
<file path=[Content_Types].xml><?xml version="1.0" encoding="utf-8"?>
<Types xmlns="http://schemas.openxmlformats.org/package/2006/content-types">
  <Override PartName="/ppt/slides/slide29.xml" ContentType="application/vnd.openxmlformats-officedocument.presentationml.slide+xml"/>
  <Override PartName="/ppt/tags/tag8.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49.xml" ContentType="application/vnd.openxmlformats-officedocument.presentationml.tag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tags/tag38.xml" ContentType="application/vnd.openxmlformats-officedocument.presentationml.tags+xml"/>
  <Override PartName="/ppt/tags/tag56.xml" ContentType="application/vnd.openxmlformats-officedocument.presentationml.tags+xml"/>
  <Override PartName="/ppt/tags/tag67.xml" ContentType="application/vnd.openxmlformats-officedocument.presentationml.tags+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tags/tag45.xml" ContentType="application/vnd.openxmlformats-officedocument.presentationml.tags+xml"/>
  <Override PartName="/ppt/tags/tag63.xml" ContentType="application/vnd.openxmlformats-officedocument.presentationml.tags+xml"/>
  <Override PartName="/docProps/custom.xml" ContentType="application/vnd.openxmlformats-officedocument.custom-properties+xml"/>
  <Override PartName="/ppt/tags/tag34.xml" ContentType="application/vnd.openxmlformats-officedocument.presentationml.tags+xml"/>
  <Override PartName="/ppt/tags/tag52.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Default Extension="doc" ContentType="application/msword"/>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ags/tag5.xml" ContentType="application/vnd.openxmlformats-officedocument.presentationml.tag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Override PartName="/ppt/tags/tag39.xml" ContentType="application/vnd.openxmlformats-officedocument.presentationml.tags+xml"/>
  <Override PartName="/ppt/tags/tag59.xml" ContentType="application/vnd.openxmlformats-officedocument.presentationml.tags+xml"/>
  <Default Extension="jpeg" ContentType="image/jpeg"/>
  <Override PartName="/ppt/tags/tag68.xml" ContentType="application/vnd.openxmlformats-officedocument.presentationml.tags+xml"/>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tags/tag57.xml" ContentType="application/vnd.openxmlformats-officedocument.presentationml.tags+xml"/>
  <Default Extension="wav" ContentType="audio/wav"/>
  <Override PartName="/ppt/tags/tag66.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tags/tag46.xml" ContentType="application/vnd.openxmlformats-officedocument.presentationml.tags+xml"/>
  <Override PartName="/ppt/tags/tag55.xml" ContentType="application/vnd.openxmlformats-officedocument.presentationml.tags+xml"/>
  <Override PartName="/ppt/tags/tag64.xml" ContentType="application/vnd.openxmlformats-officedocument.presentationml.tags+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53.xml" ContentType="application/vnd.openxmlformats-officedocument.presentationml.tags+xml"/>
  <Override PartName="/ppt/tags/tag62.xml" ContentType="application/vnd.openxmlformats-officedocument.presentationml.tags+xml"/>
  <Default Extension="gif" ContentType="image/gif"/>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tags/tag60.xml" ContentType="application/vnd.openxmlformats-officedocument.presentationml.tags+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tags/tag11.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tags/tag58.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tags/tag29.xml" ContentType="application/vnd.openxmlformats-officedocument.presentationml.tags+xml"/>
  <Override PartName="/ppt/tags/tag47.xml" ContentType="application/vnd.openxmlformats-officedocument.presentationml.tags+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tags/tag36.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tags/tag25.xml" ContentType="application/vnd.openxmlformats-officedocument.presentationml.tags+xml"/>
  <Override PartName="/ppt/tags/tag43.xml" ContentType="application/vnd.openxmlformats-officedocument.presentationml.tags+xml"/>
  <Override PartName="/ppt/tags/tag61.xml" ContentType="application/vnd.openxmlformats-officedocument.presentationml.tags+xml"/>
  <Override PartName="/ppt/notesSlides/notesSlide9.xml" ContentType="application/vnd.openxmlformats-officedocument.presentationml.notesSlide+xml"/>
  <Override PartName="/ppt/tags/tag32.xml" ContentType="application/vnd.openxmlformats-officedocument.presentationml.tags+xml"/>
  <Override PartName="/ppt/tags/tag50.xml" ContentType="application/vnd.openxmlformats-officedocument.presentationml.tags+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notesSlides/notesSlide5.xml" ContentType="application/vnd.openxmlformats-officedocument.presentationml.notesSlide+xml"/>
  <Override PartName="/ppt/slides/slide28.xml" ContentType="application/vnd.openxmlformats-officedocument.presentationml.slide+xml"/>
  <Override PartName="/ppt/tags/tag7.xml" ContentType="application/vnd.openxmlformats-officedocument.presentationml.tags+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handoutMasterIdLst>
    <p:handoutMasterId r:id="rId33"/>
  </p:handoutMasterIdLst>
  <p:sldIdLst>
    <p:sldId id="410" r:id="rId2"/>
    <p:sldId id="418" r:id="rId3"/>
    <p:sldId id="419" r:id="rId4"/>
    <p:sldId id="426" r:id="rId5"/>
    <p:sldId id="427" r:id="rId6"/>
    <p:sldId id="428" r:id="rId7"/>
    <p:sldId id="425" r:id="rId8"/>
    <p:sldId id="430" r:id="rId9"/>
    <p:sldId id="429" r:id="rId10"/>
    <p:sldId id="431" r:id="rId11"/>
    <p:sldId id="432" r:id="rId12"/>
    <p:sldId id="433" r:id="rId13"/>
    <p:sldId id="434" r:id="rId14"/>
    <p:sldId id="435" r:id="rId15"/>
    <p:sldId id="436" r:id="rId16"/>
    <p:sldId id="437" r:id="rId17"/>
    <p:sldId id="438" r:id="rId18"/>
    <p:sldId id="439" r:id="rId19"/>
    <p:sldId id="440" r:id="rId20"/>
    <p:sldId id="441" r:id="rId21"/>
    <p:sldId id="442" r:id="rId22"/>
    <p:sldId id="443" r:id="rId23"/>
    <p:sldId id="444" r:id="rId24"/>
    <p:sldId id="445" r:id="rId25"/>
    <p:sldId id="446" r:id="rId26"/>
    <p:sldId id="447" r:id="rId27"/>
    <p:sldId id="448" r:id="rId28"/>
    <p:sldId id="449" r:id="rId29"/>
    <p:sldId id="450" r:id="rId30"/>
    <p:sldId id="451" r:id="rId3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showPr>
  <p:clrMru>
    <a:srgbClr val="DCDCDC"/>
    <a:srgbClr val="F0F0F0"/>
    <a:srgbClr val="E6E6E6"/>
    <a:srgbClr val="C8C8C8"/>
    <a:srgbClr val="FFFFFF"/>
    <a:srgbClr val="FAFAFA"/>
    <a:srgbClr val="BEBEBE"/>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horzBarState="maximized">
    <p:restoredLeft sz="13778" autoAdjust="0"/>
    <p:restoredTop sz="94660"/>
  </p:normalViewPr>
  <p:slideViewPr>
    <p:cSldViewPr snapToGrid="0">
      <p:cViewPr varScale="1">
        <p:scale>
          <a:sx n="89" d="100"/>
          <a:sy n="89" d="100"/>
        </p:scale>
        <p:origin x="-678" y="-96"/>
      </p:cViewPr>
      <p:guideLst>
        <p:guide orient="horz" pos="2132"/>
        <p:guide pos="3840"/>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92" d="100"/>
          <a:sy n="92" d="100"/>
        </p:scale>
        <p:origin x="2550" y="102"/>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9.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0.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42.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3.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44.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45.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46.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47.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4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dirty="0">
              <a:latin typeface="微软雅黑" panose="020B0503020204020204" pitchFamily="34" charset="-122"/>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pitchFamily="34" charset="-122"/>
                <a:ea typeface="微软雅黑" panose="020B0503020204020204" pitchFamily="34" charset="-122"/>
              </a:rPr>
              <a:pPr/>
              <a:t>2020/6/28</a:t>
            </a:fld>
            <a:endParaRPr lang="zh-CN" altLang="en-US">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pitchFamily="34" charset="-122"/>
                <a:ea typeface="微软雅黑" panose="020B0503020204020204" pitchFamily="34" charset="-122"/>
              </a:rPr>
              <a:pPr/>
              <a:t>‹#›</a:t>
            </a:fld>
            <a:endParaRPr lang="zh-CN" altLang="en-US">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1AC49D05-6128-4D0D-A32A-06A5E73B386C}" type="datetimeFigureOut">
              <a:rPr lang="zh-CN" altLang="en-US" smtClean="0"/>
              <a:pPr/>
              <a:t>2020/6/28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5849F42C-2DAE-424C-A4B8-3140182C3E9F}"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solidFill>
                  <a:prstClr val="black"/>
                </a:solidFill>
              </a:rPr>
              <a:pPr/>
              <a:t>1</a:t>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6674"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36676"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15</a:t>
            </a:fld>
            <a:endParaRPr lang="zh-CN" altLang="en-US" sz="1200" b="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8722"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38724"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16</a:t>
            </a:fld>
            <a:endParaRPr lang="zh-CN" altLang="en-US" sz="1200" b="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5106"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55108"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17</a:t>
            </a:fld>
            <a:endParaRPr lang="zh-CN" altLang="en-US" sz="1200" b="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6130"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56132"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18</a:t>
            </a:fld>
            <a:endParaRPr lang="zh-CN" altLang="en-US" sz="1200" b="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7154"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57156"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19</a:t>
            </a:fld>
            <a:endParaRPr lang="zh-CN" altLang="en-US" sz="1200" b="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8178"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58180"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20</a:t>
            </a:fld>
            <a:endParaRPr lang="zh-CN" altLang="en-US" sz="1200" b="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9202"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59204"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21</a:t>
            </a:fld>
            <a:endParaRPr lang="zh-CN" altLang="en-US" sz="1200" b="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0226"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60228"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22</a:t>
            </a:fld>
            <a:endParaRPr lang="zh-CN" altLang="en-US" sz="1200" b="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0258"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120260"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23</a:t>
            </a:fld>
            <a:endParaRPr lang="zh-CN" altLang="en-US" sz="1200" b="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5666"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265668"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24</a:t>
            </a:fld>
            <a:endParaRPr lang="zh-CN" altLang="en-US" sz="1200" b="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490"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71492"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25</a:t>
            </a:fld>
            <a:endParaRPr lang="zh-CN" altLang="en-US" sz="1200" b="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2514"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72516"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26</a:t>
            </a:fld>
            <a:endParaRPr lang="zh-CN" altLang="en-US" sz="1200" b="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62"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74564"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27</a:t>
            </a:fld>
            <a:endParaRPr lang="zh-CN" altLang="en-US" sz="1200" b="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5586"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75588"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28</a:t>
            </a:fld>
            <a:endParaRPr lang="zh-CN" altLang="en-US" sz="1200" b="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7634"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77636"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29</a:t>
            </a:fld>
            <a:endParaRPr lang="zh-CN" altLang="en-US" sz="1200" b="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8658" name="幻灯片图像占位符 1"/>
          <p:cNvSpPr>
            <a:spLocks noGrp="1" noRot="1" noChangeAspect="1" noTextEdit="1"/>
          </p:cNvSpPr>
          <p:nvPr>
            <p:ph type="sldImg"/>
          </p:nvPr>
        </p:nvSpPr>
        <p:spPr>
          <a:ln>
            <a:solidFill>
              <a:srgbClr val="000000"/>
            </a:solidFill>
            <a:miter/>
          </a:ln>
        </p:spPr>
      </p:sp>
      <p:sp>
        <p:nvSpPr>
          <p:cNvPr id="3" name="备注占位符 2"/>
          <p:cNvSpPr>
            <a:spLocks noGrp="1"/>
          </p:cNvSpPr>
          <p:nvPr>
            <p:ph type="body" idx="1"/>
          </p:nvPr>
        </p:nvSpPr>
        <p:spPr/>
        <p:txBody>
          <a:bodyPr lIns="91440" tIns="45720" rIns="91440" bIns="45720" rtlCol="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1478660" name="灯片编号占位符 3"/>
          <p:cNvSpPr txBox="1">
            <a:spLocks noGrp="1"/>
          </p:cNvSpPr>
          <p:nvPr/>
        </p:nvSpPr>
        <p:spPr>
          <a:xfrm>
            <a:off x="3884613" y="8685213"/>
            <a:ext cx="2971800" cy="458787"/>
          </a:xfrm>
          <a:prstGeom prst="rect">
            <a:avLst/>
          </a:prstGeom>
          <a:noFill/>
          <a:ln w="9525">
            <a:noFill/>
          </a:ln>
        </p:spPr>
        <p:txBody>
          <a:bodyPr anchor="b"/>
          <a:lstStyle/>
          <a:p>
            <a:pPr lvl="0" algn="r"/>
            <a:fld id="{9A0DB2DC-4C9A-4742-B13C-FB6460FD3503}" type="slidenum">
              <a:rPr lang="zh-CN" altLang="en-US" sz="1200" b="0" dirty="0"/>
              <a:pPr lvl="0" algn="r"/>
              <a:t>30</a:t>
            </a:fld>
            <a:endParaRPr lang="zh-CN" altLang="en-US" sz="1200" b="0"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Master" Target="../slideMasters/slideMaster1.xml"/><Relationship Id="rId5" Type="http://schemas.openxmlformats.org/officeDocument/2006/relationships/tags" Target="../tags/tag53.xml"/><Relationship Id="rId4" Type="http://schemas.openxmlformats.org/officeDocument/2006/relationships/tags" Target="../tags/tag5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slideMaster" Target="../slideMasters/slideMaster1.xml"/><Relationship Id="rId4" Type="http://schemas.openxmlformats.org/officeDocument/2006/relationships/tags" Target="../tags/tag5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slideMaster" Target="../slideMasters/slideMaster1.xml"/><Relationship Id="rId5" Type="http://schemas.openxmlformats.org/officeDocument/2006/relationships/tags" Target="../tags/tag62.xml"/><Relationship Id="rId4" Type="http://schemas.openxmlformats.org/officeDocument/2006/relationships/tags" Target="../tags/tag6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pPr/>
              <a:t>2020/6/28</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marR="0" lvl="1" indent="0" algn="l" defTabSz="914400" rtl="0" eaLnBrk="1" fontAlgn="auto" latinLnBrk="0" hangingPunct="1">
              <a:lnSpc>
                <a:spcPct val="130000"/>
              </a:lnSpc>
              <a:spcBef>
                <a:spcPts val="0"/>
              </a:spcBef>
              <a:spcAft>
                <a:spcPts val="1000"/>
              </a:spcAft>
              <a:buFont typeface="Arial" panose="020B0604020202020204" pitchFamily="34" charset="0"/>
              <a:buNone/>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914400" marR="0" lvl="2"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371600" marR="0" lvl="3"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828800" marR="0" lvl="4"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2020/6/28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dirty="0"/>
              <a:t>单击此处编辑标题</a:t>
            </a:r>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2020/6/28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pPr/>
              <a:t>2020/6/28</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Wingdings" panose="05000000000000000000" pitchFamily="2" charset="2"/>
              <a:buChar char="l"/>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pPr/>
              <a:t>2020/6/28</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pPr/>
              <a:t>2020/6/28</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pPr/>
              <a:t>2020/6/28</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08400" y="1555200"/>
            <a:ext cx="5126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hasCustomPrompt="1"/>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40000"/>
              </a:lnSpc>
              <a:spcBef>
                <a:spcPts val="0"/>
              </a:spcBef>
              <a:spcAft>
                <a:spcPts val="1000"/>
              </a:spcAft>
              <a:buFont typeface="Wingdings" panose="05000000000000000000" pitchFamily="2" charset="2"/>
              <a:buChar char="l"/>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a:r>
              <a:rPr dirty="0">
                <a:sym typeface="+mn-ea"/>
              </a:rPr>
              <a:t>单击此处编辑文本</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pPr/>
              <a:t>2020/6/28</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pPr/>
              <a:t>‹#›</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单击此处编辑标题</a:t>
            </a:r>
          </a:p>
        </p:txBody>
      </p:sp>
      <p:sp>
        <p:nvSpPr>
          <p:cNvPr id="3" name="竖排文字占位符 2"/>
          <p:cNvSpPr>
            <a:spLocks noGrp="1"/>
          </p:cNvSpPr>
          <p:nvPr>
            <p:ph type="body" orient="vert" idx="1" hasCustomPrompt="1"/>
            <p:custDataLst>
              <p:tags r:id="rId2"/>
            </p:custDataLst>
          </p:nvPr>
        </p:nvSpPr>
        <p:spPr>
          <a:xfrm>
            <a:off x="914400" y="914400"/>
            <a:ext cx="9169200" cy="5029200"/>
          </a:xfrm>
        </p:spPr>
        <p:txBody>
          <a:bodyPr vert="eaVert" lIns="46800" tIns="46800" rIns="46800" bIns="46800"/>
          <a:lstStyle>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a:r>
              <a:rPr lang="zh-CN" altLang="en-US" dirty="0"/>
              <a:t>单击此处编辑文本</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2020/6/28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pPr/>
              <a:t>2020/6/28</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a:lnSpc>
                <a:spcPct val="130000"/>
              </a:lnSpc>
              <a:buFont typeface="Wingdings" panose="05000000000000000000" pitchFamily="2" charset="2"/>
              <a:buChar char="l"/>
              <a:defRPr spc="150" baseline="0">
                <a:solidFill>
                  <a:schemeClr val="tx1">
                    <a:lumMod val="65000"/>
                    <a:lumOff val="35000"/>
                  </a:schemeClr>
                </a:solidFill>
              </a:defRPr>
            </a:lvl1pPr>
            <a:lvl2pPr marL="685800" indent="-228600">
              <a:lnSpc>
                <a:spcPct val="130000"/>
              </a:lnSpc>
              <a:buFont typeface="Wingdings" panose="05000000000000000000" pitchFamily="2" charset="2"/>
              <a:buChar char="l"/>
              <a:defRPr spc="150" baseline="0">
                <a:solidFill>
                  <a:schemeClr val="tx1">
                    <a:lumMod val="65000"/>
                    <a:lumOff val="35000"/>
                  </a:schemeClr>
                </a:solidFill>
              </a:defRPr>
            </a:lvl2pPr>
            <a:lvl3pPr marL="1143000" indent="-228600">
              <a:lnSpc>
                <a:spcPct val="130000"/>
              </a:lnSpc>
              <a:buFont typeface="Wingdings" panose="05000000000000000000" pitchFamily="2" charset="2"/>
              <a:buChar char="l"/>
              <a:defRPr spc="150" baseline="0">
                <a:solidFill>
                  <a:schemeClr val="tx1">
                    <a:lumMod val="65000"/>
                    <a:lumOff val="35000"/>
                  </a:schemeClr>
                </a:solidFill>
              </a:defRPr>
            </a:lvl3pPr>
            <a:lvl4pPr marL="1600200" indent="-228600">
              <a:lnSpc>
                <a:spcPct val="130000"/>
              </a:lnSpc>
              <a:buFont typeface="Wingdings" panose="05000000000000000000" pitchFamily="2" charset="2"/>
              <a:buChar char="l"/>
              <a:defRPr spc="150" baseline="0">
                <a:solidFill>
                  <a:schemeClr val="tx1">
                    <a:lumMod val="65000"/>
                    <a:lumOff val="35000"/>
                  </a:schemeClr>
                </a:solidFill>
              </a:defRPr>
            </a:lvl4pPr>
            <a:lvl5pPr marL="2057400" indent="-228600">
              <a:lnSpc>
                <a:spcPct val="130000"/>
              </a:lnSpc>
              <a:buFont typeface="Wingdings" panose="05000000000000000000" pitchFamily="2" charset="2"/>
              <a:buChar char="l"/>
              <a:defRPr spc="150" baseline="0">
                <a:solidFill>
                  <a:schemeClr val="tx1">
                    <a:lumMod val="65000"/>
                    <a:lumOff val="3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pPr/>
              <a:t>2020/6/28</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bg2"/>
            </a:gs>
            <a:gs pos="100000">
              <a:schemeClr val="bg2">
                <a:lumMod val="85000"/>
              </a:schemeClr>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08400" y="608400"/>
            <a:ext cx="10969200" cy="648000"/>
          </a:xfrm>
          <a:prstGeom prst="rect">
            <a:avLst/>
          </a:prstGeom>
        </p:spPr>
        <p:txBody>
          <a:bodyPr vert="horz" lIns="101600" tIns="38100" rIns="76200" bIns="3810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4"/>
            </p:custDataLst>
          </p:nvPr>
        </p:nvSpPr>
        <p:spPr>
          <a:xfrm>
            <a:off x="608400" y="1515600"/>
            <a:ext cx="10969200" cy="473688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5"/>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pPr/>
              <a:t>2020/6/28</a:t>
            </a:fld>
            <a:endParaRPr lang="zh-CN" altLang="en-US"/>
          </a:p>
        </p:txBody>
      </p:sp>
      <p:sp>
        <p:nvSpPr>
          <p:cNvPr id="5" name="页脚占位符 4"/>
          <p:cNvSpPr>
            <a:spLocks noGrp="1"/>
          </p:cNvSpPr>
          <p:nvPr>
            <p:ph type="ftr" sz="quarter" idx="3"/>
            <p:custDataLst>
              <p:tags r:id="rId16"/>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pPr/>
              <a:t>‹#›</a:t>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63.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ags" Target="../tags/tag6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18" Type="http://schemas.openxmlformats.org/officeDocument/2006/relationships/image" Target="../media/image21.png"/><Relationship Id="rId3" Type="http://schemas.openxmlformats.org/officeDocument/2006/relationships/image" Target="../media/image6.jpeg"/><Relationship Id="rId21" Type="http://schemas.openxmlformats.org/officeDocument/2006/relationships/image" Target="../media/image24.gif"/><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 Type="http://schemas.openxmlformats.org/officeDocument/2006/relationships/audio" Target="../media/audio1.wav"/><Relationship Id="rId16" Type="http://schemas.openxmlformats.org/officeDocument/2006/relationships/image" Target="../media/image19.png"/><Relationship Id="rId20" Type="http://schemas.openxmlformats.org/officeDocument/2006/relationships/image" Target="../media/image23.gif"/><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image" Target="../media/image26.gif"/><Relationship Id="rId10" Type="http://schemas.openxmlformats.org/officeDocument/2006/relationships/image" Target="../media/image13.png"/><Relationship Id="rId19" Type="http://schemas.openxmlformats.org/officeDocument/2006/relationships/image" Target="../media/image22.gif"/><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5.gif"/></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5.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66.xml"/></Relationships>
</file>

<file path=ppt/slides/_rels/slide1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7.xml"/><Relationship Id="rId1" Type="http://schemas.openxmlformats.org/officeDocument/2006/relationships/tags" Target="../tags/tag67.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8.xml"/></Relationships>
</file>

<file path=ppt/slides/_rels/slide13.xml.rels><?xml version="1.0" encoding="UTF-8" standalone="yes"?>
<Relationships xmlns="http://schemas.openxmlformats.org/package/2006/relationships"><Relationship Id="rId3" Type="http://schemas.openxmlformats.org/officeDocument/2006/relationships/image" Target="NULL" TargetMode="External"/><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Microsoft_Office_Word_97_-_2003___1.doc"/></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Microsoft_Office_Word_97_-_2003___2.doc"/></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Microsoft_Office_Word_97_-_2003___3.doc"/></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embeddings/Microsoft_Office_Word_97_-_2003___4.doc"/></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Microsoft_Office_Word_97_-_2003___5.doc"/></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oleObject" Target="../embeddings/Microsoft_Office_Word_97_-_2003___6.doc"/></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embeddings/Microsoft_Office_Word_97_-_2003___7.doc"/></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Microsoft_Office_Word_97_-_2003___8.doc"/></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oleObject" Target="../embeddings/Microsoft_Office_Word_97_-_2003___9.doc"/><Relationship Id="rId4" Type="http://schemas.openxmlformats.org/officeDocument/2006/relationships/image" Target="../media/image41.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oleObject" Target="../embeddings/Microsoft_Office_Word_97_-_2003___10.doc"/></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11.vml"/><Relationship Id="rId5" Type="http://schemas.openxmlformats.org/officeDocument/2006/relationships/oleObject" Target="../embeddings/Microsoft_Office_Word_97_-_2003___11.doc"/><Relationship Id="rId4" Type="http://schemas.openxmlformats.org/officeDocument/2006/relationships/image" Target="../media/image41.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oleObject" Target="../embeddings/Microsoft_Office_Word_97_-_2003___12.doc"/></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13.vml"/><Relationship Id="rId5" Type="http://schemas.openxmlformats.org/officeDocument/2006/relationships/oleObject" Target="../embeddings/Microsoft_Office_Word_97_-_2003___13.doc"/><Relationship Id="rId4" Type="http://schemas.openxmlformats.org/officeDocument/2006/relationships/image" Target="../media/image41.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oleObject" Target="../embeddings/Microsoft_Office_Word_97_-_2003___14.doc"/></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mlDrawing" Target="../drawings/vmlDrawing15.vml"/><Relationship Id="rId5" Type="http://schemas.openxmlformats.org/officeDocument/2006/relationships/oleObject" Target="../embeddings/Microsoft_Office_Word_97_-_2003___15.doc"/><Relationship Id="rId4" Type="http://schemas.openxmlformats.org/officeDocument/2006/relationships/image" Target="../media/image41.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16.vml"/><Relationship Id="rId4" Type="http://schemas.openxmlformats.org/officeDocument/2006/relationships/oleObject" Target="../embeddings/Microsoft_Office_Word_97_-_2003___16.doc"/></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14610" y="2675462"/>
            <a:ext cx="10308591" cy="911225"/>
          </a:xfrm>
          <a:prstGeom prst="rect">
            <a:avLst/>
          </a:prstGeom>
          <a:noFill/>
        </p:spPr>
        <p:txBody>
          <a:bodyPr wrap="square" lIns="91430" tIns="45718" rIns="91430" bIns="45718" rtlCol="0">
            <a:spAutoFit/>
            <a:scene3d>
              <a:camera prst="orthographicFront"/>
              <a:lightRig rig="threePt" dir="t"/>
            </a:scene3d>
          </a:bodyPr>
          <a:lstStyle/>
          <a:p>
            <a:pPr algn="ctr" defTabSz="685800"/>
            <a:r>
              <a:rPr lang="zh-CN" altLang="en-US" sz="5335" b="1" dirty="0">
                <a:solidFill>
                  <a:prstClr val="black"/>
                </a:solidFill>
                <a:effectLst>
                  <a:outerShdw blurRad="38100" dist="19050" dir="2700000" algn="tl" rotWithShape="0">
                    <a:prstClr val="black">
                      <a:alpha val="40000"/>
                    </a:prstClr>
                  </a:outerShdw>
                </a:effectLst>
                <a:latin typeface="+mj-ea"/>
                <a:ea typeface="+mj-ea"/>
              </a:rPr>
              <a:t>第 1</a:t>
            </a:r>
            <a:r>
              <a:rPr lang="en-US" altLang="zh-CN" sz="5335" b="1" dirty="0">
                <a:solidFill>
                  <a:prstClr val="black"/>
                </a:solidFill>
                <a:effectLst>
                  <a:outerShdw blurRad="38100" dist="19050" dir="2700000" algn="tl" rotWithShape="0">
                    <a:prstClr val="black">
                      <a:alpha val="40000"/>
                    </a:prstClr>
                  </a:outerShdw>
                </a:effectLst>
                <a:latin typeface="+mj-ea"/>
                <a:ea typeface="+mj-ea"/>
              </a:rPr>
              <a:t>3</a:t>
            </a:r>
            <a:r>
              <a:rPr lang="zh-CN" altLang="en-US" sz="5335" b="1" dirty="0">
                <a:solidFill>
                  <a:prstClr val="black"/>
                </a:solidFill>
                <a:effectLst>
                  <a:outerShdw blurRad="38100" dist="19050" dir="2700000" algn="tl" rotWithShape="0">
                    <a:prstClr val="black">
                      <a:alpha val="40000"/>
                    </a:prstClr>
                  </a:outerShdw>
                </a:effectLst>
                <a:latin typeface="+mj-ea"/>
                <a:ea typeface="+mj-ea"/>
              </a:rPr>
              <a:t> 课  亚非拉民族独立运动</a:t>
            </a:r>
          </a:p>
        </p:txBody>
      </p:sp>
    </p:spTree>
    <p:custDataLst>
      <p:tags r:id="rId1"/>
    </p:custData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4"/>
          <p:cNvGrpSpPr/>
          <p:nvPr/>
        </p:nvGrpSpPr>
        <p:grpSpPr>
          <a:xfrm>
            <a:off x="6456040" y="764704"/>
            <a:ext cx="4211960" cy="5926336"/>
            <a:chOff x="3230978" y="1018729"/>
            <a:chExt cx="3379441" cy="4138670"/>
          </a:xfrm>
        </p:grpSpPr>
        <p:pic>
          <p:nvPicPr>
            <p:cNvPr id="16" name="Picture 3" descr="14-b"/>
            <p:cNvPicPr>
              <a:picLocks noChangeAspect="1"/>
            </p:cNvPicPr>
            <p:nvPr/>
          </p:nvPicPr>
          <p:blipFill>
            <a:blip r:embed="rId3" cstate="print"/>
            <a:stretch>
              <a:fillRect/>
            </a:stretch>
          </p:blipFill>
          <p:spPr>
            <a:xfrm>
              <a:off x="3230979" y="1018729"/>
              <a:ext cx="3379440" cy="4138670"/>
            </a:xfrm>
            <a:prstGeom prst="rect">
              <a:avLst/>
            </a:prstGeom>
            <a:noFill/>
            <a:ln w="9525">
              <a:noFill/>
            </a:ln>
          </p:spPr>
        </p:pic>
        <p:sp>
          <p:nvSpPr>
            <p:cNvPr id="17" name="Text Box 9"/>
            <p:cNvSpPr txBox="1"/>
            <p:nvPr/>
          </p:nvSpPr>
          <p:spPr>
            <a:xfrm>
              <a:off x="3230978" y="4705207"/>
              <a:ext cx="3379440" cy="300218"/>
            </a:xfrm>
            <a:prstGeom prst="rect">
              <a:avLst/>
            </a:prstGeom>
            <a:noFill/>
            <a:ln w="9525">
              <a:noFill/>
            </a:ln>
          </p:spPr>
          <p:txBody>
            <a:bodyPr wrap="square" anchor="t">
              <a:spAutoFit/>
            </a:bodyPr>
            <a:lstStyle/>
            <a:p>
              <a:pPr algn="ctr"/>
              <a:r>
                <a:rPr lang="zh-CN" altLang="en-US" sz="2200" b="1" dirty="0">
                  <a:latin typeface="Times New Roman" panose="02020603050405020304" pitchFamily="18" charset="0"/>
                  <a:ea typeface="宋体" panose="02010600030101010101" pitchFamily="2" charset="-122"/>
                </a:rPr>
                <a:t>拉丁美洲独立战争形势图</a:t>
              </a:r>
            </a:p>
          </p:txBody>
        </p:sp>
      </p:grpSp>
      <p:sp>
        <p:nvSpPr>
          <p:cNvPr id="19" name="椭圆 18"/>
          <p:cNvSpPr/>
          <p:nvPr/>
        </p:nvSpPr>
        <p:spPr>
          <a:xfrm>
            <a:off x="9264352" y="3717032"/>
            <a:ext cx="1151334" cy="591187"/>
          </a:xfrm>
          <a:prstGeom prst="ellipse">
            <a:avLst/>
          </a:prstGeom>
          <a:noFill/>
          <a:ln w="635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18" name="矩形 1"/>
          <p:cNvSpPr>
            <a:spLocks noChangeArrowheads="1"/>
          </p:cNvSpPr>
          <p:nvPr/>
        </p:nvSpPr>
        <p:spPr bwMode="auto">
          <a:xfrm>
            <a:off x="1524000" y="188640"/>
            <a:ext cx="8686800" cy="706755"/>
          </a:xfrm>
          <a:prstGeom prst="rect">
            <a:avLst/>
          </a:prstGeom>
          <a:noFill/>
          <a:ln w="9525">
            <a:noFill/>
            <a:miter lim="800000"/>
          </a:ln>
        </p:spPr>
        <p:txBody>
          <a:bodyPr>
            <a:spAutoFit/>
          </a:bodyPr>
          <a:lstStyle/>
          <a:p>
            <a:pPr algn="just"/>
            <a:r>
              <a:rPr lang="zh-CN" altLang="en-US" sz="4000" b="1" dirty="0" smtClean="0">
                <a:solidFill>
                  <a:srgbClr val="FF0000"/>
                </a:solidFill>
                <a:latin typeface="黑体" panose="02010609060101010101" pitchFamily="49" charset="-122"/>
                <a:ea typeface="黑体" panose="02010609060101010101" pitchFamily="49" charset="-122"/>
              </a:rPr>
              <a:t>拉</a:t>
            </a:r>
            <a:r>
              <a:rPr lang="zh-CN" altLang="en-US" sz="4000" b="1" dirty="0">
                <a:solidFill>
                  <a:srgbClr val="FF0000"/>
                </a:solidFill>
                <a:latin typeface="黑体" panose="02010609060101010101" pitchFamily="49" charset="-122"/>
                <a:ea typeface="黑体" panose="02010609060101010101" pitchFamily="49" charset="-122"/>
              </a:rPr>
              <a:t>丁美洲的民</a:t>
            </a:r>
            <a:r>
              <a:rPr lang="zh-CN" altLang="en-US" sz="4000" b="1" dirty="0" smtClean="0">
                <a:solidFill>
                  <a:srgbClr val="FF0000"/>
                </a:solidFill>
                <a:latin typeface="黑体" panose="02010609060101010101" pitchFamily="49" charset="-122"/>
                <a:ea typeface="黑体" panose="02010609060101010101" pitchFamily="49" charset="-122"/>
              </a:rPr>
              <a:t>族独立运动</a:t>
            </a:r>
            <a:endParaRPr lang="zh-CN" altLang="en-US" sz="4000" b="1" dirty="0">
              <a:solidFill>
                <a:srgbClr val="FF0000"/>
              </a:solidFill>
              <a:latin typeface="黑体" panose="02010609060101010101" pitchFamily="49" charset="-122"/>
              <a:ea typeface="黑体" panose="02010609060101010101" pitchFamily="49" charset="-122"/>
            </a:endParaRPr>
          </a:p>
        </p:txBody>
      </p:sp>
      <p:sp>
        <p:nvSpPr>
          <p:cNvPr id="9" name="椭圆 8"/>
          <p:cNvSpPr/>
          <p:nvPr/>
        </p:nvSpPr>
        <p:spPr>
          <a:xfrm>
            <a:off x="8256240" y="2204865"/>
            <a:ext cx="864096" cy="504056"/>
          </a:xfrm>
          <a:prstGeom prst="ellipse">
            <a:avLst/>
          </a:prstGeom>
          <a:noFill/>
          <a:ln w="635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graphicFrame>
        <p:nvGraphicFramePr>
          <p:cNvPr id="10" name="表格 9"/>
          <p:cNvGraphicFramePr>
            <a:graphicFrameLocks noGrp="1"/>
          </p:cNvGraphicFramePr>
          <p:nvPr>
            <p:custDataLst>
              <p:tags r:id="rId1"/>
            </p:custDataLst>
          </p:nvPr>
        </p:nvGraphicFramePr>
        <p:xfrm>
          <a:off x="1703512" y="913405"/>
          <a:ext cx="4679950" cy="5993638"/>
        </p:xfrm>
        <a:graphic>
          <a:graphicData uri="http://schemas.openxmlformats.org/drawingml/2006/table">
            <a:tbl>
              <a:tblPr firstRow="1" bandRow="1">
                <a:tableStyleId>{5C22544A-7EE6-4342-B048-85BDC9FD1C3A}</a:tableStyleId>
              </a:tblPr>
              <a:tblGrid>
                <a:gridCol w="830580"/>
                <a:gridCol w="1198245"/>
                <a:gridCol w="2651125"/>
              </a:tblGrid>
              <a:tr h="397510">
                <a:tc>
                  <a:txBody>
                    <a:bodyPr/>
                    <a:lstStyle/>
                    <a:p>
                      <a:r>
                        <a:rPr lang="zh-CN" altLang="en-US" sz="2000" b="1" dirty="0" smtClean="0">
                          <a:latin typeface="黑体" panose="02010609060101010101" pitchFamily="49" charset="-122"/>
                          <a:ea typeface="黑体" panose="02010609060101010101" pitchFamily="49" charset="-122"/>
                        </a:rPr>
                        <a:t>事件</a:t>
                      </a:r>
                      <a:endParaRPr lang="zh-CN" altLang="en-US" sz="2000" b="1" dirty="0">
                        <a:latin typeface="黑体" panose="02010609060101010101" pitchFamily="49" charset="-122"/>
                        <a:ea typeface="黑体" panose="02010609060101010101" pitchFamily="49" charset="-122"/>
                      </a:endParaRPr>
                    </a:p>
                  </a:txBody>
                  <a:tcPr/>
                </a:tc>
                <a:tc>
                  <a:txBody>
                    <a:bodyPr/>
                    <a:lstStyle/>
                    <a:p>
                      <a:r>
                        <a:rPr lang="zh-CN" altLang="en-US" sz="2000" b="1" dirty="0" smtClean="0">
                          <a:latin typeface="黑体" panose="02010609060101010101" pitchFamily="49" charset="-122"/>
                          <a:ea typeface="黑体" panose="02010609060101010101" pitchFamily="49" charset="-122"/>
                        </a:rPr>
                        <a:t>时间</a:t>
                      </a:r>
                      <a:endParaRPr lang="zh-CN" altLang="en-US" sz="2000" b="1" dirty="0">
                        <a:latin typeface="黑体" panose="02010609060101010101" pitchFamily="49" charset="-122"/>
                        <a:ea typeface="黑体" panose="02010609060101010101" pitchFamily="49" charset="-122"/>
                      </a:endParaRPr>
                    </a:p>
                  </a:txBody>
                  <a:tcPr/>
                </a:tc>
                <a:tc>
                  <a:txBody>
                    <a:bodyPr/>
                    <a:lstStyle/>
                    <a:p>
                      <a:r>
                        <a:rPr lang="zh-CN" altLang="en-US" sz="2000" b="1" dirty="0" smtClean="0">
                          <a:latin typeface="黑体" panose="02010609060101010101" pitchFamily="49" charset="-122"/>
                          <a:ea typeface="黑体" panose="02010609060101010101" pitchFamily="49" charset="-122"/>
                        </a:rPr>
                        <a:t>结果</a:t>
                      </a:r>
                      <a:endParaRPr lang="zh-CN" altLang="en-US" sz="2000" b="1" dirty="0">
                        <a:latin typeface="黑体" panose="02010609060101010101" pitchFamily="49" charset="-122"/>
                        <a:ea typeface="黑体" panose="02010609060101010101" pitchFamily="49" charset="-122"/>
                      </a:endParaRPr>
                    </a:p>
                  </a:txBody>
                  <a:tcPr/>
                </a:tc>
              </a:tr>
              <a:tr h="1008380">
                <a:tc>
                  <a:txBody>
                    <a:bodyPr/>
                    <a:lstStyle/>
                    <a:p>
                      <a:r>
                        <a:rPr lang="zh-CN" altLang="en-US" sz="2000" b="1" kern="1200" dirty="0" smtClean="0">
                          <a:solidFill>
                            <a:srgbClr val="FFFF00"/>
                          </a:solidFill>
                          <a:latin typeface="黑体" panose="02010609060101010101" pitchFamily="49" charset="-122"/>
                          <a:ea typeface="黑体" panose="02010609060101010101" pitchFamily="49" charset="-122"/>
                          <a:cs typeface="+mn-cs"/>
                        </a:rPr>
                        <a:t>法属</a:t>
                      </a:r>
                      <a:r>
                        <a:rPr lang="zh-CN" altLang="en-US" sz="2000" b="1" dirty="0" smtClean="0">
                          <a:solidFill>
                            <a:srgbClr val="FFFF00"/>
                          </a:solidFill>
                          <a:latin typeface="黑体" panose="02010609060101010101" pitchFamily="49" charset="-122"/>
                          <a:ea typeface="黑体" panose="02010609060101010101" pitchFamily="49" charset="-122"/>
                        </a:rPr>
                        <a:t>海地</a:t>
                      </a:r>
                      <a:endParaRPr lang="zh-CN" altLang="en-US" sz="2000" b="1" dirty="0">
                        <a:solidFill>
                          <a:srgbClr val="FFFF00"/>
                        </a:solidFill>
                        <a:latin typeface="黑体" panose="02010609060101010101" pitchFamily="49" charset="-122"/>
                        <a:ea typeface="黑体" panose="02010609060101010101" pitchFamily="49" charset="-122"/>
                      </a:endParaRPr>
                    </a:p>
                  </a:txBody>
                  <a:tcPr>
                    <a:solidFill>
                      <a:srgbClr val="FF0000"/>
                    </a:solidFill>
                  </a:tcPr>
                </a:tc>
                <a:tc>
                  <a:txBody>
                    <a:bodyPr/>
                    <a:lstStyle/>
                    <a:p>
                      <a:r>
                        <a:rPr lang="en-US" altLang="zh-CN" sz="2000" b="1" dirty="0" smtClean="0">
                          <a:solidFill>
                            <a:srgbClr val="FFFF00"/>
                          </a:solidFill>
                          <a:latin typeface="黑体" panose="02010609060101010101" pitchFamily="49" charset="-122"/>
                          <a:ea typeface="黑体" panose="02010609060101010101" pitchFamily="49" charset="-122"/>
                          <a:cs typeface="楷体" panose="02010609060101010101" charset="-122"/>
                        </a:rPr>
                        <a:t>1791——1804</a:t>
                      </a:r>
                      <a:endParaRPr lang="zh-CN" altLang="en-US" sz="2000" b="1" dirty="0">
                        <a:solidFill>
                          <a:srgbClr val="FFFF00"/>
                        </a:solidFill>
                        <a:latin typeface="黑体" panose="02010609060101010101" pitchFamily="49" charset="-122"/>
                        <a:ea typeface="黑体" panose="02010609060101010101" pitchFamily="49" charset="-122"/>
                      </a:endParaRPr>
                    </a:p>
                  </a:txBody>
                  <a:tcPr>
                    <a:solidFill>
                      <a:srgbClr val="FF0000"/>
                    </a:solidFill>
                  </a:tcPr>
                </a:tc>
                <a:tc>
                  <a:txBody>
                    <a:bodyPr/>
                    <a:lstStyle/>
                    <a:p>
                      <a:r>
                        <a:rPr lang="zh-CN" altLang="en-US" sz="2000" b="1" dirty="0" smtClean="0">
                          <a:solidFill>
                            <a:srgbClr val="FFFF00"/>
                          </a:solidFill>
                          <a:latin typeface="黑体" panose="02010609060101010101" pitchFamily="49" charset="-122"/>
                          <a:ea typeface="黑体" panose="02010609060101010101" pitchFamily="49" charset="-122"/>
                          <a:cs typeface="楷体" panose="02010609060101010101" charset="-122"/>
                        </a:rPr>
                        <a:t>建立拉美第一个独立共和国</a:t>
                      </a:r>
                      <a:endParaRPr lang="zh-CN" altLang="en-US" sz="2000" b="1" dirty="0">
                        <a:solidFill>
                          <a:srgbClr val="FFFF00"/>
                        </a:solidFill>
                        <a:latin typeface="黑体" panose="02010609060101010101" pitchFamily="49" charset="-122"/>
                        <a:ea typeface="黑体" panose="02010609060101010101" pitchFamily="49" charset="-122"/>
                      </a:endParaRPr>
                    </a:p>
                  </a:txBody>
                  <a:tcPr>
                    <a:solidFill>
                      <a:srgbClr val="FF0000"/>
                    </a:solidFill>
                  </a:tcPr>
                </a:tc>
              </a:tr>
              <a:tr h="1730375">
                <a:tc>
                  <a:txBody>
                    <a:bodyPr/>
                    <a:lstStyle/>
                    <a:p>
                      <a:endParaRPr lang="en-US" altLang="zh-CN" sz="2000" b="1" kern="1200" dirty="0" smtClean="0">
                        <a:solidFill>
                          <a:srgbClr val="FFFF00"/>
                        </a:solidFill>
                        <a:latin typeface="黑体" panose="02010609060101010101" pitchFamily="49" charset="-122"/>
                        <a:ea typeface="黑体" panose="02010609060101010101" pitchFamily="49" charset="-122"/>
                        <a:cs typeface="+mn-cs"/>
                      </a:endParaRPr>
                    </a:p>
                    <a:p>
                      <a:endParaRPr lang="en-US" altLang="zh-CN" sz="2000" b="1" kern="1200" dirty="0" smtClean="0">
                        <a:solidFill>
                          <a:srgbClr val="FFFF00"/>
                        </a:solidFill>
                        <a:latin typeface="黑体" panose="02010609060101010101" pitchFamily="49" charset="-122"/>
                        <a:ea typeface="黑体" panose="02010609060101010101" pitchFamily="49" charset="-122"/>
                        <a:cs typeface="+mn-cs"/>
                      </a:endParaRPr>
                    </a:p>
                    <a:p>
                      <a:r>
                        <a:rPr lang="zh-CN" altLang="en-US" sz="2000" b="1" kern="1200" dirty="0" smtClean="0">
                          <a:solidFill>
                            <a:srgbClr val="FFFF00"/>
                          </a:solidFill>
                          <a:latin typeface="黑体" panose="02010609060101010101" pitchFamily="49" charset="-122"/>
                          <a:ea typeface="黑体" panose="02010609060101010101" pitchFamily="49" charset="-122"/>
                          <a:cs typeface="+mn-cs"/>
                        </a:rPr>
                        <a:t>西属拉美</a:t>
                      </a:r>
                      <a:endParaRPr lang="zh-CN" altLang="en-US" sz="2000" b="1" dirty="0">
                        <a:solidFill>
                          <a:srgbClr val="FFFF00"/>
                        </a:solidFill>
                        <a:latin typeface="黑体" panose="02010609060101010101" pitchFamily="49" charset="-122"/>
                        <a:ea typeface="黑体" panose="02010609060101010101" pitchFamily="49" charset="-122"/>
                      </a:endParaRPr>
                    </a:p>
                  </a:txBody>
                  <a:tcPr>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altLang="zh-CN" sz="2000" b="1" dirty="0" smtClean="0">
                          <a:solidFill>
                            <a:srgbClr val="FFFF00"/>
                          </a:solidFill>
                          <a:latin typeface="黑体" panose="02010609060101010101" pitchFamily="49" charset="-122"/>
                          <a:ea typeface="黑体" panose="02010609060101010101" pitchFamily="49" charset="-122"/>
                          <a:cs typeface="楷体" panose="02010609060101010101" charset="-122"/>
                          <a:sym typeface="Wingdings" panose="05000000000000000000" pitchFamily="2" charset="2"/>
                        </a:rPr>
                        <a:t>1810——1826</a:t>
                      </a:r>
                    </a:p>
                    <a:p>
                      <a:pPr marL="0" marR="0" indent="0" algn="l" defTabSz="914400" rtl="0" eaLnBrk="1" fontAlgn="auto" latinLnBrk="0" hangingPunct="1">
                        <a:lnSpc>
                          <a:spcPct val="100000"/>
                        </a:lnSpc>
                        <a:spcBef>
                          <a:spcPts val="0"/>
                        </a:spcBef>
                        <a:spcAft>
                          <a:spcPts val="0"/>
                        </a:spcAft>
                        <a:buClrTx/>
                        <a:buSzTx/>
                        <a:buFontTx/>
                        <a:buNone/>
                        <a:defRPr/>
                      </a:pPr>
                      <a:endParaRPr lang="en-US" altLang="zh-CN" sz="2000" b="1" dirty="0" smtClean="0">
                        <a:solidFill>
                          <a:srgbClr val="FFC000"/>
                        </a:solidFill>
                        <a:latin typeface="黑体" panose="02010609060101010101" pitchFamily="49" charset="-122"/>
                        <a:ea typeface="黑体" panose="02010609060101010101" pitchFamily="49" charset="-122"/>
                        <a:cs typeface="黑体" panose="02010609060101010101" pitchFamily="49" charset="-122"/>
                        <a:sym typeface="+mn-ea"/>
                      </a:endParaRPr>
                    </a:p>
                    <a:p>
                      <a:pPr marL="0" marR="0" indent="0" algn="l" defTabSz="914400" rtl="0" eaLnBrk="1" fontAlgn="auto" latinLnBrk="0" hangingPunct="1">
                        <a:lnSpc>
                          <a:spcPct val="100000"/>
                        </a:lnSpc>
                        <a:spcBef>
                          <a:spcPts val="0"/>
                        </a:spcBef>
                        <a:spcAft>
                          <a:spcPts val="0"/>
                        </a:spcAft>
                        <a:buClrTx/>
                        <a:buSzTx/>
                        <a:buFontTx/>
                        <a:buNone/>
                        <a:defRPr/>
                      </a:pPr>
                      <a:endParaRPr lang="en-US" altLang="zh-CN" sz="2000" b="1" dirty="0" smtClean="0">
                        <a:solidFill>
                          <a:srgbClr val="FFC000"/>
                        </a:solidFill>
                        <a:latin typeface="黑体" panose="02010609060101010101" pitchFamily="49" charset="-122"/>
                        <a:ea typeface="黑体" panose="02010609060101010101" pitchFamily="49" charset="-122"/>
                        <a:cs typeface="黑体" panose="02010609060101010101" pitchFamily="49" charset="-122"/>
                        <a:sym typeface="+mn-ea"/>
                      </a:endParaRPr>
                    </a:p>
                    <a:p>
                      <a:pPr marL="0" marR="0" indent="0" algn="l" defTabSz="914400" rtl="0" eaLnBrk="1" fontAlgn="auto" latinLnBrk="0" hangingPunct="1">
                        <a:lnSpc>
                          <a:spcPct val="100000"/>
                        </a:lnSpc>
                        <a:spcBef>
                          <a:spcPts val="0"/>
                        </a:spcBef>
                        <a:spcAft>
                          <a:spcPts val="0"/>
                        </a:spcAft>
                        <a:buClrTx/>
                        <a:buSzTx/>
                        <a:buFontTx/>
                        <a:buNone/>
                        <a:defRPr/>
                      </a:pPr>
                      <a:r>
                        <a:rPr lang="en-US" altLang="zh-CN" sz="2000" b="1" dirty="0" smtClean="0">
                          <a:solidFill>
                            <a:srgbClr val="FFC000"/>
                          </a:solidFill>
                          <a:latin typeface="黑体" panose="02010609060101010101" pitchFamily="49" charset="-122"/>
                          <a:ea typeface="黑体" panose="02010609060101010101" pitchFamily="49" charset="-122"/>
                          <a:cs typeface="黑体" panose="02010609060101010101" pitchFamily="49" charset="-122"/>
                          <a:sym typeface="+mn-ea"/>
                        </a:rPr>
                        <a:t>1889 </a:t>
                      </a:r>
                      <a:endParaRPr lang="en-US" altLang="zh-CN" sz="2000" b="1" dirty="0" smtClean="0">
                        <a:solidFill>
                          <a:srgbClr val="FFC000"/>
                        </a:solidFill>
                        <a:latin typeface="黑体" panose="02010609060101010101" pitchFamily="49" charset="-122"/>
                        <a:ea typeface="黑体" panose="02010609060101010101" pitchFamily="49" charset="-122"/>
                        <a:cs typeface="楷体" panose="02010609060101010101" charset="-122"/>
                        <a:sym typeface="Wingdings" panose="05000000000000000000" pitchFamily="2" charset="2"/>
                      </a:endParaRPr>
                    </a:p>
                  </a:txBody>
                  <a:tcPr>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altLang="zh-CN" sz="2000" b="1" dirty="0" smtClean="0">
                          <a:solidFill>
                            <a:srgbClr val="FFFF00"/>
                          </a:solidFill>
                          <a:latin typeface="黑体" panose="02010609060101010101" pitchFamily="49" charset="-122"/>
                          <a:ea typeface="黑体" panose="02010609060101010101" pitchFamily="49" charset="-122"/>
                          <a:cs typeface="楷体" panose="02010609060101010101" charset="-122"/>
                        </a:rPr>
                        <a:t>1826</a:t>
                      </a:r>
                      <a:r>
                        <a:rPr lang="zh-CN" altLang="en-US" sz="2000" b="1" dirty="0" smtClean="0">
                          <a:solidFill>
                            <a:srgbClr val="FFFF00"/>
                          </a:solidFill>
                          <a:latin typeface="黑体" panose="02010609060101010101" pitchFamily="49" charset="-122"/>
                          <a:ea typeface="黑体" panose="02010609060101010101" pitchFamily="49" charset="-122"/>
                          <a:cs typeface="楷体" panose="02010609060101010101" charset="-122"/>
                        </a:rPr>
                        <a:t>年西属拉丁美洲殖民地取得独立运动的胜利</a:t>
                      </a:r>
                      <a:endParaRPr lang="en-US" altLang="zh-CN" sz="2000" b="1" dirty="0" smtClean="0">
                        <a:latin typeface="黑体" panose="02010609060101010101" pitchFamily="49" charset="-122"/>
                        <a:ea typeface="黑体" panose="02010609060101010101" pitchFamily="49" charset="-122"/>
                        <a:cs typeface="黑体" panose="02010609060101010101" pitchFamily="49" charset="-122"/>
                        <a:sym typeface="+mn-ea"/>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sz="2000" b="1" dirty="0" smtClean="0">
                          <a:solidFill>
                            <a:srgbClr val="FFC000"/>
                          </a:solidFill>
                          <a:latin typeface="黑体" panose="02010609060101010101" pitchFamily="49" charset="-122"/>
                          <a:ea typeface="黑体" panose="02010609060101010101" pitchFamily="49" charset="-122"/>
                          <a:cs typeface="黑体" panose="02010609060101010101" pitchFamily="49" charset="-122"/>
                          <a:sym typeface="+mn-ea"/>
                        </a:rPr>
                        <a:t>巴西废除君主制，建立共和国</a:t>
                      </a:r>
                      <a:endParaRPr lang="zh-CN" altLang="en-US" sz="2000" b="1" dirty="0" smtClean="0">
                        <a:solidFill>
                          <a:srgbClr val="FFC000"/>
                        </a:solidFill>
                        <a:latin typeface="黑体" panose="02010609060101010101" pitchFamily="49" charset="-122"/>
                        <a:ea typeface="黑体" panose="02010609060101010101" pitchFamily="49" charset="-122"/>
                      </a:endParaRPr>
                    </a:p>
                  </a:txBody>
                  <a:tcPr>
                    <a:solidFill>
                      <a:srgbClr val="00B0F0"/>
                    </a:solidFill>
                  </a:tcPr>
                </a:tc>
              </a:tr>
              <a:tr h="1010285">
                <a:tc>
                  <a:txBody>
                    <a:bodyPr/>
                    <a:lstStyle/>
                    <a:p>
                      <a:r>
                        <a:rPr lang="zh-CN" altLang="en-US" sz="2000" b="1" kern="1200" dirty="0" smtClean="0">
                          <a:solidFill>
                            <a:srgbClr val="FFFF00"/>
                          </a:solidFill>
                          <a:latin typeface="黑体" panose="02010609060101010101" pitchFamily="49" charset="-122"/>
                          <a:ea typeface="黑体" panose="02010609060101010101" pitchFamily="49" charset="-122"/>
                          <a:cs typeface="+mn-cs"/>
                        </a:rPr>
                        <a:t> </a:t>
                      </a:r>
                      <a:endParaRPr lang="en-US" altLang="zh-CN" sz="2000" b="1" kern="1200" dirty="0" smtClean="0">
                        <a:solidFill>
                          <a:srgbClr val="FFFF00"/>
                        </a:solidFill>
                        <a:latin typeface="黑体" panose="02010609060101010101" pitchFamily="49" charset="-122"/>
                        <a:ea typeface="黑体" panose="02010609060101010101" pitchFamily="49" charset="-122"/>
                        <a:cs typeface="+mn-cs"/>
                      </a:endParaRPr>
                    </a:p>
                    <a:p>
                      <a:r>
                        <a:rPr lang="zh-CN" altLang="en-US" sz="2000" b="1" kern="1200" dirty="0" smtClean="0">
                          <a:solidFill>
                            <a:srgbClr val="FFFF00"/>
                          </a:solidFill>
                          <a:latin typeface="黑体" panose="02010609060101010101" pitchFamily="49" charset="-122"/>
                          <a:ea typeface="黑体" panose="02010609060101010101" pitchFamily="49" charset="-122"/>
                          <a:cs typeface="+mn-cs"/>
                        </a:rPr>
                        <a:t>葡属巴西</a:t>
                      </a:r>
                      <a:endParaRPr lang="zh-CN" altLang="en-US" sz="2000" b="1" dirty="0">
                        <a:solidFill>
                          <a:srgbClr val="FFFF00"/>
                        </a:solidFill>
                        <a:latin typeface="黑体" panose="02010609060101010101" pitchFamily="49" charset="-122"/>
                        <a:ea typeface="黑体" panose="02010609060101010101" pitchFamily="49" charset="-122"/>
                      </a:endParaRPr>
                    </a:p>
                  </a:txBody>
                  <a:tcPr>
                    <a:solidFill>
                      <a:srgbClr val="7030A0"/>
                    </a:solidFill>
                  </a:tcPr>
                </a:tc>
                <a:tc>
                  <a:txBody>
                    <a:bodyPr/>
                    <a:lstStyle/>
                    <a:p>
                      <a:endParaRPr lang="en-US" altLang="zh-CN" sz="2000" b="1" dirty="0" smtClean="0">
                        <a:solidFill>
                          <a:srgbClr val="FFFF00"/>
                        </a:solidFill>
                        <a:latin typeface="黑体" panose="02010609060101010101" pitchFamily="49" charset="-122"/>
                        <a:ea typeface="黑体" panose="02010609060101010101" pitchFamily="49" charset="-122"/>
                      </a:endParaRPr>
                    </a:p>
                    <a:p>
                      <a:r>
                        <a:rPr lang="en-US" altLang="zh-CN" sz="2000" b="1" dirty="0" smtClean="0">
                          <a:solidFill>
                            <a:srgbClr val="FFFF00"/>
                          </a:solidFill>
                          <a:latin typeface="黑体" panose="02010609060101010101" pitchFamily="49" charset="-122"/>
                          <a:ea typeface="黑体" panose="02010609060101010101" pitchFamily="49" charset="-122"/>
                        </a:rPr>
                        <a:t>1822</a:t>
                      </a:r>
                      <a:endParaRPr lang="zh-CN" altLang="en-US" sz="2000" b="1" dirty="0">
                        <a:solidFill>
                          <a:srgbClr val="FFFF00"/>
                        </a:solidFill>
                        <a:latin typeface="黑体" panose="02010609060101010101" pitchFamily="49" charset="-122"/>
                        <a:ea typeface="黑体" panose="02010609060101010101" pitchFamily="49" charset="-122"/>
                      </a:endParaRPr>
                    </a:p>
                  </a:txBody>
                  <a:tcPr>
                    <a:solidFill>
                      <a:srgbClr val="7030A0"/>
                    </a:solidFill>
                  </a:tcPr>
                </a:tc>
                <a:tc>
                  <a:txBody>
                    <a:bodyPr/>
                    <a:lstStyle/>
                    <a:p>
                      <a:r>
                        <a:rPr lang="zh-CN" altLang="en-US" sz="2000" b="1" dirty="0" smtClean="0">
                          <a:solidFill>
                            <a:srgbClr val="FFFF00"/>
                          </a:solidFill>
                          <a:latin typeface="黑体" panose="02010609060101010101" pitchFamily="49" charset="-122"/>
                          <a:ea typeface="黑体" panose="02010609060101010101" pitchFamily="49" charset="-122"/>
                          <a:cs typeface="楷体" panose="02010609060101010101" charset="-122"/>
                        </a:rPr>
                        <a:t>巴西摆脱葡萄牙的统治，获得独立，建立君主制。</a:t>
                      </a:r>
                      <a:endParaRPr lang="zh-CN" altLang="en-US" sz="2000" b="1" dirty="0">
                        <a:solidFill>
                          <a:srgbClr val="FFFF00"/>
                        </a:solidFill>
                        <a:latin typeface="黑体" panose="02010609060101010101" pitchFamily="49" charset="-122"/>
                        <a:ea typeface="黑体" panose="02010609060101010101" pitchFamily="49" charset="-122"/>
                      </a:endParaRPr>
                    </a:p>
                  </a:txBody>
                  <a:tcPr>
                    <a:solidFill>
                      <a:srgbClr val="7030A0"/>
                    </a:solidFill>
                  </a:tcPr>
                </a:tc>
              </a:tr>
              <a:tr h="1846580">
                <a:tc>
                  <a:txBody>
                    <a:bodyPr/>
                    <a:lstStyle/>
                    <a:p>
                      <a:pPr>
                        <a:lnSpc>
                          <a:spcPct val="120000"/>
                        </a:lnSpc>
                        <a:spcBef>
                          <a:spcPts val="0"/>
                        </a:spcBef>
                        <a:spcAft>
                          <a:spcPts val="0"/>
                        </a:spcAft>
                      </a:pPr>
                      <a:r>
                        <a:rPr lang="zh-CN" altLang="en-US" sz="1900" b="1" dirty="0" smtClean="0">
                          <a:solidFill>
                            <a:srgbClr val="FFFF00"/>
                          </a:solidFill>
                          <a:latin typeface="黑体" panose="02010609060101010101" pitchFamily="49" charset="-122"/>
                          <a:ea typeface="黑体" panose="02010609060101010101" pitchFamily="49" charset="-122"/>
                          <a:cs typeface="黑体" panose="02010609060101010101" pitchFamily="49" charset="-122"/>
                          <a:sym typeface="+mn-ea"/>
                        </a:rPr>
                        <a:t>墨西哥资产阶级革命</a:t>
                      </a:r>
                      <a:r>
                        <a:rPr lang="zh-CN" altLang="en-US" sz="2000" b="1" dirty="0" smtClean="0">
                          <a:solidFill>
                            <a:srgbClr val="FFFF00"/>
                          </a:solidFill>
                          <a:latin typeface="黑体" panose="02010609060101010101" pitchFamily="49" charset="-122"/>
                          <a:ea typeface="黑体" panose="02010609060101010101" pitchFamily="49" charset="-122"/>
                          <a:cs typeface="黑体" panose="02010609060101010101" pitchFamily="49" charset="-122"/>
                          <a:sym typeface="+mn-ea"/>
                        </a:rPr>
                        <a:t>          </a:t>
                      </a:r>
                      <a:endParaRPr lang="zh-CN" altLang="en-US" sz="2000" b="1" dirty="0">
                        <a:solidFill>
                          <a:srgbClr val="FFFF00"/>
                        </a:solidFill>
                        <a:latin typeface="黑体" panose="02010609060101010101" pitchFamily="49" charset="-122"/>
                        <a:ea typeface="黑体" panose="02010609060101010101" pitchFamily="49" charset="-122"/>
                      </a:endParaRPr>
                    </a:p>
                  </a:txBody>
                  <a:tcPr>
                    <a:solidFill>
                      <a:srgbClr val="0070C0"/>
                    </a:solidFill>
                  </a:tcPr>
                </a:tc>
                <a:tc>
                  <a:txBody>
                    <a:bodyPr/>
                    <a:lstStyle/>
                    <a:p>
                      <a:r>
                        <a:rPr lang="en-US" altLang="zh-CN" sz="2000" b="1" dirty="0" smtClean="0">
                          <a:solidFill>
                            <a:srgbClr val="FFFF00"/>
                          </a:solidFill>
                          <a:latin typeface="黑体" panose="02010609060101010101" pitchFamily="49" charset="-122"/>
                          <a:ea typeface="黑体" panose="02010609060101010101" pitchFamily="49" charset="-122"/>
                          <a:cs typeface="黑体" panose="02010609060101010101" pitchFamily="49" charset="-122"/>
                          <a:sym typeface="+mn-ea"/>
                        </a:rPr>
                        <a:t>1910——1917 </a:t>
                      </a:r>
                      <a:r>
                        <a:rPr lang="zh-CN" altLang="en-US" sz="2000" b="1" dirty="0" smtClean="0">
                          <a:solidFill>
                            <a:srgbClr val="FFFF00"/>
                          </a:solidFill>
                          <a:latin typeface="黑体" panose="02010609060101010101" pitchFamily="49" charset="-122"/>
                          <a:ea typeface="黑体" panose="02010609060101010101" pitchFamily="49" charset="-122"/>
                          <a:cs typeface="黑体" panose="02010609060101010101" pitchFamily="49" charset="-122"/>
                          <a:sym typeface="+mn-ea"/>
                        </a:rPr>
                        <a:t>年</a:t>
                      </a:r>
                      <a:endParaRPr lang="zh-CN" altLang="en-US" sz="2000" b="1" dirty="0">
                        <a:solidFill>
                          <a:srgbClr val="FFFF00"/>
                        </a:solidFill>
                        <a:latin typeface="黑体" panose="02010609060101010101" pitchFamily="49" charset="-122"/>
                        <a:ea typeface="黑体" panose="02010609060101010101" pitchFamily="49" charset="-122"/>
                      </a:endParaRPr>
                    </a:p>
                  </a:txBody>
                  <a:tcPr>
                    <a:solidFill>
                      <a:srgbClr val="0070C0"/>
                    </a:solidFill>
                  </a:tcPr>
                </a:tc>
                <a:tc>
                  <a:txBody>
                    <a:bodyPr/>
                    <a:lstStyle/>
                    <a:p>
                      <a:r>
                        <a:rPr lang="en-US" altLang="zh-CN" sz="2000" b="1" dirty="0" smtClean="0">
                          <a:solidFill>
                            <a:srgbClr val="FFFF00"/>
                          </a:solidFill>
                          <a:latin typeface="黑体" panose="02010609060101010101" pitchFamily="49" charset="-122"/>
                          <a:ea typeface="黑体" panose="02010609060101010101" pitchFamily="49" charset="-122"/>
                          <a:cs typeface="黑体" panose="02010609060101010101" pitchFamily="49" charset="-122"/>
                          <a:sym typeface="+mn-ea"/>
                        </a:rPr>
                        <a:t>1917 </a:t>
                      </a:r>
                      <a:r>
                        <a:rPr lang="zh-CN" altLang="en-US" sz="2000" b="1" dirty="0" smtClean="0">
                          <a:solidFill>
                            <a:srgbClr val="FFFF00"/>
                          </a:solidFill>
                          <a:latin typeface="黑体" panose="02010609060101010101" pitchFamily="49" charset="-122"/>
                          <a:ea typeface="黑体" panose="02010609060101010101" pitchFamily="49" charset="-122"/>
                          <a:cs typeface="黑体" panose="02010609060101010101" pitchFamily="49" charset="-122"/>
                          <a:sym typeface="+mn-ea"/>
                        </a:rPr>
                        <a:t>年，墨西哥颁布了资产阶级宪法</a:t>
                      </a:r>
                      <a:endParaRPr lang="zh-CN" altLang="en-US" sz="2000" b="1" dirty="0">
                        <a:solidFill>
                          <a:srgbClr val="FFFF00"/>
                        </a:solidFill>
                        <a:latin typeface="黑体" panose="02010609060101010101" pitchFamily="49" charset="-122"/>
                        <a:ea typeface="黑体" panose="02010609060101010101" pitchFamily="49" charset="-122"/>
                      </a:endParaRPr>
                    </a:p>
                  </a:txBody>
                  <a:tcPr>
                    <a:solidFill>
                      <a:srgbClr val="0070C0"/>
                    </a:solidFill>
                  </a:tcPr>
                </a:tc>
              </a:tr>
            </a:tbl>
          </a:graphicData>
        </a:graphic>
      </p:graphicFrame>
      <p:sp>
        <p:nvSpPr>
          <p:cNvPr id="11" name="椭圆 10"/>
          <p:cNvSpPr/>
          <p:nvPr/>
        </p:nvSpPr>
        <p:spPr>
          <a:xfrm rot="3300000">
            <a:off x="6194851" y="1236762"/>
            <a:ext cx="2100196" cy="807211"/>
          </a:xfrm>
          <a:prstGeom prst="ellipse">
            <a:avLst/>
          </a:prstGeom>
          <a:noFill/>
          <a:ln w="635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4)">
                                      <p:cBhvr>
                                        <p:cTn id="2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9" grpId="0" bldLvl="0" animBg="1"/>
      <p:bldP spid="11"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524000" y="799897"/>
            <a:ext cx="4644008" cy="6058103"/>
          </a:xfrm>
          <a:prstGeom prst="rect">
            <a:avLst/>
          </a:prstGeom>
        </p:spPr>
      </p:pic>
      <p:sp>
        <p:nvSpPr>
          <p:cNvPr id="4" name="椭圆 3"/>
          <p:cNvSpPr/>
          <p:nvPr/>
        </p:nvSpPr>
        <p:spPr>
          <a:xfrm>
            <a:off x="3215680" y="3501008"/>
            <a:ext cx="792088" cy="1096819"/>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6" name="椭圆 5"/>
          <p:cNvSpPr/>
          <p:nvPr/>
        </p:nvSpPr>
        <p:spPr>
          <a:xfrm>
            <a:off x="4223792" y="5517232"/>
            <a:ext cx="1872208" cy="624955"/>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8" name="椭圆 7"/>
          <p:cNvSpPr/>
          <p:nvPr/>
        </p:nvSpPr>
        <p:spPr>
          <a:xfrm>
            <a:off x="4295800" y="5085184"/>
            <a:ext cx="854053" cy="354497"/>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9" name="椭圆 8"/>
          <p:cNvSpPr/>
          <p:nvPr/>
        </p:nvSpPr>
        <p:spPr>
          <a:xfrm>
            <a:off x="2207568" y="1844824"/>
            <a:ext cx="1008112" cy="1584176"/>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10" name="椭圆 9"/>
          <p:cNvSpPr/>
          <p:nvPr/>
        </p:nvSpPr>
        <p:spPr>
          <a:xfrm>
            <a:off x="3503712" y="1772816"/>
            <a:ext cx="2341706" cy="1312843"/>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11" name="椭圆 10"/>
          <p:cNvSpPr/>
          <p:nvPr/>
        </p:nvSpPr>
        <p:spPr>
          <a:xfrm rot="20377724">
            <a:off x="5575624" y="3795041"/>
            <a:ext cx="248664" cy="1192062"/>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12" name="椭圆 11"/>
          <p:cNvSpPr/>
          <p:nvPr/>
        </p:nvSpPr>
        <p:spPr>
          <a:xfrm>
            <a:off x="4583832" y="3645024"/>
            <a:ext cx="576064" cy="1224136"/>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13" name="椭圆 12"/>
          <p:cNvSpPr/>
          <p:nvPr/>
        </p:nvSpPr>
        <p:spPr>
          <a:xfrm>
            <a:off x="4151784" y="3573016"/>
            <a:ext cx="357642" cy="807716"/>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14" name="矩形 13"/>
          <p:cNvSpPr/>
          <p:nvPr/>
        </p:nvSpPr>
        <p:spPr>
          <a:xfrm>
            <a:off x="4439816" y="188640"/>
            <a:ext cx="2478405" cy="645160"/>
          </a:xfrm>
          <a:prstGeom prst="rect">
            <a:avLst/>
          </a:prstGeom>
        </p:spPr>
        <p:txBody>
          <a:bodyPr wrap="none">
            <a:spAutoFit/>
          </a:bodyPr>
          <a:lstStyle/>
          <a:p>
            <a:r>
              <a:rPr lang="zh-CN" altLang="en-US" sz="3600" b="1" dirty="0" smtClean="0">
                <a:solidFill>
                  <a:srgbClr val="FF0000"/>
                </a:solidFill>
                <a:latin typeface="黑体" panose="02010609060101010101" pitchFamily="49" charset="-122"/>
                <a:ea typeface="黑体" panose="02010609060101010101" pitchFamily="49" charset="-122"/>
                <a:sym typeface="+mn-ea"/>
              </a:rPr>
              <a:t>亚洲的觉醒</a:t>
            </a:r>
            <a:endParaRPr lang="zh-CN" altLang="en-US" sz="3600" b="1" dirty="0" smtClean="0">
              <a:solidFill>
                <a:srgbClr val="FF0000"/>
              </a:solidFill>
              <a:latin typeface="黑体" panose="02010609060101010101" pitchFamily="49" charset="-122"/>
              <a:ea typeface="黑体" panose="02010609060101010101" pitchFamily="49" charset="-122"/>
            </a:endParaRPr>
          </a:p>
        </p:txBody>
      </p:sp>
      <p:sp>
        <p:nvSpPr>
          <p:cNvPr id="15" name="文本框 3"/>
          <p:cNvSpPr txBox="1"/>
          <p:nvPr/>
        </p:nvSpPr>
        <p:spPr>
          <a:xfrm>
            <a:off x="6168008" y="980728"/>
            <a:ext cx="3960440" cy="4907915"/>
          </a:xfrm>
          <a:prstGeom prst="rect">
            <a:avLst/>
          </a:prstGeom>
          <a:blipFill rotWithShape="1">
            <a:blip r:embed="rId3" cstate="print"/>
          </a:blipFill>
          <a:ln w="28575" cap="flat" cmpd="dbl">
            <a:solidFill>
              <a:srgbClr val="41719C"/>
            </a:solidFill>
            <a:prstDash val="solid"/>
            <a:round/>
            <a:headEnd type="none" w="med" len="med"/>
            <a:tailEnd type="none" w="med" len="med"/>
          </a:ln>
        </p:spPr>
        <p:txBody>
          <a:bodyPr wrap="square" anchor="t">
            <a:spAutoFit/>
          </a:bodyPr>
          <a:lstStyle/>
          <a:p>
            <a:pPr>
              <a:buClrTx/>
            </a:pPr>
            <a:r>
              <a:rPr lang="en-US" altLang="zh-CN" sz="1500" dirty="0">
                <a:latin typeface="楷体" panose="02010609060101010101" charset="-122"/>
                <a:ea typeface="楷体" panose="02010609060101010101" charset="-122"/>
              </a:rPr>
              <a:t>     </a:t>
            </a:r>
            <a:r>
              <a:rPr lang="en-US" altLang="zh-CN" sz="2500" b="1" dirty="0">
                <a:latin typeface="楷体" panose="02010609060101010101" charset="-122"/>
                <a:ea typeface="楷体" panose="02010609060101010101" charset="-122"/>
              </a:rPr>
              <a:t>   </a:t>
            </a:r>
            <a:r>
              <a:rPr lang="zh-CN" altLang="en-US" sz="2400" b="1" dirty="0">
                <a:latin typeface="楷体" panose="02010609060101010101" charset="-122"/>
                <a:ea typeface="楷体" panose="02010609060101010101" charset="-122"/>
              </a:rPr>
              <a:t>19世纪末20世纪初，亚洲的社会发生了深刻变化。一方面，帝国主义的侵略加深了亚洲各国的民族危机；另一方面，亚洲国家的封建经济进一步解体，民族资本主义得到一定发展，民族忧患意识和民主改革意识觉醒。</a:t>
            </a:r>
          </a:p>
          <a:p>
            <a:pPr>
              <a:buClrTx/>
            </a:pPr>
            <a:r>
              <a:rPr lang="zh-CN" altLang="en-US" sz="2400" b="1" dirty="0">
                <a:latin typeface="楷体" panose="02010609060101010101" charset="-122"/>
                <a:ea typeface="楷体" panose="02010609060101010101" charset="-122"/>
              </a:rPr>
              <a:t>    在这种情况下，包括知识分子在内的亚洲各国人民，掀起了反帝反封建的民族民主运动的新高潮，称为</a:t>
            </a:r>
            <a:r>
              <a:rPr lang="en-US" altLang="zh-CN" sz="2400" b="1" dirty="0">
                <a:solidFill>
                  <a:srgbClr val="FF0000"/>
                </a:solidFill>
                <a:latin typeface="楷体" panose="02010609060101010101" charset="-122"/>
                <a:ea typeface="楷体" panose="02010609060101010101" charset="-122"/>
              </a:rPr>
              <a:t>“</a:t>
            </a:r>
            <a:r>
              <a:rPr lang="zh-CN" altLang="en-US" sz="2400" b="1" dirty="0">
                <a:solidFill>
                  <a:srgbClr val="FF0000"/>
                </a:solidFill>
                <a:latin typeface="楷体" panose="02010609060101010101" charset="-122"/>
                <a:ea typeface="楷体" panose="02010609060101010101" charset="-122"/>
              </a:rPr>
              <a:t>亚洲的觉醒”。</a:t>
            </a:r>
            <a:endParaRPr lang="zh-CN" altLang="en-US" sz="2400" b="1" dirty="0">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circle(in)">
                                      <p:cBhvr>
                                        <p:cTn id="3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bldLvl="0" animBg="1"/>
      <p:bldP spid="8" grpId="0" bldLvl="0" animBg="1"/>
      <p:bldP spid="9" grpId="0" bldLvl="0" animBg="1"/>
      <p:bldP spid="10" grpId="0" bldLvl="0" animBg="1"/>
      <p:bldP spid="11" grpId="0" bldLvl="0" animBg="1"/>
      <p:bldP spid="12" grpId="0" bldLvl="0" animBg="1"/>
      <p:bldP spid="13" grpId="0" bldLvl="0" animBg="1"/>
      <p:bldP spid="15"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63494" descr="印度民族大起义"/>
          <p:cNvPicPr>
            <a:picLocks noChangeAspect="1"/>
          </p:cNvPicPr>
          <p:nvPr/>
        </p:nvPicPr>
        <p:blipFill>
          <a:blip r:embed="rId2" cstate="print">
            <a:lum bright="-6000"/>
          </a:blip>
          <a:srcRect l="2365" r="46404"/>
          <a:stretch>
            <a:fillRect/>
          </a:stretch>
        </p:blipFill>
        <p:spPr>
          <a:xfrm>
            <a:off x="1919536" y="1412776"/>
            <a:ext cx="3816424" cy="5040560"/>
          </a:xfrm>
          <a:prstGeom prst="rect">
            <a:avLst/>
          </a:prstGeom>
          <a:noFill/>
          <a:ln w="9525">
            <a:noFill/>
          </a:ln>
        </p:spPr>
      </p:pic>
      <p:sp>
        <p:nvSpPr>
          <p:cNvPr id="3" name="椭圆 2"/>
          <p:cNvSpPr/>
          <p:nvPr/>
        </p:nvSpPr>
        <p:spPr>
          <a:xfrm>
            <a:off x="5735960" y="1052736"/>
            <a:ext cx="1584176" cy="85725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solidFill>
                  <a:srgbClr val="FF0000"/>
                </a:solidFill>
              </a:rPr>
              <a:t>1885</a:t>
            </a:r>
            <a:r>
              <a:rPr lang="zh-CN" altLang="en-US" sz="2400" b="1" dirty="0" smtClean="0">
                <a:solidFill>
                  <a:srgbClr val="FF0000"/>
                </a:solidFill>
              </a:rPr>
              <a:t>年</a:t>
            </a:r>
            <a:endParaRPr lang="zh-CN" altLang="en-US" sz="2400" b="1" dirty="0">
              <a:solidFill>
                <a:srgbClr val="FF0000"/>
              </a:solidFill>
            </a:endParaRPr>
          </a:p>
        </p:txBody>
      </p:sp>
      <p:sp>
        <p:nvSpPr>
          <p:cNvPr id="4" name="圆角矩形 3"/>
          <p:cNvSpPr/>
          <p:nvPr/>
        </p:nvSpPr>
        <p:spPr>
          <a:xfrm>
            <a:off x="5735960" y="2204864"/>
            <a:ext cx="1512168" cy="4320480"/>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2400" b="1" dirty="0" smtClean="0">
              <a:latin typeface="楷体" panose="02010609060101010101" charset="-122"/>
              <a:ea typeface="楷体" panose="02010609060101010101" charset="-122"/>
            </a:endParaRPr>
          </a:p>
          <a:p>
            <a:pPr algn="ctr"/>
            <a:endParaRPr lang="en-US" altLang="zh-CN" sz="2400" b="1" dirty="0" smtClean="0">
              <a:latin typeface="楷体" panose="02010609060101010101" charset="-122"/>
              <a:ea typeface="楷体" panose="02010609060101010101" charset="-122"/>
            </a:endParaRPr>
          </a:p>
          <a:p>
            <a:pPr algn="ctr"/>
            <a:endParaRPr lang="en-US" altLang="zh-CN" sz="2400" b="1" dirty="0" smtClean="0">
              <a:latin typeface="楷体" panose="02010609060101010101" charset="-122"/>
              <a:ea typeface="楷体" panose="02010609060101010101" charset="-122"/>
            </a:endParaRPr>
          </a:p>
          <a:p>
            <a:pPr algn="ctr"/>
            <a:r>
              <a:rPr lang="zh-CN" altLang="en-US" sz="2400" b="1" dirty="0" smtClean="0">
                <a:latin typeface="楷体" panose="02010609060101010101" charset="-122"/>
                <a:ea typeface="楷体" panose="02010609060101010101" charset="-122"/>
              </a:rPr>
              <a:t>民族资产阶级成立“国大党”要求民族平等和自治</a:t>
            </a:r>
          </a:p>
          <a:p>
            <a:pPr algn="ctr"/>
            <a:endParaRPr lang="en-US" altLang="zh-CN" sz="2400" b="1" dirty="0" smtClean="0">
              <a:latin typeface="楷体" panose="02010609060101010101" charset="-122"/>
              <a:ea typeface="楷体" panose="02010609060101010101" charset="-122"/>
            </a:endParaRPr>
          </a:p>
          <a:p>
            <a:pPr algn="ctr"/>
            <a:endParaRPr lang="en-US" altLang="zh-CN" sz="2400" b="1" dirty="0" smtClean="0">
              <a:latin typeface="楷体" panose="02010609060101010101" charset="-122"/>
              <a:ea typeface="楷体" panose="02010609060101010101" charset="-122"/>
            </a:endParaRPr>
          </a:p>
          <a:p>
            <a:pPr algn="ctr"/>
            <a:endParaRPr lang="en-US" altLang="zh-CN" sz="2400" b="1" dirty="0" smtClean="0">
              <a:latin typeface="楷体" panose="02010609060101010101" charset="-122"/>
              <a:ea typeface="楷体" panose="02010609060101010101" charset="-122"/>
            </a:endParaRPr>
          </a:p>
          <a:p>
            <a:pPr algn="ctr"/>
            <a:endParaRPr lang="zh-CN" altLang="en-US" sz="2400" b="1" dirty="0">
              <a:latin typeface="楷体" panose="02010609060101010101" charset="-122"/>
              <a:ea typeface="楷体" panose="02010609060101010101" charset="-122"/>
            </a:endParaRPr>
          </a:p>
        </p:txBody>
      </p:sp>
      <p:sp>
        <p:nvSpPr>
          <p:cNvPr id="6" name="椭圆 5"/>
          <p:cNvSpPr/>
          <p:nvPr/>
        </p:nvSpPr>
        <p:spPr>
          <a:xfrm>
            <a:off x="7392144" y="1052736"/>
            <a:ext cx="1584176" cy="85725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t>1905</a:t>
            </a:r>
            <a:r>
              <a:rPr lang="zh-CN" altLang="en-US" sz="2400" b="1" dirty="0" smtClean="0"/>
              <a:t>年</a:t>
            </a:r>
            <a:endParaRPr lang="zh-CN" altLang="en-US" sz="2400" b="1" dirty="0"/>
          </a:p>
        </p:txBody>
      </p:sp>
      <p:sp>
        <p:nvSpPr>
          <p:cNvPr id="7" name="圆角矩形 6"/>
          <p:cNvSpPr/>
          <p:nvPr/>
        </p:nvSpPr>
        <p:spPr>
          <a:xfrm>
            <a:off x="7392144" y="2204864"/>
            <a:ext cx="1584176" cy="432048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楷体" panose="02010609060101010101" charset="-122"/>
                <a:ea typeface="楷体" panose="02010609060101010101" charset="-122"/>
              </a:rPr>
              <a:t>以提拉克为首的“国大党”联合人民群众的力量，进行一切形式的斗争推翻殖民统治，实现民族独立</a:t>
            </a:r>
          </a:p>
          <a:p>
            <a:pPr algn="ctr"/>
            <a:endParaRPr lang="zh-CN" altLang="en-US" sz="2400" b="1" dirty="0">
              <a:latin typeface="楷体" panose="02010609060101010101" charset="-122"/>
              <a:ea typeface="楷体" panose="02010609060101010101" charset="-122"/>
            </a:endParaRPr>
          </a:p>
        </p:txBody>
      </p:sp>
      <p:sp>
        <p:nvSpPr>
          <p:cNvPr id="9" name="椭圆 8"/>
          <p:cNvSpPr/>
          <p:nvPr/>
        </p:nvSpPr>
        <p:spPr>
          <a:xfrm>
            <a:off x="9061594" y="1052736"/>
            <a:ext cx="1606406" cy="85725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t>1908</a:t>
            </a:r>
            <a:r>
              <a:rPr lang="zh-CN" altLang="en-US" sz="2400" b="1" dirty="0" smtClean="0"/>
              <a:t>年</a:t>
            </a:r>
            <a:endParaRPr lang="zh-CN" altLang="en-US" sz="2400" b="1" dirty="0"/>
          </a:p>
        </p:txBody>
      </p:sp>
      <p:sp>
        <p:nvSpPr>
          <p:cNvPr id="10" name="圆角矩形 9"/>
          <p:cNvSpPr/>
          <p:nvPr/>
        </p:nvSpPr>
        <p:spPr>
          <a:xfrm>
            <a:off x="9120336" y="2132856"/>
            <a:ext cx="1547664" cy="432048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rgbClr val="FF0000"/>
                </a:solidFill>
                <a:latin typeface="楷体" panose="02010609060101010101" charset="-122"/>
                <a:ea typeface="楷体" panose="02010609060101010101" charset="-122"/>
              </a:rPr>
              <a:t>孟买工人政治总罢工反英斗争的高潮印度无产阶级开始登上政治斗争的舞台</a:t>
            </a:r>
          </a:p>
          <a:p>
            <a:pPr algn="ctr"/>
            <a:endParaRPr lang="zh-CN" altLang="en-US" sz="2400" b="1" dirty="0">
              <a:latin typeface="楷体" panose="02010609060101010101" charset="-122"/>
              <a:ea typeface="楷体" panose="02010609060101010101" charset="-122"/>
            </a:endParaRPr>
          </a:p>
        </p:txBody>
      </p:sp>
      <p:sp>
        <p:nvSpPr>
          <p:cNvPr id="12" name="矩形 11"/>
          <p:cNvSpPr/>
          <p:nvPr/>
        </p:nvSpPr>
        <p:spPr>
          <a:xfrm>
            <a:off x="4583832" y="188640"/>
            <a:ext cx="3396615" cy="645160"/>
          </a:xfrm>
          <a:prstGeom prst="rect">
            <a:avLst/>
          </a:prstGeom>
        </p:spPr>
        <p:txBody>
          <a:bodyPr wrap="none">
            <a:spAutoFit/>
          </a:bodyPr>
          <a:lstStyle/>
          <a:p>
            <a:r>
              <a:rPr lang="zh-CN" altLang="en-US" sz="3600" b="1" dirty="0" smtClean="0">
                <a:solidFill>
                  <a:srgbClr val="FF0000"/>
                </a:solidFill>
                <a:latin typeface="黑体" panose="02010609060101010101" pitchFamily="49" charset="-122"/>
                <a:ea typeface="黑体" panose="02010609060101010101" pitchFamily="49" charset="-122"/>
                <a:sym typeface="+mn-ea"/>
              </a:rPr>
              <a:t>印度民族大起义</a:t>
            </a:r>
            <a:endParaRPr lang="zh-CN" altLang="en-US" sz="3600" b="1" dirty="0" smtClean="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cBhvr>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ox(in)">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6" grpId="0" bldLvl="0" animBg="1"/>
      <p:bldP spid="7" grpId="0" bldLvl="0" animBg="1"/>
      <p:bldP spid="9" grpId="0" bldLvl="0" animBg="1"/>
      <p:bldP spid="10"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srcRect l="10860" t="5197" r="7260" b="25793"/>
          <a:stretch>
            <a:fillRect/>
          </a:stretch>
        </p:blipFill>
        <p:spPr>
          <a:xfrm>
            <a:off x="1775520" y="980728"/>
            <a:ext cx="3816424" cy="5768434"/>
          </a:xfrm>
          <a:prstGeom prst="rect">
            <a:avLst/>
          </a:prstGeom>
          <a:ln w="28575" cmpd="dbl">
            <a:solidFill>
              <a:schemeClr val="accent1">
                <a:shade val="50000"/>
              </a:schemeClr>
            </a:solidFill>
            <a:prstDash val="solid"/>
          </a:ln>
        </p:spPr>
      </p:pic>
      <p:sp>
        <p:nvSpPr>
          <p:cNvPr id="3" name="文本框 9"/>
          <p:cNvSpPr txBox="1"/>
          <p:nvPr/>
        </p:nvSpPr>
        <p:spPr>
          <a:xfrm>
            <a:off x="1847528" y="1988840"/>
            <a:ext cx="2100580" cy="460375"/>
          </a:xfrm>
          <a:prstGeom prst="rect">
            <a:avLst/>
          </a:prstGeom>
          <a:solidFill>
            <a:srgbClr val="2E75B6"/>
          </a:solidFill>
          <a:ln w="9525">
            <a:noFill/>
          </a:ln>
        </p:spPr>
        <p:txBody>
          <a:bodyPr wrap="square" anchor="t">
            <a:spAutoFit/>
          </a:bodyPr>
          <a:lstStyle/>
          <a:p>
            <a:pPr algn="ctr">
              <a:buClrTx/>
            </a:pPr>
            <a:r>
              <a:rPr lang="zh-CN" altLang="en-US" sz="2400" b="1" dirty="0">
                <a:solidFill>
                  <a:srgbClr val="FFFF00"/>
                </a:solidFill>
                <a:latin typeface="黑体" panose="02010609060101010101" pitchFamily="49" charset="-122"/>
                <a:ea typeface="黑体" panose="02010609060101010101" pitchFamily="49" charset="-122"/>
              </a:rPr>
              <a:t>伊朗立宪革命</a:t>
            </a:r>
          </a:p>
        </p:txBody>
      </p:sp>
      <p:sp>
        <p:nvSpPr>
          <p:cNvPr id="4" name="椭圆 3"/>
          <p:cNvSpPr/>
          <p:nvPr/>
        </p:nvSpPr>
        <p:spPr>
          <a:xfrm>
            <a:off x="2135560" y="2492896"/>
            <a:ext cx="648072" cy="1584176"/>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9" name="矩形 8"/>
          <p:cNvSpPr/>
          <p:nvPr/>
        </p:nvSpPr>
        <p:spPr>
          <a:xfrm>
            <a:off x="4221564" y="188640"/>
            <a:ext cx="2937510" cy="645160"/>
          </a:xfrm>
          <a:prstGeom prst="rect">
            <a:avLst/>
          </a:prstGeom>
        </p:spPr>
        <p:txBody>
          <a:bodyPr wrap="none">
            <a:spAutoFit/>
          </a:bodyPr>
          <a:lstStyle/>
          <a:p>
            <a:pPr algn="ctr">
              <a:buClrTx/>
            </a:pPr>
            <a:r>
              <a:rPr lang="zh-CN" altLang="en-US" sz="3600" b="1" dirty="0" smtClean="0">
                <a:solidFill>
                  <a:srgbClr val="FF0000"/>
                </a:solidFill>
                <a:latin typeface="黑体" panose="02010609060101010101" pitchFamily="49" charset="-122"/>
                <a:ea typeface="黑体" panose="02010609060101010101" pitchFamily="49" charset="-122"/>
                <a:sym typeface="+mn-ea"/>
              </a:rPr>
              <a:t>伊朗立宪革命</a:t>
            </a:r>
          </a:p>
        </p:txBody>
      </p:sp>
      <p:graphicFrame>
        <p:nvGraphicFramePr>
          <p:cNvPr id="12" name="表格 11"/>
          <p:cNvGraphicFramePr>
            <a:graphicFrameLocks noGrp="1"/>
          </p:cNvGraphicFramePr>
          <p:nvPr/>
        </p:nvGraphicFramePr>
        <p:xfrm>
          <a:off x="5807968" y="908720"/>
          <a:ext cx="4752340" cy="5832648"/>
        </p:xfrm>
        <a:graphic>
          <a:graphicData uri="http://schemas.openxmlformats.org/drawingml/2006/table">
            <a:tbl>
              <a:tblPr firstRow="1" bandRow="1">
                <a:tableStyleId>{5C22544A-7EE6-4342-B048-85BDC9FD1C3A}</a:tableStyleId>
              </a:tblPr>
              <a:tblGrid>
                <a:gridCol w="1126490"/>
                <a:gridCol w="3625850"/>
              </a:tblGrid>
              <a:tr h="982674">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1" dirty="0" smtClean="0">
                          <a:solidFill>
                            <a:srgbClr val="FFFF00"/>
                          </a:solidFill>
                          <a:latin typeface="+mj-ea"/>
                          <a:ea typeface="+mj-ea"/>
                        </a:rPr>
                        <a:t>时间</a:t>
                      </a:r>
                    </a:p>
                    <a:p>
                      <a:endParaRPr lang="zh-CN" altLang="en-US" sz="2800" b="1" dirty="0">
                        <a:solidFill>
                          <a:srgbClr val="FFFF00"/>
                        </a:solidFill>
                        <a:latin typeface="+mj-ea"/>
                        <a:ea typeface="+mj-ea"/>
                      </a:endParaRPr>
                    </a:p>
                  </a:txBody>
                  <a:tcPr>
                    <a:solidFill>
                      <a:srgbClr val="FF00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altLang="zh-CN" sz="2800" b="1" dirty="0" smtClean="0">
                          <a:latin typeface="楷体" panose="02010609060101010101" charset="-122"/>
                          <a:ea typeface="楷体" panose="02010609060101010101" charset="-122"/>
                        </a:rPr>
                        <a:t>1905—1911</a:t>
                      </a:r>
                      <a:r>
                        <a:rPr lang="zh-CN" altLang="en-US" sz="2800" b="1" dirty="0" smtClean="0">
                          <a:latin typeface="楷体" panose="02010609060101010101" charset="-122"/>
                          <a:ea typeface="楷体" panose="02010609060101010101" charset="-122"/>
                        </a:rPr>
                        <a:t>年</a:t>
                      </a:r>
                    </a:p>
                    <a:p>
                      <a:endParaRPr lang="zh-CN" altLang="en-US" sz="2800" dirty="0"/>
                    </a:p>
                  </a:txBody>
                  <a:tcPr>
                    <a:solidFill>
                      <a:srgbClr val="00B0F0"/>
                    </a:solidFill>
                  </a:tcPr>
                </a:tc>
              </a:tr>
              <a:tr h="161665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1" kern="1200" dirty="0" smtClean="0">
                          <a:solidFill>
                            <a:srgbClr val="FFFF00"/>
                          </a:solidFill>
                          <a:latin typeface="+mj-ea"/>
                          <a:ea typeface="+mj-ea"/>
                          <a:cs typeface="+mn-cs"/>
                        </a:rPr>
                        <a:t>过程</a:t>
                      </a:r>
                    </a:p>
                  </a:txBody>
                  <a:tcPr>
                    <a:solidFill>
                      <a:srgbClr val="FF00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400" b="1" kern="1200" dirty="0" smtClean="0">
                          <a:solidFill>
                            <a:schemeClr val="lt1"/>
                          </a:solidFill>
                          <a:latin typeface="黑体" panose="02010609060101010101" pitchFamily="49" charset="-122"/>
                          <a:ea typeface="黑体" panose="02010609060101010101" pitchFamily="49" charset="-122"/>
                          <a:cs typeface="+mn-cs"/>
                        </a:rPr>
                        <a:t>制定了伊朗历史上第一部资产阶级性质的宪法，规定伊朗为君主立宪制国家</a:t>
                      </a:r>
                    </a:p>
                    <a:p>
                      <a:endParaRPr lang="zh-CN" altLang="en-US" sz="2400" b="1" kern="1200" dirty="0" smtClean="0">
                        <a:solidFill>
                          <a:schemeClr val="lt1"/>
                        </a:solidFill>
                        <a:latin typeface="黑体" panose="02010609060101010101" pitchFamily="49" charset="-122"/>
                        <a:ea typeface="黑体" panose="02010609060101010101" pitchFamily="49" charset="-122"/>
                        <a:cs typeface="+mn-cs"/>
                      </a:endParaRPr>
                    </a:p>
                  </a:txBody>
                  <a:tcPr>
                    <a:solidFill>
                      <a:srgbClr val="00B0F0"/>
                    </a:solidFill>
                  </a:tcPr>
                </a:tc>
              </a:tr>
              <a:tr h="161665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1" kern="1200" dirty="0" smtClean="0">
                          <a:solidFill>
                            <a:srgbClr val="FFFF00"/>
                          </a:solidFill>
                          <a:latin typeface="+mj-ea"/>
                          <a:ea typeface="+mj-ea"/>
                          <a:cs typeface="+mn-cs"/>
                        </a:rPr>
                        <a:t>结果</a:t>
                      </a:r>
                    </a:p>
                  </a:txBody>
                  <a:tcPr>
                    <a:solidFill>
                      <a:srgbClr val="FF00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400" b="1" kern="1200" dirty="0" smtClean="0">
                          <a:solidFill>
                            <a:schemeClr val="lt1"/>
                          </a:solidFill>
                          <a:latin typeface="黑体" panose="02010609060101010101" pitchFamily="49" charset="-122"/>
                          <a:ea typeface="黑体" panose="02010609060101010101" pitchFamily="49" charset="-122"/>
                          <a:cs typeface="+mn-cs"/>
                        </a:rPr>
                        <a:t>在伊朗统治阶级和俄英等外部势力的联合镇压下失败</a:t>
                      </a:r>
                    </a:p>
                    <a:p>
                      <a:endParaRPr lang="zh-CN" altLang="en-US" sz="2400" b="1" kern="1200" dirty="0" smtClean="0">
                        <a:solidFill>
                          <a:schemeClr val="lt1"/>
                        </a:solidFill>
                        <a:latin typeface="黑体" panose="02010609060101010101" pitchFamily="49" charset="-122"/>
                        <a:ea typeface="黑体" panose="02010609060101010101" pitchFamily="49" charset="-122"/>
                        <a:cs typeface="+mn-cs"/>
                      </a:endParaRPr>
                    </a:p>
                  </a:txBody>
                  <a:tcPr>
                    <a:solidFill>
                      <a:srgbClr val="00B0F0"/>
                    </a:solidFill>
                  </a:tcPr>
                </a:tc>
              </a:tr>
              <a:tr h="1616658">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800" b="1" kern="1200" dirty="0" smtClean="0">
                          <a:solidFill>
                            <a:srgbClr val="FFFF00"/>
                          </a:solidFill>
                          <a:latin typeface="+mj-ea"/>
                          <a:ea typeface="+mj-ea"/>
                          <a:cs typeface="+mn-cs"/>
                        </a:rPr>
                        <a:t>影响</a:t>
                      </a:r>
                    </a:p>
                  </a:txBody>
                  <a:tcPr>
                    <a:solidFill>
                      <a:srgbClr val="FF00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400" b="1" kern="1200" dirty="0" smtClean="0">
                          <a:solidFill>
                            <a:schemeClr val="lt1"/>
                          </a:solidFill>
                          <a:latin typeface="黑体" panose="02010609060101010101" pitchFamily="49" charset="-122"/>
                          <a:ea typeface="黑体" panose="02010609060101010101" pitchFamily="49" charset="-122"/>
                          <a:cs typeface="+mn-cs"/>
                        </a:rPr>
                        <a:t>打击了封建主义和外国势力，传播了民族民主革命思想</a:t>
                      </a:r>
                    </a:p>
                    <a:p>
                      <a:endParaRPr lang="zh-CN" altLang="en-US" sz="2400" b="1" kern="1200" dirty="0" smtClean="0">
                        <a:solidFill>
                          <a:schemeClr val="lt1"/>
                        </a:solidFill>
                        <a:latin typeface="黑体" panose="02010609060101010101" pitchFamily="49" charset="-122"/>
                        <a:ea typeface="黑体" panose="02010609060101010101" pitchFamily="49" charset="-122"/>
                        <a:cs typeface="+mn-cs"/>
                      </a:endParaRPr>
                    </a:p>
                  </a:txBody>
                  <a:tcPr>
                    <a:solidFill>
                      <a:srgbClr val="00B0F0"/>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heel(4)">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138488" y="2"/>
            <a:ext cx="5314950" cy="6843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483" name="Picture 3"/>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2667000" y="2"/>
            <a:ext cx="6858000" cy="68627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12" name="Picture 4"/>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4786314" y="1219200"/>
            <a:ext cx="879872" cy="2209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13" name="Picture 5"/>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5310188" y="609600"/>
            <a:ext cx="723900" cy="1981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14" name="Picture 6"/>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481388" y="2819402"/>
            <a:ext cx="2114550" cy="22336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15" name="Picture 7"/>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3380186" y="4114800"/>
            <a:ext cx="1587103" cy="2209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16" name="Picture 8"/>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4452938" y="4083050"/>
            <a:ext cx="1085850" cy="1250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17" name="Picture 9"/>
          <p:cNvPicPr>
            <a:picLocks noChangeAspect="1" noChangeArrowheads="1"/>
          </p:cNvPicPr>
          <p:nvPr/>
        </p:nvPicPr>
        <p:blipFill>
          <a:blip r:embed="rId10"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4624388" y="4702177"/>
            <a:ext cx="1543050" cy="1457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18" name="Picture 10"/>
          <p:cNvPicPr>
            <a:picLocks noChangeAspect="1" noChangeArrowheads="1"/>
          </p:cNvPicPr>
          <p:nvPr/>
        </p:nvPicPr>
        <p:blipFill>
          <a:blip r:embed="rId11"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5424489" y="3733800"/>
            <a:ext cx="964406" cy="15049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19" name="Picture 11"/>
          <p:cNvPicPr>
            <a:picLocks noChangeAspect="1" noChangeArrowheads="1"/>
          </p:cNvPicPr>
          <p:nvPr/>
        </p:nvPicPr>
        <p:blipFill>
          <a:blip r:embed="rId1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5253039" y="2965450"/>
            <a:ext cx="1503760" cy="1149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20" name="Picture 12"/>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6197205" y="3657600"/>
            <a:ext cx="882253" cy="1600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21" name="Picture 13"/>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6650831" y="3962400"/>
            <a:ext cx="790575" cy="1371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22" name="Picture 14"/>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5195888" y="4918077"/>
            <a:ext cx="1771650" cy="19399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23" name="Picture 15"/>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6396038" y="2157413"/>
            <a:ext cx="1067991" cy="1104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24" name="Picture 16"/>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6967538" y="3200400"/>
            <a:ext cx="629841" cy="990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625" name="Picture 17"/>
          <p:cNvPicPr>
            <a:picLocks noChangeAspect="1" noChangeArrowheads="1"/>
          </p:cNvPicPr>
          <p:nvPr/>
        </p:nvPicPr>
        <p:blipFill>
          <a:blip r:embed="rId18"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a:stretch>
            <a:fillRect/>
          </a:stretch>
        </p:blipFill>
        <p:spPr bwMode="auto">
          <a:xfrm>
            <a:off x="6260306" y="2514600"/>
            <a:ext cx="910829" cy="1371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3" name="Group 18"/>
          <p:cNvGrpSpPr/>
          <p:nvPr/>
        </p:nvGrpSpPr>
        <p:grpSpPr bwMode="auto">
          <a:xfrm>
            <a:off x="3938588" y="274640"/>
            <a:ext cx="4229100" cy="5297487"/>
            <a:chOff x="1968" y="173"/>
            <a:chExt cx="3552" cy="3337"/>
          </a:xfrm>
        </p:grpSpPr>
        <p:sp>
          <p:nvSpPr>
            <p:cNvPr id="20550" name="Text Box 19"/>
            <p:cNvSpPr txBox="1">
              <a:spLocks noChangeArrowheads="1"/>
            </p:cNvSpPr>
            <p:nvPr/>
          </p:nvSpPr>
          <p:spPr bwMode="auto">
            <a:xfrm>
              <a:off x="4560" y="2166"/>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杭州</a:t>
              </a:r>
            </a:p>
          </p:txBody>
        </p:sp>
        <p:grpSp>
          <p:nvGrpSpPr>
            <p:cNvPr id="4" name="Group 20"/>
            <p:cNvGrpSpPr/>
            <p:nvPr/>
          </p:nvGrpSpPr>
          <p:grpSpPr bwMode="auto">
            <a:xfrm>
              <a:off x="1968" y="173"/>
              <a:ext cx="3552" cy="3337"/>
              <a:chOff x="1968" y="167"/>
              <a:chExt cx="3552" cy="3337"/>
            </a:xfrm>
          </p:grpSpPr>
          <p:sp>
            <p:nvSpPr>
              <p:cNvPr id="20552" name="Text Box 21"/>
              <p:cNvSpPr txBox="1">
                <a:spLocks noChangeArrowheads="1"/>
              </p:cNvSpPr>
              <p:nvPr/>
            </p:nvSpPr>
            <p:spPr bwMode="auto">
              <a:xfrm>
                <a:off x="3793" y="167"/>
                <a:ext cx="610"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400" b="1">
                    <a:ea typeface="黑体" panose="02010609060101010101" pitchFamily="49" charset="-122"/>
                  </a:rPr>
                  <a:t>京师</a:t>
                </a:r>
              </a:p>
            </p:txBody>
          </p:sp>
          <p:sp>
            <p:nvSpPr>
              <p:cNvPr id="20553" name="Text Box 22"/>
              <p:cNvSpPr txBox="1">
                <a:spLocks noChangeArrowheads="1"/>
              </p:cNvSpPr>
              <p:nvPr/>
            </p:nvSpPr>
            <p:spPr bwMode="auto">
              <a:xfrm>
                <a:off x="2880" y="2880"/>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贵阳</a:t>
                </a:r>
              </a:p>
            </p:txBody>
          </p:sp>
          <p:sp>
            <p:nvSpPr>
              <p:cNvPr id="20554" name="Text Box 23"/>
              <p:cNvSpPr txBox="1">
                <a:spLocks noChangeArrowheads="1"/>
              </p:cNvSpPr>
              <p:nvPr/>
            </p:nvSpPr>
            <p:spPr bwMode="auto">
              <a:xfrm>
                <a:off x="1968" y="3120"/>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昆明</a:t>
                </a:r>
              </a:p>
            </p:txBody>
          </p:sp>
          <p:sp>
            <p:nvSpPr>
              <p:cNvPr id="20555" name="Text Box 24"/>
              <p:cNvSpPr txBox="1">
                <a:spLocks noChangeArrowheads="1"/>
              </p:cNvSpPr>
              <p:nvPr/>
            </p:nvSpPr>
            <p:spPr bwMode="auto">
              <a:xfrm>
                <a:off x="3936" y="3312"/>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广州</a:t>
                </a:r>
              </a:p>
            </p:txBody>
          </p:sp>
          <p:sp>
            <p:nvSpPr>
              <p:cNvPr id="20556" name="Text Box 25"/>
              <p:cNvSpPr txBox="1">
                <a:spLocks noChangeArrowheads="1"/>
              </p:cNvSpPr>
              <p:nvPr/>
            </p:nvSpPr>
            <p:spPr bwMode="auto">
              <a:xfrm>
                <a:off x="3408" y="2538"/>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长沙</a:t>
                </a:r>
              </a:p>
            </p:txBody>
          </p:sp>
          <p:sp>
            <p:nvSpPr>
              <p:cNvPr id="20557" name="Text Box 26"/>
              <p:cNvSpPr txBox="1">
                <a:spLocks noChangeArrowheads="1"/>
              </p:cNvSpPr>
              <p:nvPr/>
            </p:nvSpPr>
            <p:spPr bwMode="auto">
              <a:xfrm>
                <a:off x="4320" y="2730"/>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福州</a:t>
                </a:r>
              </a:p>
            </p:txBody>
          </p:sp>
          <p:sp>
            <p:nvSpPr>
              <p:cNvPr id="20558" name="Text Box 27"/>
              <p:cNvSpPr txBox="1">
                <a:spLocks noChangeArrowheads="1"/>
              </p:cNvSpPr>
              <p:nvPr/>
            </p:nvSpPr>
            <p:spPr bwMode="auto">
              <a:xfrm>
                <a:off x="4176" y="2442"/>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南昌</a:t>
                </a:r>
              </a:p>
            </p:txBody>
          </p:sp>
          <p:sp>
            <p:nvSpPr>
              <p:cNvPr id="20559" name="Text Box 28"/>
              <p:cNvSpPr txBox="1">
                <a:spLocks noChangeArrowheads="1"/>
              </p:cNvSpPr>
              <p:nvPr/>
            </p:nvSpPr>
            <p:spPr bwMode="auto">
              <a:xfrm>
                <a:off x="4464" y="1914"/>
                <a:ext cx="432" cy="1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苏州</a:t>
                </a:r>
              </a:p>
            </p:txBody>
          </p:sp>
          <p:sp>
            <p:nvSpPr>
              <p:cNvPr id="20560" name="Text Box 29"/>
              <p:cNvSpPr txBox="1">
                <a:spLocks noChangeArrowheads="1"/>
              </p:cNvSpPr>
              <p:nvPr/>
            </p:nvSpPr>
            <p:spPr bwMode="auto">
              <a:xfrm>
                <a:off x="4944" y="1914"/>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上海</a:t>
                </a:r>
              </a:p>
            </p:txBody>
          </p:sp>
          <p:sp>
            <p:nvSpPr>
              <p:cNvPr id="20561" name="Text Box 30"/>
              <p:cNvSpPr txBox="1">
                <a:spLocks noChangeArrowheads="1"/>
              </p:cNvSpPr>
              <p:nvPr/>
            </p:nvSpPr>
            <p:spPr bwMode="auto">
              <a:xfrm>
                <a:off x="4176" y="2106"/>
                <a:ext cx="432"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安庆</a:t>
                </a:r>
              </a:p>
            </p:txBody>
          </p:sp>
          <p:sp>
            <p:nvSpPr>
              <p:cNvPr id="20562" name="Text Box 31"/>
              <p:cNvSpPr txBox="1">
                <a:spLocks noChangeArrowheads="1"/>
              </p:cNvSpPr>
              <p:nvPr/>
            </p:nvSpPr>
            <p:spPr bwMode="auto">
              <a:xfrm>
                <a:off x="3648" y="2298"/>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武昌</a:t>
                </a:r>
              </a:p>
            </p:txBody>
          </p:sp>
          <p:sp>
            <p:nvSpPr>
              <p:cNvPr id="20563" name="Text Box 32"/>
              <p:cNvSpPr txBox="1">
                <a:spLocks noChangeArrowheads="1"/>
              </p:cNvSpPr>
              <p:nvPr/>
            </p:nvSpPr>
            <p:spPr bwMode="auto">
              <a:xfrm>
                <a:off x="4032" y="1818"/>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江宁</a:t>
                </a:r>
              </a:p>
            </p:txBody>
          </p:sp>
          <p:sp>
            <p:nvSpPr>
              <p:cNvPr id="20564" name="Text Box 33"/>
              <p:cNvSpPr txBox="1">
                <a:spLocks noChangeArrowheads="1"/>
              </p:cNvSpPr>
              <p:nvPr/>
            </p:nvSpPr>
            <p:spPr bwMode="auto">
              <a:xfrm>
                <a:off x="4464" y="1674"/>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镇江</a:t>
                </a:r>
              </a:p>
            </p:txBody>
          </p:sp>
          <p:sp>
            <p:nvSpPr>
              <p:cNvPr id="20565" name="Text Box 34"/>
              <p:cNvSpPr txBox="1">
                <a:spLocks noChangeArrowheads="1"/>
              </p:cNvSpPr>
              <p:nvPr/>
            </p:nvSpPr>
            <p:spPr bwMode="auto">
              <a:xfrm>
                <a:off x="3168" y="1626"/>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西安</a:t>
                </a:r>
              </a:p>
            </p:txBody>
          </p:sp>
          <p:sp>
            <p:nvSpPr>
              <p:cNvPr id="20566" name="Text Box 35"/>
              <p:cNvSpPr txBox="1">
                <a:spLocks noChangeArrowheads="1"/>
              </p:cNvSpPr>
              <p:nvPr/>
            </p:nvSpPr>
            <p:spPr bwMode="auto">
              <a:xfrm>
                <a:off x="3360" y="1098"/>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太原</a:t>
                </a:r>
              </a:p>
            </p:txBody>
          </p:sp>
          <p:sp>
            <p:nvSpPr>
              <p:cNvPr id="20567" name="Text Box 36"/>
              <p:cNvSpPr txBox="1">
                <a:spLocks noChangeArrowheads="1"/>
              </p:cNvSpPr>
              <p:nvPr/>
            </p:nvSpPr>
            <p:spPr bwMode="auto">
              <a:xfrm>
                <a:off x="2112" y="2208"/>
                <a:ext cx="576"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a:latin typeface="Times New Roman" panose="02020603050405020304" pitchFamily="18" charset="0"/>
                  </a:rPr>
                  <a:t>成都</a:t>
                </a:r>
              </a:p>
            </p:txBody>
          </p:sp>
        </p:grpSp>
      </p:grpSp>
      <p:grpSp>
        <p:nvGrpSpPr>
          <p:cNvPr id="5" name="Group 37"/>
          <p:cNvGrpSpPr/>
          <p:nvPr/>
        </p:nvGrpSpPr>
        <p:grpSpPr bwMode="auto">
          <a:xfrm>
            <a:off x="3595688" y="762002"/>
            <a:ext cx="3886200" cy="5324475"/>
            <a:chOff x="1680" y="480"/>
            <a:chExt cx="3264" cy="3354"/>
          </a:xfrm>
        </p:grpSpPr>
        <p:pic>
          <p:nvPicPr>
            <p:cNvPr id="20506" name="Picture 38" descr="QT_097"/>
            <p:cNvPicPr>
              <a:picLocks noChangeAspect="1" noChangeArrowheads="1" noCrop="1"/>
            </p:cNvPicPr>
            <p:nvPr/>
          </p:nvPicPr>
          <p:blipFill>
            <a:blip r:embed="rId19"/>
            <a:srcRect/>
            <a:stretch>
              <a:fillRect/>
            </a:stretch>
          </p:blipFill>
          <p:spPr bwMode="auto">
            <a:xfrm>
              <a:off x="4848" y="1968"/>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6" name="Group 39"/>
            <p:cNvGrpSpPr/>
            <p:nvPr/>
          </p:nvGrpSpPr>
          <p:grpSpPr bwMode="auto">
            <a:xfrm>
              <a:off x="1680" y="480"/>
              <a:ext cx="3168" cy="3354"/>
              <a:chOff x="1680" y="480"/>
              <a:chExt cx="3168" cy="3354"/>
            </a:xfrm>
          </p:grpSpPr>
          <p:pic>
            <p:nvPicPr>
              <p:cNvPr id="20508" name="Picture 40" descr="GL_158"/>
              <p:cNvPicPr>
                <a:picLocks noChangeAspect="1" noChangeArrowheads="1" noCrop="1"/>
              </p:cNvPicPr>
              <p:nvPr/>
            </p:nvPicPr>
            <p:blipFill>
              <a:blip r:embed="rId20"/>
              <a:srcRect/>
              <a:stretch>
                <a:fillRect/>
              </a:stretch>
            </p:blipFill>
            <p:spPr bwMode="auto">
              <a:xfrm>
                <a:off x="3888" y="480"/>
                <a:ext cx="288" cy="2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09" name="Picture 41" descr="QT_047"/>
              <p:cNvPicPr>
                <a:picLocks noChangeAspect="1" noChangeArrowheads="1" noCrop="1"/>
              </p:cNvPicPr>
              <p:nvPr/>
            </p:nvPicPr>
            <p:blipFill>
              <a:blip r:embed="rId21"/>
              <a:srcRect/>
              <a:stretch>
                <a:fillRect/>
              </a:stretch>
            </p:blipFill>
            <p:spPr bwMode="auto">
              <a:xfrm>
                <a:off x="2208" y="2208"/>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10" name="Picture 42" descr="QT_097"/>
              <p:cNvPicPr>
                <a:picLocks noChangeAspect="1" noChangeArrowheads="1" noCrop="1"/>
              </p:cNvPicPr>
              <p:nvPr/>
            </p:nvPicPr>
            <p:blipFill>
              <a:blip r:embed="rId19"/>
              <a:srcRect/>
              <a:stretch>
                <a:fillRect/>
              </a:stretch>
            </p:blipFill>
            <p:spPr bwMode="auto">
              <a:xfrm>
                <a:off x="3936" y="2256"/>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7" name="Group 43"/>
              <p:cNvGrpSpPr/>
              <p:nvPr/>
            </p:nvGrpSpPr>
            <p:grpSpPr bwMode="auto">
              <a:xfrm>
                <a:off x="1680" y="678"/>
                <a:ext cx="3168" cy="3156"/>
                <a:chOff x="1680" y="678"/>
                <a:chExt cx="3168" cy="3156"/>
              </a:xfrm>
            </p:grpSpPr>
            <p:pic>
              <p:nvPicPr>
                <p:cNvPr id="20512" name="Picture 44" descr="QT_047"/>
                <p:cNvPicPr>
                  <a:picLocks noChangeAspect="1" noChangeArrowheads="1" noCrop="1"/>
                </p:cNvPicPr>
                <p:nvPr/>
              </p:nvPicPr>
              <p:blipFill>
                <a:blip r:embed="rId21"/>
                <a:srcRect/>
                <a:stretch>
                  <a:fillRect/>
                </a:stretch>
              </p:blipFill>
              <p:spPr bwMode="auto">
                <a:xfrm>
                  <a:off x="4224" y="1776"/>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13" name="Picture 45" descr="QT_047"/>
                <p:cNvPicPr>
                  <a:picLocks noChangeAspect="1" noChangeArrowheads="1" noCrop="1"/>
                </p:cNvPicPr>
                <p:nvPr/>
              </p:nvPicPr>
              <p:blipFill>
                <a:blip r:embed="rId21"/>
                <a:srcRect/>
                <a:stretch>
                  <a:fillRect/>
                </a:stretch>
              </p:blipFill>
              <p:spPr bwMode="auto">
                <a:xfrm>
                  <a:off x="3840" y="2166"/>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14" name="Picture 46" descr="QT_047"/>
                <p:cNvPicPr>
                  <a:picLocks noChangeAspect="1" noChangeArrowheads="1" noCrop="1"/>
                </p:cNvPicPr>
                <p:nvPr/>
              </p:nvPicPr>
              <p:blipFill>
                <a:blip r:embed="rId21"/>
                <a:srcRect/>
                <a:stretch>
                  <a:fillRect/>
                </a:stretch>
              </p:blipFill>
              <p:spPr bwMode="auto">
                <a:xfrm>
                  <a:off x="3792" y="2208"/>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15" name="Picture 47" descr="QT_097"/>
                <p:cNvPicPr>
                  <a:picLocks noChangeAspect="1" noChangeArrowheads="1" noCrop="1"/>
                </p:cNvPicPr>
                <p:nvPr/>
              </p:nvPicPr>
              <p:blipFill>
                <a:blip r:embed="rId19"/>
                <a:srcRect/>
                <a:stretch>
                  <a:fillRect/>
                </a:stretch>
              </p:blipFill>
              <p:spPr bwMode="auto">
                <a:xfrm>
                  <a:off x="3744" y="2592"/>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16" name="Picture 48" descr="QT_097"/>
                <p:cNvPicPr>
                  <a:picLocks noChangeAspect="1" noChangeArrowheads="1" noCrop="1"/>
                </p:cNvPicPr>
                <p:nvPr/>
              </p:nvPicPr>
              <p:blipFill>
                <a:blip r:embed="rId19"/>
                <a:srcRect/>
                <a:stretch>
                  <a:fillRect/>
                </a:stretch>
              </p:blipFill>
              <p:spPr bwMode="auto">
                <a:xfrm>
                  <a:off x="4224" y="2112"/>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17" name="Picture 49" descr="QT_097"/>
                <p:cNvPicPr>
                  <a:picLocks noChangeAspect="1" noChangeArrowheads="1" noCrop="1"/>
                </p:cNvPicPr>
                <p:nvPr/>
              </p:nvPicPr>
              <p:blipFill>
                <a:blip r:embed="rId19"/>
                <a:srcRect/>
                <a:stretch>
                  <a:fillRect/>
                </a:stretch>
              </p:blipFill>
              <p:spPr bwMode="auto">
                <a:xfrm>
                  <a:off x="4128" y="2304"/>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18" name="Picture 50" descr="QT_097"/>
                <p:cNvPicPr>
                  <a:picLocks noChangeAspect="1" noChangeArrowheads="1" noCrop="1"/>
                </p:cNvPicPr>
                <p:nvPr/>
              </p:nvPicPr>
              <p:blipFill>
                <a:blip r:embed="rId19"/>
                <a:srcRect/>
                <a:stretch>
                  <a:fillRect/>
                </a:stretch>
              </p:blipFill>
              <p:spPr bwMode="auto">
                <a:xfrm>
                  <a:off x="4464" y="1872"/>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19" name="Picture 51" descr="QT_097"/>
                <p:cNvPicPr>
                  <a:picLocks noChangeAspect="1" noChangeArrowheads="1" noCrop="1"/>
                </p:cNvPicPr>
                <p:nvPr/>
              </p:nvPicPr>
              <p:blipFill>
                <a:blip r:embed="rId19"/>
                <a:srcRect/>
                <a:stretch>
                  <a:fillRect/>
                </a:stretch>
              </p:blipFill>
              <p:spPr bwMode="auto">
                <a:xfrm>
                  <a:off x="4704" y="2784"/>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20" name="Picture 52" descr="QT_097"/>
                <p:cNvPicPr>
                  <a:picLocks noChangeAspect="1" noChangeArrowheads="1" noCrop="1"/>
                </p:cNvPicPr>
                <p:nvPr/>
              </p:nvPicPr>
              <p:blipFill>
                <a:blip r:embed="rId19"/>
                <a:srcRect/>
                <a:stretch>
                  <a:fillRect/>
                </a:stretch>
              </p:blipFill>
              <p:spPr bwMode="auto">
                <a:xfrm>
                  <a:off x="4128" y="2496"/>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21" name="Picture 53" descr="QT_097"/>
                <p:cNvPicPr>
                  <a:picLocks noChangeAspect="1" noChangeArrowheads="1" noCrop="1"/>
                </p:cNvPicPr>
                <p:nvPr/>
              </p:nvPicPr>
              <p:blipFill>
                <a:blip r:embed="rId19"/>
                <a:srcRect/>
                <a:stretch>
                  <a:fillRect/>
                </a:stretch>
              </p:blipFill>
              <p:spPr bwMode="auto">
                <a:xfrm>
                  <a:off x="4656" y="2112"/>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22" name="Picture 54" descr="QT_097"/>
                <p:cNvPicPr>
                  <a:picLocks noChangeAspect="1" noChangeArrowheads="1" noCrop="1"/>
                </p:cNvPicPr>
                <p:nvPr/>
              </p:nvPicPr>
              <p:blipFill>
                <a:blip r:embed="rId19"/>
                <a:srcRect/>
                <a:stretch>
                  <a:fillRect/>
                </a:stretch>
              </p:blipFill>
              <p:spPr bwMode="auto">
                <a:xfrm>
                  <a:off x="4752" y="1920"/>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23" name="Picture 55" descr="QT_097"/>
                <p:cNvPicPr>
                  <a:picLocks noChangeAspect="1" noChangeArrowheads="1" noCrop="1"/>
                </p:cNvPicPr>
                <p:nvPr/>
              </p:nvPicPr>
              <p:blipFill>
                <a:blip r:embed="rId19"/>
                <a:srcRect/>
                <a:stretch>
                  <a:fillRect/>
                </a:stretch>
              </p:blipFill>
              <p:spPr bwMode="auto">
                <a:xfrm>
                  <a:off x="4560" y="1824"/>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24" name="Picture 56" descr="QT_096"/>
                <p:cNvPicPr>
                  <a:picLocks noChangeAspect="1" noChangeArrowheads="1" noCrop="1"/>
                </p:cNvPicPr>
                <p:nvPr/>
              </p:nvPicPr>
              <p:blipFill>
                <a:blip r:embed="rId22"/>
                <a:srcRect/>
                <a:stretch>
                  <a:fillRect/>
                </a:stretch>
              </p:blipFill>
              <p:spPr bwMode="auto">
                <a:xfrm>
                  <a:off x="4656" y="2352"/>
                  <a:ext cx="115" cy="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8" name="Group 57"/>
                <p:cNvGrpSpPr/>
                <p:nvPr/>
              </p:nvGrpSpPr>
              <p:grpSpPr bwMode="auto">
                <a:xfrm>
                  <a:off x="1680" y="678"/>
                  <a:ext cx="3091" cy="3156"/>
                  <a:chOff x="1680" y="678"/>
                  <a:chExt cx="3091" cy="3156"/>
                </a:xfrm>
              </p:grpSpPr>
              <p:pic>
                <p:nvPicPr>
                  <p:cNvPr id="20526" name="Picture 58" descr="QT_047"/>
                  <p:cNvPicPr>
                    <a:picLocks noChangeAspect="1" noChangeArrowheads="1" noCrop="1"/>
                  </p:cNvPicPr>
                  <p:nvPr/>
                </p:nvPicPr>
                <p:blipFill>
                  <a:blip r:embed="rId21"/>
                  <a:srcRect/>
                  <a:stretch>
                    <a:fillRect/>
                  </a:stretch>
                </p:blipFill>
                <p:spPr bwMode="auto">
                  <a:xfrm>
                    <a:off x="3120" y="2208"/>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27" name="Picture 59" descr="QT_047"/>
                  <p:cNvPicPr>
                    <a:picLocks noChangeAspect="1" noChangeArrowheads="1" noCrop="1"/>
                  </p:cNvPicPr>
                  <p:nvPr/>
                </p:nvPicPr>
                <p:blipFill>
                  <a:blip r:embed="rId21"/>
                  <a:srcRect/>
                  <a:stretch>
                    <a:fillRect/>
                  </a:stretch>
                </p:blipFill>
                <p:spPr bwMode="auto">
                  <a:xfrm>
                    <a:off x="3504" y="678"/>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28" name="Picture 60" descr="QT_047"/>
                  <p:cNvPicPr>
                    <a:picLocks noChangeAspect="1" noChangeArrowheads="1" noCrop="1"/>
                  </p:cNvPicPr>
                  <p:nvPr/>
                </p:nvPicPr>
                <p:blipFill>
                  <a:blip r:embed="rId21"/>
                  <a:srcRect/>
                  <a:stretch>
                    <a:fillRect/>
                  </a:stretch>
                </p:blipFill>
                <p:spPr bwMode="auto">
                  <a:xfrm>
                    <a:off x="2832" y="1584"/>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29" name="Picture 61" descr="QT_047"/>
                  <p:cNvPicPr>
                    <a:picLocks noChangeAspect="1" noChangeArrowheads="1" noCrop="1"/>
                  </p:cNvPicPr>
                  <p:nvPr/>
                </p:nvPicPr>
                <p:blipFill>
                  <a:blip r:embed="rId21"/>
                  <a:srcRect/>
                  <a:stretch>
                    <a:fillRect/>
                  </a:stretch>
                </p:blipFill>
                <p:spPr bwMode="auto">
                  <a:xfrm>
                    <a:off x="2640" y="2112"/>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30" name="Picture 62" descr="QT_047"/>
                  <p:cNvPicPr>
                    <a:picLocks noChangeAspect="1" noChangeArrowheads="1" noCrop="1"/>
                  </p:cNvPicPr>
                  <p:nvPr/>
                </p:nvPicPr>
                <p:blipFill>
                  <a:blip r:embed="rId21"/>
                  <a:srcRect/>
                  <a:stretch>
                    <a:fillRect/>
                  </a:stretch>
                </p:blipFill>
                <p:spPr bwMode="auto">
                  <a:xfrm>
                    <a:off x="2304" y="3456"/>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31" name="Picture 63" descr="QT_047"/>
                  <p:cNvPicPr>
                    <a:picLocks noChangeAspect="1" noChangeArrowheads="1" noCrop="1"/>
                  </p:cNvPicPr>
                  <p:nvPr/>
                </p:nvPicPr>
                <p:blipFill>
                  <a:blip r:embed="rId21"/>
                  <a:srcRect/>
                  <a:stretch>
                    <a:fillRect/>
                  </a:stretch>
                </p:blipFill>
                <p:spPr bwMode="auto">
                  <a:xfrm>
                    <a:off x="2448" y="3504"/>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32" name="Picture 64" descr="QT_047"/>
                  <p:cNvPicPr>
                    <a:picLocks noChangeAspect="1" noChangeArrowheads="1" noCrop="1"/>
                  </p:cNvPicPr>
                  <p:nvPr/>
                </p:nvPicPr>
                <p:blipFill>
                  <a:blip r:embed="rId21"/>
                  <a:srcRect/>
                  <a:stretch>
                    <a:fillRect/>
                  </a:stretch>
                </p:blipFill>
                <p:spPr bwMode="auto">
                  <a:xfrm>
                    <a:off x="2784" y="2448"/>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33" name="Picture 65" descr="QT_047"/>
                  <p:cNvPicPr>
                    <a:picLocks noChangeAspect="1" noChangeArrowheads="1" noCrop="1"/>
                  </p:cNvPicPr>
                  <p:nvPr/>
                </p:nvPicPr>
                <p:blipFill>
                  <a:blip r:embed="rId21"/>
                  <a:srcRect/>
                  <a:stretch>
                    <a:fillRect/>
                  </a:stretch>
                </p:blipFill>
                <p:spPr bwMode="auto">
                  <a:xfrm>
                    <a:off x="2496" y="2592"/>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34" name="Picture 66" descr="QT_047"/>
                  <p:cNvPicPr>
                    <a:picLocks noChangeAspect="1" noChangeArrowheads="1" noCrop="1"/>
                  </p:cNvPicPr>
                  <p:nvPr/>
                </p:nvPicPr>
                <p:blipFill>
                  <a:blip r:embed="rId21"/>
                  <a:srcRect/>
                  <a:stretch>
                    <a:fillRect/>
                  </a:stretch>
                </p:blipFill>
                <p:spPr bwMode="auto">
                  <a:xfrm>
                    <a:off x="2496" y="2400"/>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35" name="Picture 67" descr="QT_047"/>
                  <p:cNvPicPr>
                    <a:picLocks noChangeAspect="1" noChangeArrowheads="1" noCrop="1"/>
                  </p:cNvPicPr>
                  <p:nvPr/>
                </p:nvPicPr>
                <p:blipFill>
                  <a:blip r:embed="rId21"/>
                  <a:srcRect/>
                  <a:stretch>
                    <a:fillRect/>
                  </a:stretch>
                </p:blipFill>
                <p:spPr bwMode="auto">
                  <a:xfrm>
                    <a:off x="2400" y="2400"/>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36" name="Picture 68" descr="QT_047"/>
                  <p:cNvPicPr>
                    <a:picLocks noChangeAspect="1" noChangeArrowheads="1" noCrop="1"/>
                  </p:cNvPicPr>
                  <p:nvPr/>
                </p:nvPicPr>
                <p:blipFill>
                  <a:blip r:embed="rId21"/>
                  <a:srcRect/>
                  <a:stretch>
                    <a:fillRect/>
                  </a:stretch>
                </p:blipFill>
                <p:spPr bwMode="auto">
                  <a:xfrm>
                    <a:off x="3360" y="3456"/>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37" name="Picture 69" descr="QT_047"/>
                  <p:cNvPicPr>
                    <a:picLocks noChangeAspect="1" noChangeArrowheads="1" noCrop="1"/>
                  </p:cNvPicPr>
                  <p:nvPr/>
                </p:nvPicPr>
                <p:blipFill>
                  <a:blip r:embed="rId21"/>
                  <a:srcRect/>
                  <a:stretch>
                    <a:fillRect/>
                  </a:stretch>
                </p:blipFill>
                <p:spPr bwMode="auto">
                  <a:xfrm>
                    <a:off x="3072" y="3744"/>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38" name="Picture 70" descr="QT_047"/>
                  <p:cNvPicPr>
                    <a:picLocks noChangeAspect="1" noChangeArrowheads="1" noCrop="1"/>
                  </p:cNvPicPr>
                  <p:nvPr/>
                </p:nvPicPr>
                <p:blipFill>
                  <a:blip r:embed="rId21"/>
                  <a:srcRect/>
                  <a:stretch>
                    <a:fillRect/>
                  </a:stretch>
                </p:blipFill>
                <p:spPr bwMode="auto">
                  <a:xfrm>
                    <a:off x="3168" y="3654"/>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39" name="Picture 71" descr="QT_047"/>
                  <p:cNvPicPr>
                    <a:picLocks noChangeAspect="1" noChangeArrowheads="1" noCrop="1"/>
                  </p:cNvPicPr>
                  <p:nvPr/>
                </p:nvPicPr>
                <p:blipFill>
                  <a:blip r:embed="rId21"/>
                  <a:srcRect/>
                  <a:stretch>
                    <a:fillRect/>
                  </a:stretch>
                </p:blipFill>
                <p:spPr bwMode="auto">
                  <a:xfrm>
                    <a:off x="4032" y="3504"/>
                    <a:ext cx="96" cy="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40" name="Picture 72" descr="QT_097"/>
                  <p:cNvPicPr>
                    <a:picLocks noChangeAspect="1" noChangeArrowheads="1" noCrop="1"/>
                  </p:cNvPicPr>
                  <p:nvPr/>
                </p:nvPicPr>
                <p:blipFill>
                  <a:blip r:embed="rId19"/>
                  <a:srcRect/>
                  <a:stretch>
                    <a:fillRect/>
                  </a:stretch>
                </p:blipFill>
                <p:spPr bwMode="auto">
                  <a:xfrm>
                    <a:off x="2448" y="2256"/>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41" name="Picture 73" descr="QT_097"/>
                  <p:cNvPicPr>
                    <a:picLocks noChangeAspect="1" noChangeArrowheads="1" noCrop="1"/>
                  </p:cNvPicPr>
                  <p:nvPr/>
                </p:nvPicPr>
                <p:blipFill>
                  <a:blip r:embed="rId19"/>
                  <a:srcRect/>
                  <a:stretch>
                    <a:fillRect/>
                  </a:stretch>
                </p:blipFill>
                <p:spPr bwMode="auto">
                  <a:xfrm>
                    <a:off x="3120" y="1680"/>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42" name="Picture 74" descr="QT_097"/>
                  <p:cNvPicPr>
                    <a:picLocks noChangeAspect="1" noChangeArrowheads="1" noCrop="1"/>
                  </p:cNvPicPr>
                  <p:nvPr/>
                </p:nvPicPr>
                <p:blipFill>
                  <a:blip r:embed="rId19"/>
                  <a:srcRect/>
                  <a:stretch>
                    <a:fillRect/>
                  </a:stretch>
                </p:blipFill>
                <p:spPr bwMode="auto">
                  <a:xfrm>
                    <a:off x="3552" y="1008"/>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43" name="Picture 75" descr="QT_097"/>
                  <p:cNvPicPr>
                    <a:picLocks noChangeAspect="1" noChangeArrowheads="1" noCrop="1"/>
                  </p:cNvPicPr>
                  <p:nvPr/>
                </p:nvPicPr>
                <p:blipFill>
                  <a:blip r:embed="rId19"/>
                  <a:srcRect/>
                  <a:stretch>
                    <a:fillRect/>
                  </a:stretch>
                </p:blipFill>
                <p:spPr bwMode="auto">
                  <a:xfrm>
                    <a:off x="2832" y="2976"/>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44" name="Picture 76" descr="QT_097"/>
                  <p:cNvPicPr>
                    <a:picLocks noChangeAspect="1" noChangeArrowheads="1" noCrop="1"/>
                  </p:cNvPicPr>
                  <p:nvPr/>
                </p:nvPicPr>
                <p:blipFill>
                  <a:blip r:embed="rId19"/>
                  <a:srcRect/>
                  <a:stretch>
                    <a:fillRect/>
                  </a:stretch>
                </p:blipFill>
                <p:spPr bwMode="auto">
                  <a:xfrm>
                    <a:off x="2304" y="3216"/>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45" name="Picture 77" descr="QT_097"/>
                  <p:cNvPicPr>
                    <a:picLocks noChangeAspect="1" noChangeArrowheads="1" noCrop="1"/>
                  </p:cNvPicPr>
                  <p:nvPr/>
                </p:nvPicPr>
                <p:blipFill>
                  <a:blip r:embed="rId19"/>
                  <a:srcRect/>
                  <a:stretch>
                    <a:fillRect/>
                  </a:stretch>
                </p:blipFill>
                <p:spPr bwMode="auto">
                  <a:xfrm>
                    <a:off x="3888" y="3408"/>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46" name="Picture 78" descr="QT_097"/>
                  <p:cNvPicPr>
                    <a:picLocks noChangeAspect="1" noChangeArrowheads="1" noCrop="1"/>
                  </p:cNvPicPr>
                  <p:nvPr/>
                </p:nvPicPr>
                <p:blipFill>
                  <a:blip r:embed="rId19"/>
                  <a:srcRect/>
                  <a:stretch>
                    <a:fillRect/>
                  </a:stretch>
                </p:blipFill>
                <p:spPr bwMode="auto">
                  <a:xfrm>
                    <a:off x="3360" y="3168"/>
                    <a:ext cx="96" cy="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47" name="Picture 79" descr="QT_096"/>
                  <p:cNvPicPr>
                    <a:picLocks noChangeAspect="1" noChangeArrowheads="1" noCrop="1"/>
                  </p:cNvPicPr>
                  <p:nvPr/>
                </p:nvPicPr>
                <p:blipFill>
                  <a:blip r:embed="rId22"/>
                  <a:srcRect/>
                  <a:stretch>
                    <a:fillRect/>
                  </a:stretch>
                </p:blipFill>
                <p:spPr bwMode="auto">
                  <a:xfrm>
                    <a:off x="1680" y="3216"/>
                    <a:ext cx="115" cy="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48" name="Picture 80" descr="QT_096"/>
                  <p:cNvPicPr>
                    <a:picLocks noChangeAspect="1" noChangeArrowheads="1" noCrop="1"/>
                  </p:cNvPicPr>
                  <p:nvPr/>
                </p:nvPicPr>
                <p:blipFill>
                  <a:blip r:embed="rId22"/>
                  <a:srcRect/>
                  <a:stretch>
                    <a:fillRect/>
                  </a:stretch>
                </p:blipFill>
                <p:spPr bwMode="auto">
                  <a:xfrm>
                    <a:off x="3552" y="3408"/>
                    <a:ext cx="115" cy="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49" name="Picture 81" descr="QT_096"/>
                  <p:cNvPicPr>
                    <a:picLocks noChangeAspect="1" noChangeArrowheads="1" noCrop="1"/>
                  </p:cNvPicPr>
                  <p:nvPr/>
                </p:nvPicPr>
                <p:blipFill>
                  <a:blip r:embed="rId22"/>
                  <a:srcRect/>
                  <a:stretch>
                    <a:fillRect/>
                  </a:stretch>
                </p:blipFill>
                <p:spPr bwMode="auto">
                  <a:xfrm>
                    <a:off x="4656" y="912"/>
                    <a:ext cx="115" cy="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grpSp>
      </p:grpSp>
      <p:pic>
        <p:nvPicPr>
          <p:cNvPr id="68690" name="Picture 82" descr="QT_090"/>
          <p:cNvPicPr>
            <a:picLocks noChangeAspect="1" noChangeArrowheads="1" noCrop="1"/>
          </p:cNvPicPr>
          <p:nvPr/>
        </p:nvPicPr>
        <p:blipFill>
          <a:blip r:embed="rId23"/>
          <a:srcRect/>
          <a:stretch>
            <a:fillRect/>
          </a:stretch>
        </p:blipFill>
        <p:spPr bwMode="auto">
          <a:xfrm>
            <a:off x="5881687" y="2743202"/>
            <a:ext cx="815579" cy="14017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8" name="矩形 87"/>
          <p:cNvSpPr/>
          <p:nvPr/>
        </p:nvSpPr>
        <p:spPr>
          <a:xfrm>
            <a:off x="2580989" y="0"/>
            <a:ext cx="2937510" cy="645160"/>
          </a:xfrm>
          <a:prstGeom prst="rect">
            <a:avLst/>
          </a:prstGeom>
        </p:spPr>
        <p:txBody>
          <a:bodyPr wrap="none">
            <a:spAutoFit/>
          </a:bodyPr>
          <a:lstStyle/>
          <a:p>
            <a:pPr algn="ctr">
              <a:buClrTx/>
            </a:pPr>
            <a:r>
              <a:rPr lang="zh-CN" altLang="en-US" sz="3600" b="1" dirty="0" smtClean="0">
                <a:solidFill>
                  <a:srgbClr val="FF0000"/>
                </a:solidFill>
                <a:latin typeface="黑体" panose="02010609060101010101" pitchFamily="49" charset="-122"/>
                <a:ea typeface="黑体" panose="02010609060101010101" pitchFamily="49" charset="-122"/>
                <a:sym typeface="+mn-ea"/>
              </a:rPr>
              <a:t>辛亥革命革命</a:t>
            </a:r>
          </a:p>
        </p:txBody>
      </p:sp>
      <p:sp>
        <p:nvSpPr>
          <p:cNvPr id="439298" name="Rectangle 2"/>
          <p:cNvSpPr>
            <a:spLocks noChangeArrowheads="1"/>
          </p:cNvSpPr>
          <p:nvPr/>
        </p:nvSpPr>
        <p:spPr bwMode="auto">
          <a:xfrm>
            <a:off x="8976320" y="489629"/>
            <a:ext cx="1691680" cy="5492750"/>
          </a:xfrm>
          <a:prstGeom prst="rect">
            <a:avLst/>
          </a:prstGeom>
          <a:solidFill>
            <a:srgbClr val="FFFF00"/>
          </a:solidFill>
          <a:ln w="9525">
            <a:noFill/>
            <a:miter lim="800000"/>
          </a:ln>
          <a:effectLst/>
        </p:spPr>
        <p:txBody>
          <a:bodyPr vert="horz" wrap="square" lIns="91440" tIns="45720" rIns="91440" bIns="45720" numCol="1" anchor="ctr" anchorCtr="0" compatLnSpc="1">
            <a:spAutoFit/>
          </a:bodyPr>
          <a:lstStyle/>
          <a:p>
            <a:pPr lvl="0" fontAlgn="base">
              <a:spcBef>
                <a:spcPct val="0"/>
              </a:spcBef>
              <a:spcAft>
                <a:spcPct val="0"/>
              </a:spcAft>
            </a:pPr>
            <a:r>
              <a:rPr kumimoji="0" lang="zh-CN" altLang="en-US" sz="2900" b="1" i="0" u="none" strike="noStrike" cap="none" normalizeH="0" baseline="0" dirty="0" smtClean="0">
                <a:ln>
                  <a:noFill/>
                </a:ln>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辛亥革命</a:t>
            </a:r>
            <a:r>
              <a:rPr kumimoji="0" lang="zh-CN" sz="2900" b="1" i="0" u="none" strike="noStrike" cap="none" normalizeH="0" baseline="0" dirty="0" smtClean="0">
                <a:ln>
                  <a:noFill/>
                </a:ln>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推翻了清王朝的统治，结束了统治中国</a:t>
            </a:r>
            <a:r>
              <a:rPr kumimoji="0" lang="en-US" altLang="zh-CN" sz="2900" b="1" i="0" u="none" strike="noStrike" cap="none" normalizeH="0" baseline="0" dirty="0" smtClean="0">
                <a:ln>
                  <a:noFill/>
                </a:ln>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2000</a:t>
            </a:r>
            <a:r>
              <a:rPr kumimoji="0" lang="zh-CN" altLang="en-US" sz="2900" b="1" i="0" u="none" strike="noStrike" cap="none" normalizeH="0" baseline="0" dirty="0" smtClean="0">
                <a:ln>
                  <a:noFill/>
                </a:ln>
                <a:solidFill>
                  <a:srgbClr val="FF0000"/>
                </a:solidFill>
                <a:effectLst/>
                <a:latin typeface="黑体" panose="02010609060101010101" pitchFamily="49" charset="-122"/>
                <a:ea typeface="黑体" panose="02010609060101010101" pitchFamily="49" charset="-122"/>
                <a:cs typeface="Times New Roman" panose="02020603050405020304" pitchFamily="18" charset="0"/>
              </a:rPr>
              <a:t>多的君主专制制度，</a:t>
            </a:r>
            <a:r>
              <a:rPr lang="zh-CN" altLang="en-US" sz="2900" b="1" dirty="0" smtClean="0">
                <a:solidFill>
                  <a:srgbClr val="FF0000"/>
                </a:solidFill>
                <a:latin typeface="黑体" panose="02010609060101010101" pitchFamily="49" charset="-122"/>
                <a:ea typeface="黑体" panose="02010609060101010101" pitchFamily="49" charset="-122"/>
                <a:cs typeface="Times New Roman" panose="02020603050405020304" pitchFamily="18" charset="0"/>
              </a:rPr>
              <a:t>建立了亚洲第一个资产阶级共和国</a:t>
            </a:r>
            <a:r>
              <a:rPr lang="zh-CN" altLang="en-US" sz="3200" b="1" u="sng" dirty="0" smtClean="0">
                <a:solidFill>
                  <a:srgbClr val="FF0000"/>
                </a:solidFill>
                <a:latin typeface="黑体" panose="02010609060101010101" pitchFamily="49" charset="-122"/>
                <a:ea typeface="黑体" panose="02010609060101010101" pitchFamily="49" charset="-122"/>
                <a:cs typeface="Times New Roman" panose="02020603050405020304" pitchFamily="18" charset="0"/>
              </a:rPr>
              <a:t> </a:t>
            </a:r>
            <a:endParaRPr kumimoji="0" lang="zh-CN" altLang="en-US" sz="3200" b="1" i="0" u="none" strike="noStrike" cap="none" normalizeH="0" baseline="0" dirty="0" smtClean="0">
              <a:ln>
                <a:noFill/>
              </a:ln>
              <a:solidFill>
                <a:srgbClr val="FF0000"/>
              </a:solidFill>
              <a:effectLst/>
              <a:latin typeface="黑体" panose="02010609060101010101" pitchFamily="49" charset="-122"/>
              <a:ea typeface="黑体" panose="02010609060101010101" pitchFamily="49"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68690"/>
                                        </p:tgtEl>
                                        <p:attrNameLst>
                                          <p:attrName>style.visibility</p:attrName>
                                        </p:attrNameLst>
                                      </p:cBhvr>
                                      <p:to>
                                        <p:strVal val="visible"/>
                                      </p:to>
                                    </p:set>
                                  </p:childTnLst>
                                  <p:subTnLst>
                                    <p:set>
                                      <p:cBhvr override="childStyle">
                                        <p:cTn dur="1" fill="hold" display="0" masterRel="nextClick" afterEffect="1"/>
                                        <p:tgtEl>
                                          <p:spTgt spid="68690"/>
                                        </p:tgtEl>
                                        <p:attrNameLst>
                                          <p:attrName>style.visibility</p:attrName>
                                        </p:attrNameLst>
                                      </p:cBhvr>
                                      <p:to>
                                        <p:strVal val="hidden"/>
                                      </p:to>
                                    </p:set>
                                    <p:audio>
                                      <p:cMediaNode>
                                        <p:cTn display="0" masterRel="sameClick">
                                          <p:stCondLst>
                                            <p:cond evt="begin" delay="0">
                                              <p:tn val="5"/>
                                            </p:cond>
                                          </p:stCondLst>
                                          <p:endCondLst>
                                            <p:cond evt="onStopAudio" delay="0">
                                              <p:tgtEl>
                                                <p:sldTgt/>
                                              </p:tgtEl>
                                            </p:cond>
                                          </p:endCondLst>
                                        </p:cTn>
                                        <p:tgtEl>
                                          <p:sndTgt r:embed="rId2" name="explode.wav"/>
                                        </p:tgtEl>
                                      </p:cMediaNode>
                                    </p:audio>
                                  </p:subTnLst>
                                </p:cTn>
                              </p:par>
                            </p:childTnLst>
                          </p:cTn>
                        </p:par>
                        <p:par>
                          <p:cTn id="7" fill="hold">
                            <p:stCondLst>
                              <p:cond delay="500"/>
                            </p:stCondLst>
                            <p:childTnLst>
                              <p:par>
                                <p:cTn id="8" presetID="9" presetClass="entr" presetSubtype="0" fill="hold" nodeType="afterEffect">
                                  <p:stCondLst>
                                    <p:cond delay="0"/>
                                  </p:stCondLst>
                                  <p:childTnLst>
                                    <p:set>
                                      <p:cBhvr>
                                        <p:cTn id="9" dur="1" fill="hold">
                                          <p:stCondLst>
                                            <p:cond delay="0"/>
                                          </p:stCondLst>
                                        </p:cTn>
                                        <p:tgtEl>
                                          <p:spTgt spid="68619"/>
                                        </p:tgtEl>
                                        <p:attrNameLst>
                                          <p:attrName>style.visibility</p:attrName>
                                        </p:attrNameLst>
                                      </p:cBhvr>
                                      <p:to>
                                        <p:strVal val="visible"/>
                                      </p:to>
                                    </p:set>
                                    <p:animEffect transition="in" filter="dissolve">
                                      <p:cBhvr>
                                        <p:cTn id="10" dur="500"/>
                                        <p:tgtEl>
                                          <p:spTgt spid="68619"/>
                                        </p:tgtEl>
                                      </p:cBhvr>
                                    </p:animEffect>
                                  </p:childTnLst>
                                </p:cTn>
                              </p:par>
                            </p:childTnLst>
                          </p:cTn>
                        </p:par>
                        <p:par>
                          <p:cTn id="11" fill="hold">
                            <p:stCondLst>
                              <p:cond delay="1000"/>
                            </p:stCondLst>
                            <p:childTnLst>
                              <p:par>
                                <p:cTn id="12" presetID="9" presetClass="entr" presetSubtype="0" fill="hold" nodeType="afterEffect">
                                  <p:stCondLst>
                                    <p:cond delay="0"/>
                                  </p:stCondLst>
                                  <p:childTnLst>
                                    <p:set>
                                      <p:cBhvr>
                                        <p:cTn id="13" dur="1" fill="hold">
                                          <p:stCondLst>
                                            <p:cond delay="0"/>
                                          </p:stCondLst>
                                        </p:cTn>
                                        <p:tgtEl>
                                          <p:spTgt spid="68613"/>
                                        </p:tgtEl>
                                        <p:attrNameLst>
                                          <p:attrName>style.visibility</p:attrName>
                                        </p:attrNameLst>
                                      </p:cBhvr>
                                      <p:to>
                                        <p:strVal val="visible"/>
                                      </p:to>
                                    </p:set>
                                    <p:animEffect transition="in" filter="dissolve">
                                      <p:cBhvr>
                                        <p:cTn id="14" dur="500"/>
                                        <p:tgtEl>
                                          <p:spTgt spid="68613"/>
                                        </p:tgtEl>
                                      </p:cBhvr>
                                    </p:animEffect>
                                  </p:childTnLst>
                                </p:cTn>
                              </p:par>
                            </p:childTnLst>
                          </p:cTn>
                        </p:par>
                        <p:par>
                          <p:cTn id="15" fill="hold">
                            <p:stCondLst>
                              <p:cond delay="1500"/>
                            </p:stCondLst>
                            <p:childTnLst>
                              <p:par>
                                <p:cTn id="16" presetID="9" presetClass="entr" presetSubtype="0" fill="hold" nodeType="afterEffect">
                                  <p:stCondLst>
                                    <p:cond delay="0"/>
                                  </p:stCondLst>
                                  <p:childTnLst>
                                    <p:set>
                                      <p:cBhvr>
                                        <p:cTn id="17" dur="1" fill="hold">
                                          <p:stCondLst>
                                            <p:cond delay="0"/>
                                          </p:stCondLst>
                                        </p:cTn>
                                        <p:tgtEl>
                                          <p:spTgt spid="68620"/>
                                        </p:tgtEl>
                                        <p:attrNameLst>
                                          <p:attrName>style.visibility</p:attrName>
                                        </p:attrNameLst>
                                      </p:cBhvr>
                                      <p:to>
                                        <p:strVal val="visible"/>
                                      </p:to>
                                    </p:set>
                                    <p:animEffect transition="in" filter="dissolve">
                                      <p:cBhvr>
                                        <p:cTn id="18" dur="500"/>
                                        <p:tgtEl>
                                          <p:spTgt spid="68620"/>
                                        </p:tgtEl>
                                      </p:cBhvr>
                                    </p:animEffect>
                                  </p:childTnLst>
                                </p:cTn>
                              </p:par>
                            </p:childTnLst>
                          </p:cTn>
                        </p:par>
                        <p:par>
                          <p:cTn id="19" fill="hold">
                            <p:stCondLst>
                              <p:cond delay="2000"/>
                            </p:stCondLst>
                            <p:childTnLst>
                              <p:par>
                                <p:cTn id="20" presetID="9" presetClass="entr" presetSubtype="0" fill="hold" nodeType="afterEffect">
                                  <p:stCondLst>
                                    <p:cond delay="0"/>
                                  </p:stCondLst>
                                  <p:childTnLst>
                                    <p:set>
                                      <p:cBhvr>
                                        <p:cTn id="21" dur="1" fill="hold">
                                          <p:stCondLst>
                                            <p:cond delay="0"/>
                                          </p:stCondLst>
                                        </p:cTn>
                                        <p:tgtEl>
                                          <p:spTgt spid="68612"/>
                                        </p:tgtEl>
                                        <p:attrNameLst>
                                          <p:attrName>style.visibility</p:attrName>
                                        </p:attrNameLst>
                                      </p:cBhvr>
                                      <p:to>
                                        <p:strVal val="visible"/>
                                      </p:to>
                                    </p:set>
                                    <p:animEffect transition="in" filter="dissolve">
                                      <p:cBhvr>
                                        <p:cTn id="22" dur="500"/>
                                        <p:tgtEl>
                                          <p:spTgt spid="68612"/>
                                        </p:tgtEl>
                                      </p:cBhvr>
                                    </p:animEffect>
                                  </p:childTnLst>
                                </p:cTn>
                              </p:par>
                            </p:childTnLst>
                          </p:cTn>
                        </p:par>
                        <p:par>
                          <p:cTn id="23" fill="hold">
                            <p:stCondLst>
                              <p:cond delay="2500"/>
                            </p:stCondLst>
                            <p:childTnLst>
                              <p:par>
                                <p:cTn id="24" presetID="9" presetClass="entr" presetSubtype="0" fill="hold" nodeType="afterEffect">
                                  <p:stCondLst>
                                    <p:cond delay="0"/>
                                  </p:stCondLst>
                                  <p:childTnLst>
                                    <p:set>
                                      <p:cBhvr>
                                        <p:cTn id="25" dur="1" fill="hold">
                                          <p:stCondLst>
                                            <p:cond delay="0"/>
                                          </p:stCondLst>
                                        </p:cTn>
                                        <p:tgtEl>
                                          <p:spTgt spid="68618"/>
                                        </p:tgtEl>
                                        <p:attrNameLst>
                                          <p:attrName>style.visibility</p:attrName>
                                        </p:attrNameLst>
                                      </p:cBhvr>
                                      <p:to>
                                        <p:strVal val="visible"/>
                                      </p:to>
                                    </p:set>
                                    <p:animEffect transition="in" filter="dissolve">
                                      <p:cBhvr>
                                        <p:cTn id="26" dur="500"/>
                                        <p:tgtEl>
                                          <p:spTgt spid="68618"/>
                                        </p:tgtEl>
                                      </p:cBhvr>
                                    </p:animEffect>
                                  </p:childTnLst>
                                </p:cTn>
                              </p:par>
                            </p:childTnLst>
                          </p:cTn>
                        </p:par>
                        <p:par>
                          <p:cTn id="27" fill="hold">
                            <p:stCondLst>
                              <p:cond delay="3000"/>
                            </p:stCondLst>
                            <p:childTnLst>
                              <p:par>
                                <p:cTn id="28" presetID="9" presetClass="entr" presetSubtype="0" fill="hold" nodeType="afterEffect">
                                  <p:stCondLst>
                                    <p:cond delay="0"/>
                                  </p:stCondLst>
                                  <p:childTnLst>
                                    <p:set>
                                      <p:cBhvr>
                                        <p:cTn id="29" dur="1" fill="hold">
                                          <p:stCondLst>
                                            <p:cond delay="0"/>
                                          </p:stCondLst>
                                        </p:cTn>
                                        <p:tgtEl>
                                          <p:spTgt spid="68615"/>
                                        </p:tgtEl>
                                        <p:attrNameLst>
                                          <p:attrName>style.visibility</p:attrName>
                                        </p:attrNameLst>
                                      </p:cBhvr>
                                      <p:to>
                                        <p:strVal val="visible"/>
                                      </p:to>
                                    </p:set>
                                    <p:animEffect transition="in" filter="dissolve">
                                      <p:cBhvr>
                                        <p:cTn id="30" dur="500"/>
                                        <p:tgtEl>
                                          <p:spTgt spid="68615"/>
                                        </p:tgtEl>
                                      </p:cBhvr>
                                    </p:animEffect>
                                  </p:childTnLst>
                                </p:cTn>
                              </p:par>
                            </p:childTnLst>
                          </p:cTn>
                        </p:par>
                        <p:par>
                          <p:cTn id="31" fill="hold">
                            <p:stCondLst>
                              <p:cond delay="3500"/>
                            </p:stCondLst>
                            <p:childTnLst>
                              <p:par>
                                <p:cTn id="32" presetID="9" presetClass="entr" presetSubtype="0" fill="hold" nodeType="afterEffect">
                                  <p:stCondLst>
                                    <p:cond delay="0"/>
                                  </p:stCondLst>
                                  <p:childTnLst>
                                    <p:set>
                                      <p:cBhvr>
                                        <p:cTn id="33" dur="1" fill="hold">
                                          <p:stCondLst>
                                            <p:cond delay="0"/>
                                          </p:stCondLst>
                                        </p:cTn>
                                        <p:tgtEl>
                                          <p:spTgt spid="68617"/>
                                        </p:tgtEl>
                                        <p:attrNameLst>
                                          <p:attrName>style.visibility</p:attrName>
                                        </p:attrNameLst>
                                      </p:cBhvr>
                                      <p:to>
                                        <p:strVal val="visible"/>
                                      </p:to>
                                    </p:set>
                                    <p:animEffect transition="in" filter="dissolve">
                                      <p:cBhvr>
                                        <p:cTn id="34" dur="500"/>
                                        <p:tgtEl>
                                          <p:spTgt spid="68617"/>
                                        </p:tgtEl>
                                      </p:cBhvr>
                                    </p:animEffect>
                                  </p:childTnLst>
                                </p:cTn>
                              </p:par>
                            </p:childTnLst>
                          </p:cTn>
                        </p:par>
                        <p:par>
                          <p:cTn id="35" fill="hold">
                            <p:stCondLst>
                              <p:cond delay="4000"/>
                            </p:stCondLst>
                            <p:childTnLst>
                              <p:par>
                                <p:cTn id="36" presetID="9" presetClass="entr" presetSubtype="0" fill="hold" nodeType="afterEffect">
                                  <p:stCondLst>
                                    <p:cond delay="0"/>
                                  </p:stCondLst>
                                  <p:childTnLst>
                                    <p:set>
                                      <p:cBhvr>
                                        <p:cTn id="37" dur="1" fill="hold">
                                          <p:stCondLst>
                                            <p:cond delay="0"/>
                                          </p:stCondLst>
                                        </p:cTn>
                                        <p:tgtEl>
                                          <p:spTgt spid="68621"/>
                                        </p:tgtEl>
                                        <p:attrNameLst>
                                          <p:attrName>style.visibility</p:attrName>
                                        </p:attrNameLst>
                                      </p:cBhvr>
                                      <p:to>
                                        <p:strVal val="visible"/>
                                      </p:to>
                                    </p:set>
                                    <p:animEffect transition="in" filter="dissolve">
                                      <p:cBhvr>
                                        <p:cTn id="38" dur="500"/>
                                        <p:tgtEl>
                                          <p:spTgt spid="68621"/>
                                        </p:tgtEl>
                                      </p:cBhvr>
                                    </p:animEffect>
                                  </p:childTnLst>
                                </p:cTn>
                              </p:par>
                            </p:childTnLst>
                          </p:cTn>
                        </p:par>
                        <p:par>
                          <p:cTn id="39" fill="hold">
                            <p:stCondLst>
                              <p:cond delay="4500"/>
                            </p:stCondLst>
                            <p:childTnLst>
                              <p:par>
                                <p:cTn id="40" presetID="9" presetClass="entr" presetSubtype="0" fill="hold" nodeType="afterEffect">
                                  <p:stCondLst>
                                    <p:cond delay="0"/>
                                  </p:stCondLst>
                                  <p:childTnLst>
                                    <p:set>
                                      <p:cBhvr>
                                        <p:cTn id="41" dur="1" fill="hold">
                                          <p:stCondLst>
                                            <p:cond delay="0"/>
                                          </p:stCondLst>
                                        </p:cTn>
                                        <p:tgtEl>
                                          <p:spTgt spid="68623"/>
                                        </p:tgtEl>
                                        <p:attrNameLst>
                                          <p:attrName>style.visibility</p:attrName>
                                        </p:attrNameLst>
                                      </p:cBhvr>
                                      <p:to>
                                        <p:strVal val="visible"/>
                                      </p:to>
                                    </p:set>
                                    <p:animEffect transition="in" filter="dissolve">
                                      <p:cBhvr>
                                        <p:cTn id="42" dur="500"/>
                                        <p:tgtEl>
                                          <p:spTgt spid="68623"/>
                                        </p:tgtEl>
                                      </p:cBhvr>
                                    </p:animEffect>
                                  </p:childTnLst>
                                </p:cTn>
                              </p:par>
                            </p:childTnLst>
                          </p:cTn>
                        </p:par>
                        <p:par>
                          <p:cTn id="43" fill="hold">
                            <p:stCondLst>
                              <p:cond delay="5000"/>
                            </p:stCondLst>
                            <p:childTnLst>
                              <p:par>
                                <p:cTn id="44" presetID="9" presetClass="entr" presetSubtype="0" fill="hold" nodeType="afterEffect">
                                  <p:stCondLst>
                                    <p:cond delay="0"/>
                                  </p:stCondLst>
                                  <p:childTnLst>
                                    <p:set>
                                      <p:cBhvr>
                                        <p:cTn id="45" dur="1" fill="hold">
                                          <p:stCondLst>
                                            <p:cond delay="0"/>
                                          </p:stCondLst>
                                        </p:cTn>
                                        <p:tgtEl>
                                          <p:spTgt spid="68616"/>
                                        </p:tgtEl>
                                        <p:attrNameLst>
                                          <p:attrName>style.visibility</p:attrName>
                                        </p:attrNameLst>
                                      </p:cBhvr>
                                      <p:to>
                                        <p:strVal val="visible"/>
                                      </p:to>
                                    </p:set>
                                    <p:animEffect transition="in" filter="dissolve">
                                      <p:cBhvr>
                                        <p:cTn id="46" dur="500"/>
                                        <p:tgtEl>
                                          <p:spTgt spid="68616"/>
                                        </p:tgtEl>
                                      </p:cBhvr>
                                    </p:animEffect>
                                  </p:childTnLst>
                                </p:cTn>
                              </p:par>
                            </p:childTnLst>
                          </p:cTn>
                        </p:par>
                        <p:par>
                          <p:cTn id="47" fill="hold">
                            <p:stCondLst>
                              <p:cond delay="5500"/>
                            </p:stCondLst>
                            <p:childTnLst>
                              <p:par>
                                <p:cTn id="48" presetID="9" presetClass="entr" presetSubtype="0" fill="hold" nodeType="afterEffect">
                                  <p:stCondLst>
                                    <p:cond delay="0"/>
                                  </p:stCondLst>
                                  <p:childTnLst>
                                    <p:set>
                                      <p:cBhvr>
                                        <p:cTn id="49" dur="1" fill="hold">
                                          <p:stCondLst>
                                            <p:cond delay="0"/>
                                          </p:stCondLst>
                                        </p:cTn>
                                        <p:tgtEl>
                                          <p:spTgt spid="68624"/>
                                        </p:tgtEl>
                                        <p:attrNameLst>
                                          <p:attrName>style.visibility</p:attrName>
                                        </p:attrNameLst>
                                      </p:cBhvr>
                                      <p:to>
                                        <p:strVal val="visible"/>
                                      </p:to>
                                    </p:set>
                                    <p:animEffect transition="in" filter="dissolve">
                                      <p:cBhvr>
                                        <p:cTn id="50" dur="500"/>
                                        <p:tgtEl>
                                          <p:spTgt spid="68624"/>
                                        </p:tgtEl>
                                      </p:cBhvr>
                                    </p:animEffect>
                                  </p:childTnLst>
                                </p:cTn>
                              </p:par>
                            </p:childTnLst>
                          </p:cTn>
                        </p:par>
                        <p:par>
                          <p:cTn id="51" fill="hold">
                            <p:stCondLst>
                              <p:cond delay="6000"/>
                            </p:stCondLst>
                            <p:childTnLst>
                              <p:par>
                                <p:cTn id="52" presetID="9" presetClass="entr" presetSubtype="0" fill="hold" nodeType="afterEffect">
                                  <p:stCondLst>
                                    <p:cond delay="0"/>
                                  </p:stCondLst>
                                  <p:childTnLst>
                                    <p:set>
                                      <p:cBhvr>
                                        <p:cTn id="53" dur="1" fill="hold">
                                          <p:stCondLst>
                                            <p:cond delay="0"/>
                                          </p:stCondLst>
                                        </p:cTn>
                                        <p:tgtEl>
                                          <p:spTgt spid="68625"/>
                                        </p:tgtEl>
                                        <p:attrNameLst>
                                          <p:attrName>style.visibility</p:attrName>
                                        </p:attrNameLst>
                                      </p:cBhvr>
                                      <p:to>
                                        <p:strVal val="visible"/>
                                      </p:to>
                                    </p:set>
                                    <p:animEffect transition="in" filter="dissolve">
                                      <p:cBhvr>
                                        <p:cTn id="54" dur="500"/>
                                        <p:tgtEl>
                                          <p:spTgt spid="68625"/>
                                        </p:tgtEl>
                                      </p:cBhvr>
                                    </p:animEffect>
                                  </p:childTnLst>
                                </p:cTn>
                              </p:par>
                            </p:childTnLst>
                          </p:cTn>
                        </p:par>
                        <p:par>
                          <p:cTn id="55" fill="hold">
                            <p:stCondLst>
                              <p:cond delay="6500"/>
                            </p:stCondLst>
                            <p:childTnLst>
                              <p:par>
                                <p:cTn id="56" presetID="9" presetClass="entr" presetSubtype="0" fill="hold" nodeType="afterEffect">
                                  <p:stCondLst>
                                    <p:cond delay="0"/>
                                  </p:stCondLst>
                                  <p:childTnLst>
                                    <p:set>
                                      <p:cBhvr>
                                        <p:cTn id="57" dur="1" fill="hold">
                                          <p:stCondLst>
                                            <p:cond delay="0"/>
                                          </p:stCondLst>
                                        </p:cTn>
                                        <p:tgtEl>
                                          <p:spTgt spid="68622"/>
                                        </p:tgtEl>
                                        <p:attrNameLst>
                                          <p:attrName>style.visibility</p:attrName>
                                        </p:attrNameLst>
                                      </p:cBhvr>
                                      <p:to>
                                        <p:strVal val="visible"/>
                                      </p:to>
                                    </p:set>
                                    <p:animEffect transition="in" filter="dissolve">
                                      <p:cBhvr>
                                        <p:cTn id="58" dur="500"/>
                                        <p:tgtEl>
                                          <p:spTgt spid="68622"/>
                                        </p:tgtEl>
                                      </p:cBhvr>
                                    </p:animEffect>
                                  </p:childTnLst>
                                </p:cTn>
                              </p:par>
                            </p:childTnLst>
                          </p:cTn>
                        </p:par>
                        <p:par>
                          <p:cTn id="59" fill="hold">
                            <p:stCondLst>
                              <p:cond delay="7000"/>
                            </p:stCondLst>
                            <p:childTnLst>
                              <p:par>
                                <p:cTn id="60" presetID="9" presetClass="entr" presetSubtype="0" fill="hold" nodeType="afterEffect">
                                  <p:stCondLst>
                                    <p:cond delay="0"/>
                                  </p:stCondLst>
                                  <p:childTnLst>
                                    <p:set>
                                      <p:cBhvr>
                                        <p:cTn id="61" dur="1" fill="hold">
                                          <p:stCondLst>
                                            <p:cond delay="0"/>
                                          </p:stCondLst>
                                        </p:cTn>
                                        <p:tgtEl>
                                          <p:spTgt spid="68614"/>
                                        </p:tgtEl>
                                        <p:attrNameLst>
                                          <p:attrName>style.visibility</p:attrName>
                                        </p:attrNameLst>
                                      </p:cBhvr>
                                      <p:to>
                                        <p:strVal val="visible"/>
                                      </p:to>
                                    </p:set>
                                    <p:animEffect transition="in" filter="dissolve">
                                      <p:cBhvr>
                                        <p:cTn id="62" dur="500"/>
                                        <p:tgtEl>
                                          <p:spTgt spid="68614"/>
                                        </p:tgtEl>
                                      </p:cBhvr>
                                    </p:animEffect>
                                  </p:childTnLst>
                                </p:cTn>
                              </p:par>
                            </p:childTnLst>
                          </p:cTn>
                        </p:par>
                      </p:childTnLst>
                    </p:cTn>
                  </p:par>
                  <p:par>
                    <p:cTn id="63" fill="hold">
                      <p:stCondLst>
                        <p:cond delay="indefinite"/>
                      </p:stCondLst>
                      <p:childTnLst>
                        <p:par>
                          <p:cTn id="64" fill="hold">
                            <p:stCondLst>
                              <p:cond delay="0"/>
                            </p:stCondLst>
                            <p:childTnLst>
                              <p:par>
                                <p:cTn id="65" presetID="21" presetClass="entr" presetSubtype="4" fill="hold" grpId="0" nodeType="clickEffect">
                                  <p:stCondLst>
                                    <p:cond delay="0"/>
                                  </p:stCondLst>
                                  <p:childTnLst>
                                    <p:set>
                                      <p:cBhvr>
                                        <p:cTn id="66" dur="1" fill="hold">
                                          <p:stCondLst>
                                            <p:cond delay="0"/>
                                          </p:stCondLst>
                                        </p:cTn>
                                        <p:tgtEl>
                                          <p:spTgt spid="439298"/>
                                        </p:tgtEl>
                                        <p:attrNameLst>
                                          <p:attrName>style.visibility</p:attrName>
                                        </p:attrNameLst>
                                      </p:cBhvr>
                                      <p:to>
                                        <p:strVal val="visible"/>
                                      </p:to>
                                    </p:set>
                                    <p:animEffect transition="in" filter="wheel(4)">
                                      <p:cBhvr>
                                        <p:cTn id="67" dur="2000"/>
                                        <p:tgtEl>
                                          <p:spTgt spid="439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929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srcRect l="10860" t="5197" r="7260" b="25793"/>
          <a:stretch>
            <a:fillRect/>
          </a:stretch>
        </p:blipFill>
        <p:spPr>
          <a:xfrm>
            <a:off x="1775520" y="980728"/>
            <a:ext cx="3888432" cy="5877272"/>
          </a:xfrm>
          <a:prstGeom prst="rect">
            <a:avLst/>
          </a:prstGeom>
          <a:ln w="28575" cmpd="dbl">
            <a:solidFill>
              <a:schemeClr val="accent1">
                <a:shade val="50000"/>
              </a:schemeClr>
            </a:solidFill>
            <a:prstDash val="solid"/>
          </a:ln>
        </p:spPr>
      </p:pic>
      <p:sp>
        <p:nvSpPr>
          <p:cNvPr id="3" name="文本框 9"/>
          <p:cNvSpPr txBox="1"/>
          <p:nvPr/>
        </p:nvSpPr>
        <p:spPr>
          <a:xfrm>
            <a:off x="1847528" y="1988840"/>
            <a:ext cx="2100580" cy="460375"/>
          </a:xfrm>
          <a:prstGeom prst="rect">
            <a:avLst/>
          </a:prstGeom>
          <a:solidFill>
            <a:srgbClr val="2E75B6"/>
          </a:solidFill>
          <a:ln w="9525">
            <a:noFill/>
          </a:ln>
        </p:spPr>
        <p:txBody>
          <a:bodyPr wrap="square" anchor="t">
            <a:spAutoFit/>
          </a:bodyPr>
          <a:lstStyle/>
          <a:p>
            <a:pPr algn="ctr">
              <a:buClrTx/>
            </a:pPr>
            <a:r>
              <a:rPr lang="zh-CN" altLang="en-US" sz="2400" b="1" dirty="0">
                <a:solidFill>
                  <a:srgbClr val="FFFF00"/>
                </a:solidFill>
                <a:latin typeface="黑体" panose="02010609060101010101" pitchFamily="49" charset="-122"/>
                <a:ea typeface="黑体" panose="02010609060101010101" pitchFamily="49" charset="-122"/>
              </a:rPr>
              <a:t>伊朗立宪革命</a:t>
            </a:r>
          </a:p>
        </p:txBody>
      </p:sp>
      <p:sp>
        <p:nvSpPr>
          <p:cNvPr id="4" name="椭圆 3"/>
          <p:cNvSpPr/>
          <p:nvPr/>
        </p:nvSpPr>
        <p:spPr>
          <a:xfrm>
            <a:off x="2135560" y="2492896"/>
            <a:ext cx="648072" cy="1584176"/>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5" name="文本框 7"/>
          <p:cNvSpPr txBox="1"/>
          <p:nvPr/>
        </p:nvSpPr>
        <p:spPr>
          <a:xfrm>
            <a:off x="2351584" y="5733256"/>
            <a:ext cx="2952328" cy="460375"/>
          </a:xfrm>
          <a:prstGeom prst="rect">
            <a:avLst/>
          </a:prstGeom>
          <a:solidFill>
            <a:srgbClr val="2E75B6"/>
          </a:solidFill>
          <a:ln w="9525">
            <a:noFill/>
          </a:ln>
        </p:spPr>
        <p:txBody>
          <a:bodyPr wrap="square" anchor="t">
            <a:spAutoFit/>
          </a:bodyPr>
          <a:lstStyle/>
          <a:p>
            <a:pPr algn="ctr">
              <a:buClrTx/>
            </a:pPr>
            <a:r>
              <a:rPr lang="zh-CN" altLang="en-US" sz="2400" b="1" dirty="0">
                <a:solidFill>
                  <a:srgbClr val="FFFF00"/>
                </a:solidFill>
                <a:latin typeface="黑体" panose="02010609060101010101" pitchFamily="49" charset="-122"/>
                <a:ea typeface="黑体" panose="02010609060101010101" pitchFamily="49" charset="-122"/>
              </a:rPr>
              <a:t>印度民族解放运动</a:t>
            </a:r>
          </a:p>
        </p:txBody>
      </p:sp>
      <p:sp>
        <p:nvSpPr>
          <p:cNvPr id="6" name="椭圆 5"/>
          <p:cNvSpPr/>
          <p:nvPr/>
        </p:nvSpPr>
        <p:spPr>
          <a:xfrm>
            <a:off x="2999656" y="4437112"/>
            <a:ext cx="792088" cy="1096819"/>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7" name="椭圆 6"/>
          <p:cNvSpPr/>
          <p:nvPr/>
        </p:nvSpPr>
        <p:spPr>
          <a:xfrm>
            <a:off x="4007768" y="2204865"/>
            <a:ext cx="1656184" cy="1152128"/>
          </a:xfrm>
          <a:prstGeom prst="ellipse">
            <a:avLst/>
          </a:prstGeom>
          <a:noFill/>
          <a:ln w="38100" cap="flat" cmpd="sng">
            <a:solidFill>
              <a:srgbClr val="FF3300"/>
            </a:solidFill>
            <a:prstDash val="solid"/>
            <a:round/>
            <a:headEnd type="none" w="med" len="med"/>
            <a:tailEnd type="none" w="med" len="med"/>
          </a:ln>
        </p:spPr>
        <p:txBody>
          <a:bodyPr lIns="68580" tIns="34290" rIns="68580" bIns="34290" anchor="t"/>
          <a:lstStyle/>
          <a:p>
            <a:endParaRPr lang="zh-CN" altLang="en-US">
              <a:latin typeface="Arial" panose="020B0604020202020204" pitchFamily="34" charset="0"/>
              <a:ea typeface="宋体" panose="02010600030101010101" pitchFamily="2" charset="-122"/>
            </a:endParaRPr>
          </a:p>
        </p:txBody>
      </p:sp>
      <p:sp>
        <p:nvSpPr>
          <p:cNvPr id="8" name="文本框 6"/>
          <p:cNvSpPr txBox="1"/>
          <p:nvPr/>
        </p:nvSpPr>
        <p:spPr>
          <a:xfrm>
            <a:off x="3863752" y="3645024"/>
            <a:ext cx="2089150" cy="460375"/>
          </a:xfrm>
          <a:prstGeom prst="rect">
            <a:avLst/>
          </a:prstGeom>
          <a:solidFill>
            <a:srgbClr val="2E75B6"/>
          </a:solidFill>
          <a:ln w="9525">
            <a:noFill/>
          </a:ln>
        </p:spPr>
        <p:txBody>
          <a:bodyPr wrap="square" anchor="t">
            <a:spAutoFit/>
          </a:bodyPr>
          <a:lstStyle/>
          <a:p>
            <a:pPr algn="ctr">
              <a:buClrTx/>
            </a:pPr>
            <a:r>
              <a:rPr lang="zh-CN" altLang="en-US" sz="2400" b="1" dirty="0">
                <a:solidFill>
                  <a:srgbClr val="FFFF00"/>
                </a:solidFill>
                <a:latin typeface="黑体" panose="02010609060101010101" pitchFamily="49" charset="-122"/>
                <a:ea typeface="黑体" panose="02010609060101010101" pitchFamily="49" charset="-122"/>
              </a:rPr>
              <a:t>中国辛亥革命</a:t>
            </a:r>
          </a:p>
        </p:txBody>
      </p:sp>
      <p:sp>
        <p:nvSpPr>
          <p:cNvPr id="9" name="矩形 8"/>
          <p:cNvSpPr/>
          <p:nvPr/>
        </p:nvSpPr>
        <p:spPr>
          <a:xfrm>
            <a:off x="4439816" y="188640"/>
            <a:ext cx="2478405" cy="645160"/>
          </a:xfrm>
          <a:prstGeom prst="rect">
            <a:avLst/>
          </a:prstGeom>
        </p:spPr>
        <p:txBody>
          <a:bodyPr wrap="none">
            <a:spAutoFit/>
          </a:bodyPr>
          <a:lstStyle/>
          <a:p>
            <a:r>
              <a:rPr lang="zh-CN" altLang="en-US" sz="3600" b="1" dirty="0" smtClean="0">
                <a:solidFill>
                  <a:srgbClr val="FF0000"/>
                </a:solidFill>
                <a:latin typeface="黑体" panose="02010609060101010101" pitchFamily="49" charset="-122"/>
                <a:ea typeface="黑体" panose="02010609060101010101" pitchFamily="49" charset="-122"/>
                <a:sym typeface="+mn-ea"/>
              </a:rPr>
              <a:t>亚洲的觉醒</a:t>
            </a:r>
            <a:endParaRPr lang="zh-CN" altLang="en-US" sz="3600" b="1" dirty="0" smtClean="0">
              <a:solidFill>
                <a:srgbClr val="FF0000"/>
              </a:solidFill>
              <a:latin typeface="黑体" panose="02010609060101010101" pitchFamily="49" charset="-122"/>
              <a:ea typeface="黑体" panose="02010609060101010101" pitchFamily="49" charset="-122"/>
            </a:endParaRPr>
          </a:p>
        </p:txBody>
      </p:sp>
      <p:graphicFrame>
        <p:nvGraphicFramePr>
          <p:cNvPr id="11" name="表格 10"/>
          <p:cNvGraphicFramePr>
            <a:graphicFrameLocks noGrp="1"/>
          </p:cNvGraphicFramePr>
          <p:nvPr/>
        </p:nvGraphicFramePr>
        <p:xfrm>
          <a:off x="5735959" y="836712"/>
          <a:ext cx="4931410" cy="6282001"/>
        </p:xfrm>
        <a:graphic>
          <a:graphicData uri="http://schemas.openxmlformats.org/drawingml/2006/table">
            <a:tbl>
              <a:tblPr firstRow="1" bandRow="1">
                <a:tableStyleId>{5C22544A-7EE6-4342-B048-85BDC9FD1C3A}</a:tableStyleId>
              </a:tblPr>
              <a:tblGrid>
                <a:gridCol w="1224280"/>
                <a:gridCol w="935990"/>
                <a:gridCol w="305435"/>
                <a:gridCol w="774065"/>
                <a:gridCol w="458470"/>
                <a:gridCol w="1233170"/>
              </a:tblGrid>
              <a:tr h="387169">
                <a:tc>
                  <a:txBody>
                    <a:bodyPr/>
                    <a:lstStyle/>
                    <a:p>
                      <a:endParaRPr lang="zh-CN" altLang="en-US" dirty="0">
                        <a:solidFill>
                          <a:srgbClr val="FFFF00"/>
                        </a:solidFill>
                      </a:endParaRPr>
                    </a:p>
                  </a:txBody>
                  <a:tcPr>
                    <a:solidFill>
                      <a:schemeClr val="tx1"/>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800" b="1" spc="130" dirty="0" smtClean="0">
                          <a:solidFill>
                            <a:srgbClr val="FFFF00"/>
                          </a:solidFill>
                          <a:latin typeface="兰米粗楷简体" panose="02000503000000000000" charset="-122"/>
                          <a:ea typeface="兰米粗楷简体" panose="02000503000000000000" charset="-122"/>
                        </a:rPr>
                        <a:t>印度</a:t>
                      </a:r>
                    </a:p>
                  </a:txBody>
                  <a:tcPr>
                    <a:solidFill>
                      <a:schemeClr val="tx1"/>
                    </a:solidFill>
                  </a:tcPr>
                </a:tc>
                <a:tc hMerge="1">
                  <a:txBody>
                    <a:bodyPr/>
                    <a:lstStyle/>
                    <a:p>
                      <a:endParaRPr lang="zh-CN"/>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800" b="1" spc="130" dirty="0" smtClean="0">
                          <a:solidFill>
                            <a:srgbClr val="FFFF00"/>
                          </a:solidFill>
                          <a:latin typeface="兰米粗楷简体" panose="02000503000000000000" charset="-122"/>
                          <a:ea typeface="兰米粗楷简体" panose="02000503000000000000" charset="-122"/>
                        </a:rPr>
                        <a:t>伊朗</a:t>
                      </a:r>
                    </a:p>
                  </a:txBody>
                  <a:tcPr>
                    <a:solidFill>
                      <a:schemeClr val="tx1"/>
                    </a:solidFill>
                  </a:tcPr>
                </a:tc>
                <a:tc hMerge="1">
                  <a:txBody>
                    <a:bodyPr/>
                    <a:lstStyle/>
                    <a:p>
                      <a:endParaRPr lang="zh-CN"/>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800" b="1" spc="130" dirty="0" smtClean="0">
                          <a:solidFill>
                            <a:srgbClr val="FFFF00"/>
                          </a:solidFill>
                          <a:latin typeface="兰米粗楷简体" panose="02000503000000000000" charset="-122"/>
                          <a:ea typeface="兰米粗楷简体" panose="02000503000000000000" charset="-122"/>
                        </a:rPr>
                        <a:t>中国</a:t>
                      </a:r>
                    </a:p>
                  </a:txBody>
                  <a:tcPr>
                    <a:solidFill>
                      <a:schemeClr val="tx1"/>
                    </a:solidFill>
                  </a:tcPr>
                </a:tc>
              </a:tr>
              <a:tr h="365481">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800" b="1" kern="1200" spc="130" dirty="0" smtClean="0">
                          <a:solidFill>
                            <a:schemeClr val="tx1"/>
                          </a:solidFill>
                          <a:latin typeface="兰米粗楷简体" panose="02000503000000000000" charset="-122"/>
                          <a:ea typeface="兰米粗楷简体" panose="02000503000000000000" charset="-122"/>
                          <a:cs typeface="+mn-cs"/>
                        </a:rPr>
                        <a:t>目标</a:t>
                      </a:r>
                    </a:p>
                  </a:txBody>
                  <a:tcPr>
                    <a:solidFill>
                      <a:srgbClr val="00B0F0"/>
                    </a:solidFill>
                  </a:tcPr>
                </a:tc>
                <a:tc gridSpan="5">
                  <a:txBody>
                    <a:bodyPr/>
                    <a:lstStyle/>
                    <a:p>
                      <a:pPr marR="0" lvl="0" indent="0" algn="l" defTabSz="914400" rtl="0" eaLnBrk="0" fontAlgn="base" latinLnBrk="0" hangingPunct="0">
                        <a:lnSpc>
                          <a:spcPct val="120000"/>
                        </a:lnSpc>
                        <a:spcBef>
                          <a:spcPts val="0"/>
                        </a:spcBef>
                        <a:spcAft>
                          <a:spcPts val="0"/>
                        </a:spcAft>
                        <a:buClr>
                          <a:schemeClr val="accent1"/>
                        </a:buClr>
                        <a:buSzPct val="65000"/>
                        <a:buFont typeface="Wingdings" panose="05000000000000000000" pitchFamily="2" charset="2"/>
                        <a:buNone/>
                        <a:defRPr/>
                      </a:pPr>
                      <a:r>
                        <a:rPr lang="zh-CN" altLang="en-US" sz="1700" b="1" kern="1200" dirty="0" smtClean="0">
                          <a:solidFill>
                            <a:schemeClr val="tx1"/>
                          </a:solidFill>
                          <a:latin typeface="宋体" panose="02010600030101010101" pitchFamily="2" charset="-122"/>
                          <a:ea typeface="宋体" panose="02010600030101010101" pitchFamily="2" charset="-122"/>
                          <a:cs typeface="字魂手刻宋" panose="00000500000000000000" charset="-122"/>
                          <a:sym typeface="+mn-ea"/>
                        </a:rPr>
                        <a:t>民族独立、民主政治</a:t>
                      </a:r>
                    </a:p>
                  </a:txBody>
                  <a:tcPr>
                    <a:solidFill>
                      <a:srgbClr val="00B0F0"/>
                    </a:solidFill>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r>
              <a:tr h="378198">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400" b="1" kern="1200" spc="130" dirty="0" smtClean="0">
                          <a:solidFill>
                            <a:srgbClr val="FF0000"/>
                          </a:solidFill>
                          <a:latin typeface="兰米粗楷简体" panose="02000503000000000000" charset="-122"/>
                          <a:ea typeface="兰米粗楷简体" panose="02000503000000000000" charset="-122"/>
                          <a:cs typeface="+mn-cs"/>
                        </a:rPr>
                        <a:t>革命新力量</a:t>
                      </a:r>
                    </a:p>
                  </a:txBody>
                  <a:tcPr>
                    <a:solidFill>
                      <a:srgbClr val="FFFF00"/>
                    </a:solidFill>
                  </a:tcPr>
                </a:tc>
                <a:tc gridSpan="5">
                  <a:txBody>
                    <a:bodyPr/>
                    <a:lstStyle/>
                    <a:p>
                      <a:pPr marL="0" marR="0" lvl="0" indent="0" algn="l" defTabSz="914400" rtl="0" eaLnBrk="0" fontAlgn="base" latinLnBrk="0" hangingPunct="0">
                        <a:lnSpc>
                          <a:spcPct val="120000"/>
                        </a:lnSpc>
                        <a:spcBef>
                          <a:spcPts val="0"/>
                        </a:spcBef>
                        <a:spcAft>
                          <a:spcPts val="0"/>
                        </a:spcAft>
                        <a:buClr>
                          <a:schemeClr val="accent1"/>
                        </a:buClr>
                        <a:buSzPct val="65000"/>
                        <a:buFont typeface="Wingdings" panose="05000000000000000000" pitchFamily="2" charset="2"/>
                        <a:buNone/>
                        <a:defRPr/>
                      </a:pPr>
                      <a:r>
                        <a:rPr lang="zh-CN" altLang="en-US" sz="1700" b="1" kern="1200" dirty="0" smtClean="0">
                          <a:solidFill>
                            <a:srgbClr val="FF0000"/>
                          </a:solidFill>
                          <a:latin typeface="宋体" panose="02010600030101010101" pitchFamily="2" charset="-122"/>
                          <a:ea typeface="宋体" panose="02010600030101010101" pitchFamily="2" charset="-122"/>
                          <a:cs typeface="字魂手刻宋" panose="00000500000000000000" charset="-122"/>
                          <a:sym typeface="+mn-ea"/>
                        </a:rPr>
                        <a:t>资产阶级、无产阶级</a:t>
                      </a:r>
                    </a:p>
                  </a:txBody>
                  <a:tcPr>
                    <a:solidFill>
                      <a:srgbClr val="FFFF00"/>
                    </a:solidFill>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r>
              <a:tr h="365481">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800" b="1" kern="1200" spc="130" dirty="0" smtClean="0">
                          <a:solidFill>
                            <a:srgbClr val="FFFF00"/>
                          </a:solidFill>
                          <a:latin typeface="兰米粗楷简体" panose="02000503000000000000" charset="-122"/>
                          <a:ea typeface="兰米粗楷简体" panose="02000503000000000000" charset="-122"/>
                          <a:cs typeface="+mn-cs"/>
                          <a:sym typeface="+mn-ea"/>
                        </a:rPr>
                        <a:t>革命性质</a:t>
                      </a:r>
                      <a:endParaRPr lang="zh-CN" altLang="en-US" sz="1800" b="1" kern="1200" spc="130" dirty="0" smtClean="0">
                        <a:solidFill>
                          <a:srgbClr val="FFFF00"/>
                        </a:solidFill>
                        <a:latin typeface="兰米粗楷简体" panose="02000503000000000000" charset="-122"/>
                        <a:ea typeface="兰米粗楷简体" panose="02000503000000000000" charset="-122"/>
                        <a:cs typeface="+mn-cs"/>
                      </a:endParaRPr>
                    </a:p>
                  </a:txBody>
                  <a:tcPr>
                    <a:solidFill>
                      <a:srgbClr val="00B0F0"/>
                    </a:solidFill>
                  </a:tcPr>
                </a:tc>
                <a:tc gridSpan="5">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700" b="1" dirty="0"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rPr>
                        <a:t>资产阶级反帝反封建的民族民主运动</a:t>
                      </a:r>
                    </a:p>
                  </a:txBody>
                  <a:tcPr>
                    <a:solidFill>
                      <a:srgbClr val="00B0F0"/>
                    </a:solidFill>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r>
              <a:tr h="365481">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800" b="1" kern="1200" spc="130" dirty="0" smtClean="0">
                          <a:solidFill>
                            <a:srgbClr val="FFFF00"/>
                          </a:solidFill>
                          <a:latin typeface="兰米粗楷简体" panose="02000503000000000000" charset="-122"/>
                          <a:ea typeface="兰米粗楷简体" panose="02000503000000000000" charset="-122"/>
                          <a:cs typeface="+mn-cs"/>
                        </a:rPr>
                        <a:t>革命对象</a:t>
                      </a:r>
                    </a:p>
                  </a:txBody>
                  <a:tcPr>
                    <a:solidFill>
                      <a:srgbClr val="C0000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700" b="1" kern="1200" dirty="0"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rPr>
                        <a:t>英国</a:t>
                      </a:r>
                    </a:p>
                  </a:txBody>
                  <a:tcPr>
                    <a:solidFill>
                      <a:srgbClr val="C00000"/>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700" b="1" kern="1200" dirty="0"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rPr>
                        <a:t>英俄</a:t>
                      </a:r>
                    </a:p>
                  </a:txBody>
                  <a:tcPr>
                    <a:solidFill>
                      <a:srgbClr val="C00000"/>
                    </a:solidFill>
                  </a:tcPr>
                </a:tc>
                <a:tc hMerge="1">
                  <a:txBody>
                    <a:bodyPr/>
                    <a:lstStyle/>
                    <a:p>
                      <a:endParaRPr lang="zh-CN"/>
                    </a:p>
                  </a:txBody>
                  <a:tcPr/>
                </a:tc>
                <a:tc gridSpan="2">
                  <a:txBody>
                    <a:bodyPr/>
                    <a:lstStyle/>
                    <a:p>
                      <a:r>
                        <a:rPr lang="zh-CN" altLang="en-US" sz="1700" b="1" kern="1200" dirty="0"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rPr>
                        <a:t>多国</a:t>
                      </a:r>
                    </a:p>
                  </a:txBody>
                  <a:tcPr>
                    <a:solidFill>
                      <a:srgbClr val="C00000"/>
                    </a:solidFill>
                  </a:tcPr>
                </a:tc>
                <a:tc hMerge="1">
                  <a:txBody>
                    <a:bodyPr/>
                    <a:lstStyle/>
                    <a:p>
                      <a:endParaRPr lang="zh-CN"/>
                    </a:p>
                  </a:txBody>
                  <a:tcPr/>
                </a:tc>
              </a:tr>
              <a:tr h="4015461">
                <a:tc>
                  <a: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lang="en-US" altLang="zh-CN" sz="1800" b="1" spc="130" dirty="0" smtClean="0">
                        <a:solidFill>
                          <a:srgbClr val="FFC000"/>
                        </a:solidFill>
                        <a:latin typeface="兰米粗楷简体" panose="02000503000000000000" charset="-122"/>
                        <a:ea typeface="兰米粗楷简体" panose="02000503000000000000" charset="-122"/>
                      </a:endParaRPr>
                    </a:p>
                    <a:p>
                      <a:pPr marL="0" marR="0" lvl="0" indent="0" algn="l" defTabSz="914400" rtl="0" eaLnBrk="1" fontAlgn="auto" latinLnBrk="0" hangingPunct="1">
                        <a:lnSpc>
                          <a:spcPct val="100000"/>
                        </a:lnSpc>
                        <a:spcBef>
                          <a:spcPts val="0"/>
                        </a:spcBef>
                        <a:spcAft>
                          <a:spcPts val="0"/>
                        </a:spcAft>
                        <a:buClrTx/>
                        <a:buSzTx/>
                        <a:buFontTx/>
                        <a:buNone/>
                        <a:defRPr/>
                      </a:pPr>
                      <a:endParaRPr lang="en-US" altLang="zh-CN" sz="1800" b="1" spc="130" dirty="0" smtClean="0">
                        <a:solidFill>
                          <a:srgbClr val="FFC000"/>
                        </a:solidFill>
                        <a:latin typeface="兰米粗楷简体" panose="02000503000000000000" charset="-122"/>
                        <a:ea typeface="兰米粗楷简体" panose="02000503000000000000" charset="-122"/>
                      </a:endParaRPr>
                    </a:p>
                    <a:p>
                      <a:pPr marL="0" marR="0" lvl="0" indent="0" algn="ctr" defTabSz="914400" rtl="0" eaLnBrk="1" fontAlgn="auto" latinLnBrk="0" hangingPunct="1">
                        <a:lnSpc>
                          <a:spcPct val="100000"/>
                        </a:lnSpc>
                        <a:spcBef>
                          <a:spcPts val="0"/>
                        </a:spcBef>
                        <a:spcAft>
                          <a:spcPts val="0"/>
                        </a:spcAft>
                        <a:buClrTx/>
                        <a:buSzTx/>
                        <a:buFontTx/>
                        <a:buNone/>
                        <a:defRPr/>
                      </a:pPr>
                      <a:r>
                        <a:rPr lang="zh-CN" altLang="en-US" sz="4000" b="1" spc="130" dirty="0" smtClean="0">
                          <a:solidFill>
                            <a:srgbClr val="FF0000"/>
                          </a:solidFill>
                          <a:latin typeface="兰米粗楷简体" panose="02000503000000000000" charset="-122"/>
                          <a:ea typeface="兰米粗楷简体" panose="02000503000000000000" charset="-122"/>
                        </a:rPr>
                        <a:t>意</a:t>
                      </a:r>
                      <a:endParaRPr lang="en-US" altLang="zh-CN" sz="4000" b="1" spc="130" dirty="0" smtClean="0">
                        <a:solidFill>
                          <a:srgbClr val="FF0000"/>
                        </a:solidFill>
                        <a:latin typeface="兰米粗楷简体" panose="02000503000000000000" charset="-122"/>
                        <a:ea typeface="兰米粗楷简体" panose="02000503000000000000" charset="-122"/>
                      </a:endParaRPr>
                    </a:p>
                    <a:p>
                      <a:pPr marL="0" marR="0" lvl="0" indent="0" algn="ctr" defTabSz="914400" rtl="0" eaLnBrk="1" fontAlgn="auto" latinLnBrk="0" hangingPunct="1">
                        <a:lnSpc>
                          <a:spcPct val="100000"/>
                        </a:lnSpc>
                        <a:spcBef>
                          <a:spcPts val="0"/>
                        </a:spcBef>
                        <a:spcAft>
                          <a:spcPts val="0"/>
                        </a:spcAft>
                        <a:buClrTx/>
                        <a:buSzTx/>
                        <a:buFontTx/>
                        <a:buNone/>
                        <a:defRPr/>
                      </a:pPr>
                      <a:endParaRPr lang="en-US" altLang="zh-CN" sz="4000" b="1" spc="130" dirty="0" smtClean="0">
                        <a:solidFill>
                          <a:srgbClr val="FF0000"/>
                        </a:solidFill>
                        <a:latin typeface="兰米粗楷简体" panose="02000503000000000000" charset="-122"/>
                        <a:ea typeface="兰米粗楷简体" panose="02000503000000000000" charset="-122"/>
                      </a:endParaRPr>
                    </a:p>
                    <a:p>
                      <a:pPr marL="0" marR="0" lvl="0" indent="0" algn="ctr" defTabSz="914400" rtl="0" eaLnBrk="1" fontAlgn="auto" latinLnBrk="0" hangingPunct="1">
                        <a:lnSpc>
                          <a:spcPct val="100000"/>
                        </a:lnSpc>
                        <a:spcBef>
                          <a:spcPts val="0"/>
                        </a:spcBef>
                        <a:spcAft>
                          <a:spcPts val="0"/>
                        </a:spcAft>
                        <a:buClrTx/>
                        <a:buSzTx/>
                        <a:buFontTx/>
                        <a:buNone/>
                        <a:defRPr/>
                      </a:pPr>
                      <a:r>
                        <a:rPr lang="zh-CN" altLang="en-US" sz="4000" b="1" spc="130" dirty="0" smtClean="0">
                          <a:solidFill>
                            <a:srgbClr val="FF0000"/>
                          </a:solidFill>
                          <a:latin typeface="兰米粗楷简体" panose="02000503000000000000" charset="-122"/>
                          <a:ea typeface="兰米粗楷简体" panose="02000503000000000000" charset="-122"/>
                        </a:rPr>
                        <a:t>义</a:t>
                      </a:r>
                    </a:p>
                    <a:p>
                      <a:endParaRPr lang="zh-CN" altLang="en-US" sz="4000" dirty="0" smtClean="0">
                        <a:solidFill>
                          <a:srgbClr val="FFC000"/>
                        </a:solidFill>
                      </a:endParaRPr>
                    </a:p>
                    <a:p>
                      <a:pPr marL="0" marR="0" lvl="0" indent="0" algn="l" defTabSz="914400" rtl="0" eaLnBrk="1" fontAlgn="auto" latinLnBrk="0" hangingPunct="1">
                        <a:lnSpc>
                          <a:spcPct val="100000"/>
                        </a:lnSpc>
                        <a:spcBef>
                          <a:spcPts val="0"/>
                        </a:spcBef>
                        <a:spcAft>
                          <a:spcPts val="0"/>
                        </a:spcAft>
                        <a:buClrTx/>
                        <a:buSzTx/>
                        <a:buFontTx/>
                        <a:buNone/>
                        <a:defRPr/>
                      </a:pPr>
                      <a:endParaRPr lang="en-US" altLang="zh-CN" sz="1800" b="1" spc="130" dirty="0" smtClean="0">
                        <a:solidFill>
                          <a:srgbClr val="FFC000"/>
                        </a:solidFill>
                        <a:latin typeface="兰米粗楷简体" panose="02000503000000000000" charset="-122"/>
                        <a:ea typeface="兰米粗楷简体" panose="02000503000000000000" charset="-122"/>
                      </a:endParaRPr>
                    </a:p>
                  </a:txBody>
                  <a:tcPr>
                    <a:solidFill>
                      <a:srgbClr val="00B0F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000" b="1" kern="1200" dirty="0"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rPr>
                        <a:t>印度人民反英斗争的高潮，表明无产阶级登上政治斗争舞台。</a:t>
                      </a:r>
                    </a:p>
                    <a:p>
                      <a:endParaRPr lang="zh-CN" altLang="en-US" sz="2000" b="1" kern="1200" dirty="0"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endParaRPr>
                    </a:p>
                  </a:txBody>
                  <a:tcPr>
                    <a:solidFill>
                      <a:srgbClr val="002060"/>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000" b="1" kern="1200" dirty="0"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rPr>
                        <a:t>第一部资产阶级宪法；打击了封建主义和外国势力，传播了民族民主革命思想。</a:t>
                      </a:r>
                    </a:p>
                    <a:p>
                      <a:endParaRPr lang="zh-CN" altLang="en-US" sz="2000" b="1" kern="1200" dirty="0"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endParaRPr>
                    </a:p>
                  </a:txBody>
                  <a:tcPr>
                    <a:solidFill>
                      <a:srgbClr val="002060"/>
                    </a:solidFill>
                  </a:tcPr>
                </a:tc>
                <a:tc hMerge="1">
                  <a:txBody>
                    <a:bodyPr/>
                    <a:lstStyle/>
                    <a:p>
                      <a:endParaRPr lang="zh-CN"/>
                    </a:p>
                  </a:txBody>
                  <a:tcPr/>
                </a:tc>
                <a:tc gridSpan="2">
                  <a:txBody>
                    <a:bodyPr/>
                    <a:lstStyle/>
                    <a:p>
                      <a:r>
                        <a:rPr lang="en-US" altLang="zh-CN" sz="2000" b="1" kern="1200" dirty="0"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rPr>
                        <a:t>建立了亚洲第一个共和国，推翻了清王朝，结束了统治中国几千年的君主专制制度。</a:t>
                      </a:r>
                      <a:r>
                        <a:rPr lang="en-US" altLang="zh-CN" sz="2000" b="1" kern="1200" dirty="0" err="1"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rPr>
                        <a:t>辛亥革命推动了中华民族思想解放，推动了中国社会变革</a:t>
                      </a:r>
                      <a:r>
                        <a:rPr lang="en-US" altLang="zh-CN" sz="2000" b="1" kern="1200" dirty="0"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rPr>
                        <a:t>。</a:t>
                      </a:r>
                      <a:endParaRPr lang="zh-CN" altLang="en-US" sz="2000" b="1" kern="1200" dirty="0" smtClean="0">
                        <a:solidFill>
                          <a:srgbClr val="FFFF00"/>
                        </a:solidFill>
                        <a:latin typeface="宋体" panose="02010600030101010101" pitchFamily="2" charset="-122"/>
                        <a:ea typeface="宋体" panose="02010600030101010101" pitchFamily="2" charset="-122"/>
                        <a:cs typeface="字魂手刻宋" panose="00000500000000000000" charset="-122"/>
                        <a:sym typeface="+mn-ea"/>
                      </a:endParaRPr>
                    </a:p>
                  </a:txBody>
                  <a:tcPr>
                    <a:solidFill>
                      <a:srgbClr val="002060"/>
                    </a:solidFill>
                  </a:tcPr>
                </a:tc>
                <a:tc hMerge="1">
                  <a:txBody>
                    <a:bodyPr/>
                    <a:lstStyle/>
                    <a:p>
                      <a:endParaRPr lang="zh-CN"/>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heel(4)">
                                      <p:cBhvr>
                                        <p:cTn id="3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bldLvl="0" animBg="1"/>
      <p:bldP spid="6" grpId="0" bldLvl="0" animBg="1"/>
      <p:bldP spid="7" grpId="0" bldLvl="0" animBg="1"/>
      <p:bldP spid="8"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bwMode="auto">
          <a:xfrm>
            <a:off x="1703512" y="1124744"/>
            <a:ext cx="4608512" cy="5576094"/>
            <a:chOff x="1056" y="0"/>
            <a:chExt cx="4041" cy="4221"/>
          </a:xfrm>
        </p:grpSpPr>
        <p:sp>
          <p:nvSpPr>
            <p:cNvPr id="56345" name="Freeform 3"/>
            <p:cNvSpPr>
              <a:spLocks noChangeArrowheads="1"/>
            </p:cNvSpPr>
            <p:nvPr/>
          </p:nvSpPr>
          <p:spPr bwMode="auto">
            <a:xfrm>
              <a:off x="1056" y="13"/>
              <a:ext cx="4013" cy="4208"/>
            </a:xfrm>
            <a:custGeom>
              <a:avLst/>
              <a:gdLst>
                <a:gd name="T0" fmla="*/ 768 w 4013"/>
                <a:gd name="T1" fmla="*/ 121 h 4208"/>
                <a:gd name="T2" fmla="*/ 588 w 4013"/>
                <a:gd name="T3" fmla="*/ 277 h 4208"/>
                <a:gd name="T4" fmla="*/ 336 w 4013"/>
                <a:gd name="T5" fmla="*/ 481 h 4208"/>
                <a:gd name="T6" fmla="*/ 216 w 4013"/>
                <a:gd name="T7" fmla="*/ 625 h 4208"/>
                <a:gd name="T8" fmla="*/ 96 w 4013"/>
                <a:gd name="T9" fmla="*/ 781 h 4208"/>
                <a:gd name="T10" fmla="*/ 48 w 4013"/>
                <a:gd name="T11" fmla="*/ 1129 h 4208"/>
                <a:gd name="T12" fmla="*/ 72 w 4013"/>
                <a:gd name="T13" fmla="*/ 1465 h 4208"/>
                <a:gd name="T14" fmla="*/ 216 w 4013"/>
                <a:gd name="T15" fmla="*/ 1681 h 4208"/>
                <a:gd name="T16" fmla="*/ 480 w 4013"/>
                <a:gd name="T17" fmla="*/ 1897 h 4208"/>
                <a:gd name="T18" fmla="*/ 1008 w 4013"/>
                <a:gd name="T19" fmla="*/ 1789 h 4208"/>
                <a:gd name="T20" fmla="*/ 1212 w 4013"/>
                <a:gd name="T21" fmla="*/ 1825 h 4208"/>
                <a:gd name="T22" fmla="*/ 1368 w 4013"/>
                <a:gd name="T23" fmla="*/ 1921 h 4208"/>
                <a:gd name="T24" fmla="*/ 1524 w 4013"/>
                <a:gd name="T25" fmla="*/ 2005 h 4208"/>
                <a:gd name="T26" fmla="*/ 1548 w 4013"/>
                <a:gd name="T27" fmla="*/ 2353 h 4208"/>
                <a:gd name="T28" fmla="*/ 1716 w 4013"/>
                <a:gd name="T29" fmla="*/ 2761 h 4208"/>
                <a:gd name="T30" fmla="*/ 1680 w 4013"/>
                <a:gd name="T31" fmla="*/ 3013 h 4208"/>
                <a:gd name="T32" fmla="*/ 1680 w 4013"/>
                <a:gd name="T33" fmla="*/ 3265 h 4208"/>
                <a:gd name="T34" fmla="*/ 1836 w 4013"/>
                <a:gd name="T35" fmla="*/ 3673 h 4208"/>
                <a:gd name="T36" fmla="*/ 1896 w 4013"/>
                <a:gd name="T37" fmla="*/ 3853 h 4208"/>
                <a:gd name="T38" fmla="*/ 2004 w 4013"/>
                <a:gd name="T39" fmla="*/ 4081 h 4208"/>
                <a:gd name="T40" fmla="*/ 2136 w 4013"/>
                <a:gd name="T41" fmla="*/ 4201 h 4208"/>
                <a:gd name="T42" fmla="*/ 2460 w 4013"/>
                <a:gd name="T43" fmla="*/ 4165 h 4208"/>
                <a:gd name="T44" fmla="*/ 2616 w 4013"/>
                <a:gd name="T45" fmla="*/ 4081 h 4208"/>
                <a:gd name="T46" fmla="*/ 2772 w 4013"/>
                <a:gd name="T47" fmla="*/ 3901 h 4208"/>
                <a:gd name="T48" fmla="*/ 2904 w 4013"/>
                <a:gd name="T49" fmla="*/ 3673 h 4208"/>
                <a:gd name="T50" fmla="*/ 3024 w 4013"/>
                <a:gd name="T51" fmla="*/ 3349 h 4208"/>
                <a:gd name="T52" fmla="*/ 3216 w 4013"/>
                <a:gd name="T53" fmla="*/ 3181 h 4208"/>
                <a:gd name="T54" fmla="*/ 3312 w 4013"/>
                <a:gd name="T55" fmla="*/ 3061 h 4208"/>
                <a:gd name="T56" fmla="*/ 3324 w 4013"/>
                <a:gd name="T57" fmla="*/ 2821 h 4208"/>
                <a:gd name="T58" fmla="*/ 3264 w 4013"/>
                <a:gd name="T59" fmla="*/ 2617 h 4208"/>
                <a:gd name="T60" fmla="*/ 3300 w 4013"/>
                <a:gd name="T61" fmla="*/ 2413 h 4208"/>
                <a:gd name="T62" fmla="*/ 3480 w 4013"/>
                <a:gd name="T63" fmla="*/ 2197 h 4208"/>
                <a:gd name="T64" fmla="*/ 3624 w 4013"/>
                <a:gd name="T65" fmla="*/ 2065 h 4208"/>
                <a:gd name="T66" fmla="*/ 3828 w 4013"/>
                <a:gd name="T67" fmla="*/ 1849 h 4208"/>
                <a:gd name="T68" fmla="*/ 4008 w 4013"/>
                <a:gd name="T69" fmla="*/ 1561 h 4208"/>
                <a:gd name="T70" fmla="*/ 3804 w 4013"/>
                <a:gd name="T71" fmla="*/ 1489 h 4208"/>
                <a:gd name="T72" fmla="*/ 3564 w 4013"/>
                <a:gd name="T73" fmla="*/ 1525 h 4208"/>
                <a:gd name="T74" fmla="*/ 3372 w 4013"/>
                <a:gd name="T75" fmla="*/ 1369 h 4208"/>
                <a:gd name="T76" fmla="*/ 3216 w 4013"/>
                <a:gd name="T77" fmla="*/ 1249 h 4208"/>
                <a:gd name="T78" fmla="*/ 3108 w 4013"/>
                <a:gd name="T79" fmla="*/ 913 h 4208"/>
                <a:gd name="T80" fmla="*/ 3036 w 4013"/>
                <a:gd name="T81" fmla="*/ 865 h 4208"/>
                <a:gd name="T82" fmla="*/ 2916 w 4013"/>
                <a:gd name="T83" fmla="*/ 625 h 4208"/>
                <a:gd name="T84" fmla="*/ 2844 w 4013"/>
                <a:gd name="T85" fmla="*/ 541 h 4208"/>
                <a:gd name="T86" fmla="*/ 2832 w 4013"/>
                <a:gd name="T87" fmla="*/ 505 h 4208"/>
                <a:gd name="T88" fmla="*/ 2916 w 4013"/>
                <a:gd name="T89" fmla="*/ 481 h 4208"/>
                <a:gd name="T90" fmla="*/ 2616 w 4013"/>
                <a:gd name="T91" fmla="*/ 349 h 4208"/>
                <a:gd name="T92" fmla="*/ 2136 w 4013"/>
                <a:gd name="T93" fmla="*/ 265 h 4208"/>
                <a:gd name="T94" fmla="*/ 1668 w 4013"/>
                <a:gd name="T95" fmla="*/ 241 h 4208"/>
                <a:gd name="T96" fmla="*/ 1680 w 4013"/>
                <a:gd name="T97" fmla="*/ 145 h 4208"/>
                <a:gd name="T98" fmla="*/ 1512 w 4013"/>
                <a:gd name="T99" fmla="*/ 37 h 4208"/>
                <a:gd name="T100" fmla="*/ 936 w 4013"/>
                <a:gd name="T101" fmla="*/ 97 h 42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013"/>
                <a:gd name="T154" fmla="*/ 0 h 4208"/>
                <a:gd name="T155" fmla="*/ 4013 w 4013"/>
                <a:gd name="T156" fmla="*/ 4208 h 42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013" h="4208">
                  <a:moveTo>
                    <a:pt x="840" y="37"/>
                  </a:moveTo>
                  <a:cubicBezTo>
                    <a:pt x="828" y="41"/>
                    <a:pt x="813" y="40"/>
                    <a:pt x="804" y="49"/>
                  </a:cubicBezTo>
                  <a:cubicBezTo>
                    <a:pt x="785" y="68"/>
                    <a:pt x="787" y="102"/>
                    <a:pt x="768" y="121"/>
                  </a:cubicBezTo>
                  <a:cubicBezTo>
                    <a:pt x="758" y="131"/>
                    <a:pt x="745" y="139"/>
                    <a:pt x="732" y="145"/>
                  </a:cubicBezTo>
                  <a:cubicBezTo>
                    <a:pt x="709" y="155"/>
                    <a:pt x="660" y="169"/>
                    <a:pt x="660" y="169"/>
                  </a:cubicBezTo>
                  <a:cubicBezTo>
                    <a:pt x="636" y="205"/>
                    <a:pt x="612" y="241"/>
                    <a:pt x="588" y="277"/>
                  </a:cubicBezTo>
                  <a:cubicBezTo>
                    <a:pt x="574" y="298"/>
                    <a:pt x="585" y="335"/>
                    <a:pt x="564" y="349"/>
                  </a:cubicBezTo>
                  <a:cubicBezTo>
                    <a:pt x="513" y="383"/>
                    <a:pt x="472" y="422"/>
                    <a:pt x="420" y="457"/>
                  </a:cubicBezTo>
                  <a:cubicBezTo>
                    <a:pt x="396" y="473"/>
                    <a:pt x="364" y="472"/>
                    <a:pt x="336" y="481"/>
                  </a:cubicBezTo>
                  <a:cubicBezTo>
                    <a:pt x="310" y="560"/>
                    <a:pt x="346" y="482"/>
                    <a:pt x="288" y="529"/>
                  </a:cubicBezTo>
                  <a:cubicBezTo>
                    <a:pt x="232" y="574"/>
                    <a:pt x="291" y="553"/>
                    <a:pt x="252" y="601"/>
                  </a:cubicBezTo>
                  <a:cubicBezTo>
                    <a:pt x="243" y="612"/>
                    <a:pt x="228" y="617"/>
                    <a:pt x="216" y="625"/>
                  </a:cubicBezTo>
                  <a:cubicBezTo>
                    <a:pt x="200" y="673"/>
                    <a:pt x="186" y="693"/>
                    <a:pt x="144" y="721"/>
                  </a:cubicBezTo>
                  <a:cubicBezTo>
                    <a:pt x="140" y="733"/>
                    <a:pt x="140" y="747"/>
                    <a:pt x="132" y="757"/>
                  </a:cubicBezTo>
                  <a:cubicBezTo>
                    <a:pt x="123" y="768"/>
                    <a:pt x="99" y="767"/>
                    <a:pt x="96" y="781"/>
                  </a:cubicBezTo>
                  <a:cubicBezTo>
                    <a:pt x="89" y="814"/>
                    <a:pt x="109" y="867"/>
                    <a:pt x="120" y="901"/>
                  </a:cubicBezTo>
                  <a:cubicBezTo>
                    <a:pt x="107" y="954"/>
                    <a:pt x="89" y="1005"/>
                    <a:pt x="72" y="1057"/>
                  </a:cubicBezTo>
                  <a:cubicBezTo>
                    <a:pt x="64" y="1081"/>
                    <a:pt x="62" y="1108"/>
                    <a:pt x="48" y="1129"/>
                  </a:cubicBezTo>
                  <a:cubicBezTo>
                    <a:pt x="32" y="1153"/>
                    <a:pt x="0" y="1201"/>
                    <a:pt x="0" y="1201"/>
                  </a:cubicBezTo>
                  <a:cubicBezTo>
                    <a:pt x="17" y="1270"/>
                    <a:pt x="10" y="1401"/>
                    <a:pt x="36" y="1453"/>
                  </a:cubicBezTo>
                  <a:cubicBezTo>
                    <a:pt x="42" y="1464"/>
                    <a:pt x="61" y="1459"/>
                    <a:pt x="72" y="1465"/>
                  </a:cubicBezTo>
                  <a:cubicBezTo>
                    <a:pt x="85" y="1471"/>
                    <a:pt x="96" y="1481"/>
                    <a:pt x="108" y="1489"/>
                  </a:cubicBezTo>
                  <a:cubicBezTo>
                    <a:pt x="152" y="1555"/>
                    <a:pt x="117" y="1584"/>
                    <a:pt x="192" y="1609"/>
                  </a:cubicBezTo>
                  <a:cubicBezTo>
                    <a:pt x="200" y="1633"/>
                    <a:pt x="208" y="1657"/>
                    <a:pt x="216" y="1681"/>
                  </a:cubicBezTo>
                  <a:cubicBezTo>
                    <a:pt x="220" y="1693"/>
                    <a:pt x="217" y="1710"/>
                    <a:pt x="228" y="1717"/>
                  </a:cubicBezTo>
                  <a:cubicBezTo>
                    <a:pt x="290" y="1758"/>
                    <a:pt x="345" y="1807"/>
                    <a:pt x="408" y="1849"/>
                  </a:cubicBezTo>
                  <a:cubicBezTo>
                    <a:pt x="498" y="1909"/>
                    <a:pt x="394" y="1868"/>
                    <a:pt x="480" y="1897"/>
                  </a:cubicBezTo>
                  <a:cubicBezTo>
                    <a:pt x="522" y="1902"/>
                    <a:pt x="628" y="1875"/>
                    <a:pt x="672" y="1873"/>
                  </a:cubicBezTo>
                  <a:cubicBezTo>
                    <a:pt x="716" y="1871"/>
                    <a:pt x="688" y="1899"/>
                    <a:pt x="744" y="1885"/>
                  </a:cubicBezTo>
                  <a:cubicBezTo>
                    <a:pt x="819" y="1910"/>
                    <a:pt x="932" y="1810"/>
                    <a:pt x="1008" y="1789"/>
                  </a:cubicBezTo>
                  <a:cubicBezTo>
                    <a:pt x="996" y="1813"/>
                    <a:pt x="1086" y="1819"/>
                    <a:pt x="1104" y="1813"/>
                  </a:cubicBezTo>
                  <a:cubicBezTo>
                    <a:pt x="1116" y="1809"/>
                    <a:pt x="1140" y="1801"/>
                    <a:pt x="1140" y="1801"/>
                  </a:cubicBezTo>
                  <a:cubicBezTo>
                    <a:pt x="1164" y="1809"/>
                    <a:pt x="1204" y="1801"/>
                    <a:pt x="1212" y="1825"/>
                  </a:cubicBezTo>
                  <a:cubicBezTo>
                    <a:pt x="1231" y="1883"/>
                    <a:pt x="1209" y="1847"/>
                    <a:pt x="1260" y="1873"/>
                  </a:cubicBezTo>
                  <a:cubicBezTo>
                    <a:pt x="1273" y="1879"/>
                    <a:pt x="1283" y="1891"/>
                    <a:pt x="1296" y="1897"/>
                  </a:cubicBezTo>
                  <a:cubicBezTo>
                    <a:pt x="1319" y="1907"/>
                    <a:pt x="1368" y="1921"/>
                    <a:pt x="1368" y="1921"/>
                  </a:cubicBezTo>
                  <a:cubicBezTo>
                    <a:pt x="1384" y="1917"/>
                    <a:pt x="1400" y="1909"/>
                    <a:pt x="1416" y="1909"/>
                  </a:cubicBezTo>
                  <a:cubicBezTo>
                    <a:pt x="1480" y="1909"/>
                    <a:pt x="1462" y="1967"/>
                    <a:pt x="1488" y="1993"/>
                  </a:cubicBezTo>
                  <a:cubicBezTo>
                    <a:pt x="1497" y="2002"/>
                    <a:pt x="1512" y="2001"/>
                    <a:pt x="1524" y="2005"/>
                  </a:cubicBezTo>
                  <a:cubicBezTo>
                    <a:pt x="1499" y="2081"/>
                    <a:pt x="1511" y="2098"/>
                    <a:pt x="1452" y="2137"/>
                  </a:cubicBezTo>
                  <a:cubicBezTo>
                    <a:pt x="1431" y="2199"/>
                    <a:pt x="1449" y="2192"/>
                    <a:pt x="1476" y="2245"/>
                  </a:cubicBezTo>
                  <a:cubicBezTo>
                    <a:pt x="1502" y="2298"/>
                    <a:pt x="1494" y="2317"/>
                    <a:pt x="1548" y="2353"/>
                  </a:cubicBezTo>
                  <a:cubicBezTo>
                    <a:pt x="1605" y="2439"/>
                    <a:pt x="1576" y="2405"/>
                    <a:pt x="1632" y="2461"/>
                  </a:cubicBezTo>
                  <a:cubicBezTo>
                    <a:pt x="1654" y="2528"/>
                    <a:pt x="1687" y="2584"/>
                    <a:pt x="1704" y="2653"/>
                  </a:cubicBezTo>
                  <a:cubicBezTo>
                    <a:pt x="1708" y="2689"/>
                    <a:pt x="1709" y="2725"/>
                    <a:pt x="1716" y="2761"/>
                  </a:cubicBezTo>
                  <a:cubicBezTo>
                    <a:pt x="1721" y="2786"/>
                    <a:pt x="1740" y="2833"/>
                    <a:pt x="1740" y="2833"/>
                  </a:cubicBezTo>
                  <a:cubicBezTo>
                    <a:pt x="1732" y="2858"/>
                    <a:pt x="1712" y="2880"/>
                    <a:pt x="1704" y="2905"/>
                  </a:cubicBezTo>
                  <a:cubicBezTo>
                    <a:pt x="1693" y="2939"/>
                    <a:pt x="1698" y="2980"/>
                    <a:pt x="1680" y="3013"/>
                  </a:cubicBezTo>
                  <a:cubicBezTo>
                    <a:pt x="1666" y="3038"/>
                    <a:pt x="1632" y="3085"/>
                    <a:pt x="1632" y="3085"/>
                  </a:cubicBezTo>
                  <a:cubicBezTo>
                    <a:pt x="1636" y="3119"/>
                    <a:pt x="1636" y="3189"/>
                    <a:pt x="1656" y="3229"/>
                  </a:cubicBezTo>
                  <a:cubicBezTo>
                    <a:pt x="1662" y="3242"/>
                    <a:pt x="1674" y="3252"/>
                    <a:pt x="1680" y="3265"/>
                  </a:cubicBezTo>
                  <a:cubicBezTo>
                    <a:pt x="1722" y="3359"/>
                    <a:pt x="1706" y="3358"/>
                    <a:pt x="1764" y="3445"/>
                  </a:cubicBezTo>
                  <a:cubicBezTo>
                    <a:pt x="1787" y="3479"/>
                    <a:pt x="1780" y="3529"/>
                    <a:pt x="1800" y="3565"/>
                  </a:cubicBezTo>
                  <a:cubicBezTo>
                    <a:pt x="1815" y="3600"/>
                    <a:pt x="1822" y="3649"/>
                    <a:pt x="1836" y="3673"/>
                  </a:cubicBezTo>
                  <a:cubicBezTo>
                    <a:pt x="1850" y="3697"/>
                    <a:pt x="1880" y="3691"/>
                    <a:pt x="1884" y="3709"/>
                  </a:cubicBezTo>
                  <a:cubicBezTo>
                    <a:pt x="1876" y="3733"/>
                    <a:pt x="1856" y="3756"/>
                    <a:pt x="1860" y="3781"/>
                  </a:cubicBezTo>
                  <a:cubicBezTo>
                    <a:pt x="1864" y="3809"/>
                    <a:pt x="1888" y="3826"/>
                    <a:pt x="1896" y="3853"/>
                  </a:cubicBezTo>
                  <a:cubicBezTo>
                    <a:pt x="1944" y="3853"/>
                    <a:pt x="1890" y="3888"/>
                    <a:pt x="1896" y="3901"/>
                  </a:cubicBezTo>
                  <a:cubicBezTo>
                    <a:pt x="1906" y="3917"/>
                    <a:pt x="1962" y="3919"/>
                    <a:pt x="1980" y="3949"/>
                  </a:cubicBezTo>
                  <a:cubicBezTo>
                    <a:pt x="1998" y="3979"/>
                    <a:pt x="2008" y="4041"/>
                    <a:pt x="2004" y="4081"/>
                  </a:cubicBezTo>
                  <a:cubicBezTo>
                    <a:pt x="1995" y="4108"/>
                    <a:pt x="1923" y="4167"/>
                    <a:pt x="1956" y="4189"/>
                  </a:cubicBezTo>
                  <a:cubicBezTo>
                    <a:pt x="1973" y="4200"/>
                    <a:pt x="1996" y="4197"/>
                    <a:pt x="2016" y="4201"/>
                  </a:cubicBezTo>
                  <a:cubicBezTo>
                    <a:pt x="2044" y="4208"/>
                    <a:pt x="2102" y="4201"/>
                    <a:pt x="2136" y="4201"/>
                  </a:cubicBezTo>
                  <a:cubicBezTo>
                    <a:pt x="2170" y="4201"/>
                    <a:pt x="2200" y="4205"/>
                    <a:pt x="2220" y="4201"/>
                  </a:cubicBezTo>
                  <a:cubicBezTo>
                    <a:pt x="2232" y="4193"/>
                    <a:pt x="2242" y="4179"/>
                    <a:pt x="2256" y="4177"/>
                  </a:cubicBezTo>
                  <a:cubicBezTo>
                    <a:pt x="2323" y="4167"/>
                    <a:pt x="2392" y="4169"/>
                    <a:pt x="2460" y="4165"/>
                  </a:cubicBezTo>
                  <a:cubicBezTo>
                    <a:pt x="2503" y="4156"/>
                    <a:pt x="2525" y="4160"/>
                    <a:pt x="2556" y="4129"/>
                  </a:cubicBezTo>
                  <a:cubicBezTo>
                    <a:pt x="2566" y="4119"/>
                    <a:pt x="2569" y="4102"/>
                    <a:pt x="2580" y="4093"/>
                  </a:cubicBezTo>
                  <a:cubicBezTo>
                    <a:pt x="2590" y="4085"/>
                    <a:pt x="2605" y="4087"/>
                    <a:pt x="2616" y="4081"/>
                  </a:cubicBezTo>
                  <a:cubicBezTo>
                    <a:pt x="2629" y="4075"/>
                    <a:pt x="2640" y="4065"/>
                    <a:pt x="2652" y="4057"/>
                  </a:cubicBezTo>
                  <a:cubicBezTo>
                    <a:pt x="2683" y="4010"/>
                    <a:pt x="2676" y="3993"/>
                    <a:pt x="2724" y="3961"/>
                  </a:cubicBezTo>
                  <a:cubicBezTo>
                    <a:pt x="2751" y="3880"/>
                    <a:pt x="2714" y="3968"/>
                    <a:pt x="2772" y="3901"/>
                  </a:cubicBezTo>
                  <a:cubicBezTo>
                    <a:pt x="2791" y="3879"/>
                    <a:pt x="2820" y="3829"/>
                    <a:pt x="2820" y="3829"/>
                  </a:cubicBezTo>
                  <a:cubicBezTo>
                    <a:pt x="2847" y="3719"/>
                    <a:pt x="2817" y="3751"/>
                    <a:pt x="2880" y="3709"/>
                  </a:cubicBezTo>
                  <a:cubicBezTo>
                    <a:pt x="2888" y="3697"/>
                    <a:pt x="2893" y="3682"/>
                    <a:pt x="2904" y="3673"/>
                  </a:cubicBezTo>
                  <a:cubicBezTo>
                    <a:pt x="2914" y="3665"/>
                    <a:pt x="2931" y="3670"/>
                    <a:pt x="2940" y="3661"/>
                  </a:cubicBezTo>
                  <a:cubicBezTo>
                    <a:pt x="2960" y="3641"/>
                    <a:pt x="2988" y="3589"/>
                    <a:pt x="2988" y="3589"/>
                  </a:cubicBezTo>
                  <a:cubicBezTo>
                    <a:pt x="2976" y="3507"/>
                    <a:pt x="2944" y="3402"/>
                    <a:pt x="3024" y="3349"/>
                  </a:cubicBezTo>
                  <a:cubicBezTo>
                    <a:pt x="3032" y="3337"/>
                    <a:pt x="3037" y="3322"/>
                    <a:pt x="3048" y="3313"/>
                  </a:cubicBezTo>
                  <a:cubicBezTo>
                    <a:pt x="3070" y="3294"/>
                    <a:pt x="3120" y="3265"/>
                    <a:pt x="3120" y="3265"/>
                  </a:cubicBezTo>
                  <a:cubicBezTo>
                    <a:pt x="3160" y="3205"/>
                    <a:pt x="3132" y="3237"/>
                    <a:pt x="3216" y="3181"/>
                  </a:cubicBezTo>
                  <a:cubicBezTo>
                    <a:pt x="3228" y="3173"/>
                    <a:pt x="3240" y="3165"/>
                    <a:pt x="3252" y="3157"/>
                  </a:cubicBezTo>
                  <a:cubicBezTo>
                    <a:pt x="3264" y="3149"/>
                    <a:pt x="3288" y="3133"/>
                    <a:pt x="3288" y="3133"/>
                  </a:cubicBezTo>
                  <a:cubicBezTo>
                    <a:pt x="3296" y="3109"/>
                    <a:pt x="3304" y="3085"/>
                    <a:pt x="3312" y="3061"/>
                  </a:cubicBezTo>
                  <a:cubicBezTo>
                    <a:pt x="3316" y="3049"/>
                    <a:pt x="3320" y="3037"/>
                    <a:pt x="3324" y="3025"/>
                  </a:cubicBezTo>
                  <a:cubicBezTo>
                    <a:pt x="3328" y="3013"/>
                    <a:pt x="3336" y="2989"/>
                    <a:pt x="3336" y="2989"/>
                  </a:cubicBezTo>
                  <a:cubicBezTo>
                    <a:pt x="3332" y="2933"/>
                    <a:pt x="3334" y="2876"/>
                    <a:pt x="3324" y="2821"/>
                  </a:cubicBezTo>
                  <a:cubicBezTo>
                    <a:pt x="3321" y="2807"/>
                    <a:pt x="3306" y="2798"/>
                    <a:pt x="3300" y="2785"/>
                  </a:cubicBezTo>
                  <a:cubicBezTo>
                    <a:pt x="3290" y="2762"/>
                    <a:pt x="3276" y="2713"/>
                    <a:pt x="3276" y="2713"/>
                  </a:cubicBezTo>
                  <a:cubicBezTo>
                    <a:pt x="3272" y="2681"/>
                    <a:pt x="3270" y="2649"/>
                    <a:pt x="3264" y="2617"/>
                  </a:cubicBezTo>
                  <a:cubicBezTo>
                    <a:pt x="3262" y="2605"/>
                    <a:pt x="3252" y="2594"/>
                    <a:pt x="3252" y="2581"/>
                  </a:cubicBezTo>
                  <a:cubicBezTo>
                    <a:pt x="3252" y="2562"/>
                    <a:pt x="3287" y="2467"/>
                    <a:pt x="3288" y="2461"/>
                  </a:cubicBezTo>
                  <a:cubicBezTo>
                    <a:pt x="3292" y="2445"/>
                    <a:pt x="3291" y="2427"/>
                    <a:pt x="3300" y="2413"/>
                  </a:cubicBezTo>
                  <a:cubicBezTo>
                    <a:pt x="3308" y="2401"/>
                    <a:pt x="3324" y="2397"/>
                    <a:pt x="3336" y="2389"/>
                  </a:cubicBezTo>
                  <a:cubicBezTo>
                    <a:pt x="3353" y="2337"/>
                    <a:pt x="3354" y="2323"/>
                    <a:pt x="3408" y="2305"/>
                  </a:cubicBezTo>
                  <a:cubicBezTo>
                    <a:pt x="3422" y="2249"/>
                    <a:pt x="3432" y="2229"/>
                    <a:pt x="3480" y="2197"/>
                  </a:cubicBezTo>
                  <a:cubicBezTo>
                    <a:pt x="3488" y="2173"/>
                    <a:pt x="3495" y="2142"/>
                    <a:pt x="3516" y="2125"/>
                  </a:cubicBezTo>
                  <a:cubicBezTo>
                    <a:pt x="3526" y="2117"/>
                    <a:pt x="3541" y="2119"/>
                    <a:pt x="3552" y="2113"/>
                  </a:cubicBezTo>
                  <a:cubicBezTo>
                    <a:pt x="3577" y="2099"/>
                    <a:pt x="3624" y="2065"/>
                    <a:pt x="3624" y="2065"/>
                  </a:cubicBezTo>
                  <a:cubicBezTo>
                    <a:pt x="3652" y="2023"/>
                    <a:pt x="3672" y="2009"/>
                    <a:pt x="3720" y="1993"/>
                  </a:cubicBezTo>
                  <a:cubicBezTo>
                    <a:pt x="3755" y="1958"/>
                    <a:pt x="3781" y="1920"/>
                    <a:pt x="3816" y="1885"/>
                  </a:cubicBezTo>
                  <a:cubicBezTo>
                    <a:pt x="3820" y="1873"/>
                    <a:pt x="3822" y="1860"/>
                    <a:pt x="3828" y="1849"/>
                  </a:cubicBezTo>
                  <a:cubicBezTo>
                    <a:pt x="3834" y="1836"/>
                    <a:pt x="3846" y="1826"/>
                    <a:pt x="3852" y="1813"/>
                  </a:cubicBezTo>
                  <a:cubicBezTo>
                    <a:pt x="3887" y="1734"/>
                    <a:pt x="3859" y="1724"/>
                    <a:pt x="3924" y="1681"/>
                  </a:cubicBezTo>
                  <a:cubicBezTo>
                    <a:pt x="3945" y="1617"/>
                    <a:pt x="3941" y="1583"/>
                    <a:pt x="4008" y="1561"/>
                  </a:cubicBezTo>
                  <a:cubicBezTo>
                    <a:pt x="3993" y="1442"/>
                    <a:pt x="4013" y="1442"/>
                    <a:pt x="3924" y="1501"/>
                  </a:cubicBezTo>
                  <a:cubicBezTo>
                    <a:pt x="3908" y="1497"/>
                    <a:pt x="3892" y="1489"/>
                    <a:pt x="3876" y="1489"/>
                  </a:cubicBezTo>
                  <a:cubicBezTo>
                    <a:pt x="3780" y="1489"/>
                    <a:pt x="3900" y="1521"/>
                    <a:pt x="3804" y="1489"/>
                  </a:cubicBezTo>
                  <a:cubicBezTo>
                    <a:pt x="3780" y="1493"/>
                    <a:pt x="3754" y="1490"/>
                    <a:pt x="3732" y="1501"/>
                  </a:cubicBezTo>
                  <a:cubicBezTo>
                    <a:pt x="3719" y="1507"/>
                    <a:pt x="3722" y="1535"/>
                    <a:pt x="3708" y="1537"/>
                  </a:cubicBezTo>
                  <a:cubicBezTo>
                    <a:pt x="3660" y="1544"/>
                    <a:pt x="3612" y="1529"/>
                    <a:pt x="3564" y="1525"/>
                  </a:cubicBezTo>
                  <a:cubicBezTo>
                    <a:pt x="3540" y="1517"/>
                    <a:pt x="3516" y="1509"/>
                    <a:pt x="3492" y="1501"/>
                  </a:cubicBezTo>
                  <a:cubicBezTo>
                    <a:pt x="3480" y="1497"/>
                    <a:pt x="3456" y="1489"/>
                    <a:pt x="3456" y="1489"/>
                  </a:cubicBezTo>
                  <a:cubicBezTo>
                    <a:pt x="3441" y="1413"/>
                    <a:pt x="3435" y="1411"/>
                    <a:pt x="3372" y="1369"/>
                  </a:cubicBezTo>
                  <a:cubicBezTo>
                    <a:pt x="3303" y="1266"/>
                    <a:pt x="3395" y="1387"/>
                    <a:pt x="3312" y="1321"/>
                  </a:cubicBezTo>
                  <a:cubicBezTo>
                    <a:pt x="3301" y="1312"/>
                    <a:pt x="3298" y="1295"/>
                    <a:pt x="3288" y="1285"/>
                  </a:cubicBezTo>
                  <a:cubicBezTo>
                    <a:pt x="3265" y="1262"/>
                    <a:pt x="3245" y="1259"/>
                    <a:pt x="3216" y="1249"/>
                  </a:cubicBezTo>
                  <a:cubicBezTo>
                    <a:pt x="3192" y="1011"/>
                    <a:pt x="3241" y="1189"/>
                    <a:pt x="3168" y="1105"/>
                  </a:cubicBezTo>
                  <a:cubicBezTo>
                    <a:pt x="3149" y="1083"/>
                    <a:pt x="3120" y="1033"/>
                    <a:pt x="3120" y="1033"/>
                  </a:cubicBezTo>
                  <a:cubicBezTo>
                    <a:pt x="3116" y="993"/>
                    <a:pt x="3114" y="953"/>
                    <a:pt x="3108" y="913"/>
                  </a:cubicBezTo>
                  <a:cubicBezTo>
                    <a:pt x="3106" y="900"/>
                    <a:pt x="3109" y="877"/>
                    <a:pt x="3096" y="877"/>
                  </a:cubicBezTo>
                  <a:cubicBezTo>
                    <a:pt x="3083" y="877"/>
                    <a:pt x="3088" y="901"/>
                    <a:pt x="3084" y="913"/>
                  </a:cubicBezTo>
                  <a:cubicBezTo>
                    <a:pt x="3061" y="844"/>
                    <a:pt x="3091" y="902"/>
                    <a:pt x="3036" y="865"/>
                  </a:cubicBezTo>
                  <a:cubicBezTo>
                    <a:pt x="3010" y="848"/>
                    <a:pt x="2990" y="822"/>
                    <a:pt x="2964" y="805"/>
                  </a:cubicBezTo>
                  <a:cubicBezTo>
                    <a:pt x="2986" y="740"/>
                    <a:pt x="2964" y="752"/>
                    <a:pt x="2940" y="697"/>
                  </a:cubicBezTo>
                  <a:cubicBezTo>
                    <a:pt x="2930" y="674"/>
                    <a:pt x="2930" y="646"/>
                    <a:pt x="2916" y="625"/>
                  </a:cubicBezTo>
                  <a:cubicBezTo>
                    <a:pt x="2908" y="613"/>
                    <a:pt x="2898" y="602"/>
                    <a:pt x="2892" y="589"/>
                  </a:cubicBezTo>
                  <a:cubicBezTo>
                    <a:pt x="2886" y="578"/>
                    <a:pt x="2901" y="572"/>
                    <a:pt x="2892" y="563"/>
                  </a:cubicBezTo>
                  <a:cubicBezTo>
                    <a:pt x="2844" y="563"/>
                    <a:pt x="2856" y="545"/>
                    <a:pt x="2844" y="541"/>
                  </a:cubicBezTo>
                  <a:cubicBezTo>
                    <a:pt x="2836" y="529"/>
                    <a:pt x="2826" y="518"/>
                    <a:pt x="2820" y="505"/>
                  </a:cubicBezTo>
                  <a:cubicBezTo>
                    <a:pt x="2814" y="494"/>
                    <a:pt x="2795" y="469"/>
                    <a:pt x="2808" y="469"/>
                  </a:cubicBezTo>
                  <a:cubicBezTo>
                    <a:pt x="2822" y="469"/>
                    <a:pt x="2822" y="495"/>
                    <a:pt x="2832" y="505"/>
                  </a:cubicBezTo>
                  <a:cubicBezTo>
                    <a:pt x="2842" y="515"/>
                    <a:pt x="2856" y="521"/>
                    <a:pt x="2868" y="529"/>
                  </a:cubicBezTo>
                  <a:cubicBezTo>
                    <a:pt x="2880" y="525"/>
                    <a:pt x="2895" y="526"/>
                    <a:pt x="2904" y="517"/>
                  </a:cubicBezTo>
                  <a:cubicBezTo>
                    <a:pt x="2913" y="508"/>
                    <a:pt x="2917" y="494"/>
                    <a:pt x="2916" y="481"/>
                  </a:cubicBezTo>
                  <a:cubicBezTo>
                    <a:pt x="2911" y="437"/>
                    <a:pt x="2880" y="361"/>
                    <a:pt x="2856" y="325"/>
                  </a:cubicBezTo>
                  <a:cubicBezTo>
                    <a:pt x="2805" y="342"/>
                    <a:pt x="2780" y="330"/>
                    <a:pt x="2736" y="301"/>
                  </a:cubicBezTo>
                  <a:cubicBezTo>
                    <a:pt x="2690" y="312"/>
                    <a:pt x="2660" y="334"/>
                    <a:pt x="2616" y="349"/>
                  </a:cubicBezTo>
                  <a:cubicBezTo>
                    <a:pt x="2534" y="333"/>
                    <a:pt x="2458" y="293"/>
                    <a:pt x="2376" y="277"/>
                  </a:cubicBezTo>
                  <a:cubicBezTo>
                    <a:pt x="2284" y="259"/>
                    <a:pt x="2336" y="270"/>
                    <a:pt x="2220" y="241"/>
                  </a:cubicBezTo>
                  <a:cubicBezTo>
                    <a:pt x="2203" y="245"/>
                    <a:pt x="2138" y="260"/>
                    <a:pt x="2136" y="265"/>
                  </a:cubicBezTo>
                  <a:cubicBezTo>
                    <a:pt x="2072" y="409"/>
                    <a:pt x="2173" y="328"/>
                    <a:pt x="2088" y="385"/>
                  </a:cubicBezTo>
                  <a:cubicBezTo>
                    <a:pt x="2012" y="366"/>
                    <a:pt x="1961" y="332"/>
                    <a:pt x="1896" y="289"/>
                  </a:cubicBezTo>
                  <a:cubicBezTo>
                    <a:pt x="1839" y="251"/>
                    <a:pt x="1729" y="247"/>
                    <a:pt x="1668" y="241"/>
                  </a:cubicBezTo>
                  <a:cubicBezTo>
                    <a:pt x="1664" y="225"/>
                    <a:pt x="1661" y="209"/>
                    <a:pt x="1656" y="193"/>
                  </a:cubicBezTo>
                  <a:cubicBezTo>
                    <a:pt x="1653" y="181"/>
                    <a:pt x="1638" y="168"/>
                    <a:pt x="1644" y="157"/>
                  </a:cubicBezTo>
                  <a:cubicBezTo>
                    <a:pt x="1650" y="146"/>
                    <a:pt x="1668" y="149"/>
                    <a:pt x="1680" y="145"/>
                  </a:cubicBezTo>
                  <a:cubicBezTo>
                    <a:pt x="1684" y="117"/>
                    <a:pt x="1684" y="88"/>
                    <a:pt x="1692" y="61"/>
                  </a:cubicBezTo>
                  <a:cubicBezTo>
                    <a:pt x="1708" y="8"/>
                    <a:pt x="1767" y="17"/>
                    <a:pt x="1644" y="37"/>
                  </a:cubicBezTo>
                  <a:cubicBezTo>
                    <a:pt x="1588" y="0"/>
                    <a:pt x="1572" y="17"/>
                    <a:pt x="1512" y="37"/>
                  </a:cubicBezTo>
                  <a:cubicBezTo>
                    <a:pt x="1466" y="22"/>
                    <a:pt x="1439" y="9"/>
                    <a:pt x="1392" y="25"/>
                  </a:cubicBezTo>
                  <a:cubicBezTo>
                    <a:pt x="1285" y="14"/>
                    <a:pt x="1249" y="3"/>
                    <a:pt x="1140" y="25"/>
                  </a:cubicBezTo>
                  <a:cubicBezTo>
                    <a:pt x="1076" y="38"/>
                    <a:pt x="1007" y="90"/>
                    <a:pt x="936" y="97"/>
                  </a:cubicBezTo>
                  <a:cubicBezTo>
                    <a:pt x="876" y="103"/>
                    <a:pt x="816" y="103"/>
                    <a:pt x="756" y="109"/>
                  </a:cubicBezTo>
                  <a:cubicBezTo>
                    <a:pt x="736" y="111"/>
                    <a:pt x="796" y="109"/>
                    <a:pt x="816" y="109"/>
                  </a:cubicBezTo>
                </a:path>
              </a:pathLst>
            </a:custGeom>
            <a:solidFill>
              <a:srgbClr val="CCFFFF"/>
            </a:solidFill>
            <a:ln w="9525">
              <a:solidFill>
                <a:schemeClr val="tx1"/>
              </a:solidFill>
              <a:round/>
            </a:ln>
          </p:spPr>
          <p:txBody>
            <a:bodyPr/>
            <a:lstStyle/>
            <a:p>
              <a:endParaRPr lang="zh-CN" altLang="en-US"/>
            </a:p>
          </p:txBody>
        </p:sp>
        <p:sp>
          <p:nvSpPr>
            <p:cNvPr id="56346" name="Freeform 4"/>
            <p:cNvSpPr>
              <a:spLocks noChangeArrowheads="1"/>
            </p:cNvSpPr>
            <p:nvPr/>
          </p:nvSpPr>
          <p:spPr bwMode="auto">
            <a:xfrm>
              <a:off x="4416" y="2893"/>
              <a:ext cx="548" cy="852"/>
            </a:xfrm>
            <a:custGeom>
              <a:avLst/>
              <a:gdLst>
                <a:gd name="T0" fmla="*/ 504 w 548"/>
                <a:gd name="T1" fmla="*/ 0 h 852"/>
                <a:gd name="T2" fmla="*/ 516 w 548"/>
                <a:gd name="T3" fmla="*/ 108 h 852"/>
                <a:gd name="T4" fmla="*/ 480 w 548"/>
                <a:gd name="T5" fmla="*/ 264 h 852"/>
                <a:gd name="T6" fmla="*/ 492 w 548"/>
                <a:gd name="T7" fmla="*/ 336 h 852"/>
                <a:gd name="T8" fmla="*/ 420 w 548"/>
                <a:gd name="T9" fmla="*/ 444 h 852"/>
                <a:gd name="T10" fmla="*/ 396 w 548"/>
                <a:gd name="T11" fmla="*/ 516 h 852"/>
                <a:gd name="T12" fmla="*/ 348 w 548"/>
                <a:gd name="T13" fmla="*/ 588 h 852"/>
                <a:gd name="T14" fmla="*/ 264 w 548"/>
                <a:gd name="T15" fmla="*/ 768 h 852"/>
                <a:gd name="T16" fmla="*/ 180 w 548"/>
                <a:gd name="T17" fmla="*/ 852 h 852"/>
                <a:gd name="T18" fmla="*/ 72 w 548"/>
                <a:gd name="T19" fmla="*/ 792 h 852"/>
                <a:gd name="T20" fmla="*/ 84 w 548"/>
                <a:gd name="T21" fmla="*/ 612 h 852"/>
                <a:gd name="T22" fmla="*/ 120 w 548"/>
                <a:gd name="T23" fmla="*/ 600 h 852"/>
                <a:gd name="T24" fmla="*/ 144 w 548"/>
                <a:gd name="T25" fmla="*/ 564 h 852"/>
                <a:gd name="T26" fmla="*/ 132 w 548"/>
                <a:gd name="T27" fmla="*/ 516 h 852"/>
                <a:gd name="T28" fmla="*/ 168 w 548"/>
                <a:gd name="T29" fmla="*/ 348 h 852"/>
                <a:gd name="T30" fmla="*/ 204 w 548"/>
                <a:gd name="T31" fmla="*/ 300 h 852"/>
                <a:gd name="T32" fmla="*/ 276 w 548"/>
                <a:gd name="T33" fmla="*/ 276 h 852"/>
                <a:gd name="T34" fmla="*/ 348 w 548"/>
                <a:gd name="T35" fmla="*/ 240 h 852"/>
                <a:gd name="T36" fmla="*/ 384 w 548"/>
                <a:gd name="T37" fmla="*/ 156 h 852"/>
                <a:gd name="T38" fmla="*/ 468 w 548"/>
                <a:gd name="T39" fmla="*/ 84 h 852"/>
                <a:gd name="T40" fmla="*/ 504 w 548"/>
                <a:gd name="T41" fmla="*/ 0 h 8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48"/>
                <a:gd name="T64" fmla="*/ 0 h 852"/>
                <a:gd name="T65" fmla="*/ 548 w 548"/>
                <a:gd name="T66" fmla="*/ 852 h 8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48" h="852">
                  <a:moveTo>
                    <a:pt x="504" y="0"/>
                  </a:moveTo>
                  <a:cubicBezTo>
                    <a:pt x="508" y="36"/>
                    <a:pt x="512" y="72"/>
                    <a:pt x="516" y="108"/>
                  </a:cubicBezTo>
                  <a:cubicBezTo>
                    <a:pt x="526" y="193"/>
                    <a:pt x="548" y="219"/>
                    <a:pt x="480" y="264"/>
                  </a:cubicBezTo>
                  <a:cubicBezTo>
                    <a:pt x="484" y="288"/>
                    <a:pt x="498" y="312"/>
                    <a:pt x="492" y="336"/>
                  </a:cubicBezTo>
                  <a:cubicBezTo>
                    <a:pt x="492" y="336"/>
                    <a:pt x="432" y="426"/>
                    <a:pt x="420" y="444"/>
                  </a:cubicBezTo>
                  <a:cubicBezTo>
                    <a:pt x="406" y="465"/>
                    <a:pt x="410" y="495"/>
                    <a:pt x="396" y="516"/>
                  </a:cubicBezTo>
                  <a:cubicBezTo>
                    <a:pt x="380" y="540"/>
                    <a:pt x="364" y="564"/>
                    <a:pt x="348" y="588"/>
                  </a:cubicBezTo>
                  <a:cubicBezTo>
                    <a:pt x="300" y="660"/>
                    <a:pt x="333" y="699"/>
                    <a:pt x="264" y="768"/>
                  </a:cubicBezTo>
                  <a:cubicBezTo>
                    <a:pt x="243" y="830"/>
                    <a:pt x="246" y="836"/>
                    <a:pt x="180" y="852"/>
                  </a:cubicBezTo>
                  <a:cubicBezTo>
                    <a:pt x="119" y="837"/>
                    <a:pt x="107" y="845"/>
                    <a:pt x="72" y="792"/>
                  </a:cubicBezTo>
                  <a:cubicBezTo>
                    <a:pt x="54" y="704"/>
                    <a:pt x="0" y="668"/>
                    <a:pt x="84" y="612"/>
                  </a:cubicBezTo>
                  <a:cubicBezTo>
                    <a:pt x="108" y="576"/>
                    <a:pt x="114" y="611"/>
                    <a:pt x="120" y="600"/>
                  </a:cubicBezTo>
                  <a:cubicBezTo>
                    <a:pt x="126" y="587"/>
                    <a:pt x="142" y="578"/>
                    <a:pt x="144" y="564"/>
                  </a:cubicBezTo>
                  <a:cubicBezTo>
                    <a:pt x="146" y="548"/>
                    <a:pt x="136" y="532"/>
                    <a:pt x="132" y="516"/>
                  </a:cubicBezTo>
                  <a:cubicBezTo>
                    <a:pt x="137" y="485"/>
                    <a:pt x="156" y="384"/>
                    <a:pt x="168" y="348"/>
                  </a:cubicBezTo>
                  <a:cubicBezTo>
                    <a:pt x="180" y="312"/>
                    <a:pt x="186" y="312"/>
                    <a:pt x="204" y="300"/>
                  </a:cubicBezTo>
                  <a:cubicBezTo>
                    <a:pt x="212" y="276"/>
                    <a:pt x="252" y="284"/>
                    <a:pt x="276" y="276"/>
                  </a:cubicBezTo>
                  <a:cubicBezTo>
                    <a:pt x="326" y="259"/>
                    <a:pt x="301" y="271"/>
                    <a:pt x="348" y="240"/>
                  </a:cubicBezTo>
                  <a:cubicBezTo>
                    <a:pt x="373" y="140"/>
                    <a:pt x="343" y="239"/>
                    <a:pt x="384" y="156"/>
                  </a:cubicBezTo>
                  <a:cubicBezTo>
                    <a:pt x="412" y="99"/>
                    <a:pt x="404" y="105"/>
                    <a:pt x="468" y="84"/>
                  </a:cubicBezTo>
                  <a:cubicBezTo>
                    <a:pt x="486" y="31"/>
                    <a:pt x="474" y="59"/>
                    <a:pt x="504" y="0"/>
                  </a:cubicBezTo>
                  <a:close/>
                </a:path>
              </a:pathLst>
            </a:custGeom>
            <a:solidFill>
              <a:srgbClr val="CCFFFF"/>
            </a:solidFill>
            <a:ln w="9525">
              <a:solidFill>
                <a:schemeClr val="tx1"/>
              </a:solidFill>
              <a:round/>
            </a:ln>
          </p:spPr>
          <p:txBody>
            <a:bodyPr/>
            <a:lstStyle/>
            <a:p>
              <a:endParaRPr lang="zh-CN" altLang="en-US"/>
            </a:p>
          </p:txBody>
        </p:sp>
        <p:sp>
          <p:nvSpPr>
            <p:cNvPr id="56347" name="Freeform 5"/>
            <p:cNvSpPr>
              <a:spLocks noChangeArrowheads="1"/>
            </p:cNvSpPr>
            <p:nvPr/>
          </p:nvSpPr>
          <p:spPr bwMode="auto">
            <a:xfrm>
              <a:off x="2592" y="13"/>
              <a:ext cx="209" cy="416"/>
            </a:xfrm>
            <a:custGeom>
              <a:avLst/>
              <a:gdLst>
                <a:gd name="T0" fmla="*/ 50 w 209"/>
                <a:gd name="T1" fmla="*/ 68 h 416"/>
                <a:gd name="T2" fmla="*/ 14 w 209"/>
                <a:gd name="T3" fmla="*/ 164 h 416"/>
                <a:gd name="T4" fmla="*/ 2 w 209"/>
                <a:gd name="T5" fmla="*/ 200 h 416"/>
                <a:gd name="T6" fmla="*/ 26 w 209"/>
                <a:gd name="T7" fmla="*/ 236 h 416"/>
                <a:gd name="T8" fmla="*/ 48 w 209"/>
                <a:gd name="T9" fmla="*/ 371 h 416"/>
                <a:gd name="T10" fmla="*/ 74 w 209"/>
                <a:gd name="T11" fmla="*/ 344 h 416"/>
                <a:gd name="T12" fmla="*/ 98 w 209"/>
                <a:gd name="T13" fmla="*/ 416 h 416"/>
                <a:gd name="T14" fmla="*/ 134 w 209"/>
                <a:gd name="T15" fmla="*/ 392 h 416"/>
                <a:gd name="T16" fmla="*/ 146 w 209"/>
                <a:gd name="T17" fmla="*/ 344 h 416"/>
                <a:gd name="T18" fmla="*/ 170 w 209"/>
                <a:gd name="T19" fmla="*/ 308 h 416"/>
                <a:gd name="T20" fmla="*/ 182 w 209"/>
                <a:gd name="T21" fmla="*/ 272 h 416"/>
                <a:gd name="T22" fmla="*/ 170 w 209"/>
                <a:gd name="T23" fmla="*/ 176 h 416"/>
                <a:gd name="T24" fmla="*/ 182 w 209"/>
                <a:gd name="T25" fmla="*/ 104 h 416"/>
                <a:gd name="T26" fmla="*/ 206 w 209"/>
                <a:gd name="T27" fmla="*/ 68 h 416"/>
                <a:gd name="T28" fmla="*/ 170 w 209"/>
                <a:gd name="T29" fmla="*/ 44 h 416"/>
                <a:gd name="T30" fmla="*/ 134 w 209"/>
                <a:gd name="T31" fmla="*/ 56 h 416"/>
                <a:gd name="T32" fmla="*/ 50 w 209"/>
                <a:gd name="T33" fmla="*/ 44 h 416"/>
                <a:gd name="T34" fmla="*/ 50 w 209"/>
                <a:gd name="T35" fmla="*/ 68 h 4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9"/>
                <a:gd name="T55" fmla="*/ 0 h 416"/>
                <a:gd name="T56" fmla="*/ 209 w 209"/>
                <a:gd name="T57" fmla="*/ 416 h 4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9" h="416">
                  <a:moveTo>
                    <a:pt x="50" y="68"/>
                  </a:moveTo>
                  <a:cubicBezTo>
                    <a:pt x="68" y="121"/>
                    <a:pt x="60" y="133"/>
                    <a:pt x="14" y="164"/>
                  </a:cubicBezTo>
                  <a:cubicBezTo>
                    <a:pt x="10" y="176"/>
                    <a:pt x="0" y="188"/>
                    <a:pt x="2" y="200"/>
                  </a:cubicBezTo>
                  <a:cubicBezTo>
                    <a:pt x="4" y="214"/>
                    <a:pt x="20" y="223"/>
                    <a:pt x="26" y="236"/>
                  </a:cubicBezTo>
                  <a:cubicBezTo>
                    <a:pt x="36" y="259"/>
                    <a:pt x="48" y="347"/>
                    <a:pt x="48" y="371"/>
                  </a:cubicBezTo>
                  <a:cubicBezTo>
                    <a:pt x="56" y="383"/>
                    <a:pt x="68" y="331"/>
                    <a:pt x="74" y="344"/>
                  </a:cubicBezTo>
                  <a:cubicBezTo>
                    <a:pt x="84" y="367"/>
                    <a:pt x="98" y="416"/>
                    <a:pt x="98" y="416"/>
                  </a:cubicBezTo>
                  <a:cubicBezTo>
                    <a:pt x="110" y="408"/>
                    <a:pt x="126" y="404"/>
                    <a:pt x="134" y="392"/>
                  </a:cubicBezTo>
                  <a:cubicBezTo>
                    <a:pt x="143" y="378"/>
                    <a:pt x="140" y="359"/>
                    <a:pt x="146" y="344"/>
                  </a:cubicBezTo>
                  <a:cubicBezTo>
                    <a:pt x="152" y="331"/>
                    <a:pt x="164" y="321"/>
                    <a:pt x="170" y="308"/>
                  </a:cubicBezTo>
                  <a:cubicBezTo>
                    <a:pt x="176" y="297"/>
                    <a:pt x="178" y="284"/>
                    <a:pt x="182" y="272"/>
                  </a:cubicBezTo>
                  <a:cubicBezTo>
                    <a:pt x="126" y="188"/>
                    <a:pt x="110" y="216"/>
                    <a:pt x="170" y="176"/>
                  </a:cubicBezTo>
                  <a:cubicBezTo>
                    <a:pt x="174" y="152"/>
                    <a:pt x="174" y="127"/>
                    <a:pt x="182" y="104"/>
                  </a:cubicBezTo>
                  <a:cubicBezTo>
                    <a:pt x="187" y="90"/>
                    <a:pt x="209" y="82"/>
                    <a:pt x="206" y="68"/>
                  </a:cubicBezTo>
                  <a:cubicBezTo>
                    <a:pt x="203" y="54"/>
                    <a:pt x="182" y="52"/>
                    <a:pt x="170" y="44"/>
                  </a:cubicBezTo>
                  <a:cubicBezTo>
                    <a:pt x="158" y="48"/>
                    <a:pt x="146" y="58"/>
                    <a:pt x="134" y="56"/>
                  </a:cubicBezTo>
                  <a:cubicBezTo>
                    <a:pt x="87" y="48"/>
                    <a:pt x="109" y="0"/>
                    <a:pt x="50" y="44"/>
                  </a:cubicBezTo>
                  <a:cubicBezTo>
                    <a:pt x="44" y="49"/>
                    <a:pt x="50" y="60"/>
                    <a:pt x="50" y="68"/>
                  </a:cubicBezTo>
                  <a:close/>
                </a:path>
              </a:pathLst>
            </a:custGeom>
            <a:solidFill>
              <a:srgbClr val="CCFFFF"/>
            </a:solidFill>
            <a:ln w="9525">
              <a:solidFill>
                <a:schemeClr val="tx1"/>
              </a:solidFill>
              <a:round/>
            </a:ln>
          </p:spPr>
          <p:txBody>
            <a:bodyPr/>
            <a:lstStyle/>
            <a:p>
              <a:endParaRPr lang="zh-CN" altLang="en-US"/>
            </a:p>
          </p:txBody>
        </p:sp>
        <p:sp>
          <p:nvSpPr>
            <p:cNvPr id="56348" name="Freeform 6"/>
            <p:cNvSpPr>
              <a:spLocks noChangeArrowheads="1"/>
            </p:cNvSpPr>
            <p:nvPr/>
          </p:nvSpPr>
          <p:spPr bwMode="auto">
            <a:xfrm>
              <a:off x="2609" y="254"/>
              <a:ext cx="867" cy="697"/>
            </a:xfrm>
            <a:custGeom>
              <a:avLst/>
              <a:gdLst>
                <a:gd name="T0" fmla="*/ 148 w 867"/>
                <a:gd name="T1" fmla="*/ 71 h 697"/>
                <a:gd name="T2" fmla="*/ 112 w 867"/>
                <a:gd name="T3" fmla="*/ 83 h 697"/>
                <a:gd name="T4" fmla="*/ 88 w 867"/>
                <a:gd name="T5" fmla="*/ 155 h 697"/>
                <a:gd name="T6" fmla="*/ 52 w 867"/>
                <a:gd name="T7" fmla="*/ 167 h 697"/>
                <a:gd name="T8" fmla="*/ 76 w 867"/>
                <a:gd name="T9" fmla="*/ 227 h 697"/>
                <a:gd name="T10" fmla="*/ 55 w 867"/>
                <a:gd name="T11" fmla="*/ 286 h 697"/>
                <a:gd name="T12" fmla="*/ 55 w 867"/>
                <a:gd name="T13" fmla="*/ 358 h 697"/>
                <a:gd name="T14" fmla="*/ 40 w 867"/>
                <a:gd name="T15" fmla="*/ 479 h 697"/>
                <a:gd name="T16" fmla="*/ 52 w 867"/>
                <a:gd name="T17" fmla="*/ 515 h 697"/>
                <a:gd name="T18" fmla="*/ 124 w 867"/>
                <a:gd name="T19" fmla="*/ 539 h 697"/>
                <a:gd name="T20" fmla="*/ 208 w 867"/>
                <a:gd name="T21" fmla="*/ 539 h 697"/>
                <a:gd name="T22" fmla="*/ 220 w 867"/>
                <a:gd name="T23" fmla="*/ 611 h 697"/>
                <a:gd name="T24" fmla="*/ 292 w 867"/>
                <a:gd name="T25" fmla="*/ 635 h 697"/>
                <a:gd name="T26" fmla="*/ 355 w 867"/>
                <a:gd name="T27" fmla="*/ 634 h 697"/>
                <a:gd name="T28" fmla="*/ 400 w 867"/>
                <a:gd name="T29" fmla="*/ 623 h 697"/>
                <a:gd name="T30" fmla="*/ 472 w 867"/>
                <a:gd name="T31" fmla="*/ 671 h 697"/>
                <a:gd name="T32" fmla="*/ 784 w 867"/>
                <a:gd name="T33" fmla="*/ 671 h 697"/>
                <a:gd name="T34" fmla="*/ 784 w 867"/>
                <a:gd name="T35" fmla="*/ 515 h 697"/>
                <a:gd name="T36" fmla="*/ 832 w 867"/>
                <a:gd name="T37" fmla="*/ 443 h 697"/>
                <a:gd name="T38" fmla="*/ 784 w 867"/>
                <a:gd name="T39" fmla="*/ 335 h 697"/>
                <a:gd name="T40" fmla="*/ 844 w 867"/>
                <a:gd name="T41" fmla="*/ 119 h 697"/>
                <a:gd name="T42" fmla="*/ 856 w 867"/>
                <a:gd name="T43" fmla="*/ 83 h 697"/>
                <a:gd name="T44" fmla="*/ 715 w 867"/>
                <a:gd name="T45" fmla="*/ 10 h 697"/>
                <a:gd name="T46" fmla="*/ 631 w 867"/>
                <a:gd name="T47" fmla="*/ 10 h 697"/>
                <a:gd name="T48" fmla="*/ 559 w 867"/>
                <a:gd name="T49" fmla="*/ 58 h 697"/>
                <a:gd name="T50" fmla="*/ 535 w 867"/>
                <a:gd name="T51" fmla="*/ 142 h 697"/>
                <a:gd name="T52" fmla="*/ 487 w 867"/>
                <a:gd name="T53" fmla="*/ 142 h 697"/>
                <a:gd name="T54" fmla="*/ 451 w 867"/>
                <a:gd name="T55" fmla="*/ 106 h 697"/>
                <a:gd name="T56" fmla="*/ 391 w 867"/>
                <a:gd name="T57" fmla="*/ 94 h 697"/>
                <a:gd name="T58" fmla="*/ 319 w 867"/>
                <a:gd name="T59" fmla="*/ 34 h 697"/>
                <a:gd name="T60" fmla="*/ 247 w 867"/>
                <a:gd name="T61" fmla="*/ 23 h 697"/>
                <a:gd name="T62" fmla="*/ 148 w 867"/>
                <a:gd name="T63" fmla="*/ 47 h 697"/>
                <a:gd name="T64" fmla="*/ 64 w 867"/>
                <a:gd name="T65" fmla="*/ 155 h 697"/>
                <a:gd name="T66" fmla="*/ 40 w 867"/>
                <a:gd name="T67" fmla="*/ 215 h 69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67"/>
                <a:gd name="T103" fmla="*/ 0 h 697"/>
                <a:gd name="T104" fmla="*/ 867 w 867"/>
                <a:gd name="T105" fmla="*/ 697 h 69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67" h="697">
                  <a:moveTo>
                    <a:pt x="148" y="71"/>
                  </a:moveTo>
                  <a:cubicBezTo>
                    <a:pt x="136" y="75"/>
                    <a:pt x="119" y="73"/>
                    <a:pt x="112" y="83"/>
                  </a:cubicBezTo>
                  <a:cubicBezTo>
                    <a:pt x="97" y="104"/>
                    <a:pt x="112" y="147"/>
                    <a:pt x="88" y="155"/>
                  </a:cubicBezTo>
                  <a:cubicBezTo>
                    <a:pt x="76" y="159"/>
                    <a:pt x="64" y="163"/>
                    <a:pt x="52" y="167"/>
                  </a:cubicBezTo>
                  <a:cubicBezTo>
                    <a:pt x="31" y="231"/>
                    <a:pt x="35" y="180"/>
                    <a:pt x="76" y="227"/>
                  </a:cubicBezTo>
                  <a:cubicBezTo>
                    <a:pt x="95" y="249"/>
                    <a:pt x="55" y="286"/>
                    <a:pt x="55" y="286"/>
                  </a:cubicBezTo>
                  <a:cubicBezTo>
                    <a:pt x="47" y="310"/>
                    <a:pt x="69" y="337"/>
                    <a:pt x="55" y="358"/>
                  </a:cubicBezTo>
                  <a:cubicBezTo>
                    <a:pt x="0" y="441"/>
                    <a:pt x="61" y="416"/>
                    <a:pt x="40" y="479"/>
                  </a:cubicBezTo>
                  <a:cubicBezTo>
                    <a:pt x="44" y="491"/>
                    <a:pt x="42" y="508"/>
                    <a:pt x="52" y="515"/>
                  </a:cubicBezTo>
                  <a:cubicBezTo>
                    <a:pt x="73" y="530"/>
                    <a:pt x="124" y="539"/>
                    <a:pt x="124" y="539"/>
                  </a:cubicBezTo>
                  <a:cubicBezTo>
                    <a:pt x="145" y="532"/>
                    <a:pt x="188" y="511"/>
                    <a:pt x="208" y="539"/>
                  </a:cubicBezTo>
                  <a:cubicBezTo>
                    <a:pt x="222" y="559"/>
                    <a:pt x="204" y="593"/>
                    <a:pt x="220" y="611"/>
                  </a:cubicBezTo>
                  <a:cubicBezTo>
                    <a:pt x="237" y="630"/>
                    <a:pt x="292" y="635"/>
                    <a:pt x="292" y="635"/>
                  </a:cubicBezTo>
                  <a:cubicBezTo>
                    <a:pt x="313" y="635"/>
                    <a:pt x="337" y="636"/>
                    <a:pt x="355" y="634"/>
                  </a:cubicBezTo>
                  <a:cubicBezTo>
                    <a:pt x="373" y="632"/>
                    <a:pt x="381" y="617"/>
                    <a:pt x="400" y="623"/>
                  </a:cubicBezTo>
                  <a:cubicBezTo>
                    <a:pt x="425" y="637"/>
                    <a:pt x="472" y="671"/>
                    <a:pt x="472" y="671"/>
                  </a:cubicBezTo>
                  <a:cubicBezTo>
                    <a:pt x="536" y="679"/>
                    <a:pt x="732" y="697"/>
                    <a:pt x="784" y="671"/>
                  </a:cubicBezTo>
                  <a:cubicBezTo>
                    <a:pt x="778" y="621"/>
                    <a:pt x="759" y="564"/>
                    <a:pt x="784" y="515"/>
                  </a:cubicBezTo>
                  <a:cubicBezTo>
                    <a:pt x="797" y="489"/>
                    <a:pt x="832" y="443"/>
                    <a:pt x="832" y="443"/>
                  </a:cubicBezTo>
                  <a:cubicBezTo>
                    <a:pt x="819" y="404"/>
                    <a:pt x="797" y="374"/>
                    <a:pt x="784" y="335"/>
                  </a:cubicBezTo>
                  <a:cubicBezTo>
                    <a:pt x="792" y="234"/>
                    <a:pt x="767" y="171"/>
                    <a:pt x="844" y="119"/>
                  </a:cubicBezTo>
                  <a:cubicBezTo>
                    <a:pt x="848" y="107"/>
                    <a:pt x="867" y="89"/>
                    <a:pt x="856" y="83"/>
                  </a:cubicBezTo>
                  <a:cubicBezTo>
                    <a:pt x="809" y="57"/>
                    <a:pt x="766" y="27"/>
                    <a:pt x="715" y="10"/>
                  </a:cubicBezTo>
                  <a:cubicBezTo>
                    <a:pt x="681" y="1"/>
                    <a:pt x="651" y="0"/>
                    <a:pt x="631" y="10"/>
                  </a:cubicBezTo>
                  <a:cubicBezTo>
                    <a:pt x="605" y="18"/>
                    <a:pt x="575" y="36"/>
                    <a:pt x="559" y="58"/>
                  </a:cubicBezTo>
                  <a:cubicBezTo>
                    <a:pt x="507" y="131"/>
                    <a:pt x="617" y="115"/>
                    <a:pt x="535" y="142"/>
                  </a:cubicBezTo>
                  <a:cubicBezTo>
                    <a:pt x="511" y="159"/>
                    <a:pt x="505" y="142"/>
                    <a:pt x="487" y="142"/>
                  </a:cubicBezTo>
                  <a:cubicBezTo>
                    <a:pt x="473" y="136"/>
                    <a:pt x="467" y="114"/>
                    <a:pt x="451" y="106"/>
                  </a:cubicBezTo>
                  <a:cubicBezTo>
                    <a:pt x="438" y="95"/>
                    <a:pt x="439" y="118"/>
                    <a:pt x="391" y="94"/>
                  </a:cubicBezTo>
                  <a:cubicBezTo>
                    <a:pt x="375" y="81"/>
                    <a:pt x="343" y="46"/>
                    <a:pt x="319" y="34"/>
                  </a:cubicBezTo>
                  <a:cubicBezTo>
                    <a:pt x="295" y="22"/>
                    <a:pt x="275" y="21"/>
                    <a:pt x="247" y="23"/>
                  </a:cubicBezTo>
                  <a:cubicBezTo>
                    <a:pt x="219" y="25"/>
                    <a:pt x="179" y="25"/>
                    <a:pt x="148" y="47"/>
                  </a:cubicBezTo>
                  <a:cubicBezTo>
                    <a:pt x="130" y="102"/>
                    <a:pt x="111" y="120"/>
                    <a:pt x="64" y="155"/>
                  </a:cubicBezTo>
                  <a:cubicBezTo>
                    <a:pt x="49" y="199"/>
                    <a:pt x="58" y="180"/>
                    <a:pt x="40" y="215"/>
                  </a:cubicBezTo>
                </a:path>
              </a:pathLst>
            </a:custGeom>
            <a:solidFill>
              <a:srgbClr val="CCFFFF"/>
            </a:solidFill>
            <a:ln w="9525">
              <a:solidFill>
                <a:schemeClr val="tx1"/>
              </a:solidFill>
              <a:round/>
            </a:ln>
          </p:spPr>
          <p:txBody>
            <a:bodyPr/>
            <a:lstStyle/>
            <a:p>
              <a:endParaRPr lang="zh-CN" altLang="en-US"/>
            </a:p>
          </p:txBody>
        </p:sp>
        <p:sp>
          <p:nvSpPr>
            <p:cNvPr id="56349" name="Freeform 7"/>
            <p:cNvSpPr>
              <a:spLocks noChangeArrowheads="1"/>
            </p:cNvSpPr>
            <p:nvPr/>
          </p:nvSpPr>
          <p:spPr bwMode="auto">
            <a:xfrm>
              <a:off x="3168" y="864"/>
              <a:ext cx="1043" cy="1180"/>
            </a:xfrm>
            <a:custGeom>
              <a:avLst/>
              <a:gdLst>
                <a:gd name="T0" fmla="*/ 972 w 1043"/>
                <a:gd name="T1" fmla="*/ 1020 h 1180"/>
                <a:gd name="T2" fmla="*/ 924 w 1043"/>
                <a:gd name="T3" fmla="*/ 911 h 1180"/>
                <a:gd name="T4" fmla="*/ 900 w 1043"/>
                <a:gd name="T5" fmla="*/ 924 h 1180"/>
                <a:gd name="T6" fmla="*/ 912 w 1043"/>
                <a:gd name="T7" fmla="*/ 863 h 1180"/>
                <a:gd name="T8" fmla="*/ 888 w 1043"/>
                <a:gd name="T9" fmla="*/ 780 h 1180"/>
                <a:gd name="T10" fmla="*/ 864 w 1043"/>
                <a:gd name="T11" fmla="*/ 792 h 1180"/>
                <a:gd name="T12" fmla="*/ 888 w 1043"/>
                <a:gd name="T13" fmla="*/ 756 h 1180"/>
                <a:gd name="T14" fmla="*/ 984 w 1043"/>
                <a:gd name="T15" fmla="*/ 576 h 1180"/>
                <a:gd name="T16" fmla="*/ 984 w 1043"/>
                <a:gd name="T17" fmla="*/ 492 h 1180"/>
                <a:gd name="T18" fmla="*/ 972 w 1043"/>
                <a:gd name="T19" fmla="*/ 432 h 1180"/>
                <a:gd name="T20" fmla="*/ 996 w 1043"/>
                <a:gd name="T21" fmla="*/ 396 h 1180"/>
                <a:gd name="T22" fmla="*/ 1008 w 1043"/>
                <a:gd name="T23" fmla="*/ 360 h 1180"/>
                <a:gd name="T24" fmla="*/ 1032 w 1043"/>
                <a:gd name="T25" fmla="*/ 240 h 1180"/>
                <a:gd name="T26" fmla="*/ 960 w 1043"/>
                <a:gd name="T27" fmla="*/ 60 h 1180"/>
                <a:gd name="T28" fmla="*/ 900 w 1043"/>
                <a:gd name="T29" fmla="*/ 0 h 1180"/>
                <a:gd name="T30" fmla="*/ 828 w 1043"/>
                <a:gd name="T31" fmla="*/ 24 h 1180"/>
                <a:gd name="T32" fmla="*/ 528 w 1043"/>
                <a:gd name="T33" fmla="*/ 48 h 1180"/>
                <a:gd name="T34" fmla="*/ 0 w 1043"/>
                <a:gd name="T35" fmla="*/ 36 h 1180"/>
                <a:gd name="T36" fmla="*/ 84 w 1043"/>
                <a:gd name="T37" fmla="*/ 108 h 1180"/>
                <a:gd name="T38" fmla="*/ 144 w 1043"/>
                <a:gd name="T39" fmla="*/ 168 h 1180"/>
                <a:gd name="T40" fmla="*/ 216 w 1043"/>
                <a:gd name="T41" fmla="*/ 192 h 1180"/>
                <a:gd name="T42" fmla="*/ 228 w 1043"/>
                <a:gd name="T43" fmla="*/ 408 h 1180"/>
                <a:gd name="T44" fmla="*/ 204 w 1043"/>
                <a:gd name="T45" fmla="*/ 444 h 1180"/>
                <a:gd name="T46" fmla="*/ 180 w 1043"/>
                <a:gd name="T47" fmla="*/ 516 h 1180"/>
                <a:gd name="T48" fmla="*/ 168 w 1043"/>
                <a:gd name="T49" fmla="*/ 552 h 1180"/>
                <a:gd name="T50" fmla="*/ 192 w 1043"/>
                <a:gd name="T51" fmla="*/ 660 h 1180"/>
                <a:gd name="T52" fmla="*/ 240 w 1043"/>
                <a:gd name="T53" fmla="*/ 732 h 1180"/>
                <a:gd name="T54" fmla="*/ 276 w 1043"/>
                <a:gd name="T55" fmla="*/ 804 h 1180"/>
                <a:gd name="T56" fmla="*/ 288 w 1043"/>
                <a:gd name="T57" fmla="*/ 840 h 1180"/>
                <a:gd name="T58" fmla="*/ 324 w 1043"/>
                <a:gd name="T59" fmla="*/ 852 h 1180"/>
                <a:gd name="T60" fmla="*/ 384 w 1043"/>
                <a:gd name="T61" fmla="*/ 923 h 1180"/>
                <a:gd name="T62" fmla="*/ 408 w 1043"/>
                <a:gd name="T63" fmla="*/ 936 h 1180"/>
                <a:gd name="T64" fmla="*/ 444 w 1043"/>
                <a:gd name="T65" fmla="*/ 983 h 1180"/>
                <a:gd name="T66" fmla="*/ 468 w 1043"/>
                <a:gd name="T67" fmla="*/ 996 h 1180"/>
                <a:gd name="T68" fmla="*/ 480 w 1043"/>
                <a:gd name="T69" fmla="*/ 1032 h 1180"/>
                <a:gd name="T70" fmla="*/ 540 w 1043"/>
                <a:gd name="T71" fmla="*/ 1140 h 1180"/>
                <a:gd name="T72" fmla="*/ 552 w 1043"/>
                <a:gd name="T73" fmla="*/ 1176 h 1180"/>
                <a:gd name="T74" fmla="*/ 600 w 1043"/>
                <a:gd name="T75" fmla="*/ 1164 h 1180"/>
                <a:gd name="T76" fmla="*/ 696 w 1043"/>
                <a:gd name="T77" fmla="*/ 1128 h 1180"/>
                <a:gd name="T78" fmla="*/ 912 w 1043"/>
                <a:gd name="T79" fmla="*/ 1068 h 1180"/>
                <a:gd name="T80" fmla="*/ 972 w 1043"/>
                <a:gd name="T81" fmla="*/ 1020 h 11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43"/>
                <a:gd name="T124" fmla="*/ 0 h 1180"/>
                <a:gd name="T125" fmla="*/ 1043 w 1043"/>
                <a:gd name="T126" fmla="*/ 1180 h 11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43" h="1180">
                  <a:moveTo>
                    <a:pt x="972" y="1020"/>
                  </a:moveTo>
                  <a:cubicBezTo>
                    <a:pt x="947" y="920"/>
                    <a:pt x="983" y="958"/>
                    <a:pt x="924" y="911"/>
                  </a:cubicBezTo>
                  <a:cubicBezTo>
                    <a:pt x="936" y="875"/>
                    <a:pt x="910" y="934"/>
                    <a:pt x="900" y="924"/>
                  </a:cubicBezTo>
                  <a:cubicBezTo>
                    <a:pt x="890" y="914"/>
                    <a:pt x="924" y="871"/>
                    <a:pt x="912" y="863"/>
                  </a:cubicBezTo>
                  <a:cubicBezTo>
                    <a:pt x="906" y="854"/>
                    <a:pt x="882" y="797"/>
                    <a:pt x="888" y="780"/>
                  </a:cubicBezTo>
                  <a:cubicBezTo>
                    <a:pt x="893" y="764"/>
                    <a:pt x="853" y="805"/>
                    <a:pt x="864" y="792"/>
                  </a:cubicBezTo>
                  <a:cubicBezTo>
                    <a:pt x="873" y="781"/>
                    <a:pt x="880" y="768"/>
                    <a:pt x="888" y="756"/>
                  </a:cubicBezTo>
                  <a:cubicBezTo>
                    <a:pt x="898" y="705"/>
                    <a:pt x="959" y="620"/>
                    <a:pt x="984" y="576"/>
                  </a:cubicBezTo>
                  <a:cubicBezTo>
                    <a:pt x="998" y="551"/>
                    <a:pt x="984" y="492"/>
                    <a:pt x="984" y="492"/>
                  </a:cubicBezTo>
                  <a:cubicBezTo>
                    <a:pt x="980" y="472"/>
                    <a:pt x="969" y="452"/>
                    <a:pt x="972" y="432"/>
                  </a:cubicBezTo>
                  <a:cubicBezTo>
                    <a:pt x="974" y="418"/>
                    <a:pt x="990" y="409"/>
                    <a:pt x="996" y="396"/>
                  </a:cubicBezTo>
                  <a:cubicBezTo>
                    <a:pt x="1002" y="385"/>
                    <a:pt x="1004" y="372"/>
                    <a:pt x="1008" y="360"/>
                  </a:cubicBezTo>
                  <a:cubicBezTo>
                    <a:pt x="993" y="302"/>
                    <a:pt x="999" y="289"/>
                    <a:pt x="1032" y="240"/>
                  </a:cubicBezTo>
                  <a:cubicBezTo>
                    <a:pt x="1019" y="160"/>
                    <a:pt x="1043" y="88"/>
                    <a:pt x="960" y="60"/>
                  </a:cubicBezTo>
                  <a:cubicBezTo>
                    <a:pt x="949" y="44"/>
                    <a:pt x="927" y="0"/>
                    <a:pt x="900" y="0"/>
                  </a:cubicBezTo>
                  <a:cubicBezTo>
                    <a:pt x="875" y="0"/>
                    <a:pt x="852" y="16"/>
                    <a:pt x="828" y="24"/>
                  </a:cubicBezTo>
                  <a:cubicBezTo>
                    <a:pt x="733" y="56"/>
                    <a:pt x="628" y="42"/>
                    <a:pt x="528" y="48"/>
                  </a:cubicBezTo>
                  <a:cubicBezTo>
                    <a:pt x="359" y="82"/>
                    <a:pt x="172" y="47"/>
                    <a:pt x="0" y="36"/>
                  </a:cubicBezTo>
                  <a:cubicBezTo>
                    <a:pt x="19" y="94"/>
                    <a:pt x="33" y="74"/>
                    <a:pt x="84" y="108"/>
                  </a:cubicBezTo>
                  <a:cubicBezTo>
                    <a:pt x="106" y="141"/>
                    <a:pt x="106" y="151"/>
                    <a:pt x="144" y="168"/>
                  </a:cubicBezTo>
                  <a:cubicBezTo>
                    <a:pt x="167" y="178"/>
                    <a:pt x="216" y="192"/>
                    <a:pt x="216" y="192"/>
                  </a:cubicBezTo>
                  <a:cubicBezTo>
                    <a:pt x="239" y="262"/>
                    <a:pt x="250" y="336"/>
                    <a:pt x="228" y="408"/>
                  </a:cubicBezTo>
                  <a:cubicBezTo>
                    <a:pt x="224" y="422"/>
                    <a:pt x="210" y="431"/>
                    <a:pt x="204" y="444"/>
                  </a:cubicBezTo>
                  <a:cubicBezTo>
                    <a:pt x="194" y="467"/>
                    <a:pt x="188" y="492"/>
                    <a:pt x="180" y="516"/>
                  </a:cubicBezTo>
                  <a:cubicBezTo>
                    <a:pt x="176" y="528"/>
                    <a:pt x="168" y="552"/>
                    <a:pt x="168" y="552"/>
                  </a:cubicBezTo>
                  <a:cubicBezTo>
                    <a:pt x="171" y="572"/>
                    <a:pt x="178" y="635"/>
                    <a:pt x="192" y="660"/>
                  </a:cubicBezTo>
                  <a:cubicBezTo>
                    <a:pt x="206" y="685"/>
                    <a:pt x="231" y="705"/>
                    <a:pt x="240" y="732"/>
                  </a:cubicBezTo>
                  <a:cubicBezTo>
                    <a:pt x="270" y="822"/>
                    <a:pt x="229" y="711"/>
                    <a:pt x="276" y="804"/>
                  </a:cubicBezTo>
                  <a:cubicBezTo>
                    <a:pt x="282" y="815"/>
                    <a:pt x="279" y="831"/>
                    <a:pt x="288" y="840"/>
                  </a:cubicBezTo>
                  <a:cubicBezTo>
                    <a:pt x="297" y="849"/>
                    <a:pt x="312" y="848"/>
                    <a:pt x="324" y="852"/>
                  </a:cubicBezTo>
                  <a:cubicBezTo>
                    <a:pt x="393" y="955"/>
                    <a:pt x="301" y="857"/>
                    <a:pt x="384" y="923"/>
                  </a:cubicBezTo>
                  <a:cubicBezTo>
                    <a:pt x="420" y="971"/>
                    <a:pt x="398" y="926"/>
                    <a:pt x="408" y="936"/>
                  </a:cubicBezTo>
                  <a:cubicBezTo>
                    <a:pt x="418" y="946"/>
                    <a:pt x="432" y="975"/>
                    <a:pt x="444" y="983"/>
                  </a:cubicBezTo>
                  <a:cubicBezTo>
                    <a:pt x="480" y="1019"/>
                    <a:pt x="462" y="983"/>
                    <a:pt x="468" y="996"/>
                  </a:cubicBezTo>
                  <a:cubicBezTo>
                    <a:pt x="474" y="1007"/>
                    <a:pt x="471" y="1023"/>
                    <a:pt x="480" y="1032"/>
                  </a:cubicBezTo>
                  <a:cubicBezTo>
                    <a:pt x="489" y="1055"/>
                    <a:pt x="528" y="1116"/>
                    <a:pt x="540" y="1140"/>
                  </a:cubicBezTo>
                  <a:cubicBezTo>
                    <a:pt x="552" y="1164"/>
                    <a:pt x="542" y="1172"/>
                    <a:pt x="552" y="1176"/>
                  </a:cubicBezTo>
                  <a:cubicBezTo>
                    <a:pt x="562" y="1180"/>
                    <a:pt x="576" y="1172"/>
                    <a:pt x="600" y="1164"/>
                  </a:cubicBezTo>
                  <a:cubicBezTo>
                    <a:pt x="624" y="1156"/>
                    <a:pt x="644" y="1144"/>
                    <a:pt x="696" y="1128"/>
                  </a:cubicBezTo>
                  <a:cubicBezTo>
                    <a:pt x="767" y="1104"/>
                    <a:pt x="840" y="1092"/>
                    <a:pt x="912" y="1068"/>
                  </a:cubicBezTo>
                  <a:cubicBezTo>
                    <a:pt x="932" y="1061"/>
                    <a:pt x="1001" y="1049"/>
                    <a:pt x="972" y="1020"/>
                  </a:cubicBezTo>
                  <a:close/>
                </a:path>
              </a:pathLst>
            </a:custGeom>
            <a:solidFill>
              <a:srgbClr val="CCFFFF"/>
            </a:solidFill>
            <a:ln w="9525">
              <a:solidFill>
                <a:schemeClr val="tx1"/>
              </a:solidFill>
              <a:round/>
            </a:ln>
          </p:spPr>
          <p:txBody>
            <a:bodyPr/>
            <a:lstStyle/>
            <a:p>
              <a:endParaRPr lang="zh-CN" altLang="en-US"/>
            </a:p>
          </p:txBody>
        </p:sp>
        <p:sp>
          <p:nvSpPr>
            <p:cNvPr id="56350" name="Freeform 8"/>
            <p:cNvSpPr>
              <a:spLocks noChangeArrowheads="1"/>
            </p:cNvSpPr>
            <p:nvPr/>
          </p:nvSpPr>
          <p:spPr bwMode="auto">
            <a:xfrm>
              <a:off x="4128" y="1104"/>
              <a:ext cx="376" cy="372"/>
            </a:xfrm>
            <a:custGeom>
              <a:avLst/>
              <a:gdLst>
                <a:gd name="T0" fmla="*/ 56 w 376"/>
                <a:gd name="T1" fmla="*/ 0 h 372"/>
                <a:gd name="T2" fmla="*/ 32 w 376"/>
                <a:gd name="T3" fmla="*/ 108 h 372"/>
                <a:gd name="T4" fmla="*/ 8 w 376"/>
                <a:gd name="T5" fmla="*/ 180 h 372"/>
                <a:gd name="T6" fmla="*/ 48 w 376"/>
                <a:gd name="T7" fmla="*/ 264 h 372"/>
                <a:gd name="T8" fmla="*/ 72 w 376"/>
                <a:gd name="T9" fmla="*/ 240 h 372"/>
                <a:gd name="T10" fmla="*/ 164 w 376"/>
                <a:gd name="T11" fmla="*/ 228 h 372"/>
                <a:gd name="T12" fmla="*/ 200 w 376"/>
                <a:gd name="T13" fmla="*/ 240 h 372"/>
                <a:gd name="T14" fmla="*/ 212 w 376"/>
                <a:gd name="T15" fmla="*/ 276 h 372"/>
                <a:gd name="T16" fmla="*/ 284 w 376"/>
                <a:gd name="T17" fmla="*/ 300 h 372"/>
                <a:gd name="T18" fmla="*/ 344 w 376"/>
                <a:gd name="T19" fmla="*/ 372 h 372"/>
                <a:gd name="T20" fmla="*/ 356 w 376"/>
                <a:gd name="T21" fmla="*/ 336 h 372"/>
                <a:gd name="T22" fmla="*/ 296 w 376"/>
                <a:gd name="T23" fmla="*/ 276 h 372"/>
                <a:gd name="T24" fmla="*/ 236 w 376"/>
                <a:gd name="T25" fmla="*/ 216 h 372"/>
                <a:gd name="T26" fmla="*/ 128 w 376"/>
                <a:gd name="T27" fmla="*/ 156 h 372"/>
                <a:gd name="T28" fmla="*/ 116 w 376"/>
                <a:gd name="T29" fmla="*/ 120 h 372"/>
                <a:gd name="T30" fmla="*/ 128 w 376"/>
                <a:gd name="T31" fmla="*/ 84 h 372"/>
                <a:gd name="T32" fmla="*/ 56 w 376"/>
                <a:gd name="T33" fmla="*/ 0 h 37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372"/>
                <a:gd name="T53" fmla="*/ 376 w 376"/>
                <a:gd name="T54" fmla="*/ 372 h 37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372">
                  <a:moveTo>
                    <a:pt x="56" y="0"/>
                  </a:moveTo>
                  <a:cubicBezTo>
                    <a:pt x="37" y="58"/>
                    <a:pt x="12" y="47"/>
                    <a:pt x="32" y="108"/>
                  </a:cubicBezTo>
                  <a:cubicBezTo>
                    <a:pt x="24" y="132"/>
                    <a:pt x="0" y="156"/>
                    <a:pt x="8" y="180"/>
                  </a:cubicBezTo>
                  <a:cubicBezTo>
                    <a:pt x="16" y="204"/>
                    <a:pt x="48" y="264"/>
                    <a:pt x="48" y="264"/>
                  </a:cubicBezTo>
                  <a:cubicBezTo>
                    <a:pt x="63" y="241"/>
                    <a:pt x="48" y="264"/>
                    <a:pt x="72" y="240"/>
                  </a:cubicBezTo>
                  <a:cubicBezTo>
                    <a:pt x="97" y="243"/>
                    <a:pt x="140" y="220"/>
                    <a:pt x="164" y="228"/>
                  </a:cubicBezTo>
                  <a:cubicBezTo>
                    <a:pt x="176" y="232"/>
                    <a:pt x="200" y="240"/>
                    <a:pt x="200" y="240"/>
                  </a:cubicBezTo>
                  <a:cubicBezTo>
                    <a:pt x="204" y="252"/>
                    <a:pt x="202" y="269"/>
                    <a:pt x="212" y="276"/>
                  </a:cubicBezTo>
                  <a:cubicBezTo>
                    <a:pt x="233" y="291"/>
                    <a:pt x="284" y="300"/>
                    <a:pt x="284" y="300"/>
                  </a:cubicBezTo>
                  <a:cubicBezTo>
                    <a:pt x="291" y="311"/>
                    <a:pt x="329" y="372"/>
                    <a:pt x="344" y="372"/>
                  </a:cubicBezTo>
                  <a:cubicBezTo>
                    <a:pt x="357" y="372"/>
                    <a:pt x="352" y="348"/>
                    <a:pt x="356" y="336"/>
                  </a:cubicBezTo>
                  <a:cubicBezTo>
                    <a:pt x="292" y="240"/>
                    <a:pt x="376" y="356"/>
                    <a:pt x="296" y="276"/>
                  </a:cubicBezTo>
                  <a:cubicBezTo>
                    <a:pt x="216" y="196"/>
                    <a:pt x="332" y="280"/>
                    <a:pt x="236" y="216"/>
                  </a:cubicBezTo>
                  <a:cubicBezTo>
                    <a:pt x="201" y="163"/>
                    <a:pt x="184" y="175"/>
                    <a:pt x="128" y="156"/>
                  </a:cubicBezTo>
                  <a:cubicBezTo>
                    <a:pt x="124" y="144"/>
                    <a:pt x="116" y="133"/>
                    <a:pt x="116" y="120"/>
                  </a:cubicBezTo>
                  <a:cubicBezTo>
                    <a:pt x="116" y="107"/>
                    <a:pt x="129" y="97"/>
                    <a:pt x="128" y="84"/>
                  </a:cubicBezTo>
                  <a:cubicBezTo>
                    <a:pt x="121" y="24"/>
                    <a:pt x="112" y="0"/>
                    <a:pt x="56" y="0"/>
                  </a:cubicBezTo>
                  <a:close/>
                </a:path>
              </a:pathLst>
            </a:custGeom>
            <a:solidFill>
              <a:srgbClr val="CCFFFF"/>
            </a:solidFill>
            <a:ln w="9525">
              <a:solidFill>
                <a:schemeClr val="tx1"/>
              </a:solidFill>
              <a:round/>
            </a:ln>
          </p:spPr>
          <p:txBody>
            <a:bodyPr/>
            <a:lstStyle/>
            <a:p>
              <a:endParaRPr lang="zh-CN" altLang="en-US"/>
            </a:p>
          </p:txBody>
        </p:sp>
        <p:sp>
          <p:nvSpPr>
            <p:cNvPr id="56351" name="Freeform 9"/>
            <p:cNvSpPr>
              <a:spLocks noChangeArrowheads="1"/>
            </p:cNvSpPr>
            <p:nvPr/>
          </p:nvSpPr>
          <p:spPr bwMode="auto">
            <a:xfrm>
              <a:off x="4032" y="1296"/>
              <a:ext cx="774" cy="714"/>
            </a:xfrm>
            <a:custGeom>
              <a:avLst/>
              <a:gdLst>
                <a:gd name="T0" fmla="*/ 108 w 774"/>
                <a:gd name="T1" fmla="*/ 538 h 714"/>
                <a:gd name="T2" fmla="*/ 180 w 774"/>
                <a:gd name="T3" fmla="*/ 646 h 714"/>
                <a:gd name="T4" fmla="*/ 132 w 774"/>
                <a:gd name="T5" fmla="*/ 648 h 714"/>
                <a:gd name="T6" fmla="*/ 276 w 774"/>
                <a:gd name="T7" fmla="*/ 706 h 714"/>
                <a:gd name="T8" fmla="*/ 444 w 774"/>
                <a:gd name="T9" fmla="*/ 696 h 714"/>
                <a:gd name="T10" fmla="*/ 516 w 774"/>
                <a:gd name="T11" fmla="*/ 672 h 714"/>
                <a:gd name="T12" fmla="*/ 576 w 774"/>
                <a:gd name="T13" fmla="*/ 634 h 714"/>
                <a:gd name="T14" fmla="*/ 648 w 774"/>
                <a:gd name="T15" fmla="*/ 610 h 714"/>
                <a:gd name="T16" fmla="*/ 756 w 774"/>
                <a:gd name="T17" fmla="*/ 430 h 714"/>
                <a:gd name="T18" fmla="*/ 768 w 774"/>
                <a:gd name="T19" fmla="*/ 394 h 714"/>
                <a:gd name="T20" fmla="*/ 684 w 774"/>
                <a:gd name="T21" fmla="*/ 394 h 714"/>
                <a:gd name="T22" fmla="*/ 588 w 774"/>
                <a:gd name="T23" fmla="*/ 322 h 714"/>
                <a:gd name="T24" fmla="*/ 492 w 774"/>
                <a:gd name="T25" fmla="*/ 250 h 714"/>
                <a:gd name="T26" fmla="*/ 468 w 774"/>
                <a:gd name="T27" fmla="*/ 214 h 714"/>
                <a:gd name="T28" fmla="*/ 444 w 774"/>
                <a:gd name="T29" fmla="*/ 118 h 714"/>
                <a:gd name="T30" fmla="*/ 408 w 774"/>
                <a:gd name="T31" fmla="*/ 106 h 714"/>
                <a:gd name="T32" fmla="*/ 300 w 774"/>
                <a:gd name="T33" fmla="*/ 22 h 714"/>
                <a:gd name="T34" fmla="*/ 168 w 774"/>
                <a:gd name="T35" fmla="*/ 70 h 714"/>
                <a:gd name="T36" fmla="*/ 96 w 774"/>
                <a:gd name="T37" fmla="*/ 118 h 714"/>
                <a:gd name="T38" fmla="*/ 12 w 774"/>
                <a:gd name="T39" fmla="*/ 288 h 714"/>
                <a:gd name="T40" fmla="*/ 36 w 774"/>
                <a:gd name="T41" fmla="*/ 226 h 714"/>
                <a:gd name="T42" fmla="*/ 12 w 774"/>
                <a:gd name="T43" fmla="*/ 298 h 714"/>
                <a:gd name="T44" fmla="*/ 0 w 774"/>
                <a:gd name="T45" fmla="*/ 334 h 714"/>
                <a:gd name="T46" fmla="*/ 72 w 774"/>
                <a:gd name="T47" fmla="*/ 478 h 714"/>
                <a:gd name="T48" fmla="*/ 156 w 774"/>
                <a:gd name="T49" fmla="*/ 610 h 71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74"/>
                <a:gd name="T76" fmla="*/ 0 h 714"/>
                <a:gd name="T77" fmla="*/ 774 w 774"/>
                <a:gd name="T78" fmla="*/ 714 h 71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74" h="714">
                  <a:moveTo>
                    <a:pt x="108" y="538"/>
                  </a:moveTo>
                  <a:cubicBezTo>
                    <a:pt x="120" y="557"/>
                    <a:pt x="162" y="619"/>
                    <a:pt x="180" y="646"/>
                  </a:cubicBezTo>
                  <a:cubicBezTo>
                    <a:pt x="188" y="658"/>
                    <a:pt x="118" y="643"/>
                    <a:pt x="132" y="648"/>
                  </a:cubicBezTo>
                  <a:cubicBezTo>
                    <a:pt x="156" y="656"/>
                    <a:pt x="276" y="706"/>
                    <a:pt x="276" y="706"/>
                  </a:cubicBezTo>
                  <a:cubicBezTo>
                    <a:pt x="327" y="689"/>
                    <a:pt x="391" y="714"/>
                    <a:pt x="444" y="696"/>
                  </a:cubicBezTo>
                  <a:cubicBezTo>
                    <a:pt x="482" y="684"/>
                    <a:pt x="494" y="682"/>
                    <a:pt x="516" y="672"/>
                  </a:cubicBezTo>
                  <a:cubicBezTo>
                    <a:pt x="538" y="662"/>
                    <a:pt x="554" y="644"/>
                    <a:pt x="576" y="634"/>
                  </a:cubicBezTo>
                  <a:cubicBezTo>
                    <a:pt x="600" y="626"/>
                    <a:pt x="640" y="634"/>
                    <a:pt x="648" y="610"/>
                  </a:cubicBezTo>
                  <a:cubicBezTo>
                    <a:pt x="665" y="559"/>
                    <a:pt x="716" y="470"/>
                    <a:pt x="756" y="430"/>
                  </a:cubicBezTo>
                  <a:cubicBezTo>
                    <a:pt x="760" y="418"/>
                    <a:pt x="774" y="405"/>
                    <a:pt x="768" y="394"/>
                  </a:cubicBezTo>
                  <a:cubicBezTo>
                    <a:pt x="755" y="367"/>
                    <a:pt x="694" y="391"/>
                    <a:pt x="684" y="394"/>
                  </a:cubicBezTo>
                  <a:cubicBezTo>
                    <a:pt x="634" y="377"/>
                    <a:pt x="633" y="352"/>
                    <a:pt x="588" y="322"/>
                  </a:cubicBezTo>
                  <a:cubicBezTo>
                    <a:pt x="556" y="274"/>
                    <a:pt x="539" y="281"/>
                    <a:pt x="492" y="250"/>
                  </a:cubicBezTo>
                  <a:cubicBezTo>
                    <a:pt x="484" y="238"/>
                    <a:pt x="473" y="228"/>
                    <a:pt x="468" y="214"/>
                  </a:cubicBezTo>
                  <a:cubicBezTo>
                    <a:pt x="456" y="183"/>
                    <a:pt x="467" y="141"/>
                    <a:pt x="444" y="118"/>
                  </a:cubicBezTo>
                  <a:cubicBezTo>
                    <a:pt x="435" y="109"/>
                    <a:pt x="419" y="112"/>
                    <a:pt x="408" y="106"/>
                  </a:cubicBezTo>
                  <a:cubicBezTo>
                    <a:pt x="367" y="85"/>
                    <a:pt x="338" y="48"/>
                    <a:pt x="300" y="22"/>
                  </a:cubicBezTo>
                  <a:cubicBezTo>
                    <a:pt x="87" y="46"/>
                    <a:pt x="248" y="0"/>
                    <a:pt x="168" y="70"/>
                  </a:cubicBezTo>
                  <a:cubicBezTo>
                    <a:pt x="146" y="89"/>
                    <a:pt x="96" y="118"/>
                    <a:pt x="96" y="118"/>
                  </a:cubicBezTo>
                  <a:cubicBezTo>
                    <a:pt x="77" y="140"/>
                    <a:pt x="22" y="270"/>
                    <a:pt x="12" y="288"/>
                  </a:cubicBezTo>
                  <a:cubicBezTo>
                    <a:pt x="2" y="306"/>
                    <a:pt x="36" y="224"/>
                    <a:pt x="36" y="226"/>
                  </a:cubicBezTo>
                  <a:cubicBezTo>
                    <a:pt x="22" y="247"/>
                    <a:pt x="20" y="274"/>
                    <a:pt x="12" y="298"/>
                  </a:cubicBezTo>
                  <a:cubicBezTo>
                    <a:pt x="8" y="310"/>
                    <a:pt x="0" y="334"/>
                    <a:pt x="0" y="334"/>
                  </a:cubicBezTo>
                  <a:cubicBezTo>
                    <a:pt x="22" y="400"/>
                    <a:pt x="11" y="437"/>
                    <a:pt x="72" y="478"/>
                  </a:cubicBezTo>
                  <a:cubicBezTo>
                    <a:pt x="89" y="530"/>
                    <a:pt x="118" y="572"/>
                    <a:pt x="156" y="610"/>
                  </a:cubicBezTo>
                </a:path>
              </a:pathLst>
            </a:custGeom>
            <a:solidFill>
              <a:srgbClr val="CCFFFF"/>
            </a:solidFill>
            <a:ln w="9525">
              <a:solidFill>
                <a:schemeClr val="tx1"/>
              </a:solidFill>
              <a:round/>
            </a:ln>
          </p:spPr>
          <p:txBody>
            <a:bodyPr/>
            <a:lstStyle/>
            <a:p>
              <a:endParaRPr lang="zh-CN" altLang="en-US"/>
            </a:p>
          </p:txBody>
        </p:sp>
        <p:sp>
          <p:nvSpPr>
            <p:cNvPr id="56352" name="Freeform 10"/>
            <p:cNvSpPr>
              <a:spLocks noChangeArrowheads="1"/>
            </p:cNvSpPr>
            <p:nvPr/>
          </p:nvSpPr>
          <p:spPr bwMode="auto">
            <a:xfrm>
              <a:off x="4512" y="1488"/>
              <a:ext cx="423" cy="252"/>
            </a:xfrm>
            <a:custGeom>
              <a:avLst/>
              <a:gdLst>
                <a:gd name="T0" fmla="*/ 18 w 423"/>
                <a:gd name="T1" fmla="*/ 0 h 252"/>
                <a:gd name="T2" fmla="*/ 30 w 423"/>
                <a:gd name="T3" fmla="*/ 36 h 252"/>
                <a:gd name="T4" fmla="*/ 78 w 423"/>
                <a:gd name="T5" fmla="*/ 48 h 252"/>
                <a:gd name="T6" fmla="*/ 150 w 423"/>
                <a:gd name="T7" fmla="*/ 84 h 252"/>
                <a:gd name="T8" fmla="*/ 216 w 423"/>
                <a:gd name="T9" fmla="*/ 60 h 252"/>
                <a:gd name="T10" fmla="*/ 306 w 423"/>
                <a:gd name="T11" fmla="*/ 48 h 252"/>
                <a:gd name="T12" fmla="*/ 348 w 423"/>
                <a:gd name="T13" fmla="*/ 24 h 252"/>
                <a:gd name="T14" fmla="*/ 402 w 423"/>
                <a:gd name="T15" fmla="*/ 72 h 252"/>
                <a:gd name="T16" fmla="*/ 408 w 423"/>
                <a:gd name="T17" fmla="*/ 156 h 252"/>
                <a:gd name="T18" fmla="*/ 276 w 423"/>
                <a:gd name="T19" fmla="*/ 252 h 252"/>
                <a:gd name="T20" fmla="*/ 162 w 423"/>
                <a:gd name="T21" fmla="*/ 180 h 252"/>
                <a:gd name="T22" fmla="*/ 126 w 423"/>
                <a:gd name="T23" fmla="*/ 156 h 252"/>
                <a:gd name="T24" fmla="*/ 54 w 423"/>
                <a:gd name="T25" fmla="*/ 132 h 252"/>
                <a:gd name="T26" fmla="*/ 42 w 423"/>
                <a:gd name="T27" fmla="*/ 96 h 252"/>
                <a:gd name="T28" fmla="*/ 6 w 423"/>
                <a:gd name="T29" fmla="*/ 84 h 252"/>
                <a:gd name="T30" fmla="*/ 18 w 423"/>
                <a:gd name="T31" fmla="*/ 48 h 252"/>
                <a:gd name="T32" fmla="*/ 18 w 423"/>
                <a:gd name="T33" fmla="*/ 0 h 2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3"/>
                <a:gd name="T52" fmla="*/ 0 h 252"/>
                <a:gd name="T53" fmla="*/ 423 w 423"/>
                <a:gd name="T54" fmla="*/ 252 h 25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3" h="252">
                  <a:moveTo>
                    <a:pt x="18" y="0"/>
                  </a:moveTo>
                  <a:cubicBezTo>
                    <a:pt x="22" y="12"/>
                    <a:pt x="20" y="28"/>
                    <a:pt x="30" y="36"/>
                  </a:cubicBezTo>
                  <a:cubicBezTo>
                    <a:pt x="43" y="46"/>
                    <a:pt x="62" y="43"/>
                    <a:pt x="78" y="48"/>
                  </a:cubicBezTo>
                  <a:cubicBezTo>
                    <a:pt x="121" y="60"/>
                    <a:pt x="111" y="58"/>
                    <a:pt x="150" y="84"/>
                  </a:cubicBezTo>
                  <a:cubicBezTo>
                    <a:pt x="173" y="88"/>
                    <a:pt x="190" y="66"/>
                    <a:pt x="216" y="60"/>
                  </a:cubicBezTo>
                  <a:cubicBezTo>
                    <a:pt x="242" y="54"/>
                    <a:pt x="284" y="54"/>
                    <a:pt x="306" y="48"/>
                  </a:cubicBezTo>
                  <a:cubicBezTo>
                    <a:pt x="318" y="52"/>
                    <a:pt x="336" y="26"/>
                    <a:pt x="348" y="24"/>
                  </a:cubicBezTo>
                  <a:cubicBezTo>
                    <a:pt x="410" y="14"/>
                    <a:pt x="356" y="2"/>
                    <a:pt x="402" y="72"/>
                  </a:cubicBezTo>
                  <a:cubicBezTo>
                    <a:pt x="398" y="100"/>
                    <a:pt x="423" y="132"/>
                    <a:pt x="408" y="156"/>
                  </a:cubicBezTo>
                  <a:cubicBezTo>
                    <a:pt x="386" y="191"/>
                    <a:pt x="313" y="240"/>
                    <a:pt x="276" y="252"/>
                  </a:cubicBezTo>
                  <a:cubicBezTo>
                    <a:pt x="188" y="223"/>
                    <a:pt x="235" y="198"/>
                    <a:pt x="162" y="180"/>
                  </a:cubicBezTo>
                  <a:cubicBezTo>
                    <a:pt x="150" y="172"/>
                    <a:pt x="139" y="162"/>
                    <a:pt x="126" y="156"/>
                  </a:cubicBezTo>
                  <a:cubicBezTo>
                    <a:pt x="103" y="146"/>
                    <a:pt x="54" y="132"/>
                    <a:pt x="54" y="132"/>
                  </a:cubicBezTo>
                  <a:cubicBezTo>
                    <a:pt x="50" y="120"/>
                    <a:pt x="51" y="105"/>
                    <a:pt x="42" y="96"/>
                  </a:cubicBezTo>
                  <a:cubicBezTo>
                    <a:pt x="33" y="87"/>
                    <a:pt x="12" y="95"/>
                    <a:pt x="6" y="84"/>
                  </a:cubicBezTo>
                  <a:cubicBezTo>
                    <a:pt x="0" y="73"/>
                    <a:pt x="16" y="61"/>
                    <a:pt x="18" y="48"/>
                  </a:cubicBezTo>
                  <a:cubicBezTo>
                    <a:pt x="20" y="32"/>
                    <a:pt x="18" y="16"/>
                    <a:pt x="18" y="0"/>
                  </a:cubicBezTo>
                  <a:close/>
                </a:path>
              </a:pathLst>
            </a:custGeom>
            <a:solidFill>
              <a:srgbClr val="CCFFFF"/>
            </a:solidFill>
            <a:ln w="9525">
              <a:solidFill>
                <a:schemeClr val="tx1"/>
              </a:solidFill>
              <a:round/>
            </a:ln>
          </p:spPr>
          <p:txBody>
            <a:bodyPr/>
            <a:lstStyle/>
            <a:p>
              <a:endParaRPr lang="zh-CN" altLang="en-US"/>
            </a:p>
          </p:txBody>
        </p:sp>
        <p:sp>
          <p:nvSpPr>
            <p:cNvPr id="56353" name="Freeform 11"/>
            <p:cNvSpPr>
              <a:spLocks noChangeArrowheads="1"/>
            </p:cNvSpPr>
            <p:nvPr/>
          </p:nvSpPr>
          <p:spPr bwMode="auto">
            <a:xfrm>
              <a:off x="4471" y="1497"/>
              <a:ext cx="626" cy="676"/>
            </a:xfrm>
            <a:custGeom>
              <a:avLst/>
              <a:gdLst>
                <a:gd name="T0" fmla="*/ 449 w 626"/>
                <a:gd name="T1" fmla="*/ 28 h 676"/>
                <a:gd name="T2" fmla="*/ 437 w 626"/>
                <a:gd name="T3" fmla="*/ 172 h 676"/>
                <a:gd name="T4" fmla="*/ 365 w 626"/>
                <a:gd name="T5" fmla="*/ 220 h 676"/>
                <a:gd name="T6" fmla="*/ 329 w 626"/>
                <a:gd name="T7" fmla="*/ 244 h 676"/>
                <a:gd name="T8" fmla="*/ 305 w 626"/>
                <a:gd name="T9" fmla="*/ 280 h 676"/>
                <a:gd name="T10" fmla="*/ 269 w 626"/>
                <a:gd name="T11" fmla="*/ 304 h 676"/>
                <a:gd name="T12" fmla="*/ 221 w 626"/>
                <a:gd name="T13" fmla="*/ 364 h 676"/>
                <a:gd name="T14" fmla="*/ 17 w 626"/>
                <a:gd name="T15" fmla="*/ 484 h 676"/>
                <a:gd name="T16" fmla="*/ 41 w 626"/>
                <a:gd name="T17" fmla="*/ 604 h 676"/>
                <a:gd name="T18" fmla="*/ 65 w 626"/>
                <a:gd name="T19" fmla="*/ 676 h 676"/>
                <a:gd name="T20" fmla="*/ 173 w 626"/>
                <a:gd name="T21" fmla="*/ 604 h 676"/>
                <a:gd name="T22" fmla="*/ 245 w 626"/>
                <a:gd name="T23" fmla="*/ 568 h 676"/>
                <a:gd name="T24" fmla="*/ 305 w 626"/>
                <a:gd name="T25" fmla="*/ 508 h 676"/>
                <a:gd name="T26" fmla="*/ 365 w 626"/>
                <a:gd name="T27" fmla="*/ 448 h 676"/>
                <a:gd name="T28" fmla="*/ 413 w 626"/>
                <a:gd name="T29" fmla="*/ 376 h 676"/>
                <a:gd name="T30" fmla="*/ 473 w 626"/>
                <a:gd name="T31" fmla="*/ 304 h 676"/>
                <a:gd name="T32" fmla="*/ 497 w 626"/>
                <a:gd name="T33" fmla="*/ 232 h 676"/>
                <a:gd name="T34" fmla="*/ 545 w 626"/>
                <a:gd name="T35" fmla="*/ 160 h 676"/>
                <a:gd name="T36" fmla="*/ 557 w 626"/>
                <a:gd name="T37" fmla="*/ 124 h 676"/>
                <a:gd name="T38" fmla="*/ 617 w 626"/>
                <a:gd name="T39" fmla="*/ 16 h 676"/>
                <a:gd name="T40" fmla="*/ 461 w 626"/>
                <a:gd name="T41" fmla="*/ 28 h 676"/>
                <a:gd name="T42" fmla="*/ 461 w 626"/>
                <a:gd name="T43" fmla="*/ 100 h 676"/>
                <a:gd name="T44" fmla="*/ 449 w 626"/>
                <a:gd name="T45" fmla="*/ 148 h 67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626"/>
                <a:gd name="T70" fmla="*/ 0 h 676"/>
                <a:gd name="T71" fmla="*/ 626 w 626"/>
                <a:gd name="T72" fmla="*/ 676 h 67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626" h="676">
                  <a:moveTo>
                    <a:pt x="449" y="28"/>
                  </a:moveTo>
                  <a:cubicBezTo>
                    <a:pt x="468" y="84"/>
                    <a:pt x="491" y="125"/>
                    <a:pt x="437" y="172"/>
                  </a:cubicBezTo>
                  <a:cubicBezTo>
                    <a:pt x="415" y="191"/>
                    <a:pt x="389" y="204"/>
                    <a:pt x="365" y="220"/>
                  </a:cubicBezTo>
                  <a:cubicBezTo>
                    <a:pt x="353" y="228"/>
                    <a:pt x="329" y="244"/>
                    <a:pt x="329" y="244"/>
                  </a:cubicBezTo>
                  <a:cubicBezTo>
                    <a:pt x="321" y="256"/>
                    <a:pt x="315" y="270"/>
                    <a:pt x="305" y="280"/>
                  </a:cubicBezTo>
                  <a:cubicBezTo>
                    <a:pt x="295" y="290"/>
                    <a:pt x="278" y="293"/>
                    <a:pt x="269" y="304"/>
                  </a:cubicBezTo>
                  <a:cubicBezTo>
                    <a:pt x="203" y="387"/>
                    <a:pt x="324" y="295"/>
                    <a:pt x="221" y="364"/>
                  </a:cubicBezTo>
                  <a:cubicBezTo>
                    <a:pt x="193" y="448"/>
                    <a:pt x="94" y="465"/>
                    <a:pt x="17" y="484"/>
                  </a:cubicBezTo>
                  <a:cubicBezTo>
                    <a:pt x="50" y="584"/>
                    <a:pt x="0" y="425"/>
                    <a:pt x="41" y="604"/>
                  </a:cubicBezTo>
                  <a:cubicBezTo>
                    <a:pt x="47" y="629"/>
                    <a:pt x="65" y="676"/>
                    <a:pt x="65" y="676"/>
                  </a:cubicBezTo>
                  <a:cubicBezTo>
                    <a:pt x="122" y="657"/>
                    <a:pt x="127" y="635"/>
                    <a:pt x="173" y="604"/>
                  </a:cubicBezTo>
                  <a:cubicBezTo>
                    <a:pt x="195" y="589"/>
                    <a:pt x="223" y="583"/>
                    <a:pt x="245" y="568"/>
                  </a:cubicBezTo>
                  <a:cubicBezTo>
                    <a:pt x="309" y="472"/>
                    <a:pt x="225" y="588"/>
                    <a:pt x="305" y="508"/>
                  </a:cubicBezTo>
                  <a:cubicBezTo>
                    <a:pt x="385" y="428"/>
                    <a:pt x="269" y="512"/>
                    <a:pt x="365" y="448"/>
                  </a:cubicBezTo>
                  <a:cubicBezTo>
                    <a:pt x="381" y="424"/>
                    <a:pt x="397" y="400"/>
                    <a:pt x="413" y="376"/>
                  </a:cubicBezTo>
                  <a:cubicBezTo>
                    <a:pt x="451" y="319"/>
                    <a:pt x="447" y="363"/>
                    <a:pt x="473" y="304"/>
                  </a:cubicBezTo>
                  <a:cubicBezTo>
                    <a:pt x="483" y="281"/>
                    <a:pt x="489" y="256"/>
                    <a:pt x="497" y="232"/>
                  </a:cubicBezTo>
                  <a:cubicBezTo>
                    <a:pt x="506" y="205"/>
                    <a:pt x="529" y="184"/>
                    <a:pt x="545" y="160"/>
                  </a:cubicBezTo>
                  <a:cubicBezTo>
                    <a:pt x="552" y="149"/>
                    <a:pt x="551" y="135"/>
                    <a:pt x="557" y="124"/>
                  </a:cubicBezTo>
                  <a:cubicBezTo>
                    <a:pt x="626" y="0"/>
                    <a:pt x="590" y="97"/>
                    <a:pt x="617" y="16"/>
                  </a:cubicBezTo>
                  <a:cubicBezTo>
                    <a:pt x="549" y="5"/>
                    <a:pt x="523" y="7"/>
                    <a:pt x="461" y="28"/>
                  </a:cubicBezTo>
                  <a:cubicBezTo>
                    <a:pt x="429" y="124"/>
                    <a:pt x="461" y="4"/>
                    <a:pt x="461" y="100"/>
                  </a:cubicBezTo>
                  <a:cubicBezTo>
                    <a:pt x="461" y="116"/>
                    <a:pt x="449" y="132"/>
                    <a:pt x="449" y="148"/>
                  </a:cubicBezTo>
                </a:path>
              </a:pathLst>
            </a:custGeom>
            <a:solidFill>
              <a:srgbClr val="CCFFFF"/>
            </a:solidFill>
            <a:ln w="9525">
              <a:solidFill>
                <a:schemeClr val="tx1"/>
              </a:solidFill>
              <a:round/>
            </a:ln>
          </p:spPr>
          <p:txBody>
            <a:bodyPr/>
            <a:lstStyle/>
            <a:p>
              <a:endParaRPr lang="zh-CN" altLang="en-US"/>
            </a:p>
          </p:txBody>
        </p:sp>
        <p:sp>
          <p:nvSpPr>
            <p:cNvPr id="56354" name="Freeform 12"/>
            <p:cNvSpPr>
              <a:spLocks noChangeArrowheads="1"/>
            </p:cNvSpPr>
            <p:nvPr/>
          </p:nvSpPr>
          <p:spPr bwMode="auto">
            <a:xfrm>
              <a:off x="3745" y="1871"/>
              <a:ext cx="788" cy="590"/>
            </a:xfrm>
            <a:custGeom>
              <a:avLst/>
              <a:gdLst>
                <a:gd name="T0" fmla="*/ 443 w 788"/>
                <a:gd name="T1" fmla="*/ 25 h 590"/>
                <a:gd name="T2" fmla="*/ 191 w 788"/>
                <a:gd name="T3" fmla="*/ 62 h 590"/>
                <a:gd name="T4" fmla="*/ 83 w 788"/>
                <a:gd name="T5" fmla="*/ 110 h 590"/>
                <a:gd name="T6" fmla="*/ 71 w 788"/>
                <a:gd name="T7" fmla="*/ 217 h 590"/>
                <a:gd name="T8" fmla="*/ 35 w 788"/>
                <a:gd name="T9" fmla="*/ 314 h 590"/>
                <a:gd name="T10" fmla="*/ 47 w 788"/>
                <a:gd name="T11" fmla="*/ 386 h 590"/>
                <a:gd name="T12" fmla="*/ 167 w 788"/>
                <a:gd name="T13" fmla="*/ 410 h 590"/>
                <a:gd name="T14" fmla="*/ 251 w 788"/>
                <a:gd name="T15" fmla="*/ 482 h 590"/>
                <a:gd name="T16" fmla="*/ 299 w 788"/>
                <a:gd name="T17" fmla="*/ 410 h 590"/>
                <a:gd name="T18" fmla="*/ 371 w 788"/>
                <a:gd name="T19" fmla="*/ 434 h 590"/>
                <a:gd name="T20" fmla="*/ 407 w 788"/>
                <a:gd name="T21" fmla="*/ 446 h 590"/>
                <a:gd name="T22" fmla="*/ 491 w 788"/>
                <a:gd name="T23" fmla="*/ 530 h 590"/>
                <a:gd name="T24" fmla="*/ 515 w 788"/>
                <a:gd name="T25" fmla="*/ 566 h 590"/>
                <a:gd name="T26" fmla="*/ 587 w 788"/>
                <a:gd name="T27" fmla="*/ 590 h 590"/>
                <a:gd name="T28" fmla="*/ 623 w 788"/>
                <a:gd name="T29" fmla="*/ 578 h 590"/>
                <a:gd name="T30" fmla="*/ 683 w 788"/>
                <a:gd name="T31" fmla="*/ 470 h 590"/>
                <a:gd name="T32" fmla="*/ 719 w 788"/>
                <a:gd name="T33" fmla="*/ 446 h 590"/>
                <a:gd name="T34" fmla="*/ 743 w 788"/>
                <a:gd name="T35" fmla="*/ 410 h 590"/>
                <a:gd name="T36" fmla="*/ 779 w 788"/>
                <a:gd name="T37" fmla="*/ 386 h 590"/>
                <a:gd name="T38" fmla="*/ 755 w 788"/>
                <a:gd name="T39" fmla="*/ 350 h 590"/>
                <a:gd name="T40" fmla="*/ 743 w 788"/>
                <a:gd name="T41" fmla="*/ 122 h 590"/>
                <a:gd name="T42" fmla="*/ 671 w 788"/>
                <a:gd name="T43" fmla="*/ 98 h 590"/>
                <a:gd name="T44" fmla="*/ 599 w 788"/>
                <a:gd name="T45" fmla="*/ 122 h 590"/>
                <a:gd name="T46" fmla="*/ 563 w 788"/>
                <a:gd name="T47" fmla="*/ 134 h 590"/>
                <a:gd name="T48" fmla="*/ 443 w 788"/>
                <a:gd name="T49" fmla="*/ 86 h 590"/>
                <a:gd name="T50" fmla="*/ 395 w 788"/>
                <a:gd name="T51" fmla="*/ 13 h 590"/>
                <a:gd name="T52" fmla="*/ 347 w 788"/>
                <a:gd name="T53" fmla="*/ 26 h 590"/>
                <a:gd name="T54" fmla="*/ 335 w 788"/>
                <a:gd name="T55" fmla="*/ 62 h 590"/>
                <a:gd name="T56" fmla="*/ 287 w 788"/>
                <a:gd name="T57" fmla="*/ 49 h 590"/>
                <a:gd name="T58" fmla="*/ 131 w 788"/>
                <a:gd name="T59" fmla="*/ 97 h 590"/>
                <a:gd name="T60" fmla="*/ 143 w 788"/>
                <a:gd name="T61" fmla="*/ 122 h 590"/>
                <a:gd name="T62" fmla="*/ 95 w 788"/>
                <a:gd name="T63" fmla="*/ 110 h 590"/>
                <a:gd name="T64" fmla="*/ 11 w 788"/>
                <a:gd name="T65" fmla="*/ 122 h 590"/>
                <a:gd name="T66" fmla="*/ 35 w 788"/>
                <a:gd name="T67" fmla="*/ 158 h 59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88"/>
                <a:gd name="T103" fmla="*/ 0 h 590"/>
                <a:gd name="T104" fmla="*/ 788 w 788"/>
                <a:gd name="T105" fmla="*/ 590 h 59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88" h="590">
                  <a:moveTo>
                    <a:pt x="443" y="25"/>
                  </a:moveTo>
                  <a:cubicBezTo>
                    <a:pt x="395" y="1"/>
                    <a:pt x="271" y="52"/>
                    <a:pt x="191" y="62"/>
                  </a:cubicBezTo>
                  <a:cubicBezTo>
                    <a:pt x="152" y="75"/>
                    <a:pt x="122" y="97"/>
                    <a:pt x="83" y="110"/>
                  </a:cubicBezTo>
                  <a:cubicBezTo>
                    <a:pt x="92" y="161"/>
                    <a:pt x="93" y="168"/>
                    <a:pt x="71" y="217"/>
                  </a:cubicBezTo>
                  <a:cubicBezTo>
                    <a:pt x="59" y="243"/>
                    <a:pt x="35" y="314"/>
                    <a:pt x="35" y="314"/>
                  </a:cubicBezTo>
                  <a:cubicBezTo>
                    <a:pt x="39" y="338"/>
                    <a:pt x="27" y="372"/>
                    <a:pt x="47" y="386"/>
                  </a:cubicBezTo>
                  <a:cubicBezTo>
                    <a:pt x="80" y="410"/>
                    <a:pt x="167" y="410"/>
                    <a:pt x="167" y="410"/>
                  </a:cubicBezTo>
                  <a:cubicBezTo>
                    <a:pt x="185" y="464"/>
                    <a:pt x="199" y="465"/>
                    <a:pt x="251" y="482"/>
                  </a:cubicBezTo>
                  <a:cubicBezTo>
                    <a:pt x="267" y="458"/>
                    <a:pt x="272" y="401"/>
                    <a:pt x="299" y="410"/>
                  </a:cubicBezTo>
                  <a:cubicBezTo>
                    <a:pt x="323" y="418"/>
                    <a:pt x="347" y="426"/>
                    <a:pt x="371" y="434"/>
                  </a:cubicBezTo>
                  <a:cubicBezTo>
                    <a:pt x="383" y="438"/>
                    <a:pt x="407" y="446"/>
                    <a:pt x="407" y="446"/>
                  </a:cubicBezTo>
                  <a:cubicBezTo>
                    <a:pt x="462" y="529"/>
                    <a:pt x="428" y="509"/>
                    <a:pt x="491" y="530"/>
                  </a:cubicBezTo>
                  <a:cubicBezTo>
                    <a:pt x="499" y="542"/>
                    <a:pt x="503" y="558"/>
                    <a:pt x="515" y="566"/>
                  </a:cubicBezTo>
                  <a:cubicBezTo>
                    <a:pt x="536" y="579"/>
                    <a:pt x="587" y="590"/>
                    <a:pt x="587" y="590"/>
                  </a:cubicBezTo>
                  <a:cubicBezTo>
                    <a:pt x="599" y="586"/>
                    <a:pt x="613" y="586"/>
                    <a:pt x="623" y="578"/>
                  </a:cubicBezTo>
                  <a:cubicBezTo>
                    <a:pt x="657" y="551"/>
                    <a:pt x="652" y="501"/>
                    <a:pt x="683" y="470"/>
                  </a:cubicBezTo>
                  <a:cubicBezTo>
                    <a:pt x="693" y="460"/>
                    <a:pt x="707" y="454"/>
                    <a:pt x="719" y="446"/>
                  </a:cubicBezTo>
                  <a:cubicBezTo>
                    <a:pt x="727" y="434"/>
                    <a:pt x="733" y="420"/>
                    <a:pt x="743" y="410"/>
                  </a:cubicBezTo>
                  <a:cubicBezTo>
                    <a:pt x="753" y="400"/>
                    <a:pt x="776" y="400"/>
                    <a:pt x="779" y="386"/>
                  </a:cubicBezTo>
                  <a:cubicBezTo>
                    <a:pt x="782" y="372"/>
                    <a:pt x="763" y="362"/>
                    <a:pt x="755" y="350"/>
                  </a:cubicBezTo>
                  <a:cubicBezTo>
                    <a:pt x="788" y="250"/>
                    <a:pt x="775" y="217"/>
                    <a:pt x="743" y="122"/>
                  </a:cubicBezTo>
                  <a:cubicBezTo>
                    <a:pt x="735" y="98"/>
                    <a:pt x="671" y="98"/>
                    <a:pt x="671" y="98"/>
                  </a:cubicBezTo>
                  <a:cubicBezTo>
                    <a:pt x="647" y="106"/>
                    <a:pt x="623" y="114"/>
                    <a:pt x="599" y="122"/>
                  </a:cubicBezTo>
                  <a:cubicBezTo>
                    <a:pt x="587" y="126"/>
                    <a:pt x="563" y="134"/>
                    <a:pt x="563" y="134"/>
                  </a:cubicBezTo>
                  <a:cubicBezTo>
                    <a:pt x="524" y="108"/>
                    <a:pt x="487" y="101"/>
                    <a:pt x="443" y="86"/>
                  </a:cubicBezTo>
                  <a:cubicBezTo>
                    <a:pt x="435" y="74"/>
                    <a:pt x="407" y="21"/>
                    <a:pt x="395" y="13"/>
                  </a:cubicBezTo>
                  <a:cubicBezTo>
                    <a:pt x="374" y="0"/>
                    <a:pt x="347" y="26"/>
                    <a:pt x="347" y="26"/>
                  </a:cubicBezTo>
                  <a:cubicBezTo>
                    <a:pt x="333" y="28"/>
                    <a:pt x="345" y="54"/>
                    <a:pt x="335" y="62"/>
                  </a:cubicBezTo>
                  <a:cubicBezTo>
                    <a:pt x="342" y="77"/>
                    <a:pt x="335" y="37"/>
                    <a:pt x="287" y="49"/>
                  </a:cubicBezTo>
                  <a:cubicBezTo>
                    <a:pt x="287" y="49"/>
                    <a:pt x="149" y="91"/>
                    <a:pt x="131" y="97"/>
                  </a:cubicBezTo>
                  <a:cubicBezTo>
                    <a:pt x="119" y="101"/>
                    <a:pt x="143" y="122"/>
                    <a:pt x="143" y="122"/>
                  </a:cubicBezTo>
                  <a:cubicBezTo>
                    <a:pt x="127" y="118"/>
                    <a:pt x="111" y="110"/>
                    <a:pt x="95" y="110"/>
                  </a:cubicBezTo>
                  <a:cubicBezTo>
                    <a:pt x="67" y="110"/>
                    <a:pt x="33" y="104"/>
                    <a:pt x="11" y="122"/>
                  </a:cubicBezTo>
                  <a:cubicBezTo>
                    <a:pt x="0" y="131"/>
                    <a:pt x="25" y="148"/>
                    <a:pt x="35" y="158"/>
                  </a:cubicBezTo>
                </a:path>
              </a:pathLst>
            </a:custGeom>
            <a:solidFill>
              <a:srgbClr val="CCFFFF"/>
            </a:solidFill>
            <a:ln w="9525">
              <a:solidFill>
                <a:schemeClr val="tx1"/>
              </a:solidFill>
              <a:round/>
            </a:ln>
          </p:spPr>
          <p:txBody>
            <a:bodyPr/>
            <a:lstStyle/>
            <a:p>
              <a:endParaRPr lang="zh-CN" altLang="en-US"/>
            </a:p>
          </p:txBody>
        </p:sp>
        <p:sp>
          <p:nvSpPr>
            <p:cNvPr id="56355" name="Freeform 13"/>
            <p:cNvSpPr>
              <a:spLocks noChangeArrowheads="1"/>
            </p:cNvSpPr>
            <p:nvPr/>
          </p:nvSpPr>
          <p:spPr bwMode="auto">
            <a:xfrm>
              <a:off x="3903" y="2173"/>
              <a:ext cx="150" cy="177"/>
            </a:xfrm>
            <a:custGeom>
              <a:avLst/>
              <a:gdLst>
                <a:gd name="T0" fmla="*/ 9 w 150"/>
                <a:gd name="T1" fmla="*/ 132 h 177"/>
                <a:gd name="T2" fmla="*/ 105 w 150"/>
                <a:gd name="T3" fmla="*/ 0 h 177"/>
                <a:gd name="T4" fmla="*/ 141 w 150"/>
                <a:gd name="T5" fmla="*/ 24 h 177"/>
                <a:gd name="T6" fmla="*/ 105 w 150"/>
                <a:gd name="T7" fmla="*/ 108 h 177"/>
                <a:gd name="T8" fmla="*/ 93 w 150"/>
                <a:gd name="T9" fmla="*/ 168 h 177"/>
                <a:gd name="T10" fmla="*/ 57 w 150"/>
                <a:gd name="T11" fmla="*/ 156 h 177"/>
                <a:gd name="T12" fmla="*/ 9 w 150"/>
                <a:gd name="T13" fmla="*/ 132 h 177"/>
                <a:gd name="T14" fmla="*/ 0 60000 65536"/>
                <a:gd name="T15" fmla="*/ 0 60000 65536"/>
                <a:gd name="T16" fmla="*/ 0 60000 65536"/>
                <a:gd name="T17" fmla="*/ 0 60000 65536"/>
                <a:gd name="T18" fmla="*/ 0 60000 65536"/>
                <a:gd name="T19" fmla="*/ 0 60000 65536"/>
                <a:gd name="T20" fmla="*/ 0 60000 65536"/>
                <a:gd name="T21" fmla="*/ 0 w 150"/>
                <a:gd name="T22" fmla="*/ 0 h 177"/>
                <a:gd name="T23" fmla="*/ 150 w 150"/>
                <a:gd name="T24" fmla="*/ 177 h 1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0" h="177">
                  <a:moveTo>
                    <a:pt x="9" y="132"/>
                  </a:moveTo>
                  <a:cubicBezTo>
                    <a:pt x="25" y="69"/>
                    <a:pt x="42" y="21"/>
                    <a:pt x="105" y="0"/>
                  </a:cubicBezTo>
                  <a:cubicBezTo>
                    <a:pt x="117" y="8"/>
                    <a:pt x="136" y="10"/>
                    <a:pt x="141" y="24"/>
                  </a:cubicBezTo>
                  <a:cubicBezTo>
                    <a:pt x="150" y="50"/>
                    <a:pt x="117" y="90"/>
                    <a:pt x="105" y="108"/>
                  </a:cubicBezTo>
                  <a:cubicBezTo>
                    <a:pt x="101" y="128"/>
                    <a:pt x="107" y="154"/>
                    <a:pt x="93" y="168"/>
                  </a:cubicBezTo>
                  <a:cubicBezTo>
                    <a:pt x="84" y="177"/>
                    <a:pt x="66" y="165"/>
                    <a:pt x="57" y="156"/>
                  </a:cubicBezTo>
                  <a:cubicBezTo>
                    <a:pt x="0" y="99"/>
                    <a:pt x="9" y="39"/>
                    <a:pt x="9" y="132"/>
                  </a:cubicBezTo>
                  <a:close/>
                </a:path>
              </a:pathLst>
            </a:custGeom>
            <a:solidFill>
              <a:srgbClr val="CCFFFF"/>
            </a:solidFill>
            <a:ln w="9525">
              <a:solidFill>
                <a:schemeClr val="tx1"/>
              </a:solidFill>
              <a:round/>
            </a:ln>
          </p:spPr>
          <p:txBody>
            <a:bodyPr/>
            <a:lstStyle/>
            <a:p>
              <a:endParaRPr lang="zh-CN" altLang="en-US"/>
            </a:p>
          </p:txBody>
        </p:sp>
        <p:sp>
          <p:nvSpPr>
            <p:cNvPr id="56356" name="Freeform 14"/>
            <p:cNvSpPr>
              <a:spLocks noChangeArrowheads="1"/>
            </p:cNvSpPr>
            <p:nvPr/>
          </p:nvSpPr>
          <p:spPr bwMode="auto">
            <a:xfrm>
              <a:off x="3732" y="2245"/>
              <a:ext cx="649" cy="691"/>
            </a:xfrm>
            <a:custGeom>
              <a:avLst/>
              <a:gdLst>
                <a:gd name="T0" fmla="*/ 348 w 649"/>
                <a:gd name="T1" fmla="*/ 660 h 691"/>
                <a:gd name="T2" fmla="*/ 516 w 649"/>
                <a:gd name="T3" fmla="*/ 660 h 691"/>
                <a:gd name="T4" fmla="*/ 588 w 649"/>
                <a:gd name="T5" fmla="*/ 636 h 691"/>
                <a:gd name="T6" fmla="*/ 624 w 649"/>
                <a:gd name="T7" fmla="*/ 624 h 691"/>
                <a:gd name="T8" fmla="*/ 648 w 649"/>
                <a:gd name="T9" fmla="*/ 588 h 691"/>
                <a:gd name="T10" fmla="*/ 624 w 649"/>
                <a:gd name="T11" fmla="*/ 552 h 691"/>
                <a:gd name="T12" fmla="*/ 612 w 649"/>
                <a:gd name="T13" fmla="*/ 516 h 691"/>
                <a:gd name="T14" fmla="*/ 636 w 649"/>
                <a:gd name="T15" fmla="*/ 264 h 691"/>
                <a:gd name="T16" fmla="*/ 588 w 649"/>
                <a:gd name="T17" fmla="*/ 228 h 691"/>
                <a:gd name="T18" fmla="*/ 516 w 649"/>
                <a:gd name="T19" fmla="*/ 180 h 691"/>
                <a:gd name="T20" fmla="*/ 480 w 649"/>
                <a:gd name="T21" fmla="*/ 156 h 691"/>
                <a:gd name="T22" fmla="*/ 444 w 649"/>
                <a:gd name="T23" fmla="*/ 132 h 691"/>
                <a:gd name="T24" fmla="*/ 420 w 649"/>
                <a:gd name="T25" fmla="*/ 60 h 691"/>
                <a:gd name="T26" fmla="*/ 312 w 649"/>
                <a:gd name="T27" fmla="*/ 0 h 691"/>
                <a:gd name="T28" fmla="*/ 264 w 649"/>
                <a:gd name="T29" fmla="*/ 72 h 691"/>
                <a:gd name="T30" fmla="*/ 84 w 649"/>
                <a:gd name="T31" fmla="*/ 24 h 691"/>
                <a:gd name="T32" fmla="*/ 48 w 649"/>
                <a:gd name="T33" fmla="*/ 36 h 691"/>
                <a:gd name="T34" fmla="*/ 0 w 649"/>
                <a:gd name="T35" fmla="*/ 108 h 691"/>
                <a:gd name="T36" fmla="*/ 132 w 649"/>
                <a:gd name="T37" fmla="*/ 420 h 691"/>
                <a:gd name="T38" fmla="*/ 192 w 649"/>
                <a:gd name="T39" fmla="*/ 468 h 691"/>
                <a:gd name="T40" fmla="*/ 264 w 649"/>
                <a:gd name="T41" fmla="*/ 516 h 691"/>
                <a:gd name="T42" fmla="*/ 276 w 649"/>
                <a:gd name="T43" fmla="*/ 564 h 691"/>
                <a:gd name="T44" fmla="*/ 312 w 649"/>
                <a:gd name="T45" fmla="*/ 576 h 691"/>
                <a:gd name="T46" fmla="*/ 336 w 649"/>
                <a:gd name="T47" fmla="*/ 648 h 691"/>
                <a:gd name="T48" fmla="*/ 348 w 649"/>
                <a:gd name="T49" fmla="*/ 684 h 691"/>
                <a:gd name="T50" fmla="*/ 420 w 649"/>
                <a:gd name="T51" fmla="*/ 672 h 691"/>
                <a:gd name="T52" fmla="*/ 480 w 649"/>
                <a:gd name="T53" fmla="*/ 672 h 6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49"/>
                <a:gd name="T82" fmla="*/ 0 h 691"/>
                <a:gd name="T83" fmla="*/ 649 w 649"/>
                <a:gd name="T84" fmla="*/ 691 h 6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49" h="691">
                  <a:moveTo>
                    <a:pt x="348" y="660"/>
                  </a:moveTo>
                  <a:cubicBezTo>
                    <a:pt x="439" y="678"/>
                    <a:pt x="422" y="691"/>
                    <a:pt x="516" y="660"/>
                  </a:cubicBezTo>
                  <a:cubicBezTo>
                    <a:pt x="540" y="652"/>
                    <a:pt x="564" y="644"/>
                    <a:pt x="588" y="636"/>
                  </a:cubicBezTo>
                  <a:cubicBezTo>
                    <a:pt x="600" y="632"/>
                    <a:pt x="624" y="624"/>
                    <a:pt x="624" y="624"/>
                  </a:cubicBezTo>
                  <a:cubicBezTo>
                    <a:pt x="632" y="612"/>
                    <a:pt x="648" y="602"/>
                    <a:pt x="648" y="588"/>
                  </a:cubicBezTo>
                  <a:cubicBezTo>
                    <a:pt x="648" y="574"/>
                    <a:pt x="630" y="565"/>
                    <a:pt x="624" y="552"/>
                  </a:cubicBezTo>
                  <a:cubicBezTo>
                    <a:pt x="618" y="541"/>
                    <a:pt x="616" y="528"/>
                    <a:pt x="612" y="516"/>
                  </a:cubicBezTo>
                  <a:cubicBezTo>
                    <a:pt x="629" y="430"/>
                    <a:pt x="606" y="355"/>
                    <a:pt x="636" y="264"/>
                  </a:cubicBezTo>
                  <a:cubicBezTo>
                    <a:pt x="609" y="155"/>
                    <a:pt x="649" y="248"/>
                    <a:pt x="588" y="228"/>
                  </a:cubicBezTo>
                  <a:cubicBezTo>
                    <a:pt x="561" y="219"/>
                    <a:pt x="540" y="196"/>
                    <a:pt x="516" y="180"/>
                  </a:cubicBezTo>
                  <a:cubicBezTo>
                    <a:pt x="504" y="172"/>
                    <a:pt x="492" y="164"/>
                    <a:pt x="480" y="156"/>
                  </a:cubicBezTo>
                  <a:cubicBezTo>
                    <a:pt x="468" y="148"/>
                    <a:pt x="444" y="132"/>
                    <a:pt x="444" y="132"/>
                  </a:cubicBezTo>
                  <a:cubicBezTo>
                    <a:pt x="436" y="108"/>
                    <a:pt x="441" y="74"/>
                    <a:pt x="420" y="60"/>
                  </a:cubicBezTo>
                  <a:cubicBezTo>
                    <a:pt x="337" y="5"/>
                    <a:pt x="375" y="21"/>
                    <a:pt x="312" y="0"/>
                  </a:cubicBezTo>
                  <a:cubicBezTo>
                    <a:pt x="296" y="24"/>
                    <a:pt x="292" y="79"/>
                    <a:pt x="264" y="72"/>
                  </a:cubicBezTo>
                  <a:cubicBezTo>
                    <a:pt x="204" y="57"/>
                    <a:pt x="145" y="39"/>
                    <a:pt x="84" y="24"/>
                  </a:cubicBezTo>
                  <a:cubicBezTo>
                    <a:pt x="72" y="28"/>
                    <a:pt x="57" y="27"/>
                    <a:pt x="48" y="36"/>
                  </a:cubicBezTo>
                  <a:cubicBezTo>
                    <a:pt x="28" y="56"/>
                    <a:pt x="0" y="108"/>
                    <a:pt x="0" y="108"/>
                  </a:cubicBezTo>
                  <a:cubicBezTo>
                    <a:pt x="24" y="204"/>
                    <a:pt x="44" y="362"/>
                    <a:pt x="132" y="420"/>
                  </a:cubicBezTo>
                  <a:cubicBezTo>
                    <a:pt x="176" y="487"/>
                    <a:pt x="131" y="434"/>
                    <a:pt x="192" y="468"/>
                  </a:cubicBezTo>
                  <a:cubicBezTo>
                    <a:pt x="217" y="482"/>
                    <a:pt x="264" y="516"/>
                    <a:pt x="264" y="516"/>
                  </a:cubicBezTo>
                  <a:cubicBezTo>
                    <a:pt x="268" y="532"/>
                    <a:pt x="266" y="551"/>
                    <a:pt x="276" y="564"/>
                  </a:cubicBezTo>
                  <a:cubicBezTo>
                    <a:pt x="284" y="574"/>
                    <a:pt x="305" y="566"/>
                    <a:pt x="312" y="576"/>
                  </a:cubicBezTo>
                  <a:cubicBezTo>
                    <a:pt x="327" y="597"/>
                    <a:pt x="328" y="624"/>
                    <a:pt x="336" y="648"/>
                  </a:cubicBezTo>
                  <a:cubicBezTo>
                    <a:pt x="340" y="660"/>
                    <a:pt x="348" y="684"/>
                    <a:pt x="348" y="684"/>
                  </a:cubicBezTo>
                  <a:cubicBezTo>
                    <a:pt x="409" y="643"/>
                    <a:pt x="357" y="664"/>
                    <a:pt x="420" y="672"/>
                  </a:cubicBezTo>
                  <a:cubicBezTo>
                    <a:pt x="440" y="674"/>
                    <a:pt x="460" y="672"/>
                    <a:pt x="480" y="672"/>
                  </a:cubicBezTo>
                </a:path>
              </a:pathLst>
            </a:custGeom>
            <a:solidFill>
              <a:srgbClr val="CCFFFF"/>
            </a:solidFill>
            <a:ln w="9525">
              <a:solidFill>
                <a:schemeClr val="tx1"/>
              </a:solidFill>
              <a:round/>
            </a:ln>
          </p:spPr>
          <p:txBody>
            <a:bodyPr/>
            <a:lstStyle/>
            <a:p>
              <a:endParaRPr lang="zh-CN" altLang="en-US"/>
            </a:p>
          </p:txBody>
        </p:sp>
        <p:sp>
          <p:nvSpPr>
            <p:cNvPr id="56357" name="Freeform 15"/>
            <p:cNvSpPr>
              <a:spLocks noChangeArrowheads="1"/>
            </p:cNvSpPr>
            <p:nvPr/>
          </p:nvSpPr>
          <p:spPr bwMode="auto">
            <a:xfrm>
              <a:off x="3770" y="2857"/>
              <a:ext cx="646" cy="941"/>
            </a:xfrm>
            <a:custGeom>
              <a:avLst/>
              <a:gdLst>
                <a:gd name="T0" fmla="*/ 298 w 646"/>
                <a:gd name="T1" fmla="*/ 60 h 941"/>
                <a:gd name="T2" fmla="*/ 274 w 646"/>
                <a:gd name="T3" fmla="*/ 96 h 941"/>
                <a:gd name="T4" fmla="*/ 334 w 646"/>
                <a:gd name="T5" fmla="*/ 204 h 941"/>
                <a:gd name="T6" fmla="*/ 322 w 646"/>
                <a:gd name="T7" fmla="*/ 324 h 941"/>
                <a:gd name="T8" fmla="*/ 286 w 646"/>
                <a:gd name="T9" fmla="*/ 336 h 941"/>
                <a:gd name="T10" fmla="*/ 274 w 646"/>
                <a:gd name="T11" fmla="*/ 300 h 941"/>
                <a:gd name="T12" fmla="*/ 250 w 646"/>
                <a:gd name="T13" fmla="*/ 264 h 941"/>
                <a:gd name="T14" fmla="*/ 262 w 646"/>
                <a:gd name="T15" fmla="*/ 228 h 941"/>
                <a:gd name="T16" fmla="*/ 190 w 646"/>
                <a:gd name="T17" fmla="*/ 192 h 941"/>
                <a:gd name="T18" fmla="*/ 106 w 646"/>
                <a:gd name="T19" fmla="*/ 216 h 941"/>
                <a:gd name="T20" fmla="*/ 34 w 646"/>
                <a:gd name="T21" fmla="*/ 252 h 941"/>
                <a:gd name="T22" fmla="*/ 10 w 646"/>
                <a:gd name="T23" fmla="*/ 288 h 941"/>
                <a:gd name="T24" fmla="*/ 118 w 646"/>
                <a:gd name="T25" fmla="*/ 360 h 941"/>
                <a:gd name="T26" fmla="*/ 118 w 646"/>
                <a:gd name="T27" fmla="*/ 540 h 941"/>
                <a:gd name="T28" fmla="*/ 106 w 646"/>
                <a:gd name="T29" fmla="*/ 600 h 941"/>
                <a:gd name="T30" fmla="*/ 70 w 646"/>
                <a:gd name="T31" fmla="*/ 624 h 941"/>
                <a:gd name="T32" fmla="*/ 34 w 646"/>
                <a:gd name="T33" fmla="*/ 696 h 941"/>
                <a:gd name="T34" fmla="*/ 58 w 646"/>
                <a:gd name="T35" fmla="*/ 732 h 941"/>
                <a:gd name="T36" fmla="*/ 82 w 646"/>
                <a:gd name="T37" fmla="*/ 816 h 941"/>
                <a:gd name="T38" fmla="*/ 70 w 646"/>
                <a:gd name="T39" fmla="*/ 888 h 941"/>
                <a:gd name="T40" fmla="*/ 82 w 646"/>
                <a:gd name="T41" fmla="*/ 936 h 941"/>
                <a:gd name="T42" fmla="*/ 106 w 646"/>
                <a:gd name="T43" fmla="*/ 900 h 941"/>
                <a:gd name="T44" fmla="*/ 178 w 646"/>
                <a:gd name="T45" fmla="*/ 840 h 941"/>
                <a:gd name="T46" fmla="*/ 250 w 646"/>
                <a:gd name="T47" fmla="*/ 792 h 941"/>
                <a:gd name="T48" fmla="*/ 274 w 646"/>
                <a:gd name="T49" fmla="*/ 684 h 941"/>
                <a:gd name="T50" fmla="*/ 334 w 646"/>
                <a:gd name="T51" fmla="*/ 492 h 941"/>
                <a:gd name="T52" fmla="*/ 466 w 646"/>
                <a:gd name="T53" fmla="*/ 396 h 941"/>
                <a:gd name="T54" fmla="*/ 502 w 646"/>
                <a:gd name="T55" fmla="*/ 408 h 941"/>
                <a:gd name="T56" fmla="*/ 550 w 646"/>
                <a:gd name="T57" fmla="*/ 336 h 941"/>
                <a:gd name="T58" fmla="*/ 622 w 646"/>
                <a:gd name="T59" fmla="*/ 228 h 941"/>
                <a:gd name="T60" fmla="*/ 646 w 646"/>
                <a:gd name="T61" fmla="*/ 156 h 941"/>
                <a:gd name="T62" fmla="*/ 610 w 646"/>
                <a:gd name="T63" fmla="*/ 24 h 941"/>
                <a:gd name="T64" fmla="*/ 574 w 646"/>
                <a:gd name="T65" fmla="*/ 0 h 941"/>
                <a:gd name="T66" fmla="*/ 322 w 646"/>
                <a:gd name="T67" fmla="*/ 72 h 941"/>
                <a:gd name="T68" fmla="*/ 262 w 646"/>
                <a:gd name="T69" fmla="*/ 84 h 941"/>
                <a:gd name="T70" fmla="*/ 298 w 646"/>
                <a:gd name="T71" fmla="*/ 60 h 94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6"/>
                <a:gd name="T109" fmla="*/ 0 h 941"/>
                <a:gd name="T110" fmla="*/ 646 w 646"/>
                <a:gd name="T111" fmla="*/ 941 h 94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6" h="941">
                  <a:moveTo>
                    <a:pt x="298" y="60"/>
                  </a:moveTo>
                  <a:cubicBezTo>
                    <a:pt x="290" y="72"/>
                    <a:pt x="276" y="82"/>
                    <a:pt x="274" y="96"/>
                  </a:cubicBezTo>
                  <a:cubicBezTo>
                    <a:pt x="267" y="143"/>
                    <a:pt x="301" y="182"/>
                    <a:pt x="334" y="204"/>
                  </a:cubicBezTo>
                  <a:cubicBezTo>
                    <a:pt x="330" y="244"/>
                    <a:pt x="336" y="286"/>
                    <a:pt x="322" y="324"/>
                  </a:cubicBezTo>
                  <a:cubicBezTo>
                    <a:pt x="318" y="336"/>
                    <a:pt x="297" y="342"/>
                    <a:pt x="286" y="336"/>
                  </a:cubicBezTo>
                  <a:cubicBezTo>
                    <a:pt x="275" y="330"/>
                    <a:pt x="280" y="311"/>
                    <a:pt x="274" y="300"/>
                  </a:cubicBezTo>
                  <a:cubicBezTo>
                    <a:pt x="268" y="287"/>
                    <a:pt x="258" y="276"/>
                    <a:pt x="250" y="264"/>
                  </a:cubicBezTo>
                  <a:cubicBezTo>
                    <a:pt x="254" y="252"/>
                    <a:pt x="267" y="240"/>
                    <a:pt x="262" y="228"/>
                  </a:cubicBezTo>
                  <a:cubicBezTo>
                    <a:pt x="255" y="210"/>
                    <a:pt x="205" y="197"/>
                    <a:pt x="190" y="192"/>
                  </a:cubicBezTo>
                  <a:cubicBezTo>
                    <a:pt x="175" y="196"/>
                    <a:pt x="123" y="207"/>
                    <a:pt x="106" y="216"/>
                  </a:cubicBezTo>
                  <a:cubicBezTo>
                    <a:pt x="13" y="263"/>
                    <a:pt x="124" y="222"/>
                    <a:pt x="34" y="252"/>
                  </a:cubicBezTo>
                  <a:cubicBezTo>
                    <a:pt x="26" y="264"/>
                    <a:pt x="12" y="274"/>
                    <a:pt x="10" y="288"/>
                  </a:cubicBezTo>
                  <a:cubicBezTo>
                    <a:pt x="0" y="346"/>
                    <a:pt x="86" y="354"/>
                    <a:pt x="118" y="360"/>
                  </a:cubicBezTo>
                  <a:cubicBezTo>
                    <a:pt x="162" y="427"/>
                    <a:pt x="136" y="469"/>
                    <a:pt x="118" y="540"/>
                  </a:cubicBezTo>
                  <a:cubicBezTo>
                    <a:pt x="113" y="560"/>
                    <a:pt x="116" y="582"/>
                    <a:pt x="106" y="600"/>
                  </a:cubicBezTo>
                  <a:cubicBezTo>
                    <a:pt x="99" y="613"/>
                    <a:pt x="82" y="616"/>
                    <a:pt x="70" y="624"/>
                  </a:cubicBezTo>
                  <a:cubicBezTo>
                    <a:pt x="62" y="637"/>
                    <a:pt x="31" y="676"/>
                    <a:pt x="34" y="696"/>
                  </a:cubicBezTo>
                  <a:cubicBezTo>
                    <a:pt x="36" y="710"/>
                    <a:pt x="52" y="719"/>
                    <a:pt x="58" y="732"/>
                  </a:cubicBezTo>
                  <a:cubicBezTo>
                    <a:pt x="67" y="749"/>
                    <a:pt x="78" y="801"/>
                    <a:pt x="82" y="816"/>
                  </a:cubicBezTo>
                  <a:cubicBezTo>
                    <a:pt x="78" y="840"/>
                    <a:pt x="70" y="864"/>
                    <a:pt x="70" y="888"/>
                  </a:cubicBezTo>
                  <a:cubicBezTo>
                    <a:pt x="70" y="904"/>
                    <a:pt x="66" y="931"/>
                    <a:pt x="82" y="936"/>
                  </a:cubicBezTo>
                  <a:cubicBezTo>
                    <a:pt x="96" y="941"/>
                    <a:pt x="96" y="910"/>
                    <a:pt x="106" y="900"/>
                  </a:cubicBezTo>
                  <a:cubicBezTo>
                    <a:pt x="128" y="878"/>
                    <a:pt x="153" y="859"/>
                    <a:pt x="178" y="840"/>
                  </a:cubicBezTo>
                  <a:cubicBezTo>
                    <a:pt x="201" y="822"/>
                    <a:pt x="250" y="792"/>
                    <a:pt x="250" y="792"/>
                  </a:cubicBezTo>
                  <a:cubicBezTo>
                    <a:pt x="279" y="749"/>
                    <a:pt x="291" y="734"/>
                    <a:pt x="274" y="684"/>
                  </a:cubicBezTo>
                  <a:cubicBezTo>
                    <a:pt x="281" y="601"/>
                    <a:pt x="254" y="519"/>
                    <a:pt x="334" y="492"/>
                  </a:cubicBezTo>
                  <a:cubicBezTo>
                    <a:pt x="374" y="432"/>
                    <a:pt x="410" y="433"/>
                    <a:pt x="466" y="396"/>
                  </a:cubicBezTo>
                  <a:cubicBezTo>
                    <a:pt x="478" y="400"/>
                    <a:pt x="492" y="415"/>
                    <a:pt x="502" y="408"/>
                  </a:cubicBezTo>
                  <a:cubicBezTo>
                    <a:pt x="525" y="391"/>
                    <a:pt x="534" y="360"/>
                    <a:pt x="550" y="336"/>
                  </a:cubicBezTo>
                  <a:cubicBezTo>
                    <a:pt x="574" y="300"/>
                    <a:pt x="598" y="264"/>
                    <a:pt x="622" y="228"/>
                  </a:cubicBezTo>
                  <a:cubicBezTo>
                    <a:pt x="636" y="207"/>
                    <a:pt x="646" y="156"/>
                    <a:pt x="646" y="156"/>
                  </a:cubicBezTo>
                  <a:cubicBezTo>
                    <a:pt x="641" y="135"/>
                    <a:pt x="621" y="40"/>
                    <a:pt x="610" y="24"/>
                  </a:cubicBezTo>
                  <a:cubicBezTo>
                    <a:pt x="602" y="12"/>
                    <a:pt x="586" y="8"/>
                    <a:pt x="574" y="0"/>
                  </a:cubicBezTo>
                  <a:cubicBezTo>
                    <a:pt x="500" y="49"/>
                    <a:pt x="408" y="56"/>
                    <a:pt x="322" y="72"/>
                  </a:cubicBezTo>
                  <a:cubicBezTo>
                    <a:pt x="302" y="76"/>
                    <a:pt x="280" y="93"/>
                    <a:pt x="262" y="84"/>
                  </a:cubicBezTo>
                  <a:cubicBezTo>
                    <a:pt x="249" y="78"/>
                    <a:pt x="286" y="68"/>
                    <a:pt x="298" y="60"/>
                  </a:cubicBezTo>
                  <a:close/>
                </a:path>
              </a:pathLst>
            </a:custGeom>
            <a:solidFill>
              <a:srgbClr val="CCFFFF"/>
            </a:solidFill>
            <a:ln w="9525">
              <a:solidFill>
                <a:schemeClr val="tx1"/>
              </a:solidFill>
              <a:round/>
            </a:ln>
          </p:spPr>
          <p:txBody>
            <a:bodyPr/>
            <a:lstStyle/>
            <a:p>
              <a:endParaRPr lang="zh-CN" altLang="en-US"/>
            </a:p>
          </p:txBody>
        </p:sp>
        <p:sp>
          <p:nvSpPr>
            <p:cNvPr id="56358" name="Freeform 16"/>
            <p:cNvSpPr>
              <a:spLocks noChangeArrowheads="1"/>
            </p:cNvSpPr>
            <p:nvPr/>
          </p:nvSpPr>
          <p:spPr bwMode="auto">
            <a:xfrm>
              <a:off x="2962" y="3193"/>
              <a:ext cx="914" cy="1021"/>
            </a:xfrm>
            <a:custGeom>
              <a:avLst/>
              <a:gdLst>
                <a:gd name="T0" fmla="*/ 290 w 914"/>
                <a:gd name="T1" fmla="*/ 576 h 1021"/>
                <a:gd name="T2" fmla="*/ 410 w 914"/>
                <a:gd name="T3" fmla="*/ 528 h 1021"/>
                <a:gd name="T4" fmla="*/ 506 w 914"/>
                <a:gd name="T5" fmla="*/ 564 h 1021"/>
                <a:gd name="T6" fmla="*/ 602 w 914"/>
                <a:gd name="T7" fmla="*/ 552 h 1021"/>
                <a:gd name="T8" fmla="*/ 674 w 914"/>
                <a:gd name="T9" fmla="*/ 576 h 1021"/>
                <a:gd name="T10" fmla="*/ 710 w 914"/>
                <a:gd name="T11" fmla="*/ 564 h 1021"/>
                <a:gd name="T12" fmla="*/ 794 w 914"/>
                <a:gd name="T13" fmla="*/ 552 h 1021"/>
                <a:gd name="T14" fmla="*/ 842 w 914"/>
                <a:gd name="T15" fmla="*/ 540 h 1021"/>
                <a:gd name="T16" fmla="*/ 914 w 914"/>
                <a:gd name="T17" fmla="*/ 636 h 1021"/>
                <a:gd name="T18" fmla="*/ 830 w 914"/>
                <a:gd name="T19" fmla="*/ 720 h 1021"/>
                <a:gd name="T20" fmla="*/ 782 w 914"/>
                <a:gd name="T21" fmla="*/ 780 h 1021"/>
                <a:gd name="T22" fmla="*/ 746 w 914"/>
                <a:gd name="T23" fmla="*/ 852 h 1021"/>
                <a:gd name="T24" fmla="*/ 710 w 914"/>
                <a:gd name="T25" fmla="*/ 864 h 1021"/>
                <a:gd name="T26" fmla="*/ 650 w 914"/>
                <a:gd name="T27" fmla="*/ 924 h 1021"/>
                <a:gd name="T28" fmla="*/ 554 w 914"/>
                <a:gd name="T29" fmla="*/ 984 h 1021"/>
                <a:gd name="T30" fmla="*/ 410 w 914"/>
                <a:gd name="T31" fmla="*/ 1008 h 1021"/>
                <a:gd name="T32" fmla="*/ 338 w 914"/>
                <a:gd name="T33" fmla="*/ 1020 h 1021"/>
                <a:gd name="T34" fmla="*/ 182 w 914"/>
                <a:gd name="T35" fmla="*/ 1008 h 1021"/>
                <a:gd name="T36" fmla="*/ 74 w 914"/>
                <a:gd name="T37" fmla="*/ 995 h 1021"/>
                <a:gd name="T38" fmla="*/ 86 w 914"/>
                <a:gd name="T39" fmla="*/ 935 h 1021"/>
                <a:gd name="T40" fmla="*/ 98 w 914"/>
                <a:gd name="T41" fmla="*/ 852 h 1021"/>
                <a:gd name="T42" fmla="*/ 38 w 914"/>
                <a:gd name="T43" fmla="*/ 768 h 1021"/>
                <a:gd name="T44" fmla="*/ 2 w 914"/>
                <a:gd name="T45" fmla="*/ 732 h 1021"/>
                <a:gd name="T46" fmla="*/ 26 w 914"/>
                <a:gd name="T47" fmla="*/ 696 h 1021"/>
                <a:gd name="T48" fmla="*/ 134 w 914"/>
                <a:gd name="T49" fmla="*/ 708 h 1021"/>
                <a:gd name="T50" fmla="*/ 278 w 914"/>
                <a:gd name="T51" fmla="*/ 684 h 1021"/>
                <a:gd name="T52" fmla="*/ 290 w 914"/>
                <a:gd name="T53" fmla="*/ 623 h 1021"/>
                <a:gd name="T54" fmla="*/ 278 w 914"/>
                <a:gd name="T55" fmla="*/ 540 h 1021"/>
                <a:gd name="T56" fmla="*/ 290 w 914"/>
                <a:gd name="T57" fmla="*/ 504 h 1021"/>
                <a:gd name="T58" fmla="*/ 254 w 914"/>
                <a:gd name="T59" fmla="*/ 432 h 1021"/>
                <a:gd name="T60" fmla="*/ 254 w 914"/>
                <a:gd name="T61" fmla="*/ 335 h 1021"/>
                <a:gd name="T62" fmla="*/ 278 w 914"/>
                <a:gd name="T63" fmla="*/ 300 h 1021"/>
                <a:gd name="T64" fmla="*/ 314 w 914"/>
                <a:gd name="T65" fmla="*/ 312 h 1021"/>
                <a:gd name="T66" fmla="*/ 326 w 914"/>
                <a:gd name="T67" fmla="*/ 204 h 1021"/>
                <a:gd name="T68" fmla="*/ 302 w 914"/>
                <a:gd name="T69" fmla="*/ 168 h 1021"/>
                <a:gd name="T70" fmla="*/ 314 w 914"/>
                <a:gd name="T71" fmla="*/ 59 h 1021"/>
                <a:gd name="T72" fmla="*/ 410 w 914"/>
                <a:gd name="T73" fmla="*/ 35 h 1021"/>
                <a:gd name="T74" fmla="*/ 458 w 914"/>
                <a:gd name="T75" fmla="*/ 36 h 1021"/>
                <a:gd name="T76" fmla="*/ 482 w 914"/>
                <a:gd name="T77" fmla="*/ 0 h 1021"/>
                <a:gd name="T78" fmla="*/ 506 w 914"/>
                <a:gd name="T79" fmla="*/ 36 h 1021"/>
                <a:gd name="T80" fmla="*/ 542 w 914"/>
                <a:gd name="T81" fmla="*/ 48 h 1021"/>
                <a:gd name="T82" fmla="*/ 602 w 914"/>
                <a:gd name="T83" fmla="*/ 108 h 1021"/>
                <a:gd name="T84" fmla="*/ 626 w 914"/>
                <a:gd name="T85" fmla="*/ 144 h 1021"/>
                <a:gd name="T86" fmla="*/ 698 w 914"/>
                <a:gd name="T87" fmla="*/ 192 h 1021"/>
                <a:gd name="T88" fmla="*/ 818 w 914"/>
                <a:gd name="T89" fmla="*/ 300 h 1021"/>
                <a:gd name="T90" fmla="*/ 806 w 914"/>
                <a:gd name="T91" fmla="*/ 336 h 1021"/>
                <a:gd name="T92" fmla="*/ 854 w 914"/>
                <a:gd name="T93" fmla="*/ 408 h 1021"/>
                <a:gd name="T94" fmla="*/ 878 w 914"/>
                <a:gd name="T95" fmla="*/ 444 h 1021"/>
                <a:gd name="T96" fmla="*/ 854 w 914"/>
                <a:gd name="T97" fmla="*/ 516 h 1021"/>
                <a:gd name="T98" fmla="*/ 842 w 914"/>
                <a:gd name="T99" fmla="*/ 552 h 10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914"/>
                <a:gd name="T151" fmla="*/ 0 h 1021"/>
                <a:gd name="T152" fmla="*/ 914 w 914"/>
                <a:gd name="T153" fmla="*/ 1021 h 10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914" h="1021">
                  <a:moveTo>
                    <a:pt x="290" y="576"/>
                  </a:moveTo>
                  <a:cubicBezTo>
                    <a:pt x="338" y="564"/>
                    <a:pt x="369" y="555"/>
                    <a:pt x="410" y="528"/>
                  </a:cubicBezTo>
                  <a:cubicBezTo>
                    <a:pt x="449" y="586"/>
                    <a:pt x="445" y="575"/>
                    <a:pt x="506" y="564"/>
                  </a:cubicBezTo>
                  <a:cubicBezTo>
                    <a:pt x="538" y="558"/>
                    <a:pt x="570" y="556"/>
                    <a:pt x="602" y="552"/>
                  </a:cubicBezTo>
                  <a:cubicBezTo>
                    <a:pt x="626" y="560"/>
                    <a:pt x="650" y="568"/>
                    <a:pt x="674" y="576"/>
                  </a:cubicBezTo>
                  <a:cubicBezTo>
                    <a:pt x="686" y="580"/>
                    <a:pt x="698" y="566"/>
                    <a:pt x="710" y="564"/>
                  </a:cubicBezTo>
                  <a:cubicBezTo>
                    <a:pt x="738" y="558"/>
                    <a:pt x="766" y="557"/>
                    <a:pt x="794" y="552"/>
                  </a:cubicBezTo>
                  <a:cubicBezTo>
                    <a:pt x="810" y="549"/>
                    <a:pt x="826" y="544"/>
                    <a:pt x="842" y="540"/>
                  </a:cubicBezTo>
                  <a:cubicBezTo>
                    <a:pt x="859" y="590"/>
                    <a:pt x="884" y="591"/>
                    <a:pt x="914" y="636"/>
                  </a:cubicBezTo>
                  <a:cubicBezTo>
                    <a:pt x="859" y="719"/>
                    <a:pt x="893" y="699"/>
                    <a:pt x="830" y="720"/>
                  </a:cubicBezTo>
                  <a:cubicBezTo>
                    <a:pt x="800" y="810"/>
                    <a:pt x="844" y="702"/>
                    <a:pt x="782" y="780"/>
                  </a:cubicBezTo>
                  <a:cubicBezTo>
                    <a:pt x="743" y="828"/>
                    <a:pt x="802" y="807"/>
                    <a:pt x="746" y="852"/>
                  </a:cubicBezTo>
                  <a:cubicBezTo>
                    <a:pt x="736" y="860"/>
                    <a:pt x="722" y="860"/>
                    <a:pt x="710" y="864"/>
                  </a:cubicBezTo>
                  <a:cubicBezTo>
                    <a:pt x="646" y="960"/>
                    <a:pt x="730" y="844"/>
                    <a:pt x="650" y="924"/>
                  </a:cubicBezTo>
                  <a:cubicBezTo>
                    <a:pt x="599" y="975"/>
                    <a:pt x="663" y="966"/>
                    <a:pt x="554" y="984"/>
                  </a:cubicBezTo>
                  <a:cubicBezTo>
                    <a:pt x="506" y="992"/>
                    <a:pt x="458" y="1000"/>
                    <a:pt x="410" y="1008"/>
                  </a:cubicBezTo>
                  <a:cubicBezTo>
                    <a:pt x="386" y="1012"/>
                    <a:pt x="338" y="1020"/>
                    <a:pt x="338" y="1020"/>
                  </a:cubicBezTo>
                  <a:cubicBezTo>
                    <a:pt x="286" y="1016"/>
                    <a:pt x="232" y="1021"/>
                    <a:pt x="182" y="1008"/>
                  </a:cubicBezTo>
                  <a:cubicBezTo>
                    <a:pt x="143" y="1003"/>
                    <a:pt x="90" y="1007"/>
                    <a:pt x="74" y="995"/>
                  </a:cubicBezTo>
                  <a:cubicBezTo>
                    <a:pt x="58" y="983"/>
                    <a:pt x="82" y="959"/>
                    <a:pt x="86" y="935"/>
                  </a:cubicBezTo>
                  <a:cubicBezTo>
                    <a:pt x="58" y="851"/>
                    <a:pt x="78" y="912"/>
                    <a:pt x="98" y="852"/>
                  </a:cubicBezTo>
                  <a:cubicBezTo>
                    <a:pt x="70" y="768"/>
                    <a:pt x="98" y="788"/>
                    <a:pt x="38" y="768"/>
                  </a:cubicBezTo>
                  <a:cubicBezTo>
                    <a:pt x="26" y="756"/>
                    <a:pt x="5" y="749"/>
                    <a:pt x="2" y="732"/>
                  </a:cubicBezTo>
                  <a:cubicBezTo>
                    <a:pt x="0" y="718"/>
                    <a:pt x="12" y="699"/>
                    <a:pt x="26" y="696"/>
                  </a:cubicBezTo>
                  <a:cubicBezTo>
                    <a:pt x="62" y="690"/>
                    <a:pt x="98" y="704"/>
                    <a:pt x="134" y="708"/>
                  </a:cubicBezTo>
                  <a:cubicBezTo>
                    <a:pt x="139" y="707"/>
                    <a:pt x="269" y="690"/>
                    <a:pt x="278" y="684"/>
                  </a:cubicBezTo>
                  <a:cubicBezTo>
                    <a:pt x="289" y="677"/>
                    <a:pt x="286" y="635"/>
                    <a:pt x="290" y="623"/>
                  </a:cubicBezTo>
                  <a:cubicBezTo>
                    <a:pt x="286" y="587"/>
                    <a:pt x="278" y="576"/>
                    <a:pt x="278" y="540"/>
                  </a:cubicBezTo>
                  <a:cubicBezTo>
                    <a:pt x="278" y="527"/>
                    <a:pt x="292" y="516"/>
                    <a:pt x="290" y="504"/>
                  </a:cubicBezTo>
                  <a:cubicBezTo>
                    <a:pt x="286" y="478"/>
                    <a:pt x="262" y="457"/>
                    <a:pt x="254" y="432"/>
                  </a:cubicBezTo>
                  <a:cubicBezTo>
                    <a:pt x="250" y="408"/>
                    <a:pt x="250" y="357"/>
                    <a:pt x="254" y="335"/>
                  </a:cubicBezTo>
                  <a:cubicBezTo>
                    <a:pt x="258" y="313"/>
                    <a:pt x="268" y="304"/>
                    <a:pt x="278" y="300"/>
                  </a:cubicBezTo>
                  <a:cubicBezTo>
                    <a:pt x="284" y="289"/>
                    <a:pt x="302" y="308"/>
                    <a:pt x="314" y="312"/>
                  </a:cubicBezTo>
                  <a:cubicBezTo>
                    <a:pt x="333" y="255"/>
                    <a:pt x="307" y="261"/>
                    <a:pt x="326" y="204"/>
                  </a:cubicBezTo>
                  <a:cubicBezTo>
                    <a:pt x="318" y="192"/>
                    <a:pt x="303" y="182"/>
                    <a:pt x="302" y="168"/>
                  </a:cubicBezTo>
                  <a:cubicBezTo>
                    <a:pt x="304" y="146"/>
                    <a:pt x="294" y="77"/>
                    <a:pt x="314" y="59"/>
                  </a:cubicBezTo>
                  <a:cubicBezTo>
                    <a:pt x="332" y="37"/>
                    <a:pt x="386" y="39"/>
                    <a:pt x="410" y="35"/>
                  </a:cubicBezTo>
                  <a:cubicBezTo>
                    <a:pt x="422" y="27"/>
                    <a:pt x="448" y="46"/>
                    <a:pt x="458" y="36"/>
                  </a:cubicBezTo>
                  <a:cubicBezTo>
                    <a:pt x="468" y="26"/>
                    <a:pt x="468" y="0"/>
                    <a:pt x="482" y="0"/>
                  </a:cubicBezTo>
                  <a:cubicBezTo>
                    <a:pt x="496" y="0"/>
                    <a:pt x="495" y="27"/>
                    <a:pt x="506" y="36"/>
                  </a:cubicBezTo>
                  <a:cubicBezTo>
                    <a:pt x="516" y="44"/>
                    <a:pt x="530" y="44"/>
                    <a:pt x="542" y="48"/>
                  </a:cubicBezTo>
                  <a:cubicBezTo>
                    <a:pt x="606" y="144"/>
                    <a:pt x="522" y="28"/>
                    <a:pt x="602" y="108"/>
                  </a:cubicBezTo>
                  <a:cubicBezTo>
                    <a:pt x="612" y="118"/>
                    <a:pt x="615" y="135"/>
                    <a:pt x="626" y="144"/>
                  </a:cubicBezTo>
                  <a:cubicBezTo>
                    <a:pt x="648" y="163"/>
                    <a:pt x="698" y="192"/>
                    <a:pt x="698" y="192"/>
                  </a:cubicBezTo>
                  <a:cubicBezTo>
                    <a:pt x="768" y="297"/>
                    <a:pt x="728" y="240"/>
                    <a:pt x="818" y="300"/>
                  </a:cubicBezTo>
                  <a:cubicBezTo>
                    <a:pt x="814" y="312"/>
                    <a:pt x="806" y="336"/>
                    <a:pt x="806" y="336"/>
                  </a:cubicBezTo>
                  <a:cubicBezTo>
                    <a:pt x="822" y="360"/>
                    <a:pt x="838" y="384"/>
                    <a:pt x="854" y="408"/>
                  </a:cubicBezTo>
                  <a:cubicBezTo>
                    <a:pt x="862" y="420"/>
                    <a:pt x="878" y="444"/>
                    <a:pt x="878" y="444"/>
                  </a:cubicBezTo>
                  <a:cubicBezTo>
                    <a:pt x="870" y="468"/>
                    <a:pt x="862" y="492"/>
                    <a:pt x="854" y="516"/>
                  </a:cubicBezTo>
                  <a:cubicBezTo>
                    <a:pt x="850" y="528"/>
                    <a:pt x="842" y="552"/>
                    <a:pt x="842" y="552"/>
                  </a:cubicBezTo>
                </a:path>
              </a:pathLst>
            </a:custGeom>
            <a:solidFill>
              <a:srgbClr val="CCFFFF"/>
            </a:solidFill>
            <a:ln w="9525">
              <a:solidFill>
                <a:schemeClr val="tx1"/>
              </a:solidFill>
              <a:round/>
            </a:ln>
          </p:spPr>
          <p:txBody>
            <a:bodyPr/>
            <a:lstStyle/>
            <a:p>
              <a:endParaRPr lang="zh-CN" altLang="en-US"/>
            </a:p>
          </p:txBody>
        </p:sp>
        <p:sp>
          <p:nvSpPr>
            <p:cNvPr id="56359" name="Freeform 17"/>
            <p:cNvSpPr>
              <a:spLocks noChangeArrowheads="1"/>
            </p:cNvSpPr>
            <p:nvPr/>
          </p:nvSpPr>
          <p:spPr bwMode="auto">
            <a:xfrm>
              <a:off x="3314" y="2688"/>
              <a:ext cx="790" cy="551"/>
            </a:xfrm>
            <a:custGeom>
              <a:avLst/>
              <a:gdLst>
                <a:gd name="T0" fmla="*/ 94 w 790"/>
                <a:gd name="T1" fmla="*/ 541 h 551"/>
                <a:gd name="T2" fmla="*/ 10 w 790"/>
                <a:gd name="T3" fmla="*/ 349 h 551"/>
                <a:gd name="T4" fmla="*/ 82 w 790"/>
                <a:gd name="T5" fmla="*/ 265 h 551"/>
                <a:gd name="T6" fmla="*/ 142 w 790"/>
                <a:gd name="T7" fmla="*/ 204 h 551"/>
                <a:gd name="T8" fmla="*/ 202 w 790"/>
                <a:gd name="T9" fmla="*/ 192 h 551"/>
                <a:gd name="T10" fmla="*/ 214 w 790"/>
                <a:gd name="T11" fmla="*/ 229 h 551"/>
                <a:gd name="T12" fmla="*/ 346 w 790"/>
                <a:gd name="T13" fmla="*/ 241 h 551"/>
                <a:gd name="T14" fmla="*/ 418 w 790"/>
                <a:gd name="T15" fmla="*/ 289 h 551"/>
                <a:gd name="T16" fmla="*/ 394 w 790"/>
                <a:gd name="T17" fmla="*/ 181 h 551"/>
                <a:gd name="T18" fmla="*/ 394 w 790"/>
                <a:gd name="T19" fmla="*/ 109 h 551"/>
                <a:gd name="T20" fmla="*/ 430 w 790"/>
                <a:gd name="T21" fmla="*/ 37 h 551"/>
                <a:gd name="T22" fmla="*/ 478 w 790"/>
                <a:gd name="T23" fmla="*/ 49 h 551"/>
                <a:gd name="T24" fmla="*/ 562 w 790"/>
                <a:gd name="T25" fmla="*/ 0 h 551"/>
                <a:gd name="T26" fmla="*/ 598 w 790"/>
                <a:gd name="T27" fmla="*/ 36 h 551"/>
                <a:gd name="T28" fmla="*/ 658 w 790"/>
                <a:gd name="T29" fmla="*/ 84 h 551"/>
                <a:gd name="T30" fmla="*/ 694 w 790"/>
                <a:gd name="T31" fmla="*/ 144 h 551"/>
                <a:gd name="T32" fmla="*/ 706 w 790"/>
                <a:gd name="T33" fmla="*/ 157 h 551"/>
                <a:gd name="T34" fmla="*/ 754 w 790"/>
                <a:gd name="T35" fmla="*/ 204 h 551"/>
                <a:gd name="T36" fmla="*/ 790 w 790"/>
                <a:gd name="T37" fmla="*/ 420 h 551"/>
                <a:gd name="T38" fmla="*/ 718 w 790"/>
                <a:gd name="T39" fmla="*/ 493 h 551"/>
                <a:gd name="T40" fmla="*/ 658 w 790"/>
                <a:gd name="T41" fmla="*/ 373 h 551"/>
                <a:gd name="T42" fmla="*/ 538 w 790"/>
                <a:gd name="T43" fmla="*/ 397 h 551"/>
                <a:gd name="T44" fmla="*/ 466 w 790"/>
                <a:gd name="T45" fmla="*/ 433 h 551"/>
                <a:gd name="T46" fmla="*/ 346 w 790"/>
                <a:gd name="T47" fmla="*/ 481 h 551"/>
                <a:gd name="T48" fmla="*/ 322 w 790"/>
                <a:gd name="T49" fmla="*/ 517 h 551"/>
                <a:gd name="T50" fmla="*/ 94 w 790"/>
                <a:gd name="T51" fmla="*/ 541 h 55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90"/>
                <a:gd name="T79" fmla="*/ 0 h 551"/>
                <a:gd name="T80" fmla="*/ 790 w 790"/>
                <a:gd name="T81" fmla="*/ 551 h 55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90" h="551">
                  <a:moveTo>
                    <a:pt x="94" y="541"/>
                  </a:moveTo>
                  <a:cubicBezTo>
                    <a:pt x="0" y="447"/>
                    <a:pt x="26" y="530"/>
                    <a:pt x="10" y="349"/>
                  </a:cubicBezTo>
                  <a:cubicBezTo>
                    <a:pt x="38" y="265"/>
                    <a:pt x="10" y="281"/>
                    <a:pt x="82" y="265"/>
                  </a:cubicBezTo>
                  <a:cubicBezTo>
                    <a:pt x="102" y="261"/>
                    <a:pt x="122" y="208"/>
                    <a:pt x="142" y="204"/>
                  </a:cubicBezTo>
                  <a:cubicBezTo>
                    <a:pt x="148" y="187"/>
                    <a:pt x="168" y="185"/>
                    <a:pt x="202" y="192"/>
                  </a:cubicBezTo>
                  <a:cubicBezTo>
                    <a:pt x="216" y="195"/>
                    <a:pt x="206" y="217"/>
                    <a:pt x="214" y="229"/>
                  </a:cubicBezTo>
                  <a:cubicBezTo>
                    <a:pt x="299" y="212"/>
                    <a:pt x="255" y="211"/>
                    <a:pt x="346" y="241"/>
                  </a:cubicBezTo>
                  <a:cubicBezTo>
                    <a:pt x="373" y="250"/>
                    <a:pt x="418" y="289"/>
                    <a:pt x="418" y="289"/>
                  </a:cubicBezTo>
                  <a:cubicBezTo>
                    <a:pt x="435" y="239"/>
                    <a:pt x="423" y="224"/>
                    <a:pt x="394" y="181"/>
                  </a:cubicBezTo>
                  <a:cubicBezTo>
                    <a:pt x="426" y="85"/>
                    <a:pt x="394" y="205"/>
                    <a:pt x="394" y="109"/>
                  </a:cubicBezTo>
                  <a:cubicBezTo>
                    <a:pt x="394" y="84"/>
                    <a:pt x="418" y="55"/>
                    <a:pt x="430" y="37"/>
                  </a:cubicBezTo>
                  <a:cubicBezTo>
                    <a:pt x="446" y="41"/>
                    <a:pt x="462" y="51"/>
                    <a:pt x="478" y="49"/>
                  </a:cubicBezTo>
                  <a:cubicBezTo>
                    <a:pt x="503" y="46"/>
                    <a:pt x="562" y="0"/>
                    <a:pt x="562" y="0"/>
                  </a:cubicBezTo>
                  <a:cubicBezTo>
                    <a:pt x="610" y="16"/>
                    <a:pt x="598" y="24"/>
                    <a:pt x="598" y="36"/>
                  </a:cubicBezTo>
                  <a:cubicBezTo>
                    <a:pt x="612" y="45"/>
                    <a:pt x="642" y="66"/>
                    <a:pt x="658" y="84"/>
                  </a:cubicBezTo>
                  <a:cubicBezTo>
                    <a:pt x="674" y="102"/>
                    <a:pt x="686" y="132"/>
                    <a:pt x="694" y="144"/>
                  </a:cubicBezTo>
                  <a:cubicBezTo>
                    <a:pt x="706" y="120"/>
                    <a:pt x="698" y="145"/>
                    <a:pt x="706" y="157"/>
                  </a:cubicBezTo>
                  <a:cubicBezTo>
                    <a:pt x="719" y="178"/>
                    <a:pt x="754" y="204"/>
                    <a:pt x="754" y="204"/>
                  </a:cubicBezTo>
                  <a:cubicBezTo>
                    <a:pt x="733" y="267"/>
                    <a:pt x="754" y="336"/>
                    <a:pt x="790" y="420"/>
                  </a:cubicBezTo>
                  <a:cubicBezTo>
                    <a:pt x="762" y="504"/>
                    <a:pt x="778" y="473"/>
                    <a:pt x="718" y="493"/>
                  </a:cubicBezTo>
                  <a:cubicBezTo>
                    <a:pt x="691" y="383"/>
                    <a:pt x="721" y="415"/>
                    <a:pt x="658" y="373"/>
                  </a:cubicBezTo>
                  <a:cubicBezTo>
                    <a:pt x="627" y="377"/>
                    <a:pt x="572" y="380"/>
                    <a:pt x="538" y="397"/>
                  </a:cubicBezTo>
                  <a:cubicBezTo>
                    <a:pt x="445" y="444"/>
                    <a:pt x="556" y="403"/>
                    <a:pt x="466" y="433"/>
                  </a:cubicBezTo>
                  <a:cubicBezTo>
                    <a:pt x="439" y="515"/>
                    <a:pt x="478" y="433"/>
                    <a:pt x="346" y="481"/>
                  </a:cubicBezTo>
                  <a:cubicBezTo>
                    <a:pt x="332" y="486"/>
                    <a:pt x="335" y="511"/>
                    <a:pt x="322" y="517"/>
                  </a:cubicBezTo>
                  <a:cubicBezTo>
                    <a:pt x="254" y="551"/>
                    <a:pt x="170" y="535"/>
                    <a:pt x="94" y="541"/>
                  </a:cubicBezTo>
                  <a:close/>
                </a:path>
              </a:pathLst>
            </a:custGeom>
            <a:solidFill>
              <a:srgbClr val="CCFFFF"/>
            </a:solidFill>
            <a:ln w="9525">
              <a:solidFill>
                <a:schemeClr val="tx1"/>
              </a:solidFill>
              <a:round/>
            </a:ln>
          </p:spPr>
          <p:txBody>
            <a:bodyPr/>
            <a:lstStyle/>
            <a:p>
              <a:endParaRPr lang="zh-CN" altLang="en-US"/>
            </a:p>
          </p:txBody>
        </p:sp>
        <p:sp>
          <p:nvSpPr>
            <p:cNvPr id="56360" name="Freeform 18"/>
            <p:cNvSpPr>
              <a:spLocks noChangeArrowheads="1"/>
            </p:cNvSpPr>
            <p:nvPr/>
          </p:nvSpPr>
          <p:spPr bwMode="auto">
            <a:xfrm>
              <a:off x="2690" y="2545"/>
              <a:ext cx="742" cy="725"/>
            </a:xfrm>
            <a:custGeom>
              <a:avLst/>
              <a:gdLst>
                <a:gd name="T0" fmla="*/ 22 w 742"/>
                <a:gd name="T1" fmla="*/ 0 h 725"/>
                <a:gd name="T2" fmla="*/ 58 w 742"/>
                <a:gd name="T3" fmla="*/ 12 h 725"/>
                <a:gd name="T4" fmla="*/ 310 w 742"/>
                <a:gd name="T5" fmla="*/ 24 h 725"/>
                <a:gd name="T6" fmla="*/ 322 w 742"/>
                <a:gd name="T7" fmla="*/ 60 h 725"/>
                <a:gd name="T8" fmla="*/ 358 w 742"/>
                <a:gd name="T9" fmla="*/ 84 h 725"/>
                <a:gd name="T10" fmla="*/ 382 w 742"/>
                <a:gd name="T11" fmla="*/ 120 h 725"/>
                <a:gd name="T12" fmla="*/ 466 w 742"/>
                <a:gd name="T13" fmla="*/ 84 h 725"/>
                <a:gd name="T14" fmla="*/ 478 w 742"/>
                <a:gd name="T15" fmla="*/ 48 h 725"/>
                <a:gd name="T16" fmla="*/ 550 w 742"/>
                <a:gd name="T17" fmla="*/ 72 h 725"/>
                <a:gd name="T18" fmla="*/ 586 w 742"/>
                <a:gd name="T19" fmla="*/ 84 h 725"/>
                <a:gd name="T20" fmla="*/ 610 w 742"/>
                <a:gd name="T21" fmla="*/ 192 h 725"/>
                <a:gd name="T22" fmla="*/ 634 w 742"/>
                <a:gd name="T23" fmla="*/ 228 h 725"/>
                <a:gd name="T24" fmla="*/ 658 w 742"/>
                <a:gd name="T25" fmla="*/ 300 h 725"/>
                <a:gd name="T26" fmla="*/ 730 w 742"/>
                <a:gd name="T27" fmla="*/ 324 h 725"/>
                <a:gd name="T28" fmla="*/ 742 w 742"/>
                <a:gd name="T29" fmla="*/ 360 h 725"/>
                <a:gd name="T30" fmla="*/ 646 w 742"/>
                <a:gd name="T31" fmla="*/ 420 h 725"/>
                <a:gd name="T32" fmla="*/ 670 w 742"/>
                <a:gd name="T33" fmla="*/ 684 h 725"/>
                <a:gd name="T34" fmla="*/ 550 w 742"/>
                <a:gd name="T35" fmla="*/ 696 h 725"/>
                <a:gd name="T36" fmla="*/ 454 w 742"/>
                <a:gd name="T37" fmla="*/ 719 h 725"/>
                <a:gd name="T38" fmla="*/ 346 w 742"/>
                <a:gd name="T39" fmla="*/ 671 h 725"/>
                <a:gd name="T40" fmla="*/ 22 w 742"/>
                <a:gd name="T41" fmla="*/ 636 h 725"/>
                <a:gd name="T42" fmla="*/ 46 w 742"/>
                <a:gd name="T43" fmla="*/ 503 h 725"/>
                <a:gd name="T44" fmla="*/ 106 w 742"/>
                <a:gd name="T45" fmla="*/ 372 h 725"/>
                <a:gd name="T46" fmla="*/ 106 w 742"/>
                <a:gd name="T47" fmla="*/ 287 h 725"/>
                <a:gd name="T48" fmla="*/ 70 w 742"/>
                <a:gd name="T49" fmla="*/ 143 h 725"/>
                <a:gd name="T50" fmla="*/ 22 w 742"/>
                <a:gd name="T51" fmla="*/ 0 h 72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42"/>
                <a:gd name="T79" fmla="*/ 0 h 725"/>
                <a:gd name="T80" fmla="*/ 742 w 742"/>
                <a:gd name="T81" fmla="*/ 725 h 72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42" h="725">
                  <a:moveTo>
                    <a:pt x="22" y="0"/>
                  </a:moveTo>
                  <a:cubicBezTo>
                    <a:pt x="34" y="4"/>
                    <a:pt x="45" y="11"/>
                    <a:pt x="58" y="12"/>
                  </a:cubicBezTo>
                  <a:cubicBezTo>
                    <a:pt x="142" y="19"/>
                    <a:pt x="227" y="9"/>
                    <a:pt x="310" y="24"/>
                  </a:cubicBezTo>
                  <a:cubicBezTo>
                    <a:pt x="322" y="26"/>
                    <a:pt x="314" y="50"/>
                    <a:pt x="322" y="60"/>
                  </a:cubicBezTo>
                  <a:cubicBezTo>
                    <a:pt x="331" y="71"/>
                    <a:pt x="346" y="76"/>
                    <a:pt x="358" y="84"/>
                  </a:cubicBezTo>
                  <a:cubicBezTo>
                    <a:pt x="366" y="96"/>
                    <a:pt x="368" y="115"/>
                    <a:pt x="382" y="120"/>
                  </a:cubicBezTo>
                  <a:cubicBezTo>
                    <a:pt x="408" y="129"/>
                    <a:pt x="448" y="96"/>
                    <a:pt x="466" y="84"/>
                  </a:cubicBezTo>
                  <a:cubicBezTo>
                    <a:pt x="470" y="72"/>
                    <a:pt x="465" y="50"/>
                    <a:pt x="478" y="48"/>
                  </a:cubicBezTo>
                  <a:cubicBezTo>
                    <a:pt x="503" y="44"/>
                    <a:pt x="526" y="64"/>
                    <a:pt x="550" y="72"/>
                  </a:cubicBezTo>
                  <a:cubicBezTo>
                    <a:pt x="562" y="76"/>
                    <a:pt x="586" y="84"/>
                    <a:pt x="586" y="84"/>
                  </a:cubicBezTo>
                  <a:cubicBezTo>
                    <a:pt x="598" y="119"/>
                    <a:pt x="598" y="157"/>
                    <a:pt x="610" y="192"/>
                  </a:cubicBezTo>
                  <a:cubicBezTo>
                    <a:pt x="615" y="206"/>
                    <a:pt x="628" y="215"/>
                    <a:pt x="634" y="228"/>
                  </a:cubicBezTo>
                  <a:cubicBezTo>
                    <a:pt x="644" y="251"/>
                    <a:pt x="650" y="276"/>
                    <a:pt x="658" y="300"/>
                  </a:cubicBezTo>
                  <a:cubicBezTo>
                    <a:pt x="666" y="324"/>
                    <a:pt x="730" y="324"/>
                    <a:pt x="730" y="324"/>
                  </a:cubicBezTo>
                  <a:cubicBezTo>
                    <a:pt x="734" y="336"/>
                    <a:pt x="742" y="347"/>
                    <a:pt x="742" y="360"/>
                  </a:cubicBezTo>
                  <a:cubicBezTo>
                    <a:pt x="742" y="413"/>
                    <a:pt x="683" y="411"/>
                    <a:pt x="646" y="420"/>
                  </a:cubicBezTo>
                  <a:cubicBezTo>
                    <a:pt x="617" y="508"/>
                    <a:pt x="618" y="606"/>
                    <a:pt x="670" y="684"/>
                  </a:cubicBezTo>
                  <a:cubicBezTo>
                    <a:pt x="630" y="688"/>
                    <a:pt x="590" y="691"/>
                    <a:pt x="550" y="696"/>
                  </a:cubicBezTo>
                  <a:cubicBezTo>
                    <a:pt x="522" y="699"/>
                    <a:pt x="482" y="725"/>
                    <a:pt x="454" y="719"/>
                  </a:cubicBezTo>
                  <a:cubicBezTo>
                    <a:pt x="426" y="713"/>
                    <a:pt x="346" y="671"/>
                    <a:pt x="346" y="671"/>
                  </a:cubicBezTo>
                  <a:cubicBezTo>
                    <a:pt x="215" y="686"/>
                    <a:pt x="149" y="657"/>
                    <a:pt x="22" y="636"/>
                  </a:cubicBezTo>
                  <a:cubicBezTo>
                    <a:pt x="4" y="583"/>
                    <a:pt x="0" y="534"/>
                    <a:pt x="46" y="503"/>
                  </a:cubicBezTo>
                  <a:cubicBezTo>
                    <a:pt x="65" y="445"/>
                    <a:pt x="70" y="431"/>
                    <a:pt x="106" y="372"/>
                  </a:cubicBezTo>
                  <a:cubicBezTo>
                    <a:pt x="113" y="348"/>
                    <a:pt x="106" y="287"/>
                    <a:pt x="106" y="287"/>
                  </a:cubicBezTo>
                  <a:cubicBezTo>
                    <a:pt x="103" y="245"/>
                    <a:pt x="84" y="191"/>
                    <a:pt x="70" y="143"/>
                  </a:cubicBezTo>
                  <a:cubicBezTo>
                    <a:pt x="56" y="95"/>
                    <a:pt x="32" y="30"/>
                    <a:pt x="22" y="0"/>
                  </a:cubicBezTo>
                  <a:close/>
                </a:path>
              </a:pathLst>
            </a:custGeom>
            <a:solidFill>
              <a:srgbClr val="CCFFFF"/>
            </a:solidFill>
            <a:ln w="9525">
              <a:solidFill>
                <a:schemeClr val="tx1"/>
              </a:solidFill>
              <a:round/>
            </a:ln>
          </p:spPr>
          <p:txBody>
            <a:bodyPr/>
            <a:lstStyle/>
            <a:p>
              <a:endParaRPr lang="zh-CN" altLang="en-US"/>
            </a:p>
          </p:txBody>
        </p:sp>
        <p:sp>
          <p:nvSpPr>
            <p:cNvPr id="56361" name="Freeform 19"/>
            <p:cNvSpPr>
              <a:spLocks noChangeArrowheads="1"/>
            </p:cNvSpPr>
            <p:nvPr/>
          </p:nvSpPr>
          <p:spPr bwMode="auto">
            <a:xfrm>
              <a:off x="2688" y="3168"/>
              <a:ext cx="593" cy="747"/>
            </a:xfrm>
            <a:custGeom>
              <a:avLst/>
              <a:gdLst>
                <a:gd name="T0" fmla="*/ 19 w 593"/>
                <a:gd name="T1" fmla="*/ 60 h 747"/>
                <a:gd name="T2" fmla="*/ 55 w 593"/>
                <a:gd name="T3" fmla="*/ 36 h 747"/>
                <a:gd name="T4" fmla="*/ 127 w 593"/>
                <a:gd name="T5" fmla="*/ 60 h 747"/>
                <a:gd name="T6" fmla="*/ 343 w 593"/>
                <a:gd name="T7" fmla="*/ 60 h 747"/>
                <a:gd name="T8" fmla="*/ 415 w 593"/>
                <a:gd name="T9" fmla="*/ 84 h 747"/>
                <a:gd name="T10" fmla="*/ 451 w 593"/>
                <a:gd name="T11" fmla="*/ 96 h 747"/>
                <a:gd name="T12" fmla="*/ 559 w 593"/>
                <a:gd name="T13" fmla="*/ 96 h 747"/>
                <a:gd name="T14" fmla="*/ 564 w 593"/>
                <a:gd name="T15" fmla="*/ 192 h 747"/>
                <a:gd name="T16" fmla="*/ 588 w 593"/>
                <a:gd name="T17" fmla="*/ 276 h 747"/>
                <a:gd name="T18" fmla="*/ 535 w 593"/>
                <a:gd name="T19" fmla="*/ 336 h 747"/>
                <a:gd name="T20" fmla="*/ 499 w 593"/>
                <a:gd name="T21" fmla="*/ 348 h 747"/>
                <a:gd name="T22" fmla="*/ 564 w 593"/>
                <a:gd name="T23" fmla="*/ 528 h 747"/>
                <a:gd name="T24" fmla="*/ 528 w 593"/>
                <a:gd name="T25" fmla="*/ 696 h 747"/>
                <a:gd name="T26" fmla="*/ 427 w 593"/>
                <a:gd name="T27" fmla="*/ 720 h 747"/>
                <a:gd name="T28" fmla="*/ 235 w 593"/>
                <a:gd name="T29" fmla="*/ 636 h 747"/>
                <a:gd name="T30" fmla="*/ 211 w 593"/>
                <a:gd name="T31" fmla="*/ 528 h 747"/>
                <a:gd name="T32" fmla="*/ 175 w 593"/>
                <a:gd name="T33" fmla="*/ 456 h 747"/>
                <a:gd name="T34" fmla="*/ 127 w 593"/>
                <a:gd name="T35" fmla="*/ 324 h 747"/>
                <a:gd name="T36" fmla="*/ 115 w 593"/>
                <a:gd name="T37" fmla="*/ 228 h 747"/>
                <a:gd name="T38" fmla="*/ 67 w 593"/>
                <a:gd name="T39" fmla="*/ 156 h 747"/>
                <a:gd name="T40" fmla="*/ 55 w 593"/>
                <a:gd name="T41" fmla="*/ 120 h 747"/>
                <a:gd name="T42" fmla="*/ 19 w 593"/>
                <a:gd name="T43" fmla="*/ 96 h 747"/>
                <a:gd name="T44" fmla="*/ 7 w 593"/>
                <a:gd name="T45" fmla="*/ 12 h 747"/>
                <a:gd name="T46" fmla="*/ 43 w 593"/>
                <a:gd name="T47" fmla="*/ 0 h 747"/>
                <a:gd name="T48" fmla="*/ 283 w 593"/>
                <a:gd name="T49" fmla="*/ 12 h 747"/>
                <a:gd name="T50" fmla="*/ 343 w 593"/>
                <a:gd name="T51" fmla="*/ 24 h 747"/>
                <a:gd name="T52" fmla="*/ 379 w 593"/>
                <a:gd name="T53" fmla="*/ 36 h 74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93"/>
                <a:gd name="T82" fmla="*/ 0 h 747"/>
                <a:gd name="T83" fmla="*/ 593 w 593"/>
                <a:gd name="T84" fmla="*/ 747 h 74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93" h="747">
                  <a:moveTo>
                    <a:pt x="19" y="60"/>
                  </a:moveTo>
                  <a:cubicBezTo>
                    <a:pt x="31" y="52"/>
                    <a:pt x="41" y="36"/>
                    <a:pt x="55" y="36"/>
                  </a:cubicBezTo>
                  <a:cubicBezTo>
                    <a:pt x="80" y="36"/>
                    <a:pt x="127" y="60"/>
                    <a:pt x="127" y="60"/>
                  </a:cubicBezTo>
                  <a:cubicBezTo>
                    <a:pt x="214" y="31"/>
                    <a:pt x="181" y="37"/>
                    <a:pt x="343" y="60"/>
                  </a:cubicBezTo>
                  <a:cubicBezTo>
                    <a:pt x="368" y="64"/>
                    <a:pt x="391" y="76"/>
                    <a:pt x="415" y="84"/>
                  </a:cubicBezTo>
                  <a:cubicBezTo>
                    <a:pt x="427" y="88"/>
                    <a:pt x="451" y="96"/>
                    <a:pt x="451" y="96"/>
                  </a:cubicBezTo>
                  <a:cubicBezTo>
                    <a:pt x="467" y="92"/>
                    <a:pt x="547" y="65"/>
                    <a:pt x="559" y="96"/>
                  </a:cubicBezTo>
                  <a:cubicBezTo>
                    <a:pt x="572" y="130"/>
                    <a:pt x="568" y="156"/>
                    <a:pt x="564" y="192"/>
                  </a:cubicBezTo>
                  <a:cubicBezTo>
                    <a:pt x="561" y="221"/>
                    <a:pt x="593" y="252"/>
                    <a:pt x="588" y="276"/>
                  </a:cubicBezTo>
                  <a:cubicBezTo>
                    <a:pt x="583" y="300"/>
                    <a:pt x="550" y="324"/>
                    <a:pt x="535" y="336"/>
                  </a:cubicBezTo>
                  <a:cubicBezTo>
                    <a:pt x="531" y="348"/>
                    <a:pt x="511" y="344"/>
                    <a:pt x="499" y="348"/>
                  </a:cubicBezTo>
                  <a:cubicBezTo>
                    <a:pt x="508" y="417"/>
                    <a:pt x="580" y="464"/>
                    <a:pt x="564" y="528"/>
                  </a:cubicBezTo>
                  <a:cubicBezTo>
                    <a:pt x="560" y="576"/>
                    <a:pt x="547" y="652"/>
                    <a:pt x="528" y="696"/>
                  </a:cubicBezTo>
                  <a:cubicBezTo>
                    <a:pt x="516" y="722"/>
                    <a:pt x="427" y="720"/>
                    <a:pt x="427" y="720"/>
                  </a:cubicBezTo>
                  <a:cubicBezTo>
                    <a:pt x="210" y="703"/>
                    <a:pt x="309" y="747"/>
                    <a:pt x="235" y="636"/>
                  </a:cubicBezTo>
                  <a:cubicBezTo>
                    <a:pt x="230" y="608"/>
                    <a:pt x="226" y="558"/>
                    <a:pt x="211" y="528"/>
                  </a:cubicBezTo>
                  <a:cubicBezTo>
                    <a:pt x="182" y="469"/>
                    <a:pt x="190" y="516"/>
                    <a:pt x="175" y="456"/>
                  </a:cubicBezTo>
                  <a:cubicBezTo>
                    <a:pt x="161" y="401"/>
                    <a:pt x="158" y="371"/>
                    <a:pt x="127" y="324"/>
                  </a:cubicBezTo>
                  <a:cubicBezTo>
                    <a:pt x="123" y="292"/>
                    <a:pt x="126" y="258"/>
                    <a:pt x="115" y="228"/>
                  </a:cubicBezTo>
                  <a:cubicBezTo>
                    <a:pt x="105" y="201"/>
                    <a:pt x="83" y="180"/>
                    <a:pt x="67" y="156"/>
                  </a:cubicBezTo>
                  <a:cubicBezTo>
                    <a:pt x="60" y="145"/>
                    <a:pt x="63" y="130"/>
                    <a:pt x="55" y="120"/>
                  </a:cubicBezTo>
                  <a:cubicBezTo>
                    <a:pt x="46" y="109"/>
                    <a:pt x="31" y="104"/>
                    <a:pt x="19" y="96"/>
                  </a:cubicBezTo>
                  <a:cubicBezTo>
                    <a:pt x="15" y="68"/>
                    <a:pt x="0" y="39"/>
                    <a:pt x="7" y="12"/>
                  </a:cubicBezTo>
                  <a:cubicBezTo>
                    <a:pt x="10" y="0"/>
                    <a:pt x="30" y="0"/>
                    <a:pt x="43" y="0"/>
                  </a:cubicBezTo>
                  <a:cubicBezTo>
                    <a:pt x="123" y="0"/>
                    <a:pt x="203" y="8"/>
                    <a:pt x="283" y="12"/>
                  </a:cubicBezTo>
                  <a:cubicBezTo>
                    <a:pt x="303" y="16"/>
                    <a:pt x="323" y="19"/>
                    <a:pt x="343" y="24"/>
                  </a:cubicBezTo>
                  <a:cubicBezTo>
                    <a:pt x="355" y="27"/>
                    <a:pt x="379" y="36"/>
                    <a:pt x="379" y="36"/>
                  </a:cubicBezTo>
                </a:path>
              </a:pathLst>
            </a:custGeom>
            <a:solidFill>
              <a:srgbClr val="CCFFFF"/>
            </a:solidFill>
            <a:ln w="9525">
              <a:solidFill>
                <a:schemeClr val="tx1"/>
              </a:solidFill>
              <a:round/>
            </a:ln>
          </p:spPr>
          <p:txBody>
            <a:bodyPr/>
            <a:lstStyle/>
            <a:p>
              <a:endParaRPr lang="zh-CN" altLang="en-US"/>
            </a:p>
          </p:txBody>
        </p:sp>
        <p:sp>
          <p:nvSpPr>
            <p:cNvPr id="56362" name="Freeform 20"/>
            <p:cNvSpPr>
              <a:spLocks noChangeArrowheads="1"/>
            </p:cNvSpPr>
            <p:nvPr/>
          </p:nvSpPr>
          <p:spPr bwMode="auto">
            <a:xfrm>
              <a:off x="2640" y="1872"/>
              <a:ext cx="1218" cy="1105"/>
            </a:xfrm>
            <a:custGeom>
              <a:avLst/>
              <a:gdLst>
                <a:gd name="T0" fmla="*/ 82 w 1218"/>
                <a:gd name="T1" fmla="*/ 600 h 1105"/>
                <a:gd name="T2" fmla="*/ 130 w 1218"/>
                <a:gd name="T3" fmla="*/ 660 h 1105"/>
                <a:gd name="T4" fmla="*/ 154 w 1218"/>
                <a:gd name="T5" fmla="*/ 696 h 1105"/>
                <a:gd name="T6" fmla="*/ 370 w 1218"/>
                <a:gd name="T7" fmla="*/ 720 h 1105"/>
                <a:gd name="T8" fmla="*/ 454 w 1218"/>
                <a:gd name="T9" fmla="*/ 792 h 1105"/>
                <a:gd name="T10" fmla="*/ 490 w 1218"/>
                <a:gd name="T11" fmla="*/ 780 h 1105"/>
                <a:gd name="T12" fmla="*/ 514 w 1218"/>
                <a:gd name="T13" fmla="*/ 744 h 1105"/>
                <a:gd name="T14" fmla="*/ 622 w 1218"/>
                <a:gd name="T15" fmla="*/ 756 h 1105"/>
                <a:gd name="T16" fmla="*/ 730 w 1218"/>
                <a:gd name="T17" fmla="*/ 1008 h 1105"/>
                <a:gd name="T18" fmla="*/ 862 w 1218"/>
                <a:gd name="T19" fmla="*/ 1008 h 1105"/>
                <a:gd name="T20" fmla="*/ 898 w 1218"/>
                <a:gd name="T21" fmla="*/ 1032 h 1105"/>
                <a:gd name="T22" fmla="*/ 982 w 1218"/>
                <a:gd name="T23" fmla="*/ 1044 h 1105"/>
                <a:gd name="T24" fmla="*/ 1078 w 1218"/>
                <a:gd name="T25" fmla="*/ 1104 h 1105"/>
                <a:gd name="T26" fmla="*/ 1114 w 1218"/>
                <a:gd name="T27" fmla="*/ 1092 h 1105"/>
                <a:gd name="T28" fmla="*/ 1090 w 1218"/>
                <a:gd name="T29" fmla="*/ 1020 h 1105"/>
                <a:gd name="T30" fmla="*/ 1114 w 1218"/>
                <a:gd name="T31" fmla="*/ 984 h 1105"/>
                <a:gd name="T32" fmla="*/ 1102 w 1218"/>
                <a:gd name="T33" fmla="*/ 936 h 1105"/>
                <a:gd name="T34" fmla="*/ 1138 w 1218"/>
                <a:gd name="T35" fmla="*/ 864 h 1105"/>
                <a:gd name="T36" fmla="*/ 1198 w 1218"/>
                <a:gd name="T37" fmla="*/ 852 h 1105"/>
                <a:gd name="T38" fmla="*/ 1186 w 1218"/>
                <a:gd name="T39" fmla="*/ 744 h 1105"/>
                <a:gd name="T40" fmla="*/ 1114 w 1218"/>
                <a:gd name="T41" fmla="*/ 480 h 1105"/>
                <a:gd name="T42" fmla="*/ 1138 w 1218"/>
                <a:gd name="T43" fmla="*/ 444 h 1105"/>
                <a:gd name="T44" fmla="*/ 1174 w 1218"/>
                <a:gd name="T45" fmla="*/ 420 h 1105"/>
                <a:gd name="T46" fmla="*/ 1150 w 1218"/>
                <a:gd name="T47" fmla="*/ 348 h 1105"/>
                <a:gd name="T48" fmla="*/ 1210 w 1218"/>
                <a:gd name="T49" fmla="*/ 240 h 1105"/>
                <a:gd name="T50" fmla="*/ 1186 w 1218"/>
                <a:gd name="T51" fmla="*/ 168 h 1105"/>
                <a:gd name="T52" fmla="*/ 1198 w 1218"/>
                <a:gd name="T53" fmla="*/ 132 h 1105"/>
                <a:gd name="T54" fmla="*/ 1162 w 1218"/>
                <a:gd name="T55" fmla="*/ 144 h 1105"/>
                <a:gd name="T56" fmla="*/ 1078 w 1218"/>
                <a:gd name="T57" fmla="*/ 48 h 1105"/>
                <a:gd name="T58" fmla="*/ 946 w 1218"/>
                <a:gd name="T59" fmla="*/ 36 h 1105"/>
                <a:gd name="T60" fmla="*/ 766 w 1218"/>
                <a:gd name="T61" fmla="*/ 12 h 1105"/>
                <a:gd name="T62" fmla="*/ 730 w 1218"/>
                <a:gd name="T63" fmla="*/ 24 h 1105"/>
                <a:gd name="T64" fmla="*/ 694 w 1218"/>
                <a:gd name="T65" fmla="*/ 48 h 1105"/>
                <a:gd name="T66" fmla="*/ 658 w 1218"/>
                <a:gd name="T67" fmla="*/ 36 h 1105"/>
                <a:gd name="T68" fmla="*/ 610 w 1218"/>
                <a:gd name="T69" fmla="*/ 24 h 1105"/>
                <a:gd name="T70" fmla="*/ 538 w 1218"/>
                <a:gd name="T71" fmla="*/ 0 h 1105"/>
                <a:gd name="T72" fmla="*/ 490 w 1218"/>
                <a:gd name="T73" fmla="*/ 108 h 1105"/>
                <a:gd name="T74" fmla="*/ 406 w 1218"/>
                <a:gd name="T75" fmla="*/ 300 h 1105"/>
                <a:gd name="T76" fmla="*/ 358 w 1218"/>
                <a:gd name="T77" fmla="*/ 456 h 1105"/>
                <a:gd name="T78" fmla="*/ 334 w 1218"/>
                <a:gd name="T79" fmla="*/ 528 h 1105"/>
                <a:gd name="T80" fmla="*/ 130 w 1218"/>
                <a:gd name="T81" fmla="*/ 576 h 1105"/>
                <a:gd name="T82" fmla="*/ 94 w 1218"/>
                <a:gd name="T83" fmla="*/ 588 h 1105"/>
                <a:gd name="T84" fmla="*/ 94 w 1218"/>
                <a:gd name="T85" fmla="*/ 600 h 1105"/>
                <a:gd name="T86" fmla="*/ 70 w 1218"/>
                <a:gd name="T87" fmla="*/ 624 h 1105"/>
                <a:gd name="T88" fmla="*/ 106 w 1218"/>
                <a:gd name="T89" fmla="*/ 648 h 1105"/>
                <a:gd name="T90" fmla="*/ 130 w 1218"/>
                <a:gd name="T91" fmla="*/ 684 h 110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218"/>
                <a:gd name="T139" fmla="*/ 0 h 1105"/>
                <a:gd name="T140" fmla="*/ 1218 w 1218"/>
                <a:gd name="T141" fmla="*/ 1105 h 110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218" h="1105">
                  <a:moveTo>
                    <a:pt x="82" y="600"/>
                  </a:moveTo>
                  <a:cubicBezTo>
                    <a:pt x="105" y="670"/>
                    <a:pt x="76" y="606"/>
                    <a:pt x="130" y="660"/>
                  </a:cubicBezTo>
                  <a:cubicBezTo>
                    <a:pt x="140" y="670"/>
                    <a:pt x="140" y="693"/>
                    <a:pt x="154" y="696"/>
                  </a:cubicBezTo>
                  <a:cubicBezTo>
                    <a:pt x="224" y="714"/>
                    <a:pt x="370" y="720"/>
                    <a:pt x="370" y="720"/>
                  </a:cubicBezTo>
                  <a:cubicBezTo>
                    <a:pt x="388" y="774"/>
                    <a:pt x="402" y="775"/>
                    <a:pt x="454" y="792"/>
                  </a:cubicBezTo>
                  <a:cubicBezTo>
                    <a:pt x="466" y="788"/>
                    <a:pt x="480" y="788"/>
                    <a:pt x="490" y="780"/>
                  </a:cubicBezTo>
                  <a:cubicBezTo>
                    <a:pt x="501" y="771"/>
                    <a:pt x="500" y="747"/>
                    <a:pt x="514" y="744"/>
                  </a:cubicBezTo>
                  <a:cubicBezTo>
                    <a:pt x="550" y="738"/>
                    <a:pt x="586" y="752"/>
                    <a:pt x="622" y="756"/>
                  </a:cubicBezTo>
                  <a:cubicBezTo>
                    <a:pt x="674" y="834"/>
                    <a:pt x="678" y="930"/>
                    <a:pt x="730" y="1008"/>
                  </a:cubicBezTo>
                  <a:cubicBezTo>
                    <a:pt x="790" y="996"/>
                    <a:pt x="799" y="987"/>
                    <a:pt x="862" y="1008"/>
                  </a:cubicBezTo>
                  <a:cubicBezTo>
                    <a:pt x="876" y="1013"/>
                    <a:pt x="884" y="1028"/>
                    <a:pt x="898" y="1032"/>
                  </a:cubicBezTo>
                  <a:cubicBezTo>
                    <a:pt x="925" y="1040"/>
                    <a:pt x="954" y="1040"/>
                    <a:pt x="982" y="1044"/>
                  </a:cubicBezTo>
                  <a:cubicBezTo>
                    <a:pt x="1042" y="1064"/>
                    <a:pt x="1018" y="1084"/>
                    <a:pt x="1078" y="1104"/>
                  </a:cubicBezTo>
                  <a:cubicBezTo>
                    <a:pt x="1090" y="1100"/>
                    <a:pt x="1112" y="1105"/>
                    <a:pt x="1114" y="1092"/>
                  </a:cubicBezTo>
                  <a:cubicBezTo>
                    <a:pt x="1118" y="1067"/>
                    <a:pt x="1090" y="1020"/>
                    <a:pt x="1090" y="1020"/>
                  </a:cubicBezTo>
                  <a:cubicBezTo>
                    <a:pt x="1098" y="1008"/>
                    <a:pt x="1112" y="998"/>
                    <a:pt x="1114" y="984"/>
                  </a:cubicBezTo>
                  <a:cubicBezTo>
                    <a:pt x="1116" y="968"/>
                    <a:pt x="1102" y="952"/>
                    <a:pt x="1102" y="936"/>
                  </a:cubicBezTo>
                  <a:cubicBezTo>
                    <a:pt x="1102" y="921"/>
                    <a:pt x="1126" y="871"/>
                    <a:pt x="1138" y="864"/>
                  </a:cubicBezTo>
                  <a:cubicBezTo>
                    <a:pt x="1156" y="854"/>
                    <a:pt x="1178" y="856"/>
                    <a:pt x="1198" y="852"/>
                  </a:cubicBezTo>
                  <a:cubicBezTo>
                    <a:pt x="1218" y="792"/>
                    <a:pt x="1214" y="828"/>
                    <a:pt x="1186" y="744"/>
                  </a:cubicBezTo>
                  <a:cubicBezTo>
                    <a:pt x="1157" y="657"/>
                    <a:pt x="1143" y="566"/>
                    <a:pt x="1114" y="480"/>
                  </a:cubicBezTo>
                  <a:cubicBezTo>
                    <a:pt x="1122" y="468"/>
                    <a:pt x="1128" y="454"/>
                    <a:pt x="1138" y="444"/>
                  </a:cubicBezTo>
                  <a:cubicBezTo>
                    <a:pt x="1148" y="434"/>
                    <a:pt x="1172" y="434"/>
                    <a:pt x="1174" y="420"/>
                  </a:cubicBezTo>
                  <a:cubicBezTo>
                    <a:pt x="1177" y="395"/>
                    <a:pt x="1150" y="348"/>
                    <a:pt x="1150" y="348"/>
                  </a:cubicBezTo>
                  <a:cubicBezTo>
                    <a:pt x="1205" y="265"/>
                    <a:pt x="1189" y="303"/>
                    <a:pt x="1210" y="240"/>
                  </a:cubicBezTo>
                  <a:cubicBezTo>
                    <a:pt x="1202" y="216"/>
                    <a:pt x="1178" y="192"/>
                    <a:pt x="1186" y="168"/>
                  </a:cubicBezTo>
                  <a:cubicBezTo>
                    <a:pt x="1190" y="156"/>
                    <a:pt x="1207" y="141"/>
                    <a:pt x="1198" y="132"/>
                  </a:cubicBezTo>
                  <a:cubicBezTo>
                    <a:pt x="1189" y="123"/>
                    <a:pt x="1174" y="140"/>
                    <a:pt x="1162" y="144"/>
                  </a:cubicBezTo>
                  <a:cubicBezTo>
                    <a:pt x="1102" y="104"/>
                    <a:pt x="1134" y="132"/>
                    <a:pt x="1078" y="48"/>
                  </a:cubicBezTo>
                  <a:cubicBezTo>
                    <a:pt x="1053" y="11"/>
                    <a:pt x="990" y="41"/>
                    <a:pt x="946" y="36"/>
                  </a:cubicBezTo>
                  <a:cubicBezTo>
                    <a:pt x="886" y="29"/>
                    <a:pt x="826" y="20"/>
                    <a:pt x="766" y="12"/>
                  </a:cubicBezTo>
                  <a:cubicBezTo>
                    <a:pt x="754" y="16"/>
                    <a:pt x="741" y="18"/>
                    <a:pt x="730" y="24"/>
                  </a:cubicBezTo>
                  <a:cubicBezTo>
                    <a:pt x="717" y="30"/>
                    <a:pt x="708" y="46"/>
                    <a:pt x="694" y="48"/>
                  </a:cubicBezTo>
                  <a:cubicBezTo>
                    <a:pt x="682" y="50"/>
                    <a:pt x="670" y="39"/>
                    <a:pt x="658" y="36"/>
                  </a:cubicBezTo>
                  <a:cubicBezTo>
                    <a:pt x="642" y="31"/>
                    <a:pt x="626" y="29"/>
                    <a:pt x="610" y="24"/>
                  </a:cubicBezTo>
                  <a:cubicBezTo>
                    <a:pt x="586" y="17"/>
                    <a:pt x="538" y="0"/>
                    <a:pt x="538" y="0"/>
                  </a:cubicBezTo>
                  <a:cubicBezTo>
                    <a:pt x="509" y="86"/>
                    <a:pt x="528" y="51"/>
                    <a:pt x="490" y="108"/>
                  </a:cubicBezTo>
                  <a:cubicBezTo>
                    <a:pt x="473" y="177"/>
                    <a:pt x="445" y="241"/>
                    <a:pt x="406" y="300"/>
                  </a:cubicBezTo>
                  <a:cubicBezTo>
                    <a:pt x="429" y="369"/>
                    <a:pt x="398" y="396"/>
                    <a:pt x="358" y="456"/>
                  </a:cubicBezTo>
                  <a:cubicBezTo>
                    <a:pt x="344" y="477"/>
                    <a:pt x="355" y="514"/>
                    <a:pt x="334" y="528"/>
                  </a:cubicBezTo>
                  <a:cubicBezTo>
                    <a:pt x="262" y="576"/>
                    <a:pt x="228" y="567"/>
                    <a:pt x="130" y="576"/>
                  </a:cubicBezTo>
                  <a:cubicBezTo>
                    <a:pt x="118" y="580"/>
                    <a:pt x="94" y="575"/>
                    <a:pt x="94" y="588"/>
                  </a:cubicBezTo>
                  <a:cubicBezTo>
                    <a:pt x="94" y="604"/>
                    <a:pt x="184" y="630"/>
                    <a:pt x="94" y="600"/>
                  </a:cubicBezTo>
                  <a:cubicBezTo>
                    <a:pt x="0" y="619"/>
                    <a:pt x="28" y="603"/>
                    <a:pt x="70" y="624"/>
                  </a:cubicBezTo>
                  <a:cubicBezTo>
                    <a:pt x="83" y="630"/>
                    <a:pt x="94" y="640"/>
                    <a:pt x="106" y="648"/>
                  </a:cubicBezTo>
                  <a:cubicBezTo>
                    <a:pt x="114" y="660"/>
                    <a:pt x="130" y="684"/>
                    <a:pt x="130" y="684"/>
                  </a:cubicBezTo>
                </a:path>
              </a:pathLst>
            </a:custGeom>
            <a:solidFill>
              <a:srgbClr val="CCFFFF"/>
            </a:solidFill>
            <a:ln w="9525">
              <a:solidFill>
                <a:schemeClr val="tx1"/>
              </a:solidFill>
              <a:round/>
            </a:ln>
          </p:spPr>
          <p:txBody>
            <a:bodyPr/>
            <a:lstStyle/>
            <a:p>
              <a:endParaRPr lang="zh-CN" altLang="en-US"/>
            </a:p>
          </p:txBody>
        </p:sp>
        <p:sp>
          <p:nvSpPr>
            <p:cNvPr id="56363" name="Freeform 21"/>
            <p:cNvSpPr>
              <a:spLocks noChangeArrowheads="1"/>
            </p:cNvSpPr>
            <p:nvPr/>
          </p:nvSpPr>
          <p:spPr bwMode="auto">
            <a:xfrm>
              <a:off x="2496" y="1920"/>
              <a:ext cx="654" cy="547"/>
            </a:xfrm>
            <a:custGeom>
              <a:avLst/>
              <a:gdLst>
                <a:gd name="T0" fmla="*/ 60 w 654"/>
                <a:gd name="T1" fmla="*/ 217 h 547"/>
                <a:gd name="T2" fmla="*/ 36 w 654"/>
                <a:gd name="T3" fmla="*/ 325 h 547"/>
                <a:gd name="T4" fmla="*/ 60 w 654"/>
                <a:gd name="T5" fmla="*/ 361 h 547"/>
                <a:gd name="T6" fmla="*/ 144 w 654"/>
                <a:gd name="T7" fmla="*/ 481 h 547"/>
                <a:gd name="T8" fmla="*/ 276 w 654"/>
                <a:gd name="T9" fmla="*/ 529 h 547"/>
                <a:gd name="T10" fmla="*/ 396 w 654"/>
                <a:gd name="T11" fmla="*/ 517 h 547"/>
                <a:gd name="T12" fmla="*/ 468 w 654"/>
                <a:gd name="T13" fmla="*/ 481 h 547"/>
                <a:gd name="T14" fmla="*/ 564 w 654"/>
                <a:gd name="T15" fmla="*/ 325 h 547"/>
                <a:gd name="T16" fmla="*/ 552 w 654"/>
                <a:gd name="T17" fmla="*/ 265 h 547"/>
                <a:gd name="T18" fmla="*/ 564 w 654"/>
                <a:gd name="T19" fmla="*/ 229 h 547"/>
                <a:gd name="T20" fmla="*/ 612 w 654"/>
                <a:gd name="T21" fmla="*/ 0 h 547"/>
                <a:gd name="T22" fmla="*/ 336 w 654"/>
                <a:gd name="T23" fmla="*/ 169 h 547"/>
                <a:gd name="T24" fmla="*/ 264 w 654"/>
                <a:gd name="T25" fmla="*/ 193 h 547"/>
                <a:gd name="T26" fmla="*/ 228 w 654"/>
                <a:gd name="T27" fmla="*/ 217 h 547"/>
                <a:gd name="T28" fmla="*/ 84 w 654"/>
                <a:gd name="T29" fmla="*/ 229 h 547"/>
                <a:gd name="T30" fmla="*/ 48 w 654"/>
                <a:gd name="T31" fmla="*/ 253 h 547"/>
                <a:gd name="T32" fmla="*/ 36 w 654"/>
                <a:gd name="T33" fmla="*/ 289 h 547"/>
                <a:gd name="T34" fmla="*/ 0 w 654"/>
                <a:gd name="T35" fmla="*/ 313 h 5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54"/>
                <a:gd name="T55" fmla="*/ 0 h 547"/>
                <a:gd name="T56" fmla="*/ 654 w 654"/>
                <a:gd name="T57" fmla="*/ 547 h 54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54" h="547">
                  <a:moveTo>
                    <a:pt x="60" y="217"/>
                  </a:moveTo>
                  <a:cubicBezTo>
                    <a:pt x="35" y="255"/>
                    <a:pt x="13" y="280"/>
                    <a:pt x="36" y="325"/>
                  </a:cubicBezTo>
                  <a:cubicBezTo>
                    <a:pt x="42" y="338"/>
                    <a:pt x="54" y="348"/>
                    <a:pt x="60" y="361"/>
                  </a:cubicBezTo>
                  <a:cubicBezTo>
                    <a:pt x="89" y="427"/>
                    <a:pt x="70" y="456"/>
                    <a:pt x="144" y="481"/>
                  </a:cubicBezTo>
                  <a:cubicBezTo>
                    <a:pt x="188" y="547"/>
                    <a:pt x="196" y="539"/>
                    <a:pt x="276" y="529"/>
                  </a:cubicBezTo>
                  <a:cubicBezTo>
                    <a:pt x="316" y="524"/>
                    <a:pt x="356" y="521"/>
                    <a:pt x="396" y="517"/>
                  </a:cubicBezTo>
                  <a:cubicBezTo>
                    <a:pt x="416" y="510"/>
                    <a:pt x="456" y="501"/>
                    <a:pt x="468" y="481"/>
                  </a:cubicBezTo>
                  <a:cubicBezTo>
                    <a:pt x="512" y="410"/>
                    <a:pt x="474" y="355"/>
                    <a:pt x="564" y="325"/>
                  </a:cubicBezTo>
                  <a:cubicBezTo>
                    <a:pt x="560" y="305"/>
                    <a:pt x="552" y="285"/>
                    <a:pt x="552" y="265"/>
                  </a:cubicBezTo>
                  <a:cubicBezTo>
                    <a:pt x="552" y="252"/>
                    <a:pt x="564" y="242"/>
                    <a:pt x="564" y="229"/>
                  </a:cubicBezTo>
                  <a:cubicBezTo>
                    <a:pt x="564" y="165"/>
                    <a:pt x="654" y="28"/>
                    <a:pt x="612" y="0"/>
                  </a:cubicBezTo>
                  <a:cubicBezTo>
                    <a:pt x="510" y="34"/>
                    <a:pt x="571" y="130"/>
                    <a:pt x="336" y="169"/>
                  </a:cubicBezTo>
                  <a:cubicBezTo>
                    <a:pt x="311" y="173"/>
                    <a:pt x="285" y="179"/>
                    <a:pt x="264" y="193"/>
                  </a:cubicBezTo>
                  <a:cubicBezTo>
                    <a:pt x="252" y="201"/>
                    <a:pt x="242" y="214"/>
                    <a:pt x="228" y="217"/>
                  </a:cubicBezTo>
                  <a:cubicBezTo>
                    <a:pt x="181" y="226"/>
                    <a:pt x="132" y="225"/>
                    <a:pt x="84" y="229"/>
                  </a:cubicBezTo>
                  <a:cubicBezTo>
                    <a:pt x="72" y="237"/>
                    <a:pt x="57" y="242"/>
                    <a:pt x="48" y="253"/>
                  </a:cubicBezTo>
                  <a:cubicBezTo>
                    <a:pt x="40" y="263"/>
                    <a:pt x="44" y="279"/>
                    <a:pt x="36" y="289"/>
                  </a:cubicBezTo>
                  <a:cubicBezTo>
                    <a:pt x="27" y="300"/>
                    <a:pt x="0" y="313"/>
                    <a:pt x="0" y="313"/>
                  </a:cubicBezTo>
                </a:path>
              </a:pathLst>
            </a:custGeom>
            <a:solidFill>
              <a:srgbClr val="CCFFFF"/>
            </a:solidFill>
            <a:ln w="9525">
              <a:solidFill>
                <a:schemeClr val="tx1"/>
              </a:solidFill>
              <a:round/>
            </a:ln>
          </p:spPr>
          <p:txBody>
            <a:bodyPr/>
            <a:lstStyle/>
            <a:p>
              <a:endParaRPr lang="zh-CN" altLang="en-US"/>
            </a:p>
          </p:txBody>
        </p:sp>
        <p:sp>
          <p:nvSpPr>
            <p:cNvPr id="56364" name="Freeform 22"/>
            <p:cNvSpPr>
              <a:spLocks noChangeArrowheads="1"/>
            </p:cNvSpPr>
            <p:nvPr/>
          </p:nvSpPr>
          <p:spPr bwMode="auto">
            <a:xfrm>
              <a:off x="2507" y="1458"/>
              <a:ext cx="589" cy="727"/>
            </a:xfrm>
            <a:custGeom>
              <a:avLst/>
              <a:gdLst>
                <a:gd name="T0" fmla="*/ 13 w 589"/>
                <a:gd name="T1" fmla="*/ 475 h 727"/>
                <a:gd name="T2" fmla="*/ 37 w 589"/>
                <a:gd name="T3" fmla="*/ 547 h 727"/>
                <a:gd name="T4" fmla="*/ 25 w 589"/>
                <a:gd name="T5" fmla="*/ 595 h 727"/>
                <a:gd name="T6" fmla="*/ 1 w 589"/>
                <a:gd name="T7" fmla="*/ 691 h 727"/>
                <a:gd name="T8" fmla="*/ 13 w 589"/>
                <a:gd name="T9" fmla="*/ 727 h 727"/>
                <a:gd name="T10" fmla="*/ 193 w 589"/>
                <a:gd name="T11" fmla="*/ 679 h 727"/>
                <a:gd name="T12" fmla="*/ 445 w 589"/>
                <a:gd name="T13" fmla="*/ 631 h 727"/>
                <a:gd name="T14" fmla="*/ 517 w 589"/>
                <a:gd name="T15" fmla="*/ 607 h 727"/>
                <a:gd name="T16" fmla="*/ 589 w 589"/>
                <a:gd name="T17" fmla="*/ 511 h 727"/>
                <a:gd name="T18" fmla="*/ 493 w 589"/>
                <a:gd name="T19" fmla="*/ 295 h 727"/>
                <a:gd name="T20" fmla="*/ 445 w 589"/>
                <a:gd name="T21" fmla="*/ 199 h 727"/>
                <a:gd name="T22" fmla="*/ 409 w 589"/>
                <a:gd name="T23" fmla="*/ 91 h 727"/>
                <a:gd name="T24" fmla="*/ 397 w 589"/>
                <a:gd name="T25" fmla="*/ 55 h 727"/>
                <a:gd name="T26" fmla="*/ 409 w 589"/>
                <a:gd name="T27" fmla="*/ 7 h 727"/>
                <a:gd name="T28" fmla="*/ 313 w 589"/>
                <a:gd name="T29" fmla="*/ 31 h 727"/>
                <a:gd name="T30" fmla="*/ 253 w 589"/>
                <a:gd name="T31" fmla="*/ 211 h 727"/>
                <a:gd name="T32" fmla="*/ 181 w 589"/>
                <a:gd name="T33" fmla="*/ 235 h 727"/>
                <a:gd name="T34" fmla="*/ 157 w 589"/>
                <a:gd name="T35" fmla="*/ 271 h 727"/>
                <a:gd name="T36" fmla="*/ 121 w 589"/>
                <a:gd name="T37" fmla="*/ 295 h 727"/>
                <a:gd name="T38" fmla="*/ 73 w 589"/>
                <a:gd name="T39" fmla="*/ 355 h 727"/>
                <a:gd name="T40" fmla="*/ 25 w 589"/>
                <a:gd name="T41" fmla="*/ 463 h 727"/>
                <a:gd name="T42" fmla="*/ 61 w 589"/>
                <a:gd name="T43" fmla="*/ 487 h 7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89"/>
                <a:gd name="T67" fmla="*/ 0 h 727"/>
                <a:gd name="T68" fmla="*/ 589 w 589"/>
                <a:gd name="T69" fmla="*/ 727 h 7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89" h="727">
                  <a:moveTo>
                    <a:pt x="13" y="475"/>
                  </a:moveTo>
                  <a:cubicBezTo>
                    <a:pt x="21" y="499"/>
                    <a:pt x="29" y="523"/>
                    <a:pt x="37" y="547"/>
                  </a:cubicBezTo>
                  <a:cubicBezTo>
                    <a:pt x="42" y="563"/>
                    <a:pt x="29" y="579"/>
                    <a:pt x="25" y="595"/>
                  </a:cubicBezTo>
                  <a:cubicBezTo>
                    <a:pt x="6" y="682"/>
                    <a:pt x="22" y="627"/>
                    <a:pt x="1" y="691"/>
                  </a:cubicBezTo>
                  <a:cubicBezTo>
                    <a:pt x="5" y="703"/>
                    <a:pt x="0" y="725"/>
                    <a:pt x="13" y="727"/>
                  </a:cubicBezTo>
                  <a:cubicBezTo>
                    <a:pt x="45" y="725"/>
                    <a:pt x="121" y="695"/>
                    <a:pt x="193" y="679"/>
                  </a:cubicBezTo>
                  <a:cubicBezTo>
                    <a:pt x="278" y="661"/>
                    <a:pt x="358" y="643"/>
                    <a:pt x="445" y="631"/>
                  </a:cubicBezTo>
                  <a:cubicBezTo>
                    <a:pt x="469" y="623"/>
                    <a:pt x="509" y="631"/>
                    <a:pt x="517" y="607"/>
                  </a:cubicBezTo>
                  <a:cubicBezTo>
                    <a:pt x="533" y="559"/>
                    <a:pt x="547" y="539"/>
                    <a:pt x="589" y="511"/>
                  </a:cubicBezTo>
                  <a:cubicBezTo>
                    <a:pt x="509" y="458"/>
                    <a:pt x="512" y="388"/>
                    <a:pt x="493" y="295"/>
                  </a:cubicBezTo>
                  <a:cubicBezTo>
                    <a:pt x="475" y="207"/>
                    <a:pt x="503" y="238"/>
                    <a:pt x="445" y="199"/>
                  </a:cubicBezTo>
                  <a:cubicBezTo>
                    <a:pt x="433" y="163"/>
                    <a:pt x="421" y="127"/>
                    <a:pt x="409" y="91"/>
                  </a:cubicBezTo>
                  <a:cubicBezTo>
                    <a:pt x="405" y="79"/>
                    <a:pt x="397" y="55"/>
                    <a:pt x="397" y="55"/>
                  </a:cubicBezTo>
                  <a:cubicBezTo>
                    <a:pt x="401" y="39"/>
                    <a:pt x="422" y="17"/>
                    <a:pt x="409" y="7"/>
                  </a:cubicBezTo>
                  <a:cubicBezTo>
                    <a:pt x="400" y="0"/>
                    <a:pt x="329" y="26"/>
                    <a:pt x="313" y="31"/>
                  </a:cubicBezTo>
                  <a:cubicBezTo>
                    <a:pt x="293" y="91"/>
                    <a:pt x="273" y="151"/>
                    <a:pt x="253" y="211"/>
                  </a:cubicBezTo>
                  <a:cubicBezTo>
                    <a:pt x="245" y="235"/>
                    <a:pt x="181" y="235"/>
                    <a:pt x="181" y="235"/>
                  </a:cubicBezTo>
                  <a:cubicBezTo>
                    <a:pt x="173" y="247"/>
                    <a:pt x="167" y="261"/>
                    <a:pt x="157" y="271"/>
                  </a:cubicBezTo>
                  <a:cubicBezTo>
                    <a:pt x="147" y="281"/>
                    <a:pt x="130" y="284"/>
                    <a:pt x="121" y="295"/>
                  </a:cubicBezTo>
                  <a:cubicBezTo>
                    <a:pt x="55" y="378"/>
                    <a:pt x="176" y="286"/>
                    <a:pt x="73" y="355"/>
                  </a:cubicBezTo>
                  <a:cubicBezTo>
                    <a:pt x="44" y="441"/>
                    <a:pt x="63" y="406"/>
                    <a:pt x="25" y="463"/>
                  </a:cubicBezTo>
                  <a:cubicBezTo>
                    <a:pt x="37" y="471"/>
                    <a:pt x="54" y="474"/>
                    <a:pt x="61" y="487"/>
                  </a:cubicBezTo>
                </a:path>
              </a:pathLst>
            </a:custGeom>
            <a:solidFill>
              <a:srgbClr val="CCFFFF"/>
            </a:solidFill>
            <a:ln w="9525">
              <a:solidFill>
                <a:schemeClr val="tx1"/>
              </a:solidFill>
              <a:round/>
            </a:ln>
          </p:spPr>
          <p:txBody>
            <a:bodyPr/>
            <a:lstStyle/>
            <a:p>
              <a:endParaRPr lang="zh-CN" altLang="en-US"/>
            </a:p>
          </p:txBody>
        </p:sp>
        <p:sp>
          <p:nvSpPr>
            <p:cNvPr id="56365" name="Freeform 23"/>
            <p:cNvSpPr>
              <a:spLocks noChangeArrowheads="1"/>
            </p:cNvSpPr>
            <p:nvPr/>
          </p:nvSpPr>
          <p:spPr bwMode="auto">
            <a:xfrm>
              <a:off x="2152" y="1345"/>
              <a:ext cx="733" cy="601"/>
            </a:xfrm>
            <a:custGeom>
              <a:avLst/>
              <a:gdLst>
                <a:gd name="T0" fmla="*/ 56 w 733"/>
                <a:gd name="T1" fmla="*/ 480 h 601"/>
                <a:gd name="T2" fmla="*/ 152 w 733"/>
                <a:gd name="T3" fmla="*/ 552 h 601"/>
                <a:gd name="T4" fmla="*/ 224 w 733"/>
                <a:gd name="T5" fmla="*/ 564 h 601"/>
                <a:gd name="T6" fmla="*/ 356 w 733"/>
                <a:gd name="T7" fmla="*/ 588 h 601"/>
                <a:gd name="T8" fmla="*/ 392 w 733"/>
                <a:gd name="T9" fmla="*/ 552 h 601"/>
                <a:gd name="T10" fmla="*/ 464 w 733"/>
                <a:gd name="T11" fmla="*/ 468 h 601"/>
                <a:gd name="T12" fmla="*/ 512 w 733"/>
                <a:gd name="T13" fmla="*/ 408 h 601"/>
                <a:gd name="T14" fmla="*/ 572 w 733"/>
                <a:gd name="T15" fmla="*/ 360 h 601"/>
                <a:gd name="T16" fmla="*/ 656 w 733"/>
                <a:gd name="T17" fmla="*/ 216 h 601"/>
                <a:gd name="T18" fmla="*/ 716 w 733"/>
                <a:gd name="T19" fmla="*/ 132 h 601"/>
                <a:gd name="T20" fmla="*/ 728 w 733"/>
                <a:gd name="T21" fmla="*/ 96 h 601"/>
                <a:gd name="T22" fmla="*/ 692 w 733"/>
                <a:gd name="T23" fmla="*/ 72 h 601"/>
                <a:gd name="T24" fmla="*/ 536 w 733"/>
                <a:gd name="T25" fmla="*/ 36 h 601"/>
                <a:gd name="T26" fmla="*/ 452 w 733"/>
                <a:gd name="T27" fmla="*/ 48 h 601"/>
                <a:gd name="T28" fmla="*/ 332 w 733"/>
                <a:gd name="T29" fmla="*/ 12 h 601"/>
                <a:gd name="T30" fmla="*/ 296 w 733"/>
                <a:gd name="T31" fmla="*/ 24 h 601"/>
                <a:gd name="T32" fmla="*/ 224 w 733"/>
                <a:gd name="T33" fmla="*/ 0 h 601"/>
                <a:gd name="T34" fmla="*/ 188 w 733"/>
                <a:gd name="T35" fmla="*/ 24 h 601"/>
                <a:gd name="T36" fmla="*/ 128 w 733"/>
                <a:gd name="T37" fmla="*/ 36 h 601"/>
                <a:gd name="T38" fmla="*/ 104 w 733"/>
                <a:gd name="T39" fmla="*/ 72 h 601"/>
                <a:gd name="T40" fmla="*/ 68 w 733"/>
                <a:gd name="T41" fmla="*/ 84 h 601"/>
                <a:gd name="T42" fmla="*/ 20 w 733"/>
                <a:gd name="T43" fmla="*/ 336 h 601"/>
                <a:gd name="T44" fmla="*/ 32 w 733"/>
                <a:gd name="T45" fmla="*/ 408 h 601"/>
                <a:gd name="T46" fmla="*/ 32 w 733"/>
                <a:gd name="T47" fmla="*/ 480 h 601"/>
                <a:gd name="T48" fmla="*/ 80 w 733"/>
                <a:gd name="T49" fmla="*/ 492 h 601"/>
                <a:gd name="T50" fmla="*/ 140 w 733"/>
                <a:gd name="T51" fmla="*/ 552 h 601"/>
                <a:gd name="T52" fmla="*/ 260 w 733"/>
                <a:gd name="T53" fmla="*/ 600 h 60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33"/>
                <a:gd name="T82" fmla="*/ 0 h 601"/>
                <a:gd name="T83" fmla="*/ 733 w 733"/>
                <a:gd name="T84" fmla="*/ 601 h 60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33" h="601">
                  <a:moveTo>
                    <a:pt x="56" y="480"/>
                  </a:moveTo>
                  <a:cubicBezTo>
                    <a:pt x="118" y="501"/>
                    <a:pt x="98" y="534"/>
                    <a:pt x="152" y="552"/>
                  </a:cubicBezTo>
                  <a:cubicBezTo>
                    <a:pt x="175" y="560"/>
                    <a:pt x="200" y="560"/>
                    <a:pt x="224" y="564"/>
                  </a:cubicBezTo>
                  <a:cubicBezTo>
                    <a:pt x="278" y="600"/>
                    <a:pt x="290" y="601"/>
                    <a:pt x="356" y="588"/>
                  </a:cubicBezTo>
                  <a:cubicBezTo>
                    <a:pt x="368" y="576"/>
                    <a:pt x="383" y="566"/>
                    <a:pt x="392" y="552"/>
                  </a:cubicBezTo>
                  <a:cubicBezTo>
                    <a:pt x="423" y="505"/>
                    <a:pt x="397" y="490"/>
                    <a:pt x="464" y="468"/>
                  </a:cubicBezTo>
                  <a:cubicBezTo>
                    <a:pt x="487" y="398"/>
                    <a:pt x="458" y="462"/>
                    <a:pt x="512" y="408"/>
                  </a:cubicBezTo>
                  <a:cubicBezTo>
                    <a:pt x="566" y="354"/>
                    <a:pt x="502" y="383"/>
                    <a:pt x="572" y="360"/>
                  </a:cubicBezTo>
                  <a:cubicBezTo>
                    <a:pt x="604" y="312"/>
                    <a:pt x="623" y="266"/>
                    <a:pt x="656" y="216"/>
                  </a:cubicBezTo>
                  <a:cubicBezTo>
                    <a:pt x="720" y="120"/>
                    <a:pt x="638" y="158"/>
                    <a:pt x="716" y="132"/>
                  </a:cubicBezTo>
                  <a:cubicBezTo>
                    <a:pt x="720" y="120"/>
                    <a:pt x="733" y="108"/>
                    <a:pt x="728" y="96"/>
                  </a:cubicBezTo>
                  <a:cubicBezTo>
                    <a:pt x="723" y="83"/>
                    <a:pt x="705" y="78"/>
                    <a:pt x="692" y="72"/>
                  </a:cubicBezTo>
                  <a:cubicBezTo>
                    <a:pt x="645" y="49"/>
                    <a:pt x="587" y="49"/>
                    <a:pt x="536" y="36"/>
                  </a:cubicBezTo>
                  <a:cubicBezTo>
                    <a:pt x="508" y="40"/>
                    <a:pt x="480" y="50"/>
                    <a:pt x="452" y="48"/>
                  </a:cubicBezTo>
                  <a:cubicBezTo>
                    <a:pt x="410" y="45"/>
                    <a:pt x="373" y="22"/>
                    <a:pt x="332" y="12"/>
                  </a:cubicBezTo>
                  <a:cubicBezTo>
                    <a:pt x="320" y="16"/>
                    <a:pt x="309" y="25"/>
                    <a:pt x="296" y="24"/>
                  </a:cubicBezTo>
                  <a:cubicBezTo>
                    <a:pt x="271" y="21"/>
                    <a:pt x="224" y="0"/>
                    <a:pt x="224" y="0"/>
                  </a:cubicBezTo>
                  <a:cubicBezTo>
                    <a:pt x="212" y="8"/>
                    <a:pt x="202" y="19"/>
                    <a:pt x="188" y="24"/>
                  </a:cubicBezTo>
                  <a:cubicBezTo>
                    <a:pt x="169" y="31"/>
                    <a:pt x="146" y="26"/>
                    <a:pt x="128" y="36"/>
                  </a:cubicBezTo>
                  <a:cubicBezTo>
                    <a:pt x="115" y="43"/>
                    <a:pt x="115" y="63"/>
                    <a:pt x="104" y="72"/>
                  </a:cubicBezTo>
                  <a:cubicBezTo>
                    <a:pt x="94" y="80"/>
                    <a:pt x="80" y="80"/>
                    <a:pt x="68" y="84"/>
                  </a:cubicBezTo>
                  <a:cubicBezTo>
                    <a:pt x="59" y="168"/>
                    <a:pt x="47" y="255"/>
                    <a:pt x="20" y="336"/>
                  </a:cubicBezTo>
                  <a:cubicBezTo>
                    <a:pt x="24" y="360"/>
                    <a:pt x="32" y="384"/>
                    <a:pt x="32" y="408"/>
                  </a:cubicBezTo>
                  <a:cubicBezTo>
                    <a:pt x="32" y="434"/>
                    <a:pt x="0" y="454"/>
                    <a:pt x="32" y="480"/>
                  </a:cubicBezTo>
                  <a:cubicBezTo>
                    <a:pt x="45" y="490"/>
                    <a:pt x="64" y="488"/>
                    <a:pt x="80" y="492"/>
                  </a:cubicBezTo>
                  <a:cubicBezTo>
                    <a:pt x="102" y="525"/>
                    <a:pt x="102" y="535"/>
                    <a:pt x="140" y="552"/>
                  </a:cubicBezTo>
                  <a:cubicBezTo>
                    <a:pt x="177" y="569"/>
                    <a:pt x="230" y="570"/>
                    <a:pt x="260" y="600"/>
                  </a:cubicBezTo>
                </a:path>
              </a:pathLst>
            </a:custGeom>
            <a:solidFill>
              <a:srgbClr val="CCFFFF"/>
            </a:solidFill>
            <a:ln w="9525">
              <a:solidFill>
                <a:schemeClr val="tx1"/>
              </a:solidFill>
              <a:round/>
            </a:ln>
          </p:spPr>
          <p:txBody>
            <a:bodyPr/>
            <a:lstStyle/>
            <a:p>
              <a:endParaRPr lang="zh-CN" altLang="en-US"/>
            </a:p>
          </p:txBody>
        </p:sp>
        <p:sp>
          <p:nvSpPr>
            <p:cNvPr id="56366" name="Freeform 24"/>
            <p:cNvSpPr>
              <a:spLocks noChangeArrowheads="1"/>
            </p:cNvSpPr>
            <p:nvPr/>
          </p:nvSpPr>
          <p:spPr bwMode="auto">
            <a:xfrm>
              <a:off x="1992" y="1515"/>
              <a:ext cx="108" cy="330"/>
            </a:xfrm>
            <a:custGeom>
              <a:avLst/>
              <a:gdLst>
                <a:gd name="T0" fmla="*/ 72 w 108"/>
                <a:gd name="T1" fmla="*/ 310 h 330"/>
                <a:gd name="T2" fmla="*/ 12 w 108"/>
                <a:gd name="T3" fmla="*/ 226 h 330"/>
                <a:gd name="T4" fmla="*/ 0 w 108"/>
                <a:gd name="T5" fmla="*/ 190 h 330"/>
                <a:gd name="T6" fmla="*/ 12 w 108"/>
                <a:gd name="T7" fmla="*/ 58 h 330"/>
                <a:gd name="T8" fmla="*/ 36 w 108"/>
                <a:gd name="T9" fmla="*/ 22 h 330"/>
                <a:gd name="T10" fmla="*/ 108 w 108"/>
                <a:gd name="T11" fmla="*/ 130 h 330"/>
                <a:gd name="T12" fmla="*/ 108 w 108"/>
                <a:gd name="T13" fmla="*/ 286 h 330"/>
                <a:gd name="T14" fmla="*/ 72 w 108"/>
                <a:gd name="T15" fmla="*/ 310 h 330"/>
                <a:gd name="T16" fmla="*/ 0 60000 65536"/>
                <a:gd name="T17" fmla="*/ 0 60000 65536"/>
                <a:gd name="T18" fmla="*/ 0 60000 65536"/>
                <a:gd name="T19" fmla="*/ 0 60000 65536"/>
                <a:gd name="T20" fmla="*/ 0 60000 65536"/>
                <a:gd name="T21" fmla="*/ 0 60000 65536"/>
                <a:gd name="T22" fmla="*/ 0 60000 65536"/>
                <a:gd name="T23" fmla="*/ 0 60000 65536"/>
                <a:gd name="T24" fmla="*/ 0 w 108"/>
                <a:gd name="T25" fmla="*/ 0 h 330"/>
                <a:gd name="T26" fmla="*/ 108 w 108"/>
                <a:gd name="T27" fmla="*/ 330 h 3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8" h="330">
                  <a:moveTo>
                    <a:pt x="72" y="310"/>
                  </a:moveTo>
                  <a:cubicBezTo>
                    <a:pt x="12" y="290"/>
                    <a:pt x="40" y="310"/>
                    <a:pt x="12" y="226"/>
                  </a:cubicBezTo>
                  <a:cubicBezTo>
                    <a:pt x="8" y="214"/>
                    <a:pt x="0" y="190"/>
                    <a:pt x="0" y="190"/>
                  </a:cubicBezTo>
                  <a:cubicBezTo>
                    <a:pt x="10" y="138"/>
                    <a:pt x="28" y="107"/>
                    <a:pt x="12" y="58"/>
                  </a:cubicBezTo>
                  <a:cubicBezTo>
                    <a:pt x="20" y="46"/>
                    <a:pt x="22" y="27"/>
                    <a:pt x="36" y="22"/>
                  </a:cubicBezTo>
                  <a:cubicBezTo>
                    <a:pt x="101" y="0"/>
                    <a:pt x="102" y="98"/>
                    <a:pt x="108" y="130"/>
                  </a:cubicBezTo>
                  <a:cubicBezTo>
                    <a:pt x="78" y="219"/>
                    <a:pt x="79" y="199"/>
                    <a:pt x="108" y="286"/>
                  </a:cubicBezTo>
                  <a:cubicBezTo>
                    <a:pt x="93" y="330"/>
                    <a:pt x="107" y="328"/>
                    <a:pt x="72" y="310"/>
                  </a:cubicBezTo>
                  <a:close/>
                </a:path>
              </a:pathLst>
            </a:custGeom>
            <a:solidFill>
              <a:srgbClr val="CCFFFF"/>
            </a:solidFill>
            <a:ln w="9525">
              <a:solidFill>
                <a:schemeClr val="tx1"/>
              </a:solidFill>
              <a:round/>
            </a:ln>
          </p:spPr>
          <p:txBody>
            <a:bodyPr/>
            <a:lstStyle/>
            <a:p>
              <a:endParaRPr lang="zh-CN" altLang="en-US"/>
            </a:p>
          </p:txBody>
        </p:sp>
        <p:sp>
          <p:nvSpPr>
            <p:cNvPr id="56367" name="Freeform 25"/>
            <p:cNvSpPr>
              <a:spLocks noChangeArrowheads="1"/>
            </p:cNvSpPr>
            <p:nvPr/>
          </p:nvSpPr>
          <p:spPr bwMode="auto">
            <a:xfrm>
              <a:off x="1237" y="1564"/>
              <a:ext cx="174" cy="177"/>
            </a:xfrm>
            <a:custGeom>
              <a:avLst/>
              <a:gdLst>
                <a:gd name="T0" fmla="*/ 35 w 174"/>
                <a:gd name="T1" fmla="*/ 105 h 177"/>
                <a:gd name="T2" fmla="*/ 155 w 174"/>
                <a:gd name="T3" fmla="*/ 45 h 177"/>
                <a:gd name="T4" fmla="*/ 83 w 174"/>
                <a:gd name="T5" fmla="*/ 177 h 177"/>
                <a:gd name="T6" fmla="*/ 47 w 174"/>
                <a:gd name="T7" fmla="*/ 153 h 177"/>
                <a:gd name="T8" fmla="*/ 35 w 174"/>
                <a:gd name="T9" fmla="*/ 105 h 177"/>
                <a:gd name="T10" fmla="*/ 0 60000 65536"/>
                <a:gd name="T11" fmla="*/ 0 60000 65536"/>
                <a:gd name="T12" fmla="*/ 0 60000 65536"/>
                <a:gd name="T13" fmla="*/ 0 60000 65536"/>
                <a:gd name="T14" fmla="*/ 0 60000 65536"/>
                <a:gd name="T15" fmla="*/ 0 w 174"/>
                <a:gd name="T16" fmla="*/ 0 h 177"/>
                <a:gd name="T17" fmla="*/ 174 w 174"/>
                <a:gd name="T18" fmla="*/ 177 h 177"/>
              </a:gdLst>
              <a:ahLst/>
              <a:cxnLst>
                <a:cxn ang="T10">
                  <a:pos x="T0" y="T1"/>
                </a:cxn>
                <a:cxn ang="T11">
                  <a:pos x="T2" y="T3"/>
                </a:cxn>
                <a:cxn ang="T12">
                  <a:pos x="T4" y="T5"/>
                </a:cxn>
                <a:cxn ang="T13">
                  <a:pos x="T6" y="T7"/>
                </a:cxn>
                <a:cxn ang="T14">
                  <a:pos x="T8" y="T9"/>
                </a:cxn>
              </a:cxnLst>
              <a:rect l="T15" t="T16" r="T17" b="T18"/>
              <a:pathLst>
                <a:path w="174" h="177">
                  <a:moveTo>
                    <a:pt x="35" y="105"/>
                  </a:moveTo>
                  <a:cubicBezTo>
                    <a:pt x="0" y="0"/>
                    <a:pt x="77" y="36"/>
                    <a:pt x="155" y="45"/>
                  </a:cubicBezTo>
                  <a:cubicBezTo>
                    <a:pt x="174" y="121"/>
                    <a:pt x="161" y="151"/>
                    <a:pt x="83" y="177"/>
                  </a:cubicBezTo>
                  <a:cubicBezTo>
                    <a:pt x="71" y="169"/>
                    <a:pt x="54" y="166"/>
                    <a:pt x="47" y="153"/>
                  </a:cubicBezTo>
                  <a:cubicBezTo>
                    <a:pt x="34" y="131"/>
                    <a:pt x="35" y="64"/>
                    <a:pt x="35" y="105"/>
                  </a:cubicBezTo>
                  <a:close/>
                </a:path>
              </a:pathLst>
            </a:custGeom>
            <a:solidFill>
              <a:srgbClr val="CCFFFF"/>
            </a:solidFill>
            <a:ln w="9525">
              <a:solidFill>
                <a:schemeClr val="tx1"/>
              </a:solidFill>
              <a:round/>
            </a:ln>
          </p:spPr>
          <p:txBody>
            <a:bodyPr/>
            <a:lstStyle/>
            <a:p>
              <a:endParaRPr lang="zh-CN" altLang="en-US"/>
            </a:p>
          </p:txBody>
        </p:sp>
        <p:sp>
          <p:nvSpPr>
            <p:cNvPr id="56368" name="Freeform 26"/>
            <p:cNvSpPr>
              <a:spLocks noChangeArrowheads="1"/>
            </p:cNvSpPr>
            <p:nvPr/>
          </p:nvSpPr>
          <p:spPr bwMode="auto">
            <a:xfrm>
              <a:off x="1965" y="1549"/>
              <a:ext cx="187" cy="326"/>
            </a:xfrm>
            <a:custGeom>
              <a:avLst/>
              <a:gdLst>
                <a:gd name="T0" fmla="*/ 135 w 187"/>
                <a:gd name="T1" fmla="*/ 276 h 326"/>
                <a:gd name="T2" fmla="*/ 135 w 187"/>
                <a:gd name="T3" fmla="*/ 191 h 326"/>
                <a:gd name="T4" fmla="*/ 87 w 187"/>
                <a:gd name="T5" fmla="*/ 0 h 326"/>
                <a:gd name="T6" fmla="*/ 51 w 187"/>
                <a:gd name="T7" fmla="*/ 204 h 326"/>
                <a:gd name="T8" fmla="*/ 39 w 187"/>
                <a:gd name="T9" fmla="*/ 276 h 326"/>
                <a:gd name="T10" fmla="*/ 135 w 187"/>
                <a:gd name="T11" fmla="*/ 276 h 326"/>
                <a:gd name="T12" fmla="*/ 0 60000 65536"/>
                <a:gd name="T13" fmla="*/ 0 60000 65536"/>
                <a:gd name="T14" fmla="*/ 0 60000 65536"/>
                <a:gd name="T15" fmla="*/ 0 60000 65536"/>
                <a:gd name="T16" fmla="*/ 0 60000 65536"/>
                <a:gd name="T17" fmla="*/ 0 60000 65536"/>
                <a:gd name="T18" fmla="*/ 0 w 187"/>
                <a:gd name="T19" fmla="*/ 0 h 326"/>
                <a:gd name="T20" fmla="*/ 187 w 187"/>
                <a:gd name="T21" fmla="*/ 326 h 326"/>
              </a:gdLst>
              <a:ahLst/>
              <a:cxnLst>
                <a:cxn ang="T12">
                  <a:pos x="T0" y="T1"/>
                </a:cxn>
                <a:cxn ang="T13">
                  <a:pos x="T2" y="T3"/>
                </a:cxn>
                <a:cxn ang="T14">
                  <a:pos x="T4" y="T5"/>
                </a:cxn>
                <a:cxn ang="T15">
                  <a:pos x="T6" y="T7"/>
                </a:cxn>
                <a:cxn ang="T16">
                  <a:pos x="T8" y="T9"/>
                </a:cxn>
                <a:cxn ang="T17">
                  <a:pos x="T10" y="T11"/>
                </a:cxn>
              </a:cxnLst>
              <a:rect l="T18" t="T19" r="T20" b="T21"/>
              <a:pathLst>
                <a:path w="187" h="326">
                  <a:moveTo>
                    <a:pt x="135" y="276"/>
                  </a:moveTo>
                  <a:cubicBezTo>
                    <a:pt x="131" y="240"/>
                    <a:pt x="135" y="251"/>
                    <a:pt x="135" y="191"/>
                  </a:cubicBezTo>
                  <a:cubicBezTo>
                    <a:pt x="135" y="109"/>
                    <a:pt x="157" y="70"/>
                    <a:pt x="87" y="0"/>
                  </a:cubicBezTo>
                  <a:cubicBezTo>
                    <a:pt x="0" y="29"/>
                    <a:pt x="45" y="120"/>
                    <a:pt x="51" y="204"/>
                  </a:cubicBezTo>
                  <a:cubicBezTo>
                    <a:pt x="47" y="228"/>
                    <a:pt x="32" y="253"/>
                    <a:pt x="39" y="276"/>
                  </a:cubicBezTo>
                  <a:cubicBezTo>
                    <a:pt x="53" y="326"/>
                    <a:pt x="187" y="224"/>
                    <a:pt x="135" y="276"/>
                  </a:cubicBezTo>
                  <a:close/>
                </a:path>
              </a:pathLst>
            </a:custGeom>
            <a:solidFill>
              <a:srgbClr val="CCFFFF"/>
            </a:solidFill>
            <a:ln w="9525">
              <a:solidFill>
                <a:schemeClr val="tx1"/>
              </a:solidFill>
              <a:round/>
            </a:ln>
          </p:spPr>
          <p:txBody>
            <a:bodyPr/>
            <a:lstStyle/>
            <a:p>
              <a:endParaRPr lang="zh-CN" altLang="en-US"/>
            </a:p>
          </p:txBody>
        </p:sp>
        <p:sp>
          <p:nvSpPr>
            <p:cNvPr id="56369" name="Freeform 27"/>
            <p:cNvSpPr>
              <a:spLocks noChangeArrowheads="1"/>
            </p:cNvSpPr>
            <p:nvPr/>
          </p:nvSpPr>
          <p:spPr bwMode="auto">
            <a:xfrm>
              <a:off x="1332" y="1667"/>
              <a:ext cx="312" cy="300"/>
            </a:xfrm>
            <a:custGeom>
              <a:avLst/>
              <a:gdLst>
                <a:gd name="T0" fmla="*/ 12 w 312"/>
                <a:gd name="T1" fmla="*/ 121 h 300"/>
                <a:gd name="T2" fmla="*/ 0 w 312"/>
                <a:gd name="T3" fmla="*/ 85 h 300"/>
                <a:gd name="T4" fmla="*/ 36 w 312"/>
                <a:gd name="T5" fmla="*/ 37 h 300"/>
                <a:gd name="T6" fmla="*/ 96 w 312"/>
                <a:gd name="T7" fmla="*/ 2 h 300"/>
                <a:gd name="T8" fmla="*/ 216 w 312"/>
                <a:gd name="T9" fmla="*/ 50 h 300"/>
                <a:gd name="T10" fmla="*/ 264 w 312"/>
                <a:gd name="T11" fmla="*/ 97 h 300"/>
                <a:gd name="T12" fmla="*/ 264 w 312"/>
                <a:gd name="T13" fmla="*/ 122 h 300"/>
                <a:gd name="T14" fmla="*/ 312 w 312"/>
                <a:gd name="T15" fmla="*/ 217 h 300"/>
                <a:gd name="T16" fmla="*/ 204 w 312"/>
                <a:gd name="T17" fmla="*/ 242 h 300"/>
                <a:gd name="T18" fmla="*/ 180 w 312"/>
                <a:gd name="T19" fmla="*/ 217 h 300"/>
                <a:gd name="T20" fmla="*/ 120 w 312"/>
                <a:gd name="T21" fmla="*/ 193 h 300"/>
                <a:gd name="T22" fmla="*/ 72 w 312"/>
                <a:gd name="T23" fmla="*/ 157 h 300"/>
                <a:gd name="T24" fmla="*/ 72 w 312"/>
                <a:gd name="T25" fmla="*/ 133 h 300"/>
                <a:gd name="T26" fmla="*/ 48 w 312"/>
                <a:gd name="T27" fmla="*/ 121 h 3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12"/>
                <a:gd name="T43" fmla="*/ 0 h 300"/>
                <a:gd name="T44" fmla="*/ 312 w 312"/>
                <a:gd name="T45" fmla="*/ 300 h 30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12" h="300">
                  <a:moveTo>
                    <a:pt x="12" y="121"/>
                  </a:moveTo>
                  <a:cubicBezTo>
                    <a:pt x="60" y="157"/>
                    <a:pt x="12" y="121"/>
                    <a:pt x="0" y="85"/>
                  </a:cubicBezTo>
                  <a:cubicBezTo>
                    <a:pt x="8" y="74"/>
                    <a:pt x="20" y="51"/>
                    <a:pt x="36" y="37"/>
                  </a:cubicBezTo>
                  <a:cubicBezTo>
                    <a:pt x="52" y="23"/>
                    <a:pt x="66" y="0"/>
                    <a:pt x="96" y="2"/>
                  </a:cubicBezTo>
                  <a:cubicBezTo>
                    <a:pt x="140" y="17"/>
                    <a:pt x="170" y="39"/>
                    <a:pt x="216" y="50"/>
                  </a:cubicBezTo>
                  <a:cubicBezTo>
                    <a:pt x="220" y="70"/>
                    <a:pt x="253" y="80"/>
                    <a:pt x="264" y="97"/>
                  </a:cubicBezTo>
                  <a:cubicBezTo>
                    <a:pt x="271" y="108"/>
                    <a:pt x="254" y="114"/>
                    <a:pt x="264" y="122"/>
                  </a:cubicBezTo>
                  <a:cubicBezTo>
                    <a:pt x="275" y="131"/>
                    <a:pt x="304" y="205"/>
                    <a:pt x="312" y="217"/>
                  </a:cubicBezTo>
                  <a:cubicBezTo>
                    <a:pt x="257" y="300"/>
                    <a:pt x="267" y="221"/>
                    <a:pt x="204" y="242"/>
                  </a:cubicBezTo>
                  <a:cubicBezTo>
                    <a:pt x="115" y="212"/>
                    <a:pt x="205" y="279"/>
                    <a:pt x="180" y="217"/>
                  </a:cubicBezTo>
                  <a:cubicBezTo>
                    <a:pt x="175" y="204"/>
                    <a:pt x="132" y="201"/>
                    <a:pt x="120" y="193"/>
                  </a:cubicBezTo>
                  <a:cubicBezTo>
                    <a:pt x="112" y="181"/>
                    <a:pt x="83" y="166"/>
                    <a:pt x="72" y="157"/>
                  </a:cubicBezTo>
                  <a:cubicBezTo>
                    <a:pt x="62" y="149"/>
                    <a:pt x="72" y="145"/>
                    <a:pt x="72" y="133"/>
                  </a:cubicBezTo>
                  <a:cubicBezTo>
                    <a:pt x="48" y="133"/>
                    <a:pt x="53" y="123"/>
                    <a:pt x="48" y="121"/>
                  </a:cubicBezTo>
                </a:path>
              </a:pathLst>
            </a:custGeom>
            <a:solidFill>
              <a:srgbClr val="CCFFFF"/>
            </a:solidFill>
            <a:ln w="9525">
              <a:solidFill>
                <a:schemeClr val="tx1"/>
              </a:solidFill>
              <a:round/>
            </a:ln>
          </p:spPr>
          <p:txBody>
            <a:bodyPr/>
            <a:lstStyle/>
            <a:p>
              <a:endParaRPr lang="zh-CN" altLang="en-US"/>
            </a:p>
          </p:txBody>
        </p:sp>
        <p:sp>
          <p:nvSpPr>
            <p:cNvPr id="56370" name="Freeform 28"/>
            <p:cNvSpPr>
              <a:spLocks noChangeArrowheads="1"/>
            </p:cNvSpPr>
            <p:nvPr/>
          </p:nvSpPr>
          <p:spPr bwMode="auto">
            <a:xfrm>
              <a:off x="1824" y="1513"/>
              <a:ext cx="204" cy="396"/>
            </a:xfrm>
            <a:custGeom>
              <a:avLst/>
              <a:gdLst>
                <a:gd name="T0" fmla="*/ 180 w 204"/>
                <a:gd name="T1" fmla="*/ 36 h 396"/>
                <a:gd name="T2" fmla="*/ 108 w 204"/>
                <a:gd name="T3" fmla="*/ 12 h 396"/>
                <a:gd name="T4" fmla="*/ 72 w 204"/>
                <a:gd name="T5" fmla="*/ 0 h 396"/>
                <a:gd name="T6" fmla="*/ 72 w 204"/>
                <a:gd name="T7" fmla="*/ 120 h 396"/>
                <a:gd name="T8" fmla="*/ 48 w 204"/>
                <a:gd name="T9" fmla="*/ 216 h 396"/>
                <a:gd name="T10" fmla="*/ 0 w 204"/>
                <a:gd name="T11" fmla="*/ 275 h 396"/>
                <a:gd name="T12" fmla="*/ 12 w 204"/>
                <a:gd name="T13" fmla="*/ 359 h 396"/>
                <a:gd name="T14" fmla="*/ 60 w 204"/>
                <a:gd name="T15" fmla="*/ 396 h 396"/>
                <a:gd name="T16" fmla="*/ 156 w 204"/>
                <a:gd name="T17" fmla="*/ 372 h 396"/>
                <a:gd name="T18" fmla="*/ 204 w 204"/>
                <a:gd name="T19" fmla="*/ 264 h 396"/>
                <a:gd name="T20" fmla="*/ 180 w 204"/>
                <a:gd name="T21" fmla="*/ 36 h 39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4"/>
                <a:gd name="T34" fmla="*/ 0 h 396"/>
                <a:gd name="T35" fmla="*/ 204 w 204"/>
                <a:gd name="T36" fmla="*/ 396 h 39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4" h="396">
                  <a:moveTo>
                    <a:pt x="180" y="36"/>
                  </a:moveTo>
                  <a:cubicBezTo>
                    <a:pt x="156" y="28"/>
                    <a:pt x="132" y="20"/>
                    <a:pt x="108" y="12"/>
                  </a:cubicBezTo>
                  <a:cubicBezTo>
                    <a:pt x="96" y="8"/>
                    <a:pt x="72" y="0"/>
                    <a:pt x="72" y="0"/>
                  </a:cubicBezTo>
                  <a:cubicBezTo>
                    <a:pt x="36" y="54"/>
                    <a:pt x="53" y="62"/>
                    <a:pt x="72" y="120"/>
                  </a:cubicBezTo>
                  <a:cubicBezTo>
                    <a:pt x="64" y="152"/>
                    <a:pt x="58" y="185"/>
                    <a:pt x="48" y="216"/>
                  </a:cubicBezTo>
                  <a:cubicBezTo>
                    <a:pt x="40" y="240"/>
                    <a:pt x="0" y="275"/>
                    <a:pt x="0" y="275"/>
                  </a:cubicBezTo>
                  <a:cubicBezTo>
                    <a:pt x="8" y="299"/>
                    <a:pt x="4" y="335"/>
                    <a:pt x="12" y="359"/>
                  </a:cubicBezTo>
                  <a:cubicBezTo>
                    <a:pt x="16" y="371"/>
                    <a:pt x="60" y="396"/>
                    <a:pt x="60" y="396"/>
                  </a:cubicBezTo>
                  <a:cubicBezTo>
                    <a:pt x="63" y="395"/>
                    <a:pt x="144" y="382"/>
                    <a:pt x="156" y="372"/>
                  </a:cubicBezTo>
                  <a:cubicBezTo>
                    <a:pt x="187" y="347"/>
                    <a:pt x="204" y="264"/>
                    <a:pt x="204" y="264"/>
                  </a:cubicBezTo>
                  <a:cubicBezTo>
                    <a:pt x="193" y="189"/>
                    <a:pt x="180" y="112"/>
                    <a:pt x="180" y="36"/>
                  </a:cubicBezTo>
                  <a:close/>
                </a:path>
              </a:pathLst>
            </a:custGeom>
            <a:solidFill>
              <a:srgbClr val="CCFFFF"/>
            </a:solidFill>
            <a:ln w="9525">
              <a:solidFill>
                <a:schemeClr val="tx1"/>
              </a:solidFill>
              <a:round/>
            </a:ln>
          </p:spPr>
          <p:txBody>
            <a:bodyPr/>
            <a:lstStyle/>
            <a:p>
              <a:endParaRPr lang="zh-CN" altLang="en-US"/>
            </a:p>
          </p:txBody>
        </p:sp>
        <p:sp>
          <p:nvSpPr>
            <p:cNvPr id="56371" name="Freeform 29"/>
            <p:cNvSpPr>
              <a:spLocks noChangeArrowheads="1"/>
            </p:cNvSpPr>
            <p:nvPr/>
          </p:nvSpPr>
          <p:spPr bwMode="auto">
            <a:xfrm>
              <a:off x="1068" y="1385"/>
              <a:ext cx="220" cy="128"/>
            </a:xfrm>
            <a:custGeom>
              <a:avLst/>
              <a:gdLst>
                <a:gd name="T0" fmla="*/ 0 w 220"/>
                <a:gd name="T1" fmla="*/ 20 h 128"/>
                <a:gd name="T2" fmla="*/ 156 w 220"/>
                <a:gd name="T3" fmla="*/ 8 h 128"/>
                <a:gd name="T4" fmla="*/ 216 w 220"/>
                <a:gd name="T5" fmla="*/ 20 h 128"/>
                <a:gd name="T6" fmla="*/ 132 w 220"/>
                <a:gd name="T7" fmla="*/ 128 h 128"/>
                <a:gd name="T8" fmla="*/ 24 w 220"/>
                <a:gd name="T9" fmla="*/ 80 h 128"/>
                <a:gd name="T10" fmla="*/ 0 w 220"/>
                <a:gd name="T11" fmla="*/ 20 h 128"/>
                <a:gd name="T12" fmla="*/ 0 60000 65536"/>
                <a:gd name="T13" fmla="*/ 0 60000 65536"/>
                <a:gd name="T14" fmla="*/ 0 60000 65536"/>
                <a:gd name="T15" fmla="*/ 0 60000 65536"/>
                <a:gd name="T16" fmla="*/ 0 60000 65536"/>
                <a:gd name="T17" fmla="*/ 0 60000 65536"/>
                <a:gd name="T18" fmla="*/ 0 w 220"/>
                <a:gd name="T19" fmla="*/ 0 h 128"/>
                <a:gd name="T20" fmla="*/ 220 w 220"/>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220" h="128">
                  <a:moveTo>
                    <a:pt x="0" y="20"/>
                  </a:moveTo>
                  <a:cubicBezTo>
                    <a:pt x="52" y="16"/>
                    <a:pt x="104" y="8"/>
                    <a:pt x="156" y="8"/>
                  </a:cubicBezTo>
                  <a:cubicBezTo>
                    <a:pt x="176" y="8"/>
                    <a:pt x="213" y="0"/>
                    <a:pt x="216" y="20"/>
                  </a:cubicBezTo>
                  <a:cubicBezTo>
                    <a:pt x="220" y="45"/>
                    <a:pt x="153" y="107"/>
                    <a:pt x="132" y="128"/>
                  </a:cubicBezTo>
                  <a:cubicBezTo>
                    <a:pt x="46" y="99"/>
                    <a:pt x="81" y="118"/>
                    <a:pt x="24" y="80"/>
                  </a:cubicBezTo>
                  <a:cubicBezTo>
                    <a:pt x="11" y="16"/>
                    <a:pt x="32" y="20"/>
                    <a:pt x="0" y="20"/>
                  </a:cubicBezTo>
                  <a:close/>
                </a:path>
              </a:pathLst>
            </a:custGeom>
            <a:solidFill>
              <a:srgbClr val="CCFFFF"/>
            </a:solidFill>
            <a:ln w="9525">
              <a:solidFill>
                <a:schemeClr val="tx1"/>
              </a:solidFill>
              <a:round/>
            </a:ln>
          </p:spPr>
          <p:txBody>
            <a:bodyPr/>
            <a:lstStyle/>
            <a:p>
              <a:endParaRPr lang="zh-CN" altLang="en-US"/>
            </a:p>
          </p:txBody>
        </p:sp>
        <p:sp>
          <p:nvSpPr>
            <p:cNvPr id="56372" name="Freeform 30"/>
            <p:cNvSpPr>
              <a:spLocks noChangeArrowheads="1"/>
            </p:cNvSpPr>
            <p:nvPr/>
          </p:nvSpPr>
          <p:spPr bwMode="auto">
            <a:xfrm>
              <a:off x="1104" y="384"/>
              <a:ext cx="568" cy="497"/>
            </a:xfrm>
            <a:custGeom>
              <a:avLst/>
              <a:gdLst>
                <a:gd name="T0" fmla="*/ 43 w 568"/>
                <a:gd name="T1" fmla="*/ 486 h 497"/>
                <a:gd name="T2" fmla="*/ 223 w 568"/>
                <a:gd name="T3" fmla="*/ 474 h 497"/>
                <a:gd name="T4" fmla="*/ 259 w 568"/>
                <a:gd name="T5" fmla="*/ 462 h 497"/>
                <a:gd name="T6" fmla="*/ 247 w 568"/>
                <a:gd name="T7" fmla="*/ 426 h 497"/>
                <a:gd name="T8" fmla="*/ 343 w 568"/>
                <a:gd name="T9" fmla="*/ 354 h 497"/>
                <a:gd name="T10" fmla="*/ 355 w 568"/>
                <a:gd name="T11" fmla="*/ 282 h 497"/>
                <a:gd name="T12" fmla="*/ 523 w 568"/>
                <a:gd name="T13" fmla="*/ 222 h 497"/>
                <a:gd name="T14" fmla="*/ 535 w 568"/>
                <a:gd name="T15" fmla="*/ 102 h 497"/>
                <a:gd name="T16" fmla="*/ 475 w 568"/>
                <a:gd name="T17" fmla="*/ 90 h 497"/>
                <a:gd name="T18" fmla="*/ 463 w 568"/>
                <a:gd name="T19" fmla="*/ 54 h 497"/>
                <a:gd name="T20" fmla="*/ 451 w 568"/>
                <a:gd name="T21" fmla="*/ 6 h 497"/>
                <a:gd name="T22" fmla="*/ 439 w 568"/>
                <a:gd name="T23" fmla="*/ 42 h 497"/>
                <a:gd name="T24" fmla="*/ 391 w 568"/>
                <a:gd name="T25" fmla="*/ 54 h 497"/>
                <a:gd name="T26" fmla="*/ 355 w 568"/>
                <a:gd name="T27" fmla="*/ 78 h 497"/>
                <a:gd name="T28" fmla="*/ 283 w 568"/>
                <a:gd name="T29" fmla="*/ 102 h 497"/>
                <a:gd name="T30" fmla="*/ 223 w 568"/>
                <a:gd name="T31" fmla="*/ 150 h 497"/>
                <a:gd name="T32" fmla="*/ 175 w 568"/>
                <a:gd name="T33" fmla="*/ 258 h 497"/>
                <a:gd name="T34" fmla="*/ 139 w 568"/>
                <a:gd name="T35" fmla="*/ 282 h 497"/>
                <a:gd name="T36" fmla="*/ 91 w 568"/>
                <a:gd name="T37" fmla="*/ 342 h 497"/>
                <a:gd name="T38" fmla="*/ 79 w 568"/>
                <a:gd name="T39" fmla="*/ 378 h 497"/>
                <a:gd name="T40" fmla="*/ 31 w 568"/>
                <a:gd name="T41" fmla="*/ 450 h 497"/>
                <a:gd name="T42" fmla="*/ 199 w 568"/>
                <a:gd name="T43" fmla="*/ 450 h 49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68"/>
                <a:gd name="T67" fmla="*/ 0 h 497"/>
                <a:gd name="T68" fmla="*/ 568 w 568"/>
                <a:gd name="T69" fmla="*/ 497 h 49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68" h="497">
                  <a:moveTo>
                    <a:pt x="43" y="486"/>
                  </a:moveTo>
                  <a:cubicBezTo>
                    <a:pt x="103" y="482"/>
                    <a:pt x="163" y="481"/>
                    <a:pt x="223" y="474"/>
                  </a:cubicBezTo>
                  <a:cubicBezTo>
                    <a:pt x="236" y="473"/>
                    <a:pt x="253" y="473"/>
                    <a:pt x="259" y="462"/>
                  </a:cubicBezTo>
                  <a:cubicBezTo>
                    <a:pt x="265" y="451"/>
                    <a:pt x="251" y="438"/>
                    <a:pt x="247" y="426"/>
                  </a:cubicBezTo>
                  <a:cubicBezTo>
                    <a:pt x="279" y="378"/>
                    <a:pt x="296" y="385"/>
                    <a:pt x="343" y="354"/>
                  </a:cubicBezTo>
                  <a:cubicBezTo>
                    <a:pt x="347" y="330"/>
                    <a:pt x="350" y="306"/>
                    <a:pt x="355" y="282"/>
                  </a:cubicBezTo>
                  <a:cubicBezTo>
                    <a:pt x="371" y="209"/>
                    <a:pt x="462" y="228"/>
                    <a:pt x="523" y="222"/>
                  </a:cubicBezTo>
                  <a:cubicBezTo>
                    <a:pt x="529" y="203"/>
                    <a:pt x="568" y="130"/>
                    <a:pt x="535" y="102"/>
                  </a:cubicBezTo>
                  <a:cubicBezTo>
                    <a:pt x="519" y="89"/>
                    <a:pt x="495" y="94"/>
                    <a:pt x="475" y="90"/>
                  </a:cubicBezTo>
                  <a:cubicBezTo>
                    <a:pt x="471" y="78"/>
                    <a:pt x="466" y="66"/>
                    <a:pt x="463" y="54"/>
                  </a:cubicBezTo>
                  <a:cubicBezTo>
                    <a:pt x="458" y="38"/>
                    <a:pt x="466" y="13"/>
                    <a:pt x="451" y="6"/>
                  </a:cubicBezTo>
                  <a:cubicBezTo>
                    <a:pt x="440" y="0"/>
                    <a:pt x="449" y="34"/>
                    <a:pt x="439" y="42"/>
                  </a:cubicBezTo>
                  <a:cubicBezTo>
                    <a:pt x="426" y="52"/>
                    <a:pt x="407" y="50"/>
                    <a:pt x="391" y="54"/>
                  </a:cubicBezTo>
                  <a:cubicBezTo>
                    <a:pt x="379" y="62"/>
                    <a:pt x="368" y="72"/>
                    <a:pt x="355" y="78"/>
                  </a:cubicBezTo>
                  <a:cubicBezTo>
                    <a:pt x="332" y="88"/>
                    <a:pt x="283" y="102"/>
                    <a:pt x="283" y="102"/>
                  </a:cubicBezTo>
                  <a:cubicBezTo>
                    <a:pt x="214" y="205"/>
                    <a:pt x="306" y="84"/>
                    <a:pt x="223" y="150"/>
                  </a:cubicBezTo>
                  <a:cubicBezTo>
                    <a:pt x="197" y="171"/>
                    <a:pt x="182" y="236"/>
                    <a:pt x="175" y="258"/>
                  </a:cubicBezTo>
                  <a:cubicBezTo>
                    <a:pt x="170" y="272"/>
                    <a:pt x="151" y="274"/>
                    <a:pt x="139" y="282"/>
                  </a:cubicBezTo>
                  <a:cubicBezTo>
                    <a:pt x="109" y="372"/>
                    <a:pt x="153" y="264"/>
                    <a:pt x="91" y="342"/>
                  </a:cubicBezTo>
                  <a:cubicBezTo>
                    <a:pt x="83" y="352"/>
                    <a:pt x="85" y="367"/>
                    <a:pt x="79" y="378"/>
                  </a:cubicBezTo>
                  <a:cubicBezTo>
                    <a:pt x="65" y="403"/>
                    <a:pt x="47" y="426"/>
                    <a:pt x="31" y="450"/>
                  </a:cubicBezTo>
                  <a:cubicBezTo>
                    <a:pt x="0" y="497"/>
                    <a:pt x="143" y="450"/>
                    <a:pt x="199" y="450"/>
                  </a:cubicBezTo>
                </a:path>
              </a:pathLst>
            </a:custGeom>
            <a:solidFill>
              <a:srgbClr val="CCFFFF"/>
            </a:solidFill>
            <a:ln w="9525">
              <a:solidFill>
                <a:schemeClr val="tx1"/>
              </a:solidFill>
              <a:round/>
            </a:ln>
          </p:spPr>
          <p:txBody>
            <a:bodyPr/>
            <a:lstStyle/>
            <a:p>
              <a:endParaRPr lang="zh-CN" altLang="en-US"/>
            </a:p>
          </p:txBody>
        </p:sp>
        <p:sp>
          <p:nvSpPr>
            <p:cNvPr id="56373" name="Freeform 31"/>
            <p:cNvSpPr>
              <a:spLocks noChangeArrowheads="1"/>
            </p:cNvSpPr>
            <p:nvPr/>
          </p:nvSpPr>
          <p:spPr bwMode="auto">
            <a:xfrm>
              <a:off x="1056" y="0"/>
              <a:ext cx="2598" cy="1945"/>
            </a:xfrm>
            <a:custGeom>
              <a:avLst/>
              <a:gdLst>
                <a:gd name="T0" fmla="*/ 104 w 2598"/>
                <a:gd name="T1" fmla="*/ 1009 h 1945"/>
                <a:gd name="T2" fmla="*/ 20 w 2598"/>
                <a:gd name="T3" fmla="*/ 1225 h 1945"/>
                <a:gd name="T4" fmla="*/ 68 w 2598"/>
                <a:gd name="T5" fmla="*/ 1417 h 1945"/>
                <a:gd name="T6" fmla="*/ 212 w 2598"/>
                <a:gd name="T7" fmla="*/ 1465 h 1945"/>
                <a:gd name="T8" fmla="*/ 116 w 2598"/>
                <a:gd name="T9" fmla="*/ 1549 h 1945"/>
                <a:gd name="T10" fmla="*/ 332 w 2598"/>
                <a:gd name="T11" fmla="*/ 1633 h 1945"/>
                <a:gd name="T12" fmla="*/ 476 w 2598"/>
                <a:gd name="T13" fmla="*/ 1729 h 1945"/>
                <a:gd name="T14" fmla="*/ 560 w 2598"/>
                <a:gd name="T15" fmla="*/ 1789 h 1945"/>
                <a:gd name="T16" fmla="*/ 620 w 2598"/>
                <a:gd name="T17" fmla="*/ 1885 h 1945"/>
                <a:gd name="T18" fmla="*/ 800 w 2598"/>
                <a:gd name="T19" fmla="*/ 1909 h 1945"/>
                <a:gd name="T20" fmla="*/ 812 w 2598"/>
                <a:gd name="T21" fmla="*/ 1753 h 1945"/>
                <a:gd name="T22" fmla="*/ 848 w 2598"/>
                <a:gd name="T23" fmla="*/ 1681 h 1945"/>
                <a:gd name="T24" fmla="*/ 908 w 2598"/>
                <a:gd name="T25" fmla="*/ 1549 h 1945"/>
                <a:gd name="T26" fmla="*/ 1032 w 2598"/>
                <a:gd name="T27" fmla="*/ 1680 h 1945"/>
                <a:gd name="T28" fmla="*/ 1056 w 2598"/>
                <a:gd name="T29" fmla="*/ 1752 h 1945"/>
                <a:gd name="T30" fmla="*/ 1136 w 2598"/>
                <a:gd name="T31" fmla="*/ 1789 h 1945"/>
                <a:gd name="T32" fmla="*/ 1160 w 2598"/>
                <a:gd name="T33" fmla="*/ 1609 h 1945"/>
                <a:gd name="T34" fmla="*/ 1340 w 2598"/>
                <a:gd name="T35" fmla="*/ 1393 h 1945"/>
                <a:gd name="T36" fmla="*/ 1700 w 2598"/>
                <a:gd name="T37" fmla="*/ 1417 h 1945"/>
                <a:gd name="T38" fmla="*/ 1892 w 2598"/>
                <a:gd name="T39" fmla="*/ 1657 h 1945"/>
                <a:gd name="T40" fmla="*/ 1976 w 2598"/>
                <a:gd name="T41" fmla="*/ 1885 h 1945"/>
                <a:gd name="T42" fmla="*/ 2072 w 2598"/>
                <a:gd name="T43" fmla="*/ 1945 h 1945"/>
                <a:gd name="T44" fmla="*/ 2312 w 2598"/>
                <a:gd name="T45" fmla="*/ 1909 h 1945"/>
                <a:gd name="T46" fmla="*/ 2528 w 2598"/>
                <a:gd name="T47" fmla="*/ 1933 h 1945"/>
                <a:gd name="T48" fmla="*/ 2564 w 2598"/>
                <a:gd name="T49" fmla="*/ 1849 h 1945"/>
                <a:gd name="T50" fmla="*/ 2468 w 2598"/>
                <a:gd name="T51" fmla="*/ 1729 h 1945"/>
                <a:gd name="T52" fmla="*/ 2300 w 2598"/>
                <a:gd name="T53" fmla="*/ 1501 h 1945"/>
                <a:gd name="T54" fmla="*/ 2316 w 2598"/>
                <a:gd name="T55" fmla="*/ 1344 h 1945"/>
                <a:gd name="T56" fmla="*/ 2348 w 2598"/>
                <a:gd name="T57" fmla="*/ 1213 h 1945"/>
                <a:gd name="T58" fmla="*/ 2204 w 2598"/>
                <a:gd name="T59" fmla="*/ 1009 h 1945"/>
                <a:gd name="T60" fmla="*/ 2036 w 2598"/>
                <a:gd name="T61" fmla="*/ 925 h 1945"/>
                <a:gd name="T62" fmla="*/ 1928 w 2598"/>
                <a:gd name="T63" fmla="*/ 889 h 1945"/>
                <a:gd name="T64" fmla="*/ 1688 w 2598"/>
                <a:gd name="T65" fmla="*/ 793 h 1945"/>
                <a:gd name="T66" fmla="*/ 1580 w 2598"/>
                <a:gd name="T67" fmla="*/ 745 h 1945"/>
                <a:gd name="T68" fmla="*/ 1640 w 2598"/>
                <a:gd name="T69" fmla="*/ 565 h 1945"/>
                <a:gd name="T70" fmla="*/ 1640 w 2598"/>
                <a:gd name="T71" fmla="*/ 493 h 1945"/>
                <a:gd name="T72" fmla="*/ 1608 w 2598"/>
                <a:gd name="T73" fmla="*/ 408 h 1945"/>
                <a:gd name="T74" fmla="*/ 1544 w 2598"/>
                <a:gd name="T75" fmla="*/ 253 h 1945"/>
                <a:gd name="T76" fmla="*/ 1544 w 2598"/>
                <a:gd name="T77" fmla="*/ 181 h 1945"/>
                <a:gd name="T78" fmla="*/ 1628 w 2598"/>
                <a:gd name="T79" fmla="*/ 49 h 1945"/>
                <a:gd name="T80" fmla="*/ 1004 w 2598"/>
                <a:gd name="T81" fmla="*/ 73 h 1945"/>
                <a:gd name="T82" fmla="*/ 728 w 2598"/>
                <a:gd name="T83" fmla="*/ 133 h 1945"/>
                <a:gd name="T84" fmla="*/ 620 w 2598"/>
                <a:gd name="T85" fmla="*/ 253 h 1945"/>
                <a:gd name="T86" fmla="*/ 572 w 2598"/>
                <a:gd name="T87" fmla="*/ 373 h 194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598"/>
                <a:gd name="T133" fmla="*/ 0 h 1945"/>
                <a:gd name="T134" fmla="*/ 2598 w 2598"/>
                <a:gd name="T135" fmla="*/ 1945 h 194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598" h="1945">
                  <a:moveTo>
                    <a:pt x="128" y="877"/>
                  </a:moveTo>
                  <a:cubicBezTo>
                    <a:pt x="126" y="898"/>
                    <a:pt x="116" y="961"/>
                    <a:pt x="104" y="1009"/>
                  </a:cubicBezTo>
                  <a:cubicBezTo>
                    <a:pt x="92" y="1057"/>
                    <a:pt x="70" y="1129"/>
                    <a:pt x="56" y="1165"/>
                  </a:cubicBezTo>
                  <a:cubicBezTo>
                    <a:pt x="45" y="1201"/>
                    <a:pt x="28" y="1199"/>
                    <a:pt x="20" y="1225"/>
                  </a:cubicBezTo>
                  <a:cubicBezTo>
                    <a:pt x="12" y="1251"/>
                    <a:pt x="0" y="1289"/>
                    <a:pt x="8" y="1321"/>
                  </a:cubicBezTo>
                  <a:cubicBezTo>
                    <a:pt x="28" y="1380"/>
                    <a:pt x="5" y="1396"/>
                    <a:pt x="68" y="1417"/>
                  </a:cubicBezTo>
                  <a:cubicBezTo>
                    <a:pt x="111" y="1388"/>
                    <a:pt x="126" y="1376"/>
                    <a:pt x="176" y="1393"/>
                  </a:cubicBezTo>
                  <a:cubicBezTo>
                    <a:pt x="178" y="1397"/>
                    <a:pt x="221" y="1453"/>
                    <a:pt x="212" y="1465"/>
                  </a:cubicBezTo>
                  <a:cubicBezTo>
                    <a:pt x="195" y="1488"/>
                    <a:pt x="140" y="1513"/>
                    <a:pt x="140" y="1513"/>
                  </a:cubicBezTo>
                  <a:cubicBezTo>
                    <a:pt x="132" y="1525"/>
                    <a:pt x="116" y="1535"/>
                    <a:pt x="116" y="1549"/>
                  </a:cubicBezTo>
                  <a:cubicBezTo>
                    <a:pt x="116" y="1576"/>
                    <a:pt x="160" y="1598"/>
                    <a:pt x="176" y="1609"/>
                  </a:cubicBezTo>
                  <a:cubicBezTo>
                    <a:pt x="235" y="1589"/>
                    <a:pt x="281" y="1599"/>
                    <a:pt x="332" y="1633"/>
                  </a:cubicBezTo>
                  <a:cubicBezTo>
                    <a:pt x="355" y="1702"/>
                    <a:pt x="324" y="1645"/>
                    <a:pt x="404" y="1681"/>
                  </a:cubicBezTo>
                  <a:cubicBezTo>
                    <a:pt x="430" y="1693"/>
                    <a:pt x="449" y="1720"/>
                    <a:pt x="476" y="1729"/>
                  </a:cubicBezTo>
                  <a:cubicBezTo>
                    <a:pt x="488" y="1733"/>
                    <a:pt x="500" y="1737"/>
                    <a:pt x="512" y="1741"/>
                  </a:cubicBezTo>
                  <a:cubicBezTo>
                    <a:pt x="544" y="1837"/>
                    <a:pt x="496" y="1725"/>
                    <a:pt x="560" y="1789"/>
                  </a:cubicBezTo>
                  <a:cubicBezTo>
                    <a:pt x="567" y="1796"/>
                    <a:pt x="583" y="1871"/>
                    <a:pt x="584" y="1873"/>
                  </a:cubicBezTo>
                  <a:cubicBezTo>
                    <a:pt x="592" y="1883"/>
                    <a:pt x="607" y="1883"/>
                    <a:pt x="620" y="1885"/>
                  </a:cubicBezTo>
                  <a:cubicBezTo>
                    <a:pt x="664" y="1891"/>
                    <a:pt x="708" y="1893"/>
                    <a:pt x="752" y="1897"/>
                  </a:cubicBezTo>
                  <a:cubicBezTo>
                    <a:pt x="768" y="1901"/>
                    <a:pt x="785" y="1915"/>
                    <a:pt x="800" y="1909"/>
                  </a:cubicBezTo>
                  <a:cubicBezTo>
                    <a:pt x="857" y="1886"/>
                    <a:pt x="776" y="1849"/>
                    <a:pt x="776" y="1849"/>
                  </a:cubicBezTo>
                  <a:cubicBezTo>
                    <a:pt x="758" y="1796"/>
                    <a:pt x="766" y="1784"/>
                    <a:pt x="812" y="1753"/>
                  </a:cubicBezTo>
                  <a:cubicBezTo>
                    <a:pt x="816" y="1741"/>
                    <a:pt x="818" y="1728"/>
                    <a:pt x="824" y="1717"/>
                  </a:cubicBezTo>
                  <a:cubicBezTo>
                    <a:pt x="830" y="1704"/>
                    <a:pt x="848" y="1695"/>
                    <a:pt x="848" y="1681"/>
                  </a:cubicBezTo>
                  <a:cubicBezTo>
                    <a:pt x="848" y="1656"/>
                    <a:pt x="824" y="1609"/>
                    <a:pt x="824" y="1609"/>
                  </a:cubicBezTo>
                  <a:cubicBezTo>
                    <a:pt x="839" y="1536"/>
                    <a:pt x="834" y="1524"/>
                    <a:pt x="908" y="1549"/>
                  </a:cubicBezTo>
                  <a:cubicBezTo>
                    <a:pt x="928" y="1545"/>
                    <a:pt x="994" y="1523"/>
                    <a:pt x="1016" y="1549"/>
                  </a:cubicBezTo>
                  <a:cubicBezTo>
                    <a:pt x="1016" y="1549"/>
                    <a:pt x="1026" y="1662"/>
                    <a:pt x="1032" y="1680"/>
                  </a:cubicBezTo>
                  <a:cubicBezTo>
                    <a:pt x="1036" y="1692"/>
                    <a:pt x="1064" y="1693"/>
                    <a:pt x="1064" y="1693"/>
                  </a:cubicBezTo>
                  <a:cubicBezTo>
                    <a:pt x="1064" y="1706"/>
                    <a:pt x="1056" y="1732"/>
                    <a:pt x="1056" y="1752"/>
                  </a:cubicBezTo>
                  <a:cubicBezTo>
                    <a:pt x="1056" y="1772"/>
                    <a:pt x="1051" y="1807"/>
                    <a:pt x="1064" y="1813"/>
                  </a:cubicBezTo>
                  <a:cubicBezTo>
                    <a:pt x="1086" y="1826"/>
                    <a:pt x="1136" y="1789"/>
                    <a:pt x="1136" y="1789"/>
                  </a:cubicBezTo>
                  <a:cubicBezTo>
                    <a:pt x="1165" y="1703"/>
                    <a:pt x="1136" y="1810"/>
                    <a:pt x="1136" y="1705"/>
                  </a:cubicBezTo>
                  <a:cubicBezTo>
                    <a:pt x="1136" y="1676"/>
                    <a:pt x="1151" y="1637"/>
                    <a:pt x="1160" y="1609"/>
                  </a:cubicBezTo>
                  <a:cubicBezTo>
                    <a:pt x="1169" y="1520"/>
                    <a:pt x="1151" y="1475"/>
                    <a:pt x="1220" y="1429"/>
                  </a:cubicBezTo>
                  <a:cubicBezTo>
                    <a:pt x="1244" y="1358"/>
                    <a:pt x="1270" y="1381"/>
                    <a:pt x="1340" y="1393"/>
                  </a:cubicBezTo>
                  <a:cubicBezTo>
                    <a:pt x="1407" y="1380"/>
                    <a:pt x="1445" y="1398"/>
                    <a:pt x="1508" y="1405"/>
                  </a:cubicBezTo>
                  <a:cubicBezTo>
                    <a:pt x="1572" y="1412"/>
                    <a:pt x="1636" y="1413"/>
                    <a:pt x="1700" y="1417"/>
                  </a:cubicBezTo>
                  <a:cubicBezTo>
                    <a:pt x="1757" y="1379"/>
                    <a:pt x="1766" y="1393"/>
                    <a:pt x="1820" y="1429"/>
                  </a:cubicBezTo>
                  <a:cubicBezTo>
                    <a:pt x="1845" y="1505"/>
                    <a:pt x="1867" y="1581"/>
                    <a:pt x="1892" y="1657"/>
                  </a:cubicBezTo>
                  <a:cubicBezTo>
                    <a:pt x="1897" y="1671"/>
                    <a:pt x="1916" y="1673"/>
                    <a:pt x="1928" y="1681"/>
                  </a:cubicBezTo>
                  <a:cubicBezTo>
                    <a:pt x="1950" y="1746"/>
                    <a:pt x="1937" y="1826"/>
                    <a:pt x="1976" y="1885"/>
                  </a:cubicBezTo>
                  <a:cubicBezTo>
                    <a:pt x="1984" y="1897"/>
                    <a:pt x="1988" y="1913"/>
                    <a:pt x="2000" y="1921"/>
                  </a:cubicBezTo>
                  <a:cubicBezTo>
                    <a:pt x="2021" y="1934"/>
                    <a:pt x="2072" y="1945"/>
                    <a:pt x="2072" y="1945"/>
                  </a:cubicBezTo>
                  <a:cubicBezTo>
                    <a:pt x="2149" y="1894"/>
                    <a:pt x="2073" y="1933"/>
                    <a:pt x="2228" y="1933"/>
                  </a:cubicBezTo>
                  <a:cubicBezTo>
                    <a:pt x="2243" y="1933"/>
                    <a:pt x="2295" y="1915"/>
                    <a:pt x="2312" y="1909"/>
                  </a:cubicBezTo>
                  <a:cubicBezTo>
                    <a:pt x="2468" y="1935"/>
                    <a:pt x="2410" y="1918"/>
                    <a:pt x="2492" y="1945"/>
                  </a:cubicBezTo>
                  <a:cubicBezTo>
                    <a:pt x="2504" y="1941"/>
                    <a:pt x="2516" y="1936"/>
                    <a:pt x="2528" y="1933"/>
                  </a:cubicBezTo>
                  <a:cubicBezTo>
                    <a:pt x="2548" y="1928"/>
                    <a:pt x="2580" y="1940"/>
                    <a:pt x="2588" y="1921"/>
                  </a:cubicBezTo>
                  <a:cubicBezTo>
                    <a:pt x="2598" y="1898"/>
                    <a:pt x="2572" y="1873"/>
                    <a:pt x="2564" y="1849"/>
                  </a:cubicBezTo>
                  <a:cubicBezTo>
                    <a:pt x="2555" y="1822"/>
                    <a:pt x="2492" y="1801"/>
                    <a:pt x="2492" y="1801"/>
                  </a:cubicBezTo>
                  <a:cubicBezTo>
                    <a:pt x="2484" y="1777"/>
                    <a:pt x="2476" y="1753"/>
                    <a:pt x="2468" y="1729"/>
                  </a:cubicBezTo>
                  <a:cubicBezTo>
                    <a:pt x="2458" y="1698"/>
                    <a:pt x="2392" y="1680"/>
                    <a:pt x="2360" y="1669"/>
                  </a:cubicBezTo>
                  <a:cubicBezTo>
                    <a:pt x="2341" y="1611"/>
                    <a:pt x="2330" y="1555"/>
                    <a:pt x="2300" y="1501"/>
                  </a:cubicBezTo>
                  <a:cubicBezTo>
                    <a:pt x="2286" y="1476"/>
                    <a:pt x="2304" y="1416"/>
                    <a:pt x="2304" y="1416"/>
                  </a:cubicBezTo>
                  <a:cubicBezTo>
                    <a:pt x="2301" y="1388"/>
                    <a:pt x="2312" y="1368"/>
                    <a:pt x="2316" y="1344"/>
                  </a:cubicBezTo>
                  <a:cubicBezTo>
                    <a:pt x="2320" y="1320"/>
                    <a:pt x="2323" y="1294"/>
                    <a:pt x="2328" y="1272"/>
                  </a:cubicBezTo>
                  <a:cubicBezTo>
                    <a:pt x="2337" y="1245"/>
                    <a:pt x="2348" y="1213"/>
                    <a:pt x="2348" y="1213"/>
                  </a:cubicBezTo>
                  <a:cubicBezTo>
                    <a:pt x="2333" y="1126"/>
                    <a:pt x="2327" y="1109"/>
                    <a:pt x="2276" y="1033"/>
                  </a:cubicBezTo>
                  <a:cubicBezTo>
                    <a:pt x="2262" y="1012"/>
                    <a:pt x="2204" y="1009"/>
                    <a:pt x="2204" y="1009"/>
                  </a:cubicBezTo>
                  <a:cubicBezTo>
                    <a:pt x="2196" y="997"/>
                    <a:pt x="2192" y="981"/>
                    <a:pt x="2180" y="973"/>
                  </a:cubicBezTo>
                  <a:cubicBezTo>
                    <a:pt x="2145" y="951"/>
                    <a:pt x="2078" y="939"/>
                    <a:pt x="2036" y="925"/>
                  </a:cubicBezTo>
                  <a:cubicBezTo>
                    <a:pt x="2012" y="917"/>
                    <a:pt x="1988" y="909"/>
                    <a:pt x="1964" y="901"/>
                  </a:cubicBezTo>
                  <a:cubicBezTo>
                    <a:pt x="1952" y="897"/>
                    <a:pt x="1928" y="889"/>
                    <a:pt x="1928" y="889"/>
                  </a:cubicBezTo>
                  <a:cubicBezTo>
                    <a:pt x="1852" y="914"/>
                    <a:pt x="1840" y="922"/>
                    <a:pt x="1772" y="877"/>
                  </a:cubicBezTo>
                  <a:cubicBezTo>
                    <a:pt x="1743" y="789"/>
                    <a:pt x="1772" y="807"/>
                    <a:pt x="1688" y="793"/>
                  </a:cubicBezTo>
                  <a:cubicBezTo>
                    <a:pt x="1660" y="788"/>
                    <a:pt x="1632" y="785"/>
                    <a:pt x="1604" y="781"/>
                  </a:cubicBezTo>
                  <a:cubicBezTo>
                    <a:pt x="1596" y="769"/>
                    <a:pt x="1580" y="759"/>
                    <a:pt x="1580" y="745"/>
                  </a:cubicBezTo>
                  <a:cubicBezTo>
                    <a:pt x="1580" y="710"/>
                    <a:pt x="1615" y="639"/>
                    <a:pt x="1628" y="601"/>
                  </a:cubicBezTo>
                  <a:cubicBezTo>
                    <a:pt x="1632" y="589"/>
                    <a:pt x="1636" y="577"/>
                    <a:pt x="1640" y="565"/>
                  </a:cubicBezTo>
                  <a:cubicBezTo>
                    <a:pt x="1644" y="553"/>
                    <a:pt x="1652" y="529"/>
                    <a:pt x="1652" y="529"/>
                  </a:cubicBezTo>
                  <a:cubicBezTo>
                    <a:pt x="1648" y="517"/>
                    <a:pt x="1647" y="504"/>
                    <a:pt x="1640" y="493"/>
                  </a:cubicBezTo>
                  <a:cubicBezTo>
                    <a:pt x="1631" y="479"/>
                    <a:pt x="1639" y="423"/>
                    <a:pt x="1632" y="408"/>
                  </a:cubicBezTo>
                  <a:cubicBezTo>
                    <a:pt x="1624" y="393"/>
                    <a:pt x="1617" y="416"/>
                    <a:pt x="1608" y="408"/>
                  </a:cubicBezTo>
                  <a:cubicBezTo>
                    <a:pt x="1599" y="400"/>
                    <a:pt x="1591" y="387"/>
                    <a:pt x="1580" y="361"/>
                  </a:cubicBezTo>
                  <a:cubicBezTo>
                    <a:pt x="1568" y="325"/>
                    <a:pt x="1556" y="289"/>
                    <a:pt x="1544" y="253"/>
                  </a:cubicBezTo>
                  <a:cubicBezTo>
                    <a:pt x="1540" y="241"/>
                    <a:pt x="1532" y="217"/>
                    <a:pt x="1532" y="217"/>
                  </a:cubicBezTo>
                  <a:cubicBezTo>
                    <a:pt x="1536" y="205"/>
                    <a:pt x="1538" y="192"/>
                    <a:pt x="1544" y="181"/>
                  </a:cubicBezTo>
                  <a:cubicBezTo>
                    <a:pt x="1550" y="168"/>
                    <a:pt x="1562" y="158"/>
                    <a:pt x="1568" y="145"/>
                  </a:cubicBezTo>
                  <a:cubicBezTo>
                    <a:pt x="1610" y="50"/>
                    <a:pt x="1563" y="92"/>
                    <a:pt x="1628" y="49"/>
                  </a:cubicBezTo>
                  <a:cubicBezTo>
                    <a:pt x="1480" y="0"/>
                    <a:pt x="1261" y="32"/>
                    <a:pt x="1124" y="37"/>
                  </a:cubicBezTo>
                  <a:cubicBezTo>
                    <a:pt x="1097" y="44"/>
                    <a:pt x="1022" y="61"/>
                    <a:pt x="1004" y="73"/>
                  </a:cubicBezTo>
                  <a:cubicBezTo>
                    <a:pt x="961" y="102"/>
                    <a:pt x="910" y="128"/>
                    <a:pt x="860" y="145"/>
                  </a:cubicBezTo>
                  <a:cubicBezTo>
                    <a:pt x="752" y="118"/>
                    <a:pt x="795" y="111"/>
                    <a:pt x="728" y="133"/>
                  </a:cubicBezTo>
                  <a:cubicBezTo>
                    <a:pt x="705" y="203"/>
                    <a:pt x="734" y="139"/>
                    <a:pt x="680" y="193"/>
                  </a:cubicBezTo>
                  <a:cubicBezTo>
                    <a:pt x="600" y="273"/>
                    <a:pt x="716" y="189"/>
                    <a:pt x="620" y="253"/>
                  </a:cubicBezTo>
                  <a:cubicBezTo>
                    <a:pt x="589" y="300"/>
                    <a:pt x="586" y="330"/>
                    <a:pt x="572" y="385"/>
                  </a:cubicBezTo>
                  <a:cubicBezTo>
                    <a:pt x="571" y="389"/>
                    <a:pt x="572" y="377"/>
                    <a:pt x="572" y="373"/>
                  </a:cubicBezTo>
                </a:path>
              </a:pathLst>
            </a:custGeom>
            <a:solidFill>
              <a:srgbClr val="CCFFFF"/>
            </a:solidFill>
            <a:ln w="9525">
              <a:solidFill>
                <a:schemeClr val="tx1"/>
              </a:solidFill>
              <a:round/>
            </a:ln>
          </p:spPr>
          <p:txBody>
            <a:bodyPr/>
            <a:lstStyle/>
            <a:p>
              <a:endParaRPr lang="zh-CN" altLang="en-US"/>
            </a:p>
          </p:txBody>
        </p:sp>
        <p:sp>
          <p:nvSpPr>
            <p:cNvPr id="56374" name="Freeform 32"/>
            <p:cNvSpPr>
              <a:spLocks noChangeArrowheads="1"/>
            </p:cNvSpPr>
            <p:nvPr/>
          </p:nvSpPr>
          <p:spPr bwMode="auto">
            <a:xfrm>
              <a:off x="3355" y="275"/>
              <a:ext cx="701" cy="665"/>
            </a:xfrm>
            <a:custGeom>
              <a:avLst/>
              <a:gdLst>
                <a:gd name="T0" fmla="*/ 41 w 701"/>
                <a:gd name="T1" fmla="*/ 25 h 665"/>
                <a:gd name="T2" fmla="*/ 185 w 701"/>
                <a:gd name="T3" fmla="*/ 61 h 665"/>
                <a:gd name="T4" fmla="*/ 257 w 701"/>
                <a:gd name="T5" fmla="*/ 85 h 665"/>
                <a:gd name="T6" fmla="*/ 353 w 701"/>
                <a:gd name="T7" fmla="*/ 73 h 665"/>
                <a:gd name="T8" fmla="*/ 425 w 701"/>
                <a:gd name="T9" fmla="*/ 49 h 665"/>
                <a:gd name="T10" fmla="*/ 557 w 701"/>
                <a:gd name="T11" fmla="*/ 85 h 665"/>
                <a:gd name="T12" fmla="*/ 629 w 701"/>
                <a:gd name="T13" fmla="*/ 229 h 665"/>
                <a:gd name="T14" fmla="*/ 617 w 701"/>
                <a:gd name="T15" fmla="*/ 265 h 665"/>
                <a:gd name="T16" fmla="*/ 557 w 701"/>
                <a:gd name="T17" fmla="*/ 205 h 665"/>
                <a:gd name="T18" fmla="*/ 521 w 701"/>
                <a:gd name="T19" fmla="*/ 193 h 665"/>
                <a:gd name="T20" fmla="*/ 533 w 701"/>
                <a:gd name="T21" fmla="*/ 277 h 665"/>
                <a:gd name="T22" fmla="*/ 569 w 701"/>
                <a:gd name="T23" fmla="*/ 301 h 665"/>
                <a:gd name="T24" fmla="*/ 617 w 701"/>
                <a:gd name="T25" fmla="*/ 373 h 665"/>
                <a:gd name="T26" fmla="*/ 617 w 701"/>
                <a:gd name="T27" fmla="*/ 373 h 665"/>
                <a:gd name="T28" fmla="*/ 701 w 701"/>
                <a:gd name="T29" fmla="*/ 577 h 665"/>
                <a:gd name="T30" fmla="*/ 569 w 701"/>
                <a:gd name="T31" fmla="*/ 613 h 665"/>
                <a:gd name="T32" fmla="*/ 329 w 701"/>
                <a:gd name="T33" fmla="*/ 661 h 665"/>
                <a:gd name="T34" fmla="*/ 161 w 701"/>
                <a:gd name="T35" fmla="*/ 637 h 665"/>
                <a:gd name="T36" fmla="*/ 53 w 701"/>
                <a:gd name="T37" fmla="*/ 637 h 665"/>
                <a:gd name="T38" fmla="*/ 5 w 701"/>
                <a:gd name="T39" fmla="*/ 601 h 665"/>
                <a:gd name="T40" fmla="*/ 53 w 701"/>
                <a:gd name="T41" fmla="*/ 457 h 665"/>
                <a:gd name="T42" fmla="*/ 77 w 701"/>
                <a:gd name="T43" fmla="*/ 385 h 665"/>
                <a:gd name="T44" fmla="*/ 29 w 701"/>
                <a:gd name="T45" fmla="*/ 229 h 665"/>
                <a:gd name="T46" fmla="*/ 53 w 701"/>
                <a:gd name="T47" fmla="*/ 145 h 665"/>
                <a:gd name="T48" fmla="*/ 101 w 701"/>
                <a:gd name="T49" fmla="*/ 73 h 665"/>
                <a:gd name="T50" fmla="*/ 41 w 701"/>
                <a:gd name="T51" fmla="*/ 25 h 6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1"/>
                <a:gd name="T79" fmla="*/ 0 h 665"/>
                <a:gd name="T80" fmla="*/ 701 w 701"/>
                <a:gd name="T81" fmla="*/ 665 h 6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1" h="665">
                  <a:moveTo>
                    <a:pt x="41" y="25"/>
                  </a:moveTo>
                  <a:cubicBezTo>
                    <a:pt x="115" y="0"/>
                    <a:pt x="130" y="36"/>
                    <a:pt x="185" y="61"/>
                  </a:cubicBezTo>
                  <a:cubicBezTo>
                    <a:pt x="208" y="71"/>
                    <a:pt x="257" y="85"/>
                    <a:pt x="257" y="85"/>
                  </a:cubicBezTo>
                  <a:cubicBezTo>
                    <a:pt x="289" y="81"/>
                    <a:pt x="321" y="80"/>
                    <a:pt x="353" y="73"/>
                  </a:cubicBezTo>
                  <a:cubicBezTo>
                    <a:pt x="378" y="68"/>
                    <a:pt x="425" y="49"/>
                    <a:pt x="425" y="49"/>
                  </a:cubicBezTo>
                  <a:cubicBezTo>
                    <a:pt x="469" y="60"/>
                    <a:pt x="513" y="74"/>
                    <a:pt x="557" y="85"/>
                  </a:cubicBezTo>
                  <a:cubicBezTo>
                    <a:pt x="618" y="126"/>
                    <a:pt x="607" y="163"/>
                    <a:pt x="629" y="229"/>
                  </a:cubicBezTo>
                  <a:cubicBezTo>
                    <a:pt x="625" y="241"/>
                    <a:pt x="629" y="262"/>
                    <a:pt x="617" y="265"/>
                  </a:cubicBezTo>
                  <a:cubicBezTo>
                    <a:pt x="590" y="272"/>
                    <a:pt x="568" y="214"/>
                    <a:pt x="557" y="205"/>
                  </a:cubicBezTo>
                  <a:cubicBezTo>
                    <a:pt x="547" y="197"/>
                    <a:pt x="533" y="197"/>
                    <a:pt x="521" y="193"/>
                  </a:cubicBezTo>
                  <a:cubicBezTo>
                    <a:pt x="525" y="221"/>
                    <a:pt x="522" y="251"/>
                    <a:pt x="533" y="277"/>
                  </a:cubicBezTo>
                  <a:cubicBezTo>
                    <a:pt x="539" y="290"/>
                    <a:pt x="560" y="290"/>
                    <a:pt x="569" y="301"/>
                  </a:cubicBezTo>
                  <a:lnTo>
                    <a:pt x="617" y="373"/>
                  </a:lnTo>
                  <a:cubicBezTo>
                    <a:pt x="617" y="373"/>
                    <a:pt x="617" y="373"/>
                    <a:pt x="617" y="373"/>
                  </a:cubicBezTo>
                  <a:cubicBezTo>
                    <a:pt x="639" y="439"/>
                    <a:pt x="686" y="502"/>
                    <a:pt x="701" y="577"/>
                  </a:cubicBezTo>
                  <a:cubicBezTo>
                    <a:pt x="662" y="603"/>
                    <a:pt x="614" y="598"/>
                    <a:pt x="569" y="613"/>
                  </a:cubicBezTo>
                  <a:cubicBezTo>
                    <a:pt x="511" y="624"/>
                    <a:pt x="391" y="659"/>
                    <a:pt x="329" y="661"/>
                  </a:cubicBezTo>
                  <a:cubicBezTo>
                    <a:pt x="261" y="665"/>
                    <a:pt x="207" y="641"/>
                    <a:pt x="161" y="637"/>
                  </a:cubicBezTo>
                  <a:cubicBezTo>
                    <a:pt x="113" y="633"/>
                    <a:pt x="101" y="643"/>
                    <a:pt x="53" y="637"/>
                  </a:cubicBezTo>
                  <a:cubicBezTo>
                    <a:pt x="37" y="635"/>
                    <a:pt x="10" y="617"/>
                    <a:pt x="5" y="601"/>
                  </a:cubicBezTo>
                  <a:cubicBezTo>
                    <a:pt x="0" y="582"/>
                    <a:pt x="44" y="484"/>
                    <a:pt x="53" y="457"/>
                  </a:cubicBezTo>
                  <a:cubicBezTo>
                    <a:pt x="61" y="433"/>
                    <a:pt x="77" y="385"/>
                    <a:pt x="77" y="385"/>
                  </a:cubicBezTo>
                  <a:cubicBezTo>
                    <a:pt x="40" y="330"/>
                    <a:pt x="39" y="299"/>
                    <a:pt x="29" y="229"/>
                  </a:cubicBezTo>
                  <a:cubicBezTo>
                    <a:pt x="32" y="218"/>
                    <a:pt x="45" y="159"/>
                    <a:pt x="53" y="145"/>
                  </a:cubicBezTo>
                  <a:cubicBezTo>
                    <a:pt x="67" y="120"/>
                    <a:pt x="101" y="73"/>
                    <a:pt x="101" y="73"/>
                  </a:cubicBezTo>
                  <a:cubicBezTo>
                    <a:pt x="70" y="26"/>
                    <a:pt x="91" y="42"/>
                    <a:pt x="41" y="25"/>
                  </a:cubicBezTo>
                  <a:close/>
                </a:path>
              </a:pathLst>
            </a:custGeom>
            <a:solidFill>
              <a:srgbClr val="CCFFFF"/>
            </a:solidFill>
            <a:ln w="9525">
              <a:solidFill>
                <a:schemeClr val="tx1"/>
              </a:solidFill>
              <a:round/>
            </a:ln>
          </p:spPr>
          <p:txBody>
            <a:bodyPr/>
            <a:lstStyle/>
            <a:p>
              <a:endParaRPr lang="zh-CN" altLang="en-US"/>
            </a:p>
          </p:txBody>
        </p:sp>
        <p:sp>
          <p:nvSpPr>
            <p:cNvPr id="56375" name="Freeform 33"/>
            <p:cNvSpPr>
              <a:spLocks noChangeArrowheads="1"/>
            </p:cNvSpPr>
            <p:nvPr/>
          </p:nvSpPr>
          <p:spPr bwMode="auto">
            <a:xfrm>
              <a:off x="3504" y="3144"/>
              <a:ext cx="413" cy="404"/>
            </a:xfrm>
            <a:custGeom>
              <a:avLst/>
              <a:gdLst>
                <a:gd name="T0" fmla="*/ 0 w 413"/>
                <a:gd name="T1" fmla="*/ 96 h 404"/>
                <a:gd name="T2" fmla="*/ 120 w 413"/>
                <a:gd name="T3" fmla="*/ 60 h 404"/>
                <a:gd name="T4" fmla="*/ 228 w 413"/>
                <a:gd name="T5" fmla="*/ 0 h 404"/>
                <a:gd name="T6" fmla="*/ 264 w 413"/>
                <a:gd name="T7" fmla="*/ 24 h 404"/>
                <a:gd name="T8" fmla="*/ 300 w 413"/>
                <a:gd name="T9" fmla="*/ 36 h 404"/>
                <a:gd name="T10" fmla="*/ 324 w 413"/>
                <a:gd name="T11" fmla="*/ 72 h 404"/>
                <a:gd name="T12" fmla="*/ 396 w 413"/>
                <a:gd name="T13" fmla="*/ 96 h 404"/>
                <a:gd name="T14" fmla="*/ 384 w 413"/>
                <a:gd name="T15" fmla="*/ 228 h 404"/>
                <a:gd name="T16" fmla="*/ 360 w 413"/>
                <a:gd name="T17" fmla="*/ 324 h 404"/>
                <a:gd name="T18" fmla="*/ 324 w 413"/>
                <a:gd name="T19" fmla="*/ 336 h 404"/>
                <a:gd name="T20" fmla="*/ 276 w 413"/>
                <a:gd name="T21" fmla="*/ 396 h 404"/>
                <a:gd name="T22" fmla="*/ 264 w 413"/>
                <a:gd name="T23" fmla="*/ 360 h 404"/>
                <a:gd name="T24" fmla="*/ 192 w 413"/>
                <a:gd name="T25" fmla="*/ 336 h 404"/>
                <a:gd name="T26" fmla="*/ 84 w 413"/>
                <a:gd name="T27" fmla="*/ 228 h 404"/>
                <a:gd name="T28" fmla="*/ 36 w 413"/>
                <a:gd name="T29" fmla="*/ 156 h 404"/>
                <a:gd name="T30" fmla="*/ 12 w 413"/>
                <a:gd name="T31" fmla="*/ 120 h 404"/>
                <a:gd name="T32" fmla="*/ 0 w 413"/>
                <a:gd name="T33" fmla="*/ 96 h 40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3"/>
                <a:gd name="T52" fmla="*/ 0 h 404"/>
                <a:gd name="T53" fmla="*/ 413 w 413"/>
                <a:gd name="T54" fmla="*/ 404 h 40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3" h="404">
                  <a:moveTo>
                    <a:pt x="0" y="96"/>
                  </a:moveTo>
                  <a:cubicBezTo>
                    <a:pt x="88" y="67"/>
                    <a:pt x="47" y="78"/>
                    <a:pt x="120" y="60"/>
                  </a:cubicBezTo>
                  <a:cubicBezTo>
                    <a:pt x="155" y="7"/>
                    <a:pt x="167" y="15"/>
                    <a:pt x="228" y="0"/>
                  </a:cubicBezTo>
                  <a:cubicBezTo>
                    <a:pt x="240" y="8"/>
                    <a:pt x="251" y="18"/>
                    <a:pt x="264" y="24"/>
                  </a:cubicBezTo>
                  <a:cubicBezTo>
                    <a:pt x="275" y="30"/>
                    <a:pt x="290" y="28"/>
                    <a:pt x="300" y="36"/>
                  </a:cubicBezTo>
                  <a:cubicBezTo>
                    <a:pt x="311" y="45"/>
                    <a:pt x="312" y="64"/>
                    <a:pt x="324" y="72"/>
                  </a:cubicBezTo>
                  <a:cubicBezTo>
                    <a:pt x="345" y="85"/>
                    <a:pt x="396" y="96"/>
                    <a:pt x="396" y="96"/>
                  </a:cubicBezTo>
                  <a:cubicBezTo>
                    <a:pt x="413" y="147"/>
                    <a:pt x="396" y="179"/>
                    <a:pt x="384" y="228"/>
                  </a:cubicBezTo>
                  <a:cubicBezTo>
                    <a:pt x="376" y="260"/>
                    <a:pt x="383" y="301"/>
                    <a:pt x="360" y="324"/>
                  </a:cubicBezTo>
                  <a:cubicBezTo>
                    <a:pt x="351" y="333"/>
                    <a:pt x="336" y="332"/>
                    <a:pt x="324" y="336"/>
                  </a:cubicBezTo>
                  <a:cubicBezTo>
                    <a:pt x="319" y="351"/>
                    <a:pt x="309" y="404"/>
                    <a:pt x="276" y="396"/>
                  </a:cubicBezTo>
                  <a:cubicBezTo>
                    <a:pt x="264" y="393"/>
                    <a:pt x="274" y="367"/>
                    <a:pt x="264" y="360"/>
                  </a:cubicBezTo>
                  <a:cubicBezTo>
                    <a:pt x="243" y="345"/>
                    <a:pt x="192" y="336"/>
                    <a:pt x="192" y="336"/>
                  </a:cubicBezTo>
                  <a:cubicBezTo>
                    <a:pt x="163" y="248"/>
                    <a:pt x="177" y="251"/>
                    <a:pt x="84" y="228"/>
                  </a:cubicBezTo>
                  <a:cubicBezTo>
                    <a:pt x="68" y="204"/>
                    <a:pt x="52" y="180"/>
                    <a:pt x="36" y="156"/>
                  </a:cubicBezTo>
                  <a:cubicBezTo>
                    <a:pt x="28" y="144"/>
                    <a:pt x="12" y="120"/>
                    <a:pt x="12" y="120"/>
                  </a:cubicBezTo>
                  <a:cubicBezTo>
                    <a:pt x="43" y="73"/>
                    <a:pt x="50" y="79"/>
                    <a:pt x="0" y="96"/>
                  </a:cubicBezTo>
                  <a:close/>
                </a:path>
              </a:pathLst>
            </a:custGeom>
            <a:solidFill>
              <a:srgbClr val="CCFFFF"/>
            </a:solidFill>
            <a:ln w="9525">
              <a:solidFill>
                <a:schemeClr val="tx1"/>
              </a:solidFill>
              <a:round/>
            </a:ln>
          </p:spPr>
          <p:txBody>
            <a:bodyPr/>
            <a:lstStyle/>
            <a:p>
              <a:endParaRPr lang="zh-CN" altLang="en-US"/>
            </a:p>
          </p:txBody>
        </p:sp>
        <p:sp>
          <p:nvSpPr>
            <p:cNvPr id="56376" name="Freeform 34"/>
            <p:cNvSpPr>
              <a:spLocks noChangeArrowheads="1"/>
            </p:cNvSpPr>
            <p:nvPr/>
          </p:nvSpPr>
          <p:spPr bwMode="auto">
            <a:xfrm>
              <a:off x="4410" y="1428"/>
              <a:ext cx="200" cy="156"/>
            </a:xfrm>
            <a:custGeom>
              <a:avLst/>
              <a:gdLst>
                <a:gd name="T0" fmla="*/ 78 w 200"/>
                <a:gd name="T1" fmla="*/ 0 h 156"/>
                <a:gd name="T2" fmla="*/ 42 w 200"/>
                <a:gd name="T3" fmla="*/ 24 h 156"/>
                <a:gd name="T4" fmla="*/ 90 w 200"/>
                <a:gd name="T5" fmla="*/ 156 h 156"/>
                <a:gd name="T6" fmla="*/ 150 w 200"/>
                <a:gd name="T7" fmla="*/ 96 h 156"/>
                <a:gd name="T8" fmla="*/ 78 w 200"/>
                <a:gd name="T9" fmla="*/ 48 h 156"/>
                <a:gd name="T10" fmla="*/ 78 w 200"/>
                <a:gd name="T11" fmla="*/ 0 h 156"/>
                <a:gd name="T12" fmla="*/ 0 60000 65536"/>
                <a:gd name="T13" fmla="*/ 0 60000 65536"/>
                <a:gd name="T14" fmla="*/ 0 60000 65536"/>
                <a:gd name="T15" fmla="*/ 0 60000 65536"/>
                <a:gd name="T16" fmla="*/ 0 60000 65536"/>
                <a:gd name="T17" fmla="*/ 0 60000 65536"/>
                <a:gd name="T18" fmla="*/ 0 w 200"/>
                <a:gd name="T19" fmla="*/ 0 h 156"/>
                <a:gd name="T20" fmla="*/ 200 w 200"/>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00" h="156">
                  <a:moveTo>
                    <a:pt x="78" y="0"/>
                  </a:moveTo>
                  <a:cubicBezTo>
                    <a:pt x="66" y="8"/>
                    <a:pt x="51" y="13"/>
                    <a:pt x="42" y="24"/>
                  </a:cubicBezTo>
                  <a:cubicBezTo>
                    <a:pt x="0" y="76"/>
                    <a:pt x="50" y="129"/>
                    <a:pt x="90" y="156"/>
                  </a:cubicBezTo>
                  <a:cubicBezTo>
                    <a:pt x="114" y="148"/>
                    <a:pt x="200" y="146"/>
                    <a:pt x="150" y="96"/>
                  </a:cubicBezTo>
                  <a:cubicBezTo>
                    <a:pt x="130" y="76"/>
                    <a:pt x="102" y="64"/>
                    <a:pt x="78" y="48"/>
                  </a:cubicBezTo>
                  <a:cubicBezTo>
                    <a:pt x="65" y="39"/>
                    <a:pt x="78" y="16"/>
                    <a:pt x="78" y="0"/>
                  </a:cubicBezTo>
                  <a:close/>
                </a:path>
              </a:pathLst>
            </a:custGeom>
            <a:solidFill>
              <a:srgbClr val="CCFFFF"/>
            </a:solidFill>
            <a:ln w="9525">
              <a:solidFill>
                <a:schemeClr val="tx1"/>
              </a:solidFill>
              <a:round/>
            </a:ln>
          </p:spPr>
          <p:txBody>
            <a:bodyPr/>
            <a:lstStyle/>
            <a:p>
              <a:endParaRPr lang="zh-CN" altLang="en-US"/>
            </a:p>
          </p:txBody>
        </p:sp>
        <p:sp>
          <p:nvSpPr>
            <p:cNvPr id="56377" name="Freeform 35"/>
            <p:cNvSpPr>
              <a:spLocks noChangeArrowheads="1"/>
            </p:cNvSpPr>
            <p:nvPr/>
          </p:nvSpPr>
          <p:spPr bwMode="auto">
            <a:xfrm>
              <a:off x="1200" y="336"/>
              <a:ext cx="607" cy="597"/>
            </a:xfrm>
            <a:custGeom>
              <a:avLst/>
              <a:gdLst>
                <a:gd name="T0" fmla="*/ 0 w 607"/>
                <a:gd name="T1" fmla="*/ 540 h 597"/>
                <a:gd name="T2" fmla="*/ 72 w 607"/>
                <a:gd name="T3" fmla="*/ 564 h 597"/>
                <a:gd name="T4" fmla="*/ 108 w 607"/>
                <a:gd name="T5" fmla="*/ 576 h 597"/>
                <a:gd name="T6" fmla="*/ 144 w 607"/>
                <a:gd name="T7" fmla="*/ 504 h 597"/>
                <a:gd name="T8" fmla="*/ 156 w 607"/>
                <a:gd name="T9" fmla="*/ 468 h 597"/>
                <a:gd name="T10" fmla="*/ 228 w 607"/>
                <a:gd name="T11" fmla="*/ 444 h 597"/>
                <a:gd name="T12" fmla="*/ 264 w 607"/>
                <a:gd name="T13" fmla="*/ 420 h 597"/>
                <a:gd name="T14" fmla="*/ 372 w 607"/>
                <a:gd name="T15" fmla="*/ 300 h 597"/>
                <a:gd name="T16" fmla="*/ 396 w 607"/>
                <a:gd name="T17" fmla="*/ 264 h 597"/>
                <a:gd name="T18" fmla="*/ 432 w 607"/>
                <a:gd name="T19" fmla="*/ 240 h 597"/>
                <a:gd name="T20" fmla="*/ 480 w 607"/>
                <a:gd name="T21" fmla="*/ 180 h 597"/>
                <a:gd name="T22" fmla="*/ 576 w 607"/>
                <a:gd name="T23" fmla="*/ 156 h 597"/>
                <a:gd name="T24" fmla="*/ 600 w 607"/>
                <a:gd name="T25" fmla="*/ 120 h 597"/>
                <a:gd name="T26" fmla="*/ 552 w 607"/>
                <a:gd name="T27" fmla="*/ 72 h 597"/>
                <a:gd name="T28" fmla="*/ 432 w 607"/>
                <a:gd name="T29" fmla="*/ 0 h 59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07"/>
                <a:gd name="T46" fmla="*/ 0 h 597"/>
                <a:gd name="T47" fmla="*/ 607 w 607"/>
                <a:gd name="T48" fmla="*/ 597 h 59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07" h="597">
                  <a:moveTo>
                    <a:pt x="0" y="540"/>
                  </a:moveTo>
                  <a:cubicBezTo>
                    <a:pt x="24" y="548"/>
                    <a:pt x="48" y="556"/>
                    <a:pt x="72" y="564"/>
                  </a:cubicBezTo>
                  <a:cubicBezTo>
                    <a:pt x="84" y="568"/>
                    <a:pt x="108" y="576"/>
                    <a:pt x="108" y="576"/>
                  </a:cubicBezTo>
                  <a:cubicBezTo>
                    <a:pt x="138" y="486"/>
                    <a:pt x="97" y="597"/>
                    <a:pt x="144" y="504"/>
                  </a:cubicBezTo>
                  <a:cubicBezTo>
                    <a:pt x="150" y="493"/>
                    <a:pt x="146" y="475"/>
                    <a:pt x="156" y="468"/>
                  </a:cubicBezTo>
                  <a:cubicBezTo>
                    <a:pt x="177" y="453"/>
                    <a:pt x="207" y="458"/>
                    <a:pt x="228" y="444"/>
                  </a:cubicBezTo>
                  <a:cubicBezTo>
                    <a:pt x="240" y="436"/>
                    <a:pt x="252" y="428"/>
                    <a:pt x="264" y="420"/>
                  </a:cubicBezTo>
                  <a:cubicBezTo>
                    <a:pt x="280" y="293"/>
                    <a:pt x="260" y="322"/>
                    <a:pt x="372" y="300"/>
                  </a:cubicBezTo>
                  <a:cubicBezTo>
                    <a:pt x="380" y="288"/>
                    <a:pt x="386" y="274"/>
                    <a:pt x="396" y="264"/>
                  </a:cubicBezTo>
                  <a:cubicBezTo>
                    <a:pt x="406" y="254"/>
                    <a:pt x="423" y="251"/>
                    <a:pt x="432" y="240"/>
                  </a:cubicBezTo>
                  <a:cubicBezTo>
                    <a:pt x="467" y="196"/>
                    <a:pt x="412" y="205"/>
                    <a:pt x="480" y="180"/>
                  </a:cubicBezTo>
                  <a:cubicBezTo>
                    <a:pt x="511" y="169"/>
                    <a:pt x="576" y="156"/>
                    <a:pt x="576" y="156"/>
                  </a:cubicBezTo>
                  <a:cubicBezTo>
                    <a:pt x="584" y="144"/>
                    <a:pt x="598" y="134"/>
                    <a:pt x="600" y="120"/>
                  </a:cubicBezTo>
                  <a:cubicBezTo>
                    <a:pt x="607" y="76"/>
                    <a:pt x="577" y="84"/>
                    <a:pt x="552" y="72"/>
                  </a:cubicBezTo>
                  <a:cubicBezTo>
                    <a:pt x="513" y="53"/>
                    <a:pt x="463" y="31"/>
                    <a:pt x="432" y="0"/>
                  </a:cubicBezTo>
                </a:path>
              </a:pathLst>
            </a:custGeom>
            <a:solidFill>
              <a:srgbClr val="CCFFFF"/>
            </a:solidFill>
            <a:ln w="9525">
              <a:solidFill>
                <a:schemeClr val="tx1"/>
              </a:solidFill>
              <a:round/>
            </a:ln>
          </p:spPr>
          <p:txBody>
            <a:bodyPr/>
            <a:lstStyle/>
            <a:p>
              <a:endParaRPr lang="zh-CN" altLang="en-US"/>
            </a:p>
          </p:txBody>
        </p:sp>
        <p:sp>
          <p:nvSpPr>
            <p:cNvPr id="56378" name="Freeform 36"/>
            <p:cNvSpPr>
              <a:spLocks noChangeArrowheads="1"/>
            </p:cNvSpPr>
            <p:nvPr/>
          </p:nvSpPr>
          <p:spPr bwMode="auto">
            <a:xfrm>
              <a:off x="1762" y="48"/>
              <a:ext cx="407" cy="221"/>
            </a:xfrm>
            <a:custGeom>
              <a:avLst/>
              <a:gdLst>
                <a:gd name="T0" fmla="*/ 38 w 407"/>
                <a:gd name="T1" fmla="*/ 108 h 221"/>
                <a:gd name="T2" fmla="*/ 182 w 407"/>
                <a:gd name="T3" fmla="*/ 168 h 221"/>
                <a:gd name="T4" fmla="*/ 314 w 407"/>
                <a:gd name="T5" fmla="*/ 180 h 221"/>
                <a:gd name="T6" fmla="*/ 362 w 407"/>
                <a:gd name="T7" fmla="*/ 108 h 221"/>
                <a:gd name="T8" fmla="*/ 398 w 407"/>
                <a:gd name="T9" fmla="*/ 84 h 221"/>
                <a:gd name="T10" fmla="*/ 398 w 407"/>
                <a:gd name="T11" fmla="*/ 0 h 221"/>
                <a:gd name="T12" fmla="*/ 0 60000 65536"/>
                <a:gd name="T13" fmla="*/ 0 60000 65536"/>
                <a:gd name="T14" fmla="*/ 0 60000 65536"/>
                <a:gd name="T15" fmla="*/ 0 60000 65536"/>
                <a:gd name="T16" fmla="*/ 0 60000 65536"/>
                <a:gd name="T17" fmla="*/ 0 60000 65536"/>
                <a:gd name="T18" fmla="*/ 0 w 407"/>
                <a:gd name="T19" fmla="*/ 0 h 221"/>
                <a:gd name="T20" fmla="*/ 407 w 407"/>
                <a:gd name="T21" fmla="*/ 221 h 221"/>
              </a:gdLst>
              <a:ahLst/>
              <a:cxnLst>
                <a:cxn ang="T12">
                  <a:pos x="T0" y="T1"/>
                </a:cxn>
                <a:cxn ang="T13">
                  <a:pos x="T2" y="T3"/>
                </a:cxn>
                <a:cxn ang="T14">
                  <a:pos x="T4" y="T5"/>
                </a:cxn>
                <a:cxn ang="T15">
                  <a:pos x="T6" y="T7"/>
                </a:cxn>
                <a:cxn ang="T16">
                  <a:pos x="T8" y="T9"/>
                </a:cxn>
                <a:cxn ang="T17">
                  <a:pos x="T10" y="T11"/>
                </a:cxn>
              </a:cxnLst>
              <a:rect l="T18" t="T19" r="T20" b="T21"/>
              <a:pathLst>
                <a:path w="407" h="221">
                  <a:moveTo>
                    <a:pt x="38" y="108"/>
                  </a:moveTo>
                  <a:cubicBezTo>
                    <a:pt x="0" y="221"/>
                    <a:pt x="100" y="175"/>
                    <a:pt x="182" y="168"/>
                  </a:cubicBezTo>
                  <a:cubicBezTo>
                    <a:pt x="227" y="198"/>
                    <a:pt x="244" y="221"/>
                    <a:pt x="314" y="180"/>
                  </a:cubicBezTo>
                  <a:cubicBezTo>
                    <a:pt x="339" y="165"/>
                    <a:pt x="338" y="124"/>
                    <a:pt x="362" y="108"/>
                  </a:cubicBezTo>
                  <a:cubicBezTo>
                    <a:pt x="374" y="100"/>
                    <a:pt x="393" y="98"/>
                    <a:pt x="398" y="84"/>
                  </a:cubicBezTo>
                  <a:cubicBezTo>
                    <a:pt x="407" y="57"/>
                    <a:pt x="398" y="28"/>
                    <a:pt x="398" y="0"/>
                  </a:cubicBezTo>
                </a:path>
              </a:pathLst>
            </a:custGeom>
            <a:solidFill>
              <a:srgbClr val="CCFFFF"/>
            </a:solidFill>
            <a:ln w="9525">
              <a:solidFill>
                <a:schemeClr val="tx1"/>
              </a:solidFill>
              <a:round/>
            </a:ln>
          </p:spPr>
          <p:txBody>
            <a:bodyPr/>
            <a:lstStyle/>
            <a:p>
              <a:endParaRPr lang="zh-CN" altLang="en-US"/>
            </a:p>
          </p:txBody>
        </p:sp>
        <p:sp>
          <p:nvSpPr>
            <p:cNvPr id="56379" name="Freeform 37"/>
            <p:cNvSpPr>
              <a:spLocks noChangeArrowheads="1"/>
            </p:cNvSpPr>
            <p:nvPr/>
          </p:nvSpPr>
          <p:spPr bwMode="auto">
            <a:xfrm>
              <a:off x="1824" y="120"/>
              <a:ext cx="456" cy="429"/>
            </a:xfrm>
            <a:custGeom>
              <a:avLst/>
              <a:gdLst>
                <a:gd name="T0" fmla="*/ 0 w 456"/>
                <a:gd name="T1" fmla="*/ 360 h 429"/>
                <a:gd name="T2" fmla="*/ 144 w 456"/>
                <a:gd name="T3" fmla="*/ 408 h 429"/>
                <a:gd name="T4" fmla="*/ 216 w 456"/>
                <a:gd name="T5" fmla="*/ 360 h 429"/>
                <a:gd name="T6" fmla="*/ 288 w 456"/>
                <a:gd name="T7" fmla="*/ 312 h 429"/>
                <a:gd name="T8" fmla="*/ 408 w 456"/>
                <a:gd name="T9" fmla="*/ 288 h 429"/>
                <a:gd name="T10" fmla="*/ 456 w 456"/>
                <a:gd name="T11" fmla="*/ 84 h 429"/>
                <a:gd name="T12" fmla="*/ 396 w 456"/>
                <a:gd name="T13" fmla="*/ 24 h 429"/>
                <a:gd name="T14" fmla="*/ 300 w 456"/>
                <a:gd name="T15" fmla="*/ 0 h 429"/>
                <a:gd name="T16" fmla="*/ 0 60000 65536"/>
                <a:gd name="T17" fmla="*/ 0 60000 65536"/>
                <a:gd name="T18" fmla="*/ 0 60000 65536"/>
                <a:gd name="T19" fmla="*/ 0 60000 65536"/>
                <a:gd name="T20" fmla="*/ 0 60000 65536"/>
                <a:gd name="T21" fmla="*/ 0 60000 65536"/>
                <a:gd name="T22" fmla="*/ 0 60000 65536"/>
                <a:gd name="T23" fmla="*/ 0 60000 65536"/>
                <a:gd name="T24" fmla="*/ 0 w 456"/>
                <a:gd name="T25" fmla="*/ 0 h 429"/>
                <a:gd name="T26" fmla="*/ 456 w 456"/>
                <a:gd name="T27" fmla="*/ 429 h 42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6" h="429">
                  <a:moveTo>
                    <a:pt x="0" y="360"/>
                  </a:moveTo>
                  <a:cubicBezTo>
                    <a:pt x="47" y="391"/>
                    <a:pt x="89" y="397"/>
                    <a:pt x="144" y="408"/>
                  </a:cubicBezTo>
                  <a:cubicBezTo>
                    <a:pt x="259" y="293"/>
                    <a:pt x="112" y="429"/>
                    <a:pt x="216" y="360"/>
                  </a:cubicBezTo>
                  <a:cubicBezTo>
                    <a:pt x="306" y="300"/>
                    <a:pt x="202" y="341"/>
                    <a:pt x="288" y="312"/>
                  </a:cubicBezTo>
                  <a:cubicBezTo>
                    <a:pt x="339" y="329"/>
                    <a:pt x="364" y="317"/>
                    <a:pt x="408" y="288"/>
                  </a:cubicBezTo>
                  <a:cubicBezTo>
                    <a:pt x="450" y="225"/>
                    <a:pt x="433" y="154"/>
                    <a:pt x="456" y="84"/>
                  </a:cubicBezTo>
                  <a:cubicBezTo>
                    <a:pt x="437" y="55"/>
                    <a:pt x="431" y="37"/>
                    <a:pt x="396" y="24"/>
                  </a:cubicBezTo>
                  <a:cubicBezTo>
                    <a:pt x="365" y="13"/>
                    <a:pt x="300" y="0"/>
                    <a:pt x="300" y="0"/>
                  </a:cubicBezTo>
                </a:path>
              </a:pathLst>
            </a:custGeom>
            <a:solidFill>
              <a:srgbClr val="CCFFFF"/>
            </a:solidFill>
            <a:ln w="9525">
              <a:solidFill>
                <a:schemeClr val="tx1"/>
              </a:solidFill>
              <a:round/>
            </a:ln>
          </p:spPr>
          <p:txBody>
            <a:bodyPr/>
            <a:lstStyle/>
            <a:p>
              <a:endParaRPr lang="zh-CN" altLang="en-US"/>
            </a:p>
          </p:txBody>
        </p:sp>
        <p:sp>
          <p:nvSpPr>
            <p:cNvPr id="56380" name="Freeform 38"/>
            <p:cNvSpPr>
              <a:spLocks noChangeArrowheads="1"/>
            </p:cNvSpPr>
            <p:nvPr/>
          </p:nvSpPr>
          <p:spPr bwMode="auto">
            <a:xfrm>
              <a:off x="2820" y="2244"/>
              <a:ext cx="318" cy="504"/>
            </a:xfrm>
            <a:custGeom>
              <a:avLst/>
              <a:gdLst>
                <a:gd name="T0" fmla="*/ 0 w 318"/>
                <a:gd name="T1" fmla="*/ 504 h 504"/>
                <a:gd name="T2" fmla="*/ 168 w 318"/>
                <a:gd name="T3" fmla="*/ 444 h 504"/>
                <a:gd name="T4" fmla="*/ 288 w 318"/>
                <a:gd name="T5" fmla="*/ 408 h 504"/>
                <a:gd name="T6" fmla="*/ 300 w 318"/>
                <a:gd name="T7" fmla="*/ 312 h 504"/>
                <a:gd name="T8" fmla="*/ 276 w 318"/>
                <a:gd name="T9" fmla="*/ 240 h 504"/>
                <a:gd name="T10" fmla="*/ 228 w 318"/>
                <a:gd name="T11" fmla="*/ 84 h 504"/>
                <a:gd name="T12" fmla="*/ 216 w 318"/>
                <a:gd name="T13" fmla="*/ 0 h 504"/>
                <a:gd name="T14" fmla="*/ 0 60000 65536"/>
                <a:gd name="T15" fmla="*/ 0 60000 65536"/>
                <a:gd name="T16" fmla="*/ 0 60000 65536"/>
                <a:gd name="T17" fmla="*/ 0 60000 65536"/>
                <a:gd name="T18" fmla="*/ 0 60000 65536"/>
                <a:gd name="T19" fmla="*/ 0 60000 65536"/>
                <a:gd name="T20" fmla="*/ 0 60000 65536"/>
                <a:gd name="T21" fmla="*/ 0 w 318"/>
                <a:gd name="T22" fmla="*/ 0 h 504"/>
                <a:gd name="T23" fmla="*/ 318 w 318"/>
                <a:gd name="T24" fmla="*/ 504 h 5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8" h="504">
                  <a:moveTo>
                    <a:pt x="0" y="504"/>
                  </a:moveTo>
                  <a:cubicBezTo>
                    <a:pt x="93" y="491"/>
                    <a:pt x="92" y="482"/>
                    <a:pt x="168" y="444"/>
                  </a:cubicBezTo>
                  <a:cubicBezTo>
                    <a:pt x="209" y="382"/>
                    <a:pt x="215" y="393"/>
                    <a:pt x="288" y="408"/>
                  </a:cubicBezTo>
                  <a:cubicBezTo>
                    <a:pt x="317" y="350"/>
                    <a:pt x="318" y="373"/>
                    <a:pt x="300" y="312"/>
                  </a:cubicBezTo>
                  <a:cubicBezTo>
                    <a:pt x="293" y="288"/>
                    <a:pt x="276" y="240"/>
                    <a:pt x="276" y="240"/>
                  </a:cubicBezTo>
                  <a:cubicBezTo>
                    <a:pt x="300" y="169"/>
                    <a:pt x="258" y="144"/>
                    <a:pt x="228" y="84"/>
                  </a:cubicBezTo>
                  <a:cubicBezTo>
                    <a:pt x="211" y="50"/>
                    <a:pt x="216" y="39"/>
                    <a:pt x="216" y="0"/>
                  </a:cubicBezTo>
                </a:path>
              </a:pathLst>
            </a:custGeom>
            <a:solidFill>
              <a:srgbClr val="CCFFFF"/>
            </a:solidFill>
            <a:ln w="9525">
              <a:solidFill>
                <a:schemeClr val="tx1"/>
              </a:solidFill>
              <a:round/>
            </a:ln>
          </p:spPr>
          <p:txBody>
            <a:bodyPr/>
            <a:lstStyle/>
            <a:p>
              <a:endParaRPr lang="zh-CN" altLang="en-US"/>
            </a:p>
          </p:txBody>
        </p:sp>
        <p:sp>
          <p:nvSpPr>
            <p:cNvPr id="56381" name="Freeform 39"/>
            <p:cNvSpPr>
              <a:spLocks noChangeArrowheads="1"/>
            </p:cNvSpPr>
            <p:nvPr/>
          </p:nvSpPr>
          <p:spPr bwMode="auto">
            <a:xfrm>
              <a:off x="3144" y="2565"/>
              <a:ext cx="407" cy="351"/>
            </a:xfrm>
            <a:custGeom>
              <a:avLst/>
              <a:gdLst>
                <a:gd name="T0" fmla="*/ 0 w 407"/>
                <a:gd name="T1" fmla="*/ 39 h 351"/>
                <a:gd name="T2" fmla="*/ 108 w 407"/>
                <a:gd name="T3" fmla="*/ 39 h 351"/>
                <a:gd name="T4" fmla="*/ 156 w 407"/>
                <a:gd name="T5" fmla="*/ 51 h 351"/>
                <a:gd name="T6" fmla="*/ 300 w 407"/>
                <a:gd name="T7" fmla="*/ 135 h 351"/>
                <a:gd name="T8" fmla="*/ 348 w 407"/>
                <a:gd name="T9" fmla="*/ 123 h 351"/>
                <a:gd name="T10" fmla="*/ 384 w 407"/>
                <a:gd name="T11" fmla="*/ 111 h 351"/>
                <a:gd name="T12" fmla="*/ 324 w 407"/>
                <a:gd name="T13" fmla="*/ 351 h 351"/>
                <a:gd name="T14" fmla="*/ 0 60000 65536"/>
                <a:gd name="T15" fmla="*/ 0 60000 65536"/>
                <a:gd name="T16" fmla="*/ 0 60000 65536"/>
                <a:gd name="T17" fmla="*/ 0 60000 65536"/>
                <a:gd name="T18" fmla="*/ 0 60000 65536"/>
                <a:gd name="T19" fmla="*/ 0 60000 65536"/>
                <a:gd name="T20" fmla="*/ 0 60000 65536"/>
                <a:gd name="T21" fmla="*/ 0 w 407"/>
                <a:gd name="T22" fmla="*/ 0 h 351"/>
                <a:gd name="T23" fmla="*/ 407 w 407"/>
                <a:gd name="T24" fmla="*/ 351 h 35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351">
                  <a:moveTo>
                    <a:pt x="0" y="39"/>
                  </a:moveTo>
                  <a:cubicBezTo>
                    <a:pt x="117" y="0"/>
                    <a:pt x="33" y="7"/>
                    <a:pt x="108" y="39"/>
                  </a:cubicBezTo>
                  <a:cubicBezTo>
                    <a:pt x="123" y="45"/>
                    <a:pt x="140" y="47"/>
                    <a:pt x="156" y="51"/>
                  </a:cubicBezTo>
                  <a:cubicBezTo>
                    <a:pt x="206" y="84"/>
                    <a:pt x="252" y="103"/>
                    <a:pt x="300" y="135"/>
                  </a:cubicBezTo>
                  <a:cubicBezTo>
                    <a:pt x="316" y="131"/>
                    <a:pt x="332" y="128"/>
                    <a:pt x="348" y="123"/>
                  </a:cubicBezTo>
                  <a:cubicBezTo>
                    <a:pt x="360" y="120"/>
                    <a:pt x="380" y="99"/>
                    <a:pt x="384" y="111"/>
                  </a:cubicBezTo>
                  <a:cubicBezTo>
                    <a:pt x="407" y="179"/>
                    <a:pt x="324" y="280"/>
                    <a:pt x="324" y="351"/>
                  </a:cubicBezTo>
                </a:path>
              </a:pathLst>
            </a:custGeom>
            <a:solidFill>
              <a:srgbClr val="CCFFFF"/>
            </a:solidFill>
            <a:ln w="9525">
              <a:solidFill>
                <a:schemeClr val="tx1"/>
              </a:solidFill>
              <a:round/>
            </a:ln>
          </p:spPr>
          <p:txBody>
            <a:bodyPr/>
            <a:lstStyle/>
            <a:p>
              <a:endParaRPr lang="zh-CN" altLang="en-US"/>
            </a:p>
          </p:txBody>
        </p:sp>
        <p:sp>
          <p:nvSpPr>
            <p:cNvPr id="56382" name="Freeform 40"/>
            <p:cNvSpPr>
              <a:spLocks noChangeArrowheads="1"/>
            </p:cNvSpPr>
            <p:nvPr/>
          </p:nvSpPr>
          <p:spPr bwMode="auto">
            <a:xfrm>
              <a:off x="3545" y="2580"/>
              <a:ext cx="319" cy="117"/>
            </a:xfrm>
            <a:custGeom>
              <a:avLst/>
              <a:gdLst>
                <a:gd name="T0" fmla="*/ 7 w 319"/>
                <a:gd name="T1" fmla="*/ 96 h 117"/>
                <a:gd name="T2" fmla="*/ 31 w 319"/>
                <a:gd name="T3" fmla="*/ 24 h 117"/>
                <a:gd name="T4" fmla="*/ 67 w 319"/>
                <a:gd name="T5" fmla="*/ 0 h 117"/>
                <a:gd name="T6" fmla="*/ 235 w 319"/>
                <a:gd name="T7" fmla="*/ 12 h 117"/>
                <a:gd name="T8" fmla="*/ 319 w 319"/>
                <a:gd name="T9" fmla="*/ 60 h 117"/>
                <a:gd name="T10" fmla="*/ 0 60000 65536"/>
                <a:gd name="T11" fmla="*/ 0 60000 65536"/>
                <a:gd name="T12" fmla="*/ 0 60000 65536"/>
                <a:gd name="T13" fmla="*/ 0 60000 65536"/>
                <a:gd name="T14" fmla="*/ 0 60000 65536"/>
                <a:gd name="T15" fmla="*/ 0 w 319"/>
                <a:gd name="T16" fmla="*/ 0 h 117"/>
                <a:gd name="T17" fmla="*/ 319 w 319"/>
                <a:gd name="T18" fmla="*/ 117 h 117"/>
              </a:gdLst>
              <a:ahLst/>
              <a:cxnLst>
                <a:cxn ang="T10">
                  <a:pos x="T0" y="T1"/>
                </a:cxn>
                <a:cxn ang="T11">
                  <a:pos x="T2" y="T3"/>
                </a:cxn>
                <a:cxn ang="T12">
                  <a:pos x="T4" y="T5"/>
                </a:cxn>
                <a:cxn ang="T13">
                  <a:pos x="T6" y="T7"/>
                </a:cxn>
                <a:cxn ang="T14">
                  <a:pos x="T8" y="T9"/>
                </a:cxn>
              </a:cxnLst>
              <a:rect l="T15" t="T16" r="T17" b="T18"/>
              <a:pathLst>
                <a:path w="319" h="117">
                  <a:moveTo>
                    <a:pt x="7" y="96"/>
                  </a:moveTo>
                  <a:cubicBezTo>
                    <a:pt x="97" y="36"/>
                    <a:pt x="0" y="117"/>
                    <a:pt x="31" y="24"/>
                  </a:cubicBezTo>
                  <a:cubicBezTo>
                    <a:pt x="36" y="10"/>
                    <a:pt x="55" y="8"/>
                    <a:pt x="67" y="0"/>
                  </a:cubicBezTo>
                  <a:cubicBezTo>
                    <a:pt x="123" y="4"/>
                    <a:pt x="179" y="5"/>
                    <a:pt x="235" y="12"/>
                  </a:cubicBezTo>
                  <a:cubicBezTo>
                    <a:pt x="275" y="17"/>
                    <a:pt x="284" y="60"/>
                    <a:pt x="319" y="60"/>
                  </a:cubicBezTo>
                </a:path>
              </a:pathLst>
            </a:custGeom>
            <a:solidFill>
              <a:srgbClr val="CCFFFF"/>
            </a:solidFill>
            <a:ln w="9525">
              <a:solidFill>
                <a:schemeClr val="tx1"/>
              </a:solidFill>
              <a:round/>
            </a:ln>
          </p:spPr>
          <p:txBody>
            <a:bodyPr/>
            <a:lstStyle/>
            <a:p>
              <a:endParaRPr lang="zh-CN" altLang="en-US"/>
            </a:p>
          </p:txBody>
        </p:sp>
        <p:sp>
          <p:nvSpPr>
            <p:cNvPr id="56383" name="Freeform 41"/>
            <p:cNvSpPr>
              <a:spLocks noChangeArrowheads="1"/>
            </p:cNvSpPr>
            <p:nvPr/>
          </p:nvSpPr>
          <p:spPr bwMode="auto">
            <a:xfrm>
              <a:off x="3636" y="1932"/>
              <a:ext cx="240" cy="636"/>
            </a:xfrm>
            <a:custGeom>
              <a:avLst/>
              <a:gdLst>
                <a:gd name="T0" fmla="*/ 0 w 240"/>
                <a:gd name="T1" fmla="*/ 0 h 636"/>
                <a:gd name="T2" fmla="*/ 180 w 240"/>
                <a:gd name="T3" fmla="*/ 60 h 636"/>
                <a:gd name="T4" fmla="*/ 192 w 240"/>
                <a:gd name="T5" fmla="*/ 276 h 636"/>
                <a:gd name="T6" fmla="*/ 204 w 240"/>
                <a:gd name="T7" fmla="*/ 384 h 636"/>
                <a:gd name="T8" fmla="*/ 108 w 240"/>
                <a:gd name="T9" fmla="*/ 468 h 636"/>
                <a:gd name="T10" fmla="*/ 84 w 240"/>
                <a:gd name="T11" fmla="*/ 636 h 636"/>
                <a:gd name="T12" fmla="*/ 0 60000 65536"/>
                <a:gd name="T13" fmla="*/ 0 60000 65536"/>
                <a:gd name="T14" fmla="*/ 0 60000 65536"/>
                <a:gd name="T15" fmla="*/ 0 60000 65536"/>
                <a:gd name="T16" fmla="*/ 0 60000 65536"/>
                <a:gd name="T17" fmla="*/ 0 60000 65536"/>
                <a:gd name="T18" fmla="*/ 0 w 240"/>
                <a:gd name="T19" fmla="*/ 0 h 636"/>
                <a:gd name="T20" fmla="*/ 240 w 240"/>
                <a:gd name="T21" fmla="*/ 636 h 636"/>
              </a:gdLst>
              <a:ahLst/>
              <a:cxnLst>
                <a:cxn ang="T12">
                  <a:pos x="T0" y="T1"/>
                </a:cxn>
                <a:cxn ang="T13">
                  <a:pos x="T2" y="T3"/>
                </a:cxn>
                <a:cxn ang="T14">
                  <a:pos x="T4" y="T5"/>
                </a:cxn>
                <a:cxn ang="T15">
                  <a:pos x="T6" y="T7"/>
                </a:cxn>
                <a:cxn ang="T16">
                  <a:pos x="T8" y="T9"/>
                </a:cxn>
                <a:cxn ang="T17">
                  <a:pos x="T10" y="T11"/>
                </a:cxn>
              </a:cxnLst>
              <a:rect l="T18" t="T19" r="T20" b="T21"/>
              <a:pathLst>
                <a:path w="240" h="636">
                  <a:moveTo>
                    <a:pt x="0" y="0"/>
                  </a:moveTo>
                  <a:cubicBezTo>
                    <a:pt x="102" y="68"/>
                    <a:pt x="43" y="45"/>
                    <a:pt x="180" y="60"/>
                  </a:cubicBezTo>
                  <a:cubicBezTo>
                    <a:pt x="240" y="151"/>
                    <a:pt x="192" y="62"/>
                    <a:pt x="192" y="276"/>
                  </a:cubicBezTo>
                  <a:cubicBezTo>
                    <a:pt x="192" y="312"/>
                    <a:pt x="200" y="348"/>
                    <a:pt x="204" y="384"/>
                  </a:cubicBezTo>
                  <a:cubicBezTo>
                    <a:pt x="165" y="410"/>
                    <a:pt x="147" y="442"/>
                    <a:pt x="108" y="468"/>
                  </a:cubicBezTo>
                  <a:cubicBezTo>
                    <a:pt x="90" y="523"/>
                    <a:pt x="84" y="578"/>
                    <a:pt x="84" y="636"/>
                  </a:cubicBezTo>
                </a:path>
              </a:pathLst>
            </a:custGeom>
            <a:solidFill>
              <a:srgbClr val="CCFFFF"/>
            </a:solidFill>
            <a:ln w="9525">
              <a:solidFill>
                <a:schemeClr val="tx1"/>
              </a:solidFill>
              <a:round/>
            </a:ln>
          </p:spPr>
          <p:txBody>
            <a:bodyPr/>
            <a:lstStyle/>
            <a:p>
              <a:endParaRPr lang="zh-CN" altLang="en-US"/>
            </a:p>
          </p:txBody>
        </p:sp>
      </p:grpSp>
      <p:sp>
        <p:nvSpPr>
          <p:cNvPr id="56328" name="Freeform 47"/>
          <p:cNvSpPr>
            <a:spLocks noChangeArrowheads="1"/>
          </p:cNvSpPr>
          <p:nvPr/>
        </p:nvSpPr>
        <p:spPr bwMode="auto">
          <a:xfrm>
            <a:off x="4151785" y="2276872"/>
            <a:ext cx="1152127" cy="1512168"/>
          </a:xfrm>
          <a:custGeom>
            <a:avLst/>
            <a:gdLst>
              <a:gd name="T0" fmla="*/ 972 w 1043"/>
              <a:gd name="T1" fmla="*/ 1020 h 1180"/>
              <a:gd name="T2" fmla="*/ 924 w 1043"/>
              <a:gd name="T3" fmla="*/ 911 h 1180"/>
              <a:gd name="T4" fmla="*/ 900 w 1043"/>
              <a:gd name="T5" fmla="*/ 924 h 1180"/>
              <a:gd name="T6" fmla="*/ 912 w 1043"/>
              <a:gd name="T7" fmla="*/ 863 h 1180"/>
              <a:gd name="T8" fmla="*/ 888 w 1043"/>
              <a:gd name="T9" fmla="*/ 780 h 1180"/>
              <a:gd name="T10" fmla="*/ 864 w 1043"/>
              <a:gd name="T11" fmla="*/ 792 h 1180"/>
              <a:gd name="T12" fmla="*/ 888 w 1043"/>
              <a:gd name="T13" fmla="*/ 756 h 1180"/>
              <a:gd name="T14" fmla="*/ 984 w 1043"/>
              <a:gd name="T15" fmla="*/ 576 h 1180"/>
              <a:gd name="T16" fmla="*/ 984 w 1043"/>
              <a:gd name="T17" fmla="*/ 492 h 1180"/>
              <a:gd name="T18" fmla="*/ 972 w 1043"/>
              <a:gd name="T19" fmla="*/ 432 h 1180"/>
              <a:gd name="T20" fmla="*/ 996 w 1043"/>
              <a:gd name="T21" fmla="*/ 396 h 1180"/>
              <a:gd name="T22" fmla="*/ 1008 w 1043"/>
              <a:gd name="T23" fmla="*/ 360 h 1180"/>
              <a:gd name="T24" fmla="*/ 1032 w 1043"/>
              <a:gd name="T25" fmla="*/ 240 h 1180"/>
              <a:gd name="T26" fmla="*/ 960 w 1043"/>
              <a:gd name="T27" fmla="*/ 60 h 1180"/>
              <a:gd name="T28" fmla="*/ 900 w 1043"/>
              <a:gd name="T29" fmla="*/ 0 h 1180"/>
              <a:gd name="T30" fmla="*/ 828 w 1043"/>
              <a:gd name="T31" fmla="*/ 24 h 1180"/>
              <a:gd name="T32" fmla="*/ 528 w 1043"/>
              <a:gd name="T33" fmla="*/ 48 h 1180"/>
              <a:gd name="T34" fmla="*/ 0 w 1043"/>
              <a:gd name="T35" fmla="*/ 36 h 1180"/>
              <a:gd name="T36" fmla="*/ 84 w 1043"/>
              <a:gd name="T37" fmla="*/ 108 h 1180"/>
              <a:gd name="T38" fmla="*/ 144 w 1043"/>
              <a:gd name="T39" fmla="*/ 168 h 1180"/>
              <a:gd name="T40" fmla="*/ 216 w 1043"/>
              <a:gd name="T41" fmla="*/ 192 h 1180"/>
              <a:gd name="T42" fmla="*/ 228 w 1043"/>
              <a:gd name="T43" fmla="*/ 408 h 1180"/>
              <a:gd name="T44" fmla="*/ 204 w 1043"/>
              <a:gd name="T45" fmla="*/ 444 h 1180"/>
              <a:gd name="T46" fmla="*/ 180 w 1043"/>
              <a:gd name="T47" fmla="*/ 516 h 1180"/>
              <a:gd name="T48" fmla="*/ 168 w 1043"/>
              <a:gd name="T49" fmla="*/ 552 h 1180"/>
              <a:gd name="T50" fmla="*/ 192 w 1043"/>
              <a:gd name="T51" fmla="*/ 660 h 1180"/>
              <a:gd name="T52" fmla="*/ 240 w 1043"/>
              <a:gd name="T53" fmla="*/ 732 h 1180"/>
              <a:gd name="T54" fmla="*/ 276 w 1043"/>
              <a:gd name="T55" fmla="*/ 804 h 1180"/>
              <a:gd name="T56" fmla="*/ 288 w 1043"/>
              <a:gd name="T57" fmla="*/ 840 h 1180"/>
              <a:gd name="T58" fmla="*/ 324 w 1043"/>
              <a:gd name="T59" fmla="*/ 852 h 1180"/>
              <a:gd name="T60" fmla="*/ 384 w 1043"/>
              <a:gd name="T61" fmla="*/ 923 h 1180"/>
              <a:gd name="T62" fmla="*/ 408 w 1043"/>
              <a:gd name="T63" fmla="*/ 936 h 1180"/>
              <a:gd name="T64" fmla="*/ 444 w 1043"/>
              <a:gd name="T65" fmla="*/ 983 h 1180"/>
              <a:gd name="T66" fmla="*/ 468 w 1043"/>
              <a:gd name="T67" fmla="*/ 996 h 1180"/>
              <a:gd name="T68" fmla="*/ 480 w 1043"/>
              <a:gd name="T69" fmla="*/ 1032 h 1180"/>
              <a:gd name="T70" fmla="*/ 540 w 1043"/>
              <a:gd name="T71" fmla="*/ 1140 h 1180"/>
              <a:gd name="T72" fmla="*/ 552 w 1043"/>
              <a:gd name="T73" fmla="*/ 1176 h 1180"/>
              <a:gd name="T74" fmla="*/ 600 w 1043"/>
              <a:gd name="T75" fmla="*/ 1164 h 1180"/>
              <a:gd name="T76" fmla="*/ 696 w 1043"/>
              <a:gd name="T77" fmla="*/ 1128 h 1180"/>
              <a:gd name="T78" fmla="*/ 912 w 1043"/>
              <a:gd name="T79" fmla="*/ 1068 h 1180"/>
              <a:gd name="T80" fmla="*/ 972 w 1043"/>
              <a:gd name="T81" fmla="*/ 1020 h 11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43"/>
              <a:gd name="T124" fmla="*/ 0 h 1180"/>
              <a:gd name="T125" fmla="*/ 1043 w 1043"/>
              <a:gd name="T126" fmla="*/ 1180 h 11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43" h="1180">
                <a:moveTo>
                  <a:pt x="972" y="1020"/>
                </a:moveTo>
                <a:cubicBezTo>
                  <a:pt x="947" y="920"/>
                  <a:pt x="983" y="958"/>
                  <a:pt x="924" y="911"/>
                </a:cubicBezTo>
                <a:cubicBezTo>
                  <a:pt x="936" y="875"/>
                  <a:pt x="910" y="934"/>
                  <a:pt x="900" y="924"/>
                </a:cubicBezTo>
                <a:cubicBezTo>
                  <a:pt x="890" y="914"/>
                  <a:pt x="924" y="871"/>
                  <a:pt x="912" y="863"/>
                </a:cubicBezTo>
                <a:cubicBezTo>
                  <a:pt x="906" y="854"/>
                  <a:pt x="882" y="797"/>
                  <a:pt x="888" y="780"/>
                </a:cubicBezTo>
                <a:cubicBezTo>
                  <a:pt x="893" y="764"/>
                  <a:pt x="853" y="805"/>
                  <a:pt x="864" y="792"/>
                </a:cubicBezTo>
                <a:cubicBezTo>
                  <a:pt x="873" y="781"/>
                  <a:pt x="880" y="768"/>
                  <a:pt x="888" y="756"/>
                </a:cubicBezTo>
                <a:cubicBezTo>
                  <a:pt x="898" y="705"/>
                  <a:pt x="959" y="620"/>
                  <a:pt x="984" y="576"/>
                </a:cubicBezTo>
                <a:cubicBezTo>
                  <a:pt x="998" y="551"/>
                  <a:pt x="984" y="492"/>
                  <a:pt x="984" y="492"/>
                </a:cubicBezTo>
                <a:cubicBezTo>
                  <a:pt x="980" y="472"/>
                  <a:pt x="969" y="452"/>
                  <a:pt x="972" y="432"/>
                </a:cubicBezTo>
                <a:cubicBezTo>
                  <a:pt x="974" y="418"/>
                  <a:pt x="990" y="409"/>
                  <a:pt x="996" y="396"/>
                </a:cubicBezTo>
                <a:cubicBezTo>
                  <a:pt x="1002" y="385"/>
                  <a:pt x="1004" y="372"/>
                  <a:pt x="1008" y="360"/>
                </a:cubicBezTo>
                <a:cubicBezTo>
                  <a:pt x="993" y="302"/>
                  <a:pt x="999" y="289"/>
                  <a:pt x="1032" y="240"/>
                </a:cubicBezTo>
                <a:cubicBezTo>
                  <a:pt x="1019" y="160"/>
                  <a:pt x="1043" y="88"/>
                  <a:pt x="960" y="60"/>
                </a:cubicBezTo>
                <a:cubicBezTo>
                  <a:pt x="949" y="44"/>
                  <a:pt x="927" y="0"/>
                  <a:pt x="900" y="0"/>
                </a:cubicBezTo>
                <a:cubicBezTo>
                  <a:pt x="875" y="0"/>
                  <a:pt x="852" y="16"/>
                  <a:pt x="828" y="24"/>
                </a:cubicBezTo>
                <a:cubicBezTo>
                  <a:pt x="733" y="56"/>
                  <a:pt x="628" y="42"/>
                  <a:pt x="528" y="48"/>
                </a:cubicBezTo>
                <a:cubicBezTo>
                  <a:pt x="359" y="82"/>
                  <a:pt x="172" y="47"/>
                  <a:pt x="0" y="36"/>
                </a:cubicBezTo>
                <a:cubicBezTo>
                  <a:pt x="19" y="94"/>
                  <a:pt x="33" y="74"/>
                  <a:pt x="84" y="108"/>
                </a:cubicBezTo>
                <a:cubicBezTo>
                  <a:pt x="106" y="141"/>
                  <a:pt x="106" y="151"/>
                  <a:pt x="144" y="168"/>
                </a:cubicBezTo>
                <a:cubicBezTo>
                  <a:pt x="167" y="178"/>
                  <a:pt x="216" y="192"/>
                  <a:pt x="216" y="192"/>
                </a:cubicBezTo>
                <a:cubicBezTo>
                  <a:pt x="239" y="262"/>
                  <a:pt x="250" y="336"/>
                  <a:pt x="228" y="408"/>
                </a:cubicBezTo>
                <a:cubicBezTo>
                  <a:pt x="224" y="422"/>
                  <a:pt x="210" y="431"/>
                  <a:pt x="204" y="444"/>
                </a:cubicBezTo>
                <a:cubicBezTo>
                  <a:pt x="194" y="467"/>
                  <a:pt x="188" y="492"/>
                  <a:pt x="180" y="516"/>
                </a:cubicBezTo>
                <a:cubicBezTo>
                  <a:pt x="176" y="528"/>
                  <a:pt x="168" y="552"/>
                  <a:pt x="168" y="552"/>
                </a:cubicBezTo>
                <a:cubicBezTo>
                  <a:pt x="171" y="572"/>
                  <a:pt x="178" y="635"/>
                  <a:pt x="192" y="660"/>
                </a:cubicBezTo>
                <a:cubicBezTo>
                  <a:pt x="206" y="685"/>
                  <a:pt x="231" y="705"/>
                  <a:pt x="240" y="732"/>
                </a:cubicBezTo>
                <a:cubicBezTo>
                  <a:pt x="270" y="822"/>
                  <a:pt x="229" y="711"/>
                  <a:pt x="276" y="804"/>
                </a:cubicBezTo>
                <a:cubicBezTo>
                  <a:pt x="282" y="815"/>
                  <a:pt x="279" y="831"/>
                  <a:pt x="288" y="840"/>
                </a:cubicBezTo>
                <a:cubicBezTo>
                  <a:pt x="297" y="849"/>
                  <a:pt x="312" y="848"/>
                  <a:pt x="324" y="852"/>
                </a:cubicBezTo>
                <a:cubicBezTo>
                  <a:pt x="393" y="955"/>
                  <a:pt x="301" y="857"/>
                  <a:pt x="384" y="923"/>
                </a:cubicBezTo>
                <a:cubicBezTo>
                  <a:pt x="420" y="971"/>
                  <a:pt x="398" y="926"/>
                  <a:pt x="408" y="936"/>
                </a:cubicBezTo>
                <a:cubicBezTo>
                  <a:pt x="418" y="946"/>
                  <a:pt x="432" y="975"/>
                  <a:pt x="444" y="983"/>
                </a:cubicBezTo>
                <a:cubicBezTo>
                  <a:pt x="480" y="1019"/>
                  <a:pt x="462" y="983"/>
                  <a:pt x="468" y="996"/>
                </a:cubicBezTo>
                <a:cubicBezTo>
                  <a:pt x="474" y="1007"/>
                  <a:pt x="471" y="1023"/>
                  <a:pt x="480" y="1032"/>
                </a:cubicBezTo>
                <a:cubicBezTo>
                  <a:pt x="489" y="1055"/>
                  <a:pt x="528" y="1116"/>
                  <a:pt x="540" y="1140"/>
                </a:cubicBezTo>
                <a:cubicBezTo>
                  <a:pt x="552" y="1164"/>
                  <a:pt x="542" y="1172"/>
                  <a:pt x="552" y="1176"/>
                </a:cubicBezTo>
                <a:cubicBezTo>
                  <a:pt x="562" y="1180"/>
                  <a:pt x="576" y="1172"/>
                  <a:pt x="600" y="1164"/>
                </a:cubicBezTo>
                <a:cubicBezTo>
                  <a:pt x="624" y="1156"/>
                  <a:pt x="644" y="1144"/>
                  <a:pt x="696" y="1128"/>
                </a:cubicBezTo>
                <a:cubicBezTo>
                  <a:pt x="767" y="1104"/>
                  <a:pt x="840" y="1092"/>
                  <a:pt x="912" y="1068"/>
                </a:cubicBezTo>
                <a:cubicBezTo>
                  <a:pt x="932" y="1061"/>
                  <a:pt x="1001" y="1049"/>
                  <a:pt x="972" y="1020"/>
                </a:cubicBezTo>
                <a:close/>
              </a:path>
            </a:pathLst>
          </a:custGeom>
          <a:solidFill>
            <a:srgbClr val="FF3300"/>
          </a:solidFill>
          <a:ln w="9525">
            <a:solidFill>
              <a:schemeClr val="tx1"/>
            </a:solidFill>
            <a:round/>
          </a:ln>
        </p:spPr>
        <p:txBody>
          <a:bodyPr/>
          <a:lstStyle/>
          <a:p>
            <a:endParaRPr lang="zh-CN" altLang="en-US"/>
          </a:p>
        </p:txBody>
      </p:sp>
      <p:sp>
        <p:nvSpPr>
          <p:cNvPr id="22577" name="Freeform 49"/>
          <p:cNvSpPr>
            <a:spLocks noChangeArrowheads="1"/>
          </p:cNvSpPr>
          <p:nvPr/>
        </p:nvSpPr>
        <p:spPr bwMode="auto">
          <a:xfrm>
            <a:off x="5015880" y="2564904"/>
            <a:ext cx="1152127" cy="1264791"/>
          </a:xfrm>
          <a:custGeom>
            <a:avLst/>
            <a:gdLst>
              <a:gd name="T0" fmla="*/ 108 w 774"/>
              <a:gd name="T1" fmla="*/ 538 h 706"/>
              <a:gd name="T2" fmla="*/ 180 w 774"/>
              <a:gd name="T3" fmla="*/ 646 h 706"/>
              <a:gd name="T4" fmla="*/ 132 w 774"/>
              <a:gd name="T5" fmla="*/ 648 h 706"/>
              <a:gd name="T6" fmla="*/ 276 w 774"/>
              <a:gd name="T7" fmla="*/ 706 h 706"/>
              <a:gd name="T8" fmla="*/ 420 w 774"/>
              <a:gd name="T9" fmla="*/ 646 h 706"/>
              <a:gd name="T10" fmla="*/ 516 w 774"/>
              <a:gd name="T11" fmla="*/ 672 h 706"/>
              <a:gd name="T12" fmla="*/ 576 w 774"/>
              <a:gd name="T13" fmla="*/ 634 h 706"/>
              <a:gd name="T14" fmla="*/ 648 w 774"/>
              <a:gd name="T15" fmla="*/ 610 h 706"/>
              <a:gd name="T16" fmla="*/ 756 w 774"/>
              <a:gd name="T17" fmla="*/ 430 h 706"/>
              <a:gd name="T18" fmla="*/ 768 w 774"/>
              <a:gd name="T19" fmla="*/ 394 h 706"/>
              <a:gd name="T20" fmla="*/ 684 w 774"/>
              <a:gd name="T21" fmla="*/ 394 h 706"/>
              <a:gd name="T22" fmla="*/ 588 w 774"/>
              <a:gd name="T23" fmla="*/ 322 h 706"/>
              <a:gd name="T24" fmla="*/ 492 w 774"/>
              <a:gd name="T25" fmla="*/ 250 h 706"/>
              <a:gd name="T26" fmla="*/ 468 w 774"/>
              <a:gd name="T27" fmla="*/ 214 h 706"/>
              <a:gd name="T28" fmla="*/ 444 w 774"/>
              <a:gd name="T29" fmla="*/ 118 h 706"/>
              <a:gd name="T30" fmla="*/ 408 w 774"/>
              <a:gd name="T31" fmla="*/ 106 h 706"/>
              <a:gd name="T32" fmla="*/ 300 w 774"/>
              <a:gd name="T33" fmla="*/ 22 h 706"/>
              <a:gd name="T34" fmla="*/ 168 w 774"/>
              <a:gd name="T35" fmla="*/ 70 h 706"/>
              <a:gd name="T36" fmla="*/ 96 w 774"/>
              <a:gd name="T37" fmla="*/ 118 h 706"/>
              <a:gd name="T38" fmla="*/ 12 w 774"/>
              <a:gd name="T39" fmla="*/ 288 h 706"/>
              <a:gd name="T40" fmla="*/ 36 w 774"/>
              <a:gd name="T41" fmla="*/ 226 h 706"/>
              <a:gd name="T42" fmla="*/ 12 w 774"/>
              <a:gd name="T43" fmla="*/ 298 h 706"/>
              <a:gd name="T44" fmla="*/ 0 w 774"/>
              <a:gd name="T45" fmla="*/ 334 h 706"/>
              <a:gd name="T46" fmla="*/ 72 w 774"/>
              <a:gd name="T47" fmla="*/ 478 h 706"/>
              <a:gd name="T48" fmla="*/ 156 w 774"/>
              <a:gd name="T49" fmla="*/ 610 h 7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74"/>
              <a:gd name="T76" fmla="*/ 0 h 706"/>
              <a:gd name="T77" fmla="*/ 774 w 774"/>
              <a:gd name="T78" fmla="*/ 706 h 70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74" h="706">
                <a:moveTo>
                  <a:pt x="108" y="538"/>
                </a:moveTo>
                <a:cubicBezTo>
                  <a:pt x="120" y="557"/>
                  <a:pt x="162" y="619"/>
                  <a:pt x="180" y="646"/>
                </a:cubicBezTo>
                <a:cubicBezTo>
                  <a:pt x="188" y="658"/>
                  <a:pt x="118" y="643"/>
                  <a:pt x="132" y="648"/>
                </a:cubicBezTo>
                <a:cubicBezTo>
                  <a:pt x="156" y="656"/>
                  <a:pt x="276" y="706"/>
                  <a:pt x="276" y="706"/>
                </a:cubicBezTo>
                <a:cubicBezTo>
                  <a:pt x="327" y="689"/>
                  <a:pt x="367" y="664"/>
                  <a:pt x="420" y="646"/>
                </a:cubicBezTo>
                <a:cubicBezTo>
                  <a:pt x="458" y="634"/>
                  <a:pt x="490" y="674"/>
                  <a:pt x="516" y="672"/>
                </a:cubicBezTo>
                <a:cubicBezTo>
                  <a:pt x="542" y="670"/>
                  <a:pt x="554" y="644"/>
                  <a:pt x="576" y="634"/>
                </a:cubicBezTo>
                <a:cubicBezTo>
                  <a:pt x="600" y="626"/>
                  <a:pt x="640" y="634"/>
                  <a:pt x="648" y="610"/>
                </a:cubicBezTo>
                <a:cubicBezTo>
                  <a:pt x="665" y="559"/>
                  <a:pt x="716" y="470"/>
                  <a:pt x="756" y="430"/>
                </a:cubicBezTo>
                <a:cubicBezTo>
                  <a:pt x="760" y="418"/>
                  <a:pt x="774" y="405"/>
                  <a:pt x="768" y="394"/>
                </a:cubicBezTo>
                <a:cubicBezTo>
                  <a:pt x="755" y="367"/>
                  <a:pt x="694" y="391"/>
                  <a:pt x="684" y="394"/>
                </a:cubicBezTo>
                <a:cubicBezTo>
                  <a:pt x="634" y="377"/>
                  <a:pt x="633" y="352"/>
                  <a:pt x="588" y="322"/>
                </a:cubicBezTo>
                <a:cubicBezTo>
                  <a:pt x="556" y="274"/>
                  <a:pt x="539" y="281"/>
                  <a:pt x="492" y="250"/>
                </a:cubicBezTo>
                <a:cubicBezTo>
                  <a:pt x="484" y="238"/>
                  <a:pt x="473" y="228"/>
                  <a:pt x="468" y="214"/>
                </a:cubicBezTo>
                <a:cubicBezTo>
                  <a:pt x="456" y="183"/>
                  <a:pt x="467" y="141"/>
                  <a:pt x="444" y="118"/>
                </a:cubicBezTo>
                <a:cubicBezTo>
                  <a:pt x="435" y="109"/>
                  <a:pt x="419" y="112"/>
                  <a:pt x="408" y="106"/>
                </a:cubicBezTo>
                <a:cubicBezTo>
                  <a:pt x="367" y="85"/>
                  <a:pt x="338" y="48"/>
                  <a:pt x="300" y="22"/>
                </a:cubicBezTo>
                <a:cubicBezTo>
                  <a:pt x="87" y="46"/>
                  <a:pt x="248" y="0"/>
                  <a:pt x="168" y="70"/>
                </a:cubicBezTo>
                <a:cubicBezTo>
                  <a:pt x="146" y="89"/>
                  <a:pt x="96" y="118"/>
                  <a:pt x="96" y="118"/>
                </a:cubicBezTo>
                <a:cubicBezTo>
                  <a:pt x="77" y="140"/>
                  <a:pt x="22" y="270"/>
                  <a:pt x="12" y="288"/>
                </a:cubicBezTo>
                <a:cubicBezTo>
                  <a:pt x="2" y="306"/>
                  <a:pt x="36" y="224"/>
                  <a:pt x="36" y="226"/>
                </a:cubicBezTo>
                <a:cubicBezTo>
                  <a:pt x="22" y="247"/>
                  <a:pt x="20" y="274"/>
                  <a:pt x="12" y="298"/>
                </a:cubicBezTo>
                <a:cubicBezTo>
                  <a:pt x="8" y="310"/>
                  <a:pt x="0" y="334"/>
                  <a:pt x="0" y="334"/>
                </a:cubicBezTo>
                <a:cubicBezTo>
                  <a:pt x="22" y="400"/>
                  <a:pt x="11" y="437"/>
                  <a:pt x="72" y="478"/>
                </a:cubicBezTo>
                <a:cubicBezTo>
                  <a:pt x="89" y="530"/>
                  <a:pt x="118" y="572"/>
                  <a:pt x="156" y="610"/>
                </a:cubicBezTo>
              </a:path>
            </a:pathLst>
          </a:custGeom>
          <a:solidFill>
            <a:srgbClr val="00B0F0"/>
          </a:solidFill>
          <a:ln w="9525">
            <a:solidFill>
              <a:schemeClr val="tx1"/>
            </a:solidFill>
            <a:round/>
          </a:ln>
        </p:spPr>
        <p:txBody>
          <a:bodyPr/>
          <a:lstStyle/>
          <a:p>
            <a:endParaRPr lang="zh-CN" altLang="en-US"/>
          </a:p>
        </p:txBody>
      </p:sp>
      <p:grpSp>
        <p:nvGrpSpPr>
          <p:cNvPr id="3" name="Group 57"/>
          <p:cNvGrpSpPr/>
          <p:nvPr/>
        </p:nvGrpSpPr>
        <p:grpSpPr bwMode="auto">
          <a:xfrm>
            <a:off x="4295800" y="1484784"/>
            <a:ext cx="864096" cy="911672"/>
            <a:chOff x="768" y="2352"/>
            <a:chExt cx="701" cy="665"/>
          </a:xfrm>
          <a:solidFill>
            <a:srgbClr val="FFFF00"/>
          </a:solidFill>
        </p:grpSpPr>
        <p:sp>
          <p:nvSpPr>
            <p:cNvPr id="56337" name="Freeform 58"/>
            <p:cNvSpPr>
              <a:spLocks noChangeArrowheads="1"/>
            </p:cNvSpPr>
            <p:nvPr/>
          </p:nvSpPr>
          <p:spPr bwMode="auto">
            <a:xfrm>
              <a:off x="768" y="2352"/>
              <a:ext cx="701" cy="665"/>
            </a:xfrm>
            <a:custGeom>
              <a:avLst/>
              <a:gdLst>
                <a:gd name="T0" fmla="*/ 41 w 701"/>
                <a:gd name="T1" fmla="*/ 25 h 665"/>
                <a:gd name="T2" fmla="*/ 185 w 701"/>
                <a:gd name="T3" fmla="*/ 61 h 665"/>
                <a:gd name="T4" fmla="*/ 257 w 701"/>
                <a:gd name="T5" fmla="*/ 85 h 665"/>
                <a:gd name="T6" fmla="*/ 353 w 701"/>
                <a:gd name="T7" fmla="*/ 73 h 665"/>
                <a:gd name="T8" fmla="*/ 425 w 701"/>
                <a:gd name="T9" fmla="*/ 49 h 665"/>
                <a:gd name="T10" fmla="*/ 557 w 701"/>
                <a:gd name="T11" fmla="*/ 85 h 665"/>
                <a:gd name="T12" fmla="*/ 629 w 701"/>
                <a:gd name="T13" fmla="*/ 229 h 665"/>
                <a:gd name="T14" fmla="*/ 617 w 701"/>
                <a:gd name="T15" fmla="*/ 265 h 665"/>
                <a:gd name="T16" fmla="*/ 557 w 701"/>
                <a:gd name="T17" fmla="*/ 205 h 665"/>
                <a:gd name="T18" fmla="*/ 521 w 701"/>
                <a:gd name="T19" fmla="*/ 193 h 665"/>
                <a:gd name="T20" fmla="*/ 533 w 701"/>
                <a:gd name="T21" fmla="*/ 277 h 665"/>
                <a:gd name="T22" fmla="*/ 569 w 701"/>
                <a:gd name="T23" fmla="*/ 301 h 665"/>
                <a:gd name="T24" fmla="*/ 617 w 701"/>
                <a:gd name="T25" fmla="*/ 373 h 665"/>
                <a:gd name="T26" fmla="*/ 617 w 701"/>
                <a:gd name="T27" fmla="*/ 373 h 665"/>
                <a:gd name="T28" fmla="*/ 701 w 701"/>
                <a:gd name="T29" fmla="*/ 577 h 665"/>
                <a:gd name="T30" fmla="*/ 569 w 701"/>
                <a:gd name="T31" fmla="*/ 613 h 665"/>
                <a:gd name="T32" fmla="*/ 329 w 701"/>
                <a:gd name="T33" fmla="*/ 661 h 665"/>
                <a:gd name="T34" fmla="*/ 161 w 701"/>
                <a:gd name="T35" fmla="*/ 637 h 665"/>
                <a:gd name="T36" fmla="*/ 53 w 701"/>
                <a:gd name="T37" fmla="*/ 637 h 665"/>
                <a:gd name="T38" fmla="*/ 5 w 701"/>
                <a:gd name="T39" fmla="*/ 601 h 665"/>
                <a:gd name="T40" fmla="*/ 53 w 701"/>
                <a:gd name="T41" fmla="*/ 457 h 665"/>
                <a:gd name="T42" fmla="*/ 77 w 701"/>
                <a:gd name="T43" fmla="*/ 385 h 665"/>
                <a:gd name="T44" fmla="*/ 29 w 701"/>
                <a:gd name="T45" fmla="*/ 229 h 665"/>
                <a:gd name="T46" fmla="*/ 53 w 701"/>
                <a:gd name="T47" fmla="*/ 145 h 665"/>
                <a:gd name="T48" fmla="*/ 101 w 701"/>
                <a:gd name="T49" fmla="*/ 73 h 665"/>
                <a:gd name="T50" fmla="*/ 41 w 701"/>
                <a:gd name="T51" fmla="*/ 25 h 6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1"/>
                <a:gd name="T79" fmla="*/ 0 h 665"/>
                <a:gd name="T80" fmla="*/ 701 w 701"/>
                <a:gd name="T81" fmla="*/ 665 h 6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1" h="665">
                  <a:moveTo>
                    <a:pt x="41" y="25"/>
                  </a:moveTo>
                  <a:cubicBezTo>
                    <a:pt x="115" y="0"/>
                    <a:pt x="130" y="36"/>
                    <a:pt x="185" y="61"/>
                  </a:cubicBezTo>
                  <a:cubicBezTo>
                    <a:pt x="208" y="71"/>
                    <a:pt x="257" y="85"/>
                    <a:pt x="257" y="85"/>
                  </a:cubicBezTo>
                  <a:cubicBezTo>
                    <a:pt x="289" y="81"/>
                    <a:pt x="321" y="80"/>
                    <a:pt x="353" y="73"/>
                  </a:cubicBezTo>
                  <a:cubicBezTo>
                    <a:pt x="378" y="68"/>
                    <a:pt x="425" y="49"/>
                    <a:pt x="425" y="49"/>
                  </a:cubicBezTo>
                  <a:cubicBezTo>
                    <a:pt x="469" y="60"/>
                    <a:pt x="513" y="74"/>
                    <a:pt x="557" y="85"/>
                  </a:cubicBezTo>
                  <a:cubicBezTo>
                    <a:pt x="618" y="126"/>
                    <a:pt x="607" y="163"/>
                    <a:pt x="629" y="229"/>
                  </a:cubicBezTo>
                  <a:cubicBezTo>
                    <a:pt x="625" y="241"/>
                    <a:pt x="629" y="262"/>
                    <a:pt x="617" y="265"/>
                  </a:cubicBezTo>
                  <a:cubicBezTo>
                    <a:pt x="590" y="272"/>
                    <a:pt x="568" y="214"/>
                    <a:pt x="557" y="205"/>
                  </a:cubicBezTo>
                  <a:cubicBezTo>
                    <a:pt x="547" y="197"/>
                    <a:pt x="533" y="197"/>
                    <a:pt x="521" y="193"/>
                  </a:cubicBezTo>
                  <a:cubicBezTo>
                    <a:pt x="525" y="221"/>
                    <a:pt x="522" y="251"/>
                    <a:pt x="533" y="277"/>
                  </a:cubicBezTo>
                  <a:cubicBezTo>
                    <a:pt x="539" y="290"/>
                    <a:pt x="560" y="290"/>
                    <a:pt x="569" y="301"/>
                  </a:cubicBezTo>
                  <a:lnTo>
                    <a:pt x="617" y="373"/>
                  </a:lnTo>
                  <a:cubicBezTo>
                    <a:pt x="617" y="373"/>
                    <a:pt x="617" y="373"/>
                    <a:pt x="617" y="373"/>
                  </a:cubicBezTo>
                  <a:cubicBezTo>
                    <a:pt x="639" y="439"/>
                    <a:pt x="686" y="502"/>
                    <a:pt x="701" y="577"/>
                  </a:cubicBezTo>
                  <a:cubicBezTo>
                    <a:pt x="662" y="603"/>
                    <a:pt x="614" y="598"/>
                    <a:pt x="569" y="613"/>
                  </a:cubicBezTo>
                  <a:cubicBezTo>
                    <a:pt x="511" y="624"/>
                    <a:pt x="391" y="659"/>
                    <a:pt x="329" y="661"/>
                  </a:cubicBezTo>
                  <a:cubicBezTo>
                    <a:pt x="261" y="665"/>
                    <a:pt x="207" y="641"/>
                    <a:pt x="161" y="637"/>
                  </a:cubicBezTo>
                  <a:cubicBezTo>
                    <a:pt x="113" y="633"/>
                    <a:pt x="101" y="643"/>
                    <a:pt x="53" y="637"/>
                  </a:cubicBezTo>
                  <a:cubicBezTo>
                    <a:pt x="37" y="635"/>
                    <a:pt x="10" y="617"/>
                    <a:pt x="5" y="601"/>
                  </a:cubicBezTo>
                  <a:cubicBezTo>
                    <a:pt x="0" y="582"/>
                    <a:pt x="44" y="484"/>
                    <a:pt x="53" y="457"/>
                  </a:cubicBezTo>
                  <a:cubicBezTo>
                    <a:pt x="61" y="433"/>
                    <a:pt x="77" y="385"/>
                    <a:pt x="77" y="385"/>
                  </a:cubicBezTo>
                  <a:cubicBezTo>
                    <a:pt x="40" y="330"/>
                    <a:pt x="39" y="299"/>
                    <a:pt x="29" y="229"/>
                  </a:cubicBezTo>
                  <a:cubicBezTo>
                    <a:pt x="32" y="218"/>
                    <a:pt x="45" y="159"/>
                    <a:pt x="53" y="145"/>
                  </a:cubicBezTo>
                  <a:cubicBezTo>
                    <a:pt x="67" y="120"/>
                    <a:pt x="101" y="73"/>
                    <a:pt x="101" y="73"/>
                  </a:cubicBezTo>
                  <a:cubicBezTo>
                    <a:pt x="70" y="26"/>
                    <a:pt x="91" y="42"/>
                    <a:pt x="41" y="25"/>
                  </a:cubicBezTo>
                  <a:close/>
                </a:path>
              </a:pathLst>
            </a:custGeom>
            <a:grpFill/>
            <a:ln w="9525">
              <a:solidFill>
                <a:schemeClr val="tx1"/>
              </a:solidFill>
              <a:round/>
            </a:ln>
          </p:spPr>
          <p:txBody>
            <a:bodyPr/>
            <a:lstStyle/>
            <a:p>
              <a:endParaRPr lang="zh-CN" altLang="en-US"/>
            </a:p>
          </p:txBody>
        </p:sp>
        <p:sp>
          <p:nvSpPr>
            <p:cNvPr id="56338" name="Freeform 59"/>
            <p:cNvSpPr>
              <a:spLocks noChangeArrowheads="1"/>
            </p:cNvSpPr>
            <p:nvPr/>
          </p:nvSpPr>
          <p:spPr bwMode="auto">
            <a:xfrm>
              <a:off x="1260" y="2436"/>
              <a:ext cx="48" cy="108"/>
            </a:xfrm>
            <a:custGeom>
              <a:avLst/>
              <a:gdLst>
                <a:gd name="T0" fmla="*/ 0 w 48"/>
                <a:gd name="T1" fmla="*/ 0 h 108"/>
                <a:gd name="T2" fmla="*/ 48 w 48"/>
                <a:gd name="T3" fmla="*/ 108 h 108"/>
                <a:gd name="T4" fmla="*/ 0 60000 65536"/>
                <a:gd name="T5" fmla="*/ 0 60000 65536"/>
                <a:gd name="T6" fmla="*/ 0 w 48"/>
                <a:gd name="T7" fmla="*/ 0 h 108"/>
                <a:gd name="T8" fmla="*/ 48 w 48"/>
                <a:gd name="T9" fmla="*/ 108 h 108"/>
              </a:gdLst>
              <a:ahLst/>
              <a:cxnLst>
                <a:cxn ang="T4">
                  <a:pos x="T0" y="T1"/>
                </a:cxn>
                <a:cxn ang="T5">
                  <a:pos x="T2" y="T3"/>
                </a:cxn>
              </a:cxnLst>
              <a:rect l="T6" t="T7" r="T8" b="T9"/>
              <a:pathLst>
                <a:path w="48" h="108">
                  <a:moveTo>
                    <a:pt x="0" y="0"/>
                  </a:moveTo>
                  <a:cubicBezTo>
                    <a:pt x="4" y="11"/>
                    <a:pt x="19" y="108"/>
                    <a:pt x="48" y="108"/>
                  </a:cubicBezTo>
                </a:path>
              </a:pathLst>
            </a:custGeom>
            <a:grpFill/>
            <a:ln w="57150">
              <a:solidFill>
                <a:schemeClr val="tx1"/>
              </a:solidFill>
              <a:round/>
            </a:ln>
          </p:spPr>
          <p:txBody>
            <a:bodyPr/>
            <a:lstStyle/>
            <a:p>
              <a:endParaRPr lang="zh-CN" altLang="en-US"/>
            </a:p>
          </p:txBody>
        </p:sp>
      </p:grpSp>
      <p:sp>
        <p:nvSpPr>
          <p:cNvPr id="66" name="圆角矩形标注 65"/>
          <p:cNvSpPr>
            <a:spLocks noChangeArrowheads="1"/>
          </p:cNvSpPr>
          <p:nvPr/>
        </p:nvSpPr>
        <p:spPr bwMode="auto">
          <a:xfrm>
            <a:off x="1524000" y="2276872"/>
            <a:ext cx="2339752" cy="490538"/>
          </a:xfrm>
          <a:prstGeom prst="wedgeRoundRectCallout">
            <a:avLst>
              <a:gd name="adj1" fmla="val 81342"/>
              <a:gd name="adj2" fmla="val -127417"/>
              <a:gd name="adj3" fmla="val 16667"/>
            </a:avLst>
          </a:prstGeom>
          <a:solidFill>
            <a:srgbClr val="FFFF00"/>
          </a:solidFill>
          <a:ln w="9525">
            <a:solidFill>
              <a:schemeClr val="tx1"/>
            </a:solidFill>
            <a:miter lim="800000"/>
          </a:ln>
        </p:spPr>
        <p:txBody>
          <a:bodyPr wrap="none" anchor="ctr"/>
          <a:lstStyle/>
          <a:p>
            <a:r>
              <a:rPr lang="zh-CN" altLang="en-US" sz="2800" b="1" dirty="0" smtClean="0">
                <a:solidFill>
                  <a:srgbClr val="C00000"/>
                </a:solidFill>
              </a:rPr>
              <a:t>埃及抗英斗争</a:t>
            </a:r>
            <a:endParaRPr lang="zh-CN" altLang="en-US" sz="2800" b="1" dirty="0">
              <a:solidFill>
                <a:srgbClr val="C00000"/>
              </a:solidFill>
            </a:endParaRPr>
          </a:p>
        </p:txBody>
      </p:sp>
      <p:sp>
        <p:nvSpPr>
          <p:cNvPr id="67" name="圆角矩形标注 66"/>
          <p:cNvSpPr>
            <a:spLocks noChangeArrowheads="1"/>
          </p:cNvSpPr>
          <p:nvPr/>
        </p:nvSpPr>
        <p:spPr bwMode="auto">
          <a:xfrm>
            <a:off x="1524000" y="3140968"/>
            <a:ext cx="2699792" cy="490538"/>
          </a:xfrm>
          <a:prstGeom prst="wedgeRoundRectCallout">
            <a:avLst>
              <a:gd name="adj1" fmla="val 64616"/>
              <a:gd name="adj2" fmla="val -102102"/>
              <a:gd name="adj3" fmla="val 16667"/>
            </a:avLst>
          </a:prstGeom>
          <a:solidFill>
            <a:srgbClr val="FF0000"/>
          </a:solidFill>
          <a:ln w="9525">
            <a:solidFill>
              <a:schemeClr val="tx1"/>
            </a:solidFill>
            <a:miter lim="800000"/>
          </a:ln>
        </p:spPr>
        <p:txBody>
          <a:bodyPr wrap="none" anchor="ctr"/>
          <a:lstStyle/>
          <a:p>
            <a:r>
              <a:rPr lang="zh-CN" altLang="en-US" sz="2800" b="1" dirty="0" smtClean="0">
                <a:solidFill>
                  <a:srgbClr val="FFFF00"/>
                </a:solidFill>
              </a:rPr>
              <a:t>苏丹马赫迪起义</a:t>
            </a:r>
            <a:endParaRPr lang="zh-CN" altLang="en-US" sz="2800" b="1" dirty="0">
              <a:solidFill>
                <a:srgbClr val="FFFF00"/>
              </a:solidFill>
            </a:endParaRPr>
          </a:p>
        </p:txBody>
      </p:sp>
      <p:sp>
        <p:nvSpPr>
          <p:cNvPr id="68" name="圆角矩形标注 67"/>
          <p:cNvSpPr>
            <a:spLocks noChangeArrowheads="1"/>
          </p:cNvSpPr>
          <p:nvPr/>
        </p:nvSpPr>
        <p:spPr bwMode="auto">
          <a:xfrm>
            <a:off x="1524000" y="4365104"/>
            <a:ext cx="3563888" cy="490538"/>
          </a:xfrm>
          <a:prstGeom prst="wedgeRoundRectCallout">
            <a:avLst>
              <a:gd name="adj1" fmla="val 59866"/>
              <a:gd name="adj2" fmla="val -180347"/>
              <a:gd name="adj3" fmla="val 16667"/>
            </a:avLst>
          </a:prstGeom>
          <a:solidFill>
            <a:srgbClr val="00B0F0"/>
          </a:solidFill>
          <a:ln w="9525">
            <a:solidFill>
              <a:schemeClr val="tx1"/>
            </a:solidFill>
            <a:miter lim="800000"/>
          </a:ln>
        </p:spPr>
        <p:txBody>
          <a:bodyPr wrap="none" anchor="ctr"/>
          <a:lstStyle/>
          <a:p>
            <a:r>
              <a:rPr lang="zh-CN" altLang="en-US" sz="2800" b="1" dirty="0" smtClean="0">
                <a:solidFill>
                  <a:srgbClr val="FFFF00"/>
                </a:solidFill>
              </a:rPr>
              <a:t>埃塞俄比亚抗意战争</a:t>
            </a:r>
            <a:endParaRPr lang="zh-CN" altLang="en-US" sz="2800" b="1" dirty="0">
              <a:solidFill>
                <a:srgbClr val="FFFF00"/>
              </a:solidFill>
            </a:endParaRPr>
          </a:p>
        </p:txBody>
      </p:sp>
      <p:sp>
        <p:nvSpPr>
          <p:cNvPr id="69" name="矩形 68"/>
          <p:cNvSpPr/>
          <p:nvPr/>
        </p:nvSpPr>
        <p:spPr>
          <a:xfrm>
            <a:off x="1603242" y="0"/>
            <a:ext cx="2989580" cy="768350"/>
          </a:xfrm>
          <a:prstGeom prst="rect">
            <a:avLst/>
          </a:prstGeom>
        </p:spPr>
        <p:txBody>
          <a:bodyPr wrap="none">
            <a:spAutoFit/>
          </a:bodyPr>
          <a:lstStyle/>
          <a:p>
            <a:pPr algn="ctr">
              <a:buClrTx/>
            </a:pPr>
            <a:r>
              <a:rPr lang="zh-CN" altLang="en-US" sz="4400" b="1" dirty="0" smtClean="0">
                <a:solidFill>
                  <a:srgbClr val="FF0000"/>
                </a:solidFill>
                <a:latin typeface="黑体" panose="02010609060101010101" pitchFamily="49" charset="-122"/>
                <a:ea typeface="黑体" panose="02010609060101010101" pitchFamily="49" charset="-122"/>
                <a:sym typeface="+mn-ea"/>
              </a:rPr>
              <a:t>非洲的抗争</a:t>
            </a:r>
          </a:p>
        </p:txBody>
      </p:sp>
      <p:graphicFrame>
        <p:nvGraphicFramePr>
          <p:cNvPr id="54" name="表格 53"/>
          <p:cNvGraphicFramePr>
            <a:graphicFrameLocks noGrp="1"/>
          </p:cNvGraphicFramePr>
          <p:nvPr>
            <p:custDataLst>
              <p:tags r:id="rId1"/>
            </p:custDataLst>
          </p:nvPr>
        </p:nvGraphicFramePr>
        <p:xfrm>
          <a:off x="6168008" y="683273"/>
          <a:ext cx="4499610" cy="6469380"/>
        </p:xfrm>
        <a:graphic>
          <a:graphicData uri="http://schemas.openxmlformats.org/drawingml/2006/table">
            <a:tbl>
              <a:tblPr firstRow="1" bandRow="1">
                <a:tableStyleId>{93296810-A885-4BE3-A3E7-6D5BEEA58F35}</a:tableStyleId>
              </a:tblPr>
              <a:tblGrid>
                <a:gridCol w="794385"/>
                <a:gridCol w="872490"/>
                <a:gridCol w="715010"/>
                <a:gridCol w="2117725"/>
              </a:tblGrid>
              <a:tr h="822960">
                <a:tc>
                  <a:txBody>
                    <a:bodyPr/>
                    <a:lstStyle/>
                    <a:p>
                      <a:pPr algn="ctr"/>
                      <a:r>
                        <a:rPr lang="zh-CN" altLang="en-US" sz="2400" b="1" dirty="0" smtClean="0">
                          <a:solidFill>
                            <a:schemeClr val="bg1"/>
                          </a:solidFill>
                          <a:latin typeface="+mj-ea"/>
                          <a:ea typeface="+mj-ea"/>
                        </a:rPr>
                        <a:t>事件</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时间</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领导人</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结果</a:t>
                      </a:r>
                      <a:endParaRPr lang="zh-CN" altLang="en-US" sz="2400" b="1" dirty="0">
                        <a:solidFill>
                          <a:schemeClr val="bg1"/>
                        </a:solidFill>
                        <a:latin typeface="+mj-ea"/>
                        <a:ea typeface="+mj-ea"/>
                      </a:endParaRPr>
                    </a:p>
                  </a:txBody>
                  <a:tcPr>
                    <a:solidFill>
                      <a:srgbClr val="7030A0"/>
                    </a:solidFill>
                  </a:tcPr>
                </a:tc>
              </a:tr>
              <a:tr h="1615440">
                <a:tc>
                  <a:txBody>
                    <a:bodyPr/>
                    <a:lstStyle/>
                    <a:p>
                      <a:r>
                        <a:rPr lang="zh-CN" altLang="en-US" sz="2000" b="1" dirty="0" smtClean="0">
                          <a:solidFill>
                            <a:srgbClr val="C00000"/>
                          </a:solidFill>
                        </a:rPr>
                        <a:t>埃及抗英斗争</a:t>
                      </a:r>
                      <a:endParaRPr lang="zh-CN" altLang="en-US" sz="2000" b="1" dirty="0">
                        <a:solidFill>
                          <a:srgbClr val="C00000"/>
                        </a:solidFill>
                      </a:endParaRPr>
                    </a:p>
                  </a:txBody>
                  <a:tcPr>
                    <a:solidFill>
                      <a:srgbClr val="FFC000"/>
                    </a:solidFill>
                  </a:tcPr>
                </a:tc>
                <a:tc>
                  <a:txBody>
                    <a:bodyPr/>
                    <a:lstStyle/>
                    <a:p>
                      <a:r>
                        <a:rPr lang="en-US" altLang="zh-CN" sz="2000" b="1" dirty="0" smtClean="0">
                          <a:solidFill>
                            <a:srgbClr val="C00000"/>
                          </a:solidFill>
                        </a:rPr>
                        <a:t>1882</a:t>
                      </a:r>
                      <a:endParaRPr lang="zh-CN" altLang="en-US" sz="2000" b="1" dirty="0">
                        <a:solidFill>
                          <a:srgbClr val="C00000"/>
                        </a:solidFill>
                      </a:endParaRPr>
                    </a:p>
                  </a:txBody>
                  <a:tcPr>
                    <a:solidFill>
                      <a:srgbClr val="FFC000"/>
                    </a:solidFill>
                  </a:tcPr>
                </a:tc>
                <a:tc>
                  <a:txBody>
                    <a:bodyPr/>
                    <a:lstStyle/>
                    <a:p>
                      <a:r>
                        <a:rPr lang="zh-CN" altLang="en-US" sz="2000" b="1" dirty="0" smtClean="0">
                          <a:solidFill>
                            <a:srgbClr val="C00000"/>
                          </a:solidFill>
                        </a:rPr>
                        <a:t>阿拉比</a:t>
                      </a:r>
                      <a:endParaRPr lang="zh-CN" altLang="en-US" sz="2000" b="1" dirty="0">
                        <a:solidFill>
                          <a:srgbClr val="C00000"/>
                        </a:solidFill>
                      </a:endParaRPr>
                    </a:p>
                  </a:txBody>
                  <a:tcPr>
                    <a:solidFill>
                      <a:srgbClr val="FFC000"/>
                    </a:solidFill>
                  </a:tcPr>
                </a:tc>
                <a:tc>
                  <a:txBody>
                    <a:bodyPr/>
                    <a:lstStyle/>
                    <a:p>
                      <a:r>
                        <a:rPr lang="zh-CN" altLang="en-US" sz="2000" b="1" dirty="0" smtClean="0">
                          <a:solidFill>
                            <a:srgbClr val="C00000"/>
                          </a:solidFill>
                        </a:rPr>
                        <a:t>失败。由于官僚地主集团的动摇和背叛，埃及事实上成为英国殖民地。</a:t>
                      </a:r>
                      <a:endParaRPr lang="zh-CN" altLang="en-US" sz="2000" b="1" dirty="0">
                        <a:solidFill>
                          <a:srgbClr val="C00000"/>
                        </a:solidFill>
                      </a:endParaRPr>
                    </a:p>
                  </a:txBody>
                  <a:tcPr>
                    <a:solidFill>
                      <a:srgbClr val="FFC000"/>
                    </a:solidFill>
                  </a:tcPr>
                </a:tc>
              </a:tr>
              <a:tr h="1397635">
                <a:tc>
                  <a:txBody>
                    <a:bodyPr/>
                    <a:lstStyle/>
                    <a:p>
                      <a:r>
                        <a:rPr lang="zh-CN" altLang="en-US" sz="2000" b="1" dirty="0" smtClean="0">
                          <a:solidFill>
                            <a:srgbClr val="FFFF00"/>
                          </a:solidFill>
                        </a:rPr>
                        <a:t>苏丹马赫迪起义</a:t>
                      </a:r>
                      <a:endParaRPr lang="zh-CN" altLang="en-US" sz="2000" b="1" dirty="0">
                        <a:solidFill>
                          <a:srgbClr val="FFFF00"/>
                        </a:solidFill>
                      </a:endParaRPr>
                    </a:p>
                  </a:txBody>
                  <a:tcPr>
                    <a:solidFill>
                      <a:srgbClr val="FF0000"/>
                    </a:solidFill>
                  </a:tcPr>
                </a:tc>
                <a:tc>
                  <a:txBody>
                    <a:bodyPr/>
                    <a:lstStyle/>
                    <a:p>
                      <a:r>
                        <a:rPr lang="en-US" altLang="zh-CN" sz="2000" b="1" dirty="0" smtClean="0">
                          <a:solidFill>
                            <a:srgbClr val="FFFF00"/>
                          </a:solidFill>
                        </a:rPr>
                        <a:t>1881</a:t>
                      </a:r>
                      <a:endParaRPr lang="zh-CN" altLang="en-US" sz="2000" b="1" dirty="0">
                        <a:solidFill>
                          <a:srgbClr val="FFFF00"/>
                        </a:solidFill>
                      </a:endParaRPr>
                    </a:p>
                  </a:txBody>
                  <a:tcPr>
                    <a:solidFill>
                      <a:srgbClr val="FF0000"/>
                    </a:solidFill>
                  </a:tcPr>
                </a:tc>
                <a:tc>
                  <a:txBody>
                    <a:bodyPr/>
                    <a:lstStyle/>
                    <a:p>
                      <a:r>
                        <a:rPr lang="zh-CN" altLang="en-US" sz="2000" b="1" dirty="0" smtClean="0">
                          <a:solidFill>
                            <a:srgbClr val="FFFF00"/>
                          </a:solidFill>
                        </a:rPr>
                        <a:t>马赫迪</a:t>
                      </a:r>
                      <a:endParaRPr lang="zh-CN" altLang="en-US" sz="2000" b="1" dirty="0">
                        <a:solidFill>
                          <a:srgbClr val="FFFF00"/>
                        </a:solidFill>
                      </a:endParaRPr>
                    </a:p>
                  </a:txBody>
                  <a:tcPr>
                    <a:solidFill>
                      <a:srgbClr val="FF0000"/>
                    </a:solidFill>
                  </a:tcPr>
                </a:tc>
                <a:tc>
                  <a:txBody>
                    <a:bodyPr/>
                    <a:lstStyle/>
                    <a:p>
                      <a:r>
                        <a:rPr lang="zh-CN" altLang="en-US" sz="2000" b="1" dirty="0" smtClean="0">
                          <a:solidFill>
                            <a:srgbClr val="FFFF00"/>
                          </a:solidFill>
                        </a:rPr>
                        <a:t>失败，英国控制苏丹。</a:t>
                      </a:r>
                      <a:endParaRPr lang="zh-CN" altLang="en-US" sz="2000" b="1" dirty="0">
                        <a:solidFill>
                          <a:srgbClr val="FFFF00"/>
                        </a:solidFill>
                      </a:endParaRPr>
                    </a:p>
                  </a:txBody>
                  <a:tcPr>
                    <a:solidFill>
                      <a:srgbClr val="FF0000"/>
                    </a:solidFill>
                  </a:tcPr>
                </a:tc>
              </a:tr>
              <a:tr h="2267585">
                <a:tc>
                  <a:txBody>
                    <a:bodyPr/>
                    <a:lstStyle/>
                    <a:p>
                      <a:r>
                        <a:rPr lang="zh-CN" altLang="en-US" sz="1800" b="1" dirty="0" smtClean="0">
                          <a:solidFill>
                            <a:srgbClr val="FFC000"/>
                          </a:solidFill>
                          <a:latin typeface="黑体" panose="02010609060101010101" pitchFamily="49" charset="-122"/>
                          <a:ea typeface="黑体" panose="02010609060101010101" pitchFamily="49" charset="-122"/>
                        </a:rPr>
                        <a:t>埃塞俄比亚抗意战争</a:t>
                      </a:r>
                      <a:endParaRPr lang="zh-CN" altLang="en-US" sz="1800" b="1" dirty="0">
                        <a:solidFill>
                          <a:srgbClr val="FFC000"/>
                        </a:solidFill>
                        <a:latin typeface="黑体" panose="02010609060101010101" pitchFamily="49" charset="-122"/>
                        <a:ea typeface="黑体" panose="02010609060101010101" pitchFamily="49" charset="-122"/>
                      </a:endParaRPr>
                    </a:p>
                  </a:txBody>
                  <a:tcPr>
                    <a:solidFill>
                      <a:srgbClr val="00B0F0"/>
                    </a:solidFill>
                  </a:tcPr>
                </a:tc>
                <a:tc>
                  <a:txBody>
                    <a:bodyPr/>
                    <a:lstStyle/>
                    <a:p>
                      <a:r>
                        <a:rPr lang="en-US" altLang="zh-CN" sz="1800" b="1" dirty="0" smtClean="0">
                          <a:solidFill>
                            <a:srgbClr val="FFC000"/>
                          </a:solidFill>
                          <a:latin typeface="黑体" panose="02010609060101010101" pitchFamily="49" charset="-122"/>
                          <a:ea typeface="黑体" panose="02010609060101010101" pitchFamily="49" charset="-122"/>
                        </a:rPr>
                        <a:t>1895</a:t>
                      </a:r>
                      <a:endParaRPr lang="zh-CN" altLang="en-US" sz="1800" b="1" dirty="0">
                        <a:solidFill>
                          <a:srgbClr val="FFC000"/>
                        </a:solidFill>
                        <a:latin typeface="黑体" panose="02010609060101010101" pitchFamily="49" charset="-122"/>
                        <a:ea typeface="黑体" panose="02010609060101010101" pitchFamily="49" charset="-122"/>
                      </a:endParaRPr>
                    </a:p>
                  </a:txBody>
                  <a:tcPr>
                    <a:solidFill>
                      <a:srgbClr val="00B0F0"/>
                    </a:solidFill>
                  </a:tcPr>
                </a:tc>
                <a:tc>
                  <a:txBody>
                    <a:bodyPr/>
                    <a:lstStyle/>
                    <a:p>
                      <a:r>
                        <a:rPr lang="zh-CN" altLang="en-US" sz="1800" b="1" dirty="0" smtClean="0">
                          <a:solidFill>
                            <a:srgbClr val="FFC000"/>
                          </a:solidFill>
                          <a:latin typeface="黑体" panose="02010609060101010101" pitchFamily="49" charset="-122"/>
                          <a:ea typeface="黑体" panose="02010609060101010101" pitchFamily="49" charset="-122"/>
                        </a:rPr>
                        <a:t>孟尼利克二世</a:t>
                      </a:r>
                      <a:endParaRPr lang="zh-CN" altLang="en-US" sz="1800" b="1" dirty="0">
                        <a:solidFill>
                          <a:srgbClr val="FFC000"/>
                        </a:solidFill>
                        <a:latin typeface="黑体" panose="02010609060101010101" pitchFamily="49" charset="-122"/>
                        <a:ea typeface="黑体" panose="02010609060101010101" pitchFamily="49" charset="-122"/>
                      </a:endParaRPr>
                    </a:p>
                  </a:txBody>
                  <a:tcPr>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rgbClr val="FFC000"/>
                          </a:solidFill>
                          <a:latin typeface="黑体" panose="02010609060101010101" pitchFamily="49" charset="-122"/>
                          <a:ea typeface="黑体" panose="02010609060101010101" pitchFamily="49" charset="-122"/>
                        </a:rPr>
                        <a:t>胜利。打败意大利军队，迫使意大利承认埃塞俄比亚是独立国</a:t>
                      </a:r>
                      <a:r>
                        <a:rPr lang="zh-CN" altLang="en-US" sz="1800" b="1" kern="1200" dirty="0" smtClean="0">
                          <a:solidFill>
                            <a:srgbClr val="FFC000"/>
                          </a:solidFill>
                          <a:latin typeface="黑体" panose="02010609060101010101" pitchFamily="49" charset="-122"/>
                          <a:ea typeface="黑体" panose="02010609060101010101" pitchFamily="49" charset="-122"/>
                          <a:cs typeface="+mn-cs"/>
                        </a:rPr>
                        <a:t>家。</a:t>
                      </a:r>
                      <a:r>
                        <a:rPr lang="zh-CN" altLang="en-US" sz="1800" b="1" dirty="0" smtClean="0">
                          <a:solidFill>
                            <a:srgbClr val="FFC000"/>
                          </a:solidFill>
                          <a:latin typeface="黑体" panose="02010609060101010101" pitchFamily="49" charset="-122"/>
                          <a:ea typeface="黑体" panose="02010609060101010101" pitchFamily="49" charset="-122"/>
                        </a:rPr>
                        <a:t>埃塞俄比亚保持了国家的独立</a:t>
                      </a:r>
                      <a:endParaRPr lang="zh-CN" altLang="en-US" sz="1800" b="1" kern="1200" dirty="0" smtClean="0">
                        <a:solidFill>
                          <a:srgbClr val="FFC000"/>
                        </a:solidFill>
                        <a:latin typeface="黑体" panose="02010609060101010101" pitchFamily="49" charset="-122"/>
                        <a:ea typeface="黑体" panose="02010609060101010101" pitchFamily="49" charset="-122"/>
                        <a:cs typeface="+mn-cs"/>
                      </a:endParaRPr>
                    </a:p>
                  </a:txBody>
                  <a:tcPr>
                    <a:solidFill>
                      <a:srgbClr val="00B0F0"/>
                    </a:solidFill>
                  </a:tcPr>
                </a:tc>
              </a:tr>
            </a:tbl>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6"/>
                                        </p:tgtEl>
                                        <p:attrNameLst>
                                          <p:attrName>style.visibility</p:attrName>
                                        </p:attrNameLst>
                                      </p:cBhvr>
                                      <p:to>
                                        <p:strVal val="visible"/>
                                      </p:to>
                                    </p:set>
                                    <p:anim calcmode="lin" valueType="num">
                                      <p:cBhvr additive="base">
                                        <p:cTn id="13" dur="500" fill="hold"/>
                                        <p:tgtEl>
                                          <p:spTgt spid="66"/>
                                        </p:tgtEl>
                                        <p:attrNameLst>
                                          <p:attrName>ppt_x</p:attrName>
                                        </p:attrNameLst>
                                      </p:cBhvr>
                                      <p:tavLst>
                                        <p:tav tm="0">
                                          <p:val>
                                            <p:strVal val="#ppt_x"/>
                                          </p:val>
                                        </p:tav>
                                        <p:tav tm="100000">
                                          <p:val>
                                            <p:strVal val="#ppt_x"/>
                                          </p:val>
                                        </p:tav>
                                      </p:tavLst>
                                    </p:anim>
                                    <p:anim calcmode="lin" valueType="num">
                                      <p:cBhvr additive="base">
                                        <p:cTn id="14"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6328"/>
                                        </p:tgtEl>
                                        <p:attrNameLst>
                                          <p:attrName>style.visibility</p:attrName>
                                        </p:attrNameLst>
                                      </p:cBhvr>
                                      <p:to>
                                        <p:strVal val="visible"/>
                                      </p:to>
                                    </p:set>
                                    <p:anim calcmode="lin" valueType="num">
                                      <p:cBhvr additive="base">
                                        <p:cTn id="19" dur="500" fill="hold"/>
                                        <p:tgtEl>
                                          <p:spTgt spid="56328"/>
                                        </p:tgtEl>
                                        <p:attrNameLst>
                                          <p:attrName>ppt_x</p:attrName>
                                        </p:attrNameLst>
                                      </p:cBhvr>
                                      <p:tavLst>
                                        <p:tav tm="0">
                                          <p:val>
                                            <p:strVal val="#ppt_x"/>
                                          </p:val>
                                        </p:tav>
                                        <p:tav tm="100000">
                                          <p:val>
                                            <p:strVal val="#ppt_x"/>
                                          </p:val>
                                        </p:tav>
                                      </p:tavLst>
                                    </p:anim>
                                    <p:anim calcmode="lin" valueType="num">
                                      <p:cBhvr additive="base">
                                        <p:cTn id="20" dur="500" fill="hold"/>
                                        <p:tgtEl>
                                          <p:spTgt spid="5632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7"/>
                                        </p:tgtEl>
                                        <p:attrNameLst>
                                          <p:attrName>style.visibility</p:attrName>
                                        </p:attrNameLst>
                                      </p:cBhvr>
                                      <p:to>
                                        <p:strVal val="visible"/>
                                      </p:to>
                                    </p:set>
                                    <p:anim calcmode="lin" valueType="num">
                                      <p:cBhvr additive="base">
                                        <p:cTn id="25" dur="500" fill="hold"/>
                                        <p:tgtEl>
                                          <p:spTgt spid="67"/>
                                        </p:tgtEl>
                                        <p:attrNameLst>
                                          <p:attrName>ppt_x</p:attrName>
                                        </p:attrNameLst>
                                      </p:cBhvr>
                                      <p:tavLst>
                                        <p:tav tm="0">
                                          <p:val>
                                            <p:strVal val="#ppt_x"/>
                                          </p:val>
                                        </p:tav>
                                        <p:tav tm="100000">
                                          <p:val>
                                            <p:strVal val="#ppt_x"/>
                                          </p:val>
                                        </p:tav>
                                      </p:tavLst>
                                    </p:anim>
                                    <p:anim calcmode="lin" valueType="num">
                                      <p:cBhvr additive="base">
                                        <p:cTn id="26"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577"/>
                                        </p:tgtEl>
                                        <p:attrNameLst>
                                          <p:attrName>style.visibility</p:attrName>
                                        </p:attrNameLst>
                                      </p:cBhvr>
                                      <p:to>
                                        <p:strVal val="visible"/>
                                      </p:to>
                                    </p:set>
                                    <p:anim calcmode="lin" valueType="num">
                                      <p:cBhvr additive="base">
                                        <p:cTn id="31" dur="500" fill="hold"/>
                                        <p:tgtEl>
                                          <p:spTgt spid="22577"/>
                                        </p:tgtEl>
                                        <p:attrNameLst>
                                          <p:attrName>ppt_x</p:attrName>
                                        </p:attrNameLst>
                                      </p:cBhvr>
                                      <p:tavLst>
                                        <p:tav tm="0">
                                          <p:val>
                                            <p:strVal val="#ppt_x"/>
                                          </p:val>
                                        </p:tav>
                                        <p:tav tm="100000">
                                          <p:val>
                                            <p:strVal val="#ppt_x"/>
                                          </p:val>
                                        </p:tav>
                                      </p:tavLst>
                                    </p:anim>
                                    <p:anim calcmode="lin" valueType="num">
                                      <p:cBhvr additive="base">
                                        <p:cTn id="32" dur="500" fill="hold"/>
                                        <p:tgtEl>
                                          <p:spTgt spid="2257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8"/>
                                        </p:tgtEl>
                                        <p:attrNameLst>
                                          <p:attrName>style.visibility</p:attrName>
                                        </p:attrNameLst>
                                      </p:cBhvr>
                                      <p:to>
                                        <p:strVal val="visible"/>
                                      </p:to>
                                    </p:set>
                                    <p:anim calcmode="lin" valueType="num">
                                      <p:cBhvr additive="base">
                                        <p:cTn id="37" dur="500" fill="hold"/>
                                        <p:tgtEl>
                                          <p:spTgt spid="68"/>
                                        </p:tgtEl>
                                        <p:attrNameLst>
                                          <p:attrName>ppt_x</p:attrName>
                                        </p:attrNameLst>
                                      </p:cBhvr>
                                      <p:tavLst>
                                        <p:tav tm="0">
                                          <p:val>
                                            <p:strVal val="#ppt_x"/>
                                          </p:val>
                                        </p:tav>
                                        <p:tav tm="100000">
                                          <p:val>
                                            <p:strVal val="#ppt_x"/>
                                          </p:val>
                                        </p:tav>
                                      </p:tavLst>
                                    </p:anim>
                                    <p:anim calcmode="lin" valueType="num">
                                      <p:cBhvr additive="base">
                                        <p:cTn id="38"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4" fill="hold" nodeType="click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wheel(4)">
                                      <p:cBhvr>
                                        <p:cTn id="43" dur="2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8" grpId="0" bldLvl="0" animBg="1"/>
      <p:bldP spid="22577" grpId="0" bldLvl="0" animBg="1"/>
      <p:bldP spid="66" grpId="0" bldLvl="0" animBg="1"/>
      <p:bldP spid="67" grpId="0" bldLvl="0" animBg="1"/>
      <p:bldP spid="68"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bwMode="auto">
          <a:xfrm>
            <a:off x="1703512" y="1124744"/>
            <a:ext cx="4608512" cy="5576094"/>
            <a:chOff x="1056" y="0"/>
            <a:chExt cx="4041" cy="4221"/>
          </a:xfrm>
        </p:grpSpPr>
        <p:sp>
          <p:nvSpPr>
            <p:cNvPr id="56345" name="Freeform 3"/>
            <p:cNvSpPr>
              <a:spLocks noChangeArrowheads="1"/>
            </p:cNvSpPr>
            <p:nvPr/>
          </p:nvSpPr>
          <p:spPr bwMode="auto">
            <a:xfrm>
              <a:off x="1056" y="13"/>
              <a:ext cx="4013" cy="4208"/>
            </a:xfrm>
            <a:custGeom>
              <a:avLst/>
              <a:gdLst>
                <a:gd name="T0" fmla="*/ 768 w 4013"/>
                <a:gd name="T1" fmla="*/ 121 h 4208"/>
                <a:gd name="T2" fmla="*/ 588 w 4013"/>
                <a:gd name="T3" fmla="*/ 277 h 4208"/>
                <a:gd name="T4" fmla="*/ 336 w 4013"/>
                <a:gd name="T5" fmla="*/ 481 h 4208"/>
                <a:gd name="T6" fmla="*/ 216 w 4013"/>
                <a:gd name="T7" fmla="*/ 625 h 4208"/>
                <a:gd name="T8" fmla="*/ 96 w 4013"/>
                <a:gd name="T9" fmla="*/ 781 h 4208"/>
                <a:gd name="T10" fmla="*/ 48 w 4013"/>
                <a:gd name="T11" fmla="*/ 1129 h 4208"/>
                <a:gd name="T12" fmla="*/ 72 w 4013"/>
                <a:gd name="T13" fmla="*/ 1465 h 4208"/>
                <a:gd name="T14" fmla="*/ 216 w 4013"/>
                <a:gd name="T15" fmla="*/ 1681 h 4208"/>
                <a:gd name="T16" fmla="*/ 480 w 4013"/>
                <a:gd name="T17" fmla="*/ 1897 h 4208"/>
                <a:gd name="T18" fmla="*/ 1008 w 4013"/>
                <a:gd name="T19" fmla="*/ 1789 h 4208"/>
                <a:gd name="T20" fmla="*/ 1212 w 4013"/>
                <a:gd name="T21" fmla="*/ 1825 h 4208"/>
                <a:gd name="T22" fmla="*/ 1368 w 4013"/>
                <a:gd name="T23" fmla="*/ 1921 h 4208"/>
                <a:gd name="T24" fmla="*/ 1524 w 4013"/>
                <a:gd name="T25" fmla="*/ 2005 h 4208"/>
                <a:gd name="T26" fmla="*/ 1548 w 4013"/>
                <a:gd name="T27" fmla="*/ 2353 h 4208"/>
                <a:gd name="T28" fmla="*/ 1716 w 4013"/>
                <a:gd name="T29" fmla="*/ 2761 h 4208"/>
                <a:gd name="T30" fmla="*/ 1680 w 4013"/>
                <a:gd name="T31" fmla="*/ 3013 h 4208"/>
                <a:gd name="T32" fmla="*/ 1680 w 4013"/>
                <a:gd name="T33" fmla="*/ 3265 h 4208"/>
                <a:gd name="T34" fmla="*/ 1836 w 4013"/>
                <a:gd name="T35" fmla="*/ 3673 h 4208"/>
                <a:gd name="T36" fmla="*/ 1896 w 4013"/>
                <a:gd name="T37" fmla="*/ 3853 h 4208"/>
                <a:gd name="T38" fmla="*/ 2004 w 4013"/>
                <a:gd name="T39" fmla="*/ 4081 h 4208"/>
                <a:gd name="T40" fmla="*/ 2136 w 4013"/>
                <a:gd name="T41" fmla="*/ 4201 h 4208"/>
                <a:gd name="T42" fmla="*/ 2460 w 4013"/>
                <a:gd name="T43" fmla="*/ 4165 h 4208"/>
                <a:gd name="T44" fmla="*/ 2616 w 4013"/>
                <a:gd name="T45" fmla="*/ 4081 h 4208"/>
                <a:gd name="T46" fmla="*/ 2772 w 4013"/>
                <a:gd name="T47" fmla="*/ 3901 h 4208"/>
                <a:gd name="T48" fmla="*/ 2904 w 4013"/>
                <a:gd name="T49" fmla="*/ 3673 h 4208"/>
                <a:gd name="T50" fmla="*/ 3024 w 4013"/>
                <a:gd name="T51" fmla="*/ 3349 h 4208"/>
                <a:gd name="T52" fmla="*/ 3216 w 4013"/>
                <a:gd name="T53" fmla="*/ 3181 h 4208"/>
                <a:gd name="T54" fmla="*/ 3312 w 4013"/>
                <a:gd name="T55" fmla="*/ 3061 h 4208"/>
                <a:gd name="T56" fmla="*/ 3324 w 4013"/>
                <a:gd name="T57" fmla="*/ 2821 h 4208"/>
                <a:gd name="T58" fmla="*/ 3264 w 4013"/>
                <a:gd name="T59" fmla="*/ 2617 h 4208"/>
                <a:gd name="T60" fmla="*/ 3300 w 4013"/>
                <a:gd name="T61" fmla="*/ 2413 h 4208"/>
                <a:gd name="T62" fmla="*/ 3480 w 4013"/>
                <a:gd name="T63" fmla="*/ 2197 h 4208"/>
                <a:gd name="T64" fmla="*/ 3624 w 4013"/>
                <a:gd name="T65" fmla="*/ 2065 h 4208"/>
                <a:gd name="T66" fmla="*/ 3828 w 4013"/>
                <a:gd name="T67" fmla="*/ 1849 h 4208"/>
                <a:gd name="T68" fmla="*/ 4008 w 4013"/>
                <a:gd name="T69" fmla="*/ 1561 h 4208"/>
                <a:gd name="T70" fmla="*/ 3804 w 4013"/>
                <a:gd name="T71" fmla="*/ 1489 h 4208"/>
                <a:gd name="T72" fmla="*/ 3564 w 4013"/>
                <a:gd name="T73" fmla="*/ 1525 h 4208"/>
                <a:gd name="T74" fmla="*/ 3372 w 4013"/>
                <a:gd name="T75" fmla="*/ 1369 h 4208"/>
                <a:gd name="T76" fmla="*/ 3216 w 4013"/>
                <a:gd name="T77" fmla="*/ 1249 h 4208"/>
                <a:gd name="T78" fmla="*/ 3108 w 4013"/>
                <a:gd name="T79" fmla="*/ 913 h 4208"/>
                <a:gd name="T80" fmla="*/ 3036 w 4013"/>
                <a:gd name="T81" fmla="*/ 865 h 4208"/>
                <a:gd name="T82" fmla="*/ 2916 w 4013"/>
                <a:gd name="T83" fmla="*/ 625 h 4208"/>
                <a:gd name="T84" fmla="*/ 2844 w 4013"/>
                <a:gd name="T85" fmla="*/ 541 h 4208"/>
                <a:gd name="T86" fmla="*/ 2832 w 4013"/>
                <a:gd name="T87" fmla="*/ 505 h 4208"/>
                <a:gd name="T88" fmla="*/ 2916 w 4013"/>
                <a:gd name="T89" fmla="*/ 481 h 4208"/>
                <a:gd name="T90" fmla="*/ 2616 w 4013"/>
                <a:gd name="T91" fmla="*/ 349 h 4208"/>
                <a:gd name="T92" fmla="*/ 2136 w 4013"/>
                <a:gd name="T93" fmla="*/ 265 h 4208"/>
                <a:gd name="T94" fmla="*/ 1668 w 4013"/>
                <a:gd name="T95" fmla="*/ 241 h 4208"/>
                <a:gd name="T96" fmla="*/ 1680 w 4013"/>
                <a:gd name="T97" fmla="*/ 145 h 4208"/>
                <a:gd name="T98" fmla="*/ 1512 w 4013"/>
                <a:gd name="T99" fmla="*/ 37 h 4208"/>
                <a:gd name="T100" fmla="*/ 936 w 4013"/>
                <a:gd name="T101" fmla="*/ 97 h 42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013"/>
                <a:gd name="T154" fmla="*/ 0 h 4208"/>
                <a:gd name="T155" fmla="*/ 4013 w 4013"/>
                <a:gd name="T156" fmla="*/ 4208 h 42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013" h="4208">
                  <a:moveTo>
                    <a:pt x="840" y="37"/>
                  </a:moveTo>
                  <a:cubicBezTo>
                    <a:pt x="828" y="41"/>
                    <a:pt x="813" y="40"/>
                    <a:pt x="804" y="49"/>
                  </a:cubicBezTo>
                  <a:cubicBezTo>
                    <a:pt x="785" y="68"/>
                    <a:pt x="787" y="102"/>
                    <a:pt x="768" y="121"/>
                  </a:cubicBezTo>
                  <a:cubicBezTo>
                    <a:pt x="758" y="131"/>
                    <a:pt x="745" y="139"/>
                    <a:pt x="732" y="145"/>
                  </a:cubicBezTo>
                  <a:cubicBezTo>
                    <a:pt x="709" y="155"/>
                    <a:pt x="660" y="169"/>
                    <a:pt x="660" y="169"/>
                  </a:cubicBezTo>
                  <a:cubicBezTo>
                    <a:pt x="636" y="205"/>
                    <a:pt x="612" y="241"/>
                    <a:pt x="588" y="277"/>
                  </a:cubicBezTo>
                  <a:cubicBezTo>
                    <a:pt x="574" y="298"/>
                    <a:pt x="585" y="335"/>
                    <a:pt x="564" y="349"/>
                  </a:cubicBezTo>
                  <a:cubicBezTo>
                    <a:pt x="513" y="383"/>
                    <a:pt x="472" y="422"/>
                    <a:pt x="420" y="457"/>
                  </a:cubicBezTo>
                  <a:cubicBezTo>
                    <a:pt x="396" y="473"/>
                    <a:pt x="364" y="472"/>
                    <a:pt x="336" y="481"/>
                  </a:cubicBezTo>
                  <a:cubicBezTo>
                    <a:pt x="310" y="560"/>
                    <a:pt x="346" y="482"/>
                    <a:pt x="288" y="529"/>
                  </a:cubicBezTo>
                  <a:cubicBezTo>
                    <a:pt x="232" y="574"/>
                    <a:pt x="291" y="553"/>
                    <a:pt x="252" y="601"/>
                  </a:cubicBezTo>
                  <a:cubicBezTo>
                    <a:pt x="243" y="612"/>
                    <a:pt x="228" y="617"/>
                    <a:pt x="216" y="625"/>
                  </a:cubicBezTo>
                  <a:cubicBezTo>
                    <a:pt x="200" y="673"/>
                    <a:pt x="186" y="693"/>
                    <a:pt x="144" y="721"/>
                  </a:cubicBezTo>
                  <a:cubicBezTo>
                    <a:pt x="140" y="733"/>
                    <a:pt x="140" y="747"/>
                    <a:pt x="132" y="757"/>
                  </a:cubicBezTo>
                  <a:cubicBezTo>
                    <a:pt x="123" y="768"/>
                    <a:pt x="99" y="767"/>
                    <a:pt x="96" y="781"/>
                  </a:cubicBezTo>
                  <a:cubicBezTo>
                    <a:pt x="89" y="814"/>
                    <a:pt x="109" y="867"/>
                    <a:pt x="120" y="901"/>
                  </a:cubicBezTo>
                  <a:cubicBezTo>
                    <a:pt x="107" y="954"/>
                    <a:pt x="89" y="1005"/>
                    <a:pt x="72" y="1057"/>
                  </a:cubicBezTo>
                  <a:cubicBezTo>
                    <a:pt x="64" y="1081"/>
                    <a:pt x="62" y="1108"/>
                    <a:pt x="48" y="1129"/>
                  </a:cubicBezTo>
                  <a:cubicBezTo>
                    <a:pt x="32" y="1153"/>
                    <a:pt x="0" y="1201"/>
                    <a:pt x="0" y="1201"/>
                  </a:cubicBezTo>
                  <a:cubicBezTo>
                    <a:pt x="17" y="1270"/>
                    <a:pt x="10" y="1401"/>
                    <a:pt x="36" y="1453"/>
                  </a:cubicBezTo>
                  <a:cubicBezTo>
                    <a:pt x="42" y="1464"/>
                    <a:pt x="61" y="1459"/>
                    <a:pt x="72" y="1465"/>
                  </a:cubicBezTo>
                  <a:cubicBezTo>
                    <a:pt x="85" y="1471"/>
                    <a:pt x="96" y="1481"/>
                    <a:pt x="108" y="1489"/>
                  </a:cubicBezTo>
                  <a:cubicBezTo>
                    <a:pt x="152" y="1555"/>
                    <a:pt x="117" y="1584"/>
                    <a:pt x="192" y="1609"/>
                  </a:cubicBezTo>
                  <a:cubicBezTo>
                    <a:pt x="200" y="1633"/>
                    <a:pt x="208" y="1657"/>
                    <a:pt x="216" y="1681"/>
                  </a:cubicBezTo>
                  <a:cubicBezTo>
                    <a:pt x="220" y="1693"/>
                    <a:pt x="217" y="1710"/>
                    <a:pt x="228" y="1717"/>
                  </a:cubicBezTo>
                  <a:cubicBezTo>
                    <a:pt x="290" y="1758"/>
                    <a:pt x="345" y="1807"/>
                    <a:pt x="408" y="1849"/>
                  </a:cubicBezTo>
                  <a:cubicBezTo>
                    <a:pt x="498" y="1909"/>
                    <a:pt x="394" y="1868"/>
                    <a:pt x="480" y="1897"/>
                  </a:cubicBezTo>
                  <a:cubicBezTo>
                    <a:pt x="522" y="1902"/>
                    <a:pt x="628" y="1875"/>
                    <a:pt x="672" y="1873"/>
                  </a:cubicBezTo>
                  <a:cubicBezTo>
                    <a:pt x="716" y="1871"/>
                    <a:pt x="688" y="1899"/>
                    <a:pt x="744" y="1885"/>
                  </a:cubicBezTo>
                  <a:cubicBezTo>
                    <a:pt x="819" y="1910"/>
                    <a:pt x="932" y="1810"/>
                    <a:pt x="1008" y="1789"/>
                  </a:cubicBezTo>
                  <a:cubicBezTo>
                    <a:pt x="996" y="1813"/>
                    <a:pt x="1086" y="1819"/>
                    <a:pt x="1104" y="1813"/>
                  </a:cubicBezTo>
                  <a:cubicBezTo>
                    <a:pt x="1116" y="1809"/>
                    <a:pt x="1140" y="1801"/>
                    <a:pt x="1140" y="1801"/>
                  </a:cubicBezTo>
                  <a:cubicBezTo>
                    <a:pt x="1164" y="1809"/>
                    <a:pt x="1204" y="1801"/>
                    <a:pt x="1212" y="1825"/>
                  </a:cubicBezTo>
                  <a:cubicBezTo>
                    <a:pt x="1231" y="1883"/>
                    <a:pt x="1209" y="1847"/>
                    <a:pt x="1260" y="1873"/>
                  </a:cubicBezTo>
                  <a:cubicBezTo>
                    <a:pt x="1273" y="1879"/>
                    <a:pt x="1283" y="1891"/>
                    <a:pt x="1296" y="1897"/>
                  </a:cubicBezTo>
                  <a:cubicBezTo>
                    <a:pt x="1319" y="1907"/>
                    <a:pt x="1368" y="1921"/>
                    <a:pt x="1368" y="1921"/>
                  </a:cubicBezTo>
                  <a:cubicBezTo>
                    <a:pt x="1384" y="1917"/>
                    <a:pt x="1400" y="1909"/>
                    <a:pt x="1416" y="1909"/>
                  </a:cubicBezTo>
                  <a:cubicBezTo>
                    <a:pt x="1480" y="1909"/>
                    <a:pt x="1462" y="1967"/>
                    <a:pt x="1488" y="1993"/>
                  </a:cubicBezTo>
                  <a:cubicBezTo>
                    <a:pt x="1497" y="2002"/>
                    <a:pt x="1512" y="2001"/>
                    <a:pt x="1524" y="2005"/>
                  </a:cubicBezTo>
                  <a:cubicBezTo>
                    <a:pt x="1499" y="2081"/>
                    <a:pt x="1511" y="2098"/>
                    <a:pt x="1452" y="2137"/>
                  </a:cubicBezTo>
                  <a:cubicBezTo>
                    <a:pt x="1431" y="2199"/>
                    <a:pt x="1449" y="2192"/>
                    <a:pt x="1476" y="2245"/>
                  </a:cubicBezTo>
                  <a:cubicBezTo>
                    <a:pt x="1502" y="2298"/>
                    <a:pt x="1494" y="2317"/>
                    <a:pt x="1548" y="2353"/>
                  </a:cubicBezTo>
                  <a:cubicBezTo>
                    <a:pt x="1605" y="2439"/>
                    <a:pt x="1576" y="2405"/>
                    <a:pt x="1632" y="2461"/>
                  </a:cubicBezTo>
                  <a:cubicBezTo>
                    <a:pt x="1654" y="2528"/>
                    <a:pt x="1687" y="2584"/>
                    <a:pt x="1704" y="2653"/>
                  </a:cubicBezTo>
                  <a:cubicBezTo>
                    <a:pt x="1708" y="2689"/>
                    <a:pt x="1709" y="2725"/>
                    <a:pt x="1716" y="2761"/>
                  </a:cubicBezTo>
                  <a:cubicBezTo>
                    <a:pt x="1721" y="2786"/>
                    <a:pt x="1740" y="2833"/>
                    <a:pt x="1740" y="2833"/>
                  </a:cubicBezTo>
                  <a:cubicBezTo>
                    <a:pt x="1732" y="2858"/>
                    <a:pt x="1712" y="2880"/>
                    <a:pt x="1704" y="2905"/>
                  </a:cubicBezTo>
                  <a:cubicBezTo>
                    <a:pt x="1693" y="2939"/>
                    <a:pt x="1698" y="2980"/>
                    <a:pt x="1680" y="3013"/>
                  </a:cubicBezTo>
                  <a:cubicBezTo>
                    <a:pt x="1666" y="3038"/>
                    <a:pt x="1632" y="3085"/>
                    <a:pt x="1632" y="3085"/>
                  </a:cubicBezTo>
                  <a:cubicBezTo>
                    <a:pt x="1636" y="3119"/>
                    <a:pt x="1636" y="3189"/>
                    <a:pt x="1656" y="3229"/>
                  </a:cubicBezTo>
                  <a:cubicBezTo>
                    <a:pt x="1662" y="3242"/>
                    <a:pt x="1674" y="3252"/>
                    <a:pt x="1680" y="3265"/>
                  </a:cubicBezTo>
                  <a:cubicBezTo>
                    <a:pt x="1722" y="3359"/>
                    <a:pt x="1706" y="3358"/>
                    <a:pt x="1764" y="3445"/>
                  </a:cubicBezTo>
                  <a:cubicBezTo>
                    <a:pt x="1787" y="3479"/>
                    <a:pt x="1780" y="3529"/>
                    <a:pt x="1800" y="3565"/>
                  </a:cubicBezTo>
                  <a:cubicBezTo>
                    <a:pt x="1815" y="3600"/>
                    <a:pt x="1822" y="3649"/>
                    <a:pt x="1836" y="3673"/>
                  </a:cubicBezTo>
                  <a:cubicBezTo>
                    <a:pt x="1850" y="3697"/>
                    <a:pt x="1880" y="3691"/>
                    <a:pt x="1884" y="3709"/>
                  </a:cubicBezTo>
                  <a:cubicBezTo>
                    <a:pt x="1876" y="3733"/>
                    <a:pt x="1856" y="3756"/>
                    <a:pt x="1860" y="3781"/>
                  </a:cubicBezTo>
                  <a:cubicBezTo>
                    <a:pt x="1864" y="3809"/>
                    <a:pt x="1888" y="3826"/>
                    <a:pt x="1896" y="3853"/>
                  </a:cubicBezTo>
                  <a:cubicBezTo>
                    <a:pt x="1944" y="3853"/>
                    <a:pt x="1890" y="3888"/>
                    <a:pt x="1896" y="3901"/>
                  </a:cubicBezTo>
                  <a:cubicBezTo>
                    <a:pt x="1906" y="3917"/>
                    <a:pt x="1962" y="3919"/>
                    <a:pt x="1980" y="3949"/>
                  </a:cubicBezTo>
                  <a:cubicBezTo>
                    <a:pt x="1998" y="3979"/>
                    <a:pt x="2008" y="4041"/>
                    <a:pt x="2004" y="4081"/>
                  </a:cubicBezTo>
                  <a:cubicBezTo>
                    <a:pt x="1995" y="4108"/>
                    <a:pt x="1923" y="4167"/>
                    <a:pt x="1956" y="4189"/>
                  </a:cubicBezTo>
                  <a:cubicBezTo>
                    <a:pt x="1973" y="4200"/>
                    <a:pt x="1996" y="4197"/>
                    <a:pt x="2016" y="4201"/>
                  </a:cubicBezTo>
                  <a:cubicBezTo>
                    <a:pt x="2044" y="4208"/>
                    <a:pt x="2102" y="4201"/>
                    <a:pt x="2136" y="4201"/>
                  </a:cubicBezTo>
                  <a:cubicBezTo>
                    <a:pt x="2170" y="4201"/>
                    <a:pt x="2200" y="4205"/>
                    <a:pt x="2220" y="4201"/>
                  </a:cubicBezTo>
                  <a:cubicBezTo>
                    <a:pt x="2232" y="4193"/>
                    <a:pt x="2242" y="4179"/>
                    <a:pt x="2256" y="4177"/>
                  </a:cubicBezTo>
                  <a:cubicBezTo>
                    <a:pt x="2323" y="4167"/>
                    <a:pt x="2392" y="4169"/>
                    <a:pt x="2460" y="4165"/>
                  </a:cubicBezTo>
                  <a:cubicBezTo>
                    <a:pt x="2503" y="4156"/>
                    <a:pt x="2525" y="4160"/>
                    <a:pt x="2556" y="4129"/>
                  </a:cubicBezTo>
                  <a:cubicBezTo>
                    <a:pt x="2566" y="4119"/>
                    <a:pt x="2569" y="4102"/>
                    <a:pt x="2580" y="4093"/>
                  </a:cubicBezTo>
                  <a:cubicBezTo>
                    <a:pt x="2590" y="4085"/>
                    <a:pt x="2605" y="4087"/>
                    <a:pt x="2616" y="4081"/>
                  </a:cubicBezTo>
                  <a:cubicBezTo>
                    <a:pt x="2629" y="4075"/>
                    <a:pt x="2640" y="4065"/>
                    <a:pt x="2652" y="4057"/>
                  </a:cubicBezTo>
                  <a:cubicBezTo>
                    <a:pt x="2683" y="4010"/>
                    <a:pt x="2676" y="3993"/>
                    <a:pt x="2724" y="3961"/>
                  </a:cubicBezTo>
                  <a:cubicBezTo>
                    <a:pt x="2751" y="3880"/>
                    <a:pt x="2714" y="3968"/>
                    <a:pt x="2772" y="3901"/>
                  </a:cubicBezTo>
                  <a:cubicBezTo>
                    <a:pt x="2791" y="3879"/>
                    <a:pt x="2820" y="3829"/>
                    <a:pt x="2820" y="3829"/>
                  </a:cubicBezTo>
                  <a:cubicBezTo>
                    <a:pt x="2847" y="3719"/>
                    <a:pt x="2817" y="3751"/>
                    <a:pt x="2880" y="3709"/>
                  </a:cubicBezTo>
                  <a:cubicBezTo>
                    <a:pt x="2888" y="3697"/>
                    <a:pt x="2893" y="3682"/>
                    <a:pt x="2904" y="3673"/>
                  </a:cubicBezTo>
                  <a:cubicBezTo>
                    <a:pt x="2914" y="3665"/>
                    <a:pt x="2931" y="3670"/>
                    <a:pt x="2940" y="3661"/>
                  </a:cubicBezTo>
                  <a:cubicBezTo>
                    <a:pt x="2960" y="3641"/>
                    <a:pt x="2988" y="3589"/>
                    <a:pt x="2988" y="3589"/>
                  </a:cubicBezTo>
                  <a:cubicBezTo>
                    <a:pt x="2976" y="3507"/>
                    <a:pt x="2944" y="3402"/>
                    <a:pt x="3024" y="3349"/>
                  </a:cubicBezTo>
                  <a:cubicBezTo>
                    <a:pt x="3032" y="3337"/>
                    <a:pt x="3037" y="3322"/>
                    <a:pt x="3048" y="3313"/>
                  </a:cubicBezTo>
                  <a:cubicBezTo>
                    <a:pt x="3070" y="3294"/>
                    <a:pt x="3120" y="3265"/>
                    <a:pt x="3120" y="3265"/>
                  </a:cubicBezTo>
                  <a:cubicBezTo>
                    <a:pt x="3160" y="3205"/>
                    <a:pt x="3132" y="3237"/>
                    <a:pt x="3216" y="3181"/>
                  </a:cubicBezTo>
                  <a:cubicBezTo>
                    <a:pt x="3228" y="3173"/>
                    <a:pt x="3240" y="3165"/>
                    <a:pt x="3252" y="3157"/>
                  </a:cubicBezTo>
                  <a:cubicBezTo>
                    <a:pt x="3264" y="3149"/>
                    <a:pt x="3288" y="3133"/>
                    <a:pt x="3288" y="3133"/>
                  </a:cubicBezTo>
                  <a:cubicBezTo>
                    <a:pt x="3296" y="3109"/>
                    <a:pt x="3304" y="3085"/>
                    <a:pt x="3312" y="3061"/>
                  </a:cubicBezTo>
                  <a:cubicBezTo>
                    <a:pt x="3316" y="3049"/>
                    <a:pt x="3320" y="3037"/>
                    <a:pt x="3324" y="3025"/>
                  </a:cubicBezTo>
                  <a:cubicBezTo>
                    <a:pt x="3328" y="3013"/>
                    <a:pt x="3336" y="2989"/>
                    <a:pt x="3336" y="2989"/>
                  </a:cubicBezTo>
                  <a:cubicBezTo>
                    <a:pt x="3332" y="2933"/>
                    <a:pt x="3334" y="2876"/>
                    <a:pt x="3324" y="2821"/>
                  </a:cubicBezTo>
                  <a:cubicBezTo>
                    <a:pt x="3321" y="2807"/>
                    <a:pt x="3306" y="2798"/>
                    <a:pt x="3300" y="2785"/>
                  </a:cubicBezTo>
                  <a:cubicBezTo>
                    <a:pt x="3290" y="2762"/>
                    <a:pt x="3276" y="2713"/>
                    <a:pt x="3276" y="2713"/>
                  </a:cubicBezTo>
                  <a:cubicBezTo>
                    <a:pt x="3272" y="2681"/>
                    <a:pt x="3270" y="2649"/>
                    <a:pt x="3264" y="2617"/>
                  </a:cubicBezTo>
                  <a:cubicBezTo>
                    <a:pt x="3262" y="2605"/>
                    <a:pt x="3252" y="2594"/>
                    <a:pt x="3252" y="2581"/>
                  </a:cubicBezTo>
                  <a:cubicBezTo>
                    <a:pt x="3252" y="2562"/>
                    <a:pt x="3287" y="2467"/>
                    <a:pt x="3288" y="2461"/>
                  </a:cubicBezTo>
                  <a:cubicBezTo>
                    <a:pt x="3292" y="2445"/>
                    <a:pt x="3291" y="2427"/>
                    <a:pt x="3300" y="2413"/>
                  </a:cubicBezTo>
                  <a:cubicBezTo>
                    <a:pt x="3308" y="2401"/>
                    <a:pt x="3324" y="2397"/>
                    <a:pt x="3336" y="2389"/>
                  </a:cubicBezTo>
                  <a:cubicBezTo>
                    <a:pt x="3353" y="2337"/>
                    <a:pt x="3354" y="2323"/>
                    <a:pt x="3408" y="2305"/>
                  </a:cubicBezTo>
                  <a:cubicBezTo>
                    <a:pt x="3422" y="2249"/>
                    <a:pt x="3432" y="2229"/>
                    <a:pt x="3480" y="2197"/>
                  </a:cubicBezTo>
                  <a:cubicBezTo>
                    <a:pt x="3488" y="2173"/>
                    <a:pt x="3495" y="2142"/>
                    <a:pt x="3516" y="2125"/>
                  </a:cubicBezTo>
                  <a:cubicBezTo>
                    <a:pt x="3526" y="2117"/>
                    <a:pt x="3541" y="2119"/>
                    <a:pt x="3552" y="2113"/>
                  </a:cubicBezTo>
                  <a:cubicBezTo>
                    <a:pt x="3577" y="2099"/>
                    <a:pt x="3624" y="2065"/>
                    <a:pt x="3624" y="2065"/>
                  </a:cubicBezTo>
                  <a:cubicBezTo>
                    <a:pt x="3652" y="2023"/>
                    <a:pt x="3672" y="2009"/>
                    <a:pt x="3720" y="1993"/>
                  </a:cubicBezTo>
                  <a:cubicBezTo>
                    <a:pt x="3755" y="1958"/>
                    <a:pt x="3781" y="1920"/>
                    <a:pt x="3816" y="1885"/>
                  </a:cubicBezTo>
                  <a:cubicBezTo>
                    <a:pt x="3820" y="1873"/>
                    <a:pt x="3822" y="1860"/>
                    <a:pt x="3828" y="1849"/>
                  </a:cubicBezTo>
                  <a:cubicBezTo>
                    <a:pt x="3834" y="1836"/>
                    <a:pt x="3846" y="1826"/>
                    <a:pt x="3852" y="1813"/>
                  </a:cubicBezTo>
                  <a:cubicBezTo>
                    <a:pt x="3887" y="1734"/>
                    <a:pt x="3859" y="1724"/>
                    <a:pt x="3924" y="1681"/>
                  </a:cubicBezTo>
                  <a:cubicBezTo>
                    <a:pt x="3945" y="1617"/>
                    <a:pt x="3941" y="1583"/>
                    <a:pt x="4008" y="1561"/>
                  </a:cubicBezTo>
                  <a:cubicBezTo>
                    <a:pt x="3993" y="1442"/>
                    <a:pt x="4013" y="1442"/>
                    <a:pt x="3924" y="1501"/>
                  </a:cubicBezTo>
                  <a:cubicBezTo>
                    <a:pt x="3908" y="1497"/>
                    <a:pt x="3892" y="1489"/>
                    <a:pt x="3876" y="1489"/>
                  </a:cubicBezTo>
                  <a:cubicBezTo>
                    <a:pt x="3780" y="1489"/>
                    <a:pt x="3900" y="1521"/>
                    <a:pt x="3804" y="1489"/>
                  </a:cubicBezTo>
                  <a:cubicBezTo>
                    <a:pt x="3780" y="1493"/>
                    <a:pt x="3754" y="1490"/>
                    <a:pt x="3732" y="1501"/>
                  </a:cubicBezTo>
                  <a:cubicBezTo>
                    <a:pt x="3719" y="1507"/>
                    <a:pt x="3722" y="1535"/>
                    <a:pt x="3708" y="1537"/>
                  </a:cubicBezTo>
                  <a:cubicBezTo>
                    <a:pt x="3660" y="1544"/>
                    <a:pt x="3612" y="1529"/>
                    <a:pt x="3564" y="1525"/>
                  </a:cubicBezTo>
                  <a:cubicBezTo>
                    <a:pt x="3540" y="1517"/>
                    <a:pt x="3516" y="1509"/>
                    <a:pt x="3492" y="1501"/>
                  </a:cubicBezTo>
                  <a:cubicBezTo>
                    <a:pt x="3480" y="1497"/>
                    <a:pt x="3456" y="1489"/>
                    <a:pt x="3456" y="1489"/>
                  </a:cubicBezTo>
                  <a:cubicBezTo>
                    <a:pt x="3441" y="1413"/>
                    <a:pt x="3435" y="1411"/>
                    <a:pt x="3372" y="1369"/>
                  </a:cubicBezTo>
                  <a:cubicBezTo>
                    <a:pt x="3303" y="1266"/>
                    <a:pt x="3395" y="1387"/>
                    <a:pt x="3312" y="1321"/>
                  </a:cubicBezTo>
                  <a:cubicBezTo>
                    <a:pt x="3301" y="1312"/>
                    <a:pt x="3298" y="1295"/>
                    <a:pt x="3288" y="1285"/>
                  </a:cubicBezTo>
                  <a:cubicBezTo>
                    <a:pt x="3265" y="1262"/>
                    <a:pt x="3245" y="1259"/>
                    <a:pt x="3216" y="1249"/>
                  </a:cubicBezTo>
                  <a:cubicBezTo>
                    <a:pt x="3192" y="1011"/>
                    <a:pt x="3241" y="1189"/>
                    <a:pt x="3168" y="1105"/>
                  </a:cubicBezTo>
                  <a:cubicBezTo>
                    <a:pt x="3149" y="1083"/>
                    <a:pt x="3120" y="1033"/>
                    <a:pt x="3120" y="1033"/>
                  </a:cubicBezTo>
                  <a:cubicBezTo>
                    <a:pt x="3116" y="993"/>
                    <a:pt x="3114" y="953"/>
                    <a:pt x="3108" y="913"/>
                  </a:cubicBezTo>
                  <a:cubicBezTo>
                    <a:pt x="3106" y="900"/>
                    <a:pt x="3109" y="877"/>
                    <a:pt x="3096" y="877"/>
                  </a:cubicBezTo>
                  <a:cubicBezTo>
                    <a:pt x="3083" y="877"/>
                    <a:pt x="3088" y="901"/>
                    <a:pt x="3084" y="913"/>
                  </a:cubicBezTo>
                  <a:cubicBezTo>
                    <a:pt x="3061" y="844"/>
                    <a:pt x="3091" y="902"/>
                    <a:pt x="3036" y="865"/>
                  </a:cubicBezTo>
                  <a:cubicBezTo>
                    <a:pt x="3010" y="848"/>
                    <a:pt x="2990" y="822"/>
                    <a:pt x="2964" y="805"/>
                  </a:cubicBezTo>
                  <a:cubicBezTo>
                    <a:pt x="2986" y="740"/>
                    <a:pt x="2964" y="752"/>
                    <a:pt x="2940" y="697"/>
                  </a:cubicBezTo>
                  <a:cubicBezTo>
                    <a:pt x="2930" y="674"/>
                    <a:pt x="2930" y="646"/>
                    <a:pt x="2916" y="625"/>
                  </a:cubicBezTo>
                  <a:cubicBezTo>
                    <a:pt x="2908" y="613"/>
                    <a:pt x="2898" y="602"/>
                    <a:pt x="2892" y="589"/>
                  </a:cubicBezTo>
                  <a:cubicBezTo>
                    <a:pt x="2886" y="578"/>
                    <a:pt x="2901" y="572"/>
                    <a:pt x="2892" y="563"/>
                  </a:cubicBezTo>
                  <a:cubicBezTo>
                    <a:pt x="2844" y="563"/>
                    <a:pt x="2856" y="545"/>
                    <a:pt x="2844" y="541"/>
                  </a:cubicBezTo>
                  <a:cubicBezTo>
                    <a:pt x="2836" y="529"/>
                    <a:pt x="2826" y="518"/>
                    <a:pt x="2820" y="505"/>
                  </a:cubicBezTo>
                  <a:cubicBezTo>
                    <a:pt x="2814" y="494"/>
                    <a:pt x="2795" y="469"/>
                    <a:pt x="2808" y="469"/>
                  </a:cubicBezTo>
                  <a:cubicBezTo>
                    <a:pt x="2822" y="469"/>
                    <a:pt x="2822" y="495"/>
                    <a:pt x="2832" y="505"/>
                  </a:cubicBezTo>
                  <a:cubicBezTo>
                    <a:pt x="2842" y="515"/>
                    <a:pt x="2856" y="521"/>
                    <a:pt x="2868" y="529"/>
                  </a:cubicBezTo>
                  <a:cubicBezTo>
                    <a:pt x="2880" y="525"/>
                    <a:pt x="2895" y="526"/>
                    <a:pt x="2904" y="517"/>
                  </a:cubicBezTo>
                  <a:cubicBezTo>
                    <a:pt x="2913" y="508"/>
                    <a:pt x="2917" y="494"/>
                    <a:pt x="2916" y="481"/>
                  </a:cubicBezTo>
                  <a:cubicBezTo>
                    <a:pt x="2911" y="437"/>
                    <a:pt x="2880" y="361"/>
                    <a:pt x="2856" y="325"/>
                  </a:cubicBezTo>
                  <a:cubicBezTo>
                    <a:pt x="2805" y="342"/>
                    <a:pt x="2780" y="330"/>
                    <a:pt x="2736" y="301"/>
                  </a:cubicBezTo>
                  <a:cubicBezTo>
                    <a:pt x="2690" y="312"/>
                    <a:pt x="2660" y="334"/>
                    <a:pt x="2616" y="349"/>
                  </a:cubicBezTo>
                  <a:cubicBezTo>
                    <a:pt x="2534" y="333"/>
                    <a:pt x="2458" y="293"/>
                    <a:pt x="2376" y="277"/>
                  </a:cubicBezTo>
                  <a:cubicBezTo>
                    <a:pt x="2284" y="259"/>
                    <a:pt x="2336" y="270"/>
                    <a:pt x="2220" y="241"/>
                  </a:cubicBezTo>
                  <a:cubicBezTo>
                    <a:pt x="2203" y="245"/>
                    <a:pt x="2138" y="260"/>
                    <a:pt x="2136" y="265"/>
                  </a:cubicBezTo>
                  <a:cubicBezTo>
                    <a:pt x="2072" y="409"/>
                    <a:pt x="2173" y="328"/>
                    <a:pt x="2088" y="385"/>
                  </a:cubicBezTo>
                  <a:cubicBezTo>
                    <a:pt x="2012" y="366"/>
                    <a:pt x="1961" y="332"/>
                    <a:pt x="1896" y="289"/>
                  </a:cubicBezTo>
                  <a:cubicBezTo>
                    <a:pt x="1839" y="251"/>
                    <a:pt x="1729" y="247"/>
                    <a:pt x="1668" y="241"/>
                  </a:cubicBezTo>
                  <a:cubicBezTo>
                    <a:pt x="1664" y="225"/>
                    <a:pt x="1661" y="209"/>
                    <a:pt x="1656" y="193"/>
                  </a:cubicBezTo>
                  <a:cubicBezTo>
                    <a:pt x="1653" y="181"/>
                    <a:pt x="1638" y="168"/>
                    <a:pt x="1644" y="157"/>
                  </a:cubicBezTo>
                  <a:cubicBezTo>
                    <a:pt x="1650" y="146"/>
                    <a:pt x="1668" y="149"/>
                    <a:pt x="1680" y="145"/>
                  </a:cubicBezTo>
                  <a:cubicBezTo>
                    <a:pt x="1684" y="117"/>
                    <a:pt x="1684" y="88"/>
                    <a:pt x="1692" y="61"/>
                  </a:cubicBezTo>
                  <a:cubicBezTo>
                    <a:pt x="1708" y="8"/>
                    <a:pt x="1767" y="17"/>
                    <a:pt x="1644" y="37"/>
                  </a:cubicBezTo>
                  <a:cubicBezTo>
                    <a:pt x="1588" y="0"/>
                    <a:pt x="1572" y="17"/>
                    <a:pt x="1512" y="37"/>
                  </a:cubicBezTo>
                  <a:cubicBezTo>
                    <a:pt x="1466" y="22"/>
                    <a:pt x="1439" y="9"/>
                    <a:pt x="1392" y="25"/>
                  </a:cubicBezTo>
                  <a:cubicBezTo>
                    <a:pt x="1285" y="14"/>
                    <a:pt x="1249" y="3"/>
                    <a:pt x="1140" y="25"/>
                  </a:cubicBezTo>
                  <a:cubicBezTo>
                    <a:pt x="1076" y="38"/>
                    <a:pt x="1007" y="90"/>
                    <a:pt x="936" y="97"/>
                  </a:cubicBezTo>
                  <a:cubicBezTo>
                    <a:pt x="876" y="103"/>
                    <a:pt x="816" y="103"/>
                    <a:pt x="756" y="109"/>
                  </a:cubicBezTo>
                  <a:cubicBezTo>
                    <a:pt x="736" y="111"/>
                    <a:pt x="796" y="109"/>
                    <a:pt x="816" y="109"/>
                  </a:cubicBezTo>
                </a:path>
              </a:pathLst>
            </a:custGeom>
            <a:solidFill>
              <a:srgbClr val="CCFFFF"/>
            </a:solidFill>
            <a:ln w="9525">
              <a:solidFill>
                <a:schemeClr val="tx1"/>
              </a:solidFill>
              <a:round/>
            </a:ln>
          </p:spPr>
          <p:txBody>
            <a:bodyPr/>
            <a:lstStyle/>
            <a:p>
              <a:endParaRPr lang="zh-CN" altLang="en-US"/>
            </a:p>
          </p:txBody>
        </p:sp>
        <p:sp>
          <p:nvSpPr>
            <p:cNvPr id="56346" name="Freeform 4"/>
            <p:cNvSpPr>
              <a:spLocks noChangeArrowheads="1"/>
            </p:cNvSpPr>
            <p:nvPr/>
          </p:nvSpPr>
          <p:spPr bwMode="auto">
            <a:xfrm>
              <a:off x="4416" y="2893"/>
              <a:ext cx="548" cy="852"/>
            </a:xfrm>
            <a:custGeom>
              <a:avLst/>
              <a:gdLst>
                <a:gd name="T0" fmla="*/ 504 w 548"/>
                <a:gd name="T1" fmla="*/ 0 h 852"/>
                <a:gd name="T2" fmla="*/ 516 w 548"/>
                <a:gd name="T3" fmla="*/ 108 h 852"/>
                <a:gd name="T4" fmla="*/ 480 w 548"/>
                <a:gd name="T5" fmla="*/ 264 h 852"/>
                <a:gd name="T6" fmla="*/ 492 w 548"/>
                <a:gd name="T7" fmla="*/ 336 h 852"/>
                <a:gd name="T8" fmla="*/ 420 w 548"/>
                <a:gd name="T9" fmla="*/ 444 h 852"/>
                <a:gd name="T10" fmla="*/ 396 w 548"/>
                <a:gd name="T11" fmla="*/ 516 h 852"/>
                <a:gd name="T12" fmla="*/ 348 w 548"/>
                <a:gd name="T13" fmla="*/ 588 h 852"/>
                <a:gd name="T14" fmla="*/ 264 w 548"/>
                <a:gd name="T15" fmla="*/ 768 h 852"/>
                <a:gd name="T16" fmla="*/ 180 w 548"/>
                <a:gd name="T17" fmla="*/ 852 h 852"/>
                <a:gd name="T18" fmla="*/ 72 w 548"/>
                <a:gd name="T19" fmla="*/ 792 h 852"/>
                <a:gd name="T20" fmla="*/ 84 w 548"/>
                <a:gd name="T21" fmla="*/ 612 h 852"/>
                <a:gd name="T22" fmla="*/ 120 w 548"/>
                <a:gd name="T23" fmla="*/ 600 h 852"/>
                <a:gd name="T24" fmla="*/ 144 w 548"/>
                <a:gd name="T25" fmla="*/ 564 h 852"/>
                <a:gd name="T26" fmla="*/ 132 w 548"/>
                <a:gd name="T27" fmla="*/ 516 h 852"/>
                <a:gd name="T28" fmla="*/ 168 w 548"/>
                <a:gd name="T29" fmla="*/ 348 h 852"/>
                <a:gd name="T30" fmla="*/ 204 w 548"/>
                <a:gd name="T31" fmla="*/ 300 h 852"/>
                <a:gd name="T32" fmla="*/ 276 w 548"/>
                <a:gd name="T33" fmla="*/ 276 h 852"/>
                <a:gd name="T34" fmla="*/ 348 w 548"/>
                <a:gd name="T35" fmla="*/ 240 h 852"/>
                <a:gd name="T36" fmla="*/ 384 w 548"/>
                <a:gd name="T37" fmla="*/ 156 h 852"/>
                <a:gd name="T38" fmla="*/ 468 w 548"/>
                <a:gd name="T39" fmla="*/ 84 h 852"/>
                <a:gd name="T40" fmla="*/ 504 w 548"/>
                <a:gd name="T41" fmla="*/ 0 h 8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48"/>
                <a:gd name="T64" fmla="*/ 0 h 852"/>
                <a:gd name="T65" fmla="*/ 548 w 548"/>
                <a:gd name="T66" fmla="*/ 852 h 8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48" h="852">
                  <a:moveTo>
                    <a:pt x="504" y="0"/>
                  </a:moveTo>
                  <a:cubicBezTo>
                    <a:pt x="508" y="36"/>
                    <a:pt x="512" y="72"/>
                    <a:pt x="516" y="108"/>
                  </a:cubicBezTo>
                  <a:cubicBezTo>
                    <a:pt x="526" y="193"/>
                    <a:pt x="548" y="219"/>
                    <a:pt x="480" y="264"/>
                  </a:cubicBezTo>
                  <a:cubicBezTo>
                    <a:pt x="484" y="288"/>
                    <a:pt x="498" y="312"/>
                    <a:pt x="492" y="336"/>
                  </a:cubicBezTo>
                  <a:cubicBezTo>
                    <a:pt x="492" y="336"/>
                    <a:pt x="432" y="426"/>
                    <a:pt x="420" y="444"/>
                  </a:cubicBezTo>
                  <a:cubicBezTo>
                    <a:pt x="406" y="465"/>
                    <a:pt x="410" y="495"/>
                    <a:pt x="396" y="516"/>
                  </a:cubicBezTo>
                  <a:cubicBezTo>
                    <a:pt x="380" y="540"/>
                    <a:pt x="364" y="564"/>
                    <a:pt x="348" y="588"/>
                  </a:cubicBezTo>
                  <a:cubicBezTo>
                    <a:pt x="300" y="660"/>
                    <a:pt x="333" y="699"/>
                    <a:pt x="264" y="768"/>
                  </a:cubicBezTo>
                  <a:cubicBezTo>
                    <a:pt x="243" y="830"/>
                    <a:pt x="246" y="836"/>
                    <a:pt x="180" y="852"/>
                  </a:cubicBezTo>
                  <a:cubicBezTo>
                    <a:pt x="119" y="837"/>
                    <a:pt x="107" y="845"/>
                    <a:pt x="72" y="792"/>
                  </a:cubicBezTo>
                  <a:cubicBezTo>
                    <a:pt x="54" y="704"/>
                    <a:pt x="0" y="668"/>
                    <a:pt x="84" y="612"/>
                  </a:cubicBezTo>
                  <a:cubicBezTo>
                    <a:pt x="108" y="576"/>
                    <a:pt x="114" y="611"/>
                    <a:pt x="120" y="600"/>
                  </a:cubicBezTo>
                  <a:cubicBezTo>
                    <a:pt x="126" y="587"/>
                    <a:pt x="142" y="578"/>
                    <a:pt x="144" y="564"/>
                  </a:cubicBezTo>
                  <a:cubicBezTo>
                    <a:pt x="146" y="548"/>
                    <a:pt x="136" y="532"/>
                    <a:pt x="132" y="516"/>
                  </a:cubicBezTo>
                  <a:cubicBezTo>
                    <a:pt x="137" y="485"/>
                    <a:pt x="156" y="384"/>
                    <a:pt x="168" y="348"/>
                  </a:cubicBezTo>
                  <a:cubicBezTo>
                    <a:pt x="180" y="312"/>
                    <a:pt x="186" y="312"/>
                    <a:pt x="204" y="300"/>
                  </a:cubicBezTo>
                  <a:cubicBezTo>
                    <a:pt x="212" y="276"/>
                    <a:pt x="252" y="284"/>
                    <a:pt x="276" y="276"/>
                  </a:cubicBezTo>
                  <a:cubicBezTo>
                    <a:pt x="326" y="259"/>
                    <a:pt x="301" y="271"/>
                    <a:pt x="348" y="240"/>
                  </a:cubicBezTo>
                  <a:cubicBezTo>
                    <a:pt x="373" y="140"/>
                    <a:pt x="343" y="239"/>
                    <a:pt x="384" y="156"/>
                  </a:cubicBezTo>
                  <a:cubicBezTo>
                    <a:pt x="412" y="99"/>
                    <a:pt x="404" y="105"/>
                    <a:pt x="468" y="84"/>
                  </a:cubicBezTo>
                  <a:cubicBezTo>
                    <a:pt x="486" y="31"/>
                    <a:pt x="474" y="59"/>
                    <a:pt x="504" y="0"/>
                  </a:cubicBezTo>
                  <a:close/>
                </a:path>
              </a:pathLst>
            </a:custGeom>
            <a:solidFill>
              <a:srgbClr val="CCFFFF"/>
            </a:solidFill>
            <a:ln w="9525">
              <a:solidFill>
                <a:schemeClr val="tx1"/>
              </a:solidFill>
              <a:round/>
            </a:ln>
          </p:spPr>
          <p:txBody>
            <a:bodyPr/>
            <a:lstStyle/>
            <a:p>
              <a:endParaRPr lang="zh-CN" altLang="en-US"/>
            </a:p>
          </p:txBody>
        </p:sp>
        <p:sp>
          <p:nvSpPr>
            <p:cNvPr id="56347" name="Freeform 5"/>
            <p:cNvSpPr>
              <a:spLocks noChangeArrowheads="1"/>
            </p:cNvSpPr>
            <p:nvPr/>
          </p:nvSpPr>
          <p:spPr bwMode="auto">
            <a:xfrm>
              <a:off x="2592" y="13"/>
              <a:ext cx="209" cy="416"/>
            </a:xfrm>
            <a:custGeom>
              <a:avLst/>
              <a:gdLst>
                <a:gd name="T0" fmla="*/ 50 w 209"/>
                <a:gd name="T1" fmla="*/ 68 h 416"/>
                <a:gd name="T2" fmla="*/ 14 w 209"/>
                <a:gd name="T3" fmla="*/ 164 h 416"/>
                <a:gd name="T4" fmla="*/ 2 w 209"/>
                <a:gd name="T5" fmla="*/ 200 h 416"/>
                <a:gd name="T6" fmla="*/ 26 w 209"/>
                <a:gd name="T7" fmla="*/ 236 h 416"/>
                <a:gd name="T8" fmla="*/ 48 w 209"/>
                <a:gd name="T9" fmla="*/ 371 h 416"/>
                <a:gd name="T10" fmla="*/ 74 w 209"/>
                <a:gd name="T11" fmla="*/ 344 h 416"/>
                <a:gd name="T12" fmla="*/ 98 w 209"/>
                <a:gd name="T13" fmla="*/ 416 h 416"/>
                <a:gd name="T14" fmla="*/ 134 w 209"/>
                <a:gd name="T15" fmla="*/ 392 h 416"/>
                <a:gd name="T16" fmla="*/ 146 w 209"/>
                <a:gd name="T17" fmla="*/ 344 h 416"/>
                <a:gd name="T18" fmla="*/ 170 w 209"/>
                <a:gd name="T19" fmla="*/ 308 h 416"/>
                <a:gd name="T20" fmla="*/ 182 w 209"/>
                <a:gd name="T21" fmla="*/ 272 h 416"/>
                <a:gd name="T22" fmla="*/ 170 w 209"/>
                <a:gd name="T23" fmla="*/ 176 h 416"/>
                <a:gd name="T24" fmla="*/ 182 w 209"/>
                <a:gd name="T25" fmla="*/ 104 h 416"/>
                <a:gd name="T26" fmla="*/ 206 w 209"/>
                <a:gd name="T27" fmla="*/ 68 h 416"/>
                <a:gd name="T28" fmla="*/ 170 w 209"/>
                <a:gd name="T29" fmla="*/ 44 h 416"/>
                <a:gd name="T30" fmla="*/ 134 w 209"/>
                <a:gd name="T31" fmla="*/ 56 h 416"/>
                <a:gd name="T32" fmla="*/ 50 w 209"/>
                <a:gd name="T33" fmla="*/ 44 h 416"/>
                <a:gd name="T34" fmla="*/ 50 w 209"/>
                <a:gd name="T35" fmla="*/ 68 h 4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9"/>
                <a:gd name="T55" fmla="*/ 0 h 416"/>
                <a:gd name="T56" fmla="*/ 209 w 209"/>
                <a:gd name="T57" fmla="*/ 416 h 4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9" h="416">
                  <a:moveTo>
                    <a:pt x="50" y="68"/>
                  </a:moveTo>
                  <a:cubicBezTo>
                    <a:pt x="68" y="121"/>
                    <a:pt x="60" y="133"/>
                    <a:pt x="14" y="164"/>
                  </a:cubicBezTo>
                  <a:cubicBezTo>
                    <a:pt x="10" y="176"/>
                    <a:pt x="0" y="188"/>
                    <a:pt x="2" y="200"/>
                  </a:cubicBezTo>
                  <a:cubicBezTo>
                    <a:pt x="4" y="214"/>
                    <a:pt x="20" y="223"/>
                    <a:pt x="26" y="236"/>
                  </a:cubicBezTo>
                  <a:cubicBezTo>
                    <a:pt x="36" y="259"/>
                    <a:pt x="48" y="347"/>
                    <a:pt x="48" y="371"/>
                  </a:cubicBezTo>
                  <a:cubicBezTo>
                    <a:pt x="56" y="383"/>
                    <a:pt x="68" y="331"/>
                    <a:pt x="74" y="344"/>
                  </a:cubicBezTo>
                  <a:cubicBezTo>
                    <a:pt x="84" y="367"/>
                    <a:pt x="98" y="416"/>
                    <a:pt x="98" y="416"/>
                  </a:cubicBezTo>
                  <a:cubicBezTo>
                    <a:pt x="110" y="408"/>
                    <a:pt x="126" y="404"/>
                    <a:pt x="134" y="392"/>
                  </a:cubicBezTo>
                  <a:cubicBezTo>
                    <a:pt x="143" y="378"/>
                    <a:pt x="140" y="359"/>
                    <a:pt x="146" y="344"/>
                  </a:cubicBezTo>
                  <a:cubicBezTo>
                    <a:pt x="152" y="331"/>
                    <a:pt x="164" y="321"/>
                    <a:pt x="170" y="308"/>
                  </a:cubicBezTo>
                  <a:cubicBezTo>
                    <a:pt x="176" y="297"/>
                    <a:pt x="178" y="284"/>
                    <a:pt x="182" y="272"/>
                  </a:cubicBezTo>
                  <a:cubicBezTo>
                    <a:pt x="126" y="188"/>
                    <a:pt x="110" y="216"/>
                    <a:pt x="170" y="176"/>
                  </a:cubicBezTo>
                  <a:cubicBezTo>
                    <a:pt x="174" y="152"/>
                    <a:pt x="174" y="127"/>
                    <a:pt x="182" y="104"/>
                  </a:cubicBezTo>
                  <a:cubicBezTo>
                    <a:pt x="187" y="90"/>
                    <a:pt x="209" y="82"/>
                    <a:pt x="206" y="68"/>
                  </a:cubicBezTo>
                  <a:cubicBezTo>
                    <a:pt x="203" y="54"/>
                    <a:pt x="182" y="52"/>
                    <a:pt x="170" y="44"/>
                  </a:cubicBezTo>
                  <a:cubicBezTo>
                    <a:pt x="158" y="48"/>
                    <a:pt x="146" y="58"/>
                    <a:pt x="134" y="56"/>
                  </a:cubicBezTo>
                  <a:cubicBezTo>
                    <a:pt x="87" y="48"/>
                    <a:pt x="109" y="0"/>
                    <a:pt x="50" y="44"/>
                  </a:cubicBezTo>
                  <a:cubicBezTo>
                    <a:pt x="44" y="49"/>
                    <a:pt x="50" y="60"/>
                    <a:pt x="50" y="68"/>
                  </a:cubicBezTo>
                  <a:close/>
                </a:path>
              </a:pathLst>
            </a:custGeom>
            <a:solidFill>
              <a:srgbClr val="CCFFFF"/>
            </a:solidFill>
            <a:ln w="9525">
              <a:solidFill>
                <a:schemeClr val="tx1"/>
              </a:solidFill>
              <a:round/>
            </a:ln>
          </p:spPr>
          <p:txBody>
            <a:bodyPr/>
            <a:lstStyle/>
            <a:p>
              <a:endParaRPr lang="zh-CN" altLang="en-US"/>
            </a:p>
          </p:txBody>
        </p:sp>
        <p:sp>
          <p:nvSpPr>
            <p:cNvPr id="56348" name="Freeform 6"/>
            <p:cNvSpPr>
              <a:spLocks noChangeArrowheads="1"/>
            </p:cNvSpPr>
            <p:nvPr/>
          </p:nvSpPr>
          <p:spPr bwMode="auto">
            <a:xfrm>
              <a:off x="2609" y="254"/>
              <a:ext cx="867" cy="697"/>
            </a:xfrm>
            <a:custGeom>
              <a:avLst/>
              <a:gdLst>
                <a:gd name="T0" fmla="*/ 148 w 867"/>
                <a:gd name="T1" fmla="*/ 71 h 697"/>
                <a:gd name="T2" fmla="*/ 112 w 867"/>
                <a:gd name="T3" fmla="*/ 83 h 697"/>
                <a:gd name="T4" fmla="*/ 88 w 867"/>
                <a:gd name="T5" fmla="*/ 155 h 697"/>
                <a:gd name="T6" fmla="*/ 52 w 867"/>
                <a:gd name="T7" fmla="*/ 167 h 697"/>
                <a:gd name="T8" fmla="*/ 76 w 867"/>
                <a:gd name="T9" fmla="*/ 227 h 697"/>
                <a:gd name="T10" fmla="*/ 55 w 867"/>
                <a:gd name="T11" fmla="*/ 286 h 697"/>
                <a:gd name="T12" fmla="*/ 55 w 867"/>
                <a:gd name="T13" fmla="*/ 358 h 697"/>
                <a:gd name="T14" fmla="*/ 40 w 867"/>
                <a:gd name="T15" fmla="*/ 479 h 697"/>
                <a:gd name="T16" fmla="*/ 52 w 867"/>
                <a:gd name="T17" fmla="*/ 515 h 697"/>
                <a:gd name="T18" fmla="*/ 124 w 867"/>
                <a:gd name="T19" fmla="*/ 539 h 697"/>
                <a:gd name="T20" fmla="*/ 208 w 867"/>
                <a:gd name="T21" fmla="*/ 539 h 697"/>
                <a:gd name="T22" fmla="*/ 220 w 867"/>
                <a:gd name="T23" fmla="*/ 611 h 697"/>
                <a:gd name="T24" fmla="*/ 292 w 867"/>
                <a:gd name="T25" fmla="*/ 635 h 697"/>
                <a:gd name="T26" fmla="*/ 355 w 867"/>
                <a:gd name="T27" fmla="*/ 634 h 697"/>
                <a:gd name="T28" fmla="*/ 400 w 867"/>
                <a:gd name="T29" fmla="*/ 623 h 697"/>
                <a:gd name="T30" fmla="*/ 472 w 867"/>
                <a:gd name="T31" fmla="*/ 671 h 697"/>
                <a:gd name="T32" fmla="*/ 784 w 867"/>
                <a:gd name="T33" fmla="*/ 671 h 697"/>
                <a:gd name="T34" fmla="*/ 784 w 867"/>
                <a:gd name="T35" fmla="*/ 515 h 697"/>
                <a:gd name="T36" fmla="*/ 832 w 867"/>
                <a:gd name="T37" fmla="*/ 443 h 697"/>
                <a:gd name="T38" fmla="*/ 784 w 867"/>
                <a:gd name="T39" fmla="*/ 335 h 697"/>
                <a:gd name="T40" fmla="*/ 844 w 867"/>
                <a:gd name="T41" fmla="*/ 119 h 697"/>
                <a:gd name="T42" fmla="*/ 856 w 867"/>
                <a:gd name="T43" fmla="*/ 83 h 697"/>
                <a:gd name="T44" fmla="*/ 715 w 867"/>
                <a:gd name="T45" fmla="*/ 10 h 697"/>
                <a:gd name="T46" fmla="*/ 631 w 867"/>
                <a:gd name="T47" fmla="*/ 10 h 697"/>
                <a:gd name="T48" fmla="*/ 559 w 867"/>
                <a:gd name="T49" fmla="*/ 58 h 697"/>
                <a:gd name="T50" fmla="*/ 535 w 867"/>
                <a:gd name="T51" fmla="*/ 142 h 697"/>
                <a:gd name="T52" fmla="*/ 487 w 867"/>
                <a:gd name="T53" fmla="*/ 142 h 697"/>
                <a:gd name="T54" fmla="*/ 451 w 867"/>
                <a:gd name="T55" fmla="*/ 106 h 697"/>
                <a:gd name="T56" fmla="*/ 391 w 867"/>
                <a:gd name="T57" fmla="*/ 94 h 697"/>
                <a:gd name="T58" fmla="*/ 319 w 867"/>
                <a:gd name="T59" fmla="*/ 34 h 697"/>
                <a:gd name="T60" fmla="*/ 247 w 867"/>
                <a:gd name="T61" fmla="*/ 23 h 697"/>
                <a:gd name="T62" fmla="*/ 148 w 867"/>
                <a:gd name="T63" fmla="*/ 47 h 697"/>
                <a:gd name="T64" fmla="*/ 64 w 867"/>
                <a:gd name="T65" fmla="*/ 155 h 697"/>
                <a:gd name="T66" fmla="*/ 40 w 867"/>
                <a:gd name="T67" fmla="*/ 215 h 69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67"/>
                <a:gd name="T103" fmla="*/ 0 h 697"/>
                <a:gd name="T104" fmla="*/ 867 w 867"/>
                <a:gd name="T105" fmla="*/ 697 h 69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67" h="697">
                  <a:moveTo>
                    <a:pt x="148" y="71"/>
                  </a:moveTo>
                  <a:cubicBezTo>
                    <a:pt x="136" y="75"/>
                    <a:pt x="119" y="73"/>
                    <a:pt x="112" y="83"/>
                  </a:cubicBezTo>
                  <a:cubicBezTo>
                    <a:pt x="97" y="104"/>
                    <a:pt x="112" y="147"/>
                    <a:pt x="88" y="155"/>
                  </a:cubicBezTo>
                  <a:cubicBezTo>
                    <a:pt x="76" y="159"/>
                    <a:pt x="64" y="163"/>
                    <a:pt x="52" y="167"/>
                  </a:cubicBezTo>
                  <a:cubicBezTo>
                    <a:pt x="31" y="231"/>
                    <a:pt x="35" y="180"/>
                    <a:pt x="76" y="227"/>
                  </a:cubicBezTo>
                  <a:cubicBezTo>
                    <a:pt x="95" y="249"/>
                    <a:pt x="55" y="286"/>
                    <a:pt x="55" y="286"/>
                  </a:cubicBezTo>
                  <a:cubicBezTo>
                    <a:pt x="47" y="310"/>
                    <a:pt x="69" y="337"/>
                    <a:pt x="55" y="358"/>
                  </a:cubicBezTo>
                  <a:cubicBezTo>
                    <a:pt x="0" y="441"/>
                    <a:pt x="61" y="416"/>
                    <a:pt x="40" y="479"/>
                  </a:cubicBezTo>
                  <a:cubicBezTo>
                    <a:pt x="44" y="491"/>
                    <a:pt x="42" y="508"/>
                    <a:pt x="52" y="515"/>
                  </a:cubicBezTo>
                  <a:cubicBezTo>
                    <a:pt x="73" y="530"/>
                    <a:pt x="124" y="539"/>
                    <a:pt x="124" y="539"/>
                  </a:cubicBezTo>
                  <a:cubicBezTo>
                    <a:pt x="145" y="532"/>
                    <a:pt x="188" y="511"/>
                    <a:pt x="208" y="539"/>
                  </a:cubicBezTo>
                  <a:cubicBezTo>
                    <a:pt x="222" y="559"/>
                    <a:pt x="204" y="593"/>
                    <a:pt x="220" y="611"/>
                  </a:cubicBezTo>
                  <a:cubicBezTo>
                    <a:pt x="237" y="630"/>
                    <a:pt x="292" y="635"/>
                    <a:pt x="292" y="635"/>
                  </a:cubicBezTo>
                  <a:cubicBezTo>
                    <a:pt x="313" y="635"/>
                    <a:pt x="337" y="636"/>
                    <a:pt x="355" y="634"/>
                  </a:cubicBezTo>
                  <a:cubicBezTo>
                    <a:pt x="373" y="632"/>
                    <a:pt x="381" y="617"/>
                    <a:pt x="400" y="623"/>
                  </a:cubicBezTo>
                  <a:cubicBezTo>
                    <a:pt x="425" y="637"/>
                    <a:pt x="472" y="671"/>
                    <a:pt x="472" y="671"/>
                  </a:cubicBezTo>
                  <a:cubicBezTo>
                    <a:pt x="536" y="679"/>
                    <a:pt x="732" y="697"/>
                    <a:pt x="784" y="671"/>
                  </a:cubicBezTo>
                  <a:cubicBezTo>
                    <a:pt x="778" y="621"/>
                    <a:pt x="759" y="564"/>
                    <a:pt x="784" y="515"/>
                  </a:cubicBezTo>
                  <a:cubicBezTo>
                    <a:pt x="797" y="489"/>
                    <a:pt x="832" y="443"/>
                    <a:pt x="832" y="443"/>
                  </a:cubicBezTo>
                  <a:cubicBezTo>
                    <a:pt x="819" y="404"/>
                    <a:pt x="797" y="374"/>
                    <a:pt x="784" y="335"/>
                  </a:cubicBezTo>
                  <a:cubicBezTo>
                    <a:pt x="792" y="234"/>
                    <a:pt x="767" y="171"/>
                    <a:pt x="844" y="119"/>
                  </a:cubicBezTo>
                  <a:cubicBezTo>
                    <a:pt x="848" y="107"/>
                    <a:pt x="867" y="89"/>
                    <a:pt x="856" y="83"/>
                  </a:cubicBezTo>
                  <a:cubicBezTo>
                    <a:pt x="809" y="57"/>
                    <a:pt x="766" y="27"/>
                    <a:pt x="715" y="10"/>
                  </a:cubicBezTo>
                  <a:cubicBezTo>
                    <a:pt x="681" y="1"/>
                    <a:pt x="651" y="0"/>
                    <a:pt x="631" y="10"/>
                  </a:cubicBezTo>
                  <a:cubicBezTo>
                    <a:pt x="605" y="18"/>
                    <a:pt x="575" y="36"/>
                    <a:pt x="559" y="58"/>
                  </a:cubicBezTo>
                  <a:cubicBezTo>
                    <a:pt x="507" y="131"/>
                    <a:pt x="617" y="115"/>
                    <a:pt x="535" y="142"/>
                  </a:cubicBezTo>
                  <a:cubicBezTo>
                    <a:pt x="511" y="159"/>
                    <a:pt x="505" y="142"/>
                    <a:pt x="487" y="142"/>
                  </a:cubicBezTo>
                  <a:cubicBezTo>
                    <a:pt x="473" y="136"/>
                    <a:pt x="467" y="114"/>
                    <a:pt x="451" y="106"/>
                  </a:cubicBezTo>
                  <a:cubicBezTo>
                    <a:pt x="438" y="95"/>
                    <a:pt x="439" y="118"/>
                    <a:pt x="391" y="94"/>
                  </a:cubicBezTo>
                  <a:cubicBezTo>
                    <a:pt x="375" y="81"/>
                    <a:pt x="343" y="46"/>
                    <a:pt x="319" y="34"/>
                  </a:cubicBezTo>
                  <a:cubicBezTo>
                    <a:pt x="295" y="22"/>
                    <a:pt x="275" y="21"/>
                    <a:pt x="247" y="23"/>
                  </a:cubicBezTo>
                  <a:cubicBezTo>
                    <a:pt x="219" y="25"/>
                    <a:pt x="179" y="25"/>
                    <a:pt x="148" y="47"/>
                  </a:cubicBezTo>
                  <a:cubicBezTo>
                    <a:pt x="130" y="102"/>
                    <a:pt x="111" y="120"/>
                    <a:pt x="64" y="155"/>
                  </a:cubicBezTo>
                  <a:cubicBezTo>
                    <a:pt x="49" y="199"/>
                    <a:pt x="58" y="180"/>
                    <a:pt x="40" y="215"/>
                  </a:cubicBezTo>
                </a:path>
              </a:pathLst>
            </a:custGeom>
            <a:solidFill>
              <a:srgbClr val="CCFFFF"/>
            </a:solidFill>
            <a:ln w="9525">
              <a:solidFill>
                <a:schemeClr val="tx1"/>
              </a:solidFill>
              <a:round/>
            </a:ln>
          </p:spPr>
          <p:txBody>
            <a:bodyPr/>
            <a:lstStyle/>
            <a:p>
              <a:endParaRPr lang="zh-CN" altLang="en-US"/>
            </a:p>
          </p:txBody>
        </p:sp>
        <p:sp>
          <p:nvSpPr>
            <p:cNvPr id="56349" name="Freeform 7"/>
            <p:cNvSpPr>
              <a:spLocks noChangeArrowheads="1"/>
            </p:cNvSpPr>
            <p:nvPr/>
          </p:nvSpPr>
          <p:spPr bwMode="auto">
            <a:xfrm>
              <a:off x="3168" y="864"/>
              <a:ext cx="1043" cy="1180"/>
            </a:xfrm>
            <a:custGeom>
              <a:avLst/>
              <a:gdLst>
                <a:gd name="T0" fmla="*/ 972 w 1043"/>
                <a:gd name="T1" fmla="*/ 1020 h 1180"/>
                <a:gd name="T2" fmla="*/ 924 w 1043"/>
                <a:gd name="T3" fmla="*/ 911 h 1180"/>
                <a:gd name="T4" fmla="*/ 900 w 1043"/>
                <a:gd name="T5" fmla="*/ 924 h 1180"/>
                <a:gd name="T6" fmla="*/ 912 w 1043"/>
                <a:gd name="T7" fmla="*/ 863 h 1180"/>
                <a:gd name="T8" fmla="*/ 888 w 1043"/>
                <a:gd name="T9" fmla="*/ 780 h 1180"/>
                <a:gd name="T10" fmla="*/ 864 w 1043"/>
                <a:gd name="T11" fmla="*/ 792 h 1180"/>
                <a:gd name="T12" fmla="*/ 888 w 1043"/>
                <a:gd name="T13" fmla="*/ 756 h 1180"/>
                <a:gd name="T14" fmla="*/ 984 w 1043"/>
                <a:gd name="T15" fmla="*/ 576 h 1180"/>
                <a:gd name="T16" fmla="*/ 984 w 1043"/>
                <a:gd name="T17" fmla="*/ 492 h 1180"/>
                <a:gd name="T18" fmla="*/ 972 w 1043"/>
                <a:gd name="T19" fmla="*/ 432 h 1180"/>
                <a:gd name="T20" fmla="*/ 996 w 1043"/>
                <a:gd name="T21" fmla="*/ 396 h 1180"/>
                <a:gd name="T22" fmla="*/ 1008 w 1043"/>
                <a:gd name="T23" fmla="*/ 360 h 1180"/>
                <a:gd name="T24" fmla="*/ 1032 w 1043"/>
                <a:gd name="T25" fmla="*/ 240 h 1180"/>
                <a:gd name="T26" fmla="*/ 960 w 1043"/>
                <a:gd name="T27" fmla="*/ 60 h 1180"/>
                <a:gd name="T28" fmla="*/ 900 w 1043"/>
                <a:gd name="T29" fmla="*/ 0 h 1180"/>
                <a:gd name="T30" fmla="*/ 828 w 1043"/>
                <a:gd name="T31" fmla="*/ 24 h 1180"/>
                <a:gd name="T32" fmla="*/ 528 w 1043"/>
                <a:gd name="T33" fmla="*/ 48 h 1180"/>
                <a:gd name="T34" fmla="*/ 0 w 1043"/>
                <a:gd name="T35" fmla="*/ 36 h 1180"/>
                <a:gd name="T36" fmla="*/ 84 w 1043"/>
                <a:gd name="T37" fmla="*/ 108 h 1180"/>
                <a:gd name="T38" fmla="*/ 144 w 1043"/>
                <a:gd name="T39" fmla="*/ 168 h 1180"/>
                <a:gd name="T40" fmla="*/ 216 w 1043"/>
                <a:gd name="T41" fmla="*/ 192 h 1180"/>
                <a:gd name="T42" fmla="*/ 228 w 1043"/>
                <a:gd name="T43" fmla="*/ 408 h 1180"/>
                <a:gd name="T44" fmla="*/ 204 w 1043"/>
                <a:gd name="T45" fmla="*/ 444 h 1180"/>
                <a:gd name="T46" fmla="*/ 180 w 1043"/>
                <a:gd name="T47" fmla="*/ 516 h 1180"/>
                <a:gd name="T48" fmla="*/ 168 w 1043"/>
                <a:gd name="T49" fmla="*/ 552 h 1180"/>
                <a:gd name="T50" fmla="*/ 192 w 1043"/>
                <a:gd name="T51" fmla="*/ 660 h 1180"/>
                <a:gd name="T52" fmla="*/ 240 w 1043"/>
                <a:gd name="T53" fmla="*/ 732 h 1180"/>
                <a:gd name="T54" fmla="*/ 276 w 1043"/>
                <a:gd name="T55" fmla="*/ 804 h 1180"/>
                <a:gd name="T56" fmla="*/ 288 w 1043"/>
                <a:gd name="T57" fmla="*/ 840 h 1180"/>
                <a:gd name="T58" fmla="*/ 324 w 1043"/>
                <a:gd name="T59" fmla="*/ 852 h 1180"/>
                <a:gd name="T60" fmla="*/ 384 w 1043"/>
                <a:gd name="T61" fmla="*/ 923 h 1180"/>
                <a:gd name="T62" fmla="*/ 408 w 1043"/>
                <a:gd name="T63" fmla="*/ 936 h 1180"/>
                <a:gd name="T64" fmla="*/ 444 w 1043"/>
                <a:gd name="T65" fmla="*/ 983 h 1180"/>
                <a:gd name="T66" fmla="*/ 468 w 1043"/>
                <a:gd name="T67" fmla="*/ 996 h 1180"/>
                <a:gd name="T68" fmla="*/ 480 w 1043"/>
                <a:gd name="T69" fmla="*/ 1032 h 1180"/>
                <a:gd name="T70" fmla="*/ 540 w 1043"/>
                <a:gd name="T71" fmla="*/ 1140 h 1180"/>
                <a:gd name="T72" fmla="*/ 552 w 1043"/>
                <a:gd name="T73" fmla="*/ 1176 h 1180"/>
                <a:gd name="T74" fmla="*/ 600 w 1043"/>
                <a:gd name="T75" fmla="*/ 1164 h 1180"/>
                <a:gd name="T76" fmla="*/ 696 w 1043"/>
                <a:gd name="T77" fmla="*/ 1128 h 1180"/>
                <a:gd name="T78" fmla="*/ 912 w 1043"/>
                <a:gd name="T79" fmla="*/ 1068 h 1180"/>
                <a:gd name="T80" fmla="*/ 972 w 1043"/>
                <a:gd name="T81" fmla="*/ 1020 h 11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43"/>
                <a:gd name="T124" fmla="*/ 0 h 1180"/>
                <a:gd name="T125" fmla="*/ 1043 w 1043"/>
                <a:gd name="T126" fmla="*/ 1180 h 11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43" h="1180">
                  <a:moveTo>
                    <a:pt x="972" y="1020"/>
                  </a:moveTo>
                  <a:cubicBezTo>
                    <a:pt x="947" y="920"/>
                    <a:pt x="983" y="958"/>
                    <a:pt x="924" y="911"/>
                  </a:cubicBezTo>
                  <a:cubicBezTo>
                    <a:pt x="936" y="875"/>
                    <a:pt x="910" y="934"/>
                    <a:pt x="900" y="924"/>
                  </a:cubicBezTo>
                  <a:cubicBezTo>
                    <a:pt x="890" y="914"/>
                    <a:pt x="924" y="871"/>
                    <a:pt x="912" y="863"/>
                  </a:cubicBezTo>
                  <a:cubicBezTo>
                    <a:pt x="906" y="854"/>
                    <a:pt x="882" y="797"/>
                    <a:pt x="888" y="780"/>
                  </a:cubicBezTo>
                  <a:cubicBezTo>
                    <a:pt x="893" y="764"/>
                    <a:pt x="853" y="805"/>
                    <a:pt x="864" y="792"/>
                  </a:cubicBezTo>
                  <a:cubicBezTo>
                    <a:pt x="873" y="781"/>
                    <a:pt x="880" y="768"/>
                    <a:pt x="888" y="756"/>
                  </a:cubicBezTo>
                  <a:cubicBezTo>
                    <a:pt x="898" y="705"/>
                    <a:pt x="959" y="620"/>
                    <a:pt x="984" y="576"/>
                  </a:cubicBezTo>
                  <a:cubicBezTo>
                    <a:pt x="998" y="551"/>
                    <a:pt x="984" y="492"/>
                    <a:pt x="984" y="492"/>
                  </a:cubicBezTo>
                  <a:cubicBezTo>
                    <a:pt x="980" y="472"/>
                    <a:pt x="969" y="452"/>
                    <a:pt x="972" y="432"/>
                  </a:cubicBezTo>
                  <a:cubicBezTo>
                    <a:pt x="974" y="418"/>
                    <a:pt x="990" y="409"/>
                    <a:pt x="996" y="396"/>
                  </a:cubicBezTo>
                  <a:cubicBezTo>
                    <a:pt x="1002" y="385"/>
                    <a:pt x="1004" y="372"/>
                    <a:pt x="1008" y="360"/>
                  </a:cubicBezTo>
                  <a:cubicBezTo>
                    <a:pt x="993" y="302"/>
                    <a:pt x="999" y="289"/>
                    <a:pt x="1032" y="240"/>
                  </a:cubicBezTo>
                  <a:cubicBezTo>
                    <a:pt x="1019" y="160"/>
                    <a:pt x="1043" y="88"/>
                    <a:pt x="960" y="60"/>
                  </a:cubicBezTo>
                  <a:cubicBezTo>
                    <a:pt x="949" y="44"/>
                    <a:pt x="927" y="0"/>
                    <a:pt x="900" y="0"/>
                  </a:cubicBezTo>
                  <a:cubicBezTo>
                    <a:pt x="875" y="0"/>
                    <a:pt x="852" y="16"/>
                    <a:pt x="828" y="24"/>
                  </a:cubicBezTo>
                  <a:cubicBezTo>
                    <a:pt x="733" y="56"/>
                    <a:pt x="628" y="42"/>
                    <a:pt x="528" y="48"/>
                  </a:cubicBezTo>
                  <a:cubicBezTo>
                    <a:pt x="359" y="82"/>
                    <a:pt x="172" y="47"/>
                    <a:pt x="0" y="36"/>
                  </a:cubicBezTo>
                  <a:cubicBezTo>
                    <a:pt x="19" y="94"/>
                    <a:pt x="33" y="74"/>
                    <a:pt x="84" y="108"/>
                  </a:cubicBezTo>
                  <a:cubicBezTo>
                    <a:pt x="106" y="141"/>
                    <a:pt x="106" y="151"/>
                    <a:pt x="144" y="168"/>
                  </a:cubicBezTo>
                  <a:cubicBezTo>
                    <a:pt x="167" y="178"/>
                    <a:pt x="216" y="192"/>
                    <a:pt x="216" y="192"/>
                  </a:cubicBezTo>
                  <a:cubicBezTo>
                    <a:pt x="239" y="262"/>
                    <a:pt x="250" y="336"/>
                    <a:pt x="228" y="408"/>
                  </a:cubicBezTo>
                  <a:cubicBezTo>
                    <a:pt x="224" y="422"/>
                    <a:pt x="210" y="431"/>
                    <a:pt x="204" y="444"/>
                  </a:cubicBezTo>
                  <a:cubicBezTo>
                    <a:pt x="194" y="467"/>
                    <a:pt x="188" y="492"/>
                    <a:pt x="180" y="516"/>
                  </a:cubicBezTo>
                  <a:cubicBezTo>
                    <a:pt x="176" y="528"/>
                    <a:pt x="168" y="552"/>
                    <a:pt x="168" y="552"/>
                  </a:cubicBezTo>
                  <a:cubicBezTo>
                    <a:pt x="171" y="572"/>
                    <a:pt x="178" y="635"/>
                    <a:pt x="192" y="660"/>
                  </a:cubicBezTo>
                  <a:cubicBezTo>
                    <a:pt x="206" y="685"/>
                    <a:pt x="231" y="705"/>
                    <a:pt x="240" y="732"/>
                  </a:cubicBezTo>
                  <a:cubicBezTo>
                    <a:pt x="270" y="822"/>
                    <a:pt x="229" y="711"/>
                    <a:pt x="276" y="804"/>
                  </a:cubicBezTo>
                  <a:cubicBezTo>
                    <a:pt x="282" y="815"/>
                    <a:pt x="279" y="831"/>
                    <a:pt x="288" y="840"/>
                  </a:cubicBezTo>
                  <a:cubicBezTo>
                    <a:pt x="297" y="849"/>
                    <a:pt x="312" y="848"/>
                    <a:pt x="324" y="852"/>
                  </a:cubicBezTo>
                  <a:cubicBezTo>
                    <a:pt x="393" y="955"/>
                    <a:pt x="301" y="857"/>
                    <a:pt x="384" y="923"/>
                  </a:cubicBezTo>
                  <a:cubicBezTo>
                    <a:pt x="420" y="971"/>
                    <a:pt x="398" y="926"/>
                    <a:pt x="408" y="936"/>
                  </a:cubicBezTo>
                  <a:cubicBezTo>
                    <a:pt x="418" y="946"/>
                    <a:pt x="432" y="975"/>
                    <a:pt x="444" y="983"/>
                  </a:cubicBezTo>
                  <a:cubicBezTo>
                    <a:pt x="480" y="1019"/>
                    <a:pt x="462" y="983"/>
                    <a:pt x="468" y="996"/>
                  </a:cubicBezTo>
                  <a:cubicBezTo>
                    <a:pt x="474" y="1007"/>
                    <a:pt x="471" y="1023"/>
                    <a:pt x="480" y="1032"/>
                  </a:cubicBezTo>
                  <a:cubicBezTo>
                    <a:pt x="489" y="1055"/>
                    <a:pt x="528" y="1116"/>
                    <a:pt x="540" y="1140"/>
                  </a:cubicBezTo>
                  <a:cubicBezTo>
                    <a:pt x="552" y="1164"/>
                    <a:pt x="542" y="1172"/>
                    <a:pt x="552" y="1176"/>
                  </a:cubicBezTo>
                  <a:cubicBezTo>
                    <a:pt x="562" y="1180"/>
                    <a:pt x="576" y="1172"/>
                    <a:pt x="600" y="1164"/>
                  </a:cubicBezTo>
                  <a:cubicBezTo>
                    <a:pt x="624" y="1156"/>
                    <a:pt x="644" y="1144"/>
                    <a:pt x="696" y="1128"/>
                  </a:cubicBezTo>
                  <a:cubicBezTo>
                    <a:pt x="767" y="1104"/>
                    <a:pt x="840" y="1092"/>
                    <a:pt x="912" y="1068"/>
                  </a:cubicBezTo>
                  <a:cubicBezTo>
                    <a:pt x="932" y="1061"/>
                    <a:pt x="1001" y="1049"/>
                    <a:pt x="972" y="1020"/>
                  </a:cubicBezTo>
                  <a:close/>
                </a:path>
              </a:pathLst>
            </a:custGeom>
            <a:solidFill>
              <a:srgbClr val="CCFFFF"/>
            </a:solidFill>
            <a:ln w="9525">
              <a:solidFill>
                <a:schemeClr val="tx1"/>
              </a:solidFill>
              <a:round/>
            </a:ln>
          </p:spPr>
          <p:txBody>
            <a:bodyPr/>
            <a:lstStyle/>
            <a:p>
              <a:endParaRPr lang="zh-CN" altLang="en-US"/>
            </a:p>
          </p:txBody>
        </p:sp>
        <p:sp>
          <p:nvSpPr>
            <p:cNvPr id="56350" name="Freeform 8"/>
            <p:cNvSpPr>
              <a:spLocks noChangeArrowheads="1"/>
            </p:cNvSpPr>
            <p:nvPr/>
          </p:nvSpPr>
          <p:spPr bwMode="auto">
            <a:xfrm>
              <a:off x="4128" y="1104"/>
              <a:ext cx="376" cy="372"/>
            </a:xfrm>
            <a:custGeom>
              <a:avLst/>
              <a:gdLst>
                <a:gd name="T0" fmla="*/ 56 w 376"/>
                <a:gd name="T1" fmla="*/ 0 h 372"/>
                <a:gd name="T2" fmla="*/ 32 w 376"/>
                <a:gd name="T3" fmla="*/ 108 h 372"/>
                <a:gd name="T4" fmla="*/ 8 w 376"/>
                <a:gd name="T5" fmla="*/ 180 h 372"/>
                <a:gd name="T6" fmla="*/ 48 w 376"/>
                <a:gd name="T7" fmla="*/ 264 h 372"/>
                <a:gd name="T8" fmla="*/ 72 w 376"/>
                <a:gd name="T9" fmla="*/ 240 h 372"/>
                <a:gd name="T10" fmla="*/ 164 w 376"/>
                <a:gd name="T11" fmla="*/ 228 h 372"/>
                <a:gd name="T12" fmla="*/ 200 w 376"/>
                <a:gd name="T13" fmla="*/ 240 h 372"/>
                <a:gd name="T14" fmla="*/ 212 w 376"/>
                <a:gd name="T15" fmla="*/ 276 h 372"/>
                <a:gd name="T16" fmla="*/ 284 w 376"/>
                <a:gd name="T17" fmla="*/ 300 h 372"/>
                <a:gd name="T18" fmla="*/ 344 w 376"/>
                <a:gd name="T19" fmla="*/ 372 h 372"/>
                <a:gd name="T20" fmla="*/ 356 w 376"/>
                <a:gd name="T21" fmla="*/ 336 h 372"/>
                <a:gd name="T22" fmla="*/ 296 w 376"/>
                <a:gd name="T23" fmla="*/ 276 h 372"/>
                <a:gd name="T24" fmla="*/ 236 w 376"/>
                <a:gd name="T25" fmla="*/ 216 h 372"/>
                <a:gd name="T26" fmla="*/ 128 w 376"/>
                <a:gd name="T27" fmla="*/ 156 h 372"/>
                <a:gd name="T28" fmla="*/ 116 w 376"/>
                <a:gd name="T29" fmla="*/ 120 h 372"/>
                <a:gd name="T30" fmla="*/ 128 w 376"/>
                <a:gd name="T31" fmla="*/ 84 h 372"/>
                <a:gd name="T32" fmla="*/ 56 w 376"/>
                <a:gd name="T33" fmla="*/ 0 h 37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372"/>
                <a:gd name="T53" fmla="*/ 376 w 376"/>
                <a:gd name="T54" fmla="*/ 372 h 37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372">
                  <a:moveTo>
                    <a:pt x="56" y="0"/>
                  </a:moveTo>
                  <a:cubicBezTo>
                    <a:pt x="37" y="58"/>
                    <a:pt x="12" y="47"/>
                    <a:pt x="32" y="108"/>
                  </a:cubicBezTo>
                  <a:cubicBezTo>
                    <a:pt x="24" y="132"/>
                    <a:pt x="0" y="156"/>
                    <a:pt x="8" y="180"/>
                  </a:cubicBezTo>
                  <a:cubicBezTo>
                    <a:pt x="16" y="204"/>
                    <a:pt x="48" y="264"/>
                    <a:pt x="48" y="264"/>
                  </a:cubicBezTo>
                  <a:cubicBezTo>
                    <a:pt x="63" y="241"/>
                    <a:pt x="48" y="264"/>
                    <a:pt x="72" y="240"/>
                  </a:cubicBezTo>
                  <a:cubicBezTo>
                    <a:pt x="97" y="243"/>
                    <a:pt x="140" y="220"/>
                    <a:pt x="164" y="228"/>
                  </a:cubicBezTo>
                  <a:cubicBezTo>
                    <a:pt x="176" y="232"/>
                    <a:pt x="200" y="240"/>
                    <a:pt x="200" y="240"/>
                  </a:cubicBezTo>
                  <a:cubicBezTo>
                    <a:pt x="204" y="252"/>
                    <a:pt x="202" y="269"/>
                    <a:pt x="212" y="276"/>
                  </a:cubicBezTo>
                  <a:cubicBezTo>
                    <a:pt x="233" y="291"/>
                    <a:pt x="284" y="300"/>
                    <a:pt x="284" y="300"/>
                  </a:cubicBezTo>
                  <a:cubicBezTo>
                    <a:pt x="291" y="311"/>
                    <a:pt x="329" y="372"/>
                    <a:pt x="344" y="372"/>
                  </a:cubicBezTo>
                  <a:cubicBezTo>
                    <a:pt x="357" y="372"/>
                    <a:pt x="352" y="348"/>
                    <a:pt x="356" y="336"/>
                  </a:cubicBezTo>
                  <a:cubicBezTo>
                    <a:pt x="292" y="240"/>
                    <a:pt x="376" y="356"/>
                    <a:pt x="296" y="276"/>
                  </a:cubicBezTo>
                  <a:cubicBezTo>
                    <a:pt x="216" y="196"/>
                    <a:pt x="332" y="280"/>
                    <a:pt x="236" y="216"/>
                  </a:cubicBezTo>
                  <a:cubicBezTo>
                    <a:pt x="201" y="163"/>
                    <a:pt x="184" y="175"/>
                    <a:pt x="128" y="156"/>
                  </a:cubicBezTo>
                  <a:cubicBezTo>
                    <a:pt x="124" y="144"/>
                    <a:pt x="116" y="133"/>
                    <a:pt x="116" y="120"/>
                  </a:cubicBezTo>
                  <a:cubicBezTo>
                    <a:pt x="116" y="107"/>
                    <a:pt x="129" y="97"/>
                    <a:pt x="128" y="84"/>
                  </a:cubicBezTo>
                  <a:cubicBezTo>
                    <a:pt x="121" y="24"/>
                    <a:pt x="112" y="0"/>
                    <a:pt x="56" y="0"/>
                  </a:cubicBezTo>
                  <a:close/>
                </a:path>
              </a:pathLst>
            </a:custGeom>
            <a:solidFill>
              <a:srgbClr val="CCFFFF"/>
            </a:solidFill>
            <a:ln w="9525">
              <a:solidFill>
                <a:schemeClr val="tx1"/>
              </a:solidFill>
              <a:round/>
            </a:ln>
          </p:spPr>
          <p:txBody>
            <a:bodyPr/>
            <a:lstStyle/>
            <a:p>
              <a:endParaRPr lang="zh-CN" altLang="en-US"/>
            </a:p>
          </p:txBody>
        </p:sp>
        <p:sp>
          <p:nvSpPr>
            <p:cNvPr id="56351" name="Freeform 9"/>
            <p:cNvSpPr>
              <a:spLocks noChangeArrowheads="1"/>
            </p:cNvSpPr>
            <p:nvPr/>
          </p:nvSpPr>
          <p:spPr bwMode="auto">
            <a:xfrm>
              <a:off x="4032" y="1296"/>
              <a:ext cx="774" cy="714"/>
            </a:xfrm>
            <a:custGeom>
              <a:avLst/>
              <a:gdLst>
                <a:gd name="T0" fmla="*/ 108 w 774"/>
                <a:gd name="T1" fmla="*/ 538 h 714"/>
                <a:gd name="T2" fmla="*/ 180 w 774"/>
                <a:gd name="T3" fmla="*/ 646 h 714"/>
                <a:gd name="T4" fmla="*/ 132 w 774"/>
                <a:gd name="T5" fmla="*/ 648 h 714"/>
                <a:gd name="T6" fmla="*/ 276 w 774"/>
                <a:gd name="T7" fmla="*/ 706 h 714"/>
                <a:gd name="T8" fmla="*/ 444 w 774"/>
                <a:gd name="T9" fmla="*/ 696 h 714"/>
                <a:gd name="T10" fmla="*/ 516 w 774"/>
                <a:gd name="T11" fmla="*/ 672 h 714"/>
                <a:gd name="T12" fmla="*/ 576 w 774"/>
                <a:gd name="T13" fmla="*/ 634 h 714"/>
                <a:gd name="T14" fmla="*/ 648 w 774"/>
                <a:gd name="T15" fmla="*/ 610 h 714"/>
                <a:gd name="T16" fmla="*/ 756 w 774"/>
                <a:gd name="T17" fmla="*/ 430 h 714"/>
                <a:gd name="T18" fmla="*/ 768 w 774"/>
                <a:gd name="T19" fmla="*/ 394 h 714"/>
                <a:gd name="T20" fmla="*/ 684 w 774"/>
                <a:gd name="T21" fmla="*/ 394 h 714"/>
                <a:gd name="T22" fmla="*/ 588 w 774"/>
                <a:gd name="T23" fmla="*/ 322 h 714"/>
                <a:gd name="T24" fmla="*/ 492 w 774"/>
                <a:gd name="T25" fmla="*/ 250 h 714"/>
                <a:gd name="T26" fmla="*/ 468 w 774"/>
                <a:gd name="T27" fmla="*/ 214 h 714"/>
                <a:gd name="T28" fmla="*/ 444 w 774"/>
                <a:gd name="T29" fmla="*/ 118 h 714"/>
                <a:gd name="T30" fmla="*/ 408 w 774"/>
                <a:gd name="T31" fmla="*/ 106 h 714"/>
                <a:gd name="T32" fmla="*/ 300 w 774"/>
                <a:gd name="T33" fmla="*/ 22 h 714"/>
                <a:gd name="T34" fmla="*/ 168 w 774"/>
                <a:gd name="T35" fmla="*/ 70 h 714"/>
                <a:gd name="T36" fmla="*/ 96 w 774"/>
                <a:gd name="T37" fmla="*/ 118 h 714"/>
                <a:gd name="T38" fmla="*/ 12 w 774"/>
                <a:gd name="T39" fmla="*/ 288 h 714"/>
                <a:gd name="T40" fmla="*/ 36 w 774"/>
                <a:gd name="T41" fmla="*/ 226 h 714"/>
                <a:gd name="T42" fmla="*/ 12 w 774"/>
                <a:gd name="T43" fmla="*/ 298 h 714"/>
                <a:gd name="T44" fmla="*/ 0 w 774"/>
                <a:gd name="T45" fmla="*/ 334 h 714"/>
                <a:gd name="T46" fmla="*/ 72 w 774"/>
                <a:gd name="T47" fmla="*/ 478 h 714"/>
                <a:gd name="T48" fmla="*/ 156 w 774"/>
                <a:gd name="T49" fmla="*/ 610 h 71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74"/>
                <a:gd name="T76" fmla="*/ 0 h 714"/>
                <a:gd name="T77" fmla="*/ 774 w 774"/>
                <a:gd name="T78" fmla="*/ 714 h 71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74" h="714">
                  <a:moveTo>
                    <a:pt x="108" y="538"/>
                  </a:moveTo>
                  <a:cubicBezTo>
                    <a:pt x="120" y="557"/>
                    <a:pt x="162" y="619"/>
                    <a:pt x="180" y="646"/>
                  </a:cubicBezTo>
                  <a:cubicBezTo>
                    <a:pt x="188" y="658"/>
                    <a:pt x="118" y="643"/>
                    <a:pt x="132" y="648"/>
                  </a:cubicBezTo>
                  <a:cubicBezTo>
                    <a:pt x="156" y="656"/>
                    <a:pt x="276" y="706"/>
                    <a:pt x="276" y="706"/>
                  </a:cubicBezTo>
                  <a:cubicBezTo>
                    <a:pt x="327" y="689"/>
                    <a:pt x="391" y="714"/>
                    <a:pt x="444" y="696"/>
                  </a:cubicBezTo>
                  <a:cubicBezTo>
                    <a:pt x="482" y="684"/>
                    <a:pt x="494" y="682"/>
                    <a:pt x="516" y="672"/>
                  </a:cubicBezTo>
                  <a:cubicBezTo>
                    <a:pt x="538" y="662"/>
                    <a:pt x="554" y="644"/>
                    <a:pt x="576" y="634"/>
                  </a:cubicBezTo>
                  <a:cubicBezTo>
                    <a:pt x="600" y="626"/>
                    <a:pt x="640" y="634"/>
                    <a:pt x="648" y="610"/>
                  </a:cubicBezTo>
                  <a:cubicBezTo>
                    <a:pt x="665" y="559"/>
                    <a:pt x="716" y="470"/>
                    <a:pt x="756" y="430"/>
                  </a:cubicBezTo>
                  <a:cubicBezTo>
                    <a:pt x="760" y="418"/>
                    <a:pt x="774" y="405"/>
                    <a:pt x="768" y="394"/>
                  </a:cubicBezTo>
                  <a:cubicBezTo>
                    <a:pt x="755" y="367"/>
                    <a:pt x="694" y="391"/>
                    <a:pt x="684" y="394"/>
                  </a:cubicBezTo>
                  <a:cubicBezTo>
                    <a:pt x="634" y="377"/>
                    <a:pt x="633" y="352"/>
                    <a:pt x="588" y="322"/>
                  </a:cubicBezTo>
                  <a:cubicBezTo>
                    <a:pt x="556" y="274"/>
                    <a:pt x="539" y="281"/>
                    <a:pt x="492" y="250"/>
                  </a:cubicBezTo>
                  <a:cubicBezTo>
                    <a:pt x="484" y="238"/>
                    <a:pt x="473" y="228"/>
                    <a:pt x="468" y="214"/>
                  </a:cubicBezTo>
                  <a:cubicBezTo>
                    <a:pt x="456" y="183"/>
                    <a:pt x="467" y="141"/>
                    <a:pt x="444" y="118"/>
                  </a:cubicBezTo>
                  <a:cubicBezTo>
                    <a:pt x="435" y="109"/>
                    <a:pt x="419" y="112"/>
                    <a:pt x="408" y="106"/>
                  </a:cubicBezTo>
                  <a:cubicBezTo>
                    <a:pt x="367" y="85"/>
                    <a:pt x="338" y="48"/>
                    <a:pt x="300" y="22"/>
                  </a:cubicBezTo>
                  <a:cubicBezTo>
                    <a:pt x="87" y="46"/>
                    <a:pt x="248" y="0"/>
                    <a:pt x="168" y="70"/>
                  </a:cubicBezTo>
                  <a:cubicBezTo>
                    <a:pt x="146" y="89"/>
                    <a:pt x="96" y="118"/>
                    <a:pt x="96" y="118"/>
                  </a:cubicBezTo>
                  <a:cubicBezTo>
                    <a:pt x="77" y="140"/>
                    <a:pt x="22" y="270"/>
                    <a:pt x="12" y="288"/>
                  </a:cubicBezTo>
                  <a:cubicBezTo>
                    <a:pt x="2" y="306"/>
                    <a:pt x="36" y="224"/>
                    <a:pt x="36" y="226"/>
                  </a:cubicBezTo>
                  <a:cubicBezTo>
                    <a:pt x="22" y="247"/>
                    <a:pt x="20" y="274"/>
                    <a:pt x="12" y="298"/>
                  </a:cubicBezTo>
                  <a:cubicBezTo>
                    <a:pt x="8" y="310"/>
                    <a:pt x="0" y="334"/>
                    <a:pt x="0" y="334"/>
                  </a:cubicBezTo>
                  <a:cubicBezTo>
                    <a:pt x="22" y="400"/>
                    <a:pt x="11" y="437"/>
                    <a:pt x="72" y="478"/>
                  </a:cubicBezTo>
                  <a:cubicBezTo>
                    <a:pt x="89" y="530"/>
                    <a:pt x="118" y="572"/>
                    <a:pt x="156" y="610"/>
                  </a:cubicBezTo>
                </a:path>
              </a:pathLst>
            </a:custGeom>
            <a:solidFill>
              <a:srgbClr val="CCFFFF"/>
            </a:solidFill>
            <a:ln w="9525">
              <a:solidFill>
                <a:schemeClr val="tx1"/>
              </a:solidFill>
              <a:round/>
            </a:ln>
          </p:spPr>
          <p:txBody>
            <a:bodyPr/>
            <a:lstStyle/>
            <a:p>
              <a:endParaRPr lang="zh-CN" altLang="en-US"/>
            </a:p>
          </p:txBody>
        </p:sp>
        <p:sp>
          <p:nvSpPr>
            <p:cNvPr id="56352" name="Freeform 10"/>
            <p:cNvSpPr>
              <a:spLocks noChangeArrowheads="1"/>
            </p:cNvSpPr>
            <p:nvPr/>
          </p:nvSpPr>
          <p:spPr bwMode="auto">
            <a:xfrm>
              <a:off x="4512" y="1488"/>
              <a:ext cx="423" cy="252"/>
            </a:xfrm>
            <a:custGeom>
              <a:avLst/>
              <a:gdLst>
                <a:gd name="T0" fmla="*/ 18 w 423"/>
                <a:gd name="T1" fmla="*/ 0 h 252"/>
                <a:gd name="T2" fmla="*/ 30 w 423"/>
                <a:gd name="T3" fmla="*/ 36 h 252"/>
                <a:gd name="T4" fmla="*/ 78 w 423"/>
                <a:gd name="T5" fmla="*/ 48 h 252"/>
                <a:gd name="T6" fmla="*/ 150 w 423"/>
                <a:gd name="T7" fmla="*/ 84 h 252"/>
                <a:gd name="T8" fmla="*/ 216 w 423"/>
                <a:gd name="T9" fmla="*/ 60 h 252"/>
                <a:gd name="T10" fmla="*/ 306 w 423"/>
                <a:gd name="T11" fmla="*/ 48 h 252"/>
                <a:gd name="T12" fmla="*/ 348 w 423"/>
                <a:gd name="T13" fmla="*/ 24 h 252"/>
                <a:gd name="T14" fmla="*/ 402 w 423"/>
                <a:gd name="T15" fmla="*/ 72 h 252"/>
                <a:gd name="T16" fmla="*/ 408 w 423"/>
                <a:gd name="T17" fmla="*/ 156 h 252"/>
                <a:gd name="T18" fmla="*/ 276 w 423"/>
                <a:gd name="T19" fmla="*/ 252 h 252"/>
                <a:gd name="T20" fmla="*/ 162 w 423"/>
                <a:gd name="T21" fmla="*/ 180 h 252"/>
                <a:gd name="T22" fmla="*/ 126 w 423"/>
                <a:gd name="T23" fmla="*/ 156 h 252"/>
                <a:gd name="T24" fmla="*/ 54 w 423"/>
                <a:gd name="T25" fmla="*/ 132 h 252"/>
                <a:gd name="T26" fmla="*/ 42 w 423"/>
                <a:gd name="T27" fmla="*/ 96 h 252"/>
                <a:gd name="T28" fmla="*/ 6 w 423"/>
                <a:gd name="T29" fmla="*/ 84 h 252"/>
                <a:gd name="T30" fmla="*/ 18 w 423"/>
                <a:gd name="T31" fmla="*/ 48 h 252"/>
                <a:gd name="T32" fmla="*/ 18 w 423"/>
                <a:gd name="T33" fmla="*/ 0 h 2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3"/>
                <a:gd name="T52" fmla="*/ 0 h 252"/>
                <a:gd name="T53" fmla="*/ 423 w 423"/>
                <a:gd name="T54" fmla="*/ 252 h 25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3" h="252">
                  <a:moveTo>
                    <a:pt x="18" y="0"/>
                  </a:moveTo>
                  <a:cubicBezTo>
                    <a:pt x="22" y="12"/>
                    <a:pt x="20" y="28"/>
                    <a:pt x="30" y="36"/>
                  </a:cubicBezTo>
                  <a:cubicBezTo>
                    <a:pt x="43" y="46"/>
                    <a:pt x="62" y="43"/>
                    <a:pt x="78" y="48"/>
                  </a:cubicBezTo>
                  <a:cubicBezTo>
                    <a:pt x="121" y="60"/>
                    <a:pt x="111" y="58"/>
                    <a:pt x="150" y="84"/>
                  </a:cubicBezTo>
                  <a:cubicBezTo>
                    <a:pt x="173" y="88"/>
                    <a:pt x="190" y="66"/>
                    <a:pt x="216" y="60"/>
                  </a:cubicBezTo>
                  <a:cubicBezTo>
                    <a:pt x="242" y="54"/>
                    <a:pt x="284" y="54"/>
                    <a:pt x="306" y="48"/>
                  </a:cubicBezTo>
                  <a:cubicBezTo>
                    <a:pt x="318" y="52"/>
                    <a:pt x="336" y="26"/>
                    <a:pt x="348" y="24"/>
                  </a:cubicBezTo>
                  <a:cubicBezTo>
                    <a:pt x="410" y="14"/>
                    <a:pt x="356" y="2"/>
                    <a:pt x="402" y="72"/>
                  </a:cubicBezTo>
                  <a:cubicBezTo>
                    <a:pt x="398" y="100"/>
                    <a:pt x="423" y="132"/>
                    <a:pt x="408" y="156"/>
                  </a:cubicBezTo>
                  <a:cubicBezTo>
                    <a:pt x="386" y="191"/>
                    <a:pt x="313" y="240"/>
                    <a:pt x="276" y="252"/>
                  </a:cubicBezTo>
                  <a:cubicBezTo>
                    <a:pt x="188" y="223"/>
                    <a:pt x="235" y="198"/>
                    <a:pt x="162" y="180"/>
                  </a:cubicBezTo>
                  <a:cubicBezTo>
                    <a:pt x="150" y="172"/>
                    <a:pt x="139" y="162"/>
                    <a:pt x="126" y="156"/>
                  </a:cubicBezTo>
                  <a:cubicBezTo>
                    <a:pt x="103" y="146"/>
                    <a:pt x="54" y="132"/>
                    <a:pt x="54" y="132"/>
                  </a:cubicBezTo>
                  <a:cubicBezTo>
                    <a:pt x="50" y="120"/>
                    <a:pt x="51" y="105"/>
                    <a:pt x="42" y="96"/>
                  </a:cubicBezTo>
                  <a:cubicBezTo>
                    <a:pt x="33" y="87"/>
                    <a:pt x="12" y="95"/>
                    <a:pt x="6" y="84"/>
                  </a:cubicBezTo>
                  <a:cubicBezTo>
                    <a:pt x="0" y="73"/>
                    <a:pt x="16" y="61"/>
                    <a:pt x="18" y="48"/>
                  </a:cubicBezTo>
                  <a:cubicBezTo>
                    <a:pt x="20" y="32"/>
                    <a:pt x="18" y="16"/>
                    <a:pt x="18" y="0"/>
                  </a:cubicBezTo>
                  <a:close/>
                </a:path>
              </a:pathLst>
            </a:custGeom>
            <a:solidFill>
              <a:srgbClr val="CCFFFF"/>
            </a:solidFill>
            <a:ln w="9525">
              <a:solidFill>
                <a:schemeClr val="tx1"/>
              </a:solidFill>
              <a:round/>
            </a:ln>
          </p:spPr>
          <p:txBody>
            <a:bodyPr/>
            <a:lstStyle/>
            <a:p>
              <a:endParaRPr lang="zh-CN" altLang="en-US"/>
            </a:p>
          </p:txBody>
        </p:sp>
        <p:sp>
          <p:nvSpPr>
            <p:cNvPr id="56353" name="Freeform 11"/>
            <p:cNvSpPr>
              <a:spLocks noChangeArrowheads="1"/>
            </p:cNvSpPr>
            <p:nvPr/>
          </p:nvSpPr>
          <p:spPr bwMode="auto">
            <a:xfrm>
              <a:off x="4471" y="1497"/>
              <a:ext cx="626" cy="676"/>
            </a:xfrm>
            <a:custGeom>
              <a:avLst/>
              <a:gdLst>
                <a:gd name="T0" fmla="*/ 449 w 626"/>
                <a:gd name="T1" fmla="*/ 28 h 676"/>
                <a:gd name="T2" fmla="*/ 437 w 626"/>
                <a:gd name="T3" fmla="*/ 172 h 676"/>
                <a:gd name="T4" fmla="*/ 365 w 626"/>
                <a:gd name="T5" fmla="*/ 220 h 676"/>
                <a:gd name="T6" fmla="*/ 329 w 626"/>
                <a:gd name="T7" fmla="*/ 244 h 676"/>
                <a:gd name="T8" fmla="*/ 305 w 626"/>
                <a:gd name="T9" fmla="*/ 280 h 676"/>
                <a:gd name="T10" fmla="*/ 269 w 626"/>
                <a:gd name="T11" fmla="*/ 304 h 676"/>
                <a:gd name="T12" fmla="*/ 221 w 626"/>
                <a:gd name="T13" fmla="*/ 364 h 676"/>
                <a:gd name="T14" fmla="*/ 17 w 626"/>
                <a:gd name="T15" fmla="*/ 484 h 676"/>
                <a:gd name="T16" fmla="*/ 41 w 626"/>
                <a:gd name="T17" fmla="*/ 604 h 676"/>
                <a:gd name="T18" fmla="*/ 65 w 626"/>
                <a:gd name="T19" fmla="*/ 676 h 676"/>
                <a:gd name="T20" fmla="*/ 173 w 626"/>
                <a:gd name="T21" fmla="*/ 604 h 676"/>
                <a:gd name="T22" fmla="*/ 245 w 626"/>
                <a:gd name="T23" fmla="*/ 568 h 676"/>
                <a:gd name="T24" fmla="*/ 305 w 626"/>
                <a:gd name="T25" fmla="*/ 508 h 676"/>
                <a:gd name="T26" fmla="*/ 365 w 626"/>
                <a:gd name="T27" fmla="*/ 448 h 676"/>
                <a:gd name="T28" fmla="*/ 413 w 626"/>
                <a:gd name="T29" fmla="*/ 376 h 676"/>
                <a:gd name="T30" fmla="*/ 473 w 626"/>
                <a:gd name="T31" fmla="*/ 304 h 676"/>
                <a:gd name="T32" fmla="*/ 497 w 626"/>
                <a:gd name="T33" fmla="*/ 232 h 676"/>
                <a:gd name="T34" fmla="*/ 545 w 626"/>
                <a:gd name="T35" fmla="*/ 160 h 676"/>
                <a:gd name="T36" fmla="*/ 557 w 626"/>
                <a:gd name="T37" fmla="*/ 124 h 676"/>
                <a:gd name="T38" fmla="*/ 617 w 626"/>
                <a:gd name="T39" fmla="*/ 16 h 676"/>
                <a:gd name="T40" fmla="*/ 461 w 626"/>
                <a:gd name="T41" fmla="*/ 28 h 676"/>
                <a:gd name="T42" fmla="*/ 461 w 626"/>
                <a:gd name="T43" fmla="*/ 100 h 676"/>
                <a:gd name="T44" fmla="*/ 449 w 626"/>
                <a:gd name="T45" fmla="*/ 148 h 67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626"/>
                <a:gd name="T70" fmla="*/ 0 h 676"/>
                <a:gd name="T71" fmla="*/ 626 w 626"/>
                <a:gd name="T72" fmla="*/ 676 h 67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626" h="676">
                  <a:moveTo>
                    <a:pt x="449" y="28"/>
                  </a:moveTo>
                  <a:cubicBezTo>
                    <a:pt x="468" y="84"/>
                    <a:pt x="491" y="125"/>
                    <a:pt x="437" y="172"/>
                  </a:cubicBezTo>
                  <a:cubicBezTo>
                    <a:pt x="415" y="191"/>
                    <a:pt x="389" y="204"/>
                    <a:pt x="365" y="220"/>
                  </a:cubicBezTo>
                  <a:cubicBezTo>
                    <a:pt x="353" y="228"/>
                    <a:pt x="329" y="244"/>
                    <a:pt x="329" y="244"/>
                  </a:cubicBezTo>
                  <a:cubicBezTo>
                    <a:pt x="321" y="256"/>
                    <a:pt x="315" y="270"/>
                    <a:pt x="305" y="280"/>
                  </a:cubicBezTo>
                  <a:cubicBezTo>
                    <a:pt x="295" y="290"/>
                    <a:pt x="278" y="293"/>
                    <a:pt x="269" y="304"/>
                  </a:cubicBezTo>
                  <a:cubicBezTo>
                    <a:pt x="203" y="387"/>
                    <a:pt x="324" y="295"/>
                    <a:pt x="221" y="364"/>
                  </a:cubicBezTo>
                  <a:cubicBezTo>
                    <a:pt x="193" y="448"/>
                    <a:pt x="94" y="465"/>
                    <a:pt x="17" y="484"/>
                  </a:cubicBezTo>
                  <a:cubicBezTo>
                    <a:pt x="50" y="584"/>
                    <a:pt x="0" y="425"/>
                    <a:pt x="41" y="604"/>
                  </a:cubicBezTo>
                  <a:cubicBezTo>
                    <a:pt x="47" y="629"/>
                    <a:pt x="65" y="676"/>
                    <a:pt x="65" y="676"/>
                  </a:cubicBezTo>
                  <a:cubicBezTo>
                    <a:pt x="122" y="657"/>
                    <a:pt x="127" y="635"/>
                    <a:pt x="173" y="604"/>
                  </a:cubicBezTo>
                  <a:cubicBezTo>
                    <a:pt x="195" y="589"/>
                    <a:pt x="223" y="583"/>
                    <a:pt x="245" y="568"/>
                  </a:cubicBezTo>
                  <a:cubicBezTo>
                    <a:pt x="309" y="472"/>
                    <a:pt x="225" y="588"/>
                    <a:pt x="305" y="508"/>
                  </a:cubicBezTo>
                  <a:cubicBezTo>
                    <a:pt x="385" y="428"/>
                    <a:pt x="269" y="512"/>
                    <a:pt x="365" y="448"/>
                  </a:cubicBezTo>
                  <a:cubicBezTo>
                    <a:pt x="381" y="424"/>
                    <a:pt x="397" y="400"/>
                    <a:pt x="413" y="376"/>
                  </a:cubicBezTo>
                  <a:cubicBezTo>
                    <a:pt x="451" y="319"/>
                    <a:pt x="447" y="363"/>
                    <a:pt x="473" y="304"/>
                  </a:cubicBezTo>
                  <a:cubicBezTo>
                    <a:pt x="483" y="281"/>
                    <a:pt x="489" y="256"/>
                    <a:pt x="497" y="232"/>
                  </a:cubicBezTo>
                  <a:cubicBezTo>
                    <a:pt x="506" y="205"/>
                    <a:pt x="529" y="184"/>
                    <a:pt x="545" y="160"/>
                  </a:cubicBezTo>
                  <a:cubicBezTo>
                    <a:pt x="552" y="149"/>
                    <a:pt x="551" y="135"/>
                    <a:pt x="557" y="124"/>
                  </a:cubicBezTo>
                  <a:cubicBezTo>
                    <a:pt x="626" y="0"/>
                    <a:pt x="590" y="97"/>
                    <a:pt x="617" y="16"/>
                  </a:cubicBezTo>
                  <a:cubicBezTo>
                    <a:pt x="549" y="5"/>
                    <a:pt x="523" y="7"/>
                    <a:pt x="461" y="28"/>
                  </a:cubicBezTo>
                  <a:cubicBezTo>
                    <a:pt x="429" y="124"/>
                    <a:pt x="461" y="4"/>
                    <a:pt x="461" y="100"/>
                  </a:cubicBezTo>
                  <a:cubicBezTo>
                    <a:pt x="461" y="116"/>
                    <a:pt x="449" y="132"/>
                    <a:pt x="449" y="148"/>
                  </a:cubicBezTo>
                </a:path>
              </a:pathLst>
            </a:custGeom>
            <a:solidFill>
              <a:srgbClr val="CCFFFF"/>
            </a:solidFill>
            <a:ln w="9525">
              <a:solidFill>
                <a:schemeClr val="tx1"/>
              </a:solidFill>
              <a:round/>
            </a:ln>
          </p:spPr>
          <p:txBody>
            <a:bodyPr/>
            <a:lstStyle/>
            <a:p>
              <a:endParaRPr lang="zh-CN" altLang="en-US"/>
            </a:p>
          </p:txBody>
        </p:sp>
        <p:sp>
          <p:nvSpPr>
            <p:cNvPr id="56354" name="Freeform 12"/>
            <p:cNvSpPr>
              <a:spLocks noChangeArrowheads="1"/>
            </p:cNvSpPr>
            <p:nvPr/>
          </p:nvSpPr>
          <p:spPr bwMode="auto">
            <a:xfrm>
              <a:off x="3745" y="1871"/>
              <a:ext cx="788" cy="590"/>
            </a:xfrm>
            <a:custGeom>
              <a:avLst/>
              <a:gdLst>
                <a:gd name="T0" fmla="*/ 443 w 788"/>
                <a:gd name="T1" fmla="*/ 25 h 590"/>
                <a:gd name="T2" fmla="*/ 191 w 788"/>
                <a:gd name="T3" fmla="*/ 62 h 590"/>
                <a:gd name="T4" fmla="*/ 83 w 788"/>
                <a:gd name="T5" fmla="*/ 110 h 590"/>
                <a:gd name="T6" fmla="*/ 71 w 788"/>
                <a:gd name="T7" fmla="*/ 217 h 590"/>
                <a:gd name="T8" fmla="*/ 35 w 788"/>
                <a:gd name="T9" fmla="*/ 314 h 590"/>
                <a:gd name="T10" fmla="*/ 47 w 788"/>
                <a:gd name="T11" fmla="*/ 386 h 590"/>
                <a:gd name="T12" fmla="*/ 167 w 788"/>
                <a:gd name="T13" fmla="*/ 410 h 590"/>
                <a:gd name="T14" fmla="*/ 251 w 788"/>
                <a:gd name="T15" fmla="*/ 482 h 590"/>
                <a:gd name="T16" fmla="*/ 299 w 788"/>
                <a:gd name="T17" fmla="*/ 410 h 590"/>
                <a:gd name="T18" fmla="*/ 371 w 788"/>
                <a:gd name="T19" fmla="*/ 434 h 590"/>
                <a:gd name="T20" fmla="*/ 407 w 788"/>
                <a:gd name="T21" fmla="*/ 446 h 590"/>
                <a:gd name="T22" fmla="*/ 491 w 788"/>
                <a:gd name="T23" fmla="*/ 530 h 590"/>
                <a:gd name="T24" fmla="*/ 515 w 788"/>
                <a:gd name="T25" fmla="*/ 566 h 590"/>
                <a:gd name="T26" fmla="*/ 587 w 788"/>
                <a:gd name="T27" fmla="*/ 590 h 590"/>
                <a:gd name="T28" fmla="*/ 623 w 788"/>
                <a:gd name="T29" fmla="*/ 578 h 590"/>
                <a:gd name="T30" fmla="*/ 683 w 788"/>
                <a:gd name="T31" fmla="*/ 470 h 590"/>
                <a:gd name="T32" fmla="*/ 719 w 788"/>
                <a:gd name="T33" fmla="*/ 446 h 590"/>
                <a:gd name="T34" fmla="*/ 743 w 788"/>
                <a:gd name="T35" fmla="*/ 410 h 590"/>
                <a:gd name="T36" fmla="*/ 779 w 788"/>
                <a:gd name="T37" fmla="*/ 386 h 590"/>
                <a:gd name="T38" fmla="*/ 755 w 788"/>
                <a:gd name="T39" fmla="*/ 350 h 590"/>
                <a:gd name="T40" fmla="*/ 743 w 788"/>
                <a:gd name="T41" fmla="*/ 122 h 590"/>
                <a:gd name="T42" fmla="*/ 671 w 788"/>
                <a:gd name="T43" fmla="*/ 98 h 590"/>
                <a:gd name="T44" fmla="*/ 599 w 788"/>
                <a:gd name="T45" fmla="*/ 122 h 590"/>
                <a:gd name="T46" fmla="*/ 563 w 788"/>
                <a:gd name="T47" fmla="*/ 134 h 590"/>
                <a:gd name="T48" fmla="*/ 443 w 788"/>
                <a:gd name="T49" fmla="*/ 86 h 590"/>
                <a:gd name="T50" fmla="*/ 395 w 788"/>
                <a:gd name="T51" fmla="*/ 13 h 590"/>
                <a:gd name="T52" fmla="*/ 347 w 788"/>
                <a:gd name="T53" fmla="*/ 26 h 590"/>
                <a:gd name="T54" fmla="*/ 335 w 788"/>
                <a:gd name="T55" fmla="*/ 62 h 590"/>
                <a:gd name="T56" fmla="*/ 287 w 788"/>
                <a:gd name="T57" fmla="*/ 49 h 590"/>
                <a:gd name="T58" fmla="*/ 131 w 788"/>
                <a:gd name="T59" fmla="*/ 97 h 590"/>
                <a:gd name="T60" fmla="*/ 143 w 788"/>
                <a:gd name="T61" fmla="*/ 122 h 590"/>
                <a:gd name="T62" fmla="*/ 95 w 788"/>
                <a:gd name="T63" fmla="*/ 110 h 590"/>
                <a:gd name="T64" fmla="*/ 11 w 788"/>
                <a:gd name="T65" fmla="*/ 122 h 590"/>
                <a:gd name="T66" fmla="*/ 35 w 788"/>
                <a:gd name="T67" fmla="*/ 158 h 59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88"/>
                <a:gd name="T103" fmla="*/ 0 h 590"/>
                <a:gd name="T104" fmla="*/ 788 w 788"/>
                <a:gd name="T105" fmla="*/ 590 h 59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88" h="590">
                  <a:moveTo>
                    <a:pt x="443" y="25"/>
                  </a:moveTo>
                  <a:cubicBezTo>
                    <a:pt x="395" y="1"/>
                    <a:pt x="271" y="52"/>
                    <a:pt x="191" y="62"/>
                  </a:cubicBezTo>
                  <a:cubicBezTo>
                    <a:pt x="152" y="75"/>
                    <a:pt x="122" y="97"/>
                    <a:pt x="83" y="110"/>
                  </a:cubicBezTo>
                  <a:cubicBezTo>
                    <a:pt x="92" y="161"/>
                    <a:pt x="93" y="168"/>
                    <a:pt x="71" y="217"/>
                  </a:cubicBezTo>
                  <a:cubicBezTo>
                    <a:pt x="59" y="243"/>
                    <a:pt x="35" y="314"/>
                    <a:pt x="35" y="314"/>
                  </a:cubicBezTo>
                  <a:cubicBezTo>
                    <a:pt x="39" y="338"/>
                    <a:pt x="27" y="372"/>
                    <a:pt x="47" y="386"/>
                  </a:cubicBezTo>
                  <a:cubicBezTo>
                    <a:pt x="80" y="410"/>
                    <a:pt x="167" y="410"/>
                    <a:pt x="167" y="410"/>
                  </a:cubicBezTo>
                  <a:cubicBezTo>
                    <a:pt x="185" y="464"/>
                    <a:pt x="199" y="465"/>
                    <a:pt x="251" y="482"/>
                  </a:cubicBezTo>
                  <a:cubicBezTo>
                    <a:pt x="267" y="458"/>
                    <a:pt x="272" y="401"/>
                    <a:pt x="299" y="410"/>
                  </a:cubicBezTo>
                  <a:cubicBezTo>
                    <a:pt x="323" y="418"/>
                    <a:pt x="347" y="426"/>
                    <a:pt x="371" y="434"/>
                  </a:cubicBezTo>
                  <a:cubicBezTo>
                    <a:pt x="383" y="438"/>
                    <a:pt x="407" y="446"/>
                    <a:pt x="407" y="446"/>
                  </a:cubicBezTo>
                  <a:cubicBezTo>
                    <a:pt x="462" y="529"/>
                    <a:pt x="428" y="509"/>
                    <a:pt x="491" y="530"/>
                  </a:cubicBezTo>
                  <a:cubicBezTo>
                    <a:pt x="499" y="542"/>
                    <a:pt x="503" y="558"/>
                    <a:pt x="515" y="566"/>
                  </a:cubicBezTo>
                  <a:cubicBezTo>
                    <a:pt x="536" y="579"/>
                    <a:pt x="587" y="590"/>
                    <a:pt x="587" y="590"/>
                  </a:cubicBezTo>
                  <a:cubicBezTo>
                    <a:pt x="599" y="586"/>
                    <a:pt x="613" y="586"/>
                    <a:pt x="623" y="578"/>
                  </a:cubicBezTo>
                  <a:cubicBezTo>
                    <a:pt x="657" y="551"/>
                    <a:pt x="652" y="501"/>
                    <a:pt x="683" y="470"/>
                  </a:cubicBezTo>
                  <a:cubicBezTo>
                    <a:pt x="693" y="460"/>
                    <a:pt x="707" y="454"/>
                    <a:pt x="719" y="446"/>
                  </a:cubicBezTo>
                  <a:cubicBezTo>
                    <a:pt x="727" y="434"/>
                    <a:pt x="733" y="420"/>
                    <a:pt x="743" y="410"/>
                  </a:cubicBezTo>
                  <a:cubicBezTo>
                    <a:pt x="753" y="400"/>
                    <a:pt x="776" y="400"/>
                    <a:pt x="779" y="386"/>
                  </a:cubicBezTo>
                  <a:cubicBezTo>
                    <a:pt x="782" y="372"/>
                    <a:pt x="763" y="362"/>
                    <a:pt x="755" y="350"/>
                  </a:cubicBezTo>
                  <a:cubicBezTo>
                    <a:pt x="788" y="250"/>
                    <a:pt x="775" y="217"/>
                    <a:pt x="743" y="122"/>
                  </a:cubicBezTo>
                  <a:cubicBezTo>
                    <a:pt x="735" y="98"/>
                    <a:pt x="671" y="98"/>
                    <a:pt x="671" y="98"/>
                  </a:cubicBezTo>
                  <a:cubicBezTo>
                    <a:pt x="647" y="106"/>
                    <a:pt x="623" y="114"/>
                    <a:pt x="599" y="122"/>
                  </a:cubicBezTo>
                  <a:cubicBezTo>
                    <a:pt x="587" y="126"/>
                    <a:pt x="563" y="134"/>
                    <a:pt x="563" y="134"/>
                  </a:cubicBezTo>
                  <a:cubicBezTo>
                    <a:pt x="524" y="108"/>
                    <a:pt x="487" y="101"/>
                    <a:pt x="443" y="86"/>
                  </a:cubicBezTo>
                  <a:cubicBezTo>
                    <a:pt x="435" y="74"/>
                    <a:pt x="407" y="21"/>
                    <a:pt x="395" y="13"/>
                  </a:cubicBezTo>
                  <a:cubicBezTo>
                    <a:pt x="374" y="0"/>
                    <a:pt x="347" y="26"/>
                    <a:pt x="347" y="26"/>
                  </a:cubicBezTo>
                  <a:cubicBezTo>
                    <a:pt x="333" y="28"/>
                    <a:pt x="345" y="54"/>
                    <a:pt x="335" y="62"/>
                  </a:cubicBezTo>
                  <a:cubicBezTo>
                    <a:pt x="342" y="77"/>
                    <a:pt x="335" y="37"/>
                    <a:pt x="287" y="49"/>
                  </a:cubicBezTo>
                  <a:cubicBezTo>
                    <a:pt x="287" y="49"/>
                    <a:pt x="149" y="91"/>
                    <a:pt x="131" y="97"/>
                  </a:cubicBezTo>
                  <a:cubicBezTo>
                    <a:pt x="119" y="101"/>
                    <a:pt x="143" y="122"/>
                    <a:pt x="143" y="122"/>
                  </a:cubicBezTo>
                  <a:cubicBezTo>
                    <a:pt x="127" y="118"/>
                    <a:pt x="111" y="110"/>
                    <a:pt x="95" y="110"/>
                  </a:cubicBezTo>
                  <a:cubicBezTo>
                    <a:pt x="67" y="110"/>
                    <a:pt x="33" y="104"/>
                    <a:pt x="11" y="122"/>
                  </a:cubicBezTo>
                  <a:cubicBezTo>
                    <a:pt x="0" y="131"/>
                    <a:pt x="25" y="148"/>
                    <a:pt x="35" y="158"/>
                  </a:cubicBezTo>
                </a:path>
              </a:pathLst>
            </a:custGeom>
            <a:solidFill>
              <a:srgbClr val="CCFFFF"/>
            </a:solidFill>
            <a:ln w="9525">
              <a:solidFill>
                <a:schemeClr val="tx1"/>
              </a:solidFill>
              <a:round/>
            </a:ln>
          </p:spPr>
          <p:txBody>
            <a:bodyPr/>
            <a:lstStyle/>
            <a:p>
              <a:endParaRPr lang="zh-CN" altLang="en-US"/>
            </a:p>
          </p:txBody>
        </p:sp>
        <p:sp>
          <p:nvSpPr>
            <p:cNvPr id="56355" name="Freeform 13"/>
            <p:cNvSpPr>
              <a:spLocks noChangeArrowheads="1"/>
            </p:cNvSpPr>
            <p:nvPr/>
          </p:nvSpPr>
          <p:spPr bwMode="auto">
            <a:xfrm>
              <a:off x="3903" y="2173"/>
              <a:ext cx="150" cy="177"/>
            </a:xfrm>
            <a:custGeom>
              <a:avLst/>
              <a:gdLst>
                <a:gd name="T0" fmla="*/ 9 w 150"/>
                <a:gd name="T1" fmla="*/ 132 h 177"/>
                <a:gd name="T2" fmla="*/ 105 w 150"/>
                <a:gd name="T3" fmla="*/ 0 h 177"/>
                <a:gd name="T4" fmla="*/ 141 w 150"/>
                <a:gd name="T5" fmla="*/ 24 h 177"/>
                <a:gd name="T6" fmla="*/ 105 w 150"/>
                <a:gd name="T7" fmla="*/ 108 h 177"/>
                <a:gd name="T8" fmla="*/ 93 w 150"/>
                <a:gd name="T9" fmla="*/ 168 h 177"/>
                <a:gd name="T10" fmla="*/ 57 w 150"/>
                <a:gd name="T11" fmla="*/ 156 h 177"/>
                <a:gd name="T12" fmla="*/ 9 w 150"/>
                <a:gd name="T13" fmla="*/ 132 h 177"/>
                <a:gd name="T14" fmla="*/ 0 60000 65536"/>
                <a:gd name="T15" fmla="*/ 0 60000 65536"/>
                <a:gd name="T16" fmla="*/ 0 60000 65536"/>
                <a:gd name="T17" fmla="*/ 0 60000 65536"/>
                <a:gd name="T18" fmla="*/ 0 60000 65536"/>
                <a:gd name="T19" fmla="*/ 0 60000 65536"/>
                <a:gd name="T20" fmla="*/ 0 60000 65536"/>
                <a:gd name="T21" fmla="*/ 0 w 150"/>
                <a:gd name="T22" fmla="*/ 0 h 177"/>
                <a:gd name="T23" fmla="*/ 150 w 150"/>
                <a:gd name="T24" fmla="*/ 177 h 1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0" h="177">
                  <a:moveTo>
                    <a:pt x="9" y="132"/>
                  </a:moveTo>
                  <a:cubicBezTo>
                    <a:pt x="25" y="69"/>
                    <a:pt x="42" y="21"/>
                    <a:pt x="105" y="0"/>
                  </a:cubicBezTo>
                  <a:cubicBezTo>
                    <a:pt x="117" y="8"/>
                    <a:pt x="136" y="10"/>
                    <a:pt x="141" y="24"/>
                  </a:cubicBezTo>
                  <a:cubicBezTo>
                    <a:pt x="150" y="50"/>
                    <a:pt x="117" y="90"/>
                    <a:pt x="105" y="108"/>
                  </a:cubicBezTo>
                  <a:cubicBezTo>
                    <a:pt x="101" y="128"/>
                    <a:pt x="107" y="154"/>
                    <a:pt x="93" y="168"/>
                  </a:cubicBezTo>
                  <a:cubicBezTo>
                    <a:pt x="84" y="177"/>
                    <a:pt x="66" y="165"/>
                    <a:pt x="57" y="156"/>
                  </a:cubicBezTo>
                  <a:cubicBezTo>
                    <a:pt x="0" y="99"/>
                    <a:pt x="9" y="39"/>
                    <a:pt x="9" y="132"/>
                  </a:cubicBezTo>
                  <a:close/>
                </a:path>
              </a:pathLst>
            </a:custGeom>
            <a:solidFill>
              <a:srgbClr val="CCFFFF"/>
            </a:solidFill>
            <a:ln w="9525">
              <a:solidFill>
                <a:schemeClr val="tx1"/>
              </a:solidFill>
              <a:round/>
            </a:ln>
          </p:spPr>
          <p:txBody>
            <a:bodyPr/>
            <a:lstStyle/>
            <a:p>
              <a:endParaRPr lang="zh-CN" altLang="en-US"/>
            </a:p>
          </p:txBody>
        </p:sp>
        <p:sp>
          <p:nvSpPr>
            <p:cNvPr id="56356" name="Freeform 14"/>
            <p:cNvSpPr>
              <a:spLocks noChangeArrowheads="1"/>
            </p:cNvSpPr>
            <p:nvPr/>
          </p:nvSpPr>
          <p:spPr bwMode="auto">
            <a:xfrm>
              <a:off x="3732" y="2245"/>
              <a:ext cx="649" cy="691"/>
            </a:xfrm>
            <a:custGeom>
              <a:avLst/>
              <a:gdLst>
                <a:gd name="T0" fmla="*/ 348 w 649"/>
                <a:gd name="T1" fmla="*/ 660 h 691"/>
                <a:gd name="T2" fmla="*/ 516 w 649"/>
                <a:gd name="T3" fmla="*/ 660 h 691"/>
                <a:gd name="T4" fmla="*/ 588 w 649"/>
                <a:gd name="T5" fmla="*/ 636 h 691"/>
                <a:gd name="T6" fmla="*/ 624 w 649"/>
                <a:gd name="T7" fmla="*/ 624 h 691"/>
                <a:gd name="T8" fmla="*/ 648 w 649"/>
                <a:gd name="T9" fmla="*/ 588 h 691"/>
                <a:gd name="T10" fmla="*/ 624 w 649"/>
                <a:gd name="T11" fmla="*/ 552 h 691"/>
                <a:gd name="T12" fmla="*/ 612 w 649"/>
                <a:gd name="T13" fmla="*/ 516 h 691"/>
                <a:gd name="T14" fmla="*/ 636 w 649"/>
                <a:gd name="T15" fmla="*/ 264 h 691"/>
                <a:gd name="T16" fmla="*/ 588 w 649"/>
                <a:gd name="T17" fmla="*/ 228 h 691"/>
                <a:gd name="T18" fmla="*/ 516 w 649"/>
                <a:gd name="T19" fmla="*/ 180 h 691"/>
                <a:gd name="T20" fmla="*/ 480 w 649"/>
                <a:gd name="T21" fmla="*/ 156 h 691"/>
                <a:gd name="T22" fmla="*/ 444 w 649"/>
                <a:gd name="T23" fmla="*/ 132 h 691"/>
                <a:gd name="T24" fmla="*/ 420 w 649"/>
                <a:gd name="T25" fmla="*/ 60 h 691"/>
                <a:gd name="T26" fmla="*/ 312 w 649"/>
                <a:gd name="T27" fmla="*/ 0 h 691"/>
                <a:gd name="T28" fmla="*/ 264 w 649"/>
                <a:gd name="T29" fmla="*/ 72 h 691"/>
                <a:gd name="T30" fmla="*/ 84 w 649"/>
                <a:gd name="T31" fmla="*/ 24 h 691"/>
                <a:gd name="T32" fmla="*/ 48 w 649"/>
                <a:gd name="T33" fmla="*/ 36 h 691"/>
                <a:gd name="T34" fmla="*/ 0 w 649"/>
                <a:gd name="T35" fmla="*/ 108 h 691"/>
                <a:gd name="T36" fmla="*/ 132 w 649"/>
                <a:gd name="T37" fmla="*/ 420 h 691"/>
                <a:gd name="T38" fmla="*/ 192 w 649"/>
                <a:gd name="T39" fmla="*/ 468 h 691"/>
                <a:gd name="T40" fmla="*/ 264 w 649"/>
                <a:gd name="T41" fmla="*/ 516 h 691"/>
                <a:gd name="T42" fmla="*/ 276 w 649"/>
                <a:gd name="T43" fmla="*/ 564 h 691"/>
                <a:gd name="T44" fmla="*/ 312 w 649"/>
                <a:gd name="T45" fmla="*/ 576 h 691"/>
                <a:gd name="T46" fmla="*/ 336 w 649"/>
                <a:gd name="T47" fmla="*/ 648 h 691"/>
                <a:gd name="T48" fmla="*/ 348 w 649"/>
                <a:gd name="T49" fmla="*/ 684 h 691"/>
                <a:gd name="T50" fmla="*/ 420 w 649"/>
                <a:gd name="T51" fmla="*/ 672 h 691"/>
                <a:gd name="T52" fmla="*/ 480 w 649"/>
                <a:gd name="T53" fmla="*/ 672 h 6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49"/>
                <a:gd name="T82" fmla="*/ 0 h 691"/>
                <a:gd name="T83" fmla="*/ 649 w 649"/>
                <a:gd name="T84" fmla="*/ 691 h 6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49" h="691">
                  <a:moveTo>
                    <a:pt x="348" y="660"/>
                  </a:moveTo>
                  <a:cubicBezTo>
                    <a:pt x="439" y="678"/>
                    <a:pt x="422" y="691"/>
                    <a:pt x="516" y="660"/>
                  </a:cubicBezTo>
                  <a:cubicBezTo>
                    <a:pt x="540" y="652"/>
                    <a:pt x="564" y="644"/>
                    <a:pt x="588" y="636"/>
                  </a:cubicBezTo>
                  <a:cubicBezTo>
                    <a:pt x="600" y="632"/>
                    <a:pt x="624" y="624"/>
                    <a:pt x="624" y="624"/>
                  </a:cubicBezTo>
                  <a:cubicBezTo>
                    <a:pt x="632" y="612"/>
                    <a:pt x="648" y="602"/>
                    <a:pt x="648" y="588"/>
                  </a:cubicBezTo>
                  <a:cubicBezTo>
                    <a:pt x="648" y="574"/>
                    <a:pt x="630" y="565"/>
                    <a:pt x="624" y="552"/>
                  </a:cubicBezTo>
                  <a:cubicBezTo>
                    <a:pt x="618" y="541"/>
                    <a:pt x="616" y="528"/>
                    <a:pt x="612" y="516"/>
                  </a:cubicBezTo>
                  <a:cubicBezTo>
                    <a:pt x="629" y="430"/>
                    <a:pt x="606" y="355"/>
                    <a:pt x="636" y="264"/>
                  </a:cubicBezTo>
                  <a:cubicBezTo>
                    <a:pt x="609" y="155"/>
                    <a:pt x="649" y="248"/>
                    <a:pt x="588" y="228"/>
                  </a:cubicBezTo>
                  <a:cubicBezTo>
                    <a:pt x="561" y="219"/>
                    <a:pt x="540" y="196"/>
                    <a:pt x="516" y="180"/>
                  </a:cubicBezTo>
                  <a:cubicBezTo>
                    <a:pt x="504" y="172"/>
                    <a:pt x="492" y="164"/>
                    <a:pt x="480" y="156"/>
                  </a:cubicBezTo>
                  <a:cubicBezTo>
                    <a:pt x="468" y="148"/>
                    <a:pt x="444" y="132"/>
                    <a:pt x="444" y="132"/>
                  </a:cubicBezTo>
                  <a:cubicBezTo>
                    <a:pt x="436" y="108"/>
                    <a:pt x="441" y="74"/>
                    <a:pt x="420" y="60"/>
                  </a:cubicBezTo>
                  <a:cubicBezTo>
                    <a:pt x="337" y="5"/>
                    <a:pt x="375" y="21"/>
                    <a:pt x="312" y="0"/>
                  </a:cubicBezTo>
                  <a:cubicBezTo>
                    <a:pt x="296" y="24"/>
                    <a:pt x="292" y="79"/>
                    <a:pt x="264" y="72"/>
                  </a:cubicBezTo>
                  <a:cubicBezTo>
                    <a:pt x="204" y="57"/>
                    <a:pt x="145" y="39"/>
                    <a:pt x="84" y="24"/>
                  </a:cubicBezTo>
                  <a:cubicBezTo>
                    <a:pt x="72" y="28"/>
                    <a:pt x="57" y="27"/>
                    <a:pt x="48" y="36"/>
                  </a:cubicBezTo>
                  <a:cubicBezTo>
                    <a:pt x="28" y="56"/>
                    <a:pt x="0" y="108"/>
                    <a:pt x="0" y="108"/>
                  </a:cubicBezTo>
                  <a:cubicBezTo>
                    <a:pt x="24" y="204"/>
                    <a:pt x="44" y="362"/>
                    <a:pt x="132" y="420"/>
                  </a:cubicBezTo>
                  <a:cubicBezTo>
                    <a:pt x="176" y="487"/>
                    <a:pt x="131" y="434"/>
                    <a:pt x="192" y="468"/>
                  </a:cubicBezTo>
                  <a:cubicBezTo>
                    <a:pt x="217" y="482"/>
                    <a:pt x="264" y="516"/>
                    <a:pt x="264" y="516"/>
                  </a:cubicBezTo>
                  <a:cubicBezTo>
                    <a:pt x="268" y="532"/>
                    <a:pt x="266" y="551"/>
                    <a:pt x="276" y="564"/>
                  </a:cubicBezTo>
                  <a:cubicBezTo>
                    <a:pt x="284" y="574"/>
                    <a:pt x="305" y="566"/>
                    <a:pt x="312" y="576"/>
                  </a:cubicBezTo>
                  <a:cubicBezTo>
                    <a:pt x="327" y="597"/>
                    <a:pt x="328" y="624"/>
                    <a:pt x="336" y="648"/>
                  </a:cubicBezTo>
                  <a:cubicBezTo>
                    <a:pt x="340" y="660"/>
                    <a:pt x="348" y="684"/>
                    <a:pt x="348" y="684"/>
                  </a:cubicBezTo>
                  <a:cubicBezTo>
                    <a:pt x="409" y="643"/>
                    <a:pt x="357" y="664"/>
                    <a:pt x="420" y="672"/>
                  </a:cubicBezTo>
                  <a:cubicBezTo>
                    <a:pt x="440" y="674"/>
                    <a:pt x="460" y="672"/>
                    <a:pt x="480" y="672"/>
                  </a:cubicBezTo>
                </a:path>
              </a:pathLst>
            </a:custGeom>
            <a:solidFill>
              <a:srgbClr val="CCFFFF"/>
            </a:solidFill>
            <a:ln w="9525">
              <a:solidFill>
                <a:schemeClr val="tx1"/>
              </a:solidFill>
              <a:round/>
            </a:ln>
          </p:spPr>
          <p:txBody>
            <a:bodyPr/>
            <a:lstStyle/>
            <a:p>
              <a:endParaRPr lang="zh-CN" altLang="en-US"/>
            </a:p>
          </p:txBody>
        </p:sp>
        <p:sp>
          <p:nvSpPr>
            <p:cNvPr id="56357" name="Freeform 15"/>
            <p:cNvSpPr>
              <a:spLocks noChangeArrowheads="1"/>
            </p:cNvSpPr>
            <p:nvPr/>
          </p:nvSpPr>
          <p:spPr bwMode="auto">
            <a:xfrm>
              <a:off x="3770" y="2857"/>
              <a:ext cx="646" cy="941"/>
            </a:xfrm>
            <a:custGeom>
              <a:avLst/>
              <a:gdLst>
                <a:gd name="T0" fmla="*/ 298 w 646"/>
                <a:gd name="T1" fmla="*/ 60 h 941"/>
                <a:gd name="T2" fmla="*/ 274 w 646"/>
                <a:gd name="T3" fmla="*/ 96 h 941"/>
                <a:gd name="T4" fmla="*/ 334 w 646"/>
                <a:gd name="T5" fmla="*/ 204 h 941"/>
                <a:gd name="T6" fmla="*/ 322 w 646"/>
                <a:gd name="T7" fmla="*/ 324 h 941"/>
                <a:gd name="T8" fmla="*/ 286 w 646"/>
                <a:gd name="T9" fmla="*/ 336 h 941"/>
                <a:gd name="T10" fmla="*/ 274 w 646"/>
                <a:gd name="T11" fmla="*/ 300 h 941"/>
                <a:gd name="T12" fmla="*/ 250 w 646"/>
                <a:gd name="T13" fmla="*/ 264 h 941"/>
                <a:gd name="T14" fmla="*/ 262 w 646"/>
                <a:gd name="T15" fmla="*/ 228 h 941"/>
                <a:gd name="T16" fmla="*/ 190 w 646"/>
                <a:gd name="T17" fmla="*/ 192 h 941"/>
                <a:gd name="T18" fmla="*/ 106 w 646"/>
                <a:gd name="T19" fmla="*/ 216 h 941"/>
                <a:gd name="T20" fmla="*/ 34 w 646"/>
                <a:gd name="T21" fmla="*/ 252 h 941"/>
                <a:gd name="T22" fmla="*/ 10 w 646"/>
                <a:gd name="T23" fmla="*/ 288 h 941"/>
                <a:gd name="T24" fmla="*/ 118 w 646"/>
                <a:gd name="T25" fmla="*/ 360 h 941"/>
                <a:gd name="T26" fmla="*/ 118 w 646"/>
                <a:gd name="T27" fmla="*/ 540 h 941"/>
                <a:gd name="T28" fmla="*/ 106 w 646"/>
                <a:gd name="T29" fmla="*/ 600 h 941"/>
                <a:gd name="T30" fmla="*/ 70 w 646"/>
                <a:gd name="T31" fmla="*/ 624 h 941"/>
                <a:gd name="T32" fmla="*/ 34 w 646"/>
                <a:gd name="T33" fmla="*/ 696 h 941"/>
                <a:gd name="T34" fmla="*/ 58 w 646"/>
                <a:gd name="T35" fmla="*/ 732 h 941"/>
                <a:gd name="T36" fmla="*/ 82 w 646"/>
                <a:gd name="T37" fmla="*/ 816 h 941"/>
                <a:gd name="T38" fmla="*/ 70 w 646"/>
                <a:gd name="T39" fmla="*/ 888 h 941"/>
                <a:gd name="T40" fmla="*/ 82 w 646"/>
                <a:gd name="T41" fmla="*/ 936 h 941"/>
                <a:gd name="T42" fmla="*/ 106 w 646"/>
                <a:gd name="T43" fmla="*/ 900 h 941"/>
                <a:gd name="T44" fmla="*/ 178 w 646"/>
                <a:gd name="T45" fmla="*/ 840 h 941"/>
                <a:gd name="T46" fmla="*/ 250 w 646"/>
                <a:gd name="T47" fmla="*/ 792 h 941"/>
                <a:gd name="T48" fmla="*/ 274 w 646"/>
                <a:gd name="T49" fmla="*/ 684 h 941"/>
                <a:gd name="T50" fmla="*/ 334 w 646"/>
                <a:gd name="T51" fmla="*/ 492 h 941"/>
                <a:gd name="T52" fmla="*/ 466 w 646"/>
                <a:gd name="T53" fmla="*/ 396 h 941"/>
                <a:gd name="T54" fmla="*/ 502 w 646"/>
                <a:gd name="T55" fmla="*/ 408 h 941"/>
                <a:gd name="T56" fmla="*/ 550 w 646"/>
                <a:gd name="T57" fmla="*/ 336 h 941"/>
                <a:gd name="T58" fmla="*/ 622 w 646"/>
                <a:gd name="T59" fmla="*/ 228 h 941"/>
                <a:gd name="T60" fmla="*/ 646 w 646"/>
                <a:gd name="T61" fmla="*/ 156 h 941"/>
                <a:gd name="T62" fmla="*/ 610 w 646"/>
                <a:gd name="T63" fmla="*/ 24 h 941"/>
                <a:gd name="T64" fmla="*/ 574 w 646"/>
                <a:gd name="T65" fmla="*/ 0 h 941"/>
                <a:gd name="T66" fmla="*/ 322 w 646"/>
                <a:gd name="T67" fmla="*/ 72 h 941"/>
                <a:gd name="T68" fmla="*/ 262 w 646"/>
                <a:gd name="T69" fmla="*/ 84 h 941"/>
                <a:gd name="T70" fmla="*/ 298 w 646"/>
                <a:gd name="T71" fmla="*/ 60 h 94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6"/>
                <a:gd name="T109" fmla="*/ 0 h 941"/>
                <a:gd name="T110" fmla="*/ 646 w 646"/>
                <a:gd name="T111" fmla="*/ 941 h 94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6" h="941">
                  <a:moveTo>
                    <a:pt x="298" y="60"/>
                  </a:moveTo>
                  <a:cubicBezTo>
                    <a:pt x="290" y="72"/>
                    <a:pt x="276" y="82"/>
                    <a:pt x="274" y="96"/>
                  </a:cubicBezTo>
                  <a:cubicBezTo>
                    <a:pt x="267" y="143"/>
                    <a:pt x="301" y="182"/>
                    <a:pt x="334" y="204"/>
                  </a:cubicBezTo>
                  <a:cubicBezTo>
                    <a:pt x="330" y="244"/>
                    <a:pt x="336" y="286"/>
                    <a:pt x="322" y="324"/>
                  </a:cubicBezTo>
                  <a:cubicBezTo>
                    <a:pt x="318" y="336"/>
                    <a:pt x="297" y="342"/>
                    <a:pt x="286" y="336"/>
                  </a:cubicBezTo>
                  <a:cubicBezTo>
                    <a:pt x="275" y="330"/>
                    <a:pt x="280" y="311"/>
                    <a:pt x="274" y="300"/>
                  </a:cubicBezTo>
                  <a:cubicBezTo>
                    <a:pt x="268" y="287"/>
                    <a:pt x="258" y="276"/>
                    <a:pt x="250" y="264"/>
                  </a:cubicBezTo>
                  <a:cubicBezTo>
                    <a:pt x="254" y="252"/>
                    <a:pt x="267" y="240"/>
                    <a:pt x="262" y="228"/>
                  </a:cubicBezTo>
                  <a:cubicBezTo>
                    <a:pt x="255" y="210"/>
                    <a:pt x="205" y="197"/>
                    <a:pt x="190" y="192"/>
                  </a:cubicBezTo>
                  <a:cubicBezTo>
                    <a:pt x="175" y="196"/>
                    <a:pt x="123" y="207"/>
                    <a:pt x="106" y="216"/>
                  </a:cubicBezTo>
                  <a:cubicBezTo>
                    <a:pt x="13" y="263"/>
                    <a:pt x="124" y="222"/>
                    <a:pt x="34" y="252"/>
                  </a:cubicBezTo>
                  <a:cubicBezTo>
                    <a:pt x="26" y="264"/>
                    <a:pt x="12" y="274"/>
                    <a:pt x="10" y="288"/>
                  </a:cubicBezTo>
                  <a:cubicBezTo>
                    <a:pt x="0" y="346"/>
                    <a:pt x="86" y="354"/>
                    <a:pt x="118" y="360"/>
                  </a:cubicBezTo>
                  <a:cubicBezTo>
                    <a:pt x="162" y="427"/>
                    <a:pt x="136" y="469"/>
                    <a:pt x="118" y="540"/>
                  </a:cubicBezTo>
                  <a:cubicBezTo>
                    <a:pt x="113" y="560"/>
                    <a:pt x="116" y="582"/>
                    <a:pt x="106" y="600"/>
                  </a:cubicBezTo>
                  <a:cubicBezTo>
                    <a:pt x="99" y="613"/>
                    <a:pt x="82" y="616"/>
                    <a:pt x="70" y="624"/>
                  </a:cubicBezTo>
                  <a:cubicBezTo>
                    <a:pt x="62" y="637"/>
                    <a:pt x="31" y="676"/>
                    <a:pt x="34" y="696"/>
                  </a:cubicBezTo>
                  <a:cubicBezTo>
                    <a:pt x="36" y="710"/>
                    <a:pt x="52" y="719"/>
                    <a:pt x="58" y="732"/>
                  </a:cubicBezTo>
                  <a:cubicBezTo>
                    <a:pt x="67" y="749"/>
                    <a:pt x="78" y="801"/>
                    <a:pt x="82" y="816"/>
                  </a:cubicBezTo>
                  <a:cubicBezTo>
                    <a:pt x="78" y="840"/>
                    <a:pt x="70" y="864"/>
                    <a:pt x="70" y="888"/>
                  </a:cubicBezTo>
                  <a:cubicBezTo>
                    <a:pt x="70" y="904"/>
                    <a:pt x="66" y="931"/>
                    <a:pt x="82" y="936"/>
                  </a:cubicBezTo>
                  <a:cubicBezTo>
                    <a:pt x="96" y="941"/>
                    <a:pt x="96" y="910"/>
                    <a:pt x="106" y="900"/>
                  </a:cubicBezTo>
                  <a:cubicBezTo>
                    <a:pt x="128" y="878"/>
                    <a:pt x="153" y="859"/>
                    <a:pt x="178" y="840"/>
                  </a:cubicBezTo>
                  <a:cubicBezTo>
                    <a:pt x="201" y="822"/>
                    <a:pt x="250" y="792"/>
                    <a:pt x="250" y="792"/>
                  </a:cubicBezTo>
                  <a:cubicBezTo>
                    <a:pt x="279" y="749"/>
                    <a:pt x="291" y="734"/>
                    <a:pt x="274" y="684"/>
                  </a:cubicBezTo>
                  <a:cubicBezTo>
                    <a:pt x="281" y="601"/>
                    <a:pt x="254" y="519"/>
                    <a:pt x="334" y="492"/>
                  </a:cubicBezTo>
                  <a:cubicBezTo>
                    <a:pt x="374" y="432"/>
                    <a:pt x="410" y="433"/>
                    <a:pt x="466" y="396"/>
                  </a:cubicBezTo>
                  <a:cubicBezTo>
                    <a:pt x="478" y="400"/>
                    <a:pt x="492" y="415"/>
                    <a:pt x="502" y="408"/>
                  </a:cubicBezTo>
                  <a:cubicBezTo>
                    <a:pt x="525" y="391"/>
                    <a:pt x="534" y="360"/>
                    <a:pt x="550" y="336"/>
                  </a:cubicBezTo>
                  <a:cubicBezTo>
                    <a:pt x="574" y="300"/>
                    <a:pt x="598" y="264"/>
                    <a:pt x="622" y="228"/>
                  </a:cubicBezTo>
                  <a:cubicBezTo>
                    <a:pt x="636" y="207"/>
                    <a:pt x="646" y="156"/>
                    <a:pt x="646" y="156"/>
                  </a:cubicBezTo>
                  <a:cubicBezTo>
                    <a:pt x="641" y="135"/>
                    <a:pt x="621" y="40"/>
                    <a:pt x="610" y="24"/>
                  </a:cubicBezTo>
                  <a:cubicBezTo>
                    <a:pt x="602" y="12"/>
                    <a:pt x="586" y="8"/>
                    <a:pt x="574" y="0"/>
                  </a:cubicBezTo>
                  <a:cubicBezTo>
                    <a:pt x="500" y="49"/>
                    <a:pt x="408" y="56"/>
                    <a:pt x="322" y="72"/>
                  </a:cubicBezTo>
                  <a:cubicBezTo>
                    <a:pt x="302" y="76"/>
                    <a:pt x="280" y="93"/>
                    <a:pt x="262" y="84"/>
                  </a:cubicBezTo>
                  <a:cubicBezTo>
                    <a:pt x="249" y="78"/>
                    <a:pt x="286" y="68"/>
                    <a:pt x="298" y="60"/>
                  </a:cubicBezTo>
                  <a:close/>
                </a:path>
              </a:pathLst>
            </a:custGeom>
            <a:solidFill>
              <a:srgbClr val="CCFFFF"/>
            </a:solidFill>
            <a:ln w="9525">
              <a:solidFill>
                <a:schemeClr val="tx1"/>
              </a:solidFill>
              <a:round/>
            </a:ln>
          </p:spPr>
          <p:txBody>
            <a:bodyPr/>
            <a:lstStyle/>
            <a:p>
              <a:endParaRPr lang="zh-CN" altLang="en-US"/>
            </a:p>
          </p:txBody>
        </p:sp>
        <p:sp>
          <p:nvSpPr>
            <p:cNvPr id="56358" name="Freeform 16"/>
            <p:cNvSpPr>
              <a:spLocks noChangeArrowheads="1"/>
            </p:cNvSpPr>
            <p:nvPr/>
          </p:nvSpPr>
          <p:spPr bwMode="auto">
            <a:xfrm>
              <a:off x="2962" y="3193"/>
              <a:ext cx="914" cy="1021"/>
            </a:xfrm>
            <a:custGeom>
              <a:avLst/>
              <a:gdLst>
                <a:gd name="T0" fmla="*/ 290 w 914"/>
                <a:gd name="T1" fmla="*/ 576 h 1021"/>
                <a:gd name="T2" fmla="*/ 410 w 914"/>
                <a:gd name="T3" fmla="*/ 528 h 1021"/>
                <a:gd name="T4" fmla="*/ 506 w 914"/>
                <a:gd name="T5" fmla="*/ 564 h 1021"/>
                <a:gd name="T6" fmla="*/ 602 w 914"/>
                <a:gd name="T7" fmla="*/ 552 h 1021"/>
                <a:gd name="T8" fmla="*/ 674 w 914"/>
                <a:gd name="T9" fmla="*/ 576 h 1021"/>
                <a:gd name="T10" fmla="*/ 710 w 914"/>
                <a:gd name="T11" fmla="*/ 564 h 1021"/>
                <a:gd name="T12" fmla="*/ 794 w 914"/>
                <a:gd name="T13" fmla="*/ 552 h 1021"/>
                <a:gd name="T14" fmla="*/ 842 w 914"/>
                <a:gd name="T15" fmla="*/ 540 h 1021"/>
                <a:gd name="T16" fmla="*/ 914 w 914"/>
                <a:gd name="T17" fmla="*/ 636 h 1021"/>
                <a:gd name="T18" fmla="*/ 830 w 914"/>
                <a:gd name="T19" fmla="*/ 720 h 1021"/>
                <a:gd name="T20" fmla="*/ 782 w 914"/>
                <a:gd name="T21" fmla="*/ 780 h 1021"/>
                <a:gd name="T22" fmla="*/ 746 w 914"/>
                <a:gd name="T23" fmla="*/ 852 h 1021"/>
                <a:gd name="T24" fmla="*/ 710 w 914"/>
                <a:gd name="T25" fmla="*/ 864 h 1021"/>
                <a:gd name="T26" fmla="*/ 650 w 914"/>
                <a:gd name="T27" fmla="*/ 924 h 1021"/>
                <a:gd name="T28" fmla="*/ 554 w 914"/>
                <a:gd name="T29" fmla="*/ 984 h 1021"/>
                <a:gd name="T30" fmla="*/ 410 w 914"/>
                <a:gd name="T31" fmla="*/ 1008 h 1021"/>
                <a:gd name="T32" fmla="*/ 338 w 914"/>
                <a:gd name="T33" fmla="*/ 1020 h 1021"/>
                <a:gd name="T34" fmla="*/ 182 w 914"/>
                <a:gd name="T35" fmla="*/ 1008 h 1021"/>
                <a:gd name="T36" fmla="*/ 74 w 914"/>
                <a:gd name="T37" fmla="*/ 995 h 1021"/>
                <a:gd name="T38" fmla="*/ 86 w 914"/>
                <a:gd name="T39" fmla="*/ 935 h 1021"/>
                <a:gd name="T40" fmla="*/ 98 w 914"/>
                <a:gd name="T41" fmla="*/ 852 h 1021"/>
                <a:gd name="T42" fmla="*/ 38 w 914"/>
                <a:gd name="T43" fmla="*/ 768 h 1021"/>
                <a:gd name="T44" fmla="*/ 2 w 914"/>
                <a:gd name="T45" fmla="*/ 732 h 1021"/>
                <a:gd name="T46" fmla="*/ 26 w 914"/>
                <a:gd name="T47" fmla="*/ 696 h 1021"/>
                <a:gd name="T48" fmla="*/ 134 w 914"/>
                <a:gd name="T49" fmla="*/ 708 h 1021"/>
                <a:gd name="T50" fmla="*/ 278 w 914"/>
                <a:gd name="T51" fmla="*/ 684 h 1021"/>
                <a:gd name="T52" fmla="*/ 290 w 914"/>
                <a:gd name="T53" fmla="*/ 623 h 1021"/>
                <a:gd name="T54" fmla="*/ 278 w 914"/>
                <a:gd name="T55" fmla="*/ 540 h 1021"/>
                <a:gd name="T56" fmla="*/ 290 w 914"/>
                <a:gd name="T57" fmla="*/ 504 h 1021"/>
                <a:gd name="T58" fmla="*/ 254 w 914"/>
                <a:gd name="T59" fmla="*/ 432 h 1021"/>
                <a:gd name="T60" fmla="*/ 254 w 914"/>
                <a:gd name="T61" fmla="*/ 335 h 1021"/>
                <a:gd name="T62" fmla="*/ 278 w 914"/>
                <a:gd name="T63" fmla="*/ 300 h 1021"/>
                <a:gd name="T64" fmla="*/ 314 w 914"/>
                <a:gd name="T65" fmla="*/ 312 h 1021"/>
                <a:gd name="T66" fmla="*/ 326 w 914"/>
                <a:gd name="T67" fmla="*/ 204 h 1021"/>
                <a:gd name="T68" fmla="*/ 302 w 914"/>
                <a:gd name="T69" fmla="*/ 168 h 1021"/>
                <a:gd name="T70" fmla="*/ 314 w 914"/>
                <a:gd name="T71" fmla="*/ 59 h 1021"/>
                <a:gd name="T72" fmla="*/ 410 w 914"/>
                <a:gd name="T73" fmla="*/ 35 h 1021"/>
                <a:gd name="T74" fmla="*/ 458 w 914"/>
                <a:gd name="T75" fmla="*/ 36 h 1021"/>
                <a:gd name="T76" fmla="*/ 482 w 914"/>
                <a:gd name="T77" fmla="*/ 0 h 1021"/>
                <a:gd name="T78" fmla="*/ 506 w 914"/>
                <a:gd name="T79" fmla="*/ 36 h 1021"/>
                <a:gd name="T80" fmla="*/ 542 w 914"/>
                <a:gd name="T81" fmla="*/ 48 h 1021"/>
                <a:gd name="T82" fmla="*/ 602 w 914"/>
                <a:gd name="T83" fmla="*/ 108 h 1021"/>
                <a:gd name="T84" fmla="*/ 626 w 914"/>
                <a:gd name="T85" fmla="*/ 144 h 1021"/>
                <a:gd name="T86" fmla="*/ 698 w 914"/>
                <a:gd name="T87" fmla="*/ 192 h 1021"/>
                <a:gd name="T88" fmla="*/ 818 w 914"/>
                <a:gd name="T89" fmla="*/ 300 h 1021"/>
                <a:gd name="T90" fmla="*/ 806 w 914"/>
                <a:gd name="T91" fmla="*/ 336 h 1021"/>
                <a:gd name="T92" fmla="*/ 854 w 914"/>
                <a:gd name="T93" fmla="*/ 408 h 1021"/>
                <a:gd name="T94" fmla="*/ 878 w 914"/>
                <a:gd name="T95" fmla="*/ 444 h 1021"/>
                <a:gd name="T96" fmla="*/ 854 w 914"/>
                <a:gd name="T97" fmla="*/ 516 h 1021"/>
                <a:gd name="T98" fmla="*/ 842 w 914"/>
                <a:gd name="T99" fmla="*/ 552 h 10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914"/>
                <a:gd name="T151" fmla="*/ 0 h 1021"/>
                <a:gd name="T152" fmla="*/ 914 w 914"/>
                <a:gd name="T153" fmla="*/ 1021 h 10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914" h="1021">
                  <a:moveTo>
                    <a:pt x="290" y="576"/>
                  </a:moveTo>
                  <a:cubicBezTo>
                    <a:pt x="338" y="564"/>
                    <a:pt x="369" y="555"/>
                    <a:pt x="410" y="528"/>
                  </a:cubicBezTo>
                  <a:cubicBezTo>
                    <a:pt x="449" y="586"/>
                    <a:pt x="445" y="575"/>
                    <a:pt x="506" y="564"/>
                  </a:cubicBezTo>
                  <a:cubicBezTo>
                    <a:pt x="538" y="558"/>
                    <a:pt x="570" y="556"/>
                    <a:pt x="602" y="552"/>
                  </a:cubicBezTo>
                  <a:cubicBezTo>
                    <a:pt x="626" y="560"/>
                    <a:pt x="650" y="568"/>
                    <a:pt x="674" y="576"/>
                  </a:cubicBezTo>
                  <a:cubicBezTo>
                    <a:pt x="686" y="580"/>
                    <a:pt x="698" y="566"/>
                    <a:pt x="710" y="564"/>
                  </a:cubicBezTo>
                  <a:cubicBezTo>
                    <a:pt x="738" y="558"/>
                    <a:pt x="766" y="557"/>
                    <a:pt x="794" y="552"/>
                  </a:cubicBezTo>
                  <a:cubicBezTo>
                    <a:pt x="810" y="549"/>
                    <a:pt x="826" y="544"/>
                    <a:pt x="842" y="540"/>
                  </a:cubicBezTo>
                  <a:cubicBezTo>
                    <a:pt x="859" y="590"/>
                    <a:pt x="884" y="591"/>
                    <a:pt x="914" y="636"/>
                  </a:cubicBezTo>
                  <a:cubicBezTo>
                    <a:pt x="859" y="719"/>
                    <a:pt x="893" y="699"/>
                    <a:pt x="830" y="720"/>
                  </a:cubicBezTo>
                  <a:cubicBezTo>
                    <a:pt x="800" y="810"/>
                    <a:pt x="844" y="702"/>
                    <a:pt x="782" y="780"/>
                  </a:cubicBezTo>
                  <a:cubicBezTo>
                    <a:pt x="743" y="828"/>
                    <a:pt x="802" y="807"/>
                    <a:pt x="746" y="852"/>
                  </a:cubicBezTo>
                  <a:cubicBezTo>
                    <a:pt x="736" y="860"/>
                    <a:pt x="722" y="860"/>
                    <a:pt x="710" y="864"/>
                  </a:cubicBezTo>
                  <a:cubicBezTo>
                    <a:pt x="646" y="960"/>
                    <a:pt x="730" y="844"/>
                    <a:pt x="650" y="924"/>
                  </a:cubicBezTo>
                  <a:cubicBezTo>
                    <a:pt x="599" y="975"/>
                    <a:pt x="663" y="966"/>
                    <a:pt x="554" y="984"/>
                  </a:cubicBezTo>
                  <a:cubicBezTo>
                    <a:pt x="506" y="992"/>
                    <a:pt x="458" y="1000"/>
                    <a:pt x="410" y="1008"/>
                  </a:cubicBezTo>
                  <a:cubicBezTo>
                    <a:pt x="386" y="1012"/>
                    <a:pt x="338" y="1020"/>
                    <a:pt x="338" y="1020"/>
                  </a:cubicBezTo>
                  <a:cubicBezTo>
                    <a:pt x="286" y="1016"/>
                    <a:pt x="232" y="1021"/>
                    <a:pt x="182" y="1008"/>
                  </a:cubicBezTo>
                  <a:cubicBezTo>
                    <a:pt x="143" y="1003"/>
                    <a:pt x="90" y="1007"/>
                    <a:pt x="74" y="995"/>
                  </a:cubicBezTo>
                  <a:cubicBezTo>
                    <a:pt x="58" y="983"/>
                    <a:pt x="82" y="959"/>
                    <a:pt x="86" y="935"/>
                  </a:cubicBezTo>
                  <a:cubicBezTo>
                    <a:pt x="58" y="851"/>
                    <a:pt x="78" y="912"/>
                    <a:pt x="98" y="852"/>
                  </a:cubicBezTo>
                  <a:cubicBezTo>
                    <a:pt x="70" y="768"/>
                    <a:pt x="98" y="788"/>
                    <a:pt x="38" y="768"/>
                  </a:cubicBezTo>
                  <a:cubicBezTo>
                    <a:pt x="26" y="756"/>
                    <a:pt x="5" y="749"/>
                    <a:pt x="2" y="732"/>
                  </a:cubicBezTo>
                  <a:cubicBezTo>
                    <a:pt x="0" y="718"/>
                    <a:pt x="12" y="699"/>
                    <a:pt x="26" y="696"/>
                  </a:cubicBezTo>
                  <a:cubicBezTo>
                    <a:pt x="62" y="690"/>
                    <a:pt x="98" y="704"/>
                    <a:pt x="134" y="708"/>
                  </a:cubicBezTo>
                  <a:cubicBezTo>
                    <a:pt x="139" y="707"/>
                    <a:pt x="269" y="690"/>
                    <a:pt x="278" y="684"/>
                  </a:cubicBezTo>
                  <a:cubicBezTo>
                    <a:pt x="289" y="677"/>
                    <a:pt x="286" y="635"/>
                    <a:pt x="290" y="623"/>
                  </a:cubicBezTo>
                  <a:cubicBezTo>
                    <a:pt x="286" y="587"/>
                    <a:pt x="278" y="576"/>
                    <a:pt x="278" y="540"/>
                  </a:cubicBezTo>
                  <a:cubicBezTo>
                    <a:pt x="278" y="527"/>
                    <a:pt x="292" y="516"/>
                    <a:pt x="290" y="504"/>
                  </a:cubicBezTo>
                  <a:cubicBezTo>
                    <a:pt x="286" y="478"/>
                    <a:pt x="262" y="457"/>
                    <a:pt x="254" y="432"/>
                  </a:cubicBezTo>
                  <a:cubicBezTo>
                    <a:pt x="250" y="408"/>
                    <a:pt x="250" y="357"/>
                    <a:pt x="254" y="335"/>
                  </a:cubicBezTo>
                  <a:cubicBezTo>
                    <a:pt x="258" y="313"/>
                    <a:pt x="268" y="304"/>
                    <a:pt x="278" y="300"/>
                  </a:cubicBezTo>
                  <a:cubicBezTo>
                    <a:pt x="284" y="289"/>
                    <a:pt x="302" y="308"/>
                    <a:pt x="314" y="312"/>
                  </a:cubicBezTo>
                  <a:cubicBezTo>
                    <a:pt x="333" y="255"/>
                    <a:pt x="307" y="261"/>
                    <a:pt x="326" y="204"/>
                  </a:cubicBezTo>
                  <a:cubicBezTo>
                    <a:pt x="318" y="192"/>
                    <a:pt x="303" y="182"/>
                    <a:pt x="302" y="168"/>
                  </a:cubicBezTo>
                  <a:cubicBezTo>
                    <a:pt x="304" y="146"/>
                    <a:pt x="294" y="77"/>
                    <a:pt x="314" y="59"/>
                  </a:cubicBezTo>
                  <a:cubicBezTo>
                    <a:pt x="332" y="37"/>
                    <a:pt x="386" y="39"/>
                    <a:pt x="410" y="35"/>
                  </a:cubicBezTo>
                  <a:cubicBezTo>
                    <a:pt x="422" y="27"/>
                    <a:pt x="448" y="46"/>
                    <a:pt x="458" y="36"/>
                  </a:cubicBezTo>
                  <a:cubicBezTo>
                    <a:pt x="468" y="26"/>
                    <a:pt x="468" y="0"/>
                    <a:pt x="482" y="0"/>
                  </a:cubicBezTo>
                  <a:cubicBezTo>
                    <a:pt x="496" y="0"/>
                    <a:pt x="495" y="27"/>
                    <a:pt x="506" y="36"/>
                  </a:cubicBezTo>
                  <a:cubicBezTo>
                    <a:pt x="516" y="44"/>
                    <a:pt x="530" y="44"/>
                    <a:pt x="542" y="48"/>
                  </a:cubicBezTo>
                  <a:cubicBezTo>
                    <a:pt x="606" y="144"/>
                    <a:pt x="522" y="28"/>
                    <a:pt x="602" y="108"/>
                  </a:cubicBezTo>
                  <a:cubicBezTo>
                    <a:pt x="612" y="118"/>
                    <a:pt x="615" y="135"/>
                    <a:pt x="626" y="144"/>
                  </a:cubicBezTo>
                  <a:cubicBezTo>
                    <a:pt x="648" y="163"/>
                    <a:pt x="698" y="192"/>
                    <a:pt x="698" y="192"/>
                  </a:cubicBezTo>
                  <a:cubicBezTo>
                    <a:pt x="768" y="297"/>
                    <a:pt x="728" y="240"/>
                    <a:pt x="818" y="300"/>
                  </a:cubicBezTo>
                  <a:cubicBezTo>
                    <a:pt x="814" y="312"/>
                    <a:pt x="806" y="336"/>
                    <a:pt x="806" y="336"/>
                  </a:cubicBezTo>
                  <a:cubicBezTo>
                    <a:pt x="822" y="360"/>
                    <a:pt x="838" y="384"/>
                    <a:pt x="854" y="408"/>
                  </a:cubicBezTo>
                  <a:cubicBezTo>
                    <a:pt x="862" y="420"/>
                    <a:pt x="878" y="444"/>
                    <a:pt x="878" y="444"/>
                  </a:cubicBezTo>
                  <a:cubicBezTo>
                    <a:pt x="870" y="468"/>
                    <a:pt x="862" y="492"/>
                    <a:pt x="854" y="516"/>
                  </a:cubicBezTo>
                  <a:cubicBezTo>
                    <a:pt x="850" y="528"/>
                    <a:pt x="842" y="552"/>
                    <a:pt x="842" y="552"/>
                  </a:cubicBezTo>
                </a:path>
              </a:pathLst>
            </a:custGeom>
            <a:solidFill>
              <a:srgbClr val="CCFFFF"/>
            </a:solidFill>
            <a:ln w="9525">
              <a:solidFill>
                <a:schemeClr val="tx1"/>
              </a:solidFill>
              <a:round/>
            </a:ln>
          </p:spPr>
          <p:txBody>
            <a:bodyPr/>
            <a:lstStyle/>
            <a:p>
              <a:endParaRPr lang="zh-CN" altLang="en-US"/>
            </a:p>
          </p:txBody>
        </p:sp>
        <p:sp>
          <p:nvSpPr>
            <p:cNvPr id="56359" name="Freeform 17"/>
            <p:cNvSpPr>
              <a:spLocks noChangeArrowheads="1"/>
            </p:cNvSpPr>
            <p:nvPr/>
          </p:nvSpPr>
          <p:spPr bwMode="auto">
            <a:xfrm>
              <a:off x="3314" y="2688"/>
              <a:ext cx="790" cy="551"/>
            </a:xfrm>
            <a:custGeom>
              <a:avLst/>
              <a:gdLst>
                <a:gd name="T0" fmla="*/ 94 w 790"/>
                <a:gd name="T1" fmla="*/ 541 h 551"/>
                <a:gd name="T2" fmla="*/ 10 w 790"/>
                <a:gd name="T3" fmla="*/ 349 h 551"/>
                <a:gd name="T4" fmla="*/ 82 w 790"/>
                <a:gd name="T5" fmla="*/ 265 h 551"/>
                <a:gd name="T6" fmla="*/ 142 w 790"/>
                <a:gd name="T7" fmla="*/ 204 h 551"/>
                <a:gd name="T8" fmla="*/ 202 w 790"/>
                <a:gd name="T9" fmla="*/ 192 h 551"/>
                <a:gd name="T10" fmla="*/ 214 w 790"/>
                <a:gd name="T11" fmla="*/ 229 h 551"/>
                <a:gd name="T12" fmla="*/ 346 w 790"/>
                <a:gd name="T13" fmla="*/ 241 h 551"/>
                <a:gd name="T14" fmla="*/ 418 w 790"/>
                <a:gd name="T15" fmla="*/ 289 h 551"/>
                <a:gd name="T16" fmla="*/ 394 w 790"/>
                <a:gd name="T17" fmla="*/ 181 h 551"/>
                <a:gd name="T18" fmla="*/ 394 w 790"/>
                <a:gd name="T19" fmla="*/ 109 h 551"/>
                <a:gd name="T20" fmla="*/ 430 w 790"/>
                <a:gd name="T21" fmla="*/ 37 h 551"/>
                <a:gd name="T22" fmla="*/ 478 w 790"/>
                <a:gd name="T23" fmla="*/ 49 h 551"/>
                <a:gd name="T24" fmla="*/ 562 w 790"/>
                <a:gd name="T25" fmla="*/ 0 h 551"/>
                <a:gd name="T26" fmla="*/ 598 w 790"/>
                <a:gd name="T27" fmla="*/ 36 h 551"/>
                <a:gd name="T28" fmla="*/ 658 w 790"/>
                <a:gd name="T29" fmla="*/ 84 h 551"/>
                <a:gd name="T30" fmla="*/ 694 w 790"/>
                <a:gd name="T31" fmla="*/ 144 h 551"/>
                <a:gd name="T32" fmla="*/ 706 w 790"/>
                <a:gd name="T33" fmla="*/ 157 h 551"/>
                <a:gd name="T34" fmla="*/ 754 w 790"/>
                <a:gd name="T35" fmla="*/ 204 h 551"/>
                <a:gd name="T36" fmla="*/ 790 w 790"/>
                <a:gd name="T37" fmla="*/ 420 h 551"/>
                <a:gd name="T38" fmla="*/ 718 w 790"/>
                <a:gd name="T39" fmla="*/ 493 h 551"/>
                <a:gd name="T40" fmla="*/ 658 w 790"/>
                <a:gd name="T41" fmla="*/ 373 h 551"/>
                <a:gd name="T42" fmla="*/ 538 w 790"/>
                <a:gd name="T43" fmla="*/ 397 h 551"/>
                <a:gd name="T44" fmla="*/ 466 w 790"/>
                <a:gd name="T45" fmla="*/ 433 h 551"/>
                <a:gd name="T46" fmla="*/ 346 w 790"/>
                <a:gd name="T47" fmla="*/ 481 h 551"/>
                <a:gd name="T48" fmla="*/ 322 w 790"/>
                <a:gd name="T49" fmla="*/ 517 h 551"/>
                <a:gd name="T50" fmla="*/ 94 w 790"/>
                <a:gd name="T51" fmla="*/ 541 h 55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90"/>
                <a:gd name="T79" fmla="*/ 0 h 551"/>
                <a:gd name="T80" fmla="*/ 790 w 790"/>
                <a:gd name="T81" fmla="*/ 551 h 55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90" h="551">
                  <a:moveTo>
                    <a:pt x="94" y="541"/>
                  </a:moveTo>
                  <a:cubicBezTo>
                    <a:pt x="0" y="447"/>
                    <a:pt x="26" y="530"/>
                    <a:pt x="10" y="349"/>
                  </a:cubicBezTo>
                  <a:cubicBezTo>
                    <a:pt x="38" y="265"/>
                    <a:pt x="10" y="281"/>
                    <a:pt x="82" y="265"/>
                  </a:cubicBezTo>
                  <a:cubicBezTo>
                    <a:pt x="102" y="261"/>
                    <a:pt x="122" y="208"/>
                    <a:pt x="142" y="204"/>
                  </a:cubicBezTo>
                  <a:cubicBezTo>
                    <a:pt x="148" y="187"/>
                    <a:pt x="168" y="185"/>
                    <a:pt x="202" y="192"/>
                  </a:cubicBezTo>
                  <a:cubicBezTo>
                    <a:pt x="216" y="195"/>
                    <a:pt x="206" y="217"/>
                    <a:pt x="214" y="229"/>
                  </a:cubicBezTo>
                  <a:cubicBezTo>
                    <a:pt x="299" y="212"/>
                    <a:pt x="255" y="211"/>
                    <a:pt x="346" y="241"/>
                  </a:cubicBezTo>
                  <a:cubicBezTo>
                    <a:pt x="373" y="250"/>
                    <a:pt x="418" y="289"/>
                    <a:pt x="418" y="289"/>
                  </a:cubicBezTo>
                  <a:cubicBezTo>
                    <a:pt x="435" y="239"/>
                    <a:pt x="423" y="224"/>
                    <a:pt x="394" y="181"/>
                  </a:cubicBezTo>
                  <a:cubicBezTo>
                    <a:pt x="426" y="85"/>
                    <a:pt x="394" y="205"/>
                    <a:pt x="394" y="109"/>
                  </a:cubicBezTo>
                  <a:cubicBezTo>
                    <a:pt x="394" y="84"/>
                    <a:pt x="418" y="55"/>
                    <a:pt x="430" y="37"/>
                  </a:cubicBezTo>
                  <a:cubicBezTo>
                    <a:pt x="446" y="41"/>
                    <a:pt x="462" y="51"/>
                    <a:pt x="478" y="49"/>
                  </a:cubicBezTo>
                  <a:cubicBezTo>
                    <a:pt x="503" y="46"/>
                    <a:pt x="562" y="0"/>
                    <a:pt x="562" y="0"/>
                  </a:cubicBezTo>
                  <a:cubicBezTo>
                    <a:pt x="610" y="16"/>
                    <a:pt x="598" y="24"/>
                    <a:pt x="598" y="36"/>
                  </a:cubicBezTo>
                  <a:cubicBezTo>
                    <a:pt x="612" y="45"/>
                    <a:pt x="642" y="66"/>
                    <a:pt x="658" y="84"/>
                  </a:cubicBezTo>
                  <a:cubicBezTo>
                    <a:pt x="674" y="102"/>
                    <a:pt x="686" y="132"/>
                    <a:pt x="694" y="144"/>
                  </a:cubicBezTo>
                  <a:cubicBezTo>
                    <a:pt x="706" y="120"/>
                    <a:pt x="698" y="145"/>
                    <a:pt x="706" y="157"/>
                  </a:cubicBezTo>
                  <a:cubicBezTo>
                    <a:pt x="719" y="178"/>
                    <a:pt x="754" y="204"/>
                    <a:pt x="754" y="204"/>
                  </a:cubicBezTo>
                  <a:cubicBezTo>
                    <a:pt x="733" y="267"/>
                    <a:pt x="754" y="336"/>
                    <a:pt x="790" y="420"/>
                  </a:cubicBezTo>
                  <a:cubicBezTo>
                    <a:pt x="762" y="504"/>
                    <a:pt x="778" y="473"/>
                    <a:pt x="718" y="493"/>
                  </a:cubicBezTo>
                  <a:cubicBezTo>
                    <a:pt x="691" y="383"/>
                    <a:pt x="721" y="415"/>
                    <a:pt x="658" y="373"/>
                  </a:cubicBezTo>
                  <a:cubicBezTo>
                    <a:pt x="627" y="377"/>
                    <a:pt x="572" y="380"/>
                    <a:pt x="538" y="397"/>
                  </a:cubicBezTo>
                  <a:cubicBezTo>
                    <a:pt x="445" y="444"/>
                    <a:pt x="556" y="403"/>
                    <a:pt x="466" y="433"/>
                  </a:cubicBezTo>
                  <a:cubicBezTo>
                    <a:pt x="439" y="515"/>
                    <a:pt x="478" y="433"/>
                    <a:pt x="346" y="481"/>
                  </a:cubicBezTo>
                  <a:cubicBezTo>
                    <a:pt x="332" y="486"/>
                    <a:pt x="335" y="511"/>
                    <a:pt x="322" y="517"/>
                  </a:cubicBezTo>
                  <a:cubicBezTo>
                    <a:pt x="254" y="551"/>
                    <a:pt x="170" y="535"/>
                    <a:pt x="94" y="541"/>
                  </a:cubicBezTo>
                  <a:close/>
                </a:path>
              </a:pathLst>
            </a:custGeom>
            <a:solidFill>
              <a:srgbClr val="CCFFFF"/>
            </a:solidFill>
            <a:ln w="9525">
              <a:solidFill>
                <a:schemeClr val="tx1"/>
              </a:solidFill>
              <a:round/>
            </a:ln>
          </p:spPr>
          <p:txBody>
            <a:bodyPr/>
            <a:lstStyle/>
            <a:p>
              <a:endParaRPr lang="zh-CN" altLang="en-US"/>
            </a:p>
          </p:txBody>
        </p:sp>
        <p:sp>
          <p:nvSpPr>
            <p:cNvPr id="56360" name="Freeform 18"/>
            <p:cNvSpPr>
              <a:spLocks noChangeArrowheads="1"/>
            </p:cNvSpPr>
            <p:nvPr/>
          </p:nvSpPr>
          <p:spPr bwMode="auto">
            <a:xfrm>
              <a:off x="2690" y="2545"/>
              <a:ext cx="742" cy="725"/>
            </a:xfrm>
            <a:custGeom>
              <a:avLst/>
              <a:gdLst>
                <a:gd name="T0" fmla="*/ 22 w 742"/>
                <a:gd name="T1" fmla="*/ 0 h 725"/>
                <a:gd name="T2" fmla="*/ 58 w 742"/>
                <a:gd name="T3" fmla="*/ 12 h 725"/>
                <a:gd name="T4" fmla="*/ 310 w 742"/>
                <a:gd name="T5" fmla="*/ 24 h 725"/>
                <a:gd name="T6" fmla="*/ 322 w 742"/>
                <a:gd name="T7" fmla="*/ 60 h 725"/>
                <a:gd name="T8" fmla="*/ 358 w 742"/>
                <a:gd name="T9" fmla="*/ 84 h 725"/>
                <a:gd name="T10" fmla="*/ 382 w 742"/>
                <a:gd name="T11" fmla="*/ 120 h 725"/>
                <a:gd name="T12" fmla="*/ 466 w 742"/>
                <a:gd name="T13" fmla="*/ 84 h 725"/>
                <a:gd name="T14" fmla="*/ 478 w 742"/>
                <a:gd name="T15" fmla="*/ 48 h 725"/>
                <a:gd name="T16" fmla="*/ 550 w 742"/>
                <a:gd name="T17" fmla="*/ 72 h 725"/>
                <a:gd name="T18" fmla="*/ 586 w 742"/>
                <a:gd name="T19" fmla="*/ 84 h 725"/>
                <a:gd name="T20" fmla="*/ 610 w 742"/>
                <a:gd name="T21" fmla="*/ 192 h 725"/>
                <a:gd name="T22" fmla="*/ 634 w 742"/>
                <a:gd name="T23" fmla="*/ 228 h 725"/>
                <a:gd name="T24" fmla="*/ 658 w 742"/>
                <a:gd name="T25" fmla="*/ 300 h 725"/>
                <a:gd name="T26" fmla="*/ 730 w 742"/>
                <a:gd name="T27" fmla="*/ 324 h 725"/>
                <a:gd name="T28" fmla="*/ 742 w 742"/>
                <a:gd name="T29" fmla="*/ 360 h 725"/>
                <a:gd name="T30" fmla="*/ 646 w 742"/>
                <a:gd name="T31" fmla="*/ 420 h 725"/>
                <a:gd name="T32" fmla="*/ 670 w 742"/>
                <a:gd name="T33" fmla="*/ 684 h 725"/>
                <a:gd name="T34" fmla="*/ 550 w 742"/>
                <a:gd name="T35" fmla="*/ 696 h 725"/>
                <a:gd name="T36" fmla="*/ 454 w 742"/>
                <a:gd name="T37" fmla="*/ 719 h 725"/>
                <a:gd name="T38" fmla="*/ 346 w 742"/>
                <a:gd name="T39" fmla="*/ 671 h 725"/>
                <a:gd name="T40" fmla="*/ 22 w 742"/>
                <a:gd name="T41" fmla="*/ 636 h 725"/>
                <a:gd name="T42" fmla="*/ 46 w 742"/>
                <a:gd name="T43" fmla="*/ 503 h 725"/>
                <a:gd name="T44" fmla="*/ 106 w 742"/>
                <a:gd name="T45" fmla="*/ 372 h 725"/>
                <a:gd name="T46" fmla="*/ 106 w 742"/>
                <a:gd name="T47" fmla="*/ 287 h 725"/>
                <a:gd name="T48" fmla="*/ 70 w 742"/>
                <a:gd name="T49" fmla="*/ 143 h 725"/>
                <a:gd name="T50" fmla="*/ 22 w 742"/>
                <a:gd name="T51" fmla="*/ 0 h 72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42"/>
                <a:gd name="T79" fmla="*/ 0 h 725"/>
                <a:gd name="T80" fmla="*/ 742 w 742"/>
                <a:gd name="T81" fmla="*/ 725 h 72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42" h="725">
                  <a:moveTo>
                    <a:pt x="22" y="0"/>
                  </a:moveTo>
                  <a:cubicBezTo>
                    <a:pt x="34" y="4"/>
                    <a:pt x="45" y="11"/>
                    <a:pt x="58" y="12"/>
                  </a:cubicBezTo>
                  <a:cubicBezTo>
                    <a:pt x="142" y="19"/>
                    <a:pt x="227" y="9"/>
                    <a:pt x="310" y="24"/>
                  </a:cubicBezTo>
                  <a:cubicBezTo>
                    <a:pt x="322" y="26"/>
                    <a:pt x="314" y="50"/>
                    <a:pt x="322" y="60"/>
                  </a:cubicBezTo>
                  <a:cubicBezTo>
                    <a:pt x="331" y="71"/>
                    <a:pt x="346" y="76"/>
                    <a:pt x="358" y="84"/>
                  </a:cubicBezTo>
                  <a:cubicBezTo>
                    <a:pt x="366" y="96"/>
                    <a:pt x="368" y="115"/>
                    <a:pt x="382" y="120"/>
                  </a:cubicBezTo>
                  <a:cubicBezTo>
                    <a:pt x="408" y="129"/>
                    <a:pt x="448" y="96"/>
                    <a:pt x="466" y="84"/>
                  </a:cubicBezTo>
                  <a:cubicBezTo>
                    <a:pt x="470" y="72"/>
                    <a:pt x="465" y="50"/>
                    <a:pt x="478" y="48"/>
                  </a:cubicBezTo>
                  <a:cubicBezTo>
                    <a:pt x="503" y="44"/>
                    <a:pt x="526" y="64"/>
                    <a:pt x="550" y="72"/>
                  </a:cubicBezTo>
                  <a:cubicBezTo>
                    <a:pt x="562" y="76"/>
                    <a:pt x="586" y="84"/>
                    <a:pt x="586" y="84"/>
                  </a:cubicBezTo>
                  <a:cubicBezTo>
                    <a:pt x="598" y="119"/>
                    <a:pt x="598" y="157"/>
                    <a:pt x="610" y="192"/>
                  </a:cubicBezTo>
                  <a:cubicBezTo>
                    <a:pt x="615" y="206"/>
                    <a:pt x="628" y="215"/>
                    <a:pt x="634" y="228"/>
                  </a:cubicBezTo>
                  <a:cubicBezTo>
                    <a:pt x="644" y="251"/>
                    <a:pt x="650" y="276"/>
                    <a:pt x="658" y="300"/>
                  </a:cubicBezTo>
                  <a:cubicBezTo>
                    <a:pt x="666" y="324"/>
                    <a:pt x="730" y="324"/>
                    <a:pt x="730" y="324"/>
                  </a:cubicBezTo>
                  <a:cubicBezTo>
                    <a:pt x="734" y="336"/>
                    <a:pt x="742" y="347"/>
                    <a:pt x="742" y="360"/>
                  </a:cubicBezTo>
                  <a:cubicBezTo>
                    <a:pt x="742" y="413"/>
                    <a:pt x="683" y="411"/>
                    <a:pt x="646" y="420"/>
                  </a:cubicBezTo>
                  <a:cubicBezTo>
                    <a:pt x="617" y="508"/>
                    <a:pt x="618" y="606"/>
                    <a:pt x="670" y="684"/>
                  </a:cubicBezTo>
                  <a:cubicBezTo>
                    <a:pt x="630" y="688"/>
                    <a:pt x="590" y="691"/>
                    <a:pt x="550" y="696"/>
                  </a:cubicBezTo>
                  <a:cubicBezTo>
                    <a:pt x="522" y="699"/>
                    <a:pt x="482" y="725"/>
                    <a:pt x="454" y="719"/>
                  </a:cubicBezTo>
                  <a:cubicBezTo>
                    <a:pt x="426" y="713"/>
                    <a:pt x="346" y="671"/>
                    <a:pt x="346" y="671"/>
                  </a:cubicBezTo>
                  <a:cubicBezTo>
                    <a:pt x="215" y="686"/>
                    <a:pt x="149" y="657"/>
                    <a:pt x="22" y="636"/>
                  </a:cubicBezTo>
                  <a:cubicBezTo>
                    <a:pt x="4" y="583"/>
                    <a:pt x="0" y="534"/>
                    <a:pt x="46" y="503"/>
                  </a:cubicBezTo>
                  <a:cubicBezTo>
                    <a:pt x="65" y="445"/>
                    <a:pt x="70" y="431"/>
                    <a:pt x="106" y="372"/>
                  </a:cubicBezTo>
                  <a:cubicBezTo>
                    <a:pt x="113" y="348"/>
                    <a:pt x="106" y="287"/>
                    <a:pt x="106" y="287"/>
                  </a:cubicBezTo>
                  <a:cubicBezTo>
                    <a:pt x="103" y="245"/>
                    <a:pt x="84" y="191"/>
                    <a:pt x="70" y="143"/>
                  </a:cubicBezTo>
                  <a:cubicBezTo>
                    <a:pt x="56" y="95"/>
                    <a:pt x="32" y="30"/>
                    <a:pt x="22" y="0"/>
                  </a:cubicBezTo>
                  <a:close/>
                </a:path>
              </a:pathLst>
            </a:custGeom>
            <a:solidFill>
              <a:srgbClr val="CCFFFF"/>
            </a:solidFill>
            <a:ln w="9525">
              <a:solidFill>
                <a:schemeClr val="tx1"/>
              </a:solidFill>
              <a:round/>
            </a:ln>
          </p:spPr>
          <p:txBody>
            <a:bodyPr/>
            <a:lstStyle/>
            <a:p>
              <a:endParaRPr lang="zh-CN" altLang="en-US"/>
            </a:p>
          </p:txBody>
        </p:sp>
        <p:sp>
          <p:nvSpPr>
            <p:cNvPr id="56361" name="Freeform 19"/>
            <p:cNvSpPr>
              <a:spLocks noChangeArrowheads="1"/>
            </p:cNvSpPr>
            <p:nvPr/>
          </p:nvSpPr>
          <p:spPr bwMode="auto">
            <a:xfrm>
              <a:off x="2688" y="3168"/>
              <a:ext cx="593" cy="747"/>
            </a:xfrm>
            <a:custGeom>
              <a:avLst/>
              <a:gdLst>
                <a:gd name="T0" fmla="*/ 19 w 593"/>
                <a:gd name="T1" fmla="*/ 60 h 747"/>
                <a:gd name="T2" fmla="*/ 55 w 593"/>
                <a:gd name="T3" fmla="*/ 36 h 747"/>
                <a:gd name="T4" fmla="*/ 127 w 593"/>
                <a:gd name="T5" fmla="*/ 60 h 747"/>
                <a:gd name="T6" fmla="*/ 343 w 593"/>
                <a:gd name="T7" fmla="*/ 60 h 747"/>
                <a:gd name="T8" fmla="*/ 415 w 593"/>
                <a:gd name="T9" fmla="*/ 84 h 747"/>
                <a:gd name="T10" fmla="*/ 451 w 593"/>
                <a:gd name="T11" fmla="*/ 96 h 747"/>
                <a:gd name="T12" fmla="*/ 559 w 593"/>
                <a:gd name="T13" fmla="*/ 96 h 747"/>
                <a:gd name="T14" fmla="*/ 564 w 593"/>
                <a:gd name="T15" fmla="*/ 192 h 747"/>
                <a:gd name="T16" fmla="*/ 588 w 593"/>
                <a:gd name="T17" fmla="*/ 276 h 747"/>
                <a:gd name="T18" fmla="*/ 535 w 593"/>
                <a:gd name="T19" fmla="*/ 336 h 747"/>
                <a:gd name="T20" fmla="*/ 499 w 593"/>
                <a:gd name="T21" fmla="*/ 348 h 747"/>
                <a:gd name="T22" fmla="*/ 564 w 593"/>
                <a:gd name="T23" fmla="*/ 528 h 747"/>
                <a:gd name="T24" fmla="*/ 528 w 593"/>
                <a:gd name="T25" fmla="*/ 696 h 747"/>
                <a:gd name="T26" fmla="*/ 427 w 593"/>
                <a:gd name="T27" fmla="*/ 720 h 747"/>
                <a:gd name="T28" fmla="*/ 235 w 593"/>
                <a:gd name="T29" fmla="*/ 636 h 747"/>
                <a:gd name="T30" fmla="*/ 211 w 593"/>
                <a:gd name="T31" fmla="*/ 528 h 747"/>
                <a:gd name="T32" fmla="*/ 175 w 593"/>
                <a:gd name="T33" fmla="*/ 456 h 747"/>
                <a:gd name="T34" fmla="*/ 127 w 593"/>
                <a:gd name="T35" fmla="*/ 324 h 747"/>
                <a:gd name="T36" fmla="*/ 115 w 593"/>
                <a:gd name="T37" fmla="*/ 228 h 747"/>
                <a:gd name="T38" fmla="*/ 67 w 593"/>
                <a:gd name="T39" fmla="*/ 156 h 747"/>
                <a:gd name="T40" fmla="*/ 55 w 593"/>
                <a:gd name="T41" fmla="*/ 120 h 747"/>
                <a:gd name="T42" fmla="*/ 19 w 593"/>
                <a:gd name="T43" fmla="*/ 96 h 747"/>
                <a:gd name="T44" fmla="*/ 7 w 593"/>
                <a:gd name="T45" fmla="*/ 12 h 747"/>
                <a:gd name="T46" fmla="*/ 43 w 593"/>
                <a:gd name="T47" fmla="*/ 0 h 747"/>
                <a:gd name="T48" fmla="*/ 283 w 593"/>
                <a:gd name="T49" fmla="*/ 12 h 747"/>
                <a:gd name="T50" fmla="*/ 343 w 593"/>
                <a:gd name="T51" fmla="*/ 24 h 747"/>
                <a:gd name="T52" fmla="*/ 379 w 593"/>
                <a:gd name="T53" fmla="*/ 36 h 74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93"/>
                <a:gd name="T82" fmla="*/ 0 h 747"/>
                <a:gd name="T83" fmla="*/ 593 w 593"/>
                <a:gd name="T84" fmla="*/ 747 h 74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93" h="747">
                  <a:moveTo>
                    <a:pt x="19" y="60"/>
                  </a:moveTo>
                  <a:cubicBezTo>
                    <a:pt x="31" y="52"/>
                    <a:pt x="41" y="36"/>
                    <a:pt x="55" y="36"/>
                  </a:cubicBezTo>
                  <a:cubicBezTo>
                    <a:pt x="80" y="36"/>
                    <a:pt x="127" y="60"/>
                    <a:pt x="127" y="60"/>
                  </a:cubicBezTo>
                  <a:cubicBezTo>
                    <a:pt x="214" y="31"/>
                    <a:pt x="181" y="37"/>
                    <a:pt x="343" y="60"/>
                  </a:cubicBezTo>
                  <a:cubicBezTo>
                    <a:pt x="368" y="64"/>
                    <a:pt x="391" y="76"/>
                    <a:pt x="415" y="84"/>
                  </a:cubicBezTo>
                  <a:cubicBezTo>
                    <a:pt x="427" y="88"/>
                    <a:pt x="451" y="96"/>
                    <a:pt x="451" y="96"/>
                  </a:cubicBezTo>
                  <a:cubicBezTo>
                    <a:pt x="467" y="92"/>
                    <a:pt x="547" y="65"/>
                    <a:pt x="559" y="96"/>
                  </a:cubicBezTo>
                  <a:cubicBezTo>
                    <a:pt x="572" y="130"/>
                    <a:pt x="568" y="156"/>
                    <a:pt x="564" y="192"/>
                  </a:cubicBezTo>
                  <a:cubicBezTo>
                    <a:pt x="561" y="221"/>
                    <a:pt x="593" y="252"/>
                    <a:pt x="588" y="276"/>
                  </a:cubicBezTo>
                  <a:cubicBezTo>
                    <a:pt x="583" y="300"/>
                    <a:pt x="550" y="324"/>
                    <a:pt x="535" y="336"/>
                  </a:cubicBezTo>
                  <a:cubicBezTo>
                    <a:pt x="531" y="348"/>
                    <a:pt x="511" y="344"/>
                    <a:pt x="499" y="348"/>
                  </a:cubicBezTo>
                  <a:cubicBezTo>
                    <a:pt x="508" y="417"/>
                    <a:pt x="580" y="464"/>
                    <a:pt x="564" y="528"/>
                  </a:cubicBezTo>
                  <a:cubicBezTo>
                    <a:pt x="560" y="576"/>
                    <a:pt x="547" y="652"/>
                    <a:pt x="528" y="696"/>
                  </a:cubicBezTo>
                  <a:cubicBezTo>
                    <a:pt x="516" y="722"/>
                    <a:pt x="427" y="720"/>
                    <a:pt x="427" y="720"/>
                  </a:cubicBezTo>
                  <a:cubicBezTo>
                    <a:pt x="210" y="703"/>
                    <a:pt x="309" y="747"/>
                    <a:pt x="235" y="636"/>
                  </a:cubicBezTo>
                  <a:cubicBezTo>
                    <a:pt x="230" y="608"/>
                    <a:pt x="226" y="558"/>
                    <a:pt x="211" y="528"/>
                  </a:cubicBezTo>
                  <a:cubicBezTo>
                    <a:pt x="182" y="469"/>
                    <a:pt x="190" y="516"/>
                    <a:pt x="175" y="456"/>
                  </a:cubicBezTo>
                  <a:cubicBezTo>
                    <a:pt x="161" y="401"/>
                    <a:pt x="158" y="371"/>
                    <a:pt x="127" y="324"/>
                  </a:cubicBezTo>
                  <a:cubicBezTo>
                    <a:pt x="123" y="292"/>
                    <a:pt x="126" y="258"/>
                    <a:pt x="115" y="228"/>
                  </a:cubicBezTo>
                  <a:cubicBezTo>
                    <a:pt x="105" y="201"/>
                    <a:pt x="83" y="180"/>
                    <a:pt x="67" y="156"/>
                  </a:cubicBezTo>
                  <a:cubicBezTo>
                    <a:pt x="60" y="145"/>
                    <a:pt x="63" y="130"/>
                    <a:pt x="55" y="120"/>
                  </a:cubicBezTo>
                  <a:cubicBezTo>
                    <a:pt x="46" y="109"/>
                    <a:pt x="31" y="104"/>
                    <a:pt x="19" y="96"/>
                  </a:cubicBezTo>
                  <a:cubicBezTo>
                    <a:pt x="15" y="68"/>
                    <a:pt x="0" y="39"/>
                    <a:pt x="7" y="12"/>
                  </a:cubicBezTo>
                  <a:cubicBezTo>
                    <a:pt x="10" y="0"/>
                    <a:pt x="30" y="0"/>
                    <a:pt x="43" y="0"/>
                  </a:cubicBezTo>
                  <a:cubicBezTo>
                    <a:pt x="123" y="0"/>
                    <a:pt x="203" y="8"/>
                    <a:pt x="283" y="12"/>
                  </a:cubicBezTo>
                  <a:cubicBezTo>
                    <a:pt x="303" y="16"/>
                    <a:pt x="323" y="19"/>
                    <a:pt x="343" y="24"/>
                  </a:cubicBezTo>
                  <a:cubicBezTo>
                    <a:pt x="355" y="27"/>
                    <a:pt x="379" y="36"/>
                    <a:pt x="379" y="36"/>
                  </a:cubicBezTo>
                </a:path>
              </a:pathLst>
            </a:custGeom>
            <a:solidFill>
              <a:srgbClr val="CCFFFF"/>
            </a:solidFill>
            <a:ln w="9525">
              <a:solidFill>
                <a:schemeClr val="tx1"/>
              </a:solidFill>
              <a:round/>
            </a:ln>
          </p:spPr>
          <p:txBody>
            <a:bodyPr/>
            <a:lstStyle/>
            <a:p>
              <a:endParaRPr lang="zh-CN" altLang="en-US"/>
            </a:p>
          </p:txBody>
        </p:sp>
        <p:sp>
          <p:nvSpPr>
            <p:cNvPr id="56362" name="Freeform 20"/>
            <p:cNvSpPr>
              <a:spLocks noChangeArrowheads="1"/>
            </p:cNvSpPr>
            <p:nvPr/>
          </p:nvSpPr>
          <p:spPr bwMode="auto">
            <a:xfrm>
              <a:off x="2640" y="1872"/>
              <a:ext cx="1218" cy="1105"/>
            </a:xfrm>
            <a:custGeom>
              <a:avLst/>
              <a:gdLst>
                <a:gd name="T0" fmla="*/ 82 w 1218"/>
                <a:gd name="T1" fmla="*/ 600 h 1105"/>
                <a:gd name="T2" fmla="*/ 130 w 1218"/>
                <a:gd name="T3" fmla="*/ 660 h 1105"/>
                <a:gd name="T4" fmla="*/ 154 w 1218"/>
                <a:gd name="T5" fmla="*/ 696 h 1105"/>
                <a:gd name="T6" fmla="*/ 370 w 1218"/>
                <a:gd name="T7" fmla="*/ 720 h 1105"/>
                <a:gd name="T8" fmla="*/ 454 w 1218"/>
                <a:gd name="T9" fmla="*/ 792 h 1105"/>
                <a:gd name="T10" fmla="*/ 490 w 1218"/>
                <a:gd name="T11" fmla="*/ 780 h 1105"/>
                <a:gd name="T12" fmla="*/ 514 w 1218"/>
                <a:gd name="T13" fmla="*/ 744 h 1105"/>
                <a:gd name="T14" fmla="*/ 622 w 1218"/>
                <a:gd name="T15" fmla="*/ 756 h 1105"/>
                <a:gd name="T16" fmla="*/ 730 w 1218"/>
                <a:gd name="T17" fmla="*/ 1008 h 1105"/>
                <a:gd name="T18" fmla="*/ 862 w 1218"/>
                <a:gd name="T19" fmla="*/ 1008 h 1105"/>
                <a:gd name="T20" fmla="*/ 898 w 1218"/>
                <a:gd name="T21" fmla="*/ 1032 h 1105"/>
                <a:gd name="T22" fmla="*/ 982 w 1218"/>
                <a:gd name="T23" fmla="*/ 1044 h 1105"/>
                <a:gd name="T24" fmla="*/ 1078 w 1218"/>
                <a:gd name="T25" fmla="*/ 1104 h 1105"/>
                <a:gd name="T26" fmla="*/ 1114 w 1218"/>
                <a:gd name="T27" fmla="*/ 1092 h 1105"/>
                <a:gd name="T28" fmla="*/ 1090 w 1218"/>
                <a:gd name="T29" fmla="*/ 1020 h 1105"/>
                <a:gd name="T30" fmla="*/ 1114 w 1218"/>
                <a:gd name="T31" fmla="*/ 984 h 1105"/>
                <a:gd name="T32" fmla="*/ 1102 w 1218"/>
                <a:gd name="T33" fmla="*/ 936 h 1105"/>
                <a:gd name="T34" fmla="*/ 1138 w 1218"/>
                <a:gd name="T35" fmla="*/ 864 h 1105"/>
                <a:gd name="T36" fmla="*/ 1198 w 1218"/>
                <a:gd name="T37" fmla="*/ 852 h 1105"/>
                <a:gd name="T38" fmla="*/ 1186 w 1218"/>
                <a:gd name="T39" fmla="*/ 744 h 1105"/>
                <a:gd name="T40" fmla="*/ 1114 w 1218"/>
                <a:gd name="T41" fmla="*/ 480 h 1105"/>
                <a:gd name="T42" fmla="*/ 1138 w 1218"/>
                <a:gd name="T43" fmla="*/ 444 h 1105"/>
                <a:gd name="T44" fmla="*/ 1174 w 1218"/>
                <a:gd name="T45" fmla="*/ 420 h 1105"/>
                <a:gd name="T46" fmla="*/ 1150 w 1218"/>
                <a:gd name="T47" fmla="*/ 348 h 1105"/>
                <a:gd name="T48" fmla="*/ 1210 w 1218"/>
                <a:gd name="T49" fmla="*/ 240 h 1105"/>
                <a:gd name="T50" fmla="*/ 1186 w 1218"/>
                <a:gd name="T51" fmla="*/ 168 h 1105"/>
                <a:gd name="T52" fmla="*/ 1198 w 1218"/>
                <a:gd name="T53" fmla="*/ 132 h 1105"/>
                <a:gd name="T54" fmla="*/ 1162 w 1218"/>
                <a:gd name="T55" fmla="*/ 144 h 1105"/>
                <a:gd name="T56" fmla="*/ 1078 w 1218"/>
                <a:gd name="T57" fmla="*/ 48 h 1105"/>
                <a:gd name="T58" fmla="*/ 946 w 1218"/>
                <a:gd name="T59" fmla="*/ 36 h 1105"/>
                <a:gd name="T60" fmla="*/ 766 w 1218"/>
                <a:gd name="T61" fmla="*/ 12 h 1105"/>
                <a:gd name="T62" fmla="*/ 730 w 1218"/>
                <a:gd name="T63" fmla="*/ 24 h 1105"/>
                <a:gd name="T64" fmla="*/ 694 w 1218"/>
                <a:gd name="T65" fmla="*/ 48 h 1105"/>
                <a:gd name="T66" fmla="*/ 658 w 1218"/>
                <a:gd name="T67" fmla="*/ 36 h 1105"/>
                <a:gd name="T68" fmla="*/ 610 w 1218"/>
                <a:gd name="T69" fmla="*/ 24 h 1105"/>
                <a:gd name="T70" fmla="*/ 538 w 1218"/>
                <a:gd name="T71" fmla="*/ 0 h 1105"/>
                <a:gd name="T72" fmla="*/ 490 w 1218"/>
                <a:gd name="T73" fmla="*/ 108 h 1105"/>
                <a:gd name="T74" fmla="*/ 406 w 1218"/>
                <a:gd name="T75" fmla="*/ 300 h 1105"/>
                <a:gd name="T76" fmla="*/ 358 w 1218"/>
                <a:gd name="T77" fmla="*/ 456 h 1105"/>
                <a:gd name="T78" fmla="*/ 334 w 1218"/>
                <a:gd name="T79" fmla="*/ 528 h 1105"/>
                <a:gd name="T80" fmla="*/ 130 w 1218"/>
                <a:gd name="T81" fmla="*/ 576 h 1105"/>
                <a:gd name="T82" fmla="*/ 94 w 1218"/>
                <a:gd name="T83" fmla="*/ 588 h 1105"/>
                <a:gd name="T84" fmla="*/ 94 w 1218"/>
                <a:gd name="T85" fmla="*/ 600 h 1105"/>
                <a:gd name="T86" fmla="*/ 70 w 1218"/>
                <a:gd name="T87" fmla="*/ 624 h 1105"/>
                <a:gd name="T88" fmla="*/ 106 w 1218"/>
                <a:gd name="T89" fmla="*/ 648 h 1105"/>
                <a:gd name="T90" fmla="*/ 130 w 1218"/>
                <a:gd name="T91" fmla="*/ 684 h 110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218"/>
                <a:gd name="T139" fmla="*/ 0 h 1105"/>
                <a:gd name="T140" fmla="*/ 1218 w 1218"/>
                <a:gd name="T141" fmla="*/ 1105 h 110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218" h="1105">
                  <a:moveTo>
                    <a:pt x="82" y="600"/>
                  </a:moveTo>
                  <a:cubicBezTo>
                    <a:pt x="105" y="670"/>
                    <a:pt x="76" y="606"/>
                    <a:pt x="130" y="660"/>
                  </a:cubicBezTo>
                  <a:cubicBezTo>
                    <a:pt x="140" y="670"/>
                    <a:pt x="140" y="693"/>
                    <a:pt x="154" y="696"/>
                  </a:cubicBezTo>
                  <a:cubicBezTo>
                    <a:pt x="224" y="714"/>
                    <a:pt x="370" y="720"/>
                    <a:pt x="370" y="720"/>
                  </a:cubicBezTo>
                  <a:cubicBezTo>
                    <a:pt x="388" y="774"/>
                    <a:pt x="402" y="775"/>
                    <a:pt x="454" y="792"/>
                  </a:cubicBezTo>
                  <a:cubicBezTo>
                    <a:pt x="466" y="788"/>
                    <a:pt x="480" y="788"/>
                    <a:pt x="490" y="780"/>
                  </a:cubicBezTo>
                  <a:cubicBezTo>
                    <a:pt x="501" y="771"/>
                    <a:pt x="500" y="747"/>
                    <a:pt x="514" y="744"/>
                  </a:cubicBezTo>
                  <a:cubicBezTo>
                    <a:pt x="550" y="738"/>
                    <a:pt x="586" y="752"/>
                    <a:pt x="622" y="756"/>
                  </a:cubicBezTo>
                  <a:cubicBezTo>
                    <a:pt x="674" y="834"/>
                    <a:pt x="678" y="930"/>
                    <a:pt x="730" y="1008"/>
                  </a:cubicBezTo>
                  <a:cubicBezTo>
                    <a:pt x="790" y="996"/>
                    <a:pt x="799" y="987"/>
                    <a:pt x="862" y="1008"/>
                  </a:cubicBezTo>
                  <a:cubicBezTo>
                    <a:pt x="876" y="1013"/>
                    <a:pt x="884" y="1028"/>
                    <a:pt x="898" y="1032"/>
                  </a:cubicBezTo>
                  <a:cubicBezTo>
                    <a:pt x="925" y="1040"/>
                    <a:pt x="954" y="1040"/>
                    <a:pt x="982" y="1044"/>
                  </a:cubicBezTo>
                  <a:cubicBezTo>
                    <a:pt x="1042" y="1064"/>
                    <a:pt x="1018" y="1084"/>
                    <a:pt x="1078" y="1104"/>
                  </a:cubicBezTo>
                  <a:cubicBezTo>
                    <a:pt x="1090" y="1100"/>
                    <a:pt x="1112" y="1105"/>
                    <a:pt x="1114" y="1092"/>
                  </a:cubicBezTo>
                  <a:cubicBezTo>
                    <a:pt x="1118" y="1067"/>
                    <a:pt x="1090" y="1020"/>
                    <a:pt x="1090" y="1020"/>
                  </a:cubicBezTo>
                  <a:cubicBezTo>
                    <a:pt x="1098" y="1008"/>
                    <a:pt x="1112" y="998"/>
                    <a:pt x="1114" y="984"/>
                  </a:cubicBezTo>
                  <a:cubicBezTo>
                    <a:pt x="1116" y="968"/>
                    <a:pt x="1102" y="952"/>
                    <a:pt x="1102" y="936"/>
                  </a:cubicBezTo>
                  <a:cubicBezTo>
                    <a:pt x="1102" y="921"/>
                    <a:pt x="1126" y="871"/>
                    <a:pt x="1138" y="864"/>
                  </a:cubicBezTo>
                  <a:cubicBezTo>
                    <a:pt x="1156" y="854"/>
                    <a:pt x="1178" y="856"/>
                    <a:pt x="1198" y="852"/>
                  </a:cubicBezTo>
                  <a:cubicBezTo>
                    <a:pt x="1218" y="792"/>
                    <a:pt x="1214" y="828"/>
                    <a:pt x="1186" y="744"/>
                  </a:cubicBezTo>
                  <a:cubicBezTo>
                    <a:pt x="1157" y="657"/>
                    <a:pt x="1143" y="566"/>
                    <a:pt x="1114" y="480"/>
                  </a:cubicBezTo>
                  <a:cubicBezTo>
                    <a:pt x="1122" y="468"/>
                    <a:pt x="1128" y="454"/>
                    <a:pt x="1138" y="444"/>
                  </a:cubicBezTo>
                  <a:cubicBezTo>
                    <a:pt x="1148" y="434"/>
                    <a:pt x="1172" y="434"/>
                    <a:pt x="1174" y="420"/>
                  </a:cubicBezTo>
                  <a:cubicBezTo>
                    <a:pt x="1177" y="395"/>
                    <a:pt x="1150" y="348"/>
                    <a:pt x="1150" y="348"/>
                  </a:cubicBezTo>
                  <a:cubicBezTo>
                    <a:pt x="1205" y="265"/>
                    <a:pt x="1189" y="303"/>
                    <a:pt x="1210" y="240"/>
                  </a:cubicBezTo>
                  <a:cubicBezTo>
                    <a:pt x="1202" y="216"/>
                    <a:pt x="1178" y="192"/>
                    <a:pt x="1186" y="168"/>
                  </a:cubicBezTo>
                  <a:cubicBezTo>
                    <a:pt x="1190" y="156"/>
                    <a:pt x="1207" y="141"/>
                    <a:pt x="1198" y="132"/>
                  </a:cubicBezTo>
                  <a:cubicBezTo>
                    <a:pt x="1189" y="123"/>
                    <a:pt x="1174" y="140"/>
                    <a:pt x="1162" y="144"/>
                  </a:cubicBezTo>
                  <a:cubicBezTo>
                    <a:pt x="1102" y="104"/>
                    <a:pt x="1134" y="132"/>
                    <a:pt x="1078" y="48"/>
                  </a:cubicBezTo>
                  <a:cubicBezTo>
                    <a:pt x="1053" y="11"/>
                    <a:pt x="990" y="41"/>
                    <a:pt x="946" y="36"/>
                  </a:cubicBezTo>
                  <a:cubicBezTo>
                    <a:pt x="886" y="29"/>
                    <a:pt x="826" y="20"/>
                    <a:pt x="766" y="12"/>
                  </a:cubicBezTo>
                  <a:cubicBezTo>
                    <a:pt x="754" y="16"/>
                    <a:pt x="741" y="18"/>
                    <a:pt x="730" y="24"/>
                  </a:cubicBezTo>
                  <a:cubicBezTo>
                    <a:pt x="717" y="30"/>
                    <a:pt x="708" y="46"/>
                    <a:pt x="694" y="48"/>
                  </a:cubicBezTo>
                  <a:cubicBezTo>
                    <a:pt x="682" y="50"/>
                    <a:pt x="670" y="39"/>
                    <a:pt x="658" y="36"/>
                  </a:cubicBezTo>
                  <a:cubicBezTo>
                    <a:pt x="642" y="31"/>
                    <a:pt x="626" y="29"/>
                    <a:pt x="610" y="24"/>
                  </a:cubicBezTo>
                  <a:cubicBezTo>
                    <a:pt x="586" y="17"/>
                    <a:pt x="538" y="0"/>
                    <a:pt x="538" y="0"/>
                  </a:cubicBezTo>
                  <a:cubicBezTo>
                    <a:pt x="509" y="86"/>
                    <a:pt x="528" y="51"/>
                    <a:pt x="490" y="108"/>
                  </a:cubicBezTo>
                  <a:cubicBezTo>
                    <a:pt x="473" y="177"/>
                    <a:pt x="445" y="241"/>
                    <a:pt x="406" y="300"/>
                  </a:cubicBezTo>
                  <a:cubicBezTo>
                    <a:pt x="429" y="369"/>
                    <a:pt x="398" y="396"/>
                    <a:pt x="358" y="456"/>
                  </a:cubicBezTo>
                  <a:cubicBezTo>
                    <a:pt x="344" y="477"/>
                    <a:pt x="355" y="514"/>
                    <a:pt x="334" y="528"/>
                  </a:cubicBezTo>
                  <a:cubicBezTo>
                    <a:pt x="262" y="576"/>
                    <a:pt x="228" y="567"/>
                    <a:pt x="130" y="576"/>
                  </a:cubicBezTo>
                  <a:cubicBezTo>
                    <a:pt x="118" y="580"/>
                    <a:pt x="94" y="575"/>
                    <a:pt x="94" y="588"/>
                  </a:cubicBezTo>
                  <a:cubicBezTo>
                    <a:pt x="94" y="604"/>
                    <a:pt x="184" y="630"/>
                    <a:pt x="94" y="600"/>
                  </a:cubicBezTo>
                  <a:cubicBezTo>
                    <a:pt x="0" y="619"/>
                    <a:pt x="28" y="603"/>
                    <a:pt x="70" y="624"/>
                  </a:cubicBezTo>
                  <a:cubicBezTo>
                    <a:pt x="83" y="630"/>
                    <a:pt x="94" y="640"/>
                    <a:pt x="106" y="648"/>
                  </a:cubicBezTo>
                  <a:cubicBezTo>
                    <a:pt x="114" y="660"/>
                    <a:pt x="130" y="684"/>
                    <a:pt x="130" y="684"/>
                  </a:cubicBezTo>
                </a:path>
              </a:pathLst>
            </a:custGeom>
            <a:solidFill>
              <a:srgbClr val="CCFFFF"/>
            </a:solidFill>
            <a:ln w="9525">
              <a:solidFill>
                <a:schemeClr val="tx1"/>
              </a:solidFill>
              <a:round/>
            </a:ln>
          </p:spPr>
          <p:txBody>
            <a:bodyPr/>
            <a:lstStyle/>
            <a:p>
              <a:endParaRPr lang="zh-CN" altLang="en-US"/>
            </a:p>
          </p:txBody>
        </p:sp>
        <p:sp>
          <p:nvSpPr>
            <p:cNvPr id="56363" name="Freeform 21"/>
            <p:cNvSpPr>
              <a:spLocks noChangeArrowheads="1"/>
            </p:cNvSpPr>
            <p:nvPr/>
          </p:nvSpPr>
          <p:spPr bwMode="auto">
            <a:xfrm>
              <a:off x="2496" y="1920"/>
              <a:ext cx="654" cy="547"/>
            </a:xfrm>
            <a:custGeom>
              <a:avLst/>
              <a:gdLst>
                <a:gd name="T0" fmla="*/ 60 w 654"/>
                <a:gd name="T1" fmla="*/ 217 h 547"/>
                <a:gd name="T2" fmla="*/ 36 w 654"/>
                <a:gd name="T3" fmla="*/ 325 h 547"/>
                <a:gd name="T4" fmla="*/ 60 w 654"/>
                <a:gd name="T5" fmla="*/ 361 h 547"/>
                <a:gd name="T6" fmla="*/ 144 w 654"/>
                <a:gd name="T7" fmla="*/ 481 h 547"/>
                <a:gd name="T8" fmla="*/ 276 w 654"/>
                <a:gd name="T9" fmla="*/ 529 h 547"/>
                <a:gd name="T10" fmla="*/ 396 w 654"/>
                <a:gd name="T11" fmla="*/ 517 h 547"/>
                <a:gd name="T12" fmla="*/ 468 w 654"/>
                <a:gd name="T13" fmla="*/ 481 h 547"/>
                <a:gd name="T14" fmla="*/ 564 w 654"/>
                <a:gd name="T15" fmla="*/ 325 h 547"/>
                <a:gd name="T16" fmla="*/ 552 w 654"/>
                <a:gd name="T17" fmla="*/ 265 h 547"/>
                <a:gd name="T18" fmla="*/ 564 w 654"/>
                <a:gd name="T19" fmla="*/ 229 h 547"/>
                <a:gd name="T20" fmla="*/ 612 w 654"/>
                <a:gd name="T21" fmla="*/ 0 h 547"/>
                <a:gd name="T22" fmla="*/ 336 w 654"/>
                <a:gd name="T23" fmla="*/ 169 h 547"/>
                <a:gd name="T24" fmla="*/ 264 w 654"/>
                <a:gd name="T25" fmla="*/ 193 h 547"/>
                <a:gd name="T26" fmla="*/ 228 w 654"/>
                <a:gd name="T27" fmla="*/ 217 h 547"/>
                <a:gd name="T28" fmla="*/ 84 w 654"/>
                <a:gd name="T29" fmla="*/ 229 h 547"/>
                <a:gd name="T30" fmla="*/ 48 w 654"/>
                <a:gd name="T31" fmla="*/ 253 h 547"/>
                <a:gd name="T32" fmla="*/ 36 w 654"/>
                <a:gd name="T33" fmla="*/ 289 h 547"/>
                <a:gd name="T34" fmla="*/ 0 w 654"/>
                <a:gd name="T35" fmla="*/ 313 h 5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54"/>
                <a:gd name="T55" fmla="*/ 0 h 547"/>
                <a:gd name="T56" fmla="*/ 654 w 654"/>
                <a:gd name="T57" fmla="*/ 547 h 54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54" h="547">
                  <a:moveTo>
                    <a:pt x="60" y="217"/>
                  </a:moveTo>
                  <a:cubicBezTo>
                    <a:pt x="35" y="255"/>
                    <a:pt x="13" y="280"/>
                    <a:pt x="36" y="325"/>
                  </a:cubicBezTo>
                  <a:cubicBezTo>
                    <a:pt x="42" y="338"/>
                    <a:pt x="54" y="348"/>
                    <a:pt x="60" y="361"/>
                  </a:cubicBezTo>
                  <a:cubicBezTo>
                    <a:pt x="89" y="427"/>
                    <a:pt x="70" y="456"/>
                    <a:pt x="144" y="481"/>
                  </a:cubicBezTo>
                  <a:cubicBezTo>
                    <a:pt x="188" y="547"/>
                    <a:pt x="196" y="539"/>
                    <a:pt x="276" y="529"/>
                  </a:cubicBezTo>
                  <a:cubicBezTo>
                    <a:pt x="316" y="524"/>
                    <a:pt x="356" y="521"/>
                    <a:pt x="396" y="517"/>
                  </a:cubicBezTo>
                  <a:cubicBezTo>
                    <a:pt x="416" y="510"/>
                    <a:pt x="456" y="501"/>
                    <a:pt x="468" y="481"/>
                  </a:cubicBezTo>
                  <a:cubicBezTo>
                    <a:pt x="512" y="410"/>
                    <a:pt x="474" y="355"/>
                    <a:pt x="564" y="325"/>
                  </a:cubicBezTo>
                  <a:cubicBezTo>
                    <a:pt x="560" y="305"/>
                    <a:pt x="552" y="285"/>
                    <a:pt x="552" y="265"/>
                  </a:cubicBezTo>
                  <a:cubicBezTo>
                    <a:pt x="552" y="252"/>
                    <a:pt x="564" y="242"/>
                    <a:pt x="564" y="229"/>
                  </a:cubicBezTo>
                  <a:cubicBezTo>
                    <a:pt x="564" y="165"/>
                    <a:pt x="654" y="28"/>
                    <a:pt x="612" y="0"/>
                  </a:cubicBezTo>
                  <a:cubicBezTo>
                    <a:pt x="510" y="34"/>
                    <a:pt x="571" y="130"/>
                    <a:pt x="336" y="169"/>
                  </a:cubicBezTo>
                  <a:cubicBezTo>
                    <a:pt x="311" y="173"/>
                    <a:pt x="285" y="179"/>
                    <a:pt x="264" y="193"/>
                  </a:cubicBezTo>
                  <a:cubicBezTo>
                    <a:pt x="252" y="201"/>
                    <a:pt x="242" y="214"/>
                    <a:pt x="228" y="217"/>
                  </a:cubicBezTo>
                  <a:cubicBezTo>
                    <a:pt x="181" y="226"/>
                    <a:pt x="132" y="225"/>
                    <a:pt x="84" y="229"/>
                  </a:cubicBezTo>
                  <a:cubicBezTo>
                    <a:pt x="72" y="237"/>
                    <a:pt x="57" y="242"/>
                    <a:pt x="48" y="253"/>
                  </a:cubicBezTo>
                  <a:cubicBezTo>
                    <a:pt x="40" y="263"/>
                    <a:pt x="44" y="279"/>
                    <a:pt x="36" y="289"/>
                  </a:cubicBezTo>
                  <a:cubicBezTo>
                    <a:pt x="27" y="300"/>
                    <a:pt x="0" y="313"/>
                    <a:pt x="0" y="313"/>
                  </a:cubicBezTo>
                </a:path>
              </a:pathLst>
            </a:custGeom>
            <a:solidFill>
              <a:srgbClr val="CCFFFF"/>
            </a:solidFill>
            <a:ln w="9525">
              <a:solidFill>
                <a:schemeClr val="tx1"/>
              </a:solidFill>
              <a:round/>
            </a:ln>
          </p:spPr>
          <p:txBody>
            <a:bodyPr/>
            <a:lstStyle/>
            <a:p>
              <a:endParaRPr lang="zh-CN" altLang="en-US"/>
            </a:p>
          </p:txBody>
        </p:sp>
        <p:sp>
          <p:nvSpPr>
            <p:cNvPr id="56364" name="Freeform 22"/>
            <p:cNvSpPr>
              <a:spLocks noChangeArrowheads="1"/>
            </p:cNvSpPr>
            <p:nvPr/>
          </p:nvSpPr>
          <p:spPr bwMode="auto">
            <a:xfrm>
              <a:off x="2507" y="1458"/>
              <a:ext cx="589" cy="727"/>
            </a:xfrm>
            <a:custGeom>
              <a:avLst/>
              <a:gdLst>
                <a:gd name="T0" fmla="*/ 13 w 589"/>
                <a:gd name="T1" fmla="*/ 475 h 727"/>
                <a:gd name="T2" fmla="*/ 37 w 589"/>
                <a:gd name="T3" fmla="*/ 547 h 727"/>
                <a:gd name="T4" fmla="*/ 25 w 589"/>
                <a:gd name="T5" fmla="*/ 595 h 727"/>
                <a:gd name="T6" fmla="*/ 1 w 589"/>
                <a:gd name="T7" fmla="*/ 691 h 727"/>
                <a:gd name="T8" fmla="*/ 13 w 589"/>
                <a:gd name="T9" fmla="*/ 727 h 727"/>
                <a:gd name="T10" fmla="*/ 193 w 589"/>
                <a:gd name="T11" fmla="*/ 679 h 727"/>
                <a:gd name="T12" fmla="*/ 445 w 589"/>
                <a:gd name="T13" fmla="*/ 631 h 727"/>
                <a:gd name="T14" fmla="*/ 517 w 589"/>
                <a:gd name="T15" fmla="*/ 607 h 727"/>
                <a:gd name="T16" fmla="*/ 589 w 589"/>
                <a:gd name="T17" fmla="*/ 511 h 727"/>
                <a:gd name="T18" fmla="*/ 493 w 589"/>
                <a:gd name="T19" fmla="*/ 295 h 727"/>
                <a:gd name="T20" fmla="*/ 445 w 589"/>
                <a:gd name="T21" fmla="*/ 199 h 727"/>
                <a:gd name="T22" fmla="*/ 409 w 589"/>
                <a:gd name="T23" fmla="*/ 91 h 727"/>
                <a:gd name="T24" fmla="*/ 397 w 589"/>
                <a:gd name="T25" fmla="*/ 55 h 727"/>
                <a:gd name="T26" fmla="*/ 409 w 589"/>
                <a:gd name="T27" fmla="*/ 7 h 727"/>
                <a:gd name="T28" fmla="*/ 313 w 589"/>
                <a:gd name="T29" fmla="*/ 31 h 727"/>
                <a:gd name="T30" fmla="*/ 253 w 589"/>
                <a:gd name="T31" fmla="*/ 211 h 727"/>
                <a:gd name="T32" fmla="*/ 181 w 589"/>
                <a:gd name="T33" fmla="*/ 235 h 727"/>
                <a:gd name="T34" fmla="*/ 157 w 589"/>
                <a:gd name="T35" fmla="*/ 271 h 727"/>
                <a:gd name="T36" fmla="*/ 121 w 589"/>
                <a:gd name="T37" fmla="*/ 295 h 727"/>
                <a:gd name="T38" fmla="*/ 73 w 589"/>
                <a:gd name="T39" fmla="*/ 355 h 727"/>
                <a:gd name="T40" fmla="*/ 25 w 589"/>
                <a:gd name="T41" fmla="*/ 463 h 727"/>
                <a:gd name="T42" fmla="*/ 61 w 589"/>
                <a:gd name="T43" fmla="*/ 487 h 7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89"/>
                <a:gd name="T67" fmla="*/ 0 h 727"/>
                <a:gd name="T68" fmla="*/ 589 w 589"/>
                <a:gd name="T69" fmla="*/ 727 h 7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89" h="727">
                  <a:moveTo>
                    <a:pt x="13" y="475"/>
                  </a:moveTo>
                  <a:cubicBezTo>
                    <a:pt x="21" y="499"/>
                    <a:pt x="29" y="523"/>
                    <a:pt x="37" y="547"/>
                  </a:cubicBezTo>
                  <a:cubicBezTo>
                    <a:pt x="42" y="563"/>
                    <a:pt x="29" y="579"/>
                    <a:pt x="25" y="595"/>
                  </a:cubicBezTo>
                  <a:cubicBezTo>
                    <a:pt x="6" y="682"/>
                    <a:pt x="22" y="627"/>
                    <a:pt x="1" y="691"/>
                  </a:cubicBezTo>
                  <a:cubicBezTo>
                    <a:pt x="5" y="703"/>
                    <a:pt x="0" y="725"/>
                    <a:pt x="13" y="727"/>
                  </a:cubicBezTo>
                  <a:cubicBezTo>
                    <a:pt x="45" y="725"/>
                    <a:pt x="121" y="695"/>
                    <a:pt x="193" y="679"/>
                  </a:cubicBezTo>
                  <a:cubicBezTo>
                    <a:pt x="278" y="661"/>
                    <a:pt x="358" y="643"/>
                    <a:pt x="445" y="631"/>
                  </a:cubicBezTo>
                  <a:cubicBezTo>
                    <a:pt x="469" y="623"/>
                    <a:pt x="509" y="631"/>
                    <a:pt x="517" y="607"/>
                  </a:cubicBezTo>
                  <a:cubicBezTo>
                    <a:pt x="533" y="559"/>
                    <a:pt x="547" y="539"/>
                    <a:pt x="589" y="511"/>
                  </a:cubicBezTo>
                  <a:cubicBezTo>
                    <a:pt x="509" y="458"/>
                    <a:pt x="512" y="388"/>
                    <a:pt x="493" y="295"/>
                  </a:cubicBezTo>
                  <a:cubicBezTo>
                    <a:pt x="475" y="207"/>
                    <a:pt x="503" y="238"/>
                    <a:pt x="445" y="199"/>
                  </a:cubicBezTo>
                  <a:cubicBezTo>
                    <a:pt x="433" y="163"/>
                    <a:pt x="421" y="127"/>
                    <a:pt x="409" y="91"/>
                  </a:cubicBezTo>
                  <a:cubicBezTo>
                    <a:pt x="405" y="79"/>
                    <a:pt x="397" y="55"/>
                    <a:pt x="397" y="55"/>
                  </a:cubicBezTo>
                  <a:cubicBezTo>
                    <a:pt x="401" y="39"/>
                    <a:pt x="422" y="17"/>
                    <a:pt x="409" y="7"/>
                  </a:cubicBezTo>
                  <a:cubicBezTo>
                    <a:pt x="400" y="0"/>
                    <a:pt x="329" y="26"/>
                    <a:pt x="313" y="31"/>
                  </a:cubicBezTo>
                  <a:cubicBezTo>
                    <a:pt x="293" y="91"/>
                    <a:pt x="273" y="151"/>
                    <a:pt x="253" y="211"/>
                  </a:cubicBezTo>
                  <a:cubicBezTo>
                    <a:pt x="245" y="235"/>
                    <a:pt x="181" y="235"/>
                    <a:pt x="181" y="235"/>
                  </a:cubicBezTo>
                  <a:cubicBezTo>
                    <a:pt x="173" y="247"/>
                    <a:pt x="167" y="261"/>
                    <a:pt x="157" y="271"/>
                  </a:cubicBezTo>
                  <a:cubicBezTo>
                    <a:pt x="147" y="281"/>
                    <a:pt x="130" y="284"/>
                    <a:pt x="121" y="295"/>
                  </a:cubicBezTo>
                  <a:cubicBezTo>
                    <a:pt x="55" y="378"/>
                    <a:pt x="176" y="286"/>
                    <a:pt x="73" y="355"/>
                  </a:cubicBezTo>
                  <a:cubicBezTo>
                    <a:pt x="44" y="441"/>
                    <a:pt x="63" y="406"/>
                    <a:pt x="25" y="463"/>
                  </a:cubicBezTo>
                  <a:cubicBezTo>
                    <a:pt x="37" y="471"/>
                    <a:pt x="54" y="474"/>
                    <a:pt x="61" y="487"/>
                  </a:cubicBezTo>
                </a:path>
              </a:pathLst>
            </a:custGeom>
            <a:solidFill>
              <a:srgbClr val="CCFFFF"/>
            </a:solidFill>
            <a:ln w="9525">
              <a:solidFill>
                <a:schemeClr val="tx1"/>
              </a:solidFill>
              <a:round/>
            </a:ln>
          </p:spPr>
          <p:txBody>
            <a:bodyPr/>
            <a:lstStyle/>
            <a:p>
              <a:endParaRPr lang="zh-CN" altLang="en-US"/>
            </a:p>
          </p:txBody>
        </p:sp>
        <p:sp>
          <p:nvSpPr>
            <p:cNvPr id="56365" name="Freeform 23"/>
            <p:cNvSpPr>
              <a:spLocks noChangeArrowheads="1"/>
            </p:cNvSpPr>
            <p:nvPr/>
          </p:nvSpPr>
          <p:spPr bwMode="auto">
            <a:xfrm>
              <a:off x="2152" y="1345"/>
              <a:ext cx="733" cy="601"/>
            </a:xfrm>
            <a:custGeom>
              <a:avLst/>
              <a:gdLst>
                <a:gd name="T0" fmla="*/ 56 w 733"/>
                <a:gd name="T1" fmla="*/ 480 h 601"/>
                <a:gd name="T2" fmla="*/ 152 w 733"/>
                <a:gd name="T3" fmla="*/ 552 h 601"/>
                <a:gd name="T4" fmla="*/ 224 w 733"/>
                <a:gd name="T5" fmla="*/ 564 h 601"/>
                <a:gd name="T6" fmla="*/ 356 w 733"/>
                <a:gd name="T7" fmla="*/ 588 h 601"/>
                <a:gd name="T8" fmla="*/ 392 w 733"/>
                <a:gd name="T9" fmla="*/ 552 h 601"/>
                <a:gd name="T10" fmla="*/ 464 w 733"/>
                <a:gd name="T11" fmla="*/ 468 h 601"/>
                <a:gd name="T12" fmla="*/ 512 w 733"/>
                <a:gd name="T13" fmla="*/ 408 h 601"/>
                <a:gd name="T14" fmla="*/ 572 w 733"/>
                <a:gd name="T15" fmla="*/ 360 h 601"/>
                <a:gd name="T16" fmla="*/ 656 w 733"/>
                <a:gd name="T17" fmla="*/ 216 h 601"/>
                <a:gd name="T18" fmla="*/ 716 w 733"/>
                <a:gd name="T19" fmla="*/ 132 h 601"/>
                <a:gd name="T20" fmla="*/ 728 w 733"/>
                <a:gd name="T21" fmla="*/ 96 h 601"/>
                <a:gd name="T22" fmla="*/ 692 w 733"/>
                <a:gd name="T23" fmla="*/ 72 h 601"/>
                <a:gd name="T24" fmla="*/ 536 w 733"/>
                <a:gd name="T25" fmla="*/ 36 h 601"/>
                <a:gd name="T26" fmla="*/ 452 w 733"/>
                <a:gd name="T27" fmla="*/ 48 h 601"/>
                <a:gd name="T28" fmla="*/ 332 w 733"/>
                <a:gd name="T29" fmla="*/ 12 h 601"/>
                <a:gd name="T30" fmla="*/ 296 w 733"/>
                <a:gd name="T31" fmla="*/ 24 h 601"/>
                <a:gd name="T32" fmla="*/ 224 w 733"/>
                <a:gd name="T33" fmla="*/ 0 h 601"/>
                <a:gd name="T34" fmla="*/ 188 w 733"/>
                <a:gd name="T35" fmla="*/ 24 h 601"/>
                <a:gd name="T36" fmla="*/ 128 w 733"/>
                <a:gd name="T37" fmla="*/ 36 h 601"/>
                <a:gd name="T38" fmla="*/ 104 w 733"/>
                <a:gd name="T39" fmla="*/ 72 h 601"/>
                <a:gd name="T40" fmla="*/ 68 w 733"/>
                <a:gd name="T41" fmla="*/ 84 h 601"/>
                <a:gd name="T42" fmla="*/ 20 w 733"/>
                <a:gd name="T43" fmla="*/ 336 h 601"/>
                <a:gd name="T44" fmla="*/ 32 w 733"/>
                <a:gd name="T45" fmla="*/ 408 h 601"/>
                <a:gd name="T46" fmla="*/ 32 w 733"/>
                <a:gd name="T47" fmla="*/ 480 h 601"/>
                <a:gd name="T48" fmla="*/ 80 w 733"/>
                <a:gd name="T49" fmla="*/ 492 h 601"/>
                <a:gd name="T50" fmla="*/ 140 w 733"/>
                <a:gd name="T51" fmla="*/ 552 h 601"/>
                <a:gd name="T52" fmla="*/ 260 w 733"/>
                <a:gd name="T53" fmla="*/ 600 h 60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33"/>
                <a:gd name="T82" fmla="*/ 0 h 601"/>
                <a:gd name="T83" fmla="*/ 733 w 733"/>
                <a:gd name="T84" fmla="*/ 601 h 60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33" h="601">
                  <a:moveTo>
                    <a:pt x="56" y="480"/>
                  </a:moveTo>
                  <a:cubicBezTo>
                    <a:pt x="118" y="501"/>
                    <a:pt x="98" y="534"/>
                    <a:pt x="152" y="552"/>
                  </a:cubicBezTo>
                  <a:cubicBezTo>
                    <a:pt x="175" y="560"/>
                    <a:pt x="200" y="560"/>
                    <a:pt x="224" y="564"/>
                  </a:cubicBezTo>
                  <a:cubicBezTo>
                    <a:pt x="278" y="600"/>
                    <a:pt x="290" y="601"/>
                    <a:pt x="356" y="588"/>
                  </a:cubicBezTo>
                  <a:cubicBezTo>
                    <a:pt x="368" y="576"/>
                    <a:pt x="383" y="566"/>
                    <a:pt x="392" y="552"/>
                  </a:cubicBezTo>
                  <a:cubicBezTo>
                    <a:pt x="423" y="505"/>
                    <a:pt x="397" y="490"/>
                    <a:pt x="464" y="468"/>
                  </a:cubicBezTo>
                  <a:cubicBezTo>
                    <a:pt x="487" y="398"/>
                    <a:pt x="458" y="462"/>
                    <a:pt x="512" y="408"/>
                  </a:cubicBezTo>
                  <a:cubicBezTo>
                    <a:pt x="566" y="354"/>
                    <a:pt x="502" y="383"/>
                    <a:pt x="572" y="360"/>
                  </a:cubicBezTo>
                  <a:cubicBezTo>
                    <a:pt x="604" y="312"/>
                    <a:pt x="623" y="266"/>
                    <a:pt x="656" y="216"/>
                  </a:cubicBezTo>
                  <a:cubicBezTo>
                    <a:pt x="720" y="120"/>
                    <a:pt x="638" y="158"/>
                    <a:pt x="716" y="132"/>
                  </a:cubicBezTo>
                  <a:cubicBezTo>
                    <a:pt x="720" y="120"/>
                    <a:pt x="733" y="108"/>
                    <a:pt x="728" y="96"/>
                  </a:cubicBezTo>
                  <a:cubicBezTo>
                    <a:pt x="723" y="83"/>
                    <a:pt x="705" y="78"/>
                    <a:pt x="692" y="72"/>
                  </a:cubicBezTo>
                  <a:cubicBezTo>
                    <a:pt x="645" y="49"/>
                    <a:pt x="587" y="49"/>
                    <a:pt x="536" y="36"/>
                  </a:cubicBezTo>
                  <a:cubicBezTo>
                    <a:pt x="508" y="40"/>
                    <a:pt x="480" y="50"/>
                    <a:pt x="452" y="48"/>
                  </a:cubicBezTo>
                  <a:cubicBezTo>
                    <a:pt x="410" y="45"/>
                    <a:pt x="373" y="22"/>
                    <a:pt x="332" y="12"/>
                  </a:cubicBezTo>
                  <a:cubicBezTo>
                    <a:pt x="320" y="16"/>
                    <a:pt x="309" y="25"/>
                    <a:pt x="296" y="24"/>
                  </a:cubicBezTo>
                  <a:cubicBezTo>
                    <a:pt x="271" y="21"/>
                    <a:pt x="224" y="0"/>
                    <a:pt x="224" y="0"/>
                  </a:cubicBezTo>
                  <a:cubicBezTo>
                    <a:pt x="212" y="8"/>
                    <a:pt x="202" y="19"/>
                    <a:pt x="188" y="24"/>
                  </a:cubicBezTo>
                  <a:cubicBezTo>
                    <a:pt x="169" y="31"/>
                    <a:pt x="146" y="26"/>
                    <a:pt x="128" y="36"/>
                  </a:cubicBezTo>
                  <a:cubicBezTo>
                    <a:pt x="115" y="43"/>
                    <a:pt x="115" y="63"/>
                    <a:pt x="104" y="72"/>
                  </a:cubicBezTo>
                  <a:cubicBezTo>
                    <a:pt x="94" y="80"/>
                    <a:pt x="80" y="80"/>
                    <a:pt x="68" y="84"/>
                  </a:cubicBezTo>
                  <a:cubicBezTo>
                    <a:pt x="59" y="168"/>
                    <a:pt x="47" y="255"/>
                    <a:pt x="20" y="336"/>
                  </a:cubicBezTo>
                  <a:cubicBezTo>
                    <a:pt x="24" y="360"/>
                    <a:pt x="32" y="384"/>
                    <a:pt x="32" y="408"/>
                  </a:cubicBezTo>
                  <a:cubicBezTo>
                    <a:pt x="32" y="434"/>
                    <a:pt x="0" y="454"/>
                    <a:pt x="32" y="480"/>
                  </a:cubicBezTo>
                  <a:cubicBezTo>
                    <a:pt x="45" y="490"/>
                    <a:pt x="64" y="488"/>
                    <a:pt x="80" y="492"/>
                  </a:cubicBezTo>
                  <a:cubicBezTo>
                    <a:pt x="102" y="525"/>
                    <a:pt x="102" y="535"/>
                    <a:pt x="140" y="552"/>
                  </a:cubicBezTo>
                  <a:cubicBezTo>
                    <a:pt x="177" y="569"/>
                    <a:pt x="230" y="570"/>
                    <a:pt x="260" y="600"/>
                  </a:cubicBezTo>
                </a:path>
              </a:pathLst>
            </a:custGeom>
            <a:solidFill>
              <a:srgbClr val="CCFFFF"/>
            </a:solidFill>
            <a:ln w="9525">
              <a:solidFill>
                <a:schemeClr val="tx1"/>
              </a:solidFill>
              <a:round/>
            </a:ln>
          </p:spPr>
          <p:txBody>
            <a:bodyPr/>
            <a:lstStyle/>
            <a:p>
              <a:endParaRPr lang="zh-CN" altLang="en-US"/>
            </a:p>
          </p:txBody>
        </p:sp>
        <p:sp>
          <p:nvSpPr>
            <p:cNvPr id="56366" name="Freeform 24"/>
            <p:cNvSpPr>
              <a:spLocks noChangeArrowheads="1"/>
            </p:cNvSpPr>
            <p:nvPr/>
          </p:nvSpPr>
          <p:spPr bwMode="auto">
            <a:xfrm>
              <a:off x="1992" y="1515"/>
              <a:ext cx="108" cy="330"/>
            </a:xfrm>
            <a:custGeom>
              <a:avLst/>
              <a:gdLst>
                <a:gd name="T0" fmla="*/ 72 w 108"/>
                <a:gd name="T1" fmla="*/ 310 h 330"/>
                <a:gd name="T2" fmla="*/ 12 w 108"/>
                <a:gd name="T3" fmla="*/ 226 h 330"/>
                <a:gd name="T4" fmla="*/ 0 w 108"/>
                <a:gd name="T5" fmla="*/ 190 h 330"/>
                <a:gd name="T6" fmla="*/ 12 w 108"/>
                <a:gd name="T7" fmla="*/ 58 h 330"/>
                <a:gd name="T8" fmla="*/ 36 w 108"/>
                <a:gd name="T9" fmla="*/ 22 h 330"/>
                <a:gd name="T10" fmla="*/ 108 w 108"/>
                <a:gd name="T11" fmla="*/ 130 h 330"/>
                <a:gd name="T12" fmla="*/ 108 w 108"/>
                <a:gd name="T13" fmla="*/ 286 h 330"/>
                <a:gd name="T14" fmla="*/ 72 w 108"/>
                <a:gd name="T15" fmla="*/ 310 h 330"/>
                <a:gd name="T16" fmla="*/ 0 60000 65536"/>
                <a:gd name="T17" fmla="*/ 0 60000 65536"/>
                <a:gd name="T18" fmla="*/ 0 60000 65536"/>
                <a:gd name="T19" fmla="*/ 0 60000 65536"/>
                <a:gd name="T20" fmla="*/ 0 60000 65536"/>
                <a:gd name="T21" fmla="*/ 0 60000 65536"/>
                <a:gd name="T22" fmla="*/ 0 60000 65536"/>
                <a:gd name="T23" fmla="*/ 0 60000 65536"/>
                <a:gd name="T24" fmla="*/ 0 w 108"/>
                <a:gd name="T25" fmla="*/ 0 h 330"/>
                <a:gd name="T26" fmla="*/ 108 w 108"/>
                <a:gd name="T27" fmla="*/ 330 h 3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8" h="330">
                  <a:moveTo>
                    <a:pt x="72" y="310"/>
                  </a:moveTo>
                  <a:cubicBezTo>
                    <a:pt x="12" y="290"/>
                    <a:pt x="40" y="310"/>
                    <a:pt x="12" y="226"/>
                  </a:cubicBezTo>
                  <a:cubicBezTo>
                    <a:pt x="8" y="214"/>
                    <a:pt x="0" y="190"/>
                    <a:pt x="0" y="190"/>
                  </a:cubicBezTo>
                  <a:cubicBezTo>
                    <a:pt x="10" y="138"/>
                    <a:pt x="28" y="107"/>
                    <a:pt x="12" y="58"/>
                  </a:cubicBezTo>
                  <a:cubicBezTo>
                    <a:pt x="20" y="46"/>
                    <a:pt x="22" y="27"/>
                    <a:pt x="36" y="22"/>
                  </a:cubicBezTo>
                  <a:cubicBezTo>
                    <a:pt x="101" y="0"/>
                    <a:pt x="102" y="98"/>
                    <a:pt x="108" y="130"/>
                  </a:cubicBezTo>
                  <a:cubicBezTo>
                    <a:pt x="78" y="219"/>
                    <a:pt x="79" y="199"/>
                    <a:pt x="108" y="286"/>
                  </a:cubicBezTo>
                  <a:cubicBezTo>
                    <a:pt x="93" y="330"/>
                    <a:pt x="107" y="328"/>
                    <a:pt x="72" y="310"/>
                  </a:cubicBezTo>
                  <a:close/>
                </a:path>
              </a:pathLst>
            </a:custGeom>
            <a:solidFill>
              <a:srgbClr val="CCFFFF"/>
            </a:solidFill>
            <a:ln w="9525">
              <a:solidFill>
                <a:schemeClr val="tx1"/>
              </a:solidFill>
              <a:round/>
            </a:ln>
          </p:spPr>
          <p:txBody>
            <a:bodyPr/>
            <a:lstStyle/>
            <a:p>
              <a:endParaRPr lang="zh-CN" altLang="en-US"/>
            </a:p>
          </p:txBody>
        </p:sp>
        <p:sp>
          <p:nvSpPr>
            <p:cNvPr id="56367" name="Freeform 25"/>
            <p:cNvSpPr>
              <a:spLocks noChangeArrowheads="1"/>
            </p:cNvSpPr>
            <p:nvPr/>
          </p:nvSpPr>
          <p:spPr bwMode="auto">
            <a:xfrm>
              <a:off x="1237" y="1564"/>
              <a:ext cx="174" cy="177"/>
            </a:xfrm>
            <a:custGeom>
              <a:avLst/>
              <a:gdLst>
                <a:gd name="T0" fmla="*/ 35 w 174"/>
                <a:gd name="T1" fmla="*/ 105 h 177"/>
                <a:gd name="T2" fmla="*/ 155 w 174"/>
                <a:gd name="T3" fmla="*/ 45 h 177"/>
                <a:gd name="T4" fmla="*/ 83 w 174"/>
                <a:gd name="T5" fmla="*/ 177 h 177"/>
                <a:gd name="T6" fmla="*/ 47 w 174"/>
                <a:gd name="T7" fmla="*/ 153 h 177"/>
                <a:gd name="T8" fmla="*/ 35 w 174"/>
                <a:gd name="T9" fmla="*/ 105 h 177"/>
                <a:gd name="T10" fmla="*/ 0 60000 65536"/>
                <a:gd name="T11" fmla="*/ 0 60000 65536"/>
                <a:gd name="T12" fmla="*/ 0 60000 65536"/>
                <a:gd name="T13" fmla="*/ 0 60000 65536"/>
                <a:gd name="T14" fmla="*/ 0 60000 65536"/>
                <a:gd name="T15" fmla="*/ 0 w 174"/>
                <a:gd name="T16" fmla="*/ 0 h 177"/>
                <a:gd name="T17" fmla="*/ 174 w 174"/>
                <a:gd name="T18" fmla="*/ 177 h 177"/>
              </a:gdLst>
              <a:ahLst/>
              <a:cxnLst>
                <a:cxn ang="T10">
                  <a:pos x="T0" y="T1"/>
                </a:cxn>
                <a:cxn ang="T11">
                  <a:pos x="T2" y="T3"/>
                </a:cxn>
                <a:cxn ang="T12">
                  <a:pos x="T4" y="T5"/>
                </a:cxn>
                <a:cxn ang="T13">
                  <a:pos x="T6" y="T7"/>
                </a:cxn>
                <a:cxn ang="T14">
                  <a:pos x="T8" y="T9"/>
                </a:cxn>
              </a:cxnLst>
              <a:rect l="T15" t="T16" r="T17" b="T18"/>
              <a:pathLst>
                <a:path w="174" h="177">
                  <a:moveTo>
                    <a:pt x="35" y="105"/>
                  </a:moveTo>
                  <a:cubicBezTo>
                    <a:pt x="0" y="0"/>
                    <a:pt x="77" y="36"/>
                    <a:pt x="155" y="45"/>
                  </a:cubicBezTo>
                  <a:cubicBezTo>
                    <a:pt x="174" y="121"/>
                    <a:pt x="161" y="151"/>
                    <a:pt x="83" y="177"/>
                  </a:cubicBezTo>
                  <a:cubicBezTo>
                    <a:pt x="71" y="169"/>
                    <a:pt x="54" y="166"/>
                    <a:pt x="47" y="153"/>
                  </a:cubicBezTo>
                  <a:cubicBezTo>
                    <a:pt x="34" y="131"/>
                    <a:pt x="35" y="64"/>
                    <a:pt x="35" y="105"/>
                  </a:cubicBezTo>
                  <a:close/>
                </a:path>
              </a:pathLst>
            </a:custGeom>
            <a:solidFill>
              <a:srgbClr val="CCFFFF"/>
            </a:solidFill>
            <a:ln w="9525">
              <a:solidFill>
                <a:schemeClr val="tx1"/>
              </a:solidFill>
              <a:round/>
            </a:ln>
          </p:spPr>
          <p:txBody>
            <a:bodyPr/>
            <a:lstStyle/>
            <a:p>
              <a:endParaRPr lang="zh-CN" altLang="en-US"/>
            </a:p>
          </p:txBody>
        </p:sp>
        <p:sp>
          <p:nvSpPr>
            <p:cNvPr id="56368" name="Freeform 26"/>
            <p:cNvSpPr>
              <a:spLocks noChangeArrowheads="1"/>
            </p:cNvSpPr>
            <p:nvPr/>
          </p:nvSpPr>
          <p:spPr bwMode="auto">
            <a:xfrm>
              <a:off x="1965" y="1549"/>
              <a:ext cx="187" cy="326"/>
            </a:xfrm>
            <a:custGeom>
              <a:avLst/>
              <a:gdLst>
                <a:gd name="T0" fmla="*/ 135 w 187"/>
                <a:gd name="T1" fmla="*/ 276 h 326"/>
                <a:gd name="T2" fmla="*/ 135 w 187"/>
                <a:gd name="T3" fmla="*/ 191 h 326"/>
                <a:gd name="T4" fmla="*/ 87 w 187"/>
                <a:gd name="T5" fmla="*/ 0 h 326"/>
                <a:gd name="T6" fmla="*/ 51 w 187"/>
                <a:gd name="T7" fmla="*/ 204 h 326"/>
                <a:gd name="T8" fmla="*/ 39 w 187"/>
                <a:gd name="T9" fmla="*/ 276 h 326"/>
                <a:gd name="T10" fmla="*/ 135 w 187"/>
                <a:gd name="T11" fmla="*/ 276 h 326"/>
                <a:gd name="T12" fmla="*/ 0 60000 65536"/>
                <a:gd name="T13" fmla="*/ 0 60000 65536"/>
                <a:gd name="T14" fmla="*/ 0 60000 65536"/>
                <a:gd name="T15" fmla="*/ 0 60000 65536"/>
                <a:gd name="T16" fmla="*/ 0 60000 65536"/>
                <a:gd name="T17" fmla="*/ 0 60000 65536"/>
                <a:gd name="T18" fmla="*/ 0 w 187"/>
                <a:gd name="T19" fmla="*/ 0 h 326"/>
                <a:gd name="T20" fmla="*/ 187 w 187"/>
                <a:gd name="T21" fmla="*/ 326 h 326"/>
              </a:gdLst>
              <a:ahLst/>
              <a:cxnLst>
                <a:cxn ang="T12">
                  <a:pos x="T0" y="T1"/>
                </a:cxn>
                <a:cxn ang="T13">
                  <a:pos x="T2" y="T3"/>
                </a:cxn>
                <a:cxn ang="T14">
                  <a:pos x="T4" y="T5"/>
                </a:cxn>
                <a:cxn ang="T15">
                  <a:pos x="T6" y="T7"/>
                </a:cxn>
                <a:cxn ang="T16">
                  <a:pos x="T8" y="T9"/>
                </a:cxn>
                <a:cxn ang="T17">
                  <a:pos x="T10" y="T11"/>
                </a:cxn>
              </a:cxnLst>
              <a:rect l="T18" t="T19" r="T20" b="T21"/>
              <a:pathLst>
                <a:path w="187" h="326">
                  <a:moveTo>
                    <a:pt x="135" y="276"/>
                  </a:moveTo>
                  <a:cubicBezTo>
                    <a:pt x="131" y="240"/>
                    <a:pt x="135" y="251"/>
                    <a:pt x="135" y="191"/>
                  </a:cubicBezTo>
                  <a:cubicBezTo>
                    <a:pt x="135" y="109"/>
                    <a:pt x="157" y="70"/>
                    <a:pt x="87" y="0"/>
                  </a:cubicBezTo>
                  <a:cubicBezTo>
                    <a:pt x="0" y="29"/>
                    <a:pt x="45" y="120"/>
                    <a:pt x="51" y="204"/>
                  </a:cubicBezTo>
                  <a:cubicBezTo>
                    <a:pt x="47" y="228"/>
                    <a:pt x="32" y="253"/>
                    <a:pt x="39" y="276"/>
                  </a:cubicBezTo>
                  <a:cubicBezTo>
                    <a:pt x="53" y="326"/>
                    <a:pt x="187" y="224"/>
                    <a:pt x="135" y="276"/>
                  </a:cubicBezTo>
                  <a:close/>
                </a:path>
              </a:pathLst>
            </a:custGeom>
            <a:solidFill>
              <a:srgbClr val="CCFFFF"/>
            </a:solidFill>
            <a:ln w="9525">
              <a:solidFill>
                <a:schemeClr val="tx1"/>
              </a:solidFill>
              <a:round/>
            </a:ln>
          </p:spPr>
          <p:txBody>
            <a:bodyPr/>
            <a:lstStyle/>
            <a:p>
              <a:endParaRPr lang="zh-CN" altLang="en-US"/>
            </a:p>
          </p:txBody>
        </p:sp>
        <p:sp>
          <p:nvSpPr>
            <p:cNvPr id="56369" name="Freeform 27"/>
            <p:cNvSpPr>
              <a:spLocks noChangeArrowheads="1"/>
            </p:cNvSpPr>
            <p:nvPr/>
          </p:nvSpPr>
          <p:spPr bwMode="auto">
            <a:xfrm>
              <a:off x="1332" y="1667"/>
              <a:ext cx="312" cy="300"/>
            </a:xfrm>
            <a:custGeom>
              <a:avLst/>
              <a:gdLst>
                <a:gd name="T0" fmla="*/ 12 w 312"/>
                <a:gd name="T1" fmla="*/ 121 h 300"/>
                <a:gd name="T2" fmla="*/ 0 w 312"/>
                <a:gd name="T3" fmla="*/ 85 h 300"/>
                <a:gd name="T4" fmla="*/ 36 w 312"/>
                <a:gd name="T5" fmla="*/ 37 h 300"/>
                <a:gd name="T6" fmla="*/ 96 w 312"/>
                <a:gd name="T7" fmla="*/ 2 h 300"/>
                <a:gd name="T8" fmla="*/ 216 w 312"/>
                <a:gd name="T9" fmla="*/ 50 h 300"/>
                <a:gd name="T10" fmla="*/ 264 w 312"/>
                <a:gd name="T11" fmla="*/ 97 h 300"/>
                <a:gd name="T12" fmla="*/ 264 w 312"/>
                <a:gd name="T13" fmla="*/ 122 h 300"/>
                <a:gd name="T14" fmla="*/ 312 w 312"/>
                <a:gd name="T15" fmla="*/ 217 h 300"/>
                <a:gd name="T16" fmla="*/ 204 w 312"/>
                <a:gd name="T17" fmla="*/ 242 h 300"/>
                <a:gd name="T18" fmla="*/ 180 w 312"/>
                <a:gd name="T19" fmla="*/ 217 h 300"/>
                <a:gd name="T20" fmla="*/ 120 w 312"/>
                <a:gd name="T21" fmla="*/ 193 h 300"/>
                <a:gd name="T22" fmla="*/ 72 w 312"/>
                <a:gd name="T23" fmla="*/ 157 h 300"/>
                <a:gd name="T24" fmla="*/ 72 w 312"/>
                <a:gd name="T25" fmla="*/ 133 h 300"/>
                <a:gd name="T26" fmla="*/ 48 w 312"/>
                <a:gd name="T27" fmla="*/ 121 h 3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12"/>
                <a:gd name="T43" fmla="*/ 0 h 300"/>
                <a:gd name="T44" fmla="*/ 312 w 312"/>
                <a:gd name="T45" fmla="*/ 300 h 30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12" h="300">
                  <a:moveTo>
                    <a:pt x="12" y="121"/>
                  </a:moveTo>
                  <a:cubicBezTo>
                    <a:pt x="60" y="157"/>
                    <a:pt x="12" y="121"/>
                    <a:pt x="0" y="85"/>
                  </a:cubicBezTo>
                  <a:cubicBezTo>
                    <a:pt x="8" y="74"/>
                    <a:pt x="20" y="51"/>
                    <a:pt x="36" y="37"/>
                  </a:cubicBezTo>
                  <a:cubicBezTo>
                    <a:pt x="52" y="23"/>
                    <a:pt x="66" y="0"/>
                    <a:pt x="96" y="2"/>
                  </a:cubicBezTo>
                  <a:cubicBezTo>
                    <a:pt x="140" y="17"/>
                    <a:pt x="170" y="39"/>
                    <a:pt x="216" y="50"/>
                  </a:cubicBezTo>
                  <a:cubicBezTo>
                    <a:pt x="220" y="70"/>
                    <a:pt x="253" y="80"/>
                    <a:pt x="264" y="97"/>
                  </a:cubicBezTo>
                  <a:cubicBezTo>
                    <a:pt x="271" y="108"/>
                    <a:pt x="254" y="114"/>
                    <a:pt x="264" y="122"/>
                  </a:cubicBezTo>
                  <a:cubicBezTo>
                    <a:pt x="275" y="131"/>
                    <a:pt x="304" y="205"/>
                    <a:pt x="312" y="217"/>
                  </a:cubicBezTo>
                  <a:cubicBezTo>
                    <a:pt x="257" y="300"/>
                    <a:pt x="267" y="221"/>
                    <a:pt x="204" y="242"/>
                  </a:cubicBezTo>
                  <a:cubicBezTo>
                    <a:pt x="115" y="212"/>
                    <a:pt x="205" y="279"/>
                    <a:pt x="180" y="217"/>
                  </a:cubicBezTo>
                  <a:cubicBezTo>
                    <a:pt x="175" y="204"/>
                    <a:pt x="132" y="201"/>
                    <a:pt x="120" y="193"/>
                  </a:cubicBezTo>
                  <a:cubicBezTo>
                    <a:pt x="112" y="181"/>
                    <a:pt x="83" y="166"/>
                    <a:pt x="72" y="157"/>
                  </a:cubicBezTo>
                  <a:cubicBezTo>
                    <a:pt x="62" y="149"/>
                    <a:pt x="72" y="145"/>
                    <a:pt x="72" y="133"/>
                  </a:cubicBezTo>
                  <a:cubicBezTo>
                    <a:pt x="48" y="133"/>
                    <a:pt x="53" y="123"/>
                    <a:pt x="48" y="121"/>
                  </a:cubicBezTo>
                </a:path>
              </a:pathLst>
            </a:custGeom>
            <a:solidFill>
              <a:srgbClr val="CCFFFF"/>
            </a:solidFill>
            <a:ln w="9525">
              <a:solidFill>
                <a:schemeClr val="tx1"/>
              </a:solidFill>
              <a:round/>
            </a:ln>
          </p:spPr>
          <p:txBody>
            <a:bodyPr/>
            <a:lstStyle/>
            <a:p>
              <a:endParaRPr lang="zh-CN" altLang="en-US"/>
            </a:p>
          </p:txBody>
        </p:sp>
        <p:sp>
          <p:nvSpPr>
            <p:cNvPr id="56370" name="Freeform 28"/>
            <p:cNvSpPr>
              <a:spLocks noChangeArrowheads="1"/>
            </p:cNvSpPr>
            <p:nvPr/>
          </p:nvSpPr>
          <p:spPr bwMode="auto">
            <a:xfrm>
              <a:off x="1824" y="1513"/>
              <a:ext cx="204" cy="396"/>
            </a:xfrm>
            <a:custGeom>
              <a:avLst/>
              <a:gdLst>
                <a:gd name="T0" fmla="*/ 180 w 204"/>
                <a:gd name="T1" fmla="*/ 36 h 396"/>
                <a:gd name="T2" fmla="*/ 108 w 204"/>
                <a:gd name="T3" fmla="*/ 12 h 396"/>
                <a:gd name="T4" fmla="*/ 72 w 204"/>
                <a:gd name="T5" fmla="*/ 0 h 396"/>
                <a:gd name="T6" fmla="*/ 72 w 204"/>
                <a:gd name="T7" fmla="*/ 120 h 396"/>
                <a:gd name="T8" fmla="*/ 48 w 204"/>
                <a:gd name="T9" fmla="*/ 216 h 396"/>
                <a:gd name="T10" fmla="*/ 0 w 204"/>
                <a:gd name="T11" fmla="*/ 275 h 396"/>
                <a:gd name="T12" fmla="*/ 12 w 204"/>
                <a:gd name="T13" fmla="*/ 359 h 396"/>
                <a:gd name="T14" fmla="*/ 60 w 204"/>
                <a:gd name="T15" fmla="*/ 396 h 396"/>
                <a:gd name="T16" fmla="*/ 156 w 204"/>
                <a:gd name="T17" fmla="*/ 372 h 396"/>
                <a:gd name="T18" fmla="*/ 204 w 204"/>
                <a:gd name="T19" fmla="*/ 264 h 396"/>
                <a:gd name="T20" fmla="*/ 180 w 204"/>
                <a:gd name="T21" fmla="*/ 36 h 39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4"/>
                <a:gd name="T34" fmla="*/ 0 h 396"/>
                <a:gd name="T35" fmla="*/ 204 w 204"/>
                <a:gd name="T36" fmla="*/ 396 h 39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4" h="396">
                  <a:moveTo>
                    <a:pt x="180" y="36"/>
                  </a:moveTo>
                  <a:cubicBezTo>
                    <a:pt x="156" y="28"/>
                    <a:pt x="132" y="20"/>
                    <a:pt x="108" y="12"/>
                  </a:cubicBezTo>
                  <a:cubicBezTo>
                    <a:pt x="96" y="8"/>
                    <a:pt x="72" y="0"/>
                    <a:pt x="72" y="0"/>
                  </a:cubicBezTo>
                  <a:cubicBezTo>
                    <a:pt x="36" y="54"/>
                    <a:pt x="53" y="62"/>
                    <a:pt x="72" y="120"/>
                  </a:cubicBezTo>
                  <a:cubicBezTo>
                    <a:pt x="64" y="152"/>
                    <a:pt x="58" y="185"/>
                    <a:pt x="48" y="216"/>
                  </a:cubicBezTo>
                  <a:cubicBezTo>
                    <a:pt x="40" y="240"/>
                    <a:pt x="0" y="275"/>
                    <a:pt x="0" y="275"/>
                  </a:cubicBezTo>
                  <a:cubicBezTo>
                    <a:pt x="8" y="299"/>
                    <a:pt x="4" y="335"/>
                    <a:pt x="12" y="359"/>
                  </a:cubicBezTo>
                  <a:cubicBezTo>
                    <a:pt x="16" y="371"/>
                    <a:pt x="60" y="396"/>
                    <a:pt x="60" y="396"/>
                  </a:cubicBezTo>
                  <a:cubicBezTo>
                    <a:pt x="63" y="395"/>
                    <a:pt x="144" y="382"/>
                    <a:pt x="156" y="372"/>
                  </a:cubicBezTo>
                  <a:cubicBezTo>
                    <a:pt x="187" y="347"/>
                    <a:pt x="204" y="264"/>
                    <a:pt x="204" y="264"/>
                  </a:cubicBezTo>
                  <a:cubicBezTo>
                    <a:pt x="193" y="189"/>
                    <a:pt x="180" y="112"/>
                    <a:pt x="180" y="36"/>
                  </a:cubicBezTo>
                  <a:close/>
                </a:path>
              </a:pathLst>
            </a:custGeom>
            <a:solidFill>
              <a:srgbClr val="CCFFFF"/>
            </a:solidFill>
            <a:ln w="9525">
              <a:solidFill>
                <a:schemeClr val="tx1"/>
              </a:solidFill>
              <a:round/>
            </a:ln>
          </p:spPr>
          <p:txBody>
            <a:bodyPr/>
            <a:lstStyle/>
            <a:p>
              <a:endParaRPr lang="zh-CN" altLang="en-US"/>
            </a:p>
          </p:txBody>
        </p:sp>
        <p:sp>
          <p:nvSpPr>
            <p:cNvPr id="56371" name="Freeform 29"/>
            <p:cNvSpPr>
              <a:spLocks noChangeArrowheads="1"/>
            </p:cNvSpPr>
            <p:nvPr/>
          </p:nvSpPr>
          <p:spPr bwMode="auto">
            <a:xfrm>
              <a:off x="1068" y="1385"/>
              <a:ext cx="220" cy="128"/>
            </a:xfrm>
            <a:custGeom>
              <a:avLst/>
              <a:gdLst>
                <a:gd name="T0" fmla="*/ 0 w 220"/>
                <a:gd name="T1" fmla="*/ 20 h 128"/>
                <a:gd name="T2" fmla="*/ 156 w 220"/>
                <a:gd name="T3" fmla="*/ 8 h 128"/>
                <a:gd name="T4" fmla="*/ 216 w 220"/>
                <a:gd name="T5" fmla="*/ 20 h 128"/>
                <a:gd name="T6" fmla="*/ 132 w 220"/>
                <a:gd name="T7" fmla="*/ 128 h 128"/>
                <a:gd name="T8" fmla="*/ 24 w 220"/>
                <a:gd name="T9" fmla="*/ 80 h 128"/>
                <a:gd name="T10" fmla="*/ 0 w 220"/>
                <a:gd name="T11" fmla="*/ 20 h 128"/>
                <a:gd name="T12" fmla="*/ 0 60000 65536"/>
                <a:gd name="T13" fmla="*/ 0 60000 65536"/>
                <a:gd name="T14" fmla="*/ 0 60000 65536"/>
                <a:gd name="T15" fmla="*/ 0 60000 65536"/>
                <a:gd name="T16" fmla="*/ 0 60000 65536"/>
                <a:gd name="T17" fmla="*/ 0 60000 65536"/>
                <a:gd name="T18" fmla="*/ 0 w 220"/>
                <a:gd name="T19" fmla="*/ 0 h 128"/>
                <a:gd name="T20" fmla="*/ 220 w 220"/>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220" h="128">
                  <a:moveTo>
                    <a:pt x="0" y="20"/>
                  </a:moveTo>
                  <a:cubicBezTo>
                    <a:pt x="52" y="16"/>
                    <a:pt x="104" y="8"/>
                    <a:pt x="156" y="8"/>
                  </a:cubicBezTo>
                  <a:cubicBezTo>
                    <a:pt x="176" y="8"/>
                    <a:pt x="213" y="0"/>
                    <a:pt x="216" y="20"/>
                  </a:cubicBezTo>
                  <a:cubicBezTo>
                    <a:pt x="220" y="45"/>
                    <a:pt x="153" y="107"/>
                    <a:pt x="132" y="128"/>
                  </a:cubicBezTo>
                  <a:cubicBezTo>
                    <a:pt x="46" y="99"/>
                    <a:pt x="81" y="118"/>
                    <a:pt x="24" y="80"/>
                  </a:cubicBezTo>
                  <a:cubicBezTo>
                    <a:pt x="11" y="16"/>
                    <a:pt x="32" y="20"/>
                    <a:pt x="0" y="20"/>
                  </a:cubicBezTo>
                  <a:close/>
                </a:path>
              </a:pathLst>
            </a:custGeom>
            <a:solidFill>
              <a:srgbClr val="CCFFFF"/>
            </a:solidFill>
            <a:ln w="9525">
              <a:solidFill>
                <a:schemeClr val="tx1"/>
              </a:solidFill>
              <a:round/>
            </a:ln>
          </p:spPr>
          <p:txBody>
            <a:bodyPr/>
            <a:lstStyle/>
            <a:p>
              <a:endParaRPr lang="zh-CN" altLang="en-US"/>
            </a:p>
          </p:txBody>
        </p:sp>
        <p:sp>
          <p:nvSpPr>
            <p:cNvPr id="56372" name="Freeform 30"/>
            <p:cNvSpPr>
              <a:spLocks noChangeArrowheads="1"/>
            </p:cNvSpPr>
            <p:nvPr/>
          </p:nvSpPr>
          <p:spPr bwMode="auto">
            <a:xfrm>
              <a:off x="1104" y="384"/>
              <a:ext cx="568" cy="497"/>
            </a:xfrm>
            <a:custGeom>
              <a:avLst/>
              <a:gdLst>
                <a:gd name="T0" fmla="*/ 43 w 568"/>
                <a:gd name="T1" fmla="*/ 486 h 497"/>
                <a:gd name="T2" fmla="*/ 223 w 568"/>
                <a:gd name="T3" fmla="*/ 474 h 497"/>
                <a:gd name="T4" fmla="*/ 259 w 568"/>
                <a:gd name="T5" fmla="*/ 462 h 497"/>
                <a:gd name="T6" fmla="*/ 247 w 568"/>
                <a:gd name="T7" fmla="*/ 426 h 497"/>
                <a:gd name="T8" fmla="*/ 343 w 568"/>
                <a:gd name="T9" fmla="*/ 354 h 497"/>
                <a:gd name="T10" fmla="*/ 355 w 568"/>
                <a:gd name="T11" fmla="*/ 282 h 497"/>
                <a:gd name="T12" fmla="*/ 523 w 568"/>
                <a:gd name="T13" fmla="*/ 222 h 497"/>
                <a:gd name="T14" fmla="*/ 535 w 568"/>
                <a:gd name="T15" fmla="*/ 102 h 497"/>
                <a:gd name="T16" fmla="*/ 475 w 568"/>
                <a:gd name="T17" fmla="*/ 90 h 497"/>
                <a:gd name="T18" fmla="*/ 463 w 568"/>
                <a:gd name="T19" fmla="*/ 54 h 497"/>
                <a:gd name="T20" fmla="*/ 451 w 568"/>
                <a:gd name="T21" fmla="*/ 6 h 497"/>
                <a:gd name="T22" fmla="*/ 439 w 568"/>
                <a:gd name="T23" fmla="*/ 42 h 497"/>
                <a:gd name="T24" fmla="*/ 391 w 568"/>
                <a:gd name="T25" fmla="*/ 54 h 497"/>
                <a:gd name="T26" fmla="*/ 355 w 568"/>
                <a:gd name="T27" fmla="*/ 78 h 497"/>
                <a:gd name="T28" fmla="*/ 283 w 568"/>
                <a:gd name="T29" fmla="*/ 102 h 497"/>
                <a:gd name="T30" fmla="*/ 223 w 568"/>
                <a:gd name="T31" fmla="*/ 150 h 497"/>
                <a:gd name="T32" fmla="*/ 175 w 568"/>
                <a:gd name="T33" fmla="*/ 258 h 497"/>
                <a:gd name="T34" fmla="*/ 139 w 568"/>
                <a:gd name="T35" fmla="*/ 282 h 497"/>
                <a:gd name="T36" fmla="*/ 91 w 568"/>
                <a:gd name="T37" fmla="*/ 342 h 497"/>
                <a:gd name="T38" fmla="*/ 79 w 568"/>
                <a:gd name="T39" fmla="*/ 378 h 497"/>
                <a:gd name="T40" fmla="*/ 31 w 568"/>
                <a:gd name="T41" fmla="*/ 450 h 497"/>
                <a:gd name="T42" fmla="*/ 199 w 568"/>
                <a:gd name="T43" fmla="*/ 450 h 49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68"/>
                <a:gd name="T67" fmla="*/ 0 h 497"/>
                <a:gd name="T68" fmla="*/ 568 w 568"/>
                <a:gd name="T69" fmla="*/ 497 h 49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68" h="497">
                  <a:moveTo>
                    <a:pt x="43" y="486"/>
                  </a:moveTo>
                  <a:cubicBezTo>
                    <a:pt x="103" y="482"/>
                    <a:pt x="163" y="481"/>
                    <a:pt x="223" y="474"/>
                  </a:cubicBezTo>
                  <a:cubicBezTo>
                    <a:pt x="236" y="473"/>
                    <a:pt x="253" y="473"/>
                    <a:pt x="259" y="462"/>
                  </a:cubicBezTo>
                  <a:cubicBezTo>
                    <a:pt x="265" y="451"/>
                    <a:pt x="251" y="438"/>
                    <a:pt x="247" y="426"/>
                  </a:cubicBezTo>
                  <a:cubicBezTo>
                    <a:pt x="279" y="378"/>
                    <a:pt x="296" y="385"/>
                    <a:pt x="343" y="354"/>
                  </a:cubicBezTo>
                  <a:cubicBezTo>
                    <a:pt x="347" y="330"/>
                    <a:pt x="350" y="306"/>
                    <a:pt x="355" y="282"/>
                  </a:cubicBezTo>
                  <a:cubicBezTo>
                    <a:pt x="371" y="209"/>
                    <a:pt x="462" y="228"/>
                    <a:pt x="523" y="222"/>
                  </a:cubicBezTo>
                  <a:cubicBezTo>
                    <a:pt x="529" y="203"/>
                    <a:pt x="568" y="130"/>
                    <a:pt x="535" y="102"/>
                  </a:cubicBezTo>
                  <a:cubicBezTo>
                    <a:pt x="519" y="89"/>
                    <a:pt x="495" y="94"/>
                    <a:pt x="475" y="90"/>
                  </a:cubicBezTo>
                  <a:cubicBezTo>
                    <a:pt x="471" y="78"/>
                    <a:pt x="466" y="66"/>
                    <a:pt x="463" y="54"/>
                  </a:cubicBezTo>
                  <a:cubicBezTo>
                    <a:pt x="458" y="38"/>
                    <a:pt x="466" y="13"/>
                    <a:pt x="451" y="6"/>
                  </a:cubicBezTo>
                  <a:cubicBezTo>
                    <a:pt x="440" y="0"/>
                    <a:pt x="449" y="34"/>
                    <a:pt x="439" y="42"/>
                  </a:cubicBezTo>
                  <a:cubicBezTo>
                    <a:pt x="426" y="52"/>
                    <a:pt x="407" y="50"/>
                    <a:pt x="391" y="54"/>
                  </a:cubicBezTo>
                  <a:cubicBezTo>
                    <a:pt x="379" y="62"/>
                    <a:pt x="368" y="72"/>
                    <a:pt x="355" y="78"/>
                  </a:cubicBezTo>
                  <a:cubicBezTo>
                    <a:pt x="332" y="88"/>
                    <a:pt x="283" y="102"/>
                    <a:pt x="283" y="102"/>
                  </a:cubicBezTo>
                  <a:cubicBezTo>
                    <a:pt x="214" y="205"/>
                    <a:pt x="306" y="84"/>
                    <a:pt x="223" y="150"/>
                  </a:cubicBezTo>
                  <a:cubicBezTo>
                    <a:pt x="197" y="171"/>
                    <a:pt x="182" y="236"/>
                    <a:pt x="175" y="258"/>
                  </a:cubicBezTo>
                  <a:cubicBezTo>
                    <a:pt x="170" y="272"/>
                    <a:pt x="151" y="274"/>
                    <a:pt x="139" y="282"/>
                  </a:cubicBezTo>
                  <a:cubicBezTo>
                    <a:pt x="109" y="372"/>
                    <a:pt x="153" y="264"/>
                    <a:pt x="91" y="342"/>
                  </a:cubicBezTo>
                  <a:cubicBezTo>
                    <a:pt x="83" y="352"/>
                    <a:pt x="85" y="367"/>
                    <a:pt x="79" y="378"/>
                  </a:cubicBezTo>
                  <a:cubicBezTo>
                    <a:pt x="65" y="403"/>
                    <a:pt x="47" y="426"/>
                    <a:pt x="31" y="450"/>
                  </a:cubicBezTo>
                  <a:cubicBezTo>
                    <a:pt x="0" y="497"/>
                    <a:pt x="143" y="450"/>
                    <a:pt x="199" y="450"/>
                  </a:cubicBezTo>
                </a:path>
              </a:pathLst>
            </a:custGeom>
            <a:solidFill>
              <a:srgbClr val="CCFFFF"/>
            </a:solidFill>
            <a:ln w="9525">
              <a:solidFill>
                <a:schemeClr val="tx1"/>
              </a:solidFill>
              <a:round/>
            </a:ln>
          </p:spPr>
          <p:txBody>
            <a:bodyPr/>
            <a:lstStyle/>
            <a:p>
              <a:endParaRPr lang="zh-CN" altLang="en-US"/>
            </a:p>
          </p:txBody>
        </p:sp>
        <p:sp>
          <p:nvSpPr>
            <p:cNvPr id="56373" name="Freeform 31"/>
            <p:cNvSpPr>
              <a:spLocks noChangeArrowheads="1"/>
            </p:cNvSpPr>
            <p:nvPr/>
          </p:nvSpPr>
          <p:spPr bwMode="auto">
            <a:xfrm>
              <a:off x="1056" y="0"/>
              <a:ext cx="2598" cy="1945"/>
            </a:xfrm>
            <a:custGeom>
              <a:avLst/>
              <a:gdLst>
                <a:gd name="T0" fmla="*/ 104 w 2598"/>
                <a:gd name="T1" fmla="*/ 1009 h 1945"/>
                <a:gd name="T2" fmla="*/ 20 w 2598"/>
                <a:gd name="T3" fmla="*/ 1225 h 1945"/>
                <a:gd name="T4" fmla="*/ 68 w 2598"/>
                <a:gd name="T5" fmla="*/ 1417 h 1945"/>
                <a:gd name="T6" fmla="*/ 212 w 2598"/>
                <a:gd name="T7" fmla="*/ 1465 h 1945"/>
                <a:gd name="T8" fmla="*/ 116 w 2598"/>
                <a:gd name="T9" fmla="*/ 1549 h 1945"/>
                <a:gd name="T10" fmla="*/ 332 w 2598"/>
                <a:gd name="T11" fmla="*/ 1633 h 1945"/>
                <a:gd name="T12" fmla="*/ 476 w 2598"/>
                <a:gd name="T13" fmla="*/ 1729 h 1945"/>
                <a:gd name="T14" fmla="*/ 560 w 2598"/>
                <a:gd name="T15" fmla="*/ 1789 h 1945"/>
                <a:gd name="T16" fmla="*/ 620 w 2598"/>
                <a:gd name="T17" fmla="*/ 1885 h 1945"/>
                <a:gd name="T18" fmla="*/ 800 w 2598"/>
                <a:gd name="T19" fmla="*/ 1909 h 1945"/>
                <a:gd name="T20" fmla="*/ 812 w 2598"/>
                <a:gd name="T21" fmla="*/ 1753 h 1945"/>
                <a:gd name="T22" fmla="*/ 848 w 2598"/>
                <a:gd name="T23" fmla="*/ 1681 h 1945"/>
                <a:gd name="T24" fmla="*/ 908 w 2598"/>
                <a:gd name="T25" fmla="*/ 1549 h 1945"/>
                <a:gd name="T26" fmla="*/ 1032 w 2598"/>
                <a:gd name="T27" fmla="*/ 1680 h 1945"/>
                <a:gd name="T28" fmla="*/ 1056 w 2598"/>
                <a:gd name="T29" fmla="*/ 1752 h 1945"/>
                <a:gd name="T30" fmla="*/ 1136 w 2598"/>
                <a:gd name="T31" fmla="*/ 1789 h 1945"/>
                <a:gd name="T32" fmla="*/ 1160 w 2598"/>
                <a:gd name="T33" fmla="*/ 1609 h 1945"/>
                <a:gd name="T34" fmla="*/ 1340 w 2598"/>
                <a:gd name="T35" fmla="*/ 1393 h 1945"/>
                <a:gd name="T36" fmla="*/ 1700 w 2598"/>
                <a:gd name="T37" fmla="*/ 1417 h 1945"/>
                <a:gd name="T38" fmla="*/ 1892 w 2598"/>
                <a:gd name="T39" fmla="*/ 1657 h 1945"/>
                <a:gd name="T40" fmla="*/ 1976 w 2598"/>
                <a:gd name="T41" fmla="*/ 1885 h 1945"/>
                <a:gd name="T42" fmla="*/ 2072 w 2598"/>
                <a:gd name="T43" fmla="*/ 1945 h 1945"/>
                <a:gd name="T44" fmla="*/ 2312 w 2598"/>
                <a:gd name="T45" fmla="*/ 1909 h 1945"/>
                <a:gd name="T46" fmla="*/ 2528 w 2598"/>
                <a:gd name="T47" fmla="*/ 1933 h 1945"/>
                <a:gd name="T48" fmla="*/ 2564 w 2598"/>
                <a:gd name="T49" fmla="*/ 1849 h 1945"/>
                <a:gd name="T50" fmla="*/ 2468 w 2598"/>
                <a:gd name="T51" fmla="*/ 1729 h 1945"/>
                <a:gd name="T52" fmla="*/ 2300 w 2598"/>
                <a:gd name="T53" fmla="*/ 1501 h 1945"/>
                <a:gd name="T54" fmla="*/ 2316 w 2598"/>
                <a:gd name="T55" fmla="*/ 1344 h 1945"/>
                <a:gd name="T56" fmla="*/ 2348 w 2598"/>
                <a:gd name="T57" fmla="*/ 1213 h 1945"/>
                <a:gd name="T58" fmla="*/ 2204 w 2598"/>
                <a:gd name="T59" fmla="*/ 1009 h 1945"/>
                <a:gd name="T60" fmla="*/ 2036 w 2598"/>
                <a:gd name="T61" fmla="*/ 925 h 1945"/>
                <a:gd name="T62" fmla="*/ 1928 w 2598"/>
                <a:gd name="T63" fmla="*/ 889 h 1945"/>
                <a:gd name="T64" fmla="*/ 1688 w 2598"/>
                <a:gd name="T65" fmla="*/ 793 h 1945"/>
                <a:gd name="T66" fmla="*/ 1580 w 2598"/>
                <a:gd name="T67" fmla="*/ 745 h 1945"/>
                <a:gd name="T68" fmla="*/ 1640 w 2598"/>
                <a:gd name="T69" fmla="*/ 565 h 1945"/>
                <a:gd name="T70" fmla="*/ 1640 w 2598"/>
                <a:gd name="T71" fmla="*/ 493 h 1945"/>
                <a:gd name="T72" fmla="*/ 1608 w 2598"/>
                <a:gd name="T73" fmla="*/ 408 h 1945"/>
                <a:gd name="T74" fmla="*/ 1544 w 2598"/>
                <a:gd name="T75" fmla="*/ 253 h 1945"/>
                <a:gd name="T76" fmla="*/ 1544 w 2598"/>
                <a:gd name="T77" fmla="*/ 181 h 1945"/>
                <a:gd name="T78" fmla="*/ 1628 w 2598"/>
                <a:gd name="T79" fmla="*/ 49 h 1945"/>
                <a:gd name="T80" fmla="*/ 1004 w 2598"/>
                <a:gd name="T81" fmla="*/ 73 h 1945"/>
                <a:gd name="T82" fmla="*/ 728 w 2598"/>
                <a:gd name="T83" fmla="*/ 133 h 1945"/>
                <a:gd name="T84" fmla="*/ 620 w 2598"/>
                <a:gd name="T85" fmla="*/ 253 h 1945"/>
                <a:gd name="T86" fmla="*/ 572 w 2598"/>
                <a:gd name="T87" fmla="*/ 373 h 194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598"/>
                <a:gd name="T133" fmla="*/ 0 h 1945"/>
                <a:gd name="T134" fmla="*/ 2598 w 2598"/>
                <a:gd name="T135" fmla="*/ 1945 h 194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598" h="1945">
                  <a:moveTo>
                    <a:pt x="128" y="877"/>
                  </a:moveTo>
                  <a:cubicBezTo>
                    <a:pt x="126" y="898"/>
                    <a:pt x="116" y="961"/>
                    <a:pt x="104" y="1009"/>
                  </a:cubicBezTo>
                  <a:cubicBezTo>
                    <a:pt x="92" y="1057"/>
                    <a:pt x="70" y="1129"/>
                    <a:pt x="56" y="1165"/>
                  </a:cubicBezTo>
                  <a:cubicBezTo>
                    <a:pt x="45" y="1201"/>
                    <a:pt x="28" y="1199"/>
                    <a:pt x="20" y="1225"/>
                  </a:cubicBezTo>
                  <a:cubicBezTo>
                    <a:pt x="12" y="1251"/>
                    <a:pt x="0" y="1289"/>
                    <a:pt x="8" y="1321"/>
                  </a:cubicBezTo>
                  <a:cubicBezTo>
                    <a:pt x="28" y="1380"/>
                    <a:pt x="5" y="1396"/>
                    <a:pt x="68" y="1417"/>
                  </a:cubicBezTo>
                  <a:cubicBezTo>
                    <a:pt x="111" y="1388"/>
                    <a:pt x="126" y="1376"/>
                    <a:pt x="176" y="1393"/>
                  </a:cubicBezTo>
                  <a:cubicBezTo>
                    <a:pt x="178" y="1397"/>
                    <a:pt x="221" y="1453"/>
                    <a:pt x="212" y="1465"/>
                  </a:cubicBezTo>
                  <a:cubicBezTo>
                    <a:pt x="195" y="1488"/>
                    <a:pt x="140" y="1513"/>
                    <a:pt x="140" y="1513"/>
                  </a:cubicBezTo>
                  <a:cubicBezTo>
                    <a:pt x="132" y="1525"/>
                    <a:pt x="116" y="1535"/>
                    <a:pt x="116" y="1549"/>
                  </a:cubicBezTo>
                  <a:cubicBezTo>
                    <a:pt x="116" y="1576"/>
                    <a:pt x="160" y="1598"/>
                    <a:pt x="176" y="1609"/>
                  </a:cubicBezTo>
                  <a:cubicBezTo>
                    <a:pt x="235" y="1589"/>
                    <a:pt x="281" y="1599"/>
                    <a:pt x="332" y="1633"/>
                  </a:cubicBezTo>
                  <a:cubicBezTo>
                    <a:pt x="355" y="1702"/>
                    <a:pt x="324" y="1645"/>
                    <a:pt x="404" y="1681"/>
                  </a:cubicBezTo>
                  <a:cubicBezTo>
                    <a:pt x="430" y="1693"/>
                    <a:pt x="449" y="1720"/>
                    <a:pt x="476" y="1729"/>
                  </a:cubicBezTo>
                  <a:cubicBezTo>
                    <a:pt x="488" y="1733"/>
                    <a:pt x="500" y="1737"/>
                    <a:pt x="512" y="1741"/>
                  </a:cubicBezTo>
                  <a:cubicBezTo>
                    <a:pt x="544" y="1837"/>
                    <a:pt x="496" y="1725"/>
                    <a:pt x="560" y="1789"/>
                  </a:cubicBezTo>
                  <a:cubicBezTo>
                    <a:pt x="567" y="1796"/>
                    <a:pt x="583" y="1871"/>
                    <a:pt x="584" y="1873"/>
                  </a:cubicBezTo>
                  <a:cubicBezTo>
                    <a:pt x="592" y="1883"/>
                    <a:pt x="607" y="1883"/>
                    <a:pt x="620" y="1885"/>
                  </a:cubicBezTo>
                  <a:cubicBezTo>
                    <a:pt x="664" y="1891"/>
                    <a:pt x="708" y="1893"/>
                    <a:pt x="752" y="1897"/>
                  </a:cubicBezTo>
                  <a:cubicBezTo>
                    <a:pt x="768" y="1901"/>
                    <a:pt x="785" y="1915"/>
                    <a:pt x="800" y="1909"/>
                  </a:cubicBezTo>
                  <a:cubicBezTo>
                    <a:pt x="857" y="1886"/>
                    <a:pt x="776" y="1849"/>
                    <a:pt x="776" y="1849"/>
                  </a:cubicBezTo>
                  <a:cubicBezTo>
                    <a:pt x="758" y="1796"/>
                    <a:pt x="766" y="1784"/>
                    <a:pt x="812" y="1753"/>
                  </a:cubicBezTo>
                  <a:cubicBezTo>
                    <a:pt x="816" y="1741"/>
                    <a:pt x="818" y="1728"/>
                    <a:pt x="824" y="1717"/>
                  </a:cubicBezTo>
                  <a:cubicBezTo>
                    <a:pt x="830" y="1704"/>
                    <a:pt x="848" y="1695"/>
                    <a:pt x="848" y="1681"/>
                  </a:cubicBezTo>
                  <a:cubicBezTo>
                    <a:pt x="848" y="1656"/>
                    <a:pt x="824" y="1609"/>
                    <a:pt x="824" y="1609"/>
                  </a:cubicBezTo>
                  <a:cubicBezTo>
                    <a:pt x="839" y="1536"/>
                    <a:pt x="834" y="1524"/>
                    <a:pt x="908" y="1549"/>
                  </a:cubicBezTo>
                  <a:cubicBezTo>
                    <a:pt x="928" y="1545"/>
                    <a:pt x="994" y="1523"/>
                    <a:pt x="1016" y="1549"/>
                  </a:cubicBezTo>
                  <a:cubicBezTo>
                    <a:pt x="1016" y="1549"/>
                    <a:pt x="1026" y="1662"/>
                    <a:pt x="1032" y="1680"/>
                  </a:cubicBezTo>
                  <a:cubicBezTo>
                    <a:pt x="1036" y="1692"/>
                    <a:pt x="1064" y="1693"/>
                    <a:pt x="1064" y="1693"/>
                  </a:cubicBezTo>
                  <a:cubicBezTo>
                    <a:pt x="1064" y="1706"/>
                    <a:pt x="1056" y="1732"/>
                    <a:pt x="1056" y="1752"/>
                  </a:cubicBezTo>
                  <a:cubicBezTo>
                    <a:pt x="1056" y="1772"/>
                    <a:pt x="1051" y="1807"/>
                    <a:pt x="1064" y="1813"/>
                  </a:cubicBezTo>
                  <a:cubicBezTo>
                    <a:pt x="1086" y="1826"/>
                    <a:pt x="1136" y="1789"/>
                    <a:pt x="1136" y="1789"/>
                  </a:cubicBezTo>
                  <a:cubicBezTo>
                    <a:pt x="1165" y="1703"/>
                    <a:pt x="1136" y="1810"/>
                    <a:pt x="1136" y="1705"/>
                  </a:cubicBezTo>
                  <a:cubicBezTo>
                    <a:pt x="1136" y="1676"/>
                    <a:pt x="1151" y="1637"/>
                    <a:pt x="1160" y="1609"/>
                  </a:cubicBezTo>
                  <a:cubicBezTo>
                    <a:pt x="1169" y="1520"/>
                    <a:pt x="1151" y="1475"/>
                    <a:pt x="1220" y="1429"/>
                  </a:cubicBezTo>
                  <a:cubicBezTo>
                    <a:pt x="1244" y="1358"/>
                    <a:pt x="1270" y="1381"/>
                    <a:pt x="1340" y="1393"/>
                  </a:cubicBezTo>
                  <a:cubicBezTo>
                    <a:pt x="1407" y="1380"/>
                    <a:pt x="1445" y="1398"/>
                    <a:pt x="1508" y="1405"/>
                  </a:cubicBezTo>
                  <a:cubicBezTo>
                    <a:pt x="1572" y="1412"/>
                    <a:pt x="1636" y="1413"/>
                    <a:pt x="1700" y="1417"/>
                  </a:cubicBezTo>
                  <a:cubicBezTo>
                    <a:pt x="1757" y="1379"/>
                    <a:pt x="1766" y="1393"/>
                    <a:pt x="1820" y="1429"/>
                  </a:cubicBezTo>
                  <a:cubicBezTo>
                    <a:pt x="1845" y="1505"/>
                    <a:pt x="1867" y="1581"/>
                    <a:pt x="1892" y="1657"/>
                  </a:cubicBezTo>
                  <a:cubicBezTo>
                    <a:pt x="1897" y="1671"/>
                    <a:pt x="1916" y="1673"/>
                    <a:pt x="1928" y="1681"/>
                  </a:cubicBezTo>
                  <a:cubicBezTo>
                    <a:pt x="1950" y="1746"/>
                    <a:pt x="1937" y="1826"/>
                    <a:pt x="1976" y="1885"/>
                  </a:cubicBezTo>
                  <a:cubicBezTo>
                    <a:pt x="1984" y="1897"/>
                    <a:pt x="1988" y="1913"/>
                    <a:pt x="2000" y="1921"/>
                  </a:cubicBezTo>
                  <a:cubicBezTo>
                    <a:pt x="2021" y="1934"/>
                    <a:pt x="2072" y="1945"/>
                    <a:pt x="2072" y="1945"/>
                  </a:cubicBezTo>
                  <a:cubicBezTo>
                    <a:pt x="2149" y="1894"/>
                    <a:pt x="2073" y="1933"/>
                    <a:pt x="2228" y="1933"/>
                  </a:cubicBezTo>
                  <a:cubicBezTo>
                    <a:pt x="2243" y="1933"/>
                    <a:pt x="2295" y="1915"/>
                    <a:pt x="2312" y="1909"/>
                  </a:cubicBezTo>
                  <a:cubicBezTo>
                    <a:pt x="2468" y="1935"/>
                    <a:pt x="2410" y="1918"/>
                    <a:pt x="2492" y="1945"/>
                  </a:cubicBezTo>
                  <a:cubicBezTo>
                    <a:pt x="2504" y="1941"/>
                    <a:pt x="2516" y="1936"/>
                    <a:pt x="2528" y="1933"/>
                  </a:cubicBezTo>
                  <a:cubicBezTo>
                    <a:pt x="2548" y="1928"/>
                    <a:pt x="2580" y="1940"/>
                    <a:pt x="2588" y="1921"/>
                  </a:cubicBezTo>
                  <a:cubicBezTo>
                    <a:pt x="2598" y="1898"/>
                    <a:pt x="2572" y="1873"/>
                    <a:pt x="2564" y="1849"/>
                  </a:cubicBezTo>
                  <a:cubicBezTo>
                    <a:pt x="2555" y="1822"/>
                    <a:pt x="2492" y="1801"/>
                    <a:pt x="2492" y="1801"/>
                  </a:cubicBezTo>
                  <a:cubicBezTo>
                    <a:pt x="2484" y="1777"/>
                    <a:pt x="2476" y="1753"/>
                    <a:pt x="2468" y="1729"/>
                  </a:cubicBezTo>
                  <a:cubicBezTo>
                    <a:pt x="2458" y="1698"/>
                    <a:pt x="2392" y="1680"/>
                    <a:pt x="2360" y="1669"/>
                  </a:cubicBezTo>
                  <a:cubicBezTo>
                    <a:pt x="2341" y="1611"/>
                    <a:pt x="2330" y="1555"/>
                    <a:pt x="2300" y="1501"/>
                  </a:cubicBezTo>
                  <a:cubicBezTo>
                    <a:pt x="2286" y="1476"/>
                    <a:pt x="2304" y="1416"/>
                    <a:pt x="2304" y="1416"/>
                  </a:cubicBezTo>
                  <a:cubicBezTo>
                    <a:pt x="2301" y="1388"/>
                    <a:pt x="2312" y="1368"/>
                    <a:pt x="2316" y="1344"/>
                  </a:cubicBezTo>
                  <a:cubicBezTo>
                    <a:pt x="2320" y="1320"/>
                    <a:pt x="2323" y="1294"/>
                    <a:pt x="2328" y="1272"/>
                  </a:cubicBezTo>
                  <a:cubicBezTo>
                    <a:pt x="2337" y="1245"/>
                    <a:pt x="2348" y="1213"/>
                    <a:pt x="2348" y="1213"/>
                  </a:cubicBezTo>
                  <a:cubicBezTo>
                    <a:pt x="2333" y="1126"/>
                    <a:pt x="2327" y="1109"/>
                    <a:pt x="2276" y="1033"/>
                  </a:cubicBezTo>
                  <a:cubicBezTo>
                    <a:pt x="2262" y="1012"/>
                    <a:pt x="2204" y="1009"/>
                    <a:pt x="2204" y="1009"/>
                  </a:cubicBezTo>
                  <a:cubicBezTo>
                    <a:pt x="2196" y="997"/>
                    <a:pt x="2192" y="981"/>
                    <a:pt x="2180" y="973"/>
                  </a:cubicBezTo>
                  <a:cubicBezTo>
                    <a:pt x="2145" y="951"/>
                    <a:pt x="2078" y="939"/>
                    <a:pt x="2036" y="925"/>
                  </a:cubicBezTo>
                  <a:cubicBezTo>
                    <a:pt x="2012" y="917"/>
                    <a:pt x="1988" y="909"/>
                    <a:pt x="1964" y="901"/>
                  </a:cubicBezTo>
                  <a:cubicBezTo>
                    <a:pt x="1952" y="897"/>
                    <a:pt x="1928" y="889"/>
                    <a:pt x="1928" y="889"/>
                  </a:cubicBezTo>
                  <a:cubicBezTo>
                    <a:pt x="1852" y="914"/>
                    <a:pt x="1840" y="922"/>
                    <a:pt x="1772" y="877"/>
                  </a:cubicBezTo>
                  <a:cubicBezTo>
                    <a:pt x="1743" y="789"/>
                    <a:pt x="1772" y="807"/>
                    <a:pt x="1688" y="793"/>
                  </a:cubicBezTo>
                  <a:cubicBezTo>
                    <a:pt x="1660" y="788"/>
                    <a:pt x="1632" y="785"/>
                    <a:pt x="1604" y="781"/>
                  </a:cubicBezTo>
                  <a:cubicBezTo>
                    <a:pt x="1596" y="769"/>
                    <a:pt x="1580" y="759"/>
                    <a:pt x="1580" y="745"/>
                  </a:cubicBezTo>
                  <a:cubicBezTo>
                    <a:pt x="1580" y="710"/>
                    <a:pt x="1615" y="639"/>
                    <a:pt x="1628" y="601"/>
                  </a:cubicBezTo>
                  <a:cubicBezTo>
                    <a:pt x="1632" y="589"/>
                    <a:pt x="1636" y="577"/>
                    <a:pt x="1640" y="565"/>
                  </a:cubicBezTo>
                  <a:cubicBezTo>
                    <a:pt x="1644" y="553"/>
                    <a:pt x="1652" y="529"/>
                    <a:pt x="1652" y="529"/>
                  </a:cubicBezTo>
                  <a:cubicBezTo>
                    <a:pt x="1648" y="517"/>
                    <a:pt x="1647" y="504"/>
                    <a:pt x="1640" y="493"/>
                  </a:cubicBezTo>
                  <a:cubicBezTo>
                    <a:pt x="1631" y="479"/>
                    <a:pt x="1639" y="423"/>
                    <a:pt x="1632" y="408"/>
                  </a:cubicBezTo>
                  <a:cubicBezTo>
                    <a:pt x="1624" y="393"/>
                    <a:pt x="1617" y="416"/>
                    <a:pt x="1608" y="408"/>
                  </a:cubicBezTo>
                  <a:cubicBezTo>
                    <a:pt x="1599" y="400"/>
                    <a:pt x="1591" y="387"/>
                    <a:pt x="1580" y="361"/>
                  </a:cubicBezTo>
                  <a:cubicBezTo>
                    <a:pt x="1568" y="325"/>
                    <a:pt x="1556" y="289"/>
                    <a:pt x="1544" y="253"/>
                  </a:cubicBezTo>
                  <a:cubicBezTo>
                    <a:pt x="1540" y="241"/>
                    <a:pt x="1532" y="217"/>
                    <a:pt x="1532" y="217"/>
                  </a:cubicBezTo>
                  <a:cubicBezTo>
                    <a:pt x="1536" y="205"/>
                    <a:pt x="1538" y="192"/>
                    <a:pt x="1544" y="181"/>
                  </a:cubicBezTo>
                  <a:cubicBezTo>
                    <a:pt x="1550" y="168"/>
                    <a:pt x="1562" y="158"/>
                    <a:pt x="1568" y="145"/>
                  </a:cubicBezTo>
                  <a:cubicBezTo>
                    <a:pt x="1610" y="50"/>
                    <a:pt x="1563" y="92"/>
                    <a:pt x="1628" y="49"/>
                  </a:cubicBezTo>
                  <a:cubicBezTo>
                    <a:pt x="1480" y="0"/>
                    <a:pt x="1261" y="32"/>
                    <a:pt x="1124" y="37"/>
                  </a:cubicBezTo>
                  <a:cubicBezTo>
                    <a:pt x="1097" y="44"/>
                    <a:pt x="1022" y="61"/>
                    <a:pt x="1004" y="73"/>
                  </a:cubicBezTo>
                  <a:cubicBezTo>
                    <a:pt x="961" y="102"/>
                    <a:pt x="910" y="128"/>
                    <a:pt x="860" y="145"/>
                  </a:cubicBezTo>
                  <a:cubicBezTo>
                    <a:pt x="752" y="118"/>
                    <a:pt x="795" y="111"/>
                    <a:pt x="728" y="133"/>
                  </a:cubicBezTo>
                  <a:cubicBezTo>
                    <a:pt x="705" y="203"/>
                    <a:pt x="734" y="139"/>
                    <a:pt x="680" y="193"/>
                  </a:cubicBezTo>
                  <a:cubicBezTo>
                    <a:pt x="600" y="273"/>
                    <a:pt x="716" y="189"/>
                    <a:pt x="620" y="253"/>
                  </a:cubicBezTo>
                  <a:cubicBezTo>
                    <a:pt x="589" y="300"/>
                    <a:pt x="586" y="330"/>
                    <a:pt x="572" y="385"/>
                  </a:cubicBezTo>
                  <a:cubicBezTo>
                    <a:pt x="571" y="389"/>
                    <a:pt x="572" y="377"/>
                    <a:pt x="572" y="373"/>
                  </a:cubicBezTo>
                </a:path>
              </a:pathLst>
            </a:custGeom>
            <a:solidFill>
              <a:srgbClr val="CCFFFF"/>
            </a:solidFill>
            <a:ln w="9525">
              <a:solidFill>
                <a:schemeClr val="tx1"/>
              </a:solidFill>
              <a:round/>
            </a:ln>
          </p:spPr>
          <p:txBody>
            <a:bodyPr/>
            <a:lstStyle/>
            <a:p>
              <a:endParaRPr lang="zh-CN" altLang="en-US"/>
            </a:p>
          </p:txBody>
        </p:sp>
        <p:sp>
          <p:nvSpPr>
            <p:cNvPr id="56374" name="Freeform 32"/>
            <p:cNvSpPr>
              <a:spLocks noChangeArrowheads="1"/>
            </p:cNvSpPr>
            <p:nvPr/>
          </p:nvSpPr>
          <p:spPr bwMode="auto">
            <a:xfrm>
              <a:off x="3355" y="275"/>
              <a:ext cx="701" cy="665"/>
            </a:xfrm>
            <a:custGeom>
              <a:avLst/>
              <a:gdLst>
                <a:gd name="T0" fmla="*/ 41 w 701"/>
                <a:gd name="T1" fmla="*/ 25 h 665"/>
                <a:gd name="T2" fmla="*/ 185 w 701"/>
                <a:gd name="T3" fmla="*/ 61 h 665"/>
                <a:gd name="T4" fmla="*/ 257 w 701"/>
                <a:gd name="T5" fmla="*/ 85 h 665"/>
                <a:gd name="T6" fmla="*/ 353 w 701"/>
                <a:gd name="T7" fmla="*/ 73 h 665"/>
                <a:gd name="T8" fmla="*/ 425 w 701"/>
                <a:gd name="T9" fmla="*/ 49 h 665"/>
                <a:gd name="T10" fmla="*/ 557 w 701"/>
                <a:gd name="T11" fmla="*/ 85 h 665"/>
                <a:gd name="T12" fmla="*/ 629 w 701"/>
                <a:gd name="T13" fmla="*/ 229 h 665"/>
                <a:gd name="T14" fmla="*/ 617 w 701"/>
                <a:gd name="T15" fmla="*/ 265 h 665"/>
                <a:gd name="T16" fmla="*/ 557 w 701"/>
                <a:gd name="T17" fmla="*/ 205 h 665"/>
                <a:gd name="T18" fmla="*/ 521 w 701"/>
                <a:gd name="T19" fmla="*/ 193 h 665"/>
                <a:gd name="T20" fmla="*/ 533 w 701"/>
                <a:gd name="T21" fmla="*/ 277 h 665"/>
                <a:gd name="T22" fmla="*/ 569 w 701"/>
                <a:gd name="T23" fmla="*/ 301 h 665"/>
                <a:gd name="T24" fmla="*/ 617 w 701"/>
                <a:gd name="T25" fmla="*/ 373 h 665"/>
                <a:gd name="T26" fmla="*/ 617 w 701"/>
                <a:gd name="T27" fmla="*/ 373 h 665"/>
                <a:gd name="T28" fmla="*/ 701 w 701"/>
                <a:gd name="T29" fmla="*/ 577 h 665"/>
                <a:gd name="T30" fmla="*/ 569 w 701"/>
                <a:gd name="T31" fmla="*/ 613 h 665"/>
                <a:gd name="T32" fmla="*/ 329 w 701"/>
                <a:gd name="T33" fmla="*/ 661 h 665"/>
                <a:gd name="T34" fmla="*/ 161 w 701"/>
                <a:gd name="T35" fmla="*/ 637 h 665"/>
                <a:gd name="T36" fmla="*/ 53 w 701"/>
                <a:gd name="T37" fmla="*/ 637 h 665"/>
                <a:gd name="T38" fmla="*/ 5 w 701"/>
                <a:gd name="T39" fmla="*/ 601 h 665"/>
                <a:gd name="T40" fmla="*/ 53 w 701"/>
                <a:gd name="T41" fmla="*/ 457 h 665"/>
                <a:gd name="T42" fmla="*/ 77 w 701"/>
                <a:gd name="T43" fmla="*/ 385 h 665"/>
                <a:gd name="T44" fmla="*/ 29 w 701"/>
                <a:gd name="T45" fmla="*/ 229 h 665"/>
                <a:gd name="T46" fmla="*/ 53 w 701"/>
                <a:gd name="T47" fmla="*/ 145 h 665"/>
                <a:gd name="T48" fmla="*/ 101 w 701"/>
                <a:gd name="T49" fmla="*/ 73 h 665"/>
                <a:gd name="T50" fmla="*/ 41 w 701"/>
                <a:gd name="T51" fmla="*/ 25 h 6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1"/>
                <a:gd name="T79" fmla="*/ 0 h 665"/>
                <a:gd name="T80" fmla="*/ 701 w 701"/>
                <a:gd name="T81" fmla="*/ 665 h 6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1" h="665">
                  <a:moveTo>
                    <a:pt x="41" y="25"/>
                  </a:moveTo>
                  <a:cubicBezTo>
                    <a:pt x="115" y="0"/>
                    <a:pt x="130" y="36"/>
                    <a:pt x="185" y="61"/>
                  </a:cubicBezTo>
                  <a:cubicBezTo>
                    <a:pt x="208" y="71"/>
                    <a:pt x="257" y="85"/>
                    <a:pt x="257" y="85"/>
                  </a:cubicBezTo>
                  <a:cubicBezTo>
                    <a:pt x="289" y="81"/>
                    <a:pt x="321" y="80"/>
                    <a:pt x="353" y="73"/>
                  </a:cubicBezTo>
                  <a:cubicBezTo>
                    <a:pt x="378" y="68"/>
                    <a:pt x="425" y="49"/>
                    <a:pt x="425" y="49"/>
                  </a:cubicBezTo>
                  <a:cubicBezTo>
                    <a:pt x="469" y="60"/>
                    <a:pt x="513" y="74"/>
                    <a:pt x="557" y="85"/>
                  </a:cubicBezTo>
                  <a:cubicBezTo>
                    <a:pt x="618" y="126"/>
                    <a:pt x="607" y="163"/>
                    <a:pt x="629" y="229"/>
                  </a:cubicBezTo>
                  <a:cubicBezTo>
                    <a:pt x="625" y="241"/>
                    <a:pt x="629" y="262"/>
                    <a:pt x="617" y="265"/>
                  </a:cubicBezTo>
                  <a:cubicBezTo>
                    <a:pt x="590" y="272"/>
                    <a:pt x="568" y="214"/>
                    <a:pt x="557" y="205"/>
                  </a:cubicBezTo>
                  <a:cubicBezTo>
                    <a:pt x="547" y="197"/>
                    <a:pt x="533" y="197"/>
                    <a:pt x="521" y="193"/>
                  </a:cubicBezTo>
                  <a:cubicBezTo>
                    <a:pt x="525" y="221"/>
                    <a:pt x="522" y="251"/>
                    <a:pt x="533" y="277"/>
                  </a:cubicBezTo>
                  <a:cubicBezTo>
                    <a:pt x="539" y="290"/>
                    <a:pt x="560" y="290"/>
                    <a:pt x="569" y="301"/>
                  </a:cubicBezTo>
                  <a:lnTo>
                    <a:pt x="617" y="373"/>
                  </a:lnTo>
                  <a:cubicBezTo>
                    <a:pt x="617" y="373"/>
                    <a:pt x="617" y="373"/>
                    <a:pt x="617" y="373"/>
                  </a:cubicBezTo>
                  <a:cubicBezTo>
                    <a:pt x="639" y="439"/>
                    <a:pt x="686" y="502"/>
                    <a:pt x="701" y="577"/>
                  </a:cubicBezTo>
                  <a:cubicBezTo>
                    <a:pt x="662" y="603"/>
                    <a:pt x="614" y="598"/>
                    <a:pt x="569" y="613"/>
                  </a:cubicBezTo>
                  <a:cubicBezTo>
                    <a:pt x="511" y="624"/>
                    <a:pt x="391" y="659"/>
                    <a:pt x="329" y="661"/>
                  </a:cubicBezTo>
                  <a:cubicBezTo>
                    <a:pt x="261" y="665"/>
                    <a:pt x="207" y="641"/>
                    <a:pt x="161" y="637"/>
                  </a:cubicBezTo>
                  <a:cubicBezTo>
                    <a:pt x="113" y="633"/>
                    <a:pt x="101" y="643"/>
                    <a:pt x="53" y="637"/>
                  </a:cubicBezTo>
                  <a:cubicBezTo>
                    <a:pt x="37" y="635"/>
                    <a:pt x="10" y="617"/>
                    <a:pt x="5" y="601"/>
                  </a:cubicBezTo>
                  <a:cubicBezTo>
                    <a:pt x="0" y="582"/>
                    <a:pt x="44" y="484"/>
                    <a:pt x="53" y="457"/>
                  </a:cubicBezTo>
                  <a:cubicBezTo>
                    <a:pt x="61" y="433"/>
                    <a:pt x="77" y="385"/>
                    <a:pt x="77" y="385"/>
                  </a:cubicBezTo>
                  <a:cubicBezTo>
                    <a:pt x="40" y="330"/>
                    <a:pt x="39" y="299"/>
                    <a:pt x="29" y="229"/>
                  </a:cubicBezTo>
                  <a:cubicBezTo>
                    <a:pt x="32" y="218"/>
                    <a:pt x="45" y="159"/>
                    <a:pt x="53" y="145"/>
                  </a:cubicBezTo>
                  <a:cubicBezTo>
                    <a:pt x="67" y="120"/>
                    <a:pt x="101" y="73"/>
                    <a:pt x="101" y="73"/>
                  </a:cubicBezTo>
                  <a:cubicBezTo>
                    <a:pt x="70" y="26"/>
                    <a:pt x="91" y="42"/>
                    <a:pt x="41" y="25"/>
                  </a:cubicBezTo>
                  <a:close/>
                </a:path>
              </a:pathLst>
            </a:custGeom>
            <a:solidFill>
              <a:srgbClr val="CCFFFF"/>
            </a:solidFill>
            <a:ln w="9525">
              <a:solidFill>
                <a:schemeClr val="tx1"/>
              </a:solidFill>
              <a:round/>
            </a:ln>
          </p:spPr>
          <p:txBody>
            <a:bodyPr/>
            <a:lstStyle/>
            <a:p>
              <a:endParaRPr lang="zh-CN" altLang="en-US"/>
            </a:p>
          </p:txBody>
        </p:sp>
        <p:sp>
          <p:nvSpPr>
            <p:cNvPr id="56375" name="Freeform 33"/>
            <p:cNvSpPr>
              <a:spLocks noChangeArrowheads="1"/>
            </p:cNvSpPr>
            <p:nvPr/>
          </p:nvSpPr>
          <p:spPr bwMode="auto">
            <a:xfrm>
              <a:off x="3504" y="3144"/>
              <a:ext cx="413" cy="404"/>
            </a:xfrm>
            <a:custGeom>
              <a:avLst/>
              <a:gdLst>
                <a:gd name="T0" fmla="*/ 0 w 413"/>
                <a:gd name="T1" fmla="*/ 96 h 404"/>
                <a:gd name="T2" fmla="*/ 120 w 413"/>
                <a:gd name="T3" fmla="*/ 60 h 404"/>
                <a:gd name="T4" fmla="*/ 228 w 413"/>
                <a:gd name="T5" fmla="*/ 0 h 404"/>
                <a:gd name="T6" fmla="*/ 264 w 413"/>
                <a:gd name="T7" fmla="*/ 24 h 404"/>
                <a:gd name="T8" fmla="*/ 300 w 413"/>
                <a:gd name="T9" fmla="*/ 36 h 404"/>
                <a:gd name="T10" fmla="*/ 324 w 413"/>
                <a:gd name="T11" fmla="*/ 72 h 404"/>
                <a:gd name="T12" fmla="*/ 396 w 413"/>
                <a:gd name="T13" fmla="*/ 96 h 404"/>
                <a:gd name="T14" fmla="*/ 384 w 413"/>
                <a:gd name="T15" fmla="*/ 228 h 404"/>
                <a:gd name="T16" fmla="*/ 360 w 413"/>
                <a:gd name="T17" fmla="*/ 324 h 404"/>
                <a:gd name="T18" fmla="*/ 324 w 413"/>
                <a:gd name="T19" fmla="*/ 336 h 404"/>
                <a:gd name="T20" fmla="*/ 276 w 413"/>
                <a:gd name="T21" fmla="*/ 396 h 404"/>
                <a:gd name="T22" fmla="*/ 264 w 413"/>
                <a:gd name="T23" fmla="*/ 360 h 404"/>
                <a:gd name="T24" fmla="*/ 192 w 413"/>
                <a:gd name="T25" fmla="*/ 336 h 404"/>
                <a:gd name="T26" fmla="*/ 84 w 413"/>
                <a:gd name="T27" fmla="*/ 228 h 404"/>
                <a:gd name="T28" fmla="*/ 36 w 413"/>
                <a:gd name="T29" fmla="*/ 156 h 404"/>
                <a:gd name="T30" fmla="*/ 12 w 413"/>
                <a:gd name="T31" fmla="*/ 120 h 404"/>
                <a:gd name="T32" fmla="*/ 0 w 413"/>
                <a:gd name="T33" fmla="*/ 96 h 40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3"/>
                <a:gd name="T52" fmla="*/ 0 h 404"/>
                <a:gd name="T53" fmla="*/ 413 w 413"/>
                <a:gd name="T54" fmla="*/ 404 h 40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3" h="404">
                  <a:moveTo>
                    <a:pt x="0" y="96"/>
                  </a:moveTo>
                  <a:cubicBezTo>
                    <a:pt x="88" y="67"/>
                    <a:pt x="47" y="78"/>
                    <a:pt x="120" y="60"/>
                  </a:cubicBezTo>
                  <a:cubicBezTo>
                    <a:pt x="155" y="7"/>
                    <a:pt x="167" y="15"/>
                    <a:pt x="228" y="0"/>
                  </a:cubicBezTo>
                  <a:cubicBezTo>
                    <a:pt x="240" y="8"/>
                    <a:pt x="251" y="18"/>
                    <a:pt x="264" y="24"/>
                  </a:cubicBezTo>
                  <a:cubicBezTo>
                    <a:pt x="275" y="30"/>
                    <a:pt x="290" y="28"/>
                    <a:pt x="300" y="36"/>
                  </a:cubicBezTo>
                  <a:cubicBezTo>
                    <a:pt x="311" y="45"/>
                    <a:pt x="312" y="64"/>
                    <a:pt x="324" y="72"/>
                  </a:cubicBezTo>
                  <a:cubicBezTo>
                    <a:pt x="345" y="85"/>
                    <a:pt x="396" y="96"/>
                    <a:pt x="396" y="96"/>
                  </a:cubicBezTo>
                  <a:cubicBezTo>
                    <a:pt x="413" y="147"/>
                    <a:pt x="396" y="179"/>
                    <a:pt x="384" y="228"/>
                  </a:cubicBezTo>
                  <a:cubicBezTo>
                    <a:pt x="376" y="260"/>
                    <a:pt x="383" y="301"/>
                    <a:pt x="360" y="324"/>
                  </a:cubicBezTo>
                  <a:cubicBezTo>
                    <a:pt x="351" y="333"/>
                    <a:pt x="336" y="332"/>
                    <a:pt x="324" y="336"/>
                  </a:cubicBezTo>
                  <a:cubicBezTo>
                    <a:pt x="319" y="351"/>
                    <a:pt x="309" y="404"/>
                    <a:pt x="276" y="396"/>
                  </a:cubicBezTo>
                  <a:cubicBezTo>
                    <a:pt x="264" y="393"/>
                    <a:pt x="274" y="367"/>
                    <a:pt x="264" y="360"/>
                  </a:cubicBezTo>
                  <a:cubicBezTo>
                    <a:pt x="243" y="345"/>
                    <a:pt x="192" y="336"/>
                    <a:pt x="192" y="336"/>
                  </a:cubicBezTo>
                  <a:cubicBezTo>
                    <a:pt x="163" y="248"/>
                    <a:pt x="177" y="251"/>
                    <a:pt x="84" y="228"/>
                  </a:cubicBezTo>
                  <a:cubicBezTo>
                    <a:pt x="68" y="204"/>
                    <a:pt x="52" y="180"/>
                    <a:pt x="36" y="156"/>
                  </a:cubicBezTo>
                  <a:cubicBezTo>
                    <a:pt x="28" y="144"/>
                    <a:pt x="12" y="120"/>
                    <a:pt x="12" y="120"/>
                  </a:cubicBezTo>
                  <a:cubicBezTo>
                    <a:pt x="43" y="73"/>
                    <a:pt x="50" y="79"/>
                    <a:pt x="0" y="96"/>
                  </a:cubicBezTo>
                  <a:close/>
                </a:path>
              </a:pathLst>
            </a:custGeom>
            <a:solidFill>
              <a:srgbClr val="CCFFFF"/>
            </a:solidFill>
            <a:ln w="9525">
              <a:solidFill>
                <a:schemeClr val="tx1"/>
              </a:solidFill>
              <a:round/>
            </a:ln>
          </p:spPr>
          <p:txBody>
            <a:bodyPr/>
            <a:lstStyle/>
            <a:p>
              <a:endParaRPr lang="zh-CN" altLang="en-US"/>
            </a:p>
          </p:txBody>
        </p:sp>
        <p:sp>
          <p:nvSpPr>
            <p:cNvPr id="56376" name="Freeform 34"/>
            <p:cNvSpPr>
              <a:spLocks noChangeArrowheads="1"/>
            </p:cNvSpPr>
            <p:nvPr/>
          </p:nvSpPr>
          <p:spPr bwMode="auto">
            <a:xfrm>
              <a:off x="4410" y="1428"/>
              <a:ext cx="200" cy="156"/>
            </a:xfrm>
            <a:custGeom>
              <a:avLst/>
              <a:gdLst>
                <a:gd name="T0" fmla="*/ 78 w 200"/>
                <a:gd name="T1" fmla="*/ 0 h 156"/>
                <a:gd name="T2" fmla="*/ 42 w 200"/>
                <a:gd name="T3" fmla="*/ 24 h 156"/>
                <a:gd name="T4" fmla="*/ 90 w 200"/>
                <a:gd name="T5" fmla="*/ 156 h 156"/>
                <a:gd name="T6" fmla="*/ 150 w 200"/>
                <a:gd name="T7" fmla="*/ 96 h 156"/>
                <a:gd name="T8" fmla="*/ 78 w 200"/>
                <a:gd name="T9" fmla="*/ 48 h 156"/>
                <a:gd name="T10" fmla="*/ 78 w 200"/>
                <a:gd name="T11" fmla="*/ 0 h 156"/>
                <a:gd name="T12" fmla="*/ 0 60000 65536"/>
                <a:gd name="T13" fmla="*/ 0 60000 65536"/>
                <a:gd name="T14" fmla="*/ 0 60000 65536"/>
                <a:gd name="T15" fmla="*/ 0 60000 65536"/>
                <a:gd name="T16" fmla="*/ 0 60000 65536"/>
                <a:gd name="T17" fmla="*/ 0 60000 65536"/>
                <a:gd name="T18" fmla="*/ 0 w 200"/>
                <a:gd name="T19" fmla="*/ 0 h 156"/>
                <a:gd name="T20" fmla="*/ 200 w 200"/>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00" h="156">
                  <a:moveTo>
                    <a:pt x="78" y="0"/>
                  </a:moveTo>
                  <a:cubicBezTo>
                    <a:pt x="66" y="8"/>
                    <a:pt x="51" y="13"/>
                    <a:pt x="42" y="24"/>
                  </a:cubicBezTo>
                  <a:cubicBezTo>
                    <a:pt x="0" y="76"/>
                    <a:pt x="50" y="129"/>
                    <a:pt x="90" y="156"/>
                  </a:cubicBezTo>
                  <a:cubicBezTo>
                    <a:pt x="114" y="148"/>
                    <a:pt x="200" y="146"/>
                    <a:pt x="150" y="96"/>
                  </a:cubicBezTo>
                  <a:cubicBezTo>
                    <a:pt x="130" y="76"/>
                    <a:pt x="102" y="64"/>
                    <a:pt x="78" y="48"/>
                  </a:cubicBezTo>
                  <a:cubicBezTo>
                    <a:pt x="65" y="39"/>
                    <a:pt x="78" y="16"/>
                    <a:pt x="78" y="0"/>
                  </a:cubicBezTo>
                  <a:close/>
                </a:path>
              </a:pathLst>
            </a:custGeom>
            <a:solidFill>
              <a:srgbClr val="CCFFFF"/>
            </a:solidFill>
            <a:ln w="9525">
              <a:solidFill>
                <a:schemeClr val="tx1"/>
              </a:solidFill>
              <a:round/>
            </a:ln>
          </p:spPr>
          <p:txBody>
            <a:bodyPr/>
            <a:lstStyle/>
            <a:p>
              <a:endParaRPr lang="zh-CN" altLang="en-US"/>
            </a:p>
          </p:txBody>
        </p:sp>
        <p:sp>
          <p:nvSpPr>
            <p:cNvPr id="56377" name="Freeform 35"/>
            <p:cNvSpPr>
              <a:spLocks noChangeArrowheads="1"/>
            </p:cNvSpPr>
            <p:nvPr/>
          </p:nvSpPr>
          <p:spPr bwMode="auto">
            <a:xfrm>
              <a:off x="1200" y="336"/>
              <a:ext cx="607" cy="597"/>
            </a:xfrm>
            <a:custGeom>
              <a:avLst/>
              <a:gdLst>
                <a:gd name="T0" fmla="*/ 0 w 607"/>
                <a:gd name="T1" fmla="*/ 540 h 597"/>
                <a:gd name="T2" fmla="*/ 72 w 607"/>
                <a:gd name="T3" fmla="*/ 564 h 597"/>
                <a:gd name="T4" fmla="*/ 108 w 607"/>
                <a:gd name="T5" fmla="*/ 576 h 597"/>
                <a:gd name="T6" fmla="*/ 144 w 607"/>
                <a:gd name="T7" fmla="*/ 504 h 597"/>
                <a:gd name="T8" fmla="*/ 156 w 607"/>
                <a:gd name="T9" fmla="*/ 468 h 597"/>
                <a:gd name="T10" fmla="*/ 228 w 607"/>
                <a:gd name="T11" fmla="*/ 444 h 597"/>
                <a:gd name="T12" fmla="*/ 264 w 607"/>
                <a:gd name="T13" fmla="*/ 420 h 597"/>
                <a:gd name="T14" fmla="*/ 372 w 607"/>
                <a:gd name="T15" fmla="*/ 300 h 597"/>
                <a:gd name="T16" fmla="*/ 396 w 607"/>
                <a:gd name="T17" fmla="*/ 264 h 597"/>
                <a:gd name="T18" fmla="*/ 432 w 607"/>
                <a:gd name="T19" fmla="*/ 240 h 597"/>
                <a:gd name="T20" fmla="*/ 480 w 607"/>
                <a:gd name="T21" fmla="*/ 180 h 597"/>
                <a:gd name="T22" fmla="*/ 576 w 607"/>
                <a:gd name="T23" fmla="*/ 156 h 597"/>
                <a:gd name="T24" fmla="*/ 600 w 607"/>
                <a:gd name="T25" fmla="*/ 120 h 597"/>
                <a:gd name="T26" fmla="*/ 552 w 607"/>
                <a:gd name="T27" fmla="*/ 72 h 597"/>
                <a:gd name="T28" fmla="*/ 432 w 607"/>
                <a:gd name="T29" fmla="*/ 0 h 59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07"/>
                <a:gd name="T46" fmla="*/ 0 h 597"/>
                <a:gd name="T47" fmla="*/ 607 w 607"/>
                <a:gd name="T48" fmla="*/ 597 h 59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07" h="597">
                  <a:moveTo>
                    <a:pt x="0" y="540"/>
                  </a:moveTo>
                  <a:cubicBezTo>
                    <a:pt x="24" y="548"/>
                    <a:pt x="48" y="556"/>
                    <a:pt x="72" y="564"/>
                  </a:cubicBezTo>
                  <a:cubicBezTo>
                    <a:pt x="84" y="568"/>
                    <a:pt x="108" y="576"/>
                    <a:pt x="108" y="576"/>
                  </a:cubicBezTo>
                  <a:cubicBezTo>
                    <a:pt x="138" y="486"/>
                    <a:pt x="97" y="597"/>
                    <a:pt x="144" y="504"/>
                  </a:cubicBezTo>
                  <a:cubicBezTo>
                    <a:pt x="150" y="493"/>
                    <a:pt x="146" y="475"/>
                    <a:pt x="156" y="468"/>
                  </a:cubicBezTo>
                  <a:cubicBezTo>
                    <a:pt x="177" y="453"/>
                    <a:pt x="207" y="458"/>
                    <a:pt x="228" y="444"/>
                  </a:cubicBezTo>
                  <a:cubicBezTo>
                    <a:pt x="240" y="436"/>
                    <a:pt x="252" y="428"/>
                    <a:pt x="264" y="420"/>
                  </a:cubicBezTo>
                  <a:cubicBezTo>
                    <a:pt x="280" y="293"/>
                    <a:pt x="260" y="322"/>
                    <a:pt x="372" y="300"/>
                  </a:cubicBezTo>
                  <a:cubicBezTo>
                    <a:pt x="380" y="288"/>
                    <a:pt x="386" y="274"/>
                    <a:pt x="396" y="264"/>
                  </a:cubicBezTo>
                  <a:cubicBezTo>
                    <a:pt x="406" y="254"/>
                    <a:pt x="423" y="251"/>
                    <a:pt x="432" y="240"/>
                  </a:cubicBezTo>
                  <a:cubicBezTo>
                    <a:pt x="467" y="196"/>
                    <a:pt x="412" y="205"/>
                    <a:pt x="480" y="180"/>
                  </a:cubicBezTo>
                  <a:cubicBezTo>
                    <a:pt x="511" y="169"/>
                    <a:pt x="576" y="156"/>
                    <a:pt x="576" y="156"/>
                  </a:cubicBezTo>
                  <a:cubicBezTo>
                    <a:pt x="584" y="144"/>
                    <a:pt x="598" y="134"/>
                    <a:pt x="600" y="120"/>
                  </a:cubicBezTo>
                  <a:cubicBezTo>
                    <a:pt x="607" y="76"/>
                    <a:pt x="577" y="84"/>
                    <a:pt x="552" y="72"/>
                  </a:cubicBezTo>
                  <a:cubicBezTo>
                    <a:pt x="513" y="53"/>
                    <a:pt x="463" y="31"/>
                    <a:pt x="432" y="0"/>
                  </a:cubicBezTo>
                </a:path>
              </a:pathLst>
            </a:custGeom>
            <a:solidFill>
              <a:srgbClr val="CCFFFF"/>
            </a:solidFill>
            <a:ln w="9525">
              <a:solidFill>
                <a:schemeClr val="tx1"/>
              </a:solidFill>
              <a:round/>
            </a:ln>
          </p:spPr>
          <p:txBody>
            <a:bodyPr/>
            <a:lstStyle/>
            <a:p>
              <a:endParaRPr lang="zh-CN" altLang="en-US"/>
            </a:p>
          </p:txBody>
        </p:sp>
        <p:sp>
          <p:nvSpPr>
            <p:cNvPr id="56378" name="Freeform 36"/>
            <p:cNvSpPr>
              <a:spLocks noChangeArrowheads="1"/>
            </p:cNvSpPr>
            <p:nvPr/>
          </p:nvSpPr>
          <p:spPr bwMode="auto">
            <a:xfrm>
              <a:off x="1762" y="48"/>
              <a:ext cx="407" cy="221"/>
            </a:xfrm>
            <a:custGeom>
              <a:avLst/>
              <a:gdLst>
                <a:gd name="T0" fmla="*/ 38 w 407"/>
                <a:gd name="T1" fmla="*/ 108 h 221"/>
                <a:gd name="T2" fmla="*/ 182 w 407"/>
                <a:gd name="T3" fmla="*/ 168 h 221"/>
                <a:gd name="T4" fmla="*/ 314 w 407"/>
                <a:gd name="T5" fmla="*/ 180 h 221"/>
                <a:gd name="T6" fmla="*/ 362 w 407"/>
                <a:gd name="T7" fmla="*/ 108 h 221"/>
                <a:gd name="T8" fmla="*/ 398 w 407"/>
                <a:gd name="T9" fmla="*/ 84 h 221"/>
                <a:gd name="T10" fmla="*/ 398 w 407"/>
                <a:gd name="T11" fmla="*/ 0 h 221"/>
                <a:gd name="T12" fmla="*/ 0 60000 65536"/>
                <a:gd name="T13" fmla="*/ 0 60000 65536"/>
                <a:gd name="T14" fmla="*/ 0 60000 65536"/>
                <a:gd name="T15" fmla="*/ 0 60000 65536"/>
                <a:gd name="T16" fmla="*/ 0 60000 65536"/>
                <a:gd name="T17" fmla="*/ 0 60000 65536"/>
                <a:gd name="T18" fmla="*/ 0 w 407"/>
                <a:gd name="T19" fmla="*/ 0 h 221"/>
                <a:gd name="T20" fmla="*/ 407 w 407"/>
                <a:gd name="T21" fmla="*/ 221 h 221"/>
              </a:gdLst>
              <a:ahLst/>
              <a:cxnLst>
                <a:cxn ang="T12">
                  <a:pos x="T0" y="T1"/>
                </a:cxn>
                <a:cxn ang="T13">
                  <a:pos x="T2" y="T3"/>
                </a:cxn>
                <a:cxn ang="T14">
                  <a:pos x="T4" y="T5"/>
                </a:cxn>
                <a:cxn ang="T15">
                  <a:pos x="T6" y="T7"/>
                </a:cxn>
                <a:cxn ang="T16">
                  <a:pos x="T8" y="T9"/>
                </a:cxn>
                <a:cxn ang="T17">
                  <a:pos x="T10" y="T11"/>
                </a:cxn>
              </a:cxnLst>
              <a:rect l="T18" t="T19" r="T20" b="T21"/>
              <a:pathLst>
                <a:path w="407" h="221">
                  <a:moveTo>
                    <a:pt x="38" y="108"/>
                  </a:moveTo>
                  <a:cubicBezTo>
                    <a:pt x="0" y="221"/>
                    <a:pt x="100" y="175"/>
                    <a:pt x="182" y="168"/>
                  </a:cubicBezTo>
                  <a:cubicBezTo>
                    <a:pt x="227" y="198"/>
                    <a:pt x="244" y="221"/>
                    <a:pt x="314" y="180"/>
                  </a:cubicBezTo>
                  <a:cubicBezTo>
                    <a:pt x="339" y="165"/>
                    <a:pt x="338" y="124"/>
                    <a:pt x="362" y="108"/>
                  </a:cubicBezTo>
                  <a:cubicBezTo>
                    <a:pt x="374" y="100"/>
                    <a:pt x="393" y="98"/>
                    <a:pt x="398" y="84"/>
                  </a:cubicBezTo>
                  <a:cubicBezTo>
                    <a:pt x="407" y="57"/>
                    <a:pt x="398" y="28"/>
                    <a:pt x="398" y="0"/>
                  </a:cubicBezTo>
                </a:path>
              </a:pathLst>
            </a:custGeom>
            <a:solidFill>
              <a:srgbClr val="CCFFFF"/>
            </a:solidFill>
            <a:ln w="9525">
              <a:solidFill>
                <a:schemeClr val="tx1"/>
              </a:solidFill>
              <a:round/>
            </a:ln>
          </p:spPr>
          <p:txBody>
            <a:bodyPr/>
            <a:lstStyle/>
            <a:p>
              <a:endParaRPr lang="zh-CN" altLang="en-US"/>
            </a:p>
          </p:txBody>
        </p:sp>
        <p:sp>
          <p:nvSpPr>
            <p:cNvPr id="56379" name="Freeform 37"/>
            <p:cNvSpPr>
              <a:spLocks noChangeArrowheads="1"/>
            </p:cNvSpPr>
            <p:nvPr/>
          </p:nvSpPr>
          <p:spPr bwMode="auto">
            <a:xfrm>
              <a:off x="1824" y="120"/>
              <a:ext cx="456" cy="429"/>
            </a:xfrm>
            <a:custGeom>
              <a:avLst/>
              <a:gdLst>
                <a:gd name="T0" fmla="*/ 0 w 456"/>
                <a:gd name="T1" fmla="*/ 360 h 429"/>
                <a:gd name="T2" fmla="*/ 144 w 456"/>
                <a:gd name="T3" fmla="*/ 408 h 429"/>
                <a:gd name="T4" fmla="*/ 216 w 456"/>
                <a:gd name="T5" fmla="*/ 360 h 429"/>
                <a:gd name="T6" fmla="*/ 288 w 456"/>
                <a:gd name="T7" fmla="*/ 312 h 429"/>
                <a:gd name="T8" fmla="*/ 408 w 456"/>
                <a:gd name="T9" fmla="*/ 288 h 429"/>
                <a:gd name="T10" fmla="*/ 456 w 456"/>
                <a:gd name="T11" fmla="*/ 84 h 429"/>
                <a:gd name="T12" fmla="*/ 396 w 456"/>
                <a:gd name="T13" fmla="*/ 24 h 429"/>
                <a:gd name="T14" fmla="*/ 300 w 456"/>
                <a:gd name="T15" fmla="*/ 0 h 429"/>
                <a:gd name="T16" fmla="*/ 0 60000 65536"/>
                <a:gd name="T17" fmla="*/ 0 60000 65536"/>
                <a:gd name="T18" fmla="*/ 0 60000 65536"/>
                <a:gd name="T19" fmla="*/ 0 60000 65536"/>
                <a:gd name="T20" fmla="*/ 0 60000 65536"/>
                <a:gd name="T21" fmla="*/ 0 60000 65536"/>
                <a:gd name="T22" fmla="*/ 0 60000 65536"/>
                <a:gd name="T23" fmla="*/ 0 60000 65536"/>
                <a:gd name="T24" fmla="*/ 0 w 456"/>
                <a:gd name="T25" fmla="*/ 0 h 429"/>
                <a:gd name="T26" fmla="*/ 456 w 456"/>
                <a:gd name="T27" fmla="*/ 429 h 42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6" h="429">
                  <a:moveTo>
                    <a:pt x="0" y="360"/>
                  </a:moveTo>
                  <a:cubicBezTo>
                    <a:pt x="47" y="391"/>
                    <a:pt x="89" y="397"/>
                    <a:pt x="144" y="408"/>
                  </a:cubicBezTo>
                  <a:cubicBezTo>
                    <a:pt x="259" y="293"/>
                    <a:pt x="112" y="429"/>
                    <a:pt x="216" y="360"/>
                  </a:cubicBezTo>
                  <a:cubicBezTo>
                    <a:pt x="306" y="300"/>
                    <a:pt x="202" y="341"/>
                    <a:pt x="288" y="312"/>
                  </a:cubicBezTo>
                  <a:cubicBezTo>
                    <a:pt x="339" y="329"/>
                    <a:pt x="364" y="317"/>
                    <a:pt x="408" y="288"/>
                  </a:cubicBezTo>
                  <a:cubicBezTo>
                    <a:pt x="450" y="225"/>
                    <a:pt x="433" y="154"/>
                    <a:pt x="456" y="84"/>
                  </a:cubicBezTo>
                  <a:cubicBezTo>
                    <a:pt x="437" y="55"/>
                    <a:pt x="431" y="37"/>
                    <a:pt x="396" y="24"/>
                  </a:cubicBezTo>
                  <a:cubicBezTo>
                    <a:pt x="365" y="13"/>
                    <a:pt x="300" y="0"/>
                    <a:pt x="300" y="0"/>
                  </a:cubicBezTo>
                </a:path>
              </a:pathLst>
            </a:custGeom>
            <a:solidFill>
              <a:srgbClr val="CCFFFF"/>
            </a:solidFill>
            <a:ln w="9525">
              <a:solidFill>
                <a:schemeClr val="tx1"/>
              </a:solidFill>
              <a:round/>
            </a:ln>
          </p:spPr>
          <p:txBody>
            <a:bodyPr/>
            <a:lstStyle/>
            <a:p>
              <a:endParaRPr lang="zh-CN" altLang="en-US"/>
            </a:p>
          </p:txBody>
        </p:sp>
        <p:sp>
          <p:nvSpPr>
            <p:cNvPr id="56380" name="Freeform 38"/>
            <p:cNvSpPr>
              <a:spLocks noChangeArrowheads="1"/>
            </p:cNvSpPr>
            <p:nvPr/>
          </p:nvSpPr>
          <p:spPr bwMode="auto">
            <a:xfrm>
              <a:off x="2820" y="2244"/>
              <a:ext cx="318" cy="504"/>
            </a:xfrm>
            <a:custGeom>
              <a:avLst/>
              <a:gdLst>
                <a:gd name="T0" fmla="*/ 0 w 318"/>
                <a:gd name="T1" fmla="*/ 504 h 504"/>
                <a:gd name="T2" fmla="*/ 168 w 318"/>
                <a:gd name="T3" fmla="*/ 444 h 504"/>
                <a:gd name="T4" fmla="*/ 288 w 318"/>
                <a:gd name="T5" fmla="*/ 408 h 504"/>
                <a:gd name="T6" fmla="*/ 300 w 318"/>
                <a:gd name="T7" fmla="*/ 312 h 504"/>
                <a:gd name="T8" fmla="*/ 276 w 318"/>
                <a:gd name="T9" fmla="*/ 240 h 504"/>
                <a:gd name="T10" fmla="*/ 228 w 318"/>
                <a:gd name="T11" fmla="*/ 84 h 504"/>
                <a:gd name="T12" fmla="*/ 216 w 318"/>
                <a:gd name="T13" fmla="*/ 0 h 504"/>
                <a:gd name="T14" fmla="*/ 0 60000 65536"/>
                <a:gd name="T15" fmla="*/ 0 60000 65536"/>
                <a:gd name="T16" fmla="*/ 0 60000 65536"/>
                <a:gd name="T17" fmla="*/ 0 60000 65536"/>
                <a:gd name="T18" fmla="*/ 0 60000 65536"/>
                <a:gd name="T19" fmla="*/ 0 60000 65536"/>
                <a:gd name="T20" fmla="*/ 0 60000 65536"/>
                <a:gd name="T21" fmla="*/ 0 w 318"/>
                <a:gd name="T22" fmla="*/ 0 h 504"/>
                <a:gd name="T23" fmla="*/ 318 w 318"/>
                <a:gd name="T24" fmla="*/ 504 h 5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8" h="504">
                  <a:moveTo>
                    <a:pt x="0" y="504"/>
                  </a:moveTo>
                  <a:cubicBezTo>
                    <a:pt x="93" y="491"/>
                    <a:pt x="92" y="482"/>
                    <a:pt x="168" y="444"/>
                  </a:cubicBezTo>
                  <a:cubicBezTo>
                    <a:pt x="209" y="382"/>
                    <a:pt x="215" y="393"/>
                    <a:pt x="288" y="408"/>
                  </a:cubicBezTo>
                  <a:cubicBezTo>
                    <a:pt x="317" y="350"/>
                    <a:pt x="318" y="373"/>
                    <a:pt x="300" y="312"/>
                  </a:cubicBezTo>
                  <a:cubicBezTo>
                    <a:pt x="293" y="288"/>
                    <a:pt x="276" y="240"/>
                    <a:pt x="276" y="240"/>
                  </a:cubicBezTo>
                  <a:cubicBezTo>
                    <a:pt x="300" y="169"/>
                    <a:pt x="258" y="144"/>
                    <a:pt x="228" y="84"/>
                  </a:cubicBezTo>
                  <a:cubicBezTo>
                    <a:pt x="211" y="50"/>
                    <a:pt x="216" y="39"/>
                    <a:pt x="216" y="0"/>
                  </a:cubicBezTo>
                </a:path>
              </a:pathLst>
            </a:custGeom>
            <a:solidFill>
              <a:srgbClr val="CCFFFF"/>
            </a:solidFill>
            <a:ln w="9525">
              <a:solidFill>
                <a:schemeClr val="tx1"/>
              </a:solidFill>
              <a:round/>
            </a:ln>
          </p:spPr>
          <p:txBody>
            <a:bodyPr/>
            <a:lstStyle/>
            <a:p>
              <a:endParaRPr lang="zh-CN" altLang="en-US"/>
            </a:p>
          </p:txBody>
        </p:sp>
        <p:sp>
          <p:nvSpPr>
            <p:cNvPr id="56381" name="Freeform 39"/>
            <p:cNvSpPr>
              <a:spLocks noChangeArrowheads="1"/>
            </p:cNvSpPr>
            <p:nvPr/>
          </p:nvSpPr>
          <p:spPr bwMode="auto">
            <a:xfrm>
              <a:off x="3144" y="2565"/>
              <a:ext cx="407" cy="351"/>
            </a:xfrm>
            <a:custGeom>
              <a:avLst/>
              <a:gdLst>
                <a:gd name="T0" fmla="*/ 0 w 407"/>
                <a:gd name="T1" fmla="*/ 39 h 351"/>
                <a:gd name="T2" fmla="*/ 108 w 407"/>
                <a:gd name="T3" fmla="*/ 39 h 351"/>
                <a:gd name="T4" fmla="*/ 156 w 407"/>
                <a:gd name="T5" fmla="*/ 51 h 351"/>
                <a:gd name="T6" fmla="*/ 300 w 407"/>
                <a:gd name="T7" fmla="*/ 135 h 351"/>
                <a:gd name="T8" fmla="*/ 348 w 407"/>
                <a:gd name="T9" fmla="*/ 123 h 351"/>
                <a:gd name="T10" fmla="*/ 384 w 407"/>
                <a:gd name="T11" fmla="*/ 111 h 351"/>
                <a:gd name="T12" fmla="*/ 324 w 407"/>
                <a:gd name="T13" fmla="*/ 351 h 351"/>
                <a:gd name="T14" fmla="*/ 0 60000 65536"/>
                <a:gd name="T15" fmla="*/ 0 60000 65536"/>
                <a:gd name="T16" fmla="*/ 0 60000 65536"/>
                <a:gd name="T17" fmla="*/ 0 60000 65536"/>
                <a:gd name="T18" fmla="*/ 0 60000 65536"/>
                <a:gd name="T19" fmla="*/ 0 60000 65536"/>
                <a:gd name="T20" fmla="*/ 0 60000 65536"/>
                <a:gd name="T21" fmla="*/ 0 w 407"/>
                <a:gd name="T22" fmla="*/ 0 h 351"/>
                <a:gd name="T23" fmla="*/ 407 w 407"/>
                <a:gd name="T24" fmla="*/ 351 h 35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351">
                  <a:moveTo>
                    <a:pt x="0" y="39"/>
                  </a:moveTo>
                  <a:cubicBezTo>
                    <a:pt x="117" y="0"/>
                    <a:pt x="33" y="7"/>
                    <a:pt x="108" y="39"/>
                  </a:cubicBezTo>
                  <a:cubicBezTo>
                    <a:pt x="123" y="45"/>
                    <a:pt x="140" y="47"/>
                    <a:pt x="156" y="51"/>
                  </a:cubicBezTo>
                  <a:cubicBezTo>
                    <a:pt x="206" y="84"/>
                    <a:pt x="252" y="103"/>
                    <a:pt x="300" y="135"/>
                  </a:cubicBezTo>
                  <a:cubicBezTo>
                    <a:pt x="316" y="131"/>
                    <a:pt x="332" y="128"/>
                    <a:pt x="348" y="123"/>
                  </a:cubicBezTo>
                  <a:cubicBezTo>
                    <a:pt x="360" y="120"/>
                    <a:pt x="380" y="99"/>
                    <a:pt x="384" y="111"/>
                  </a:cubicBezTo>
                  <a:cubicBezTo>
                    <a:pt x="407" y="179"/>
                    <a:pt x="324" y="280"/>
                    <a:pt x="324" y="351"/>
                  </a:cubicBezTo>
                </a:path>
              </a:pathLst>
            </a:custGeom>
            <a:solidFill>
              <a:srgbClr val="CCFFFF"/>
            </a:solidFill>
            <a:ln w="9525">
              <a:solidFill>
                <a:schemeClr val="tx1"/>
              </a:solidFill>
              <a:round/>
            </a:ln>
          </p:spPr>
          <p:txBody>
            <a:bodyPr/>
            <a:lstStyle/>
            <a:p>
              <a:endParaRPr lang="zh-CN" altLang="en-US"/>
            </a:p>
          </p:txBody>
        </p:sp>
        <p:sp>
          <p:nvSpPr>
            <p:cNvPr id="56382" name="Freeform 40"/>
            <p:cNvSpPr>
              <a:spLocks noChangeArrowheads="1"/>
            </p:cNvSpPr>
            <p:nvPr/>
          </p:nvSpPr>
          <p:spPr bwMode="auto">
            <a:xfrm>
              <a:off x="3545" y="2580"/>
              <a:ext cx="319" cy="117"/>
            </a:xfrm>
            <a:custGeom>
              <a:avLst/>
              <a:gdLst>
                <a:gd name="T0" fmla="*/ 7 w 319"/>
                <a:gd name="T1" fmla="*/ 96 h 117"/>
                <a:gd name="T2" fmla="*/ 31 w 319"/>
                <a:gd name="T3" fmla="*/ 24 h 117"/>
                <a:gd name="T4" fmla="*/ 67 w 319"/>
                <a:gd name="T5" fmla="*/ 0 h 117"/>
                <a:gd name="T6" fmla="*/ 235 w 319"/>
                <a:gd name="T7" fmla="*/ 12 h 117"/>
                <a:gd name="T8" fmla="*/ 319 w 319"/>
                <a:gd name="T9" fmla="*/ 60 h 117"/>
                <a:gd name="T10" fmla="*/ 0 60000 65536"/>
                <a:gd name="T11" fmla="*/ 0 60000 65536"/>
                <a:gd name="T12" fmla="*/ 0 60000 65536"/>
                <a:gd name="T13" fmla="*/ 0 60000 65536"/>
                <a:gd name="T14" fmla="*/ 0 60000 65536"/>
                <a:gd name="T15" fmla="*/ 0 w 319"/>
                <a:gd name="T16" fmla="*/ 0 h 117"/>
                <a:gd name="T17" fmla="*/ 319 w 319"/>
                <a:gd name="T18" fmla="*/ 117 h 117"/>
              </a:gdLst>
              <a:ahLst/>
              <a:cxnLst>
                <a:cxn ang="T10">
                  <a:pos x="T0" y="T1"/>
                </a:cxn>
                <a:cxn ang="T11">
                  <a:pos x="T2" y="T3"/>
                </a:cxn>
                <a:cxn ang="T12">
                  <a:pos x="T4" y="T5"/>
                </a:cxn>
                <a:cxn ang="T13">
                  <a:pos x="T6" y="T7"/>
                </a:cxn>
                <a:cxn ang="T14">
                  <a:pos x="T8" y="T9"/>
                </a:cxn>
              </a:cxnLst>
              <a:rect l="T15" t="T16" r="T17" b="T18"/>
              <a:pathLst>
                <a:path w="319" h="117">
                  <a:moveTo>
                    <a:pt x="7" y="96"/>
                  </a:moveTo>
                  <a:cubicBezTo>
                    <a:pt x="97" y="36"/>
                    <a:pt x="0" y="117"/>
                    <a:pt x="31" y="24"/>
                  </a:cubicBezTo>
                  <a:cubicBezTo>
                    <a:pt x="36" y="10"/>
                    <a:pt x="55" y="8"/>
                    <a:pt x="67" y="0"/>
                  </a:cubicBezTo>
                  <a:cubicBezTo>
                    <a:pt x="123" y="4"/>
                    <a:pt x="179" y="5"/>
                    <a:pt x="235" y="12"/>
                  </a:cubicBezTo>
                  <a:cubicBezTo>
                    <a:pt x="275" y="17"/>
                    <a:pt x="284" y="60"/>
                    <a:pt x="319" y="60"/>
                  </a:cubicBezTo>
                </a:path>
              </a:pathLst>
            </a:custGeom>
            <a:solidFill>
              <a:srgbClr val="CCFFFF"/>
            </a:solidFill>
            <a:ln w="9525">
              <a:solidFill>
                <a:schemeClr val="tx1"/>
              </a:solidFill>
              <a:round/>
            </a:ln>
          </p:spPr>
          <p:txBody>
            <a:bodyPr/>
            <a:lstStyle/>
            <a:p>
              <a:endParaRPr lang="zh-CN" altLang="en-US"/>
            </a:p>
          </p:txBody>
        </p:sp>
        <p:sp>
          <p:nvSpPr>
            <p:cNvPr id="56383" name="Freeform 41"/>
            <p:cNvSpPr>
              <a:spLocks noChangeArrowheads="1"/>
            </p:cNvSpPr>
            <p:nvPr/>
          </p:nvSpPr>
          <p:spPr bwMode="auto">
            <a:xfrm>
              <a:off x="3636" y="1932"/>
              <a:ext cx="240" cy="636"/>
            </a:xfrm>
            <a:custGeom>
              <a:avLst/>
              <a:gdLst>
                <a:gd name="T0" fmla="*/ 0 w 240"/>
                <a:gd name="T1" fmla="*/ 0 h 636"/>
                <a:gd name="T2" fmla="*/ 180 w 240"/>
                <a:gd name="T3" fmla="*/ 60 h 636"/>
                <a:gd name="T4" fmla="*/ 192 w 240"/>
                <a:gd name="T5" fmla="*/ 276 h 636"/>
                <a:gd name="T6" fmla="*/ 204 w 240"/>
                <a:gd name="T7" fmla="*/ 384 h 636"/>
                <a:gd name="T8" fmla="*/ 108 w 240"/>
                <a:gd name="T9" fmla="*/ 468 h 636"/>
                <a:gd name="T10" fmla="*/ 84 w 240"/>
                <a:gd name="T11" fmla="*/ 636 h 636"/>
                <a:gd name="T12" fmla="*/ 0 60000 65536"/>
                <a:gd name="T13" fmla="*/ 0 60000 65536"/>
                <a:gd name="T14" fmla="*/ 0 60000 65536"/>
                <a:gd name="T15" fmla="*/ 0 60000 65536"/>
                <a:gd name="T16" fmla="*/ 0 60000 65536"/>
                <a:gd name="T17" fmla="*/ 0 60000 65536"/>
                <a:gd name="T18" fmla="*/ 0 w 240"/>
                <a:gd name="T19" fmla="*/ 0 h 636"/>
                <a:gd name="T20" fmla="*/ 240 w 240"/>
                <a:gd name="T21" fmla="*/ 636 h 636"/>
              </a:gdLst>
              <a:ahLst/>
              <a:cxnLst>
                <a:cxn ang="T12">
                  <a:pos x="T0" y="T1"/>
                </a:cxn>
                <a:cxn ang="T13">
                  <a:pos x="T2" y="T3"/>
                </a:cxn>
                <a:cxn ang="T14">
                  <a:pos x="T4" y="T5"/>
                </a:cxn>
                <a:cxn ang="T15">
                  <a:pos x="T6" y="T7"/>
                </a:cxn>
                <a:cxn ang="T16">
                  <a:pos x="T8" y="T9"/>
                </a:cxn>
                <a:cxn ang="T17">
                  <a:pos x="T10" y="T11"/>
                </a:cxn>
              </a:cxnLst>
              <a:rect l="T18" t="T19" r="T20" b="T21"/>
              <a:pathLst>
                <a:path w="240" h="636">
                  <a:moveTo>
                    <a:pt x="0" y="0"/>
                  </a:moveTo>
                  <a:cubicBezTo>
                    <a:pt x="102" y="68"/>
                    <a:pt x="43" y="45"/>
                    <a:pt x="180" y="60"/>
                  </a:cubicBezTo>
                  <a:cubicBezTo>
                    <a:pt x="240" y="151"/>
                    <a:pt x="192" y="62"/>
                    <a:pt x="192" y="276"/>
                  </a:cubicBezTo>
                  <a:cubicBezTo>
                    <a:pt x="192" y="312"/>
                    <a:pt x="200" y="348"/>
                    <a:pt x="204" y="384"/>
                  </a:cubicBezTo>
                  <a:cubicBezTo>
                    <a:pt x="165" y="410"/>
                    <a:pt x="147" y="442"/>
                    <a:pt x="108" y="468"/>
                  </a:cubicBezTo>
                  <a:cubicBezTo>
                    <a:pt x="90" y="523"/>
                    <a:pt x="84" y="578"/>
                    <a:pt x="84" y="636"/>
                  </a:cubicBezTo>
                </a:path>
              </a:pathLst>
            </a:custGeom>
            <a:solidFill>
              <a:srgbClr val="CCFFFF"/>
            </a:solidFill>
            <a:ln w="9525">
              <a:solidFill>
                <a:schemeClr val="tx1"/>
              </a:solidFill>
              <a:round/>
            </a:ln>
          </p:spPr>
          <p:txBody>
            <a:bodyPr/>
            <a:lstStyle/>
            <a:p>
              <a:endParaRPr lang="zh-CN" altLang="en-US"/>
            </a:p>
          </p:txBody>
        </p:sp>
      </p:grpSp>
      <p:sp>
        <p:nvSpPr>
          <p:cNvPr id="56328" name="Freeform 47"/>
          <p:cNvSpPr>
            <a:spLocks noChangeArrowheads="1"/>
          </p:cNvSpPr>
          <p:nvPr/>
        </p:nvSpPr>
        <p:spPr bwMode="auto">
          <a:xfrm>
            <a:off x="4151785" y="2276872"/>
            <a:ext cx="1152127" cy="1512168"/>
          </a:xfrm>
          <a:custGeom>
            <a:avLst/>
            <a:gdLst>
              <a:gd name="T0" fmla="*/ 972 w 1043"/>
              <a:gd name="T1" fmla="*/ 1020 h 1180"/>
              <a:gd name="T2" fmla="*/ 924 w 1043"/>
              <a:gd name="T3" fmla="*/ 911 h 1180"/>
              <a:gd name="T4" fmla="*/ 900 w 1043"/>
              <a:gd name="T5" fmla="*/ 924 h 1180"/>
              <a:gd name="T6" fmla="*/ 912 w 1043"/>
              <a:gd name="T7" fmla="*/ 863 h 1180"/>
              <a:gd name="T8" fmla="*/ 888 w 1043"/>
              <a:gd name="T9" fmla="*/ 780 h 1180"/>
              <a:gd name="T10" fmla="*/ 864 w 1043"/>
              <a:gd name="T11" fmla="*/ 792 h 1180"/>
              <a:gd name="T12" fmla="*/ 888 w 1043"/>
              <a:gd name="T13" fmla="*/ 756 h 1180"/>
              <a:gd name="T14" fmla="*/ 984 w 1043"/>
              <a:gd name="T15" fmla="*/ 576 h 1180"/>
              <a:gd name="T16" fmla="*/ 984 w 1043"/>
              <a:gd name="T17" fmla="*/ 492 h 1180"/>
              <a:gd name="T18" fmla="*/ 972 w 1043"/>
              <a:gd name="T19" fmla="*/ 432 h 1180"/>
              <a:gd name="T20" fmla="*/ 996 w 1043"/>
              <a:gd name="T21" fmla="*/ 396 h 1180"/>
              <a:gd name="T22" fmla="*/ 1008 w 1043"/>
              <a:gd name="T23" fmla="*/ 360 h 1180"/>
              <a:gd name="T24" fmla="*/ 1032 w 1043"/>
              <a:gd name="T25" fmla="*/ 240 h 1180"/>
              <a:gd name="T26" fmla="*/ 960 w 1043"/>
              <a:gd name="T27" fmla="*/ 60 h 1180"/>
              <a:gd name="T28" fmla="*/ 900 w 1043"/>
              <a:gd name="T29" fmla="*/ 0 h 1180"/>
              <a:gd name="T30" fmla="*/ 828 w 1043"/>
              <a:gd name="T31" fmla="*/ 24 h 1180"/>
              <a:gd name="T32" fmla="*/ 528 w 1043"/>
              <a:gd name="T33" fmla="*/ 48 h 1180"/>
              <a:gd name="T34" fmla="*/ 0 w 1043"/>
              <a:gd name="T35" fmla="*/ 36 h 1180"/>
              <a:gd name="T36" fmla="*/ 84 w 1043"/>
              <a:gd name="T37" fmla="*/ 108 h 1180"/>
              <a:gd name="T38" fmla="*/ 144 w 1043"/>
              <a:gd name="T39" fmla="*/ 168 h 1180"/>
              <a:gd name="T40" fmla="*/ 216 w 1043"/>
              <a:gd name="T41" fmla="*/ 192 h 1180"/>
              <a:gd name="T42" fmla="*/ 228 w 1043"/>
              <a:gd name="T43" fmla="*/ 408 h 1180"/>
              <a:gd name="T44" fmla="*/ 204 w 1043"/>
              <a:gd name="T45" fmla="*/ 444 h 1180"/>
              <a:gd name="T46" fmla="*/ 180 w 1043"/>
              <a:gd name="T47" fmla="*/ 516 h 1180"/>
              <a:gd name="T48" fmla="*/ 168 w 1043"/>
              <a:gd name="T49" fmla="*/ 552 h 1180"/>
              <a:gd name="T50" fmla="*/ 192 w 1043"/>
              <a:gd name="T51" fmla="*/ 660 h 1180"/>
              <a:gd name="T52" fmla="*/ 240 w 1043"/>
              <a:gd name="T53" fmla="*/ 732 h 1180"/>
              <a:gd name="T54" fmla="*/ 276 w 1043"/>
              <a:gd name="T55" fmla="*/ 804 h 1180"/>
              <a:gd name="T56" fmla="*/ 288 w 1043"/>
              <a:gd name="T57" fmla="*/ 840 h 1180"/>
              <a:gd name="T58" fmla="*/ 324 w 1043"/>
              <a:gd name="T59" fmla="*/ 852 h 1180"/>
              <a:gd name="T60" fmla="*/ 384 w 1043"/>
              <a:gd name="T61" fmla="*/ 923 h 1180"/>
              <a:gd name="T62" fmla="*/ 408 w 1043"/>
              <a:gd name="T63" fmla="*/ 936 h 1180"/>
              <a:gd name="T64" fmla="*/ 444 w 1043"/>
              <a:gd name="T65" fmla="*/ 983 h 1180"/>
              <a:gd name="T66" fmla="*/ 468 w 1043"/>
              <a:gd name="T67" fmla="*/ 996 h 1180"/>
              <a:gd name="T68" fmla="*/ 480 w 1043"/>
              <a:gd name="T69" fmla="*/ 1032 h 1180"/>
              <a:gd name="T70" fmla="*/ 540 w 1043"/>
              <a:gd name="T71" fmla="*/ 1140 h 1180"/>
              <a:gd name="T72" fmla="*/ 552 w 1043"/>
              <a:gd name="T73" fmla="*/ 1176 h 1180"/>
              <a:gd name="T74" fmla="*/ 600 w 1043"/>
              <a:gd name="T75" fmla="*/ 1164 h 1180"/>
              <a:gd name="T76" fmla="*/ 696 w 1043"/>
              <a:gd name="T77" fmla="*/ 1128 h 1180"/>
              <a:gd name="T78" fmla="*/ 912 w 1043"/>
              <a:gd name="T79" fmla="*/ 1068 h 1180"/>
              <a:gd name="T80" fmla="*/ 972 w 1043"/>
              <a:gd name="T81" fmla="*/ 1020 h 11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43"/>
              <a:gd name="T124" fmla="*/ 0 h 1180"/>
              <a:gd name="T125" fmla="*/ 1043 w 1043"/>
              <a:gd name="T126" fmla="*/ 1180 h 11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43" h="1180">
                <a:moveTo>
                  <a:pt x="972" y="1020"/>
                </a:moveTo>
                <a:cubicBezTo>
                  <a:pt x="947" y="920"/>
                  <a:pt x="983" y="958"/>
                  <a:pt x="924" y="911"/>
                </a:cubicBezTo>
                <a:cubicBezTo>
                  <a:pt x="936" y="875"/>
                  <a:pt x="910" y="934"/>
                  <a:pt x="900" y="924"/>
                </a:cubicBezTo>
                <a:cubicBezTo>
                  <a:pt x="890" y="914"/>
                  <a:pt x="924" y="871"/>
                  <a:pt x="912" y="863"/>
                </a:cubicBezTo>
                <a:cubicBezTo>
                  <a:pt x="906" y="854"/>
                  <a:pt x="882" y="797"/>
                  <a:pt x="888" y="780"/>
                </a:cubicBezTo>
                <a:cubicBezTo>
                  <a:pt x="893" y="764"/>
                  <a:pt x="853" y="805"/>
                  <a:pt x="864" y="792"/>
                </a:cubicBezTo>
                <a:cubicBezTo>
                  <a:pt x="873" y="781"/>
                  <a:pt x="880" y="768"/>
                  <a:pt x="888" y="756"/>
                </a:cubicBezTo>
                <a:cubicBezTo>
                  <a:pt x="898" y="705"/>
                  <a:pt x="959" y="620"/>
                  <a:pt x="984" y="576"/>
                </a:cubicBezTo>
                <a:cubicBezTo>
                  <a:pt x="998" y="551"/>
                  <a:pt x="984" y="492"/>
                  <a:pt x="984" y="492"/>
                </a:cubicBezTo>
                <a:cubicBezTo>
                  <a:pt x="980" y="472"/>
                  <a:pt x="969" y="452"/>
                  <a:pt x="972" y="432"/>
                </a:cubicBezTo>
                <a:cubicBezTo>
                  <a:pt x="974" y="418"/>
                  <a:pt x="990" y="409"/>
                  <a:pt x="996" y="396"/>
                </a:cubicBezTo>
                <a:cubicBezTo>
                  <a:pt x="1002" y="385"/>
                  <a:pt x="1004" y="372"/>
                  <a:pt x="1008" y="360"/>
                </a:cubicBezTo>
                <a:cubicBezTo>
                  <a:pt x="993" y="302"/>
                  <a:pt x="999" y="289"/>
                  <a:pt x="1032" y="240"/>
                </a:cubicBezTo>
                <a:cubicBezTo>
                  <a:pt x="1019" y="160"/>
                  <a:pt x="1043" y="88"/>
                  <a:pt x="960" y="60"/>
                </a:cubicBezTo>
                <a:cubicBezTo>
                  <a:pt x="949" y="44"/>
                  <a:pt x="927" y="0"/>
                  <a:pt x="900" y="0"/>
                </a:cubicBezTo>
                <a:cubicBezTo>
                  <a:pt x="875" y="0"/>
                  <a:pt x="852" y="16"/>
                  <a:pt x="828" y="24"/>
                </a:cubicBezTo>
                <a:cubicBezTo>
                  <a:pt x="733" y="56"/>
                  <a:pt x="628" y="42"/>
                  <a:pt x="528" y="48"/>
                </a:cubicBezTo>
                <a:cubicBezTo>
                  <a:pt x="359" y="82"/>
                  <a:pt x="172" y="47"/>
                  <a:pt x="0" y="36"/>
                </a:cubicBezTo>
                <a:cubicBezTo>
                  <a:pt x="19" y="94"/>
                  <a:pt x="33" y="74"/>
                  <a:pt x="84" y="108"/>
                </a:cubicBezTo>
                <a:cubicBezTo>
                  <a:pt x="106" y="141"/>
                  <a:pt x="106" y="151"/>
                  <a:pt x="144" y="168"/>
                </a:cubicBezTo>
                <a:cubicBezTo>
                  <a:pt x="167" y="178"/>
                  <a:pt x="216" y="192"/>
                  <a:pt x="216" y="192"/>
                </a:cubicBezTo>
                <a:cubicBezTo>
                  <a:pt x="239" y="262"/>
                  <a:pt x="250" y="336"/>
                  <a:pt x="228" y="408"/>
                </a:cubicBezTo>
                <a:cubicBezTo>
                  <a:pt x="224" y="422"/>
                  <a:pt x="210" y="431"/>
                  <a:pt x="204" y="444"/>
                </a:cubicBezTo>
                <a:cubicBezTo>
                  <a:pt x="194" y="467"/>
                  <a:pt x="188" y="492"/>
                  <a:pt x="180" y="516"/>
                </a:cubicBezTo>
                <a:cubicBezTo>
                  <a:pt x="176" y="528"/>
                  <a:pt x="168" y="552"/>
                  <a:pt x="168" y="552"/>
                </a:cubicBezTo>
                <a:cubicBezTo>
                  <a:pt x="171" y="572"/>
                  <a:pt x="178" y="635"/>
                  <a:pt x="192" y="660"/>
                </a:cubicBezTo>
                <a:cubicBezTo>
                  <a:pt x="206" y="685"/>
                  <a:pt x="231" y="705"/>
                  <a:pt x="240" y="732"/>
                </a:cubicBezTo>
                <a:cubicBezTo>
                  <a:pt x="270" y="822"/>
                  <a:pt x="229" y="711"/>
                  <a:pt x="276" y="804"/>
                </a:cubicBezTo>
                <a:cubicBezTo>
                  <a:pt x="282" y="815"/>
                  <a:pt x="279" y="831"/>
                  <a:pt x="288" y="840"/>
                </a:cubicBezTo>
                <a:cubicBezTo>
                  <a:pt x="297" y="849"/>
                  <a:pt x="312" y="848"/>
                  <a:pt x="324" y="852"/>
                </a:cubicBezTo>
                <a:cubicBezTo>
                  <a:pt x="393" y="955"/>
                  <a:pt x="301" y="857"/>
                  <a:pt x="384" y="923"/>
                </a:cubicBezTo>
                <a:cubicBezTo>
                  <a:pt x="420" y="971"/>
                  <a:pt x="398" y="926"/>
                  <a:pt x="408" y="936"/>
                </a:cubicBezTo>
                <a:cubicBezTo>
                  <a:pt x="418" y="946"/>
                  <a:pt x="432" y="975"/>
                  <a:pt x="444" y="983"/>
                </a:cubicBezTo>
                <a:cubicBezTo>
                  <a:pt x="480" y="1019"/>
                  <a:pt x="462" y="983"/>
                  <a:pt x="468" y="996"/>
                </a:cubicBezTo>
                <a:cubicBezTo>
                  <a:pt x="474" y="1007"/>
                  <a:pt x="471" y="1023"/>
                  <a:pt x="480" y="1032"/>
                </a:cubicBezTo>
                <a:cubicBezTo>
                  <a:pt x="489" y="1055"/>
                  <a:pt x="528" y="1116"/>
                  <a:pt x="540" y="1140"/>
                </a:cubicBezTo>
                <a:cubicBezTo>
                  <a:pt x="552" y="1164"/>
                  <a:pt x="542" y="1172"/>
                  <a:pt x="552" y="1176"/>
                </a:cubicBezTo>
                <a:cubicBezTo>
                  <a:pt x="562" y="1180"/>
                  <a:pt x="576" y="1172"/>
                  <a:pt x="600" y="1164"/>
                </a:cubicBezTo>
                <a:cubicBezTo>
                  <a:pt x="624" y="1156"/>
                  <a:pt x="644" y="1144"/>
                  <a:pt x="696" y="1128"/>
                </a:cubicBezTo>
                <a:cubicBezTo>
                  <a:pt x="767" y="1104"/>
                  <a:pt x="840" y="1092"/>
                  <a:pt x="912" y="1068"/>
                </a:cubicBezTo>
                <a:cubicBezTo>
                  <a:pt x="932" y="1061"/>
                  <a:pt x="1001" y="1049"/>
                  <a:pt x="972" y="1020"/>
                </a:cubicBezTo>
                <a:close/>
              </a:path>
            </a:pathLst>
          </a:custGeom>
          <a:solidFill>
            <a:srgbClr val="FF3300"/>
          </a:solidFill>
          <a:ln w="9525">
            <a:solidFill>
              <a:schemeClr val="tx1"/>
            </a:solidFill>
            <a:round/>
          </a:ln>
        </p:spPr>
        <p:txBody>
          <a:bodyPr/>
          <a:lstStyle/>
          <a:p>
            <a:endParaRPr lang="zh-CN" altLang="en-US"/>
          </a:p>
        </p:txBody>
      </p:sp>
      <p:sp>
        <p:nvSpPr>
          <p:cNvPr id="22577" name="Freeform 49"/>
          <p:cNvSpPr>
            <a:spLocks noChangeArrowheads="1"/>
          </p:cNvSpPr>
          <p:nvPr/>
        </p:nvSpPr>
        <p:spPr bwMode="auto">
          <a:xfrm>
            <a:off x="5015880" y="2564904"/>
            <a:ext cx="1152127" cy="1264791"/>
          </a:xfrm>
          <a:custGeom>
            <a:avLst/>
            <a:gdLst>
              <a:gd name="T0" fmla="*/ 108 w 774"/>
              <a:gd name="T1" fmla="*/ 538 h 706"/>
              <a:gd name="T2" fmla="*/ 180 w 774"/>
              <a:gd name="T3" fmla="*/ 646 h 706"/>
              <a:gd name="T4" fmla="*/ 132 w 774"/>
              <a:gd name="T5" fmla="*/ 648 h 706"/>
              <a:gd name="T6" fmla="*/ 276 w 774"/>
              <a:gd name="T7" fmla="*/ 706 h 706"/>
              <a:gd name="T8" fmla="*/ 420 w 774"/>
              <a:gd name="T9" fmla="*/ 646 h 706"/>
              <a:gd name="T10" fmla="*/ 516 w 774"/>
              <a:gd name="T11" fmla="*/ 672 h 706"/>
              <a:gd name="T12" fmla="*/ 576 w 774"/>
              <a:gd name="T13" fmla="*/ 634 h 706"/>
              <a:gd name="T14" fmla="*/ 648 w 774"/>
              <a:gd name="T15" fmla="*/ 610 h 706"/>
              <a:gd name="T16" fmla="*/ 756 w 774"/>
              <a:gd name="T17" fmla="*/ 430 h 706"/>
              <a:gd name="T18" fmla="*/ 768 w 774"/>
              <a:gd name="T19" fmla="*/ 394 h 706"/>
              <a:gd name="T20" fmla="*/ 684 w 774"/>
              <a:gd name="T21" fmla="*/ 394 h 706"/>
              <a:gd name="T22" fmla="*/ 588 w 774"/>
              <a:gd name="T23" fmla="*/ 322 h 706"/>
              <a:gd name="T24" fmla="*/ 492 w 774"/>
              <a:gd name="T25" fmla="*/ 250 h 706"/>
              <a:gd name="T26" fmla="*/ 468 w 774"/>
              <a:gd name="T27" fmla="*/ 214 h 706"/>
              <a:gd name="T28" fmla="*/ 444 w 774"/>
              <a:gd name="T29" fmla="*/ 118 h 706"/>
              <a:gd name="T30" fmla="*/ 408 w 774"/>
              <a:gd name="T31" fmla="*/ 106 h 706"/>
              <a:gd name="T32" fmla="*/ 300 w 774"/>
              <a:gd name="T33" fmla="*/ 22 h 706"/>
              <a:gd name="T34" fmla="*/ 168 w 774"/>
              <a:gd name="T35" fmla="*/ 70 h 706"/>
              <a:gd name="T36" fmla="*/ 96 w 774"/>
              <a:gd name="T37" fmla="*/ 118 h 706"/>
              <a:gd name="T38" fmla="*/ 12 w 774"/>
              <a:gd name="T39" fmla="*/ 288 h 706"/>
              <a:gd name="T40" fmla="*/ 36 w 774"/>
              <a:gd name="T41" fmla="*/ 226 h 706"/>
              <a:gd name="T42" fmla="*/ 12 w 774"/>
              <a:gd name="T43" fmla="*/ 298 h 706"/>
              <a:gd name="T44" fmla="*/ 0 w 774"/>
              <a:gd name="T45" fmla="*/ 334 h 706"/>
              <a:gd name="T46" fmla="*/ 72 w 774"/>
              <a:gd name="T47" fmla="*/ 478 h 706"/>
              <a:gd name="T48" fmla="*/ 156 w 774"/>
              <a:gd name="T49" fmla="*/ 610 h 7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74"/>
              <a:gd name="T76" fmla="*/ 0 h 706"/>
              <a:gd name="T77" fmla="*/ 774 w 774"/>
              <a:gd name="T78" fmla="*/ 706 h 70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74" h="706">
                <a:moveTo>
                  <a:pt x="108" y="538"/>
                </a:moveTo>
                <a:cubicBezTo>
                  <a:pt x="120" y="557"/>
                  <a:pt x="162" y="619"/>
                  <a:pt x="180" y="646"/>
                </a:cubicBezTo>
                <a:cubicBezTo>
                  <a:pt x="188" y="658"/>
                  <a:pt x="118" y="643"/>
                  <a:pt x="132" y="648"/>
                </a:cubicBezTo>
                <a:cubicBezTo>
                  <a:pt x="156" y="656"/>
                  <a:pt x="276" y="706"/>
                  <a:pt x="276" y="706"/>
                </a:cubicBezTo>
                <a:cubicBezTo>
                  <a:pt x="327" y="689"/>
                  <a:pt x="367" y="664"/>
                  <a:pt x="420" y="646"/>
                </a:cubicBezTo>
                <a:cubicBezTo>
                  <a:pt x="458" y="634"/>
                  <a:pt x="490" y="674"/>
                  <a:pt x="516" y="672"/>
                </a:cubicBezTo>
                <a:cubicBezTo>
                  <a:pt x="542" y="670"/>
                  <a:pt x="554" y="644"/>
                  <a:pt x="576" y="634"/>
                </a:cubicBezTo>
                <a:cubicBezTo>
                  <a:pt x="600" y="626"/>
                  <a:pt x="640" y="634"/>
                  <a:pt x="648" y="610"/>
                </a:cubicBezTo>
                <a:cubicBezTo>
                  <a:pt x="665" y="559"/>
                  <a:pt x="716" y="470"/>
                  <a:pt x="756" y="430"/>
                </a:cubicBezTo>
                <a:cubicBezTo>
                  <a:pt x="760" y="418"/>
                  <a:pt x="774" y="405"/>
                  <a:pt x="768" y="394"/>
                </a:cubicBezTo>
                <a:cubicBezTo>
                  <a:pt x="755" y="367"/>
                  <a:pt x="694" y="391"/>
                  <a:pt x="684" y="394"/>
                </a:cubicBezTo>
                <a:cubicBezTo>
                  <a:pt x="634" y="377"/>
                  <a:pt x="633" y="352"/>
                  <a:pt x="588" y="322"/>
                </a:cubicBezTo>
                <a:cubicBezTo>
                  <a:pt x="556" y="274"/>
                  <a:pt x="539" y="281"/>
                  <a:pt x="492" y="250"/>
                </a:cubicBezTo>
                <a:cubicBezTo>
                  <a:pt x="484" y="238"/>
                  <a:pt x="473" y="228"/>
                  <a:pt x="468" y="214"/>
                </a:cubicBezTo>
                <a:cubicBezTo>
                  <a:pt x="456" y="183"/>
                  <a:pt x="467" y="141"/>
                  <a:pt x="444" y="118"/>
                </a:cubicBezTo>
                <a:cubicBezTo>
                  <a:pt x="435" y="109"/>
                  <a:pt x="419" y="112"/>
                  <a:pt x="408" y="106"/>
                </a:cubicBezTo>
                <a:cubicBezTo>
                  <a:pt x="367" y="85"/>
                  <a:pt x="338" y="48"/>
                  <a:pt x="300" y="22"/>
                </a:cubicBezTo>
                <a:cubicBezTo>
                  <a:pt x="87" y="46"/>
                  <a:pt x="248" y="0"/>
                  <a:pt x="168" y="70"/>
                </a:cubicBezTo>
                <a:cubicBezTo>
                  <a:pt x="146" y="89"/>
                  <a:pt x="96" y="118"/>
                  <a:pt x="96" y="118"/>
                </a:cubicBezTo>
                <a:cubicBezTo>
                  <a:pt x="77" y="140"/>
                  <a:pt x="22" y="270"/>
                  <a:pt x="12" y="288"/>
                </a:cubicBezTo>
                <a:cubicBezTo>
                  <a:pt x="2" y="306"/>
                  <a:pt x="36" y="224"/>
                  <a:pt x="36" y="226"/>
                </a:cubicBezTo>
                <a:cubicBezTo>
                  <a:pt x="22" y="247"/>
                  <a:pt x="20" y="274"/>
                  <a:pt x="12" y="298"/>
                </a:cubicBezTo>
                <a:cubicBezTo>
                  <a:pt x="8" y="310"/>
                  <a:pt x="0" y="334"/>
                  <a:pt x="0" y="334"/>
                </a:cubicBezTo>
                <a:cubicBezTo>
                  <a:pt x="22" y="400"/>
                  <a:pt x="11" y="437"/>
                  <a:pt x="72" y="478"/>
                </a:cubicBezTo>
                <a:cubicBezTo>
                  <a:pt x="89" y="530"/>
                  <a:pt x="118" y="572"/>
                  <a:pt x="156" y="610"/>
                </a:cubicBezTo>
              </a:path>
            </a:pathLst>
          </a:custGeom>
          <a:solidFill>
            <a:srgbClr val="00B0F0"/>
          </a:solidFill>
          <a:ln w="9525">
            <a:solidFill>
              <a:schemeClr val="tx1"/>
            </a:solidFill>
            <a:round/>
          </a:ln>
        </p:spPr>
        <p:txBody>
          <a:bodyPr/>
          <a:lstStyle/>
          <a:p>
            <a:endParaRPr lang="zh-CN" altLang="en-US"/>
          </a:p>
        </p:txBody>
      </p:sp>
      <p:grpSp>
        <p:nvGrpSpPr>
          <p:cNvPr id="4" name="Group 57"/>
          <p:cNvGrpSpPr/>
          <p:nvPr/>
        </p:nvGrpSpPr>
        <p:grpSpPr bwMode="auto">
          <a:xfrm>
            <a:off x="4295800" y="1484784"/>
            <a:ext cx="864096" cy="911672"/>
            <a:chOff x="768" y="2352"/>
            <a:chExt cx="701" cy="665"/>
          </a:xfrm>
          <a:solidFill>
            <a:srgbClr val="FFFF00"/>
          </a:solidFill>
        </p:grpSpPr>
        <p:sp>
          <p:nvSpPr>
            <p:cNvPr id="56337" name="Freeform 58"/>
            <p:cNvSpPr>
              <a:spLocks noChangeArrowheads="1"/>
            </p:cNvSpPr>
            <p:nvPr/>
          </p:nvSpPr>
          <p:spPr bwMode="auto">
            <a:xfrm>
              <a:off x="768" y="2352"/>
              <a:ext cx="701" cy="665"/>
            </a:xfrm>
            <a:custGeom>
              <a:avLst/>
              <a:gdLst>
                <a:gd name="T0" fmla="*/ 41 w 701"/>
                <a:gd name="T1" fmla="*/ 25 h 665"/>
                <a:gd name="T2" fmla="*/ 185 w 701"/>
                <a:gd name="T3" fmla="*/ 61 h 665"/>
                <a:gd name="T4" fmla="*/ 257 w 701"/>
                <a:gd name="T5" fmla="*/ 85 h 665"/>
                <a:gd name="T6" fmla="*/ 353 w 701"/>
                <a:gd name="T7" fmla="*/ 73 h 665"/>
                <a:gd name="T8" fmla="*/ 425 w 701"/>
                <a:gd name="T9" fmla="*/ 49 h 665"/>
                <a:gd name="T10" fmla="*/ 557 w 701"/>
                <a:gd name="T11" fmla="*/ 85 h 665"/>
                <a:gd name="T12" fmla="*/ 629 w 701"/>
                <a:gd name="T13" fmla="*/ 229 h 665"/>
                <a:gd name="T14" fmla="*/ 617 w 701"/>
                <a:gd name="T15" fmla="*/ 265 h 665"/>
                <a:gd name="T16" fmla="*/ 557 w 701"/>
                <a:gd name="T17" fmla="*/ 205 h 665"/>
                <a:gd name="T18" fmla="*/ 521 w 701"/>
                <a:gd name="T19" fmla="*/ 193 h 665"/>
                <a:gd name="T20" fmla="*/ 533 w 701"/>
                <a:gd name="T21" fmla="*/ 277 h 665"/>
                <a:gd name="T22" fmla="*/ 569 w 701"/>
                <a:gd name="T23" fmla="*/ 301 h 665"/>
                <a:gd name="T24" fmla="*/ 617 w 701"/>
                <a:gd name="T25" fmla="*/ 373 h 665"/>
                <a:gd name="T26" fmla="*/ 617 w 701"/>
                <a:gd name="T27" fmla="*/ 373 h 665"/>
                <a:gd name="T28" fmla="*/ 701 w 701"/>
                <a:gd name="T29" fmla="*/ 577 h 665"/>
                <a:gd name="T30" fmla="*/ 569 w 701"/>
                <a:gd name="T31" fmla="*/ 613 h 665"/>
                <a:gd name="T32" fmla="*/ 329 w 701"/>
                <a:gd name="T33" fmla="*/ 661 h 665"/>
                <a:gd name="T34" fmla="*/ 161 w 701"/>
                <a:gd name="T35" fmla="*/ 637 h 665"/>
                <a:gd name="T36" fmla="*/ 53 w 701"/>
                <a:gd name="T37" fmla="*/ 637 h 665"/>
                <a:gd name="T38" fmla="*/ 5 w 701"/>
                <a:gd name="T39" fmla="*/ 601 h 665"/>
                <a:gd name="T40" fmla="*/ 53 w 701"/>
                <a:gd name="T41" fmla="*/ 457 h 665"/>
                <a:gd name="T42" fmla="*/ 77 w 701"/>
                <a:gd name="T43" fmla="*/ 385 h 665"/>
                <a:gd name="T44" fmla="*/ 29 w 701"/>
                <a:gd name="T45" fmla="*/ 229 h 665"/>
                <a:gd name="T46" fmla="*/ 53 w 701"/>
                <a:gd name="T47" fmla="*/ 145 h 665"/>
                <a:gd name="T48" fmla="*/ 101 w 701"/>
                <a:gd name="T49" fmla="*/ 73 h 665"/>
                <a:gd name="T50" fmla="*/ 41 w 701"/>
                <a:gd name="T51" fmla="*/ 25 h 6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1"/>
                <a:gd name="T79" fmla="*/ 0 h 665"/>
                <a:gd name="T80" fmla="*/ 701 w 701"/>
                <a:gd name="T81" fmla="*/ 665 h 6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1" h="665">
                  <a:moveTo>
                    <a:pt x="41" y="25"/>
                  </a:moveTo>
                  <a:cubicBezTo>
                    <a:pt x="115" y="0"/>
                    <a:pt x="130" y="36"/>
                    <a:pt x="185" y="61"/>
                  </a:cubicBezTo>
                  <a:cubicBezTo>
                    <a:pt x="208" y="71"/>
                    <a:pt x="257" y="85"/>
                    <a:pt x="257" y="85"/>
                  </a:cubicBezTo>
                  <a:cubicBezTo>
                    <a:pt x="289" y="81"/>
                    <a:pt x="321" y="80"/>
                    <a:pt x="353" y="73"/>
                  </a:cubicBezTo>
                  <a:cubicBezTo>
                    <a:pt x="378" y="68"/>
                    <a:pt x="425" y="49"/>
                    <a:pt x="425" y="49"/>
                  </a:cubicBezTo>
                  <a:cubicBezTo>
                    <a:pt x="469" y="60"/>
                    <a:pt x="513" y="74"/>
                    <a:pt x="557" y="85"/>
                  </a:cubicBezTo>
                  <a:cubicBezTo>
                    <a:pt x="618" y="126"/>
                    <a:pt x="607" y="163"/>
                    <a:pt x="629" y="229"/>
                  </a:cubicBezTo>
                  <a:cubicBezTo>
                    <a:pt x="625" y="241"/>
                    <a:pt x="629" y="262"/>
                    <a:pt x="617" y="265"/>
                  </a:cubicBezTo>
                  <a:cubicBezTo>
                    <a:pt x="590" y="272"/>
                    <a:pt x="568" y="214"/>
                    <a:pt x="557" y="205"/>
                  </a:cubicBezTo>
                  <a:cubicBezTo>
                    <a:pt x="547" y="197"/>
                    <a:pt x="533" y="197"/>
                    <a:pt x="521" y="193"/>
                  </a:cubicBezTo>
                  <a:cubicBezTo>
                    <a:pt x="525" y="221"/>
                    <a:pt x="522" y="251"/>
                    <a:pt x="533" y="277"/>
                  </a:cubicBezTo>
                  <a:cubicBezTo>
                    <a:pt x="539" y="290"/>
                    <a:pt x="560" y="290"/>
                    <a:pt x="569" y="301"/>
                  </a:cubicBezTo>
                  <a:lnTo>
                    <a:pt x="617" y="373"/>
                  </a:lnTo>
                  <a:cubicBezTo>
                    <a:pt x="617" y="373"/>
                    <a:pt x="617" y="373"/>
                    <a:pt x="617" y="373"/>
                  </a:cubicBezTo>
                  <a:cubicBezTo>
                    <a:pt x="639" y="439"/>
                    <a:pt x="686" y="502"/>
                    <a:pt x="701" y="577"/>
                  </a:cubicBezTo>
                  <a:cubicBezTo>
                    <a:pt x="662" y="603"/>
                    <a:pt x="614" y="598"/>
                    <a:pt x="569" y="613"/>
                  </a:cubicBezTo>
                  <a:cubicBezTo>
                    <a:pt x="511" y="624"/>
                    <a:pt x="391" y="659"/>
                    <a:pt x="329" y="661"/>
                  </a:cubicBezTo>
                  <a:cubicBezTo>
                    <a:pt x="261" y="665"/>
                    <a:pt x="207" y="641"/>
                    <a:pt x="161" y="637"/>
                  </a:cubicBezTo>
                  <a:cubicBezTo>
                    <a:pt x="113" y="633"/>
                    <a:pt x="101" y="643"/>
                    <a:pt x="53" y="637"/>
                  </a:cubicBezTo>
                  <a:cubicBezTo>
                    <a:pt x="37" y="635"/>
                    <a:pt x="10" y="617"/>
                    <a:pt x="5" y="601"/>
                  </a:cubicBezTo>
                  <a:cubicBezTo>
                    <a:pt x="0" y="582"/>
                    <a:pt x="44" y="484"/>
                    <a:pt x="53" y="457"/>
                  </a:cubicBezTo>
                  <a:cubicBezTo>
                    <a:pt x="61" y="433"/>
                    <a:pt x="77" y="385"/>
                    <a:pt x="77" y="385"/>
                  </a:cubicBezTo>
                  <a:cubicBezTo>
                    <a:pt x="40" y="330"/>
                    <a:pt x="39" y="299"/>
                    <a:pt x="29" y="229"/>
                  </a:cubicBezTo>
                  <a:cubicBezTo>
                    <a:pt x="32" y="218"/>
                    <a:pt x="45" y="159"/>
                    <a:pt x="53" y="145"/>
                  </a:cubicBezTo>
                  <a:cubicBezTo>
                    <a:pt x="67" y="120"/>
                    <a:pt x="101" y="73"/>
                    <a:pt x="101" y="73"/>
                  </a:cubicBezTo>
                  <a:cubicBezTo>
                    <a:pt x="70" y="26"/>
                    <a:pt x="91" y="42"/>
                    <a:pt x="41" y="25"/>
                  </a:cubicBezTo>
                  <a:close/>
                </a:path>
              </a:pathLst>
            </a:custGeom>
            <a:grpFill/>
            <a:ln w="9525">
              <a:solidFill>
                <a:schemeClr val="tx1"/>
              </a:solidFill>
              <a:round/>
            </a:ln>
          </p:spPr>
          <p:txBody>
            <a:bodyPr/>
            <a:lstStyle/>
            <a:p>
              <a:endParaRPr lang="zh-CN" altLang="en-US"/>
            </a:p>
          </p:txBody>
        </p:sp>
        <p:sp>
          <p:nvSpPr>
            <p:cNvPr id="56338" name="Freeform 59"/>
            <p:cNvSpPr>
              <a:spLocks noChangeArrowheads="1"/>
            </p:cNvSpPr>
            <p:nvPr/>
          </p:nvSpPr>
          <p:spPr bwMode="auto">
            <a:xfrm>
              <a:off x="1260" y="2436"/>
              <a:ext cx="48" cy="108"/>
            </a:xfrm>
            <a:custGeom>
              <a:avLst/>
              <a:gdLst>
                <a:gd name="T0" fmla="*/ 0 w 48"/>
                <a:gd name="T1" fmla="*/ 0 h 108"/>
                <a:gd name="T2" fmla="*/ 48 w 48"/>
                <a:gd name="T3" fmla="*/ 108 h 108"/>
                <a:gd name="T4" fmla="*/ 0 60000 65536"/>
                <a:gd name="T5" fmla="*/ 0 60000 65536"/>
                <a:gd name="T6" fmla="*/ 0 w 48"/>
                <a:gd name="T7" fmla="*/ 0 h 108"/>
                <a:gd name="T8" fmla="*/ 48 w 48"/>
                <a:gd name="T9" fmla="*/ 108 h 108"/>
              </a:gdLst>
              <a:ahLst/>
              <a:cxnLst>
                <a:cxn ang="T4">
                  <a:pos x="T0" y="T1"/>
                </a:cxn>
                <a:cxn ang="T5">
                  <a:pos x="T2" y="T3"/>
                </a:cxn>
              </a:cxnLst>
              <a:rect l="T6" t="T7" r="T8" b="T9"/>
              <a:pathLst>
                <a:path w="48" h="108">
                  <a:moveTo>
                    <a:pt x="0" y="0"/>
                  </a:moveTo>
                  <a:cubicBezTo>
                    <a:pt x="4" y="11"/>
                    <a:pt x="19" y="108"/>
                    <a:pt x="48" y="108"/>
                  </a:cubicBezTo>
                </a:path>
              </a:pathLst>
            </a:custGeom>
            <a:grpFill/>
            <a:ln w="57150">
              <a:solidFill>
                <a:schemeClr val="tx1"/>
              </a:solidFill>
              <a:round/>
            </a:ln>
          </p:spPr>
          <p:txBody>
            <a:bodyPr/>
            <a:lstStyle/>
            <a:p>
              <a:endParaRPr lang="zh-CN" altLang="en-US"/>
            </a:p>
          </p:txBody>
        </p:sp>
      </p:grpSp>
      <p:graphicFrame>
        <p:nvGraphicFramePr>
          <p:cNvPr id="65" name="表格 64"/>
          <p:cNvGraphicFramePr>
            <a:graphicFrameLocks noGrp="1"/>
          </p:cNvGraphicFramePr>
          <p:nvPr>
            <p:custDataLst>
              <p:tags r:id="rId1"/>
            </p:custDataLst>
          </p:nvPr>
        </p:nvGraphicFramePr>
        <p:xfrm>
          <a:off x="6168008" y="683273"/>
          <a:ext cx="4499610" cy="6171895"/>
        </p:xfrm>
        <a:graphic>
          <a:graphicData uri="http://schemas.openxmlformats.org/drawingml/2006/table">
            <a:tbl>
              <a:tblPr firstRow="1" bandRow="1">
                <a:tableStyleId>{93296810-A885-4BE3-A3E7-6D5BEEA58F35}</a:tableStyleId>
              </a:tblPr>
              <a:tblGrid>
                <a:gridCol w="794385"/>
                <a:gridCol w="858520"/>
                <a:gridCol w="1118870"/>
                <a:gridCol w="1727835"/>
              </a:tblGrid>
              <a:tr h="807415">
                <a:tc>
                  <a:txBody>
                    <a:bodyPr/>
                    <a:lstStyle/>
                    <a:p>
                      <a:pPr algn="ctr"/>
                      <a:r>
                        <a:rPr lang="zh-CN" altLang="en-US" sz="2400" b="1" dirty="0" smtClean="0">
                          <a:solidFill>
                            <a:schemeClr val="bg1"/>
                          </a:solidFill>
                          <a:latin typeface="+mj-ea"/>
                          <a:ea typeface="+mj-ea"/>
                        </a:rPr>
                        <a:t>事件</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时间</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领导人</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结果</a:t>
                      </a:r>
                      <a:endParaRPr lang="zh-CN" altLang="en-US" sz="2400" b="1" dirty="0">
                        <a:solidFill>
                          <a:schemeClr val="bg1"/>
                        </a:solidFill>
                        <a:latin typeface="+mj-ea"/>
                        <a:ea typeface="+mj-ea"/>
                      </a:endParaRPr>
                    </a:p>
                  </a:txBody>
                  <a:tcPr>
                    <a:solidFill>
                      <a:srgbClr val="7030A0"/>
                    </a:solidFill>
                  </a:tcPr>
                </a:tc>
              </a:tr>
              <a:tr h="2858871">
                <a:tc gridSpan="4">
                  <a:txBody>
                    <a:bodyPr/>
                    <a:lstStyle/>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txBody>
                  <a:tcPr>
                    <a:solidFill>
                      <a:srgbClr val="FFFF00"/>
                    </a:solidFill>
                  </a:tcPr>
                </a:tc>
                <a:tc hMerge="1">
                  <a:txBody>
                    <a:bodyPr/>
                    <a:lstStyle/>
                    <a:p>
                      <a:endParaRPr lang="zh-CN"/>
                    </a:p>
                  </a:txBody>
                  <a:tcPr>
                    <a:solidFill>
                      <a:srgbClr val="7030A0"/>
                    </a:solidFill>
                  </a:tcPr>
                </a:tc>
                <a:tc hMerge="1">
                  <a:txBody>
                    <a:bodyPr/>
                    <a:lstStyle/>
                    <a:p>
                      <a:endParaRPr lang="zh-CN"/>
                    </a:p>
                  </a:txBody>
                  <a:tcPr>
                    <a:solidFill>
                      <a:srgbClr val="7030A0"/>
                    </a:solidFill>
                  </a:tcPr>
                </a:tc>
                <a:tc hMerge="1">
                  <a:txBody>
                    <a:bodyPr/>
                    <a:lstStyle/>
                    <a:p>
                      <a:endParaRPr lang="zh-CN"/>
                    </a:p>
                  </a:txBody>
                  <a:tcPr>
                    <a:solidFill>
                      <a:srgbClr val="7030A0"/>
                    </a:solidFill>
                  </a:tcPr>
                </a:tc>
              </a:tr>
              <a:tr h="1584927">
                <a:tc>
                  <a:txBody>
                    <a:bodyPr/>
                    <a:lstStyle/>
                    <a:p>
                      <a:r>
                        <a:rPr lang="zh-CN" altLang="en-US" sz="2000" b="1" dirty="0" smtClean="0">
                          <a:solidFill>
                            <a:srgbClr val="FFFF00"/>
                          </a:solidFill>
                        </a:rPr>
                        <a:t>埃及抗英斗争</a:t>
                      </a:r>
                      <a:endParaRPr lang="zh-CN" altLang="en-US" sz="2000" b="1" dirty="0">
                        <a:solidFill>
                          <a:srgbClr val="FFFF00"/>
                        </a:solidFill>
                      </a:endParaRPr>
                    </a:p>
                  </a:txBody>
                  <a:tcPr>
                    <a:solidFill>
                      <a:srgbClr val="00B0F0"/>
                    </a:solidFill>
                  </a:tcPr>
                </a:tc>
                <a:tc>
                  <a:txBody>
                    <a:bodyPr/>
                    <a:lstStyle/>
                    <a:p>
                      <a:r>
                        <a:rPr lang="en-US" altLang="zh-CN" sz="2000" b="1" dirty="0" smtClean="0">
                          <a:solidFill>
                            <a:srgbClr val="FFFF00"/>
                          </a:solidFill>
                        </a:rPr>
                        <a:t>1882</a:t>
                      </a:r>
                      <a:endParaRPr lang="zh-CN" altLang="en-US" sz="2000" b="1" dirty="0">
                        <a:solidFill>
                          <a:srgbClr val="FFFF00"/>
                        </a:solidFill>
                      </a:endParaRPr>
                    </a:p>
                  </a:txBody>
                  <a:tcPr>
                    <a:solidFill>
                      <a:srgbClr val="00B0F0"/>
                    </a:solidFill>
                  </a:tcPr>
                </a:tc>
                <a:tc>
                  <a:txBody>
                    <a:bodyPr/>
                    <a:lstStyle/>
                    <a:p>
                      <a:r>
                        <a:rPr lang="zh-CN" altLang="en-US" sz="2000" b="1" dirty="0" smtClean="0">
                          <a:solidFill>
                            <a:srgbClr val="FFFF00"/>
                          </a:solidFill>
                        </a:rPr>
                        <a:t>阿拉比</a:t>
                      </a:r>
                      <a:endParaRPr lang="zh-CN" altLang="en-US" sz="2000" b="1" dirty="0">
                        <a:solidFill>
                          <a:srgbClr val="FFFF00"/>
                        </a:solidFill>
                      </a:endParaRPr>
                    </a:p>
                  </a:txBody>
                  <a:tcPr>
                    <a:solidFill>
                      <a:srgbClr val="00B0F0"/>
                    </a:solidFill>
                  </a:tcPr>
                </a:tc>
                <a:tc>
                  <a:txBody>
                    <a:bodyPr/>
                    <a:lstStyle/>
                    <a:p>
                      <a:r>
                        <a:rPr lang="zh-CN" altLang="en-US" sz="2000" b="1" dirty="0" smtClean="0">
                          <a:solidFill>
                            <a:srgbClr val="FFFF00"/>
                          </a:solidFill>
                        </a:rPr>
                        <a:t>失败。由于官僚地主集团的动摇和背叛，埃及事实上成为英国殖民地。</a:t>
                      </a:r>
                      <a:endParaRPr lang="zh-CN" altLang="en-US" sz="2000" b="1" dirty="0">
                        <a:solidFill>
                          <a:srgbClr val="FFFF00"/>
                        </a:solidFill>
                      </a:endParaRPr>
                    </a:p>
                  </a:txBody>
                  <a:tcPr>
                    <a:solidFill>
                      <a:srgbClr val="00B0F0"/>
                    </a:solidFill>
                  </a:tcPr>
                </a:tc>
              </a:tr>
            </a:tbl>
          </a:graphicData>
        </a:graphic>
      </p:graphicFrame>
      <p:sp>
        <p:nvSpPr>
          <p:cNvPr id="66" name="圆角矩形标注 65"/>
          <p:cNvSpPr>
            <a:spLocks noChangeArrowheads="1"/>
          </p:cNvSpPr>
          <p:nvPr/>
        </p:nvSpPr>
        <p:spPr bwMode="auto">
          <a:xfrm>
            <a:off x="1524000" y="2276872"/>
            <a:ext cx="2339752" cy="490538"/>
          </a:xfrm>
          <a:prstGeom prst="wedgeRoundRectCallout">
            <a:avLst>
              <a:gd name="adj1" fmla="val 81342"/>
              <a:gd name="adj2" fmla="val -127417"/>
              <a:gd name="adj3" fmla="val 16667"/>
            </a:avLst>
          </a:prstGeom>
          <a:solidFill>
            <a:srgbClr val="FFFF00"/>
          </a:solidFill>
          <a:ln w="9525">
            <a:solidFill>
              <a:schemeClr val="tx1"/>
            </a:solidFill>
            <a:miter lim="800000"/>
          </a:ln>
        </p:spPr>
        <p:txBody>
          <a:bodyPr wrap="none" anchor="ctr"/>
          <a:lstStyle/>
          <a:p>
            <a:r>
              <a:rPr lang="zh-CN" altLang="en-US" sz="2800" b="1" dirty="0" smtClean="0">
                <a:solidFill>
                  <a:srgbClr val="C00000"/>
                </a:solidFill>
              </a:rPr>
              <a:t>埃及抗英斗争</a:t>
            </a:r>
            <a:endParaRPr lang="zh-CN" altLang="en-US" sz="2800" b="1" dirty="0">
              <a:solidFill>
                <a:srgbClr val="C00000"/>
              </a:solidFill>
            </a:endParaRPr>
          </a:p>
        </p:txBody>
      </p:sp>
      <p:sp>
        <p:nvSpPr>
          <p:cNvPr id="69" name="矩形 68"/>
          <p:cNvSpPr/>
          <p:nvPr/>
        </p:nvSpPr>
        <p:spPr>
          <a:xfrm>
            <a:off x="1591048" y="0"/>
            <a:ext cx="3535680" cy="768350"/>
          </a:xfrm>
          <a:prstGeom prst="rect">
            <a:avLst/>
          </a:prstGeom>
        </p:spPr>
        <p:txBody>
          <a:bodyPr wrap="none">
            <a:spAutoFit/>
          </a:bodyPr>
          <a:lstStyle/>
          <a:p>
            <a:r>
              <a:rPr lang="zh-CN" altLang="en-US" sz="4400" b="1" dirty="0" smtClean="0">
                <a:solidFill>
                  <a:srgbClr val="C00000"/>
                </a:solidFill>
              </a:rPr>
              <a:t>埃及抗英斗争</a:t>
            </a:r>
            <a:endParaRPr lang="zh-CN" altLang="en-US" sz="4400" b="1" dirty="0">
              <a:solidFill>
                <a:srgbClr val="C00000"/>
              </a:solidFill>
            </a:endParaRPr>
          </a:p>
        </p:txBody>
      </p:sp>
      <p:sp>
        <p:nvSpPr>
          <p:cNvPr id="70" name="TextBox 69"/>
          <p:cNvSpPr txBox="1"/>
          <p:nvPr/>
        </p:nvSpPr>
        <p:spPr>
          <a:xfrm>
            <a:off x="8688288" y="1628800"/>
            <a:ext cx="1979712" cy="429895"/>
          </a:xfrm>
          <a:prstGeom prst="rect">
            <a:avLst/>
          </a:prstGeom>
          <a:noFill/>
        </p:spPr>
        <p:txBody>
          <a:bodyPr wrap="square" rtlCol="0">
            <a:spAutoFit/>
          </a:bodyPr>
          <a:lstStyle/>
          <a:p>
            <a:endParaRPr lang="zh-CN" altLang="en-US" sz="2200" b="1" dirty="0">
              <a:solidFill>
                <a:schemeClr val="bg1"/>
              </a:solidFill>
              <a:latin typeface="+mj-ea"/>
            </a:endParaRPr>
          </a:p>
        </p:txBody>
      </p:sp>
      <p:pic>
        <p:nvPicPr>
          <p:cNvPr id="72" name="Picture 5" descr="英埃战争"/>
          <p:cNvPicPr>
            <a:picLocks noChangeAspect="1" noChangeArrowheads="1"/>
          </p:cNvPicPr>
          <p:nvPr/>
        </p:nvPicPr>
        <p:blipFill>
          <a:blip r:embed="rId3" cstate="print"/>
          <a:srcRect/>
          <a:stretch>
            <a:fillRect/>
          </a:stretch>
        </p:blipFill>
        <p:spPr bwMode="auto">
          <a:xfrm>
            <a:off x="6240016" y="1556792"/>
            <a:ext cx="2448335" cy="2808312"/>
          </a:xfrm>
          <a:prstGeom prst="rect">
            <a:avLst/>
          </a:prstGeom>
          <a:noFill/>
          <a:ln w="9525">
            <a:noFill/>
            <a:miter lim="800000"/>
            <a:headEnd/>
            <a:tailEnd/>
          </a:ln>
        </p:spPr>
      </p:pic>
      <p:sp>
        <p:nvSpPr>
          <p:cNvPr id="74" name="TextBox 73"/>
          <p:cNvSpPr txBox="1"/>
          <p:nvPr/>
        </p:nvSpPr>
        <p:spPr>
          <a:xfrm>
            <a:off x="8760296" y="1556792"/>
            <a:ext cx="1907704" cy="3784600"/>
          </a:xfrm>
          <a:prstGeom prst="rect">
            <a:avLst/>
          </a:prstGeom>
          <a:noFill/>
        </p:spPr>
        <p:txBody>
          <a:bodyPr wrap="square" rtlCol="0">
            <a:spAutoFit/>
          </a:bodyPr>
          <a:lstStyle/>
          <a:p>
            <a:r>
              <a:rPr lang="en-US" altLang="zh-CN" sz="2400" b="1" dirty="0" smtClean="0">
                <a:solidFill>
                  <a:srgbClr val="FF0000"/>
                </a:solidFill>
              </a:rPr>
              <a:t>1888</a:t>
            </a:r>
            <a:r>
              <a:rPr lang="zh-CN" altLang="en-US" sz="2400" b="1" dirty="0" smtClean="0">
                <a:solidFill>
                  <a:srgbClr val="FF0000"/>
                </a:solidFill>
              </a:rPr>
              <a:t>年埃及人民在阿拉比领导下进行抗击英国侵略的抗英战争；因官僚集团的动</a:t>
            </a:r>
          </a:p>
          <a:p>
            <a:r>
              <a:rPr lang="zh-CN" altLang="en-US" sz="2400" b="1" dirty="0" smtClean="0">
                <a:solidFill>
                  <a:srgbClr val="FF0000"/>
                </a:solidFill>
              </a:rPr>
              <a:t>摇和背叛，抗英斗争失败。</a:t>
            </a:r>
            <a:endParaRPr lang="zh-CN" altLang="en-US" sz="2400" b="1" dirty="0">
              <a:solidFill>
                <a:srgbClr val="FF0000"/>
              </a:solidFill>
              <a:latin typeface="+mj-ea"/>
            </a:endParaRPr>
          </a:p>
        </p:txBody>
      </p:sp>
      <p:sp>
        <p:nvSpPr>
          <p:cNvPr id="78" name="TextBox 77"/>
          <p:cNvSpPr txBox="1"/>
          <p:nvPr/>
        </p:nvSpPr>
        <p:spPr>
          <a:xfrm>
            <a:off x="6096000" y="4437112"/>
            <a:ext cx="2808312" cy="645160"/>
          </a:xfrm>
          <a:prstGeom prst="rect">
            <a:avLst/>
          </a:prstGeom>
          <a:noFill/>
        </p:spPr>
        <p:txBody>
          <a:bodyPr wrap="square" rtlCol="0">
            <a:spAutoFit/>
          </a:bodyPr>
          <a:lstStyle/>
          <a:p>
            <a:pPr algn="ctr">
              <a:defRPr/>
            </a:pPr>
            <a:r>
              <a:rPr lang="zh-CN" altLang="en-US" b="1" dirty="0" smtClean="0">
                <a:solidFill>
                  <a:srgbClr val="00B0F0"/>
                </a:solidFill>
              </a:rPr>
              <a:t>埃及人民在亚历山大港</a:t>
            </a:r>
            <a:endParaRPr lang="en-US" altLang="zh-CN" b="1" dirty="0" smtClean="0">
              <a:solidFill>
                <a:srgbClr val="00B0F0"/>
              </a:solidFill>
            </a:endParaRPr>
          </a:p>
          <a:p>
            <a:pPr algn="ctr">
              <a:defRPr/>
            </a:pPr>
            <a:r>
              <a:rPr lang="zh-CN" altLang="en-US" b="1" dirty="0" smtClean="0">
                <a:solidFill>
                  <a:srgbClr val="00B0F0"/>
                </a:solidFill>
              </a:rPr>
              <a:t>抗击英军（</a:t>
            </a:r>
            <a:r>
              <a:rPr lang="en-US" altLang="zh-CN" b="1" dirty="0" smtClean="0">
                <a:solidFill>
                  <a:srgbClr val="00B0F0"/>
                </a:solidFill>
              </a:rPr>
              <a:t>1882</a:t>
            </a:r>
            <a:r>
              <a:rPr lang="zh-CN" altLang="en-US" b="1" dirty="0" smtClean="0">
                <a:solidFill>
                  <a:srgbClr val="00B0F0"/>
                </a:solidFill>
              </a:rPr>
              <a:t>年）</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6"/>
                                        </p:tgtEl>
                                        <p:attrNameLst>
                                          <p:attrName>style.visibility</p:attrName>
                                        </p:attrNameLst>
                                      </p:cBhvr>
                                      <p:to>
                                        <p:strVal val="visible"/>
                                      </p:to>
                                    </p:set>
                                    <p:anim calcmode="lin" valueType="num">
                                      <p:cBhvr additive="base">
                                        <p:cTn id="13" dur="500" fill="hold"/>
                                        <p:tgtEl>
                                          <p:spTgt spid="66"/>
                                        </p:tgtEl>
                                        <p:attrNameLst>
                                          <p:attrName>ppt_x</p:attrName>
                                        </p:attrNameLst>
                                      </p:cBhvr>
                                      <p:tavLst>
                                        <p:tav tm="0">
                                          <p:val>
                                            <p:strVal val="#ppt_x"/>
                                          </p:val>
                                        </p:tav>
                                        <p:tav tm="100000">
                                          <p:val>
                                            <p:strVal val="#ppt_x"/>
                                          </p:val>
                                        </p:tav>
                                      </p:tavLst>
                                    </p:anim>
                                    <p:anim calcmode="lin" valueType="num">
                                      <p:cBhvr additive="base">
                                        <p:cTn id="14"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nodeType="click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heel(4)">
                                      <p:cBhvr>
                                        <p:cTn id="19" dur="2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bwMode="auto">
          <a:xfrm>
            <a:off x="1703512" y="1124744"/>
            <a:ext cx="4608512" cy="5576094"/>
            <a:chOff x="1056" y="0"/>
            <a:chExt cx="4041" cy="4221"/>
          </a:xfrm>
        </p:grpSpPr>
        <p:sp>
          <p:nvSpPr>
            <p:cNvPr id="56345" name="Freeform 3"/>
            <p:cNvSpPr>
              <a:spLocks noChangeArrowheads="1"/>
            </p:cNvSpPr>
            <p:nvPr/>
          </p:nvSpPr>
          <p:spPr bwMode="auto">
            <a:xfrm>
              <a:off x="1056" y="13"/>
              <a:ext cx="4013" cy="4208"/>
            </a:xfrm>
            <a:custGeom>
              <a:avLst/>
              <a:gdLst>
                <a:gd name="T0" fmla="*/ 768 w 4013"/>
                <a:gd name="T1" fmla="*/ 121 h 4208"/>
                <a:gd name="T2" fmla="*/ 588 w 4013"/>
                <a:gd name="T3" fmla="*/ 277 h 4208"/>
                <a:gd name="T4" fmla="*/ 336 w 4013"/>
                <a:gd name="T5" fmla="*/ 481 h 4208"/>
                <a:gd name="T6" fmla="*/ 216 w 4013"/>
                <a:gd name="T7" fmla="*/ 625 h 4208"/>
                <a:gd name="T8" fmla="*/ 96 w 4013"/>
                <a:gd name="T9" fmla="*/ 781 h 4208"/>
                <a:gd name="T10" fmla="*/ 48 w 4013"/>
                <a:gd name="T11" fmla="*/ 1129 h 4208"/>
                <a:gd name="T12" fmla="*/ 72 w 4013"/>
                <a:gd name="T13" fmla="*/ 1465 h 4208"/>
                <a:gd name="T14" fmla="*/ 216 w 4013"/>
                <a:gd name="T15" fmla="*/ 1681 h 4208"/>
                <a:gd name="T16" fmla="*/ 480 w 4013"/>
                <a:gd name="T17" fmla="*/ 1897 h 4208"/>
                <a:gd name="T18" fmla="*/ 1008 w 4013"/>
                <a:gd name="T19" fmla="*/ 1789 h 4208"/>
                <a:gd name="T20" fmla="*/ 1212 w 4013"/>
                <a:gd name="T21" fmla="*/ 1825 h 4208"/>
                <a:gd name="T22" fmla="*/ 1368 w 4013"/>
                <a:gd name="T23" fmla="*/ 1921 h 4208"/>
                <a:gd name="T24" fmla="*/ 1524 w 4013"/>
                <a:gd name="T25" fmla="*/ 2005 h 4208"/>
                <a:gd name="T26" fmla="*/ 1548 w 4013"/>
                <a:gd name="T27" fmla="*/ 2353 h 4208"/>
                <a:gd name="T28" fmla="*/ 1716 w 4013"/>
                <a:gd name="T29" fmla="*/ 2761 h 4208"/>
                <a:gd name="T30" fmla="*/ 1680 w 4013"/>
                <a:gd name="T31" fmla="*/ 3013 h 4208"/>
                <a:gd name="T32" fmla="*/ 1680 w 4013"/>
                <a:gd name="T33" fmla="*/ 3265 h 4208"/>
                <a:gd name="T34" fmla="*/ 1836 w 4013"/>
                <a:gd name="T35" fmla="*/ 3673 h 4208"/>
                <a:gd name="T36" fmla="*/ 1896 w 4013"/>
                <a:gd name="T37" fmla="*/ 3853 h 4208"/>
                <a:gd name="T38" fmla="*/ 2004 w 4013"/>
                <a:gd name="T39" fmla="*/ 4081 h 4208"/>
                <a:gd name="T40" fmla="*/ 2136 w 4013"/>
                <a:gd name="T41" fmla="*/ 4201 h 4208"/>
                <a:gd name="T42" fmla="*/ 2460 w 4013"/>
                <a:gd name="T43" fmla="*/ 4165 h 4208"/>
                <a:gd name="T44" fmla="*/ 2616 w 4013"/>
                <a:gd name="T45" fmla="*/ 4081 h 4208"/>
                <a:gd name="T46" fmla="*/ 2772 w 4013"/>
                <a:gd name="T47" fmla="*/ 3901 h 4208"/>
                <a:gd name="T48" fmla="*/ 2904 w 4013"/>
                <a:gd name="T49" fmla="*/ 3673 h 4208"/>
                <a:gd name="T50" fmla="*/ 3024 w 4013"/>
                <a:gd name="T51" fmla="*/ 3349 h 4208"/>
                <a:gd name="T52" fmla="*/ 3216 w 4013"/>
                <a:gd name="T53" fmla="*/ 3181 h 4208"/>
                <a:gd name="T54" fmla="*/ 3312 w 4013"/>
                <a:gd name="T55" fmla="*/ 3061 h 4208"/>
                <a:gd name="T56" fmla="*/ 3324 w 4013"/>
                <a:gd name="T57" fmla="*/ 2821 h 4208"/>
                <a:gd name="T58" fmla="*/ 3264 w 4013"/>
                <a:gd name="T59" fmla="*/ 2617 h 4208"/>
                <a:gd name="T60" fmla="*/ 3300 w 4013"/>
                <a:gd name="T61" fmla="*/ 2413 h 4208"/>
                <a:gd name="T62" fmla="*/ 3480 w 4013"/>
                <a:gd name="T63" fmla="*/ 2197 h 4208"/>
                <a:gd name="T64" fmla="*/ 3624 w 4013"/>
                <a:gd name="T65" fmla="*/ 2065 h 4208"/>
                <a:gd name="T66" fmla="*/ 3828 w 4013"/>
                <a:gd name="T67" fmla="*/ 1849 h 4208"/>
                <a:gd name="T68" fmla="*/ 4008 w 4013"/>
                <a:gd name="T69" fmla="*/ 1561 h 4208"/>
                <a:gd name="T70" fmla="*/ 3804 w 4013"/>
                <a:gd name="T71" fmla="*/ 1489 h 4208"/>
                <a:gd name="T72" fmla="*/ 3564 w 4013"/>
                <a:gd name="T73" fmla="*/ 1525 h 4208"/>
                <a:gd name="T74" fmla="*/ 3372 w 4013"/>
                <a:gd name="T75" fmla="*/ 1369 h 4208"/>
                <a:gd name="T76" fmla="*/ 3216 w 4013"/>
                <a:gd name="T77" fmla="*/ 1249 h 4208"/>
                <a:gd name="T78" fmla="*/ 3108 w 4013"/>
                <a:gd name="T79" fmla="*/ 913 h 4208"/>
                <a:gd name="T80" fmla="*/ 3036 w 4013"/>
                <a:gd name="T81" fmla="*/ 865 h 4208"/>
                <a:gd name="T82" fmla="*/ 2916 w 4013"/>
                <a:gd name="T83" fmla="*/ 625 h 4208"/>
                <a:gd name="T84" fmla="*/ 2844 w 4013"/>
                <a:gd name="T85" fmla="*/ 541 h 4208"/>
                <a:gd name="T86" fmla="*/ 2832 w 4013"/>
                <a:gd name="T87" fmla="*/ 505 h 4208"/>
                <a:gd name="T88" fmla="*/ 2916 w 4013"/>
                <a:gd name="T89" fmla="*/ 481 h 4208"/>
                <a:gd name="T90" fmla="*/ 2616 w 4013"/>
                <a:gd name="T91" fmla="*/ 349 h 4208"/>
                <a:gd name="T92" fmla="*/ 2136 w 4013"/>
                <a:gd name="T93" fmla="*/ 265 h 4208"/>
                <a:gd name="T94" fmla="*/ 1668 w 4013"/>
                <a:gd name="T95" fmla="*/ 241 h 4208"/>
                <a:gd name="T96" fmla="*/ 1680 w 4013"/>
                <a:gd name="T97" fmla="*/ 145 h 4208"/>
                <a:gd name="T98" fmla="*/ 1512 w 4013"/>
                <a:gd name="T99" fmla="*/ 37 h 4208"/>
                <a:gd name="T100" fmla="*/ 936 w 4013"/>
                <a:gd name="T101" fmla="*/ 97 h 42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013"/>
                <a:gd name="T154" fmla="*/ 0 h 4208"/>
                <a:gd name="T155" fmla="*/ 4013 w 4013"/>
                <a:gd name="T156" fmla="*/ 4208 h 42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013" h="4208">
                  <a:moveTo>
                    <a:pt x="840" y="37"/>
                  </a:moveTo>
                  <a:cubicBezTo>
                    <a:pt x="828" y="41"/>
                    <a:pt x="813" y="40"/>
                    <a:pt x="804" y="49"/>
                  </a:cubicBezTo>
                  <a:cubicBezTo>
                    <a:pt x="785" y="68"/>
                    <a:pt x="787" y="102"/>
                    <a:pt x="768" y="121"/>
                  </a:cubicBezTo>
                  <a:cubicBezTo>
                    <a:pt x="758" y="131"/>
                    <a:pt x="745" y="139"/>
                    <a:pt x="732" y="145"/>
                  </a:cubicBezTo>
                  <a:cubicBezTo>
                    <a:pt x="709" y="155"/>
                    <a:pt x="660" y="169"/>
                    <a:pt x="660" y="169"/>
                  </a:cubicBezTo>
                  <a:cubicBezTo>
                    <a:pt x="636" y="205"/>
                    <a:pt x="612" y="241"/>
                    <a:pt x="588" y="277"/>
                  </a:cubicBezTo>
                  <a:cubicBezTo>
                    <a:pt x="574" y="298"/>
                    <a:pt x="585" y="335"/>
                    <a:pt x="564" y="349"/>
                  </a:cubicBezTo>
                  <a:cubicBezTo>
                    <a:pt x="513" y="383"/>
                    <a:pt x="472" y="422"/>
                    <a:pt x="420" y="457"/>
                  </a:cubicBezTo>
                  <a:cubicBezTo>
                    <a:pt x="396" y="473"/>
                    <a:pt x="364" y="472"/>
                    <a:pt x="336" y="481"/>
                  </a:cubicBezTo>
                  <a:cubicBezTo>
                    <a:pt x="310" y="560"/>
                    <a:pt x="346" y="482"/>
                    <a:pt x="288" y="529"/>
                  </a:cubicBezTo>
                  <a:cubicBezTo>
                    <a:pt x="232" y="574"/>
                    <a:pt x="291" y="553"/>
                    <a:pt x="252" y="601"/>
                  </a:cubicBezTo>
                  <a:cubicBezTo>
                    <a:pt x="243" y="612"/>
                    <a:pt x="228" y="617"/>
                    <a:pt x="216" y="625"/>
                  </a:cubicBezTo>
                  <a:cubicBezTo>
                    <a:pt x="200" y="673"/>
                    <a:pt x="186" y="693"/>
                    <a:pt x="144" y="721"/>
                  </a:cubicBezTo>
                  <a:cubicBezTo>
                    <a:pt x="140" y="733"/>
                    <a:pt x="140" y="747"/>
                    <a:pt x="132" y="757"/>
                  </a:cubicBezTo>
                  <a:cubicBezTo>
                    <a:pt x="123" y="768"/>
                    <a:pt x="99" y="767"/>
                    <a:pt x="96" y="781"/>
                  </a:cubicBezTo>
                  <a:cubicBezTo>
                    <a:pt x="89" y="814"/>
                    <a:pt x="109" y="867"/>
                    <a:pt x="120" y="901"/>
                  </a:cubicBezTo>
                  <a:cubicBezTo>
                    <a:pt x="107" y="954"/>
                    <a:pt x="89" y="1005"/>
                    <a:pt x="72" y="1057"/>
                  </a:cubicBezTo>
                  <a:cubicBezTo>
                    <a:pt x="64" y="1081"/>
                    <a:pt x="62" y="1108"/>
                    <a:pt x="48" y="1129"/>
                  </a:cubicBezTo>
                  <a:cubicBezTo>
                    <a:pt x="32" y="1153"/>
                    <a:pt x="0" y="1201"/>
                    <a:pt x="0" y="1201"/>
                  </a:cubicBezTo>
                  <a:cubicBezTo>
                    <a:pt x="17" y="1270"/>
                    <a:pt x="10" y="1401"/>
                    <a:pt x="36" y="1453"/>
                  </a:cubicBezTo>
                  <a:cubicBezTo>
                    <a:pt x="42" y="1464"/>
                    <a:pt x="61" y="1459"/>
                    <a:pt x="72" y="1465"/>
                  </a:cubicBezTo>
                  <a:cubicBezTo>
                    <a:pt x="85" y="1471"/>
                    <a:pt x="96" y="1481"/>
                    <a:pt x="108" y="1489"/>
                  </a:cubicBezTo>
                  <a:cubicBezTo>
                    <a:pt x="152" y="1555"/>
                    <a:pt x="117" y="1584"/>
                    <a:pt x="192" y="1609"/>
                  </a:cubicBezTo>
                  <a:cubicBezTo>
                    <a:pt x="200" y="1633"/>
                    <a:pt x="208" y="1657"/>
                    <a:pt x="216" y="1681"/>
                  </a:cubicBezTo>
                  <a:cubicBezTo>
                    <a:pt x="220" y="1693"/>
                    <a:pt x="217" y="1710"/>
                    <a:pt x="228" y="1717"/>
                  </a:cubicBezTo>
                  <a:cubicBezTo>
                    <a:pt x="290" y="1758"/>
                    <a:pt x="345" y="1807"/>
                    <a:pt x="408" y="1849"/>
                  </a:cubicBezTo>
                  <a:cubicBezTo>
                    <a:pt x="498" y="1909"/>
                    <a:pt x="394" y="1868"/>
                    <a:pt x="480" y="1897"/>
                  </a:cubicBezTo>
                  <a:cubicBezTo>
                    <a:pt x="522" y="1902"/>
                    <a:pt x="628" y="1875"/>
                    <a:pt x="672" y="1873"/>
                  </a:cubicBezTo>
                  <a:cubicBezTo>
                    <a:pt x="716" y="1871"/>
                    <a:pt x="688" y="1899"/>
                    <a:pt x="744" y="1885"/>
                  </a:cubicBezTo>
                  <a:cubicBezTo>
                    <a:pt x="819" y="1910"/>
                    <a:pt x="932" y="1810"/>
                    <a:pt x="1008" y="1789"/>
                  </a:cubicBezTo>
                  <a:cubicBezTo>
                    <a:pt x="996" y="1813"/>
                    <a:pt x="1086" y="1819"/>
                    <a:pt x="1104" y="1813"/>
                  </a:cubicBezTo>
                  <a:cubicBezTo>
                    <a:pt x="1116" y="1809"/>
                    <a:pt x="1140" y="1801"/>
                    <a:pt x="1140" y="1801"/>
                  </a:cubicBezTo>
                  <a:cubicBezTo>
                    <a:pt x="1164" y="1809"/>
                    <a:pt x="1204" y="1801"/>
                    <a:pt x="1212" y="1825"/>
                  </a:cubicBezTo>
                  <a:cubicBezTo>
                    <a:pt x="1231" y="1883"/>
                    <a:pt x="1209" y="1847"/>
                    <a:pt x="1260" y="1873"/>
                  </a:cubicBezTo>
                  <a:cubicBezTo>
                    <a:pt x="1273" y="1879"/>
                    <a:pt x="1283" y="1891"/>
                    <a:pt x="1296" y="1897"/>
                  </a:cubicBezTo>
                  <a:cubicBezTo>
                    <a:pt x="1319" y="1907"/>
                    <a:pt x="1368" y="1921"/>
                    <a:pt x="1368" y="1921"/>
                  </a:cubicBezTo>
                  <a:cubicBezTo>
                    <a:pt x="1384" y="1917"/>
                    <a:pt x="1400" y="1909"/>
                    <a:pt x="1416" y="1909"/>
                  </a:cubicBezTo>
                  <a:cubicBezTo>
                    <a:pt x="1480" y="1909"/>
                    <a:pt x="1462" y="1967"/>
                    <a:pt x="1488" y="1993"/>
                  </a:cubicBezTo>
                  <a:cubicBezTo>
                    <a:pt x="1497" y="2002"/>
                    <a:pt x="1512" y="2001"/>
                    <a:pt x="1524" y="2005"/>
                  </a:cubicBezTo>
                  <a:cubicBezTo>
                    <a:pt x="1499" y="2081"/>
                    <a:pt x="1511" y="2098"/>
                    <a:pt x="1452" y="2137"/>
                  </a:cubicBezTo>
                  <a:cubicBezTo>
                    <a:pt x="1431" y="2199"/>
                    <a:pt x="1449" y="2192"/>
                    <a:pt x="1476" y="2245"/>
                  </a:cubicBezTo>
                  <a:cubicBezTo>
                    <a:pt x="1502" y="2298"/>
                    <a:pt x="1494" y="2317"/>
                    <a:pt x="1548" y="2353"/>
                  </a:cubicBezTo>
                  <a:cubicBezTo>
                    <a:pt x="1605" y="2439"/>
                    <a:pt x="1576" y="2405"/>
                    <a:pt x="1632" y="2461"/>
                  </a:cubicBezTo>
                  <a:cubicBezTo>
                    <a:pt x="1654" y="2528"/>
                    <a:pt x="1687" y="2584"/>
                    <a:pt x="1704" y="2653"/>
                  </a:cubicBezTo>
                  <a:cubicBezTo>
                    <a:pt x="1708" y="2689"/>
                    <a:pt x="1709" y="2725"/>
                    <a:pt x="1716" y="2761"/>
                  </a:cubicBezTo>
                  <a:cubicBezTo>
                    <a:pt x="1721" y="2786"/>
                    <a:pt x="1740" y="2833"/>
                    <a:pt x="1740" y="2833"/>
                  </a:cubicBezTo>
                  <a:cubicBezTo>
                    <a:pt x="1732" y="2858"/>
                    <a:pt x="1712" y="2880"/>
                    <a:pt x="1704" y="2905"/>
                  </a:cubicBezTo>
                  <a:cubicBezTo>
                    <a:pt x="1693" y="2939"/>
                    <a:pt x="1698" y="2980"/>
                    <a:pt x="1680" y="3013"/>
                  </a:cubicBezTo>
                  <a:cubicBezTo>
                    <a:pt x="1666" y="3038"/>
                    <a:pt x="1632" y="3085"/>
                    <a:pt x="1632" y="3085"/>
                  </a:cubicBezTo>
                  <a:cubicBezTo>
                    <a:pt x="1636" y="3119"/>
                    <a:pt x="1636" y="3189"/>
                    <a:pt x="1656" y="3229"/>
                  </a:cubicBezTo>
                  <a:cubicBezTo>
                    <a:pt x="1662" y="3242"/>
                    <a:pt x="1674" y="3252"/>
                    <a:pt x="1680" y="3265"/>
                  </a:cubicBezTo>
                  <a:cubicBezTo>
                    <a:pt x="1722" y="3359"/>
                    <a:pt x="1706" y="3358"/>
                    <a:pt x="1764" y="3445"/>
                  </a:cubicBezTo>
                  <a:cubicBezTo>
                    <a:pt x="1787" y="3479"/>
                    <a:pt x="1780" y="3529"/>
                    <a:pt x="1800" y="3565"/>
                  </a:cubicBezTo>
                  <a:cubicBezTo>
                    <a:pt x="1815" y="3600"/>
                    <a:pt x="1822" y="3649"/>
                    <a:pt x="1836" y="3673"/>
                  </a:cubicBezTo>
                  <a:cubicBezTo>
                    <a:pt x="1850" y="3697"/>
                    <a:pt x="1880" y="3691"/>
                    <a:pt x="1884" y="3709"/>
                  </a:cubicBezTo>
                  <a:cubicBezTo>
                    <a:pt x="1876" y="3733"/>
                    <a:pt x="1856" y="3756"/>
                    <a:pt x="1860" y="3781"/>
                  </a:cubicBezTo>
                  <a:cubicBezTo>
                    <a:pt x="1864" y="3809"/>
                    <a:pt x="1888" y="3826"/>
                    <a:pt x="1896" y="3853"/>
                  </a:cubicBezTo>
                  <a:cubicBezTo>
                    <a:pt x="1944" y="3853"/>
                    <a:pt x="1890" y="3888"/>
                    <a:pt x="1896" y="3901"/>
                  </a:cubicBezTo>
                  <a:cubicBezTo>
                    <a:pt x="1906" y="3917"/>
                    <a:pt x="1962" y="3919"/>
                    <a:pt x="1980" y="3949"/>
                  </a:cubicBezTo>
                  <a:cubicBezTo>
                    <a:pt x="1998" y="3979"/>
                    <a:pt x="2008" y="4041"/>
                    <a:pt x="2004" y="4081"/>
                  </a:cubicBezTo>
                  <a:cubicBezTo>
                    <a:pt x="1995" y="4108"/>
                    <a:pt x="1923" y="4167"/>
                    <a:pt x="1956" y="4189"/>
                  </a:cubicBezTo>
                  <a:cubicBezTo>
                    <a:pt x="1973" y="4200"/>
                    <a:pt x="1996" y="4197"/>
                    <a:pt x="2016" y="4201"/>
                  </a:cubicBezTo>
                  <a:cubicBezTo>
                    <a:pt x="2044" y="4208"/>
                    <a:pt x="2102" y="4201"/>
                    <a:pt x="2136" y="4201"/>
                  </a:cubicBezTo>
                  <a:cubicBezTo>
                    <a:pt x="2170" y="4201"/>
                    <a:pt x="2200" y="4205"/>
                    <a:pt x="2220" y="4201"/>
                  </a:cubicBezTo>
                  <a:cubicBezTo>
                    <a:pt x="2232" y="4193"/>
                    <a:pt x="2242" y="4179"/>
                    <a:pt x="2256" y="4177"/>
                  </a:cubicBezTo>
                  <a:cubicBezTo>
                    <a:pt x="2323" y="4167"/>
                    <a:pt x="2392" y="4169"/>
                    <a:pt x="2460" y="4165"/>
                  </a:cubicBezTo>
                  <a:cubicBezTo>
                    <a:pt x="2503" y="4156"/>
                    <a:pt x="2525" y="4160"/>
                    <a:pt x="2556" y="4129"/>
                  </a:cubicBezTo>
                  <a:cubicBezTo>
                    <a:pt x="2566" y="4119"/>
                    <a:pt x="2569" y="4102"/>
                    <a:pt x="2580" y="4093"/>
                  </a:cubicBezTo>
                  <a:cubicBezTo>
                    <a:pt x="2590" y="4085"/>
                    <a:pt x="2605" y="4087"/>
                    <a:pt x="2616" y="4081"/>
                  </a:cubicBezTo>
                  <a:cubicBezTo>
                    <a:pt x="2629" y="4075"/>
                    <a:pt x="2640" y="4065"/>
                    <a:pt x="2652" y="4057"/>
                  </a:cubicBezTo>
                  <a:cubicBezTo>
                    <a:pt x="2683" y="4010"/>
                    <a:pt x="2676" y="3993"/>
                    <a:pt x="2724" y="3961"/>
                  </a:cubicBezTo>
                  <a:cubicBezTo>
                    <a:pt x="2751" y="3880"/>
                    <a:pt x="2714" y="3968"/>
                    <a:pt x="2772" y="3901"/>
                  </a:cubicBezTo>
                  <a:cubicBezTo>
                    <a:pt x="2791" y="3879"/>
                    <a:pt x="2820" y="3829"/>
                    <a:pt x="2820" y="3829"/>
                  </a:cubicBezTo>
                  <a:cubicBezTo>
                    <a:pt x="2847" y="3719"/>
                    <a:pt x="2817" y="3751"/>
                    <a:pt x="2880" y="3709"/>
                  </a:cubicBezTo>
                  <a:cubicBezTo>
                    <a:pt x="2888" y="3697"/>
                    <a:pt x="2893" y="3682"/>
                    <a:pt x="2904" y="3673"/>
                  </a:cubicBezTo>
                  <a:cubicBezTo>
                    <a:pt x="2914" y="3665"/>
                    <a:pt x="2931" y="3670"/>
                    <a:pt x="2940" y="3661"/>
                  </a:cubicBezTo>
                  <a:cubicBezTo>
                    <a:pt x="2960" y="3641"/>
                    <a:pt x="2988" y="3589"/>
                    <a:pt x="2988" y="3589"/>
                  </a:cubicBezTo>
                  <a:cubicBezTo>
                    <a:pt x="2976" y="3507"/>
                    <a:pt x="2944" y="3402"/>
                    <a:pt x="3024" y="3349"/>
                  </a:cubicBezTo>
                  <a:cubicBezTo>
                    <a:pt x="3032" y="3337"/>
                    <a:pt x="3037" y="3322"/>
                    <a:pt x="3048" y="3313"/>
                  </a:cubicBezTo>
                  <a:cubicBezTo>
                    <a:pt x="3070" y="3294"/>
                    <a:pt x="3120" y="3265"/>
                    <a:pt x="3120" y="3265"/>
                  </a:cubicBezTo>
                  <a:cubicBezTo>
                    <a:pt x="3160" y="3205"/>
                    <a:pt x="3132" y="3237"/>
                    <a:pt x="3216" y="3181"/>
                  </a:cubicBezTo>
                  <a:cubicBezTo>
                    <a:pt x="3228" y="3173"/>
                    <a:pt x="3240" y="3165"/>
                    <a:pt x="3252" y="3157"/>
                  </a:cubicBezTo>
                  <a:cubicBezTo>
                    <a:pt x="3264" y="3149"/>
                    <a:pt x="3288" y="3133"/>
                    <a:pt x="3288" y="3133"/>
                  </a:cubicBezTo>
                  <a:cubicBezTo>
                    <a:pt x="3296" y="3109"/>
                    <a:pt x="3304" y="3085"/>
                    <a:pt x="3312" y="3061"/>
                  </a:cubicBezTo>
                  <a:cubicBezTo>
                    <a:pt x="3316" y="3049"/>
                    <a:pt x="3320" y="3037"/>
                    <a:pt x="3324" y="3025"/>
                  </a:cubicBezTo>
                  <a:cubicBezTo>
                    <a:pt x="3328" y="3013"/>
                    <a:pt x="3336" y="2989"/>
                    <a:pt x="3336" y="2989"/>
                  </a:cubicBezTo>
                  <a:cubicBezTo>
                    <a:pt x="3332" y="2933"/>
                    <a:pt x="3334" y="2876"/>
                    <a:pt x="3324" y="2821"/>
                  </a:cubicBezTo>
                  <a:cubicBezTo>
                    <a:pt x="3321" y="2807"/>
                    <a:pt x="3306" y="2798"/>
                    <a:pt x="3300" y="2785"/>
                  </a:cubicBezTo>
                  <a:cubicBezTo>
                    <a:pt x="3290" y="2762"/>
                    <a:pt x="3276" y="2713"/>
                    <a:pt x="3276" y="2713"/>
                  </a:cubicBezTo>
                  <a:cubicBezTo>
                    <a:pt x="3272" y="2681"/>
                    <a:pt x="3270" y="2649"/>
                    <a:pt x="3264" y="2617"/>
                  </a:cubicBezTo>
                  <a:cubicBezTo>
                    <a:pt x="3262" y="2605"/>
                    <a:pt x="3252" y="2594"/>
                    <a:pt x="3252" y="2581"/>
                  </a:cubicBezTo>
                  <a:cubicBezTo>
                    <a:pt x="3252" y="2562"/>
                    <a:pt x="3287" y="2467"/>
                    <a:pt x="3288" y="2461"/>
                  </a:cubicBezTo>
                  <a:cubicBezTo>
                    <a:pt x="3292" y="2445"/>
                    <a:pt x="3291" y="2427"/>
                    <a:pt x="3300" y="2413"/>
                  </a:cubicBezTo>
                  <a:cubicBezTo>
                    <a:pt x="3308" y="2401"/>
                    <a:pt x="3324" y="2397"/>
                    <a:pt x="3336" y="2389"/>
                  </a:cubicBezTo>
                  <a:cubicBezTo>
                    <a:pt x="3353" y="2337"/>
                    <a:pt x="3354" y="2323"/>
                    <a:pt x="3408" y="2305"/>
                  </a:cubicBezTo>
                  <a:cubicBezTo>
                    <a:pt x="3422" y="2249"/>
                    <a:pt x="3432" y="2229"/>
                    <a:pt x="3480" y="2197"/>
                  </a:cubicBezTo>
                  <a:cubicBezTo>
                    <a:pt x="3488" y="2173"/>
                    <a:pt x="3495" y="2142"/>
                    <a:pt x="3516" y="2125"/>
                  </a:cubicBezTo>
                  <a:cubicBezTo>
                    <a:pt x="3526" y="2117"/>
                    <a:pt x="3541" y="2119"/>
                    <a:pt x="3552" y="2113"/>
                  </a:cubicBezTo>
                  <a:cubicBezTo>
                    <a:pt x="3577" y="2099"/>
                    <a:pt x="3624" y="2065"/>
                    <a:pt x="3624" y="2065"/>
                  </a:cubicBezTo>
                  <a:cubicBezTo>
                    <a:pt x="3652" y="2023"/>
                    <a:pt x="3672" y="2009"/>
                    <a:pt x="3720" y="1993"/>
                  </a:cubicBezTo>
                  <a:cubicBezTo>
                    <a:pt x="3755" y="1958"/>
                    <a:pt x="3781" y="1920"/>
                    <a:pt x="3816" y="1885"/>
                  </a:cubicBezTo>
                  <a:cubicBezTo>
                    <a:pt x="3820" y="1873"/>
                    <a:pt x="3822" y="1860"/>
                    <a:pt x="3828" y="1849"/>
                  </a:cubicBezTo>
                  <a:cubicBezTo>
                    <a:pt x="3834" y="1836"/>
                    <a:pt x="3846" y="1826"/>
                    <a:pt x="3852" y="1813"/>
                  </a:cubicBezTo>
                  <a:cubicBezTo>
                    <a:pt x="3887" y="1734"/>
                    <a:pt x="3859" y="1724"/>
                    <a:pt x="3924" y="1681"/>
                  </a:cubicBezTo>
                  <a:cubicBezTo>
                    <a:pt x="3945" y="1617"/>
                    <a:pt x="3941" y="1583"/>
                    <a:pt x="4008" y="1561"/>
                  </a:cubicBezTo>
                  <a:cubicBezTo>
                    <a:pt x="3993" y="1442"/>
                    <a:pt x="4013" y="1442"/>
                    <a:pt x="3924" y="1501"/>
                  </a:cubicBezTo>
                  <a:cubicBezTo>
                    <a:pt x="3908" y="1497"/>
                    <a:pt x="3892" y="1489"/>
                    <a:pt x="3876" y="1489"/>
                  </a:cubicBezTo>
                  <a:cubicBezTo>
                    <a:pt x="3780" y="1489"/>
                    <a:pt x="3900" y="1521"/>
                    <a:pt x="3804" y="1489"/>
                  </a:cubicBezTo>
                  <a:cubicBezTo>
                    <a:pt x="3780" y="1493"/>
                    <a:pt x="3754" y="1490"/>
                    <a:pt x="3732" y="1501"/>
                  </a:cubicBezTo>
                  <a:cubicBezTo>
                    <a:pt x="3719" y="1507"/>
                    <a:pt x="3722" y="1535"/>
                    <a:pt x="3708" y="1537"/>
                  </a:cubicBezTo>
                  <a:cubicBezTo>
                    <a:pt x="3660" y="1544"/>
                    <a:pt x="3612" y="1529"/>
                    <a:pt x="3564" y="1525"/>
                  </a:cubicBezTo>
                  <a:cubicBezTo>
                    <a:pt x="3540" y="1517"/>
                    <a:pt x="3516" y="1509"/>
                    <a:pt x="3492" y="1501"/>
                  </a:cubicBezTo>
                  <a:cubicBezTo>
                    <a:pt x="3480" y="1497"/>
                    <a:pt x="3456" y="1489"/>
                    <a:pt x="3456" y="1489"/>
                  </a:cubicBezTo>
                  <a:cubicBezTo>
                    <a:pt x="3441" y="1413"/>
                    <a:pt x="3435" y="1411"/>
                    <a:pt x="3372" y="1369"/>
                  </a:cubicBezTo>
                  <a:cubicBezTo>
                    <a:pt x="3303" y="1266"/>
                    <a:pt x="3395" y="1387"/>
                    <a:pt x="3312" y="1321"/>
                  </a:cubicBezTo>
                  <a:cubicBezTo>
                    <a:pt x="3301" y="1312"/>
                    <a:pt x="3298" y="1295"/>
                    <a:pt x="3288" y="1285"/>
                  </a:cubicBezTo>
                  <a:cubicBezTo>
                    <a:pt x="3265" y="1262"/>
                    <a:pt x="3245" y="1259"/>
                    <a:pt x="3216" y="1249"/>
                  </a:cubicBezTo>
                  <a:cubicBezTo>
                    <a:pt x="3192" y="1011"/>
                    <a:pt x="3241" y="1189"/>
                    <a:pt x="3168" y="1105"/>
                  </a:cubicBezTo>
                  <a:cubicBezTo>
                    <a:pt x="3149" y="1083"/>
                    <a:pt x="3120" y="1033"/>
                    <a:pt x="3120" y="1033"/>
                  </a:cubicBezTo>
                  <a:cubicBezTo>
                    <a:pt x="3116" y="993"/>
                    <a:pt x="3114" y="953"/>
                    <a:pt x="3108" y="913"/>
                  </a:cubicBezTo>
                  <a:cubicBezTo>
                    <a:pt x="3106" y="900"/>
                    <a:pt x="3109" y="877"/>
                    <a:pt x="3096" y="877"/>
                  </a:cubicBezTo>
                  <a:cubicBezTo>
                    <a:pt x="3083" y="877"/>
                    <a:pt x="3088" y="901"/>
                    <a:pt x="3084" y="913"/>
                  </a:cubicBezTo>
                  <a:cubicBezTo>
                    <a:pt x="3061" y="844"/>
                    <a:pt x="3091" y="902"/>
                    <a:pt x="3036" y="865"/>
                  </a:cubicBezTo>
                  <a:cubicBezTo>
                    <a:pt x="3010" y="848"/>
                    <a:pt x="2990" y="822"/>
                    <a:pt x="2964" y="805"/>
                  </a:cubicBezTo>
                  <a:cubicBezTo>
                    <a:pt x="2986" y="740"/>
                    <a:pt x="2964" y="752"/>
                    <a:pt x="2940" y="697"/>
                  </a:cubicBezTo>
                  <a:cubicBezTo>
                    <a:pt x="2930" y="674"/>
                    <a:pt x="2930" y="646"/>
                    <a:pt x="2916" y="625"/>
                  </a:cubicBezTo>
                  <a:cubicBezTo>
                    <a:pt x="2908" y="613"/>
                    <a:pt x="2898" y="602"/>
                    <a:pt x="2892" y="589"/>
                  </a:cubicBezTo>
                  <a:cubicBezTo>
                    <a:pt x="2886" y="578"/>
                    <a:pt x="2901" y="572"/>
                    <a:pt x="2892" y="563"/>
                  </a:cubicBezTo>
                  <a:cubicBezTo>
                    <a:pt x="2844" y="563"/>
                    <a:pt x="2856" y="545"/>
                    <a:pt x="2844" y="541"/>
                  </a:cubicBezTo>
                  <a:cubicBezTo>
                    <a:pt x="2836" y="529"/>
                    <a:pt x="2826" y="518"/>
                    <a:pt x="2820" y="505"/>
                  </a:cubicBezTo>
                  <a:cubicBezTo>
                    <a:pt x="2814" y="494"/>
                    <a:pt x="2795" y="469"/>
                    <a:pt x="2808" y="469"/>
                  </a:cubicBezTo>
                  <a:cubicBezTo>
                    <a:pt x="2822" y="469"/>
                    <a:pt x="2822" y="495"/>
                    <a:pt x="2832" y="505"/>
                  </a:cubicBezTo>
                  <a:cubicBezTo>
                    <a:pt x="2842" y="515"/>
                    <a:pt x="2856" y="521"/>
                    <a:pt x="2868" y="529"/>
                  </a:cubicBezTo>
                  <a:cubicBezTo>
                    <a:pt x="2880" y="525"/>
                    <a:pt x="2895" y="526"/>
                    <a:pt x="2904" y="517"/>
                  </a:cubicBezTo>
                  <a:cubicBezTo>
                    <a:pt x="2913" y="508"/>
                    <a:pt x="2917" y="494"/>
                    <a:pt x="2916" y="481"/>
                  </a:cubicBezTo>
                  <a:cubicBezTo>
                    <a:pt x="2911" y="437"/>
                    <a:pt x="2880" y="361"/>
                    <a:pt x="2856" y="325"/>
                  </a:cubicBezTo>
                  <a:cubicBezTo>
                    <a:pt x="2805" y="342"/>
                    <a:pt x="2780" y="330"/>
                    <a:pt x="2736" y="301"/>
                  </a:cubicBezTo>
                  <a:cubicBezTo>
                    <a:pt x="2690" y="312"/>
                    <a:pt x="2660" y="334"/>
                    <a:pt x="2616" y="349"/>
                  </a:cubicBezTo>
                  <a:cubicBezTo>
                    <a:pt x="2534" y="333"/>
                    <a:pt x="2458" y="293"/>
                    <a:pt x="2376" y="277"/>
                  </a:cubicBezTo>
                  <a:cubicBezTo>
                    <a:pt x="2284" y="259"/>
                    <a:pt x="2336" y="270"/>
                    <a:pt x="2220" y="241"/>
                  </a:cubicBezTo>
                  <a:cubicBezTo>
                    <a:pt x="2203" y="245"/>
                    <a:pt x="2138" y="260"/>
                    <a:pt x="2136" y="265"/>
                  </a:cubicBezTo>
                  <a:cubicBezTo>
                    <a:pt x="2072" y="409"/>
                    <a:pt x="2173" y="328"/>
                    <a:pt x="2088" y="385"/>
                  </a:cubicBezTo>
                  <a:cubicBezTo>
                    <a:pt x="2012" y="366"/>
                    <a:pt x="1961" y="332"/>
                    <a:pt x="1896" y="289"/>
                  </a:cubicBezTo>
                  <a:cubicBezTo>
                    <a:pt x="1839" y="251"/>
                    <a:pt x="1729" y="247"/>
                    <a:pt x="1668" y="241"/>
                  </a:cubicBezTo>
                  <a:cubicBezTo>
                    <a:pt x="1664" y="225"/>
                    <a:pt x="1661" y="209"/>
                    <a:pt x="1656" y="193"/>
                  </a:cubicBezTo>
                  <a:cubicBezTo>
                    <a:pt x="1653" y="181"/>
                    <a:pt x="1638" y="168"/>
                    <a:pt x="1644" y="157"/>
                  </a:cubicBezTo>
                  <a:cubicBezTo>
                    <a:pt x="1650" y="146"/>
                    <a:pt x="1668" y="149"/>
                    <a:pt x="1680" y="145"/>
                  </a:cubicBezTo>
                  <a:cubicBezTo>
                    <a:pt x="1684" y="117"/>
                    <a:pt x="1684" y="88"/>
                    <a:pt x="1692" y="61"/>
                  </a:cubicBezTo>
                  <a:cubicBezTo>
                    <a:pt x="1708" y="8"/>
                    <a:pt x="1767" y="17"/>
                    <a:pt x="1644" y="37"/>
                  </a:cubicBezTo>
                  <a:cubicBezTo>
                    <a:pt x="1588" y="0"/>
                    <a:pt x="1572" y="17"/>
                    <a:pt x="1512" y="37"/>
                  </a:cubicBezTo>
                  <a:cubicBezTo>
                    <a:pt x="1466" y="22"/>
                    <a:pt x="1439" y="9"/>
                    <a:pt x="1392" y="25"/>
                  </a:cubicBezTo>
                  <a:cubicBezTo>
                    <a:pt x="1285" y="14"/>
                    <a:pt x="1249" y="3"/>
                    <a:pt x="1140" y="25"/>
                  </a:cubicBezTo>
                  <a:cubicBezTo>
                    <a:pt x="1076" y="38"/>
                    <a:pt x="1007" y="90"/>
                    <a:pt x="936" y="97"/>
                  </a:cubicBezTo>
                  <a:cubicBezTo>
                    <a:pt x="876" y="103"/>
                    <a:pt x="816" y="103"/>
                    <a:pt x="756" y="109"/>
                  </a:cubicBezTo>
                  <a:cubicBezTo>
                    <a:pt x="736" y="111"/>
                    <a:pt x="796" y="109"/>
                    <a:pt x="816" y="109"/>
                  </a:cubicBezTo>
                </a:path>
              </a:pathLst>
            </a:custGeom>
            <a:solidFill>
              <a:srgbClr val="CCFFFF"/>
            </a:solidFill>
            <a:ln w="9525">
              <a:solidFill>
                <a:schemeClr val="tx1"/>
              </a:solidFill>
              <a:round/>
            </a:ln>
          </p:spPr>
          <p:txBody>
            <a:bodyPr/>
            <a:lstStyle/>
            <a:p>
              <a:endParaRPr lang="zh-CN" altLang="en-US"/>
            </a:p>
          </p:txBody>
        </p:sp>
        <p:sp>
          <p:nvSpPr>
            <p:cNvPr id="56346" name="Freeform 4"/>
            <p:cNvSpPr>
              <a:spLocks noChangeArrowheads="1"/>
            </p:cNvSpPr>
            <p:nvPr/>
          </p:nvSpPr>
          <p:spPr bwMode="auto">
            <a:xfrm>
              <a:off x="4416" y="2893"/>
              <a:ext cx="548" cy="852"/>
            </a:xfrm>
            <a:custGeom>
              <a:avLst/>
              <a:gdLst>
                <a:gd name="T0" fmla="*/ 504 w 548"/>
                <a:gd name="T1" fmla="*/ 0 h 852"/>
                <a:gd name="T2" fmla="*/ 516 w 548"/>
                <a:gd name="T3" fmla="*/ 108 h 852"/>
                <a:gd name="T4" fmla="*/ 480 w 548"/>
                <a:gd name="T5" fmla="*/ 264 h 852"/>
                <a:gd name="T6" fmla="*/ 492 w 548"/>
                <a:gd name="T7" fmla="*/ 336 h 852"/>
                <a:gd name="T8" fmla="*/ 420 w 548"/>
                <a:gd name="T9" fmla="*/ 444 h 852"/>
                <a:gd name="T10" fmla="*/ 396 w 548"/>
                <a:gd name="T11" fmla="*/ 516 h 852"/>
                <a:gd name="T12" fmla="*/ 348 w 548"/>
                <a:gd name="T13" fmla="*/ 588 h 852"/>
                <a:gd name="T14" fmla="*/ 264 w 548"/>
                <a:gd name="T15" fmla="*/ 768 h 852"/>
                <a:gd name="T16" fmla="*/ 180 w 548"/>
                <a:gd name="T17" fmla="*/ 852 h 852"/>
                <a:gd name="T18" fmla="*/ 72 w 548"/>
                <a:gd name="T19" fmla="*/ 792 h 852"/>
                <a:gd name="T20" fmla="*/ 84 w 548"/>
                <a:gd name="T21" fmla="*/ 612 h 852"/>
                <a:gd name="T22" fmla="*/ 120 w 548"/>
                <a:gd name="T23" fmla="*/ 600 h 852"/>
                <a:gd name="T24" fmla="*/ 144 w 548"/>
                <a:gd name="T25" fmla="*/ 564 h 852"/>
                <a:gd name="T26" fmla="*/ 132 w 548"/>
                <a:gd name="T27" fmla="*/ 516 h 852"/>
                <a:gd name="T28" fmla="*/ 168 w 548"/>
                <a:gd name="T29" fmla="*/ 348 h 852"/>
                <a:gd name="T30" fmla="*/ 204 w 548"/>
                <a:gd name="T31" fmla="*/ 300 h 852"/>
                <a:gd name="T32" fmla="*/ 276 w 548"/>
                <a:gd name="T33" fmla="*/ 276 h 852"/>
                <a:gd name="T34" fmla="*/ 348 w 548"/>
                <a:gd name="T35" fmla="*/ 240 h 852"/>
                <a:gd name="T36" fmla="*/ 384 w 548"/>
                <a:gd name="T37" fmla="*/ 156 h 852"/>
                <a:gd name="T38" fmla="*/ 468 w 548"/>
                <a:gd name="T39" fmla="*/ 84 h 852"/>
                <a:gd name="T40" fmla="*/ 504 w 548"/>
                <a:gd name="T41" fmla="*/ 0 h 8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48"/>
                <a:gd name="T64" fmla="*/ 0 h 852"/>
                <a:gd name="T65" fmla="*/ 548 w 548"/>
                <a:gd name="T66" fmla="*/ 852 h 8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48" h="852">
                  <a:moveTo>
                    <a:pt x="504" y="0"/>
                  </a:moveTo>
                  <a:cubicBezTo>
                    <a:pt x="508" y="36"/>
                    <a:pt x="512" y="72"/>
                    <a:pt x="516" y="108"/>
                  </a:cubicBezTo>
                  <a:cubicBezTo>
                    <a:pt x="526" y="193"/>
                    <a:pt x="548" y="219"/>
                    <a:pt x="480" y="264"/>
                  </a:cubicBezTo>
                  <a:cubicBezTo>
                    <a:pt x="484" y="288"/>
                    <a:pt x="498" y="312"/>
                    <a:pt x="492" y="336"/>
                  </a:cubicBezTo>
                  <a:cubicBezTo>
                    <a:pt x="492" y="336"/>
                    <a:pt x="432" y="426"/>
                    <a:pt x="420" y="444"/>
                  </a:cubicBezTo>
                  <a:cubicBezTo>
                    <a:pt x="406" y="465"/>
                    <a:pt x="410" y="495"/>
                    <a:pt x="396" y="516"/>
                  </a:cubicBezTo>
                  <a:cubicBezTo>
                    <a:pt x="380" y="540"/>
                    <a:pt x="364" y="564"/>
                    <a:pt x="348" y="588"/>
                  </a:cubicBezTo>
                  <a:cubicBezTo>
                    <a:pt x="300" y="660"/>
                    <a:pt x="333" y="699"/>
                    <a:pt x="264" y="768"/>
                  </a:cubicBezTo>
                  <a:cubicBezTo>
                    <a:pt x="243" y="830"/>
                    <a:pt x="246" y="836"/>
                    <a:pt x="180" y="852"/>
                  </a:cubicBezTo>
                  <a:cubicBezTo>
                    <a:pt x="119" y="837"/>
                    <a:pt x="107" y="845"/>
                    <a:pt x="72" y="792"/>
                  </a:cubicBezTo>
                  <a:cubicBezTo>
                    <a:pt x="54" y="704"/>
                    <a:pt x="0" y="668"/>
                    <a:pt x="84" y="612"/>
                  </a:cubicBezTo>
                  <a:cubicBezTo>
                    <a:pt x="108" y="576"/>
                    <a:pt x="114" y="611"/>
                    <a:pt x="120" y="600"/>
                  </a:cubicBezTo>
                  <a:cubicBezTo>
                    <a:pt x="126" y="587"/>
                    <a:pt x="142" y="578"/>
                    <a:pt x="144" y="564"/>
                  </a:cubicBezTo>
                  <a:cubicBezTo>
                    <a:pt x="146" y="548"/>
                    <a:pt x="136" y="532"/>
                    <a:pt x="132" y="516"/>
                  </a:cubicBezTo>
                  <a:cubicBezTo>
                    <a:pt x="137" y="485"/>
                    <a:pt x="156" y="384"/>
                    <a:pt x="168" y="348"/>
                  </a:cubicBezTo>
                  <a:cubicBezTo>
                    <a:pt x="180" y="312"/>
                    <a:pt x="186" y="312"/>
                    <a:pt x="204" y="300"/>
                  </a:cubicBezTo>
                  <a:cubicBezTo>
                    <a:pt x="212" y="276"/>
                    <a:pt x="252" y="284"/>
                    <a:pt x="276" y="276"/>
                  </a:cubicBezTo>
                  <a:cubicBezTo>
                    <a:pt x="326" y="259"/>
                    <a:pt x="301" y="271"/>
                    <a:pt x="348" y="240"/>
                  </a:cubicBezTo>
                  <a:cubicBezTo>
                    <a:pt x="373" y="140"/>
                    <a:pt x="343" y="239"/>
                    <a:pt x="384" y="156"/>
                  </a:cubicBezTo>
                  <a:cubicBezTo>
                    <a:pt x="412" y="99"/>
                    <a:pt x="404" y="105"/>
                    <a:pt x="468" y="84"/>
                  </a:cubicBezTo>
                  <a:cubicBezTo>
                    <a:pt x="486" y="31"/>
                    <a:pt x="474" y="59"/>
                    <a:pt x="504" y="0"/>
                  </a:cubicBezTo>
                  <a:close/>
                </a:path>
              </a:pathLst>
            </a:custGeom>
            <a:solidFill>
              <a:srgbClr val="CCFFFF"/>
            </a:solidFill>
            <a:ln w="9525">
              <a:solidFill>
                <a:schemeClr val="tx1"/>
              </a:solidFill>
              <a:round/>
            </a:ln>
          </p:spPr>
          <p:txBody>
            <a:bodyPr/>
            <a:lstStyle/>
            <a:p>
              <a:endParaRPr lang="zh-CN" altLang="en-US"/>
            </a:p>
          </p:txBody>
        </p:sp>
        <p:sp>
          <p:nvSpPr>
            <p:cNvPr id="56347" name="Freeform 5"/>
            <p:cNvSpPr>
              <a:spLocks noChangeArrowheads="1"/>
            </p:cNvSpPr>
            <p:nvPr/>
          </p:nvSpPr>
          <p:spPr bwMode="auto">
            <a:xfrm>
              <a:off x="2592" y="13"/>
              <a:ext cx="209" cy="416"/>
            </a:xfrm>
            <a:custGeom>
              <a:avLst/>
              <a:gdLst>
                <a:gd name="T0" fmla="*/ 50 w 209"/>
                <a:gd name="T1" fmla="*/ 68 h 416"/>
                <a:gd name="T2" fmla="*/ 14 w 209"/>
                <a:gd name="T3" fmla="*/ 164 h 416"/>
                <a:gd name="T4" fmla="*/ 2 w 209"/>
                <a:gd name="T5" fmla="*/ 200 h 416"/>
                <a:gd name="T6" fmla="*/ 26 w 209"/>
                <a:gd name="T7" fmla="*/ 236 h 416"/>
                <a:gd name="T8" fmla="*/ 48 w 209"/>
                <a:gd name="T9" fmla="*/ 371 h 416"/>
                <a:gd name="T10" fmla="*/ 74 w 209"/>
                <a:gd name="T11" fmla="*/ 344 h 416"/>
                <a:gd name="T12" fmla="*/ 98 w 209"/>
                <a:gd name="T13" fmla="*/ 416 h 416"/>
                <a:gd name="T14" fmla="*/ 134 w 209"/>
                <a:gd name="T15" fmla="*/ 392 h 416"/>
                <a:gd name="T16" fmla="*/ 146 w 209"/>
                <a:gd name="T17" fmla="*/ 344 h 416"/>
                <a:gd name="T18" fmla="*/ 170 w 209"/>
                <a:gd name="T19" fmla="*/ 308 h 416"/>
                <a:gd name="T20" fmla="*/ 182 w 209"/>
                <a:gd name="T21" fmla="*/ 272 h 416"/>
                <a:gd name="T22" fmla="*/ 170 w 209"/>
                <a:gd name="T23" fmla="*/ 176 h 416"/>
                <a:gd name="T24" fmla="*/ 182 w 209"/>
                <a:gd name="T25" fmla="*/ 104 h 416"/>
                <a:gd name="T26" fmla="*/ 206 w 209"/>
                <a:gd name="T27" fmla="*/ 68 h 416"/>
                <a:gd name="T28" fmla="*/ 170 w 209"/>
                <a:gd name="T29" fmla="*/ 44 h 416"/>
                <a:gd name="T30" fmla="*/ 134 w 209"/>
                <a:gd name="T31" fmla="*/ 56 h 416"/>
                <a:gd name="T32" fmla="*/ 50 w 209"/>
                <a:gd name="T33" fmla="*/ 44 h 416"/>
                <a:gd name="T34" fmla="*/ 50 w 209"/>
                <a:gd name="T35" fmla="*/ 68 h 4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9"/>
                <a:gd name="T55" fmla="*/ 0 h 416"/>
                <a:gd name="T56" fmla="*/ 209 w 209"/>
                <a:gd name="T57" fmla="*/ 416 h 4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9" h="416">
                  <a:moveTo>
                    <a:pt x="50" y="68"/>
                  </a:moveTo>
                  <a:cubicBezTo>
                    <a:pt x="68" y="121"/>
                    <a:pt x="60" y="133"/>
                    <a:pt x="14" y="164"/>
                  </a:cubicBezTo>
                  <a:cubicBezTo>
                    <a:pt x="10" y="176"/>
                    <a:pt x="0" y="188"/>
                    <a:pt x="2" y="200"/>
                  </a:cubicBezTo>
                  <a:cubicBezTo>
                    <a:pt x="4" y="214"/>
                    <a:pt x="20" y="223"/>
                    <a:pt x="26" y="236"/>
                  </a:cubicBezTo>
                  <a:cubicBezTo>
                    <a:pt x="36" y="259"/>
                    <a:pt x="48" y="347"/>
                    <a:pt x="48" y="371"/>
                  </a:cubicBezTo>
                  <a:cubicBezTo>
                    <a:pt x="56" y="383"/>
                    <a:pt x="68" y="331"/>
                    <a:pt x="74" y="344"/>
                  </a:cubicBezTo>
                  <a:cubicBezTo>
                    <a:pt x="84" y="367"/>
                    <a:pt x="98" y="416"/>
                    <a:pt x="98" y="416"/>
                  </a:cubicBezTo>
                  <a:cubicBezTo>
                    <a:pt x="110" y="408"/>
                    <a:pt x="126" y="404"/>
                    <a:pt x="134" y="392"/>
                  </a:cubicBezTo>
                  <a:cubicBezTo>
                    <a:pt x="143" y="378"/>
                    <a:pt x="140" y="359"/>
                    <a:pt x="146" y="344"/>
                  </a:cubicBezTo>
                  <a:cubicBezTo>
                    <a:pt x="152" y="331"/>
                    <a:pt x="164" y="321"/>
                    <a:pt x="170" y="308"/>
                  </a:cubicBezTo>
                  <a:cubicBezTo>
                    <a:pt x="176" y="297"/>
                    <a:pt x="178" y="284"/>
                    <a:pt x="182" y="272"/>
                  </a:cubicBezTo>
                  <a:cubicBezTo>
                    <a:pt x="126" y="188"/>
                    <a:pt x="110" y="216"/>
                    <a:pt x="170" y="176"/>
                  </a:cubicBezTo>
                  <a:cubicBezTo>
                    <a:pt x="174" y="152"/>
                    <a:pt x="174" y="127"/>
                    <a:pt x="182" y="104"/>
                  </a:cubicBezTo>
                  <a:cubicBezTo>
                    <a:pt x="187" y="90"/>
                    <a:pt x="209" y="82"/>
                    <a:pt x="206" y="68"/>
                  </a:cubicBezTo>
                  <a:cubicBezTo>
                    <a:pt x="203" y="54"/>
                    <a:pt x="182" y="52"/>
                    <a:pt x="170" y="44"/>
                  </a:cubicBezTo>
                  <a:cubicBezTo>
                    <a:pt x="158" y="48"/>
                    <a:pt x="146" y="58"/>
                    <a:pt x="134" y="56"/>
                  </a:cubicBezTo>
                  <a:cubicBezTo>
                    <a:pt x="87" y="48"/>
                    <a:pt x="109" y="0"/>
                    <a:pt x="50" y="44"/>
                  </a:cubicBezTo>
                  <a:cubicBezTo>
                    <a:pt x="44" y="49"/>
                    <a:pt x="50" y="60"/>
                    <a:pt x="50" y="68"/>
                  </a:cubicBezTo>
                  <a:close/>
                </a:path>
              </a:pathLst>
            </a:custGeom>
            <a:solidFill>
              <a:srgbClr val="CCFFFF"/>
            </a:solidFill>
            <a:ln w="9525">
              <a:solidFill>
                <a:schemeClr val="tx1"/>
              </a:solidFill>
              <a:round/>
            </a:ln>
          </p:spPr>
          <p:txBody>
            <a:bodyPr/>
            <a:lstStyle/>
            <a:p>
              <a:endParaRPr lang="zh-CN" altLang="en-US"/>
            </a:p>
          </p:txBody>
        </p:sp>
        <p:sp>
          <p:nvSpPr>
            <p:cNvPr id="56348" name="Freeform 6"/>
            <p:cNvSpPr>
              <a:spLocks noChangeArrowheads="1"/>
            </p:cNvSpPr>
            <p:nvPr/>
          </p:nvSpPr>
          <p:spPr bwMode="auto">
            <a:xfrm>
              <a:off x="2609" y="254"/>
              <a:ext cx="867" cy="697"/>
            </a:xfrm>
            <a:custGeom>
              <a:avLst/>
              <a:gdLst>
                <a:gd name="T0" fmla="*/ 148 w 867"/>
                <a:gd name="T1" fmla="*/ 71 h 697"/>
                <a:gd name="T2" fmla="*/ 112 w 867"/>
                <a:gd name="T3" fmla="*/ 83 h 697"/>
                <a:gd name="T4" fmla="*/ 88 w 867"/>
                <a:gd name="T5" fmla="*/ 155 h 697"/>
                <a:gd name="T6" fmla="*/ 52 w 867"/>
                <a:gd name="T7" fmla="*/ 167 h 697"/>
                <a:gd name="T8" fmla="*/ 76 w 867"/>
                <a:gd name="T9" fmla="*/ 227 h 697"/>
                <a:gd name="T10" fmla="*/ 55 w 867"/>
                <a:gd name="T11" fmla="*/ 286 h 697"/>
                <a:gd name="T12" fmla="*/ 55 w 867"/>
                <a:gd name="T13" fmla="*/ 358 h 697"/>
                <a:gd name="T14" fmla="*/ 40 w 867"/>
                <a:gd name="T15" fmla="*/ 479 h 697"/>
                <a:gd name="T16" fmla="*/ 52 w 867"/>
                <a:gd name="T17" fmla="*/ 515 h 697"/>
                <a:gd name="T18" fmla="*/ 124 w 867"/>
                <a:gd name="T19" fmla="*/ 539 h 697"/>
                <a:gd name="T20" fmla="*/ 208 w 867"/>
                <a:gd name="T21" fmla="*/ 539 h 697"/>
                <a:gd name="T22" fmla="*/ 220 w 867"/>
                <a:gd name="T23" fmla="*/ 611 h 697"/>
                <a:gd name="T24" fmla="*/ 292 w 867"/>
                <a:gd name="T25" fmla="*/ 635 h 697"/>
                <a:gd name="T26" fmla="*/ 355 w 867"/>
                <a:gd name="T27" fmla="*/ 634 h 697"/>
                <a:gd name="T28" fmla="*/ 400 w 867"/>
                <a:gd name="T29" fmla="*/ 623 h 697"/>
                <a:gd name="T30" fmla="*/ 472 w 867"/>
                <a:gd name="T31" fmla="*/ 671 h 697"/>
                <a:gd name="T32" fmla="*/ 784 w 867"/>
                <a:gd name="T33" fmla="*/ 671 h 697"/>
                <a:gd name="T34" fmla="*/ 784 w 867"/>
                <a:gd name="T35" fmla="*/ 515 h 697"/>
                <a:gd name="T36" fmla="*/ 832 w 867"/>
                <a:gd name="T37" fmla="*/ 443 h 697"/>
                <a:gd name="T38" fmla="*/ 784 w 867"/>
                <a:gd name="T39" fmla="*/ 335 h 697"/>
                <a:gd name="T40" fmla="*/ 844 w 867"/>
                <a:gd name="T41" fmla="*/ 119 h 697"/>
                <a:gd name="T42" fmla="*/ 856 w 867"/>
                <a:gd name="T43" fmla="*/ 83 h 697"/>
                <a:gd name="T44" fmla="*/ 715 w 867"/>
                <a:gd name="T45" fmla="*/ 10 h 697"/>
                <a:gd name="T46" fmla="*/ 631 w 867"/>
                <a:gd name="T47" fmla="*/ 10 h 697"/>
                <a:gd name="T48" fmla="*/ 559 w 867"/>
                <a:gd name="T49" fmla="*/ 58 h 697"/>
                <a:gd name="T50" fmla="*/ 535 w 867"/>
                <a:gd name="T51" fmla="*/ 142 h 697"/>
                <a:gd name="T52" fmla="*/ 487 w 867"/>
                <a:gd name="T53" fmla="*/ 142 h 697"/>
                <a:gd name="T54" fmla="*/ 451 w 867"/>
                <a:gd name="T55" fmla="*/ 106 h 697"/>
                <a:gd name="T56" fmla="*/ 391 w 867"/>
                <a:gd name="T57" fmla="*/ 94 h 697"/>
                <a:gd name="T58" fmla="*/ 319 w 867"/>
                <a:gd name="T59" fmla="*/ 34 h 697"/>
                <a:gd name="T60" fmla="*/ 247 w 867"/>
                <a:gd name="T61" fmla="*/ 23 h 697"/>
                <a:gd name="T62" fmla="*/ 148 w 867"/>
                <a:gd name="T63" fmla="*/ 47 h 697"/>
                <a:gd name="T64" fmla="*/ 64 w 867"/>
                <a:gd name="T65" fmla="*/ 155 h 697"/>
                <a:gd name="T66" fmla="*/ 40 w 867"/>
                <a:gd name="T67" fmla="*/ 215 h 69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67"/>
                <a:gd name="T103" fmla="*/ 0 h 697"/>
                <a:gd name="T104" fmla="*/ 867 w 867"/>
                <a:gd name="T105" fmla="*/ 697 h 69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67" h="697">
                  <a:moveTo>
                    <a:pt x="148" y="71"/>
                  </a:moveTo>
                  <a:cubicBezTo>
                    <a:pt x="136" y="75"/>
                    <a:pt x="119" y="73"/>
                    <a:pt x="112" y="83"/>
                  </a:cubicBezTo>
                  <a:cubicBezTo>
                    <a:pt x="97" y="104"/>
                    <a:pt x="112" y="147"/>
                    <a:pt x="88" y="155"/>
                  </a:cubicBezTo>
                  <a:cubicBezTo>
                    <a:pt x="76" y="159"/>
                    <a:pt x="64" y="163"/>
                    <a:pt x="52" y="167"/>
                  </a:cubicBezTo>
                  <a:cubicBezTo>
                    <a:pt x="31" y="231"/>
                    <a:pt x="35" y="180"/>
                    <a:pt x="76" y="227"/>
                  </a:cubicBezTo>
                  <a:cubicBezTo>
                    <a:pt x="95" y="249"/>
                    <a:pt x="55" y="286"/>
                    <a:pt x="55" y="286"/>
                  </a:cubicBezTo>
                  <a:cubicBezTo>
                    <a:pt x="47" y="310"/>
                    <a:pt x="69" y="337"/>
                    <a:pt x="55" y="358"/>
                  </a:cubicBezTo>
                  <a:cubicBezTo>
                    <a:pt x="0" y="441"/>
                    <a:pt x="61" y="416"/>
                    <a:pt x="40" y="479"/>
                  </a:cubicBezTo>
                  <a:cubicBezTo>
                    <a:pt x="44" y="491"/>
                    <a:pt x="42" y="508"/>
                    <a:pt x="52" y="515"/>
                  </a:cubicBezTo>
                  <a:cubicBezTo>
                    <a:pt x="73" y="530"/>
                    <a:pt x="124" y="539"/>
                    <a:pt x="124" y="539"/>
                  </a:cubicBezTo>
                  <a:cubicBezTo>
                    <a:pt x="145" y="532"/>
                    <a:pt x="188" y="511"/>
                    <a:pt x="208" y="539"/>
                  </a:cubicBezTo>
                  <a:cubicBezTo>
                    <a:pt x="222" y="559"/>
                    <a:pt x="204" y="593"/>
                    <a:pt x="220" y="611"/>
                  </a:cubicBezTo>
                  <a:cubicBezTo>
                    <a:pt x="237" y="630"/>
                    <a:pt x="292" y="635"/>
                    <a:pt x="292" y="635"/>
                  </a:cubicBezTo>
                  <a:cubicBezTo>
                    <a:pt x="313" y="635"/>
                    <a:pt x="337" y="636"/>
                    <a:pt x="355" y="634"/>
                  </a:cubicBezTo>
                  <a:cubicBezTo>
                    <a:pt x="373" y="632"/>
                    <a:pt x="381" y="617"/>
                    <a:pt x="400" y="623"/>
                  </a:cubicBezTo>
                  <a:cubicBezTo>
                    <a:pt x="425" y="637"/>
                    <a:pt x="472" y="671"/>
                    <a:pt x="472" y="671"/>
                  </a:cubicBezTo>
                  <a:cubicBezTo>
                    <a:pt x="536" y="679"/>
                    <a:pt x="732" y="697"/>
                    <a:pt x="784" y="671"/>
                  </a:cubicBezTo>
                  <a:cubicBezTo>
                    <a:pt x="778" y="621"/>
                    <a:pt x="759" y="564"/>
                    <a:pt x="784" y="515"/>
                  </a:cubicBezTo>
                  <a:cubicBezTo>
                    <a:pt x="797" y="489"/>
                    <a:pt x="832" y="443"/>
                    <a:pt x="832" y="443"/>
                  </a:cubicBezTo>
                  <a:cubicBezTo>
                    <a:pt x="819" y="404"/>
                    <a:pt x="797" y="374"/>
                    <a:pt x="784" y="335"/>
                  </a:cubicBezTo>
                  <a:cubicBezTo>
                    <a:pt x="792" y="234"/>
                    <a:pt x="767" y="171"/>
                    <a:pt x="844" y="119"/>
                  </a:cubicBezTo>
                  <a:cubicBezTo>
                    <a:pt x="848" y="107"/>
                    <a:pt x="867" y="89"/>
                    <a:pt x="856" y="83"/>
                  </a:cubicBezTo>
                  <a:cubicBezTo>
                    <a:pt x="809" y="57"/>
                    <a:pt x="766" y="27"/>
                    <a:pt x="715" y="10"/>
                  </a:cubicBezTo>
                  <a:cubicBezTo>
                    <a:pt x="681" y="1"/>
                    <a:pt x="651" y="0"/>
                    <a:pt x="631" y="10"/>
                  </a:cubicBezTo>
                  <a:cubicBezTo>
                    <a:pt x="605" y="18"/>
                    <a:pt x="575" y="36"/>
                    <a:pt x="559" y="58"/>
                  </a:cubicBezTo>
                  <a:cubicBezTo>
                    <a:pt x="507" y="131"/>
                    <a:pt x="617" y="115"/>
                    <a:pt x="535" y="142"/>
                  </a:cubicBezTo>
                  <a:cubicBezTo>
                    <a:pt x="511" y="159"/>
                    <a:pt x="505" y="142"/>
                    <a:pt x="487" y="142"/>
                  </a:cubicBezTo>
                  <a:cubicBezTo>
                    <a:pt x="473" y="136"/>
                    <a:pt x="467" y="114"/>
                    <a:pt x="451" y="106"/>
                  </a:cubicBezTo>
                  <a:cubicBezTo>
                    <a:pt x="438" y="95"/>
                    <a:pt x="439" y="118"/>
                    <a:pt x="391" y="94"/>
                  </a:cubicBezTo>
                  <a:cubicBezTo>
                    <a:pt x="375" y="81"/>
                    <a:pt x="343" y="46"/>
                    <a:pt x="319" y="34"/>
                  </a:cubicBezTo>
                  <a:cubicBezTo>
                    <a:pt x="295" y="22"/>
                    <a:pt x="275" y="21"/>
                    <a:pt x="247" y="23"/>
                  </a:cubicBezTo>
                  <a:cubicBezTo>
                    <a:pt x="219" y="25"/>
                    <a:pt x="179" y="25"/>
                    <a:pt x="148" y="47"/>
                  </a:cubicBezTo>
                  <a:cubicBezTo>
                    <a:pt x="130" y="102"/>
                    <a:pt x="111" y="120"/>
                    <a:pt x="64" y="155"/>
                  </a:cubicBezTo>
                  <a:cubicBezTo>
                    <a:pt x="49" y="199"/>
                    <a:pt x="58" y="180"/>
                    <a:pt x="40" y="215"/>
                  </a:cubicBezTo>
                </a:path>
              </a:pathLst>
            </a:custGeom>
            <a:solidFill>
              <a:srgbClr val="CCFFFF"/>
            </a:solidFill>
            <a:ln w="9525">
              <a:solidFill>
                <a:schemeClr val="tx1"/>
              </a:solidFill>
              <a:round/>
            </a:ln>
          </p:spPr>
          <p:txBody>
            <a:bodyPr/>
            <a:lstStyle/>
            <a:p>
              <a:endParaRPr lang="zh-CN" altLang="en-US"/>
            </a:p>
          </p:txBody>
        </p:sp>
        <p:sp>
          <p:nvSpPr>
            <p:cNvPr id="56349" name="Freeform 7"/>
            <p:cNvSpPr>
              <a:spLocks noChangeArrowheads="1"/>
            </p:cNvSpPr>
            <p:nvPr/>
          </p:nvSpPr>
          <p:spPr bwMode="auto">
            <a:xfrm>
              <a:off x="3168" y="864"/>
              <a:ext cx="1043" cy="1180"/>
            </a:xfrm>
            <a:custGeom>
              <a:avLst/>
              <a:gdLst>
                <a:gd name="T0" fmla="*/ 972 w 1043"/>
                <a:gd name="T1" fmla="*/ 1020 h 1180"/>
                <a:gd name="T2" fmla="*/ 924 w 1043"/>
                <a:gd name="T3" fmla="*/ 911 h 1180"/>
                <a:gd name="T4" fmla="*/ 900 w 1043"/>
                <a:gd name="T5" fmla="*/ 924 h 1180"/>
                <a:gd name="T6" fmla="*/ 912 w 1043"/>
                <a:gd name="T7" fmla="*/ 863 h 1180"/>
                <a:gd name="T8" fmla="*/ 888 w 1043"/>
                <a:gd name="T9" fmla="*/ 780 h 1180"/>
                <a:gd name="T10" fmla="*/ 864 w 1043"/>
                <a:gd name="T11" fmla="*/ 792 h 1180"/>
                <a:gd name="T12" fmla="*/ 888 w 1043"/>
                <a:gd name="T13" fmla="*/ 756 h 1180"/>
                <a:gd name="T14" fmla="*/ 984 w 1043"/>
                <a:gd name="T15" fmla="*/ 576 h 1180"/>
                <a:gd name="T16" fmla="*/ 984 w 1043"/>
                <a:gd name="T17" fmla="*/ 492 h 1180"/>
                <a:gd name="T18" fmla="*/ 972 w 1043"/>
                <a:gd name="T19" fmla="*/ 432 h 1180"/>
                <a:gd name="T20" fmla="*/ 996 w 1043"/>
                <a:gd name="T21" fmla="*/ 396 h 1180"/>
                <a:gd name="T22" fmla="*/ 1008 w 1043"/>
                <a:gd name="T23" fmla="*/ 360 h 1180"/>
                <a:gd name="T24" fmla="*/ 1032 w 1043"/>
                <a:gd name="T25" fmla="*/ 240 h 1180"/>
                <a:gd name="T26" fmla="*/ 960 w 1043"/>
                <a:gd name="T27" fmla="*/ 60 h 1180"/>
                <a:gd name="T28" fmla="*/ 900 w 1043"/>
                <a:gd name="T29" fmla="*/ 0 h 1180"/>
                <a:gd name="T30" fmla="*/ 828 w 1043"/>
                <a:gd name="T31" fmla="*/ 24 h 1180"/>
                <a:gd name="T32" fmla="*/ 528 w 1043"/>
                <a:gd name="T33" fmla="*/ 48 h 1180"/>
                <a:gd name="T34" fmla="*/ 0 w 1043"/>
                <a:gd name="T35" fmla="*/ 36 h 1180"/>
                <a:gd name="T36" fmla="*/ 84 w 1043"/>
                <a:gd name="T37" fmla="*/ 108 h 1180"/>
                <a:gd name="T38" fmla="*/ 144 w 1043"/>
                <a:gd name="T39" fmla="*/ 168 h 1180"/>
                <a:gd name="T40" fmla="*/ 216 w 1043"/>
                <a:gd name="T41" fmla="*/ 192 h 1180"/>
                <a:gd name="T42" fmla="*/ 228 w 1043"/>
                <a:gd name="T43" fmla="*/ 408 h 1180"/>
                <a:gd name="T44" fmla="*/ 204 w 1043"/>
                <a:gd name="T45" fmla="*/ 444 h 1180"/>
                <a:gd name="T46" fmla="*/ 180 w 1043"/>
                <a:gd name="T47" fmla="*/ 516 h 1180"/>
                <a:gd name="T48" fmla="*/ 168 w 1043"/>
                <a:gd name="T49" fmla="*/ 552 h 1180"/>
                <a:gd name="T50" fmla="*/ 192 w 1043"/>
                <a:gd name="T51" fmla="*/ 660 h 1180"/>
                <a:gd name="T52" fmla="*/ 240 w 1043"/>
                <a:gd name="T53" fmla="*/ 732 h 1180"/>
                <a:gd name="T54" fmla="*/ 276 w 1043"/>
                <a:gd name="T55" fmla="*/ 804 h 1180"/>
                <a:gd name="T56" fmla="*/ 288 w 1043"/>
                <a:gd name="T57" fmla="*/ 840 h 1180"/>
                <a:gd name="T58" fmla="*/ 324 w 1043"/>
                <a:gd name="T59" fmla="*/ 852 h 1180"/>
                <a:gd name="T60" fmla="*/ 384 w 1043"/>
                <a:gd name="T61" fmla="*/ 923 h 1180"/>
                <a:gd name="T62" fmla="*/ 408 w 1043"/>
                <a:gd name="T63" fmla="*/ 936 h 1180"/>
                <a:gd name="T64" fmla="*/ 444 w 1043"/>
                <a:gd name="T65" fmla="*/ 983 h 1180"/>
                <a:gd name="T66" fmla="*/ 468 w 1043"/>
                <a:gd name="T67" fmla="*/ 996 h 1180"/>
                <a:gd name="T68" fmla="*/ 480 w 1043"/>
                <a:gd name="T69" fmla="*/ 1032 h 1180"/>
                <a:gd name="T70" fmla="*/ 540 w 1043"/>
                <a:gd name="T71" fmla="*/ 1140 h 1180"/>
                <a:gd name="T72" fmla="*/ 552 w 1043"/>
                <a:gd name="T73" fmla="*/ 1176 h 1180"/>
                <a:gd name="T74" fmla="*/ 600 w 1043"/>
                <a:gd name="T75" fmla="*/ 1164 h 1180"/>
                <a:gd name="T76" fmla="*/ 696 w 1043"/>
                <a:gd name="T77" fmla="*/ 1128 h 1180"/>
                <a:gd name="T78" fmla="*/ 912 w 1043"/>
                <a:gd name="T79" fmla="*/ 1068 h 1180"/>
                <a:gd name="T80" fmla="*/ 972 w 1043"/>
                <a:gd name="T81" fmla="*/ 1020 h 11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43"/>
                <a:gd name="T124" fmla="*/ 0 h 1180"/>
                <a:gd name="T125" fmla="*/ 1043 w 1043"/>
                <a:gd name="T126" fmla="*/ 1180 h 11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43" h="1180">
                  <a:moveTo>
                    <a:pt x="972" y="1020"/>
                  </a:moveTo>
                  <a:cubicBezTo>
                    <a:pt x="947" y="920"/>
                    <a:pt x="983" y="958"/>
                    <a:pt x="924" y="911"/>
                  </a:cubicBezTo>
                  <a:cubicBezTo>
                    <a:pt x="936" y="875"/>
                    <a:pt x="910" y="934"/>
                    <a:pt x="900" y="924"/>
                  </a:cubicBezTo>
                  <a:cubicBezTo>
                    <a:pt x="890" y="914"/>
                    <a:pt x="924" y="871"/>
                    <a:pt x="912" y="863"/>
                  </a:cubicBezTo>
                  <a:cubicBezTo>
                    <a:pt x="906" y="854"/>
                    <a:pt x="882" y="797"/>
                    <a:pt x="888" y="780"/>
                  </a:cubicBezTo>
                  <a:cubicBezTo>
                    <a:pt x="893" y="764"/>
                    <a:pt x="853" y="805"/>
                    <a:pt x="864" y="792"/>
                  </a:cubicBezTo>
                  <a:cubicBezTo>
                    <a:pt x="873" y="781"/>
                    <a:pt x="880" y="768"/>
                    <a:pt x="888" y="756"/>
                  </a:cubicBezTo>
                  <a:cubicBezTo>
                    <a:pt x="898" y="705"/>
                    <a:pt x="959" y="620"/>
                    <a:pt x="984" y="576"/>
                  </a:cubicBezTo>
                  <a:cubicBezTo>
                    <a:pt x="998" y="551"/>
                    <a:pt x="984" y="492"/>
                    <a:pt x="984" y="492"/>
                  </a:cubicBezTo>
                  <a:cubicBezTo>
                    <a:pt x="980" y="472"/>
                    <a:pt x="969" y="452"/>
                    <a:pt x="972" y="432"/>
                  </a:cubicBezTo>
                  <a:cubicBezTo>
                    <a:pt x="974" y="418"/>
                    <a:pt x="990" y="409"/>
                    <a:pt x="996" y="396"/>
                  </a:cubicBezTo>
                  <a:cubicBezTo>
                    <a:pt x="1002" y="385"/>
                    <a:pt x="1004" y="372"/>
                    <a:pt x="1008" y="360"/>
                  </a:cubicBezTo>
                  <a:cubicBezTo>
                    <a:pt x="993" y="302"/>
                    <a:pt x="999" y="289"/>
                    <a:pt x="1032" y="240"/>
                  </a:cubicBezTo>
                  <a:cubicBezTo>
                    <a:pt x="1019" y="160"/>
                    <a:pt x="1043" y="88"/>
                    <a:pt x="960" y="60"/>
                  </a:cubicBezTo>
                  <a:cubicBezTo>
                    <a:pt x="949" y="44"/>
                    <a:pt x="927" y="0"/>
                    <a:pt x="900" y="0"/>
                  </a:cubicBezTo>
                  <a:cubicBezTo>
                    <a:pt x="875" y="0"/>
                    <a:pt x="852" y="16"/>
                    <a:pt x="828" y="24"/>
                  </a:cubicBezTo>
                  <a:cubicBezTo>
                    <a:pt x="733" y="56"/>
                    <a:pt x="628" y="42"/>
                    <a:pt x="528" y="48"/>
                  </a:cubicBezTo>
                  <a:cubicBezTo>
                    <a:pt x="359" y="82"/>
                    <a:pt x="172" y="47"/>
                    <a:pt x="0" y="36"/>
                  </a:cubicBezTo>
                  <a:cubicBezTo>
                    <a:pt x="19" y="94"/>
                    <a:pt x="33" y="74"/>
                    <a:pt x="84" y="108"/>
                  </a:cubicBezTo>
                  <a:cubicBezTo>
                    <a:pt x="106" y="141"/>
                    <a:pt x="106" y="151"/>
                    <a:pt x="144" y="168"/>
                  </a:cubicBezTo>
                  <a:cubicBezTo>
                    <a:pt x="167" y="178"/>
                    <a:pt x="216" y="192"/>
                    <a:pt x="216" y="192"/>
                  </a:cubicBezTo>
                  <a:cubicBezTo>
                    <a:pt x="239" y="262"/>
                    <a:pt x="250" y="336"/>
                    <a:pt x="228" y="408"/>
                  </a:cubicBezTo>
                  <a:cubicBezTo>
                    <a:pt x="224" y="422"/>
                    <a:pt x="210" y="431"/>
                    <a:pt x="204" y="444"/>
                  </a:cubicBezTo>
                  <a:cubicBezTo>
                    <a:pt x="194" y="467"/>
                    <a:pt x="188" y="492"/>
                    <a:pt x="180" y="516"/>
                  </a:cubicBezTo>
                  <a:cubicBezTo>
                    <a:pt x="176" y="528"/>
                    <a:pt x="168" y="552"/>
                    <a:pt x="168" y="552"/>
                  </a:cubicBezTo>
                  <a:cubicBezTo>
                    <a:pt x="171" y="572"/>
                    <a:pt x="178" y="635"/>
                    <a:pt x="192" y="660"/>
                  </a:cubicBezTo>
                  <a:cubicBezTo>
                    <a:pt x="206" y="685"/>
                    <a:pt x="231" y="705"/>
                    <a:pt x="240" y="732"/>
                  </a:cubicBezTo>
                  <a:cubicBezTo>
                    <a:pt x="270" y="822"/>
                    <a:pt x="229" y="711"/>
                    <a:pt x="276" y="804"/>
                  </a:cubicBezTo>
                  <a:cubicBezTo>
                    <a:pt x="282" y="815"/>
                    <a:pt x="279" y="831"/>
                    <a:pt x="288" y="840"/>
                  </a:cubicBezTo>
                  <a:cubicBezTo>
                    <a:pt x="297" y="849"/>
                    <a:pt x="312" y="848"/>
                    <a:pt x="324" y="852"/>
                  </a:cubicBezTo>
                  <a:cubicBezTo>
                    <a:pt x="393" y="955"/>
                    <a:pt x="301" y="857"/>
                    <a:pt x="384" y="923"/>
                  </a:cubicBezTo>
                  <a:cubicBezTo>
                    <a:pt x="420" y="971"/>
                    <a:pt x="398" y="926"/>
                    <a:pt x="408" y="936"/>
                  </a:cubicBezTo>
                  <a:cubicBezTo>
                    <a:pt x="418" y="946"/>
                    <a:pt x="432" y="975"/>
                    <a:pt x="444" y="983"/>
                  </a:cubicBezTo>
                  <a:cubicBezTo>
                    <a:pt x="480" y="1019"/>
                    <a:pt x="462" y="983"/>
                    <a:pt x="468" y="996"/>
                  </a:cubicBezTo>
                  <a:cubicBezTo>
                    <a:pt x="474" y="1007"/>
                    <a:pt x="471" y="1023"/>
                    <a:pt x="480" y="1032"/>
                  </a:cubicBezTo>
                  <a:cubicBezTo>
                    <a:pt x="489" y="1055"/>
                    <a:pt x="528" y="1116"/>
                    <a:pt x="540" y="1140"/>
                  </a:cubicBezTo>
                  <a:cubicBezTo>
                    <a:pt x="552" y="1164"/>
                    <a:pt x="542" y="1172"/>
                    <a:pt x="552" y="1176"/>
                  </a:cubicBezTo>
                  <a:cubicBezTo>
                    <a:pt x="562" y="1180"/>
                    <a:pt x="576" y="1172"/>
                    <a:pt x="600" y="1164"/>
                  </a:cubicBezTo>
                  <a:cubicBezTo>
                    <a:pt x="624" y="1156"/>
                    <a:pt x="644" y="1144"/>
                    <a:pt x="696" y="1128"/>
                  </a:cubicBezTo>
                  <a:cubicBezTo>
                    <a:pt x="767" y="1104"/>
                    <a:pt x="840" y="1092"/>
                    <a:pt x="912" y="1068"/>
                  </a:cubicBezTo>
                  <a:cubicBezTo>
                    <a:pt x="932" y="1061"/>
                    <a:pt x="1001" y="1049"/>
                    <a:pt x="972" y="1020"/>
                  </a:cubicBezTo>
                  <a:close/>
                </a:path>
              </a:pathLst>
            </a:custGeom>
            <a:solidFill>
              <a:srgbClr val="CCFFFF"/>
            </a:solidFill>
            <a:ln w="9525">
              <a:solidFill>
                <a:schemeClr val="tx1"/>
              </a:solidFill>
              <a:round/>
            </a:ln>
          </p:spPr>
          <p:txBody>
            <a:bodyPr/>
            <a:lstStyle/>
            <a:p>
              <a:endParaRPr lang="zh-CN" altLang="en-US"/>
            </a:p>
          </p:txBody>
        </p:sp>
        <p:sp>
          <p:nvSpPr>
            <p:cNvPr id="56350" name="Freeform 8"/>
            <p:cNvSpPr>
              <a:spLocks noChangeArrowheads="1"/>
            </p:cNvSpPr>
            <p:nvPr/>
          </p:nvSpPr>
          <p:spPr bwMode="auto">
            <a:xfrm>
              <a:off x="4128" y="1104"/>
              <a:ext cx="376" cy="372"/>
            </a:xfrm>
            <a:custGeom>
              <a:avLst/>
              <a:gdLst>
                <a:gd name="T0" fmla="*/ 56 w 376"/>
                <a:gd name="T1" fmla="*/ 0 h 372"/>
                <a:gd name="T2" fmla="*/ 32 w 376"/>
                <a:gd name="T3" fmla="*/ 108 h 372"/>
                <a:gd name="T4" fmla="*/ 8 w 376"/>
                <a:gd name="T5" fmla="*/ 180 h 372"/>
                <a:gd name="T6" fmla="*/ 48 w 376"/>
                <a:gd name="T7" fmla="*/ 264 h 372"/>
                <a:gd name="T8" fmla="*/ 72 w 376"/>
                <a:gd name="T9" fmla="*/ 240 h 372"/>
                <a:gd name="T10" fmla="*/ 164 w 376"/>
                <a:gd name="T11" fmla="*/ 228 h 372"/>
                <a:gd name="T12" fmla="*/ 200 w 376"/>
                <a:gd name="T13" fmla="*/ 240 h 372"/>
                <a:gd name="T14" fmla="*/ 212 w 376"/>
                <a:gd name="T15" fmla="*/ 276 h 372"/>
                <a:gd name="T16" fmla="*/ 284 w 376"/>
                <a:gd name="T17" fmla="*/ 300 h 372"/>
                <a:gd name="T18" fmla="*/ 344 w 376"/>
                <a:gd name="T19" fmla="*/ 372 h 372"/>
                <a:gd name="T20" fmla="*/ 356 w 376"/>
                <a:gd name="T21" fmla="*/ 336 h 372"/>
                <a:gd name="T22" fmla="*/ 296 w 376"/>
                <a:gd name="T23" fmla="*/ 276 h 372"/>
                <a:gd name="T24" fmla="*/ 236 w 376"/>
                <a:gd name="T25" fmla="*/ 216 h 372"/>
                <a:gd name="T26" fmla="*/ 128 w 376"/>
                <a:gd name="T27" fmla="*/ 156 h 372"/>
                <a:gd name="T28" fmla="*/ 116 w 376"/>
                <a:gd name="T29" fmla="*/ 120 h 372"/>
                <a:gd name="T30" fmla="*/ 128 w 376"/>
                <a:gd name="T31" fmla="*/ 84 h 372"/>
                <a:gd name="T32" fmla="*/ 56 w 376"/>
                <a:gd name="T33" fmla="*/ 0 h 37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372"/>
                <a:gd name="T53" fmla="*/ 376 w 376"/>
                <a:gd name="T54" fmla="*/ 372 h 37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372">
                  <a:moveTo>
                    <a:pt x="56" y="0"/>
                  </a:moveTo>
                  <a:cubicBezTo>
                    <a:pt x="37" y="58"/>
                    <a:pt x="12" y="47"/>
                    <a:pt x="32" y="108"/>
                  </a:cubicBezTo>
                  <a:cubicBezTo>
                    <a:pt x="24" y="132"/>
                    <a:pt x="0" y="156"/>
                    <a:pt x="8" y="180"/>
                  </a:cubicBezTo>
                  <a:cubicBezTo>
                    <a:pt x="16" y="204"/>
                    <a:pt x="48" y="264"/>
                    <a:pt x="48" y="264"/>
                  </a:cubicBezTo>
                  <a:cubicBezTo>
                    <a:pt x="63" y="241"/>
                    <a:pt x="48" y="264"/>
                    <a:pt x="72" y="240"/>
                  </a:cubicBezTo>
                  <a:cubicBezTo>
                    <a:pt x="97" y="243"/>
                    <a:pt x="140" y="220"/>
                    <a:pt x="164" y="228"/>
                  </a:cubicBezTo>
                  <a:cubicBezTo>
                    <a:pt x="176" y="232"/>
                    <a:pt x="200" y="240"/>
                    <a:pt x="200" y="240"/>
                  </a:cubicBezTo>
                  <a:cubicBezTo>
                    <a:pt x="204" y="252"/>
                    <a:pt x="202" y="269"/>
                    <a:pt x="212" y="276"/>
                  </a:cubicBezTo>
                  <a:cubicBezTo>
                    <a:pt x="233" y="291"/>
                    <a:pt x="284" y="300"/>
                    <a:pt x="284" y="300"/>
                  </a:cubicBezTo>
                  <a:cubicBezTo>
                    <a:pt x="291" y="311"/>
                    <a:pt x="329" y="372"/>
                    <a:pt x="344" y="372"/>
                  </a:cubicBezTo>
                  <a:cubicBezTo>
                    <a:pt x="357" y="372"/>
                    <a:pt x="352" y="348"/>
                    <a:pt x="356" y="336"/>
                  </a:cubicBezTo>
                  <a:cubicBezTo>
                    <a:pt x="292" y="240"/>
                    <a:pt x="376" y="356"/>
                    <a:pt x="296" y="276"/>
                  </a:cubicBezTo>
                  <a:cubicBezTo>
                    <a:pt x="216" y="196"/>
                    <a:pt x="332" y="280"/>
                    <a:pt x="236" y="216"/>
                  </a:cubicBezTo>
                  <a:cubicBezTo>
                    <a:pt x="201" y="163"/>
                    <a:pt x="184" y="175"/>
                    <a:pt x="128" y="156"/>
                  </a:cubicBezTo>
                  <a:cubicBezTo>
                    <a:pt x="124" y="144"/>
                    <a:pt x="116" y="133"/>
                    <a:pt x="116" y="120"/>
                  </a:cubicBezTo>
                  <a:cubicBezTo>
                    <a:pt x="116" y="107"/>
                    <a:pt x="129" y="97"/>
                    <a:pt x="128" y="84"/>
                  </a:cubicBezTo>
                  <a:cubicBezTo>
                    <a:pt x="121" y="24"/>
                    <a:pt x="112" y="0"/>
                    <a:pt x="56" y="0"/>
                  </a:cubicBezTo>
                  <a:close/>
                </a:path>
              </a:pathLst>
            </a:custGeom>
            <a:solidFill>
              <a:srgbClr val="CCFFFF"/>
            </a:solidFill>
            <a:ln w="9525">
              <a:solidFill>
                <a:schemeClr val="tx1"/>
              </a:solidFill>
              <a:round/>
            </a:ln>
          </p:spPr>
          <p:txBody>
            <a:bodyPr/>
            <a:lstStyle/>
            <a:p>
              <a:endParaRPr lang="zh-CN" altLang="en-US"/>
            </a:p>
          </p:txBody>
        </p:sp>
        <p:sp>
          <p:nvSpPr>
            <p:cNvPr id="56351" name="Freeform 9"/>
            <p:cNvSpPr>
              <a:spLocks noChangeArrowheads="1"/>
            </p:cNvSpPr>
            <p:nvPr/>
          </p:nvSpPr>
          <p:spPr bwMode="auto">
            <a:xfrm>
              <a:off x="4032" y="1296"/>
              <a:ext cx="774" cy="714"/>
            </a:xfrm>
            <a:custGeom>
              <a:avLst/>
              <a:gdLst>
                <a:gd name="T0" fmla="*/ 108 w 774"/>
                <a:gd name="T1" fmla="*/ 538 h 714"/>
                <a:gd name="T2" fmla="*/ 180 w 774"/>
                <a:gd name="T3" fmla="*/ 646 h 714"/>
                <a:gd name="T4" fmla="*/ 132 w 774"/>
                <a:gd name="T5" fmla="*/ 648 h 714"/>
                <a:gd name="T6" fmla="*/ 276 w 774"/>
                <a:gd name="T7" fmla="*/ 706 h 714"/>
                <a:gd name="T8" fmla="*/ 444 w 774"/>
                <a:gd name="T9" fmla="*/ 696 h 714"/>
                <a:gd name="T10" fmla="*/ 516 w 774"/>
                <a:gd name="T11" fmla="*/ 672 h 714"/>
                <a:gd name="T12" fmla="*/ 576 w 774"/>
                <a:gd name="T13" fmla="*/ 634 h 714"/>
                <a:gd name="T14" fmla="*/ 648 w 774"/>
                <a:gd name="T15" fmla="*/ 610 h 714"/>
                <a:gd name="T16" fmla="*/ 756 w 774"/>
                <a:gd name="T17" fmla="*/ 430 h 714"/>
                <a:gd name="T18" fmla="*/ 768 w 774"/>
                <a:gd name="T19" fmla="*/ 394 h 714"/>
                <a:gd name="T20" fmla="*/ 684 w 774"/>
                <a:gd name="T21" fmla="*/ 394 h 714"/>
                <a:gd name="T22" fmla="*/ 588 w 774"/>
                <a:gd name="T23" fmla="*/ 322 h 714"/>
                <a:gd name="T24" fmla="*/ 492 w 774"/>
                <a:gd name="T25" fmla="*/ 250 h 714"/>
                <a:gd name="T26" fmla="*/ 468 w 774"/>
                <a:gd name="T27" fmla="*/ 214 h 714"/>
                <a:gd name="T28" fmla="*/ 444 w 774"/>
                <a:gd name="T29" fmla="*/ 118 h 714"/>
                <a:gd name="T30" fmla="*/ 408 w 774"/>
                <a:gd name="T31" fmla="*/ 106 h 714"/>
                <a:gd name="T32" fmla="*/ 300 w 774"/>
                <a:gd name="T33" fmla="*/ 22 h 714"/>
                <a:gd name="T34" fmla="*/ 168 w 774"/>
                <a:gd name="T35" fmla="*/ 70 h 714"/>
                <a:gd name="T36" fmla="*/ 96 w 774"/>
                <a:gd name="T37" fmla="*/ 118 h 714"/>
                <a:gd name="T38" fmla="*/ 12 w 774"/>
                <a:gd name="T39" fmla="*/ 288 h 714"/>
                <a:gd name="T40" fmla="*/ 36 w 774"/>
                <a:gd name="T41" fmla="*/ 226 h 714"/>
                <a:gd name="T42" fmla="*/ 12 w 774"/>
                <a:gd name="T43" fmla="*/ 298 h 714"/>
                <a:gd name="T44" fmla="*/ 0 w 774"/>
                <a:gd name="T45" fmla="*/ 334 h 714"/>
                <a:gd name="T46" fmla="*/ 72 w 774"/>
                <a:gd name="T47" fmla="*/ 478 h 714"/>
                <a:gd name="T48" fmla="*/ 156 w 774"/>
                <a:gd name="T49" fmla="*/ 610 h 71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74"/>
                <a:gd name="T76" fmla="*/ 0 h 714"/>
                <a:gd name="T77" fmla="*/ 774 w 774"/>
                <a:gd name="T78" fmla="*/ 714 h 71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74" h="714">
                  <a:moveTo>
                    <a:pt x="108" y="538"/>
                  </a:moveTo>
                  <a:cubicBezTo>
                    <a:pt x="120" y="557"/>
                    <a:pt x="162" y="619"/>
                    <a:pt x="180" y="646"/>
                  </a:cubicBezTo>
                  <a:cubicBezTo>
                    <a:pt x="188" y="658"/>
                    <a:pt x="118" y="643"/>
                    <a:pt x="132" y="648"/>
                  </a:cubicBezTo>
                  <a:cubicBezTo>
                    <a:pt x="156" y="656"/>
                    <a:pt x="276" y="706"/>
                    <a:pt x="276" y="706"/>
                  </a:cubicBezTo>
                  <a:cubicBezTo>
                    <a:pt x="327" y="689"/>
                    <a:pt x="391" y="714"/>
                    <a:pt x="444" y="696"/>
                  </a:cubicBezTo>
                  <a:cubicBezTo>
                    <a:pt x="482" y="684"/>
                    <a:pt x="494" y="682"/>
                    <a:pt x="516" y="672"/>
                  </a:cubicBezTo>
                  <a:cubicBezTo>
                    <a:pt x="538" y="662"/>
                    <a:pt x="554" y="644"/>
                    <a:pt x="576" y="634"/>
                  </a:cubicBezTo>
                  <a:cubicBezTo>
                    <a:pt x="600" y="626"/>
                    <a:pt x="640" y="634"/>
                    <a:pt x="648" y="610"/>
                  </a:cubicBezTo>
                  <a:cubicBezTo>
                    <a:pt x="665" y="559"/>
                    <a:pt x="716" y="470"/>
                    <a:pt x="756" y="430"/>
                  </a:cubicBezTo>
                  <a:cubicBezTo>
                    <a:pt x="760" y="418"/>
                    <a:pt x="774" y="405"/>
                    <a:pt x="768" y="394"/>
                  </a:cubicBezTo>
                  <a:cubicBezTo>
                    <a:pt x="755" y="367"/>
                    <a:pt x="694" y="391"/>
                    <a:pt x="684" y="394"/>
                  </a:cubicBezTo>
                  <a:cubicBezTo>
                    <a:pt x="634" y="377"/>
                    <a:pt x="633" y="352"/>
                    <a:pt x="588" y="322"/>
                  </a:cubicBezTo>
                  <a:cubicBezTo>
                    <a:pt x="556" y="274"/>
                    <a:pt x="539" y="281"/>
                    <a:pt x="492" y="250"/>
                  </a:cubicBezTo>
                  <a:cubicBezTo>
                    <a:pt x="484" y="238"/>
                    <a:pt x="473" y="228"/>
                    <a:pt x="468" y="214"/>
                  </a:cubicBezTo>
                  <a:cubicBezTo>
                    <a:pt x="456" y="183"/>
                    <a:pt x="467" y="141"/>
                    <a:pt x="444" y="118"/>
                  </a:cubicBezTo>
                  <a:cubicBezTo>
                    <a:pt x="435" y="109"/>
                    <a:pt x="419" y="112"/>
                    <a:pt x="408" y="106"/>
                  </a:cubicBezTo>
                  <a:cubicBezTo>
                    <a:pt x="367" y="85"/>
                    <a:pt x="338" y="48"/>
                    <a:pt x="300" y="22"/>
                  </a:cubicBezTo>
                  <a:cubicBezTo>
                    <a:pt x="87" y="46"/>
                    <a:pt x="248" y="0"/>
                    <a:pt x="168" y="70"/>
                  </a:cubicBezTo>
                  <a:cubicBezTo>
                    <a:pt x="146" y="89"/>
                    <a:pt x="96" y="118"/>
                    <a:pt x="96" y="118"/>
                  </a:cubicBezTo>
                  <a:cubicBezTo>
                    <a:pt x="77" y="140"/>
                    <a:pt x="22" y="270"/>
                    <a:pt x="12" y="288"/>
                  </a:cubicBezTo>
                  <a:cubicBezTo>
                    <a:pt x="2" y="306"/>
                    <a:pt x="36" y="224"/>
                    <a:pt x="36" y="226"/>
                  </a:cubicBezTo>
                  <a:cubicBezTo>
                    <a:pt x="22" y="247"/>
                    <a:pt x="20" y="274"/>
                    <a:pt x="12" y="298"/>
                  </a:cubicBezTo>
                  <a:cubicBezTo>
                    <a:pt x="8" y="310"/>
                    <a:pt x="0" y="334"/>
                    <a:pt x="0" y="334"/>
                  </a:cubicBezTo>
                  <a:cubicBezTo>
                    <a:pt x="22" y="400"/>
                    <a:pt x="11" y="437"/>
                    <a:pt x="72" y="478"/>
                  </a:cubicBezTo>
                  <a:cubicBezTo>
                    <a:pt x="89" y="530"/>
                    <a:pt x="118" y="572"/>
                    <a:pt x="156" y="610"/>
                  </a:cubicBezTo>
                </a:path>
              </a:pathLst>
            </a:custGeom>
            <a:solidFill>
              <a:srgbClr val="CCFFFF"/>
            </a:solidFill>
            <a:ln w="9525">
              <a:solidFill>
                <a:schemeClr val="tx1"/>
              </a:solidFill>
              <a:round/>
            </a:ln>
          </p:spPr>
          <p:txBody>
            <a:bodyPr/>
            <a:lstStyle/>
            <a:p>
              <a:endParaRPr lang="zh-CN" altLang="en-US"/>
            </a:p>
          </p:txBody>
        </p:sp>
        <p:sp>
          <p:nvSpPr>
            <p:cNvPr id="56352" name="Freeform 10"/>
            <p:cNvSpPr>
              <a:spLocks noChangeArrowheads="1"/>
            </p:cNvSpPr>
            <p:nvPr/>
          </p:nvSpPr>
          <p:spPr bwMode="auto">
            <a:xfrm>
              <a:off x="4512" y="1488"/>
              <a:ext cx="423" cy="252"/>
            </a:xfrm>
            <a:custGeom>
              <a:avLst/>
              <a:gdLst>
                <a:gd name="T0" fmla="*/ 18 w 423"/>
                <a:gd name="T1" fmla="*/ 0 h 252"/>
                <a:gd name="T2" fmla="*/ 30 w 423"/>
                <a:gd name="T3" fmla="*/ 36 h 252"/>
                <a:gd name="T4" fmla="*/ 78 w 423"/>
                <a:gd name="T5" fmla="*/ 48 h 252"/>
                <a:gd name="T6" fmla="*/ 150 w 423"/>
                <a:gd name="T7" fmla="*/ 84 h 252"/>
                <a:gd name="T8" fmla="*/ 216 w 423"/>
                <a:gd name="T9" fmla="*/ 60 h 252"/>
                <a:gd name="T10" fmla="*/ 306 w 423"/>
                <a:gd name="T11" fmla="*/ 48 h 252"/>
                <a:gd name="T12" fmla="*/ 348 w 423"/>
                <a:gd name="T13" fmla="*/ 24 h 252"/>
                <a:gd name="T14" fmla="*/ 402 w 423"/>
                <a:gd name="T15" fmla="*/ 72 h 252"/>
                <a:gd name="T16" fmla="*/ 408 w 423"/>
                <a:gd name="T17" fmla="*/ 156 h 252"/>
                <a:gd name="T18" fmla="*/ 276 w 423"/>
                <a:gd name="T19" fmla="*/ 252 h 252"/>
                <a:gd name="T20" fmla="*/ 162 w 423"/>
                <a:gd name="T21" fmla="*/ 180 h 252"/>
                <a:gd name="T22" fmla="*/ 126 w 423"/>
                <a:gd name="T23" fmla="*/ 156 h 252"/>
                <a:gd name="T24" fmla="*/ 54 w 423"/>
                <a:gd name="T25" fmla="*/ 132 h 252"/>
                <a:gd name="T26" fmla="*/ 42 w 423"/>
                <a:gd name="T27" fmla="*/ 96 h 252"/>
                <a:gd name="T28" fmla="*/ 6 w 423"/>
                <a:gd name="T29" fmla="*/ 84 h 252"/>
                <a:gd name="T30" fmla="*/ 18 w 423"/>
                <a:gd name="T31" fmla="*/ 48 h 252"/>
                <a:gd name="T32" fmla="*/ 18 w 423"/>
                <a:gd name="T33" fmla="*/ 0 h 2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3"/>
                <a:gd name="T52" fmla="*/ 0 h 252"/>
                <a:gd name="T53" fmla="*/ 423 w 423"/>
                <a:gd name="T54" fmla="*/ 252 h 25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3" h="252">
                  <a:moveTo>
                    <a:pt x="18" y="0"/>
                  </a:moveTo>
                  <a:cubicBezTo>
                    <a:pt x="22" y="12"/>
                    <a:pt x="20" y="28"/>
                    <a:pt x="30" y="36"/>
                  </a:cubicBezTo>
                  <a:cubicBezTo>
                    <a:pt x="43" y="46"/>
                    <a:pt x="62" y="43"/>
                    <a:pt x="78" y="48"/>
                  </a:cubicBezTo>
                  <a:cubicBezTo>
                    <a:pt x="121" y="60"/>
                    <a:pt x="111" y="58"/>
                    <a:pt x="150" y="84"/>
                  </a:cubicBezTo>
                  <a:cubicBezTo>
                    <a:pt x="173" y="88"/>
                    <a:pt x="190" y="66"/>
                    <a:pt x="216" y="60"/>
                  </a:cubicBezTo>
                  <a:cubicBezTo>
                    <a:pt x="242" y="54"/>
                    <a:pt x="284" y="54"/>
                    <a:pt x="306" y="48"/>
                  </a:cubicBezTo>
                  <a:cubicBezTo>
                    <a:pt x="318" y="52"/>
                    <a:pt x="336" y="26"/>
                    <a:pt x="348" y="24"/>
                  </a:cubicBezTo>
                  <a:cubicBezTo>
                    <a:pt x="410" y="14"/>
                    <a:pt x="356" y="2"/>
                    <a:pt x="402" y="72"/>
                  </a:cubicBezTo>
                  <a:cubicBezTo>
                    <a:pt x="398" y="100"/>
                    <a:pt x="423" y="132"/>
                    <a:pt x="408" y="156"/>
                  </a:cubicBezTo>
                  <a:cubicBezTo>
                    <a:pt x="386" y="191"/>
                    <a:pt x="313" y="240"/>
                    <a:pt x="276" y="252"/>
                  </a:cubicBezTo>
                  <a:cubicBezTo>
                    <a:pt x="188" y="223"/>
                    <a:pt x="235" y="198"/>
                    <a:pt x="162" y="180"/>
                  </a:cubicBezTo>
                  <a:cubicBezTo>
                    <a:pt x="150" y="172"/>
                    <a:pt x="139" y="162"/>
                    <a:pt x="126" y="156"/>
                  </a:cubicBezTo>
                  <a:cubicBezTo>
                    <a:pt x="103" y="146"/>
                    <a:pt x="54" y="132"/>
                    <a:pt x="54" y="132"/>
                  </a:cubicBezTo>
                  <a:cubicBezTo>
                    <a:pt x="50" y="120"/>
                    <a:pt x="51" y="105"/>
                    <a:pt x="42" y="96"/>
                  </a:cubicBezTo>
                  <a:cubicBezTo>
                    <a:pt x="33" y="87"/>
                    <a:pt x="12" y="95"/>
                    <a:pt x="6" y="84"/>
                  </a:cubicBezTo>
                  <a:cubicBezTo>
                    <a:pt x="0" y="73"/>
                    <a:pt x="16" y="61"/>
                    <a:pt x="18" y="48"/>
                  </a:cubicBezTo>
                  <a:cubicBezTo>
                    <a:pt x="20" y="32"/>
                    <a:pt x="18" y="16"/>
                    <a:pt x="18" y="0"/>
                  </a:cubicBezTo>
                  <a:close/>
                </a:path>
              </a:pathLst>
            </a:custGeom>
            <a:solidFill>
              <a:srgbClr val="CCFFFF"/>
            </a:solidFill>
            <a:ln w="9525">
              <a:solidFill>
                <a:schemeClr val="tx1"/>
              </a:solidFill>
              <a:round/>
            </a:ln>
          </p:spPr>
          <p:txBody>
            <a:bodyPr/>
            <a:lstStyle/>
            <a:p>
              <a:endParaRPr lang="zh-CN" altLang="en-US"/>
            </a:p>
          </p:txBody>
        </p:sp>
        <p:sp>
          <p:nvSpPr>
            <p:cNvPr id="56353" name="Freeform 11"/>
            <p:cNvSpPr>
              <a:spLocks noChangeArrowheads="1"/>
            </p:cNvSpPr>
            <p:nvPr/>
          </p:nvSpPr>
          <p:spPr bwMode="auto">
            <a:xfrm>
              <a:off x="4471" y="1497"/>
              <a:ext cx="626" cy="676"/>
            </a:xfrm>
            <a:custGeom>
              <a:avLst/>
              <a:gdLst>
                <a:gd name="T0" fmla="*/ 449 w 626"/>
                <a:gd name="T1" fmla="*/ 28 h 676"/>
                <a:gd name="T2" fmla="*/ 437 w 626"/>
                <a:gd name="T3" fmla="*/ 172 h 676"/>
                <a:gd name="T4" fmla="*/ 365 w 626"/>
                <a:gd name="T5" fmla="*/ 220 h 676"/>
                <a:gd name="T6" fmla="*/ 329 w 626"/>
                <a:gd name="T7" fmla="*/ 244 h 676"/>
                <a:gd name="T8" fmla="*/ 305 w 626"/>
                <a:gd name="T9" fmla="*/ 280 h 676"/>
                <a:gd name="T10" fmla="*/ 269 w 626"/>
                <a:gd name="T11" fmla="*/ 304 h 676"/>
                <a:gd name="T12" fmla="*/ 221 w 626"/>
                <a:gd name="T13" fmla="*/ 364 h 676"/>
                <a:gd name="T14" fmla="*/ 17 w 626"/>
                <a:gd name="T15" fmla="*/ 484 h 676"/>
                <a:gd name="T16" fmla="*/ 41 w 626"/>
                <a:gd name="T17" fmla="*/ 604 h 676"/>
                <a:gd name="T18" fmla="*/ 65 w 626"/>
                <a:gd name="T19" fmla="*/ 676 h 676"/>
                <a:gd name="T20" fmla="*/ 173 w 626"/>
                <a:gd name="T21" fmla="*/ 604 h 676"/>
                <a:gd name="T22" fmla="*/ 245 w 626"/>
                <a:gd name="T23" fmla="*/ 568 h 676"/>
                <a:gd name="T24" fmla="*/ 305 w 626"/>
                <a:gd name="T25" fmla="*/ 508 h 676"/>
                <a:gd name="T26" fmla="*/ 365 w 626"/>
                <a:gd name="T27" fmla="*/ 448 h 676"/>
                <a:gd name="T28" fmla="*/ 413 w 626"/>
                <a:gd name="T29" fmla="*/ 376 h 676"/>
                <a:gd name="T30" fmla="*/ 473 w 626"/>
                <a:gd name="T31" fmla="*/ 304 h 676"/>
                <a:gd name="T32" fmla="*/ 497 w 626"/>
                <a:gd name="T33" fmla="*/ 232 h 676"/>
                <a:gd name="T34" fmla="*/ 545 w 626"/>
                <a:gd name="T35" fmla="*/ 160 h 676"/>
                <a:gd name="T36" fmla="*/ 557 w 626"/>
                <a:gd name="T37" fmla="*/ 124 h 676"/>
                <a:gd name="T38" fmla="*/ 617 w 626"/>
                <a:gd name="T39" fmla="*/ 16 h 676"/>
                <a:gd name="T40" fmla="*/ 461 w 626"/>
                <a:gd name="T41" fmla="*/ 28 h 676"/>
                <a:gd name="T42" fmla="*/ 461 w 626"/>
                <a:gd name="T43" fmla="*/ 100 h 676"/>
                <a:gd name="T44" fmla="*/ 449 w 626"/>
                <a:gd name="T45" fmla="*/ 148 h 67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626"/>
                <a:gd name="T70" fmla="*/ 0 h 676"/>
                <a:gd name="T71" fmla="*/ 626 w 626"/>
                <a:gd name="T72" fmla="*/ 676 h 67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626" h="676">
                  <a:moveTo>
                    <a:pt x="449" y="28"/>
                  </a:moveTo>
                  <a:cubicBezTo>
                    <a:pt x="468" y="84"/>
                    <a:pt x="491" y="125"/>
                    <a:pt x="437" y="172"/>
                  </a:cubicBezTo>
                  <a:cubicBezTo>
                    <a:pt x="415" y="191"/>
                    <a:pt x="389" y="204"/>
                    <a:pt x="365" y="220"/>
                  </a:cubicBezTo>
                  <a:cubicBezTo>
                    <a:pt x="353" y="228"/>
                    <a:pt x="329" y="244"/>
                    <a:pt x="329" y="244"/>
                  </a:cubicBezTo>
                  <a:cubicBezTo>
                    <a:pt x="321" y="256"/>
                    <a:pt x="315" y="270"/>
                    <a:pt x="305" y="280"/>
                  </a:cubicBezTo>
                  <a:cubicBezTo>
                    <a:pt x="295" y="290"/>
                    <a:pt x="278" y="293"/>
                    <a:pt x="269" y="304"/>
                  </a:cubicBezTo>
                  <a:cubicBezTo>
                    <a:pt x="203" y="387"/>
                    <a:pt x="324" y="295"/>
                    <a:pt x="221" y="364"/>
                  </a:cubicBezTo>
                  <a:cubicBezTo>
                    <a:pt x="193" y="448"/>
                    <a:pt x="94" y="465"/>
                    <a:pt x="17" y="484"/>
                  </a:cubicBezTo>
                  <a:cubicBezTo>
                    <a:pt x="50" y="584"/>
                    <a:pt x="0" y="425"/>
                    <a:pt x="41" y="604"/>
                  </a:cubicBezTo>
                  <a:cubicBezTo>
                    <a:pt x="47" y="629"/>
                    <a:pt x="65" y="676"/>
                    <a:pt x="65" y="676"/>
                  </a:cubicBezTo>
                  <a:cubicBezTo>
                    <a:pt x="122" y="657"/>
                    <a:pt x="127" y="635"/>
                    <a:pt x="173" y="604"/>
                  </a:cubicBezTo>
                  <a:cubicBezTo>
                    <a:pt x="195" y="589"/>
                    <a:pt x="223" y="583"/>
                    <a:pt x="245" y="568"/>
                  </a:cubicBezTo>
                  <a:cubicBezTo>
                    <a:pt x="309" y="472"/>
                    <a:pt x="225" y="588"/>
                    <a:pt x="305" y="508"/>
                  </a:cubicBezTo>
                  <a:cubicBezTo>
                    <a:pt x="385" y="428"/>
                    <a:pt x="269" y="512"/>
                    <a:pt x="365" y="448"/>
                  </a:cubicBezTo>
                  <a:cubicBezTo>
                    <a:pt x="381" y="424"/>
                    <a:pt x="397" y="400"/>
                    <a:pt x="413" y="376"/>
                  </a:cubicBezTo>
                  <a:cubicBezTo>
                    <a:pt x="451" y="319"/>
                    <a:pt x="447" y="363"/>
                    <a:pt x="473" y="304"/>
                  </a:cubicBezTo>
                  <a:cubicBezTo>
                    <a:pt x="483" y="281"/>
                    <a:pt x="489" y="256"/>
                    <a:pt x="497" y="232"/>
                  </a:cubicBezTo>
                  <a:cubicBezTo>
                    <a:pt x="506" y="205"/>
                    <a:pt x="529" y="184"/>
                    <a:pt x="545" y="160"/>
                  </a:cubicBezTo>
                  <a:cubicBezTo>
                    <a:pt x="552" y="149"/>
                    <a:pt x="551" y="135"/>
                    <a:pt x="557" y="124"/>
                  </a:cubicBezTo>
                  <a:cubicBezTo>
                    <a:pt x="626" y="0"/>
                    <a:pt x="590" y="97"/>
                    <a:pt x="617" y="16"/>
                  </a:cubicBezTo>
                  <a:cubicBezTo>
                    <a:pt x="549" y="5"/>
                    <a:pt x="523" y="7"/>
                    <a:pt x="461" y="28"/>
                  </a:cubicBezTo>
                  <a:cubicBezTo>
                    <a:pt x="429" y="124"/>
                    <a:pt x="461" y="4"/>
                    <a:pt x="461" y="100"/>
                  </a:cubicBezTo>
                  <a:cubicBezTo>
                    <a:pt x="461" y="116"/>
                    <a:pt x="449" y="132"/>
                    <a:pt x="449" y="148"/>
                  </a:cubicBezTo>
                </a:path>
              </a:pathLst>
            </a:custGeom>
            <a:solidFill>
              <a:srgbClr val="CCFFFF"/>
            </a:solidFill>
            <a:ln w="9525">
              <a:solidFill>
                <a:schemeClr val="tx1"/>
              </a:solidFill>
              <a:round/>
            </a:ln>
          </p:spPr>
          <p:txBody>
            <a:bodyPr/>
            <a:lstStyle/>
            <a:p>
              <a:endParaRPr lang="zh-CN" altLang="en-US"/>
            </a:p>
          </p:txBody>
        </p:sp>
        <p:sp>
          <p:nvSpPr>
            <p:cNvPr id="56354" name="Freeform 12"/>
            <p:cNvSpPr>
              <a:spLocks noChangeArrowheads="1"/>
            </p:cNvSpPr>
            <p:nvPr/>
          </p:nvSpPr>
          <p:spPr bwMode="auto">
            <a:xfrm>
              <a:off x="3745" y="1871"/>
              <a:ext cx="788" cy="590"/>
            </a:xfrm>
            <a:custGeom>
              <a:avLst/>
              <a:gdLst>
                <a:gd name="T0" fmla="*/ 443 w 788"/>
                <a:gd name="T1" fmla="*/ 25 h 590"/>
                <a:gd name="T2" fmla="*/ 191 w 788"/>
                <a:gd name="T3" fmla="*/ 62 h 590"/>
                <a:gd name="T4" fmla="*/ 83 w 788"/>
                <a:gd name="T5" fmla="*/ 110 h 590"/>
                <a:gd name="T6" fmla="*/ 71 w 788"/>
                <a:gd name="T7" fmla="*/ 217 h 590"/>
                <a:gd name="T8" fmla="*/ 35 w 788"/>
                <a:gd name="T9" fmla="*/ 314 h 590"/>
                <a:gd name="T10" fmla="*/ 47 w 788"/>
                <a:gd name="T11" fmla="*/ 386 h 590"/>
                <a:gd name="T12" fmla="*/ 167 w 788"/>
                <a:gd name="T13" fmla="*/ 410 h 590"/>
                <a:gd name="T14" fmla="*/ 251 w 788"/>
                <a:gd name="T15" fmla="*/ 482 h 590"/>
                <a:gd name="T16" fmla="*/ 299 w 788"/>
                <a:gd name="T17" fmla="*/ 410 h 590"/>
                <a:gd name="T18" fmla="*/ 371 w 788"/>
                <a:gd name="T19" fmla="*/ 434 h 590"/>
                <a:gd name="T20" fmla="*/ 407 w 788"/>
                <a:gd name="T21" fmla="*/ 446 h 590"/>
                <a:gd name="T22" fmla="*/ 491 w 788"/>
                <a:gd name="T23" fmla="*/ 530 h 590"/>
                <a:gd name="T24" fmla="*/ 515 w 788"/>
                <a:gd name="T25" fmla="*/ 566 h 590"/>
                <a:gd name="T26" fmla="*/ 587 w 788"/>
                <a:gd name="T27" fmla="*/ 590 h 590"/>
                <a:gd name="T28" fmla="*/ 623 w 788"/>
                <a:gd name="T29" fmla="*/ 578 h 590"/>
                <a:gd name="T30" fmla="*/ 683 w 788"/>
                <a:gd name="T31" fmla="*/ 470 h 590"/>
                <a:gd name="T32" fmla="*/ 719 w 788"/>
                <a:gd name="T33" fmla="*/ 446 h 590"/>
                <a:gd name="T34" fmla="*/ 743 w 788"/>
                <a:gd name="T35" fmla="*/ 410 h 590"/>
                <a:gd name="T36" fmla="*/ 779 w 788"/>
                <a:gd name="T37" fmla="*/ 386 h 590"/>
                <a:gd name="T38" fmla="*/ 755 w 788"/>
                <a:gd name="T39" fmla="*/ 350 h 590"/>
                <a:gd name="T40" fmla="*/ 743 w 788"/>
                <a:gd name="T41" fmla="*/ 122 h 590"/>
                <a:gd name="T42" fmla="*/ 671 w 788"/>
                <a:gd name="T43" fmla="*/ 98 h 590"/>
                <a:gd name="T44" fmla="*/ 599 w 788"/>
                <a:gd name="T45" fmla="*/ 122 h 590"/>
                <a:gd name="T46" fmla="*/ 563 w 788"/>
                <a:gd name="T47" fmla="*/ 134 h 590"/>
                <a:gd name="T48" fmla="*/ 443 w 788"/>
                <a:gd name="T49" fmla="*/ 86 h 590"/>
                <a:gd name="T50" fmla="*/ 395 w 788"/>
                <a:gd name="T51" fmla="*/ 13 h 590"/>
                <a:gd name="T52" fmla="*/ 347 w 788"/>
                <a:gd name="T53" fmla="*/ 26 h 590"/>
                <a:gd name="T54" fmla="*/ 335 w 788"/>
                <a:gd name="T55" fmla="*/ 62 h 590"/>
                <a:gd name="T56" fmla="*/ 287 w 788"/>
                <a:gd name="T57" fmla="*/ 49 h 590"/>
                <a:gd name="T58" fmla="*/ 131 w 788"/>
                <a:gd name="T59" fmla="*/ 97 h 590"/>
                <a:gd name="T60" fmla="*/ 143 w 788"/>
                <a:gd name="T61" fmla="*/ 122 h 590"/>
                <a:gd name="T62" fmla="*/ 95 w 788"/>
                <a:gd name="T63" fmla="*/ 110 h 590"/>
                <a:gd name="T64" fmla="*/ 11 w 788"/>
                <a:gd name="T65" fmla="*/ 122 h 590"/>
                <a:gd name="T66" fmla="*/ 35 w 788"/>
                <a:gd name="T67" fmla="*/ 158 h 59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88"/>
                <a:gd name="T103" fmla="*/ 0 h 590"/>
                <a:gd name="T104" fmla="*/ 788 w 788"/>
                <a:gd name="T105" fmla="*/ 590 h 59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88" h="590">
                  <a:moveTo>
                    <a:pt x="443" y="25"/>
                  </a:moveTo>
                  <a:cubicBezTo>
                    <a:pt x="395" y="1"/>
                    <a:pt x="271" y="52"/>
                    <a:pt x="191" y="62"/>
                  </a:cubicBezTo>
                  <a:cubicBezTo>
                    <a:pt x="152" y="75"/>
                    <a:pt x="122" y="97"/>
                    <a:pt x="83" y="110"/>
                  </a:cubicBezTo>
                  <a:cubicBezTo>
                    <a:pt x="92" y="161"/>
                    <a:pt x="93" y="168"/>
                    <a:pt x="71" y="217"/>
                  </a:cubicBezTo>
                  <a:cubicBezTo>
                    <a:pt x="59" y="243"/>
                    <a:pt x="35" y="314"/>
                    <a:pt x="35" y="314"/>
                  </a:cubicBezTo>
                  <a:cubicBezTo>
                    <a:pt x="39" y="338"/>
                    <a:pt x="27" y="372"/>
                    <a:pt x="47" y="386"/>
                  </a:cubicBezTo>
                  <a:cubicBezTo>
                    <a:pt x="80" y="410"/>
                    <a:pt x="167" y="410"/>
                    <a:pt x="167" y="410"/>
                  </a:cubicBezTo>
                  <a:cubicBezTo>
                    <a:pt x="185" y="464"/>
                    <a:pt x="199" y="465"/>
                    <a:pt x="251" y="482"/>
                  </a:cubicBezTo>
                  <a:cubicBezTo>
                    <a:pt x="267" y="458"/>
                    <a:pt x="272" y="401"/>
                    <a:pt x="299" y="410"/>
                  </a:cubicBezTo>
                  <a:cubicBezTo>
                    <a:pt x="323" y="418"/>
                    <a:pt x="347" y="426"/>
                    <a:pt x="371" y="434"/>
                  </a:cubicBezTo>
                  <a:cubicBezTo>
                    <a:pt x="383" y="438"/>
                    <a:pt x="407" y="446"/>
                    <a:pt x="407" y="446"/>
                  </a:cubicBezTo>
                  <a:cubicBezTo>
                    <a:pt x="462" y="529"/>
                    <a:pt x="428" y="509"/>
                    <a:pt x="491" y="530"/>
                  </a:cubicBezTo>
                  <a:cubicBezTo>
                    <a:pt x="499" y="542"/>
                    <a:pt x="503" y="558"/>
                    <a:pt x="515" y="566"/>
                  </a:cubicBezTo>
                  <a:cubicBezTo>
                    <a:pt x="536" y="579"/>
                    <a:pt x="587" y="590"/>
                    <a:pt x="587" y="590"/>
                  </a:cubicBezTo>
                  <a:cubicBezTo>
                    <a:pt x="599" y="586"/>
                    <a:pt x="613" y="586"/>
                    <a:pt x="623" y="578"/>
                  </a:cubicBezTo>
                  <a:cubicBezTo>
                    <a:pt x="657" y="551"/>
                    <a:pt x="652" y="501"/>
                    <a:pt x="683" y="470"/>
                  </a:cubicBezTo>
                  <a:cubicBezTo>
                    <a:pt x="693" y="460"/>
                    <a:pt x="707" y="454"/>
                    <a:pt x="719" y="446"/>
                  </a:cubicBezTo>
                  <a:cubicBezTo>
                    <a:pt x="727" y="434"/>
                    <a:pt x="733" y="420"/>
                    <a:pt x="743" y="410"/>
                  </a:cubicBezTo>
                  <a:cubicBezTo>
                    <a:pt x="753" y="400"/>
                    <a:pt x="776" y="400"/>
                    <a:pt x="779" y="386"/>
                  </a:cubicBezTo>
                  <a:cubicBezTo>
                    <a:pt x="782" y="372"/>
                    <a:pt x="763" y="362"/>
                    <a:pt x="755" y="350"/>
                  </a:cubicBezTo>
                  <a:cubicBezTo>
                    <a:pt x="788" y="250"/>
                    <a:pt x="775" y="217"/>
                    <a:pt x="743" y="122"/>
                  </a:cubicBezTo>
                  <a:cubicBezTo>
                    <a:pt x="735" y="98"/>
                    <a:pt x="671" y="98"/>
                    <a:pt x="671" y="98"/>
                  </a:cubicBezTo>
                  <a:cubicBezTo>
                    <a:pt x="647" y="106"/>
                    <a:pt x="623" y="114"/>
                    <a:pt x="599" y="122"/>
                  </a:cubicBezTo>
                  <a:cubicBezTo>
                    <a:pt x="587" y="126"/>
                    <a:pt x="563" y="134"/>
                    <a:pt x="563" y="134"/>
                  </a:cubicBezTo>
                  <a:cubicBezTo>
                    <a:pt x="524" y="108"/>
                    <a:pt x="487" y="101"/>
                    <a:pt x="443" y="86"/>
                  </a:cubicBezTo>
                  <a:cubicBezTo>
                    <a:pt x="435" y="74"/>
                    <a:pt x="407" y="21"/>
                    <a:pt x="395" y="13"/>
                  </a:cubicBezTo>
                  <a:cubicBezTo>
                    <a:pt x="374" y="0"/>
                    <a:pt x="347" y="26"/>
                    <a:pt x="347" y="26"/>
                  </a:cubicBezTo>
                  <a:cubicBezTo>
                    <a:pt x="333" y="28"/>
                    <a:pt x="345" y="54"/>
                    <a:pt x="335" y="62"/>
                  </a:cubicBezTo>
                  <a:cubicBezTo>
                    <a:pt x="342" y="77"/>
                    <a:pt x="335" y="37"/>
                    <a:pt x="287" y="49"/>
                  </a:cubicBezTo>
                  <a:cubicBezTo>
                    <a:pt x="287" y="49"/>
                    <a:pt x="149" y="91"/>
                    <a:pt x="131" y="97"/>
                  </a:cubicBezTo>
                  <a:cubicBezTo>
                    <a:pt x="119" y="101"/>
                    <a:pt x="143" y="122"/>
                    <a:pt x="143" y="122"/>
                  </a:cubicBezTo>
                  <a:cubicBezTo>
                    <a:pt x="127" y="118"/>
                    <a:pt x="111" y="110"/>
                    <a:pt x="95" y="110"/>
                  </a:cubicBezTo>
                  <a:cubicBezTo>
                    <a:pt x="67" y="110"/>
                    <a:pt x="33" y="104"/>
                    <a:pt x="11" y="122"/>
                  </a:cubicBezTo>
                  <a:cubicBezTo>
                    <a:pt x="0" y="131"/>
                    <a:pt x="25" y="148"/>
                    <a:pt x="35" y="158"/>
                  </a:cubicBezTo>
                </a:path>
              </a:pathLst>
            </a:custGeom>
            <a:solidFill>
              <a:srgbClr val="CCFFFF"/>
            </a:solidFill>
            <a:ln w="9525">
              <a:solidFill>
                <a:schemeClr val="tx1"/>
              </a:solidFill>
              <a:round/>
            </a:ln>
          </p:spPr>
          <p:txBody>
            <a:bodyPr/>
            <a:lstStyle/>
            <a:p>
              <a:endParaRPr lang="zh-CN" altLang="en-US"/>
            </a:p>
          </p:txBody>
        </p:sp>
        <p:sp>
          <p:nvSpPr>
            <p:cNvPr id="56355" name="Freeform 13"/>
            <p:cNvSpPr>
              <a:spLocks noChangeArrowheads="1"/>
            </p:cNvSpPr>
            <p:nvPr/>
          </p:nvSpPr>
          <p:spPr bwMode="auto">
            <a:xfrm>
              <a:off x="3903" y="2173"/>
              <a:ext cx="150" cy="177"/>
            </a:xfrm>
            <a:custGeom>
              <a:avLst/>
              <a:gdLst>
                <a:gd name="T0" fmla="*/ 9 w 150"/>
                <a:gd name="T1" fmla="*/ 132 h 177"/>
                <a:gd name="T2" fmla="*/ 105 w 150"/>
                <a:gd name="T3" fmla="*/ 0 h 177"/>
                <a:gd name="T4" fmla="*/ 141 w 150"/>
                <a:gd name="T5" fmla="*/ 24 h 177"/>
                <a:gd name="T6" fmla="*/ 105 w 150"/>
                <a:gd name="T7" fmla="*/ 108 h 177"/>
                <a:gd name="T8" fmla="*/ 93 w 150"/>
                <a:gd name="T9" fmla="*/ 168 h 177"/>
                <a:gd name="T10" fmla="*/ 57 w 150"/>
                <a:gd name="T11" fmla="*/ 156 h 177"/>
                <a:gd name="T12" fmla="*/ 9 w 150"/>
                <a:gd name="T13" fmla="*/ 132 h 177"/>
                <a:gd name="T14" fmla="*/ 0 60000 65536"/>
                <a:gd name="T15" fmla="*/ 0 60000 65536"/>
                <a:gd name="T16" fmla="*/ 0 60000 65536"/>
                <a:gd name="T17" fmla="*/ 0 60000 65536"/>
                <a:gd name="T18" fmla="*/ 0 60000 65536"/>
                <a:gd name="T19" fmla="*/ 0 60000 65536"/>
                <a:gd name="T20" fmla="*/ 0 60000 65536"/>
                <a:gd name="T21" fmla="*/ 0 w 150"/>
                <a:gd name="T22" fmla="*/ 0 h 177"/>
                <a:gd name="T23" fmla="*/ 150 w 150"/>
                <a:gd name="T24" fmla="*/ 177 h 1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0" h="177">
                  <a:moveTo>
                    <a:pt x="9" y="132"/>
                  </a:moveTo>
                  <a:cubicBezTo>
                    <a:pt x="25" y="69"/>
                    <a:pt x="42" y="21"/>
                    <a:pt x="105" y="0"/>
                  </a:cubicBezTo>
                  <a:cubicBezTo>
                    <a:pt x="117" y="8"/>
                    <a:pt x="136" y="10"/>
                    <a:pt x="141" y="24"/>
                  </a:cubicBezTo>
                  <a:cubicBezTo>
                    <a:pt x="150" y="50"/>
                    <a:pt x="117" y="90"/>
                    <a:pt x="105" y="108"/>
                  </a:cubicBezTo>
                  <a:cubicBezTo>
                    <a:pt x="101" y="128"/>
                    <a:pt x="107" y="154"/>
                    <a:pt x="93" y="168"/>
                  </a:cubicBezTo>
                  <a:cubicBezTo>
                    <a:pt x="84" y="177"/>
                    <a:pt x="66" y="165"/>
                    <a:pt x="57" y="156"/>
                  </a:cubicBezTo>
                  <a:cubicBezTo>
                    <a:pt x="0" y="99"/>
                    <a:pt x="9" y="39"/>
                    <a:pt x="9" y="132"/>
                  </a:cubicBezTo>
                  <a:close/>
                </a:path>
              </a:pathLst>
            </a:custGeom>
            <a:solidFill>
              <a:srgbClr val="CCFFFF"/>
            </a:solidFill>
            <a:ln w="9525">
              <a:solidFill>
                <a:schemeClr val="tx1"/>
              </a:solidFill>
              <a:round/>
            </a:ln>
          </p:spPr>
          <p:txBody>
            <a:bodyPr/>
            <a:lstStyle/>
            <a:p>
              <a:endParaRPr lang="zh-CN" altLang="en-US"/>
            </a:p>
          </p:txBody>
        </p:sp>
        <p:sp>
          <p:nvSpPr>
            <p:cNvPr id="56356" name="Freeform 14"/>
            <p:cNvSpPr>
              <a:spLocks noChangeArrowheads="1"/>
            </p:cNvSpPr>
            <p:nvPr/>
          </p:nvSpPr>
          <p:spPr bwMode="auto">
            <a:xfrm>
              <a:off x="3732" y="2245"/>
              <a:ext cx="649" cy="691"/>
            </a:xfrm>
            <a:custGeom>
              <a:avLst/>
              <a:gdLst>
                <a:gd name="T0" fmla="*/ 348 w 649"/>
                <a:gd name="T1" fmla="*/ 660 h 691"/>
                <a:gd name="T2" fmla="*/ 516 w 649"/>
                <a:gd name="T3" fmla="*/ 660 h 691"/>
                <a:gd name="T4" fmla="*/ 588 w 649"/>
                <a:gd name="T5" fmla="*/ 636 h 691"/>
                <a:gd name="T6" fmla="*/ 624 w 649"/>
                <a:gd name="T7" fmla="*/ 624 h 691"/>
                <a:gd name="T8" fmla="*/ 648 w 649"/>
                <a:gd name="T9" fmla="*/ 588 h 691"/>
                <a:gd name="T10" fmla="*/ 624 w 649"/>
                <a:gd name="T11" fmla="*/ 552 h 691"/>
                <a:gd name="T12" fmla="*/ 612 w 649"/>
                <a:gd name="T13" fmla="*/ 516 h 691"/>
                <a:gd name="T14" fmla="*/ 636 w 649"/>
                <a:gd name="T15" fmla="*/ 264 h 691"/>
                <a:gd name="T16" fmla="*/ 588 w 649"/>
                <a:gd name="T17" fmla="*/ 228 h 691"/>
                <a:gd name="T18" fmla="*/ 516 w 649"/>
                <a:gd name="T19" fmla="*/ 180 h 691"/>
                <a:gd name="T20" fmla="*/ 480 w 649"/>
                <a:gd name="T21" fmla="*/ 156 h 691"/>
                <a:gd name="T22" fmla="*/ 444 w 649"/>
                <a:gd name="T23" fmla="*/ 132 h 691"/>
                <a:gd name="T24" fmla="*/ 420 w 649"/>
                <a:gd name="T25" fmla="*/ 60 h 691"/>
                <a:gd name="T26" fmla="*/ 312 w 649"/>
                <a:gd name="T27" fmla="*/ 0 h 691"/>
                <a:gd name="T28" fmla="*/ 264 w 649"/>
                <a:gd name="T29" fmla="*/ 72 h 691"/>
                <a:gd name="T30" fmla="*/ 84 w 649"/>
                <a:gd name="T31" fmla="*/ 24 h 691"/>
                <a:gd name="T32" fmla="*/ 48 w 649"/>
                <a:gd name="T33" fmla="*/ 36 h 691"/>
                <a:gd name="T34" fmla="*/ 0 w 649"/>
                <a:gd name="T35" fmla="*/ 108 h 691"/>
                <a:gd name="T36" fmla="*/ 132 w 649"/>
                <a:gd name="T37" fmla="*/ 420 h 691"/>
                <a:gd name="T38" fmla="*/ 192 w 649"/>
                <a:gd name="T39" fmla="*/ 468 h 691"/>
                <a:gd name="T40" fmla="*/ 264 w 649"/>
                <a:gd name="T41" fmla="*/ 516 h 691"/>
                <a:gd name="T42" fmla="*/ 276 w 649"/>
                <a:gd name="T43" fmla="*/ 564 h 691"/>
                <a:gd name="T44" fmla="*/ 312 w 649"/>
                <a:gd name="T45" fmla="*/ 576 h 691"/>
                <a:gd name="T46" fmla="*/ 336 w 649"/>
                <a:gd name="T47" fmla="*/ 648 h 691"/>
                <a:gd name="T48" fmla="*/ 348 w 649"/>
                <a:gd name="T49" fmla="*/ 684 h 691"/>
                <a:gd name="T50" fmla="*/ 420 w 649"/>
                <a:gd name="T51" fmla="*/ 672 h 691"/>
                <a:gd name="T52" fmla="*/ 480 w 649"/>
                <a:gd name="T53" fmla="*/ 672 h 6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49"/>
                <a:gd name="T82" fmla="*/ 0 h 691"/>
                <a:gd name="T83" fmla="*/ 649 w 649"/>
                <a:gd name="T84" fmla="*/ 691 h 6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49" h="691">
                  <a:moveTo>
                    <a:pt x="348" y="660"/>
                  </a:moveTo>
                  <a:cubicBezTo>
                    <a:pt x="439" y="678"/>
                    <a:pt x="422" y="691"/>
                    <a:pt x="516" y="660"/>
                  </a:cubicBezTo>
                  <a:cubicBezTo>
                    <a:pt x="540" y="652"/>
                    <a:pt x="564" y="644"/>
                    <a:pt x="588" y="636"/>
                  </a:cubicBezTo>
                  <a:cubicBezTo>
                    <a:pt x="600" y="632"/>
                    <a:pt x="624" y="624"/>
                    <a:pt x="624" y="624"/>
                  </a:cubicBezTo>
                  <a:cubicBezTo>
                    <a:pt x="632" y="612"/>
                    <a:pt x="648" y="602"/>
                    <a:pt x="648" y="588"/>
                  </a:cubicBezTo>
                  <a:cubicBezTo>
                    <a:pt x="648" y="574"/>
                    <a:pt x="630" y="565"/>
                    <a:pt x="624" y="552"/>
                  </a:cubicBezTo>
                  <a:cubicBezTo>
                    <a:pt x="618" y="541"/>
                    <a:pt x="616" y="528"/>
                    <a:pt x="612" y="516"/>
                  </a:cubicBezTo>
                  <a:cubicBezTo>
                    <a:pt x="629" y="430"/>
                    <a:pt x="606" y="355"/>
                    <a:pt x="636" y="264"/>
                  </a:cubicBezTo>
                  <a:cubicBezTo>
                    <a:pt x="609" y="155"/>
                    <a:pt x="649" y="248"/>
                    <a:pt x="588" y="228"/>
                  </a:cubicBezTo>
                  <a:cubicBezTo>
                    <a:pt x="561" y="219"/>
                    <a:pt x="540" y="196"/>
                    <a:pt x="516" y="180"/>
                  </a:cubicBezTo>
                  <a:cubicBezTo>
                    <a:pt x="504" y="172"/>
                    <a:pt x="492" y="164"/>
                    <a:pt x="480" y="156"/>
                  </a:cubicBezTo>
                  <a:cubicBezTo>
                    <a:pt x="468" y="148"/>
                    <a:pt x="444" y="132"/>
                    <a:pt x="444" y="132"/>
                  </a:cubicBezTo>
                  <a:cubicBezTo>
                    <a:pt x="436" y="108"/>
                    <a:pt x="441" y="74"/>
                    <a:pt x="420" y="60"/>
                  </a:cubicBezTo>
                  <a:cubicBezTo>
                    <a:pt x="337" y="5"/>
                    <a:pt x="375" y="21"/>
                    <a:pt x="312" y="0"/>
                  </a:cubicBezTo>
                  <a:cubicBezTo>
                    <a:pt x="296" y="24"/>
                    <a:pt x="292" y="79"/>
                    <a:pt x="264" y="72"/>
                  </a:cubicBezTo>
                  <a:cubicBezTo>
                    <a:pt x="204" y="57"/>
                    <a:pt x="145" y="39"/>
                    <a:pt x="84" y="24"/>
                  </a:cubicBezTo>
                  <a:cubicBezTo>
                    <a:pt x="72" y="28"/>
                    <a:pt x="57" y="27"/>
                    <a:pt x="48" y="36"/>
                  </a:cubicBezTo>
                  <a:cubicBezTo>
                    <a:pt x="28" y="56"/>
                    <a:pt x="0" y="108"/>
                    <a:pt x="0" y="108"/>
                  </a:cubicBezTo>
                  <a:cubicBezTo>
                    <a:pt x="24" y="204"/>
                    <a:pt x="44" y="362"/>
                    <a:pt x="132" y="420"/>
                  </a:cubicBezTo>
                  <a:cubicBezTo>
                    <a:pt x="176" y="487"/>
                    <a:pt x="131" y="434"/>
                    <a:pt x="192" y="468"/>
                  </a:cubicBezTo>
                  <a:cubicBezTo>
                    <a:pt x="217" y="482"/>
                    <a:pt x="264" y="516"/>
                    <a:pt x="264" y="516"/>
                  </a:cubicBezTo>
                  <a:cubicBezTo>
                    <a:pt x="268" y="532"/>
                    <a:pt x="266" y="551"/>
                    <a:pt x="276" y="564"/>
                  </a:cubicBezTo>
                  <a:cubicBezTo>
                    <a:pt x="284" y="574"/>
                    <a:pt x="305" y="566"/>
                    <a:pt x="312" y="576"/>
                  </a:cubicBezTo>
                  <a:cubicBezTo>
                    <a:pt x="327" y="597"/>
                    <a:pt x="328" y="624"/>
                    <a:pt x="336" y="648"/>
                  </a:cubicBezTo>
                  <a:cubicBezTo>
                    <a:pt x="340" y="660"/>
                    <a:pt x="348" y="684"/>
                    <a:pt x="348" y="684"/>
                  </a:cubicBezTo>
                  <a:cubicBezTo>
                    <a:pt x="409" y="643"/>
                    <a:pt x="357" y="664"/>
                    <a:pt x="420" y="672"/>
                  </a:cubicBezTo>
                  <a:cubicBezTo>
                    <a:pt x="440" y="674"/>
                    <a:pt x="460" y="672"/>
                    <a:pt x="480" y="672"/>
                  </a:cubicBezTo>
                </a:path>
              </a:pathLst>
            </a:custGeom>
            <a:solidFill>
              <a:srgbClr val="CCFFFF"/>
            </a:solidFill>
            <a:ln w="9525">
              <a:solidFill>
                <a:schemeClr val="tx1"/>
              </a:solidFill>
              <a:round/>
            </a:ln>
          </p:spPr>
          <p:txBody>
            <a:bodyPr/>
            <a:lstStyle/>
            <a:p>
              <a:endParaRPr lang="zh-CN" altLang="en-US"/>
            </a:p>
          </p:txBody>
        </p:sp>
        <p:sp>
          <p:nvSpPr>
            <p:cNvPr id="56357" name="Freeform 15"/>
            <p:cNvSpPr>
              <a:spLocks noChangeArrowheads="1"/>
            </p:cNvSpPr>
            <p:nvPr/>
          </p:nvSpPr>
          <p:spPr bwMode="auto">
            <a:xfrm>
              <a:off x="3770" y="2857"/>
              <a:ext cx="646" cy="941"/>
            </a:xfrm>
            <a:custGeom>
              <a:avLst/>
              <a:gdLst>
                <a:gd name="T0" fmla="*/ 298 w 646"/>
                <a:gd name="T1" fmla="*/ 60 h 941"/>
                <a:gd name="T2" fmla="*/ 274 w 646"/>
                <a:gd name="T3" fmla="*/ 96 h 941"/>
                <a:gd name="T4" fmla="*/ 334 w 646"/>
                <a:gd name="T5" fmla="*/ 204 h 941"/>
                <a:gd name="T6" fmla="*/ 322 w 646"/>
                <a:gd name="T7" fmla="*/ 324 h 941"/>
                <a:gd name="T8" fmla="*/ 286 w 646"/>
                <a:gd name="T9" fmla="*/ 336 h 941"/>
                <a:gd name="T10" fmla="*/ 274 w 646"/>
                <a:gd name="T11" fmla="*/ 300 h 941"/>
                <a:gd name="T12" fmla="*/ 250 w 646"/>
                <a:gd name="T13" fmla="*/ 264 h 941"/>
                <a:gd name="T14" fmla="*/ 262 w 646"/>
                <a:gd name="T15" fmla="*/ 228 h 941"/>
                <a:gd name="T16" fmla="*/ 190 w 646"/>
                <a:gd name="T17" fmla="*/ 192 h 941"/>
                <a:gd name="T18" fmla="*/ 106 w 646"/>
                <a:gd name="T19" fmla="*/ 216 h 941"/>
                <a:gd name="T20" fmla="*/ 34 w 646"/>
                <a:gd name="T21" fmla="*/ 252 h 941"/>
                <a:gd name="T22" fmla="*/ 10 w 646"/>
                <a:gd name="T23" fmla="*/ 288 h 941"/>
                <a:gd name="T24" fmla="*/ 118 w 646"/>
                <a:gd name="T25" fmla="*/ 360 h 941"/>
                <a:gd name="T26" fmla="*/ 118 w 646"/>
                <a:gd name="T27" fmla="*/ 540 h 941"/>
                <a:gd name="T28" fmla="*/ 106 w 646"/>
                <a:gd name="T29" fmla="*/ 600 h 941"/>
                <a:gd name="T30" fmla="*/ 70 w 646"/>
                <a:gd name="T31" fmla="*/ 624 h 941"/>
                <a:gd name="T32" fmla="*/ 34 w 646"/>
                <a:gd name="T33" fmla="*/ 696 h 941"/>
                <a:gd name="T34" fmla="*/ 58 w 646"/>
                <a:gd name="T35" fmla="*/ 732 h 941"/>
                <a:gd name="T36" fmla="*/ 82 w 646"/>
                <a:gd name="T37" fmla="*/ 816 h 941"/>
                <a:gd name="T38" fmla="*/ 70 w 646"/>
                <a:gd name="T39" fmla="*/ 888 h 941"/>
                <a:gd name="T40" fmla="*/ 82 w 646"/>
                <a:gd name="T41" fmla="*/ 936 h 941"/>
                <a:gd name="T42" fmla="*/ 106 w 646"/>
                <a:gd name="T43" fmla="*/ 900 h 941"/>
                <a:gd name="T44" fmla="*/ 178 w 646"/>
                <a:gd name="T45" fmla="*/ 840 h 941"/>
                <a:gd name="T46" fmla="*/ 250 w 646"/>
                <a:gd name="T47" fmla="*/ 792 h 941"/>
                <a:gd name="T48" fmla="*/ 274 w 646"/>
                <a:gd name="T49" fmla="*/ 684 h 941"/>
                <a:gd name="T50" fmla="*/ 334 w 646"/>
                <a:gd name="T51" fmla="*/ 492 h 941"/>
                <a:gd name="T52" fmla="*/ 466 w 646"/>
                <a:gd name="T53" fmla="*/ 396 h 941"/>
                <a:gd name="T54" fmla="*/ 502 w 646"/>
                <a:gd name="T55" fmla="*/ 408 h 941"/>
                <a:gd name="T56" fmla="*/ 550 w 646"/>
                <a:gd name="T57" fmla="*/ 336 h 941"/>
                <a:gd name="T58" fmla="*/ 622 w 646"/>
                <a:gd name="T59" fmla="*/ 228 h 941"/>
                <a:gd name="T60" fmla="*/ 646 w 646"/>
                <a:gd name="T61" fmla="*/ 156 h 941"/>
                <a:gd name="T62" fmla="*/ 610 w 646"/>
                <a:gd name="T63" fmla="*/ 24 h 941"/>
                <a:gd name="T64" fmla="*/ 574 w 646"/>
                <a:gd name="T65" fmla="*/ 0 h 941"/>
                <a:gd name="T66" fmla="*/ 322 w 646"/>
                <a:gd name="T67" fmla="*/ 72 h 941"/>
                <a:gd name="T68" fmla="*/ 262 w 646"/>
                <a:gd name="T69" fmla="*/ 84 h 941"/>
                <a:gd name="T70" fmla="*/ 298 w 646"/>
                <a:gd name="T71" fmla="*/ 60 h 94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6"/>
                <a:gd name="T109" fmla="*/ 0 h 941"/>
                <a:gd name="T110" fmla="*/ 646 w 646"/>
                <a:gd name="T111" fmla="*/ 941 h 94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6" h="941">
                  <a:moveTo>
                    <a:pt x="298" y="60"/>
                  </a:moveTo>
                  <a:cubicBezTo>
                    <a:pt x="290" y="72"/>
                    <a:pt x="276" y="82"/>
                    <a:pt x="274" y="96"/>
                  </a:cubicBezTo>
                  <a:cubicBezTo>
                    <a:pt x="267" y="143"/>
                    <a:pt x="301" y="182"/>
                    <a:pt x="334" y="204"/>
                  </a:cubicBezTo>
                  <a:cubicBezTo>
                    <a:pt x="330" y="244"/>
                    <a:pt x="336" y="286"/>
                    <a:pt x="322" y="324"/>
                  </a:cubicBezTo>
                  <a:cubicBezTo>
                    <a:pt x="318" y="336"/>
                    <a:pt x="297" y="342"/>
                    <a:pt x="286" y="336"/>
                  </a:cubicBezTo>
                  <a:cubicBezTo>
                    <a:pt x="275" y="330"/>
                    <a:pt x="280" y="311"/>
                    <a:pt x="274" y="300"/>
                  </a:cubicBezTo>
                  <a:cubicBezTo>
                    <a:pt x="268" y="287"/>
                    <a:pt x="258" y="276"/>
                    <a:pt x="250" y="264"/>
                  </a:cubicBezTo>
                  <a:cubicBezTo>
                    <a:pt x="254" y="252"/>
                    <a:pt x="267" y="240"/>
                    <a:pt x="262" y="228"/>
                  </a:cubicBezTo>
                  <a:cubicBezTo>
                    <a:pt x="255" y="210"/>
                    <a:pt x="205" y="197"/>
                    <a:pt x="190" y="192"/>
                  </a:cubicBezTo>
                  <a:cubicBezTo>
                    <a:pt x="175" y="196"/>
                    <a:pt x="123" y="207"/>
                    <a:pt x="106" y="216"/>
                  </a:cubicBezTo>
                  <a:cubicBezTo>
                    <a:pt x="13" y="263"/>
                    <a:pt x="124" y="222"/>
                    <a:pt x="34" y="252"/>
                  </a:cubicBezTo>
                  <a:cubicBezTo>
                    <a:pt x="26" y="264"/>
                    <a:pt x="12" y="274"/>
                    <a:pt x="10" y="288"/>
                  </a:cubicBezTo>
                  <a:cubicBezTo>
                    <a:pt x="0" y="346"/>
                    <a:pt x="86" y="354"/>
                    <a:pt x="118" y="360"/>
                  </a:cubicBezTo>
                  <a:cubicBezTo>
                    <a:pt x="162" y="427"/>
                    <a:pt x="136" y="469"/>
                    <a:pt x="118" y="540"/>
                  </a:cubicBezTo>
                  <a:cubicBezTo>
                    <a:pt x="113" y="560"/>
                    <a:pt x="116" y="582"/>
                    <a:pt x="106" y="600"/>
                  </a:cubicBezTo>
                  <a:cubicBezTo>
                    <a:pt x="99" y="613"/>
                    <a:pt x="82" y="616"/>
                    <a:pt x="70" y="624"/>
                  </a:cubicBezTo>
                  <a:cubicBezTo>
                    <a:pt x="62" y="637"/>
                    <a:pt x="31" y="676"/>
                    <a:pt x="34" y="696"/>
                  </a:cubicBezTo>
                  <a:cubicBezTo>
                    <a:pt x="36" y="710"/>
                    <a:pt x="52" y="719"/>
                    <a:pt x="58" y="732"/>
                  </a:cubicBezTo>
                  <a:cubicBezTo>
                    <a:pt x="67" y="749"/>
                    <a:pt x="78" y="801"/>
                    <a:pt x="82" y="816"/>
                  </a:cubicBezTo>
                  <a:cubicBezTo>
                    <a:pt x="78" y="840"/>
                    <a:pt x="70" y="864"/>
                    <a:pt x="70" y="888"/>
                  </a:cubicBezTo>
                  <a:cubicBezTo>
                    <a:pt x="70" y="904"/>
                    <a:pt x="66" y="931"/>
                    <a:pt x="82" y="936"/>
                  </a:cubicBezTo>
                  <a:cubicBezTo>
                    <a:pt x="96" y="941"/>
                    <a:pt x="96" y="910"/>
                    <a:pt x="106" y="900"/>
                  </a:cubicBezTo>
                  <a:cubicBezTo>
                    <a:pt x="128" y="878"/>
                    <a:pt x="153" y="859"/>
                    <a:pt x="178" y="840"/>
                  </a:cubicBezTo>
                  <a:cubicBezTo>
                    <a:pt x="201" y="822"/>
                    <a:pt x="250" y="792"/>
                    <a:pt x="250" y="792"/>
                  </a:cubicBezTo>
                  <a:cubicBezTo>
                    <a:pt x="279" y="749"/>
                    <a:pt x="291" y="734"/>
                    <a:pt x="274" y="684"/>
                  </a:cubicBezTo>
                  <a:cubicBezTo>
                    <a:pt x="281" y="601"/>
                    <a:pt x="254" y="519"/>
                    <a:pt x="334" y="492"/>
                  </a:cubicBezTo>
                  <a:cubicBezTo>
                    <a:pt x="374" y="432"/>
                    <a:pt x="410" y="433"/>
                    <a:pt x="466" y="396"/>
                  </a:cubicBezTo>
                  <a:cubicBezTo>
                    <a:pt x="478" y="400"/>
                    <a:pt x="492" y="415"/>
                    <a:pt x="502" y="408"/>
                  </a:cubicBezTo>
                  <a:cubicBezTo>
                    <a:pt x="525" y="391"/>
                    <a:pt x="534" y="360"/>
                    <a:pt x="550" y="336"/>
                  </a:cubicBezTo>
                  <a:cubicBezTo>
                    <a:pt x="574" y="300"/>
                    <a:pt x="598" y="264"/>
                    <a:pt x="622" y="228"/>
                  </a:cubicBezTo>
                  <a:cubicBezTo>
                    <a:pt x="636" y="207"/>
                    <a:pt x="646" y="156"/>
                    <a:pt x="646" y="156"/>
                  </a:cubicBezTo>
                  <a:cubicBezTo>
                    <a:pt x="641" y="135"/>
                    <a:pt x="621" y="40"/>
                    <a:pt x="610" y="24"/>
                  </a:cubicBezTo>
                  <a:cubicBezTo>
                    <a:pt x="602" y="12"/>
                    <a:pt x="586" y="8"/>
                    <a:pt x="574" y="0"/>
                  </a:cubicBezTo>
                  <a:cubicBezTo>
                    <a:pt x="500" y="49"/>
                    <a:pt x="408" y="56"/>
                    <a:pt x="322" y="72"/>
                  </a:cubicBezTo>
                  <a:cubicBezTo>
                    <a:pt x="302" y="76"/>
                    <a:pt x="280" y="93"/>
                    <a:pt x="262" y="84"/>
                  </a:cubicBezTo>
                  <a:cubicBezTo>
                    <a:pt x="249" y="78"/>
                    <a:pt x="286" y="68"/>
                    <a:pt x="298" y="60"/>
                  </a:cubicBezTo>
                  <a:close/>
                </a:path>
              </a:pathLst>
            </a:custGeom>
            <a:solidFill>
              <a:srgbClr val="CCFFFF"/>
            </a:solidFill>
            <a:ln w="9525">
              <a:solidFill>
                <a:schemeClr val="tx1"/>
              </a:solidFill>
              <a:round/>
            </a:ln>
          </p:spPr>
          <p:txBody>
            <a:bodyPr/>
            <a:lstStyle/>
            <a:p>
              <a:endParaRPr lang="zh-CN" altLang="en-US"/>
            </a:p>
          </p:txBody>
        </p:sp>
        <p:sp>
          <p:nvSpPr>
            <p:cNvPr id="56358" name="Freeform 16"/>
            <p:cNvSpPr>
              <a:spLocks noChangeArrowheads="1"/>
            </p:cNvSpPr>
            <p:nvPr/>
          </p:nvSpPr>
          <p:spPr bwMode="auto">
            <a:xfrm>
              <a:off x="2962" y="3193"/>
              <a:ext cx="914" cy="1021"/>
            </a:xfrm>
            <a:custGeom>
              <a:avLst/>
              <a:gdLst>
                <a:gd name="T0" fmla="*/ 290 w 914"/>
                <a:gd name="T1" fmla="*/ 576 h 1021"/>
                <a:gd name="T2" fmla="*/ 410 w 914"/>
                <a:gd name="T3" fmla="*/ 528 h 1021"/>
                <a:gd name="T4" fmla="*/ 506 w 914"/>
                <a:gd name="T5" fmla="*/ 564 h 1021"/>
                <a:gd name="T6" fmla="*/ 602 w 914"/>
                <a:gd name="T7" fmla="*/ 552 h 1021"/>
                <a:gd name="T8" fmla="*/ 674 w 914"/>
                <a:gd name="T9" fmla="*/ 576 h 1021"/>
                <a:gd name="T10" fmla="*/ 710 w 914"/>
                <a:gd name="T11" fmla="*/ 564 h 1021"/>
                <a:gd name="T12" fmla="*/ 794 w 914"/>
                <a:gd name="T13" fmla="*/ 552 h 1021"/>
                <a:gd name="T14" fmla="*/ 842 w 914"/>
                <a:gd name="T15" fmla="*/ 540 h 1021"/>
                <a:gd name="T16" fmla="*/ 914 w 914"/>
                <a:gd name="T17" fmla="*/ 636 h 1021"/>
                <a:gd name="T18" fmla="*/ 830 w 914"/>
                <a:gd name="T19" fmla="*/ 720 h 1021"/>
                <a:gd name="T20" fmla="*/ 782 w 914"/>
                <a:gd name="T21" fmla="*/ 780 h 1021"/>
                <a:gd name="T22" fmla="*/ 746 w 914"/>
                <a:gd name="T23" fmla="*/ 852 h 1021"/>
                <a:gd name="T24" fmla="*/ 710 w 914"/>
                <a:gd name="T25" fmla="*/ 864 h 1021"/>
                <a:gd name="T26" fmla="*/ 650 w 914"/>
                <a:gd name="T27" fmla="*/ 924 h 1021"/>
                <a:gd name="T28" fmla="*/ 554 w 914"/>
                <a:gd name="T29" fmla="*/ 984 h 1021"/>
                <a:gd name="T30" fmla="*/ 410 w 914"/>
                <a:gd name="T31" fmla="*/ 1008 h 1021"/>
                <a:gd name="T32" fmla="*/ 338 w 914"/>
                <a:gd name="T33" fmla="*/ 1020 h 1021"/>
                <a:gd name="T34" fmla="*/ 182 w 914"/>
                <a:gd name="T35" fmla="*/ 1008 h 1021"/>
                <a:gd name="T36" fmla="*/ 74 w 914"/>
                <a:gd name="T37" fmla="*/ 995 h 1021"/>
                <a:gd name="T38" fmla="*/ 86 w 914"/>
                <a:gd name="T39" fmla="*/ 935 h 1021"/>
                <a:gd name="T40" fmla="*/ 98 w 914"/>
                <a:gd name="T41" fmla="*/ 852 h 1021"/>
                <a:gd name="T42" fmla="*/ 38 w 914"/>
                <a:gd name="T43" fmla="*/ 768 h 1021"/>
                <a:gd name="T44" fmla="*/ 2 w 914"/>
                <a:gd name="T45" fmla="*/ 732 h 1021"/>
                <a:gd name="T46" fmla="*/ 26 w 914"/>
                <a:gd name="T47" fmla="*/ 696 h 1021"/>
                <a:gd name="T48" fmla="*/ 134 w 914"/>
                <a:gd name="T49" fmla="*/ 708 h 1021"/>
                <a:gd name="T50" fmla="*/ 278 w 914"/>
                <a:gd name="T51" fmla="*/ 684 h 1021"/>
                <a:gd name="T52" fmla="*/ 290 w 914"/>
                <a:gd name="T53" fmla="*/ 623 h 1021"/>
                <a:gd name="T54" fmla="*/ 278 w 914"/>
                <a:gd name="T55" fmla="*/ 540 h 1021"/>
                <a:gd name="T56" fmla="*/ 290 w 914"/>
                <a:gd name="T57" fmla="*/ 504 h 1021"/>
                <a:gd name="T58" fmla="*/ 254 w 914"/>
                <a:gd name="T59" fmla="*/ 432 h 1021"/>
                <a:gd name="T60" fmla="*/ 254 w 914"/>
                <a:gd name="T61" fmla="*/ 335 h 1021"/>
                <a:gd name="T62" fmla="*/ 278 w 914"/>
                <a:gd name="T63" fmla="*/ 300 h 1021"/>
                <a:gd name="T64" fmla="*/ 314 w 914"/>
                <a:gd name="T65" fmla="*/ 312 h 1021"/>
                <a:gd name="T66" fmla="*/ 326 w 914"/>
                <a:gd name="T67" fmla="*/ 204 h 1021"/>
                <a:gd name="T68" fmla="*/ 302 w 914"/>
                <a:gd name="T69" fmla="*/ 168 h 1021"/>
                <a:gd name="T70" fmla="*/ 314 w 914"/>
                <a:gd name="T71" fmla="*/ 59 h 1021"/>
                <a:gd name="T72" fmla="*/ 410 w 914"/>
                <a:gd name="T73" fmla="*/ 35 h 1021"/>
                <a:gd name="T74" fmla="*/ 458 w 914"/>
                <a:gd name="T75" fmla="*/ 36 h 1021"/>
                <a:gd name="T76" fmla="*/ 482 w 914"/>
                <a:gd name="T77" fmla="*/ 0 h 1021"/>
                <a:gd name="T78" fmla="*/ 506 w 914"/>
                <a:gd name="T79" fmla="*/ 36 h 1021"/>
                <a:gd name="T80" fmla="*/ 542 w 914"/>
                <a:gd name="T81" fmla="*/ 48 h 1021"/>
                <a:gd name="T82" fmla="*/ 602 w 914"/>
                <a:gd name="T83" fmla="*/ 108 h 1021"/>
                <a:gd name="T84" fmla="*/ 626 w 914"/>
                <a:gd name="T85" fmla="*/ 144 h 1021"/>
                <a:gd name="T86" fmla="*/ 698 w 914"/>
                <a:gd name="T87" fmla="*/ 192 h 1021"/>
                <a:gd name="T88" fmla="*/ 818 w 914"/>
                <a:gd name="T89" fmla="*/ 300 h 1021"/>
                <a:gd name="T90" fmla="*/ 806 w 914"/>
                <a:gd name="T91" fmla="*/ 336 h 1021"/>
                <a:gd name="T92" fmla="*/ 854 w 914"/>
                <a:gd name="T93" fmla="*/ 408 h 1021"/>
                <a:gd name="T94" fmla="*/ 878 w 914"/>
                <a:gd name="T95" fmla="*/ 444 h 1021"/>
                <a:gd name="T96" fmla="*/ 854 w 914"/>
                <a:gd name="T97" fmla="*/ 516 h 1021"/>
                <a:gd name="T98" fmla="*/ 842 w 914"/>
                <a:gd name="T99" fmla="*/ 552 h 10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914"/>
                <a:gd name="T151" fmla="*/ 0 h 1021"/>
                <a:gd name="T152" fmla="*/ 914 w 914"/>
                <a:gd name="T153" fmla="*/ 1021 h 10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914" h="1021">
                  <a:moveTo>
                    <a:pt x="290" y="576"/>
                  </a:moveTo>
                  <a:cubicBezTo>
                    <a:pt x="338" y="564"/>
                    <a:pt x="369" y="555"/>
                    <a:pt x="410" y="528"/>
                  </a:cubicBezTo>
                  <a:cubicBezTo>
                    <a:pt x="449" y="586"/>
                    <a:pt x="445" y="575"/>
                    <a:pt x="506" y="564"/>
                  </a:cubicBezTo>
                  <a:cubicBezTo>
                    <a:pt x="538" y="558"/>
                    <a:pt x="570" y="556"/>
                    <a:pt x="602" y="552"/>
                  </a:cubicBezTo>
                  <a:cubicBezTo>
                    <a:pt x="626" y="560"/>
                    <a:pt x="650" y="568"/>
                    <a:pt x="674" y="576"/>
                  </a:cubicBezTo>
                  <a:cubicBezTo>
                    <a:pt x="686" y="580"/>
                    <a:pt x="698" y="566"/>
                    <a:pt x="710" y="564"/>
                  </a:cubicBezTo>
                  <a:cubicBezTo>
                    <a:pt x="738" y="558"/>
                    <a:pt x="766" y="557"/>
                    <a:pt x="794" y="552"/>
                  </a:cubicBezTo>
                  <a:cubicBezTo>
                    <a:pt x="810" y="549"/>
                    <a:pt x="826" y="544"/>
                    <a:pt x="842" y="540"/>
                  </a:cubicBezTo>
                  <a:cubicBezTo>
                    <a:pt x="859" y="590"/>
                    <a:pt x="884" y="591"/>
                    <a:pt x="914" y="636"/>
                  </a:cubicBezTo>
                  <a:cubicBezTo>
                    <a:pt x="859" y="719"/>
                    <a:pt x="893" y="699"/>
                    <a:pt x="830" y="720"/>
                  </a:cubicBezTo>
                  <a:cubicBezTo>
                    <a:pt x="800" y="810"/>
                    <a:pt x="844" y="702"/>
                    <a:pt x="782" y="780"/>
                  </a:cubicBezTo>
                  <a:cubicBezTo>
                    <a:pt x="743" y="828"/>
                    <a:pt x="802" y="807"/>
                    <a:pt x="746" y="852"/>
                  </a:cubicBezTo>
                  <a:cubicBezTo>
                    <a:pt x="736" y="860"/>
                    <a:pt x="722" y="860"/>
                    <a:pt x="710" y="864"/>
                  </a:cubicBezTo>
                  <a:cubicBezTo>
                    <a:pt x="646" y="960"/>
                    <a:pt x="730" y="844"/>
                    <a:pt x="650" y="924"/>
                  </a:cubicBezTo>
                  <a:cubicBezTo>
                    <a:pt x="599" y="975"/>
                    <a:pt x="663" y="966"/>
                    <a:pt x="554" y="984"/>
                  </a:cubicBezTo>
                  <a:cubicBezTo>
                    <a:pt x="506" y="992"/>
                    <a:pt x="458" y="1000"/>
                    <a:pt x="410" y="1008"/>
                  </a:cubicBezTo>
                  <a:cubicBezTo>
                    <a:pt x="386" y="1012"/>
                    <a:pt x="338" y="1020"/>
                    <a:pt x="338" y="1020"/>
                  </a:cubicBezTo>
                  <a:cubicBezTo>
                    <a:pt x="286" y="1016"/>
                    <a:pt x="232" y="1021"/>
                    <a:pt x="182" y="1008"/>
                  </a:cubicBezTo>
                  <a:cubicBezTo>
                    <a:pt x="143" y="1003"/>
                    <a:pt x="90" y="1007"/>
                    <a:pt x="74" y="995"/>
                  </a:cubicBezTo>
                  <a:cubicBezTo>
                    <a:pt x="58" y="983"/>
                    <a:pt x="82" y="959"/>
                    <a:pt x="86" y="935"/>
                  </a:cubicBezTo>
                  <a:cubicBezTo>
                    <a:pt x="58" y="851"/>
                    <a:pt x="78" y="912"/>
                    <a:pt x="98" y="852"/>
                  </a:cubicBezTo>
                  <a:cubicBezTo>
                    <a:pt x="70" y="768"/>
                    <a:pt x="98" y="788"/>
                    <a:pt x="38" y="768"/>
                  </a:cubicBezTo>
                  <a:cubicBezTo>
                    <a:pt x="26" y="756"/>
                    <a:pt x="5" y="749"/>
                    <a:pt x="2" y="732"/>
                  </a:cubicBezTo>
                  <a:cubicBezTo>
                    <a:pt x="0" y="718"/>
                    <a:pt x="12" y="699"/>
                    <a:pt x="26" y="696"/>
                  </a:cubicBezTo>
                  <a:cubicBezTo>
                    <a:pt x="62" y="690"/>
                    <a:pt x="98" y="704"/>
                    <a:pt x="134" y="708"/>
                  </a:cubicBezTo>
                  <a:cubicBezTo>
                    <a:pt x="139" y="707"/>
                    <a:pt x="269" y="690"/>
                    <a:pt x="278" y="684"/>
                  </a:cubicBezTo>
                  <a:cubicBezTo>
                    <a:pt x="289" y="677"/>
                    <a:pt x="286" y="635"/>
                    <a:pt x="290" y="623"/>
                  </a:cubicBezTo>
                  <a:cubicBezTo>
                    <a:pt x="286" y="587"/>
                    <a:pt x="278" y="576"/>
                    <a:pt x="278" y="540"/>
                  </a:cubicBezTo>
                  <a:cubicBezTo>
                    <a:pt x="278" y="527"/>
                    <a:pt x="292" y="516"/>
                    <a:pt x="290" y="504"/>
                  </a:cubicBezTo>
                  <a:cubicBezTo>
                    <a:pt x="286" y="478"/>
                    <a:pt x="262" y="457"/>
                    <a:pt x="254" y="432"/>
                  </a:cubicBezTo>
                  <a:cubicBezTo>
                    <a:pt x="250" y="408"/>
                    <a:pt x="250" y="357"/>
                    <a:pt x="254" y="335"/>
                  </a:cubicBezTo>
                  <a:cubicBezTo>
                    <a:pt x="258" y="313"/>
                    <a:pt x="268" y="304"/>
                    <a:pt x="278" y="300"/>
                  </a:cubicBezTo>
                  <a:cubicBezTo>
                    <a:pt x="284" y="289"/>
                    <a:pt x="302" y="308"/>
                    <a:pt x="314" y="312"/>
                  </a:cubicBezTo>
                  <a:cubicBezTo>
                    <a:pt x="333" y="255"/>
                    <a:pt x="307" y="261"/>
                    <a:pt x="326" y="204"/>
                  </a:cubicBezTo>
                  <a:cubicBezTo>
                    <a:pt x="318" y="192"/>
                    <a:pt x="303" y="182"/>
                    <a:pt x="302" y="168"/>
                  </a:cubicBezTo>
                  <a:cubicBezTo>
                    <a:pt x="304" y="146"/>
                    <a:pt x="294" y="77"/>
                    <a:pt x="314" y="59"/>
                  </a:cubicBezTo>
                  <a:cubicBezTo>
                    <a:pt x="332" y="37"/>
                    <a:pt x="386" y="39"/>
                    <a:pt x="410" y="35"/>
                  </a:cubicBezTo>
                  <a:cubicBezTo>
                    <a:pt x="422" y="27"/>
                    <a:pt x="448" y="46"/>
                    <a:pt x="458" y="36"/>
                  </a:cubicBezTo>
                  <a:cubicBezTo>
                    <a:pt x="468" y="26"/>
                    <a:pt x="468" y="0"/>
                    <a:pt x="482" y="0"/>
                  </a:cubicBezTo>
                  <a:cubicBezTo>
                    <a:pt x="496" y="0"/>
                    <a:pt x="495" y="27"/>
                    <a:pt x="506" y="36"/>
                  </a:cubicBezTo>
                  <a:cubicBezTo>
                    <a:pt x="516" y="44"/>
                    <a:pt x="530" y="44"/>
                    <a:pt x="542" y="48"/>
                  </a:cubicBezTo>
                  <a:cubicBezTo>
                    <a:pt x="606" y="144"/>
                    <a:pt x="522" y="28"/>
                    <a:pt x="602" y="108"/>
                  </a:cubicBezTo>
                  <a:cubicBezTo>
                    <a:pt x="612" y="118"/>
                    <a:pt x="615" y="135"/>
                    <a:pt x="626" y="144"/>
                  </a:cubicBezTo>
                  <a:cubicBezTo>
                    <a:pt x="648" y="163"/>
                    <a:pt x="698" y="192"/>
                    <a:pt x="698" y="192"/>
                  </a:cubicBezTo>
                  <a:cubicBezTo>
                    <a:pt x="768" y="297"/>
                    <a:pt x="728" y="240"/>
                    <a:pt x="818" y="300"/>
                  </a:cubicBezTo>
                  <a:cubicBezTo>
                    <a:pt x="814" y="312"/>
                    <a:pt x="806" y="336"/>
                    <a:pt x="806" y="336"/>
                  </a:cubicBezTo>
                  <a:cubicBezTo>
                    <a:pt x="822" y="360"/>
                    <a:pt x="838" y="384"/>
                    <a:pt x="854" y="408"/>
                  </a:cubicBezTo>
                  <a:cubicBezTo>
                    <a:pt x="862" y="420"/>
                    <a:pt x="878" y="444"/>
                    <a:pt x="878" y="444"/>
                  </a:cubicBezTo>
                  <a:cubicBezTo>
                    <a:pt x="870" y="468"/>
                    <a:pt x="862" y="492"/>
                    <a:pt x="854" y="516"/>
                  </a:cubicBezTo>
                  <a:cubicBezTo>
                    <a:pt x="850" y="528"/>
                    <a:pt x="842" y="552"/>
                    <a:pt x="842" y="552"/>
                  </a:cubicBezTo>
                </a:path>
              </a:pathLst>
            </a:custGeom>
            <a:solidFill>
              <a:srgbClr val="CCFFFF"/>
            </a:solidFill>
            <a:ln w="9525">
              <a:solidFill>
                <a:schemeClr val="tx1"/>
              </a:solidFill>
              <a:round/>
            </a:ln>
          </p:spPr>
          <p:txBody>
            <a:bodyPr/>
            <a:lstStyle/>
            <a:p>
              <a:endParaRPr lang="zh-CN" altLang="en-US"/>
            </a:p>
          </p:txBody>
        </p:sp>
        <p:sp>
          <p:nvSpPr>
            <p:cNvPr id="56359" name="Freeform 17"/>
            <p:cNvSpPr>
              <a:spLocks noChangeArrowheads="1"/>
            </p:cNvSpPr>
            <p:nvPr/>
          </p:nvSpPr>
          <p:spPr bwMode="auto">
            <a:xfrm>
              <a:off x="3314" y="2688"/>
              <a:ext cx="790" cy="551"/>
            </a:xfrm>
            <a:custGeom>
              <a:avLst/>
              <a:gdLst>
                <a:gd name="T0" fmla="*/ 94 w 790"/>
                <a:gd name="T1" fmla="*/ 541 h 551"/>
                <a:gd name="T2" fmla="*/ 10 w 790"/>
                <a:gd name="T3" fmla="*/ 349 h 551"/>
                <a:gd name="T4" fmla="*/ 82 w 790"/>
                <a:gd name="T5" fmla="*/ 265 h 551"/>
                <a:gd name="T6" fmla="*/ 142 w 790"/>
                <a:gd name="T7" fmla="*/ 204 h 551"/>
                <a:gd name="T8" fmla="*/ 202 w 790"/>
                <a:gd name="T9" fmla="*/ 192 h 551"/>
                <a:gd name="T10" fmla="*/ 214 w 790"/>
                <a:gd name="T11" fmla="*/ 229 h 551"/>
                <a:gd name="T12" fmla="*/ 346 w 790"/>
                <a:gd name="T13" fmla="*/ 241 h 551"/>
                <a:gd name="T14" fmla="*/ 418 w 790"/>
                <a:gd name="T15" fmla="*/ 289 h 551"/>
                <a:gd name="T16" fmla="*/ 394 w 790"/>
                <a:gd name="T17" fmla="*/ 181 h 551"/>
                <a:gd name="T18" fmla="*/ 394 w 790"/>
                <a:gd name="T19" fmla="*/ 109 h 551"/>
                <a:gd name="T20" fmla="*/ 430 w 790"/>
                <a:gd name="T21" fmla="*/ 37 h 551"/>
                <a:gd name="T22" fmla="*/ 478 w 790"/>
                <a:gd name="T23" fmla="*/ 49 h 551"/>
                <a:gd name="T24" fmla="*/ 562 w 790"/>
                <a:gd name="T25" fmla="*/ 0 h 551"/>
                <a:gd name="T26" fmla="*/ 598 w 790"/>
                <a:gd name="T27" fmla="*/ 36 h 551"/>
                <a:gd name="T28" fmla="*/ 658 w 790"/>
                <a:gd name="T29" fmla="*/ 84 h 551"/>
                <a:gd name="T30" fmla="*/ 694 w 790"/>
                <a:gd name="T31" fmla="*/ 144 h 551"/>
                <a:gd name="T32" fmla="*/ 706 w 790"/>
                <a:gd name="T33" fmla="*/ 157 h 551"/>
                <a:gd name="T34" fmla="*/ 754 w 790"/>
                <a:gd name="T35" fmla="*/ 204 h 551"/>
                <a:gd name="T36" fmla="*/ 790 w 790"/>
                <a:gd name="T37" fmla="*/ 420 h 551"/>
                <a:gd name="T38" fmla="*/ 718 w 790"/>
                <a:gd name="T39" fmla="*/ 493 h 551"/>
                <a:gd name="T40" fmla="*/ 658 w 790"/>
                <a:gd name="T41" fmla="*/ 373 h 551"/>
                <a:gd name="T42" fmla="*/ 538 w 790"/>
                <a:gd name="T43" fmla="*/ 397 h 551"/>
                <a:gd name="T44" fmla="*/ 466 w 790"/>
                <a:gd name="T45" fmla="*/ 433 h 551"/>
                <a:gd name="T46" fmla="*/ 346 w 790"/>
                <a:gd name="T47" fmla="*/ 481 h 551"/>
                <a:gd name="T48" fmla="*/ 322 w 790"/>
                <a:gd name="T49" fmla="*/ 517 h 551"/>
                <a:gd name="T50" fmla="*/ 94 w 790"/>
                <a:gd name="T51" fmla="*/ 541 h 55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90"/>
                <a:gd name="T79" fmla="*/ 0 h 551"/>
                <a:gd name="T80" fmla="*/ 790 w 790"/>
                <a:gd name="T81" fmla="*/ 551 h 55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90" h="551">
                  <a:moveTo>
                    <a:pt x="94" y="541"/>
                  </a:moveTo>
                  <a:cubicBezTo>
                    <a:pt x="0" y="447"/>
                    <a:pt x="26" y="530"/>
                    <a:pt x="10" y="349"/>
                  </a:cubicBezTo>
                  <a:cubicBezTo>
                    <a:pt x="38" y="265"/>
                    <a:pt x="10" y="281"/>
                    <a:pt x="82" y="265"/>
                  </a:cubicBezTo>
                  <a:cubicBezTo>
                    <a:pt x="102" y="261"/>
                    <a:pt x="122" y="208"/>
                    <a:pt x="142" y="204"/>
                  </a:cubicBezTo>
                  <a:cubicBezTo>
                    <a:pt x="148" y="187"/>
                    <a:pt x="168" y="185"/>
                    <a:pt x="202" y="192"/>
                  </a:cubicBezTo>
                  <a:cubicBezTo>
                    <a:pt x="216" y="195"/>
                    <a:pt x="206" y="217"/>
                    <a:pt x="214" y="229"/>
                  </a:cubicBezTo>
                  <a:cubicBezTo>
                    <a:pt x="299" y="212"/>
                    <a:pt x="255" y="211"/>
                    <a:pt x="346" y="241"/>
                  </a:cubicBezTo>
                  <a:cubicBezTo>
                    <a:pt x="373" y="250"/>
                    <a:pt x="418" y="289"/>
                    <a:pt x="418" y="289"/>
                  </a:cubicBezTo>
                  <a:cubicBezTo>
                    <a:pt x="435" y="239"/>
                    <a:pt x="423" y="224"/>
                    <a:pt x="394" y="181"/>
                  </a:cubicBezTo>
                  <a:cubicBezTo>
                    <a:pt x="426" y="85"/>
                    <a:pt x="394" y="205"/>
                    <a:pt x="394" y="109"/>
                  </a:cubicBezTo>
                  <a:cubicBezTo>
                    <a:pt x="394" y="84"/>
                    <a:pt x="418" y="55"/>
                    <a:pt x="430" y="37"/>
                  </a:cubicBezTo>
                  <a:cubicBezTo>
                    <a:pt x="446" y="41"/>
                    <a:pt x="462" y="51"/>
                    <a:pt x="478" y="49"/>
                  </a:cubicBezTo>
                  <a:cubicBezTo>
                    <a:pt x="503" y="46"/>
                    <a:pt x="562" y="0"/>
                    <a:pt x="562" y="0"/>
                  </a:cubicBezTo>
                  <a:cubicBezTo>
                    <a:pt x="610" y="16"/>
                    <a:pt x="598" y="24"/>
                    <a:pt x="598" y="36"/>
                  </a:cubicBezTo>
                  <a:cubicBezTo>
                    <a:pt x="612" y="45"/>
                    <a:pt x="642" y="66"/>
                    <a:pt x="658" y="84"/>
                  </a:cubicBezTo>
                  <a:cubicBezTo>
                    <a:pt x="674" y="102"/>
                    <a:pt x="686" y="132"/>
                    <a:pt x="694" y="144"/>
                  </a:cubicBezTo>
                  <a:cubicBezTo>
                    <a:pt x="706" y="120"/>
                    <a:pt x="698" y="145"/>
                    <a:pt x="706" y="157"/>
                  </a:cubicBezTo>
                  <a:cubicBezTo>
                    <a:pt x="719" y="178"/>
                    <a:pt x="754" y="204"/>
                    <a:pt x="754" y="204"/>
                  </a:cubicBezTo>
                  <a:cubicBezTo>
                    <a:pt x="733" y="267"/>
                    <a:pt x="754" y="336"/>
                    <a:pt x="790" y="420"/>
                  </a:cubicBezTo>
                  <a:cubicBezTo>
                    <a:pt x="762" y="504"/>
                    <a:pt x="778" y="473"/>
                    <a:pt x="718" y="493"/>
                  </a:cubicBezTo>
                  <a:cubicBezTo>
                    <a:pt x="691" y="383"/>
                    <a:pt x="721" y="415"/>
                    <a:pt x="658" y="373"/>
                  </a:cubicBezTo>
                  <a:cubicBezTo>
                    <a:pt x="627" y="377"/>
                    <a:pt x="572" y="380"/>
                    <a:pt x="538" y="397"/>
                  </a:cubicBezTo>
                  <a:cubicBezTo>
                    <a:pt x="445" y="444"/>
                    <a:pt x="556" y="403"/>
                    <a:pt x="466" y="433"/>
                  </a:cubicBezTo>
                  <a:cubicBezTo>
                    <a:pt x="439" y="515"/>
                    <a:pt x="478" y="433"/>
                    <a:pt x="346" y="481"/>
                  </a:cubicBezTo>
                  <a:cubicBezTo>
                    <a:pt x="332" y="486"/>
                    <a:pt x="335" y="511"/>
                    <a:pt x="322" y="517"/>
                  </a:cubicBezTo>
                  <a:cubicBezTo>
                    <a:pt x="254" y="551"/>
                    <a:pt x="170" y="535"/>
                    <a:pt x="94" y="541"/>
                  </a:cubicBezTo>
                  <a:close/>
                </a:path>
              </a:pathLst>
            </a:custGeom>
            <a:solidFill>
              <a:srgbClr val="CCFFFF"/>
            </a:solidFill>
            <a:ln w="9525">
              <a:solidFill>
                <a:schemeClr val="tx1"/>
              </a:solidFill>
              <a:round/>
            </a:ln>
          </p:spPr>
          <p:txBody>
            <a:bodyPr/>
            <a:lstStyle/>
            <a:p>
              <a:endParaRPr lang="zh-CN" altLang="en-US"/>
            </a:p>
          </p:txBody>
        </p:sp>
        <p:sp>
          <p:nvSpPr>
            <p:cNvPr id="56360" name="Freeform 18"/>
            <p:cNvSpPr>
              <a:spLocks noChangeArrowheads="1"/>
            </p:cNvSpPr>
            <p:nvPr/>
          </p:nvSpPr>
          <p:spPr bwMode="auto">
            <a:xfrm>
              <a:off x="2690" y="2545"/>
              <a:ext cx="742" cy="725"/>
            </a:xfrm>
            <a:custGeom>
              <a:avLst/>
              <a:gdLst>
                <a:gd name="T0" fmla="*/ 22 w 742"/>
                <a:gd name="T1" fmla="*/ 0 h 725"/>
                <a:gd name="T2" fmla="*/ 58 w 742"/>
                <a:gd name="T3" fmla="*/ 12 h 725"/>
                <a:gd name="T4" fmla="*/ 310 w 742"/>
                <a:gd name="T5" fmla="*/ 24 h 725"/>
                <a:gd name="T6" fmla="*/ 322 w 742"/>
                <a:gd name="T7" fmla="*/ 60 h 725"/>
                <a:gd name="T8" fmla="*/ 358 w 742"/>
                <a:gd name="T9" fmla="*/ 84 h 725"/>
                <a:gd name="T10" fmla="*/ 382 w 742"/>
                <a:gd name="T11" fmla="*/ 120 h 725"/>
                <a:gd name="T12" fmla="*/ 466 w 742"/>
                <a:gd name="T13" fmla="*/ 84 h 725"/>
                <a:gd name="T14" fmla="*/ 478 w 742"/>
                <a:gd name="T15" fmla="*/ 48 h 725"/>
                <a:gd name="T16" fmla="*/ 550 w 742"/>
                <a:gd name="T17" fmla="*/ 72 h 725"/>
                <a:gd name="T18" fmla="*/ 586 w 742"/>
                <a:gd name="T19" fmla="*/ 84 h 725"/>
                <a:gd name="T20" fmla="*/ 610 w 742"/>
                <a:gd name="T21" fmla="*/ 192 h 725"/>
                <a:gd name="T22" fmla="*/ 634 w 742"/>
                <a:gd name="T23" fmla="*/ 228 h 725"/>
                <a:gd name="T24" fmla="*/ 658 w 742"/>
                <a:gd name="T25" fmla="*/ 300 h 725"/>
                <a:gd name="T26" fmla="*/ 730 w 742"/>
                <a:gd name="T27" fmla="*/ 324 h 725"/>
                <a:gd name="T28" fmla="*/ 742 w 742"/>
                <a:gd name="T29" fmla="*/ 360 h 725"/>
                <a:gd name="T30" fmla="*/ 646 w 742"/>
                <a:gd name="T31" fmla="*/ 420 h 725"/>
                <a:gd name="T32" fmla="*/ 670 w 742"/>
                <a:gd name="T33" fmla="*/ 684 h 725"/>
                <a:gd name="T34" fmla="*/ 550 w 742"/>
                <a:gd name="T35" fmla="*/ 696 h 725"/>
                <a:gd name="T36" fmla="*/ 454 w 742"/>
                <a:gd name="T37" fmla="*/ 719 h 725"/>
                <a:gd name="T38" fmla="*/ 346 w 742"/>
                <a:gd name="T39" fmla="*/ 671 h 725"/>
                <a:gd name="T40" fmla="*/ 22 w 742"/>
                <a:gd name="T41" fmla="*/ 636 h 725"/>
                <a:gd name="T42" fmla="*/ 46 w 742"/>
                <a:gd name="T43" fmla="*/ 503 h 725"/>
                <a:gd name="T44" fmla="*/ 106 w 742"/>
                <a:gd name="T45" fmla="*/ 372 h 725"/>
                <a:gd name="T46" fmla="*/ 106 w 742"/>
                <a:gd name="T47" fmla="*/ 287 h 725"/>
                <a:gd name="T48" fmla="*/ 70 w 742"/>
                <a:gd name="T49" fmla="*/ 143 h 725"/>
                <a:gd name="T50" fmla="*/ 22 w 742"/>
                <a:gd name="T51" fmla="*/ 0 h 72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42"/>
                <a:gd name="T79" fmla="*/ 0 h 725"/>
                <a:gd name="T80" fmla="*/ 742 w 742"/>
                <a:gd name="T81" fmla="*/ 725 h 72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42" h="725">
                  <a:moveTo>
                    <a:pt x="22" y="0"/>
                  </a:moveTo>
                  <a:cubicBezTo>
                    <a:pt x="34" y="4"/>
                    <a:pt x="45" y="11"/>
                    <a:pt x="58" y="12"/>
                  </a:cubicBezTo>
                  <a:cubicBezTo>
                    <a:pt x="142" y="19"/>
                    <a:pt x="227" y="9"/>
                    <a:pt x="310" y="24"/>
                  </a:cubicBezTo>
                  <a:cubicBezTo>
                    <a:pt x="322" y="26"/>
                    <a:pt x="314" y="50"/>
                    <a:pt x="322" y="60"/>
                  </a:cubicBezTo>
                  <a:cubicBezTo>
                    <a:pt x="331" y="71"/>
                    <a:pt x="346" y="76"/>
                    <a:pt x="358" y="84"/>
                  </a:cubicBezTo>
                  <a:cubicBezTo>
                    <a:pt x="366" y="96"/>
                    <a:pt x="368" y="115"/>
                    <a:pt x="382" y="120"/>
                  </a:cubicBezTo>
                  <a:cubicBezTo>
                    <a:pt x="408" y="129"/>
                    <a:pt x="448" y="96"/>
                    <a:pt x="466" y="84"/>
                  </a:cubicBezTo>
                  <a:cubicBezTo>
                    <a:pt x="470" y="72"/>
                    <a:pt x="465" y="50"/>
                    <a:pt x="478" y="48"/>
                  </a:cubicBezTo>
                  <a:cubicBezTo>
                    <a:pt x="503" y="44"/>
                    <a:pt x="526" y="64"/>
                    <a:pt x="550" y="72"/>
                  </a:cubicBezTo>
                  <a:cubicBezTo>
                    <a:pt x="562" y="76"/>
                    <a:pt x="586" y="84"/>
                    <a:pt x="586" y="84"/>
                  </a:cubicBezTo>
                  <a:cubicBezTo>
                    <a:pt x="598" y="119"/>
                    <a:pt x="598" y="157"/>
                    <a:pt x="610" y="192"/>
                  </a:cubicBezTo>
                  <a:cubicBezTo>
                    <a:pt x="615" y="206"/>
                    <a:pt x="628" y="215"/>
                    <a:pt x="634" y="228"/>
                  </a:cubicBezTo>
                  <a:cubicBezTo>
                    <a:pt x="644" y="251"/>
                    <a:pt x="650" y="276"/>
                    <a:pt x="658" y="300"/>
                  </a:cubicBezTo>
                  <a:cubicBezTo>
                    <a:pt x="666" y="324"/>
                    <a:pt x="730" y="324"/>
                    <a:pt x="730" y="324"/>
                  </a:cubicBezTo>
                  <a:cubicBezTo>
                    <a:pt x="734" y="336"/>
                    <a:pt x="742" y="347"/>
                    <a:pt x="742" y="360"/>
                  </a:cubicBezTo>
                  <a:cubicBezTo>
                    <a:pt x="742" y="413"/>
                    <a:pt x="683" y="411"/>
                    <a:pt x="646" y="420"/>
                  </a:cubicBezTo>
                  <a:cubicBezTo>
                    <a:pt x="617" y="508"/>
                    <a:pt x="618" y="606"/>
                    <a:pt x="670" y="684"/>
                  </a:cubicBezTo>
                  <a:cubicBezTo>
                    <a:pt x="630" y="688"/>
                    <a:pt x="590" y="691"/>
                    <a:pt x="550" y="696"/>
                  </a:cubicBezTo>
                  <a:cubicBezTo>
                    <a:pt x="522" y="699"/>
                    <a:pt x="482" y="725"/>
                    <a:pt x="454" y="719"/>
                  </a:cubicBezTo>
                  <a:cubicBezTo>
                    <a:pt x="426" y="713"/>
                    <a:pt x="346" y="671"/>
                    <a:pt x="346" y="671"/>
                  </a:cubicBezTo>
                  <a:cubicBezTo>
                    <a:pt x="215" y="686"/>
                    <a:pt x="149" y="657"/>
                    <a:pt x="22" y="636"/>
                  </a:cubicBezTo>
                  <a:cubicBezTo>
                    <a:pt x="4" y="583"/>
                    <a:pt x="0" y="534"/>
                    <a:pt x="46" y="503"/>
                  </a:cubicBezTo>
                  <a:cubicBezTo>
                    <a:pt x="65" y="445"/>
                    <a:pt x="70" y="431"/>
                    <a:pt x="106" y="372"/>
                  </a:cubicBezTo>
                  <a:cubicBezTo>
                    <a:pt x="113" y="348"/>
                    <a:pt x="106" y="287"/>
                    <a:pt x="106" y="287"/>
                  </a:cubicBezTo>
                  <a:cubicBezTo>
                    <a:pt x="103" y="245"/>
                    <a:pt x="84" y="191"/>
                    <a:pt x="70" y="143"/>
                  </a:cubicBezTo>
                  <a:cubicBezTo>
                    <a:pt x="56" y="95"/>
                    <a:pt x="32" y="30"/>
                    <a:pt x="22" y="0"/>
                  </a:cubicBezTo>
                  <a:close/>
                </a:path>
              </a:pathLst>
            </a:custGeom>
            <a:solidFill>
              <a:srgbClr val="CCFFFF"/>
            </a:solidFill>
            <a:ln w="9525">
              <a:solidFill>
                <a:schemeClr val="tx1"/>
              </a:solidFill>
              <a:round/>
            </a:ln>
          </p:spPr>
          <p:txBody>
            <a:bodyPr/>
            <a:lstStyle/>
            <a:p>
              <a:endParaRPr lang="zh-CN" altLang="en-US"/>
            </a:p>
          </p:txBody>
        </p:sp>
        <p:sp>
          <p:nvSpPr>
            <p:cNvPr id="56361" name="Freeform 19"/>
            <p:cNvSpPr>
              <a:spLocks noChangeArrowheads="1"/>
            </p:cNvSpPr>
            <p:nvPr/>
          </p:nvSpPr>
          <p:spPr bwMode="auto">
            <a:xfrm>
              <a:off x="2688" y="3168"/>
              <a:ext cx="593" cy="747"/>
            </a:xfrm>
            <a:custGeom>
              <a:avLst/>
              <a:gdLst>
                <a:gd name="T0" fmla="*/ 19 w 593"/>
                <a:gd name="T1" fmla="*/ 60 h 747"/>
                <a:gd name="T2" fmla="*/ 55 w 593"/>
                <a:gd name="T3" fmla="*/ 36 h 747"/>
                <a:gd name="T4" fmla="*/ 127 w 593"/>
                <a:gd name="T5" fmla="*/ 60 h 747"/>
                <a:gd name="T6" fmla="*/ 343 w 593"/>
                <a:gd name="T7" fmla="*/ 60 h 747"/>
                <a:gd name="T8" fmla="*/ 415 w 593"/>
                <a:gd name="T9" fmla="*/ 84 h 747"/>
                <a:gd name="T10" fmla="*/ 451 w 593"/>
                <a:gd name="T11" fmla="*/ 96 h 747"/>
                <a:gd name="T12" fmla="*/ 559 w 593"/>
                <a:gd name="T13" fmla="*/ 96 h 747"/>
                <a:gd name="T14" fmla="*/ 564 w 593"/>
                <a:gd name="T15" fmla="*/ 192 h 747"/>
                <a:gd name="T16" fmla="*/ 588 w 593"/>
                <a:gd name="T17" fmla="*/ 276 h 747"/>
                <a:gd name="T18" fmla="*/ 535 w 593"/>
                <a:gd name="T19" fmla="*/ 336 h 747"/>
                <a:gd name="T20" fmla="*/ 499 w 593"/>
                <a:gd name="T21" fmla="*/ 348 h 747"/>
                <a:gd name="T22" fmla="*/ 564 w 593"/>
                <a:gd name="T23" fmla="*/ 528 h 747"/>
                <a:gd name="T24" fmla="*/ 528 w 593"/>
                <a:gd name="T25" fmla="*/ 696 h 747"/>
                <a:gd name="T26" fmla="*/ 427 w 593"/>
                <a:gd name="T27" fmla="*/ 720 h 747"/>
                <a:gd name="T28" fmla="*/ 235 w 593"/>
                <a:gd name="T29" fmla="*/ 636 h 747"/>
                <a:gd name="T30" fmla="*/ 211 w 593"/>
                <a:gd name="T31" fmla="*/ 528 h 747"/>
                <a:gd name="T32" fmla="*/ 175 w 593"/>
                <a:gd name="T33" fmla="*/ 456 h 747"/>
                <a:gd name="T34" fmla="*/ 127 w 593"/>
                <a:gd name="T35" fmla="*/ 324 h 747"/>
                <a:gd name="T36" fmla="*/ 115 w 593"/>
                <a:gd name="T37" fmla="*/ 228 h 747"/>
                <a:gd name="T38" fmla="*/ 67 w 593"/>
                <a:gd name="T39" fmla="*/ 156 h 747"/>
                <a:gd name="T40" fmla="*/ 55 w 593"/>
                <a:gd name="T41" fmla="*/ 120 h 747"/>
                <a:gd name="T42" fmla="*/ 19 w 593"/>
                <a:gd name="T43" fmla="*/ 96 h 747"/>
                <a:gd name="T44" fmla="*/ 7 w 593"/>
                <a:gd name="T45" fmla="*/ 12 h 747"/>
                <a:gd name="T46" fmla="*/ 43 w 593"/>
                <a:gd name="T47" fmla="*/ 0 h 747"/>
                <a:gd name="T48" fmla="*/ 283 w 593"/>
                <a:gd name="T49" fmla="*/ 12 h 747"/>
                <a:gd name="T50" fmla="*/ 343 w 593"/>
                <a:gd name="T51" fmla="*/ 24 h 747"/>
                <a:gd name="T52" fmla="*/ 379 w 593"/>
                <a:gd name="T53" fmla="*/ 36 h 74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93"/>
                <a:gd name="T82" fmla="*/ 0 h 747"/>
                <a:gd name="T83" fmla="*/ 593 w 593"/>
                <a:gd name="T84" fmla="*/ 747 h 74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93" h="747">
                  <a:moveTo>
                    <a:pt x="19" y="60"/>
                  </a:moveTo>
                  <a:cubicBezTo>
                    <a:pt x="31" y="52"/>
                    <a:pt x="41" y="36"/>
                    <a:pt x="55" y="36"/>
                  </a:cubicBezTo>
                  <a:cubicBezTo>
                    <a:pt x="80" y="36"/>
                    <a:pt x="127" y="60"/>
                    <a:pt x="127" y="60"/>
                  </a:cubicBezTo>
                  <a:cubicBezTo>
                    <a:pt x="214" y="31"/>
                    <a:pt x="181" y="37"/>
                    <a:pt x="343" y="60"/>
                  </a:cubicBezTo>
                  <a:cubicBezTo>
                    <a:pt x="368" y="64"/>
                    <a:pt x="391" y="76"/>
                    <a:pt x="415" y="84"/>
                  </a:cubicBezTo>
                  <a:cubicBezTo>
                    <a:pt x="427" y="88"/>
                    <a:pt x="451" y="96"/>
                    <a:pt x="451" y="96"/>
                  </a:cubicBezTo>
                  <a:cubicBezTo>
                    <a:pt x="467" y="92"/>
                    <a:pt x="547" y="65"/>
                    <a:pt x="559" y="96"/>
                  </a:cubicBezTo>
                  <a:cubicBezTo>
                    <a:pt x="572" y="130"/>
                    <a:pt x="568" y="156"/>
                    <a:pt x="564" y="192"/>
                  </a:cubicBezTo>
                  <a:cubicBezTo>
                    <a:pt x="561" y="221"/>
                    <a:pt x="593" y="252"/>
                    <a:pt x="588" y="276"/>
                  </a:cubicBezTo>
                  <a:cubicBezTo>
                    <a:pt x="583" y="300"/>
                    <a:pt x="550" y="324"/>
                    <a:pt x="535" y="336"/>
                  </a:cubicBezTo>
                  <a:cubicBezTo>
                    <a:pt x="531" y="348"/>
                    <a:pt x="511" y="344"/>
                    <a:pt x="499" y="348"/>
                  </a:cubicBezTo>
                  <a:cubicBezTo>
                    <a:pt x="508" y="417"/>
                    <a:pt x="580" y="464"/>
                    <a:pt x="564" y="528"/>
                  </a:cubicBezTo>
                  <a:cubicBezTo>
                    <a:pt x="560" y="576"/>
                    <a:pt x="547" y="652"/>
                    <a:pt x="528" y="696"/>
                  </a:cubicBezTo>
                  <a:cubicBezTo>
                    <a:pt x="516" y="722"/>
                    <a:pt x="427" y="720"/>
                    <a:pt x="427" y="720"/>
                  </a:cubicBezTo>
                  <a:cubicBezTo>
                    <a:pt x="210" y="703"/>
                    <a:pt x="309" y="747"/>
                    <a:pt x="235" y="636"/>
                  </a:cubicBezTo>
                  <a:cubicBezTo>
                    <a:pt x="230" y="608"/>
                    <a:pt x="226" y="558"/>
                    <a:pt x="211" y="528"/>
                  </a:cubicBezTo>
                  <a:cubicBezTo>
                    <a:pt x="182" y="469"/>
                    <a:pt x="190" y="516"/>
                    <a:pt x="175" y="456"/>
                  </a:cubicBezTo>
                  <a:cubicBezTo>
                    <a:pt x="161" y="401"/>
                    <a:pt x="158" y="371"/>
                    <a:pt x="127" y="324"/>
                  </a:cubicBezTo>
                  <a:cubicBezTo>
                    <a:pt x="123" y="292"/>
                    <a:pt x="126" y="258"/>
                    <a:pt x="115" y="228"/>
                  </a:cubicBezTo>
                  <a:cubicBezTo>
                    <a:pt x="105" y="201"/>
                    <a:pt x="83" y="180"/>
                    <a:pt x="67" y="156"/>
                  </a:cubicBezTo>
                  <a:cubicBezTo>
                    <a:pt x="60" y="145"/>
                    <a:pt x="63" y="130"/>
                    <a:pt x="55" y="120"/>
                  </a:cubicBezTo>
                  <a:cubicBezTo>
                    <a:pt x="46" y="109"/>
                    <a:pt x="31" y="104"/>
                    <a:pt x="19" y="96"/>
                  </a:cubicBezTo>
                  <a:cubicBezTo>
                    <a:pt x="15" y="68"/>
                    <a:pt x="0" y="39"/>
                    <a:pt x="7" y="12"/>
                  </a:cubicBezTo>
                  <a:cubicBezTo>
                    <a:pt x="10" y="0"/>
                    <a:pt x="30" y="0"/>
                    <a:pt x="43" y="0"/>
                  </a:cubicBezTo>
                  <a:cubicBezTo>
                    <a:pt x="123" y="0"/>
                    <a:pt x="203" y="8"/>
                    <a:pt x="283" y="12"/>
                  </a:cubicBezTo>
                  <a:cubicBezTo>
                    <a:pt x="303" y="16"/>
                    <a:pt x="323" y="19"/>
                    <a:pt x="343" y="24"/>
                  </a:cubicBezTo>
                  <a:cubicBezTo>
                    <a:pt x="355" y="27"/>
                    <a:pt x="379" y="36"/>
                    <a:pt x="379" y="36"/>
                  </a:cubicBezTo>
                </a:path>
              </a:pathLst>
            </a:custGeom>
            <a:solidFill>
              <a:srgbClr val="CCFFFF"/>
            </a:solidFill>
            <a:ln w="9525">
              <a:solidFill>
                <a:schemeClr val="tx1"/>
              </a:solidFill>
              <a:round/>
            </a:ln>
          </p:spPr>
          <p:txBody>
            <a:bodyPr/>
            <a:lstStyle/>
            <a:p>
              <a:endParaRPr lang="zh-CN" altLang="en-US"/>
            </a:p>
          </p:txBody>
        </p:sp>
        <p:sp>
          <p:nvSpPr>
            <p:cNvPr id="56362" name="Freeform 20"/>
            <p:cNvSpPr>
              <a:spLocks noChangeArrowheads="1"/>
            </p:cNvSpPr>
            <p:nvPr/>
          </p:nvSpPr>
          <p:spPr bwMode="auto">
            <a:xfrm>
              <a:off x="2640" y="1872"/>
              <a:ext cx="1218" cy="1105"/>
            </a:xfrm>
            <a:custGeom>
              <a:avLst/>
              <a:gdLst>
                <a:gd name="T0" fmla="*/ 82 w 1218"/>
                <a:gd name="T1" fmla="*/ 600 h 1105"/>
                <a:gd name="T2" fmla="*/ 130 w 1218"/>
                <a:gd name="T3" fmla="*/ 660 h 1105"/>
                <a:gd name="T4" fmla="*/ 154 w 1218"/>
                <a:gd name="T5" fmla="*/ 696 h 1105"/>
                <a:gd name="T6" fmla="*/ 370 w 1218"/>
                <a:gd name="T7" fmla="*/ 720 h 1105"/>
                <a:gd name="T8" fmla="*/ 454 w 1218"/>
                <a:gd name="T9" fmla="*/ 792 h 1105"/>
                <a:gd name="T10" fmla="*/ 490 w 1218"/>
                <a:gd name="T11" fmla="*/ 780 h 1105"/>
                <a:gd name="T12" fmla="*/ 514 w 1218"/>
                <a:gd name="T13" fmla="*/ 744 h 1105"/>
                <a:gd name="T14" fmla="*/ 622 w 1218"/>
                <a:gd name="T15" fmla="*/ 756 h 1105"/>
                <a:gd name="T16" fmla="*/ 730 w 1218"/>
                <a:gd name="T17" fmla="*/ 1008 h 1105"/>
                <a:gd name="T18" fmla="*/ 862 w 1218"/>
                <a:gd name="T19" fmla="*/ 1008 h 1105"/>
                <a:gd name="T20" fmla="*/ 898 w 1218"/>
                <a:gd name="T21" fmla="*/ 1032 h 1105"/>
                <a:gd name="T22" fmla="*/ 982 w 1218"/>
                <a:gd name="T23" fmla="*/ 1044 h 1105"/>
                <a:gd name="T24" fmla="*/ 1078 w 1218"/>
                <a:gd name="T25" fmla="*/ 1104 h 1105"/>
                <a:gd name="T26" fmla="*/ 1114 w 1218"/>
                <a:gd name="T27" fmla="*/ 1092 h 1105"/>
                <a:gd name="T28" fmla="*/ 1090 w 1218"/>
                <a:gd name="T29" fmla="*/ 1020 h 1105"/>
                <a:gd name="T30" fmla="*/ 1114 w 1218"/>
                <a:gd name="T31" fmla="*/ 984 h 1105"/>
                <a:gd name="T32" fmla="*/ 1102 w 1218"/>
                <a:gd name="T33" fmla="*/ 936 h 1105"/>
                <a:gd name="T34" fmla="*/ 1138 w 1218"/>
                <a:gd name="T35" fmla="*/ 864 h 1105"/>
                <a:gd name="T36" fmla="*/ 1198 w 1218"/>
                <a:gd name="T37" fmla="*/ 852 h 1105"/>
                <a:gd name="T38" fmla="*/ 1186 w 1218"/>
                <a:gd name="T39" fmla="*/ 744 h 1105"/>
                <a:gd name="T40" fmla="*/ 1114 w 1218"/>
                <a:gd name="T41" fmla="*/ 480 h 1105"/>
                <a:gd name="T42" fmla="*/ 1138 w 1218"/>
                <a:gd name="T43" fmla="*/ 444 h 1105"/>
                <a:gd name="T44" fmla="*/ 1174 w 1218"/>
                <a:gd name="T45" fmla="*/ 420 h 1105"/>
                <a:gd name="T46" fmla="*/ 1150 w 1218"/>
                <a:gd name="T47" fmla="*/ 348 h 1105"/>
                <a:gd name="T48" fmla="*/ 1210 w 1218"/>
                <a:gd name="T49" fmla="*/ 240 h 1105"/>
                <a:gd name="T50" fmla="*/ 1186 w 1218"/>
                <a:gd name="T51" fmla="*/ 168 h 1105"/>
                <a:gd name="T52" fmla="*/ 1198 w 1218"/>
                <a:gd name="T53" fmla="*/ 132 h 1105"/>
                <a:gd name="T54" fmla="*/ 1162 w 1218"/>
                <a:gd name="T55" fmla="*/ 144 h 1105"/>
                <a:gd name="T56" fmla="*/ 1078 w 1218"/>
                <a:gd name="T57" fmla="*/ 48 h 1105"/>
                <a:gd name="T58" fmla="*/ 946 w 1218"/>
                <a:gd name="T59" fmla="*/ 36 h 1105"/>
                <a:gd name="T60" fmla="*/ 766 w 1218"/>
                <a:gd name="T61" fmla="*/ 12 h 1105"/>
                <a:gd name="T62" fmla="*/ 730 w 1218"/>
                <a:gd name="T63" fmla="*/ 24 h 1105"/>
                <a:gd name="T64" fmla="*/ 694 w 1218"/>
                <a:gd name="T65" fmla="*/ 48 h 1105"/>
                <a:gd name="T66" fmla="*/ 658 w 1218"/>
                <a:gd name="T67" fmla="*/ 36 h 1105"/>
                <a:gd name="T68" fmla="*/ 610 w 1218"/>
                <a:gd name="T69" fmla="*/ 24 h 1105"/>
                <a:gd name="T70" fmla="*/ 538 w 1218"/>
                <a:gd name="T71" fmla="*/ 0 h 1105"/>
                <a:gd name="T72" fmla="*/ 490 w 1218"/>
                <a:gd name="T73" fmla="*/ 108 h 1105"/>
                <a:gd name="T74" fmla="*/ 406 w 1218"/>
                <a:gd name="T75" fmla="*/ 300 h 1105"/>
                <a:gd name="T76" fmla="*/ 358 w 1218"/>
                <a:gd name="T77" fmla="*/ 456 h 1105"/>
                <a:gd name="T78" fmla="*/ 334 w 1218"/>
                <a:gd name="T79" fmla="*/ 528 h 1105"/>
                <a:gd name="T80" fmla="*/ 130 w 1218"/>
                <a:gd name="T81" fmla="*/ 576 h 1105"/>
                <a:gd name="T82" fmla="*/ 94 w 1218"/>
                <a:gd name="T83" fmla="*/ 588 h 1105"/>
                <a:gd name="T84" fmla="*/ 94 w 1218"/>
                <a:gd name="T85" fmla="*/ 600 h 1105"/>
                <a:gd name="T86" fmla="*/ 70 w 1218"/>
                <a:gd name="T87" fmla="*/ 624 h 1105"/>
                <a:gd name="T88" fmla="*/ 106 w 1218"/>
                <a:gd name="T89" fmla="*/ 648 h 1105"/>
                <a:gd name="T90" fmla="*/ 130 w 1218"/>
                <a:gd name="T91" fmla="*/ 684 h 110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218"/>
                <a:gd name="T139" fmla="*/ 0 h 1105"/>
                <a:gd name="T140" fmla="*/ 1218 w 1218"/>
                <a:gd name="T141" fmla="*/ 1105 h 110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218" h="1105">
                  <a:moveTo>
                    <a:pt x="82" y="600"/>
                  </a:moveTo>
                  <a:cubicBezTo>
                    <a:pt x="105" y="670"/>
                    <a:pt x="76" y="606"/>
                    <a:pt x="130" y="660"/>
                  </a:cubicBezTo>
                  <a:cubicBezTo>
                    <a:pt x="140" y="670"/>
                    <a:pt x="140" y="693"/>
                    <a:pt x="154" y="696"/>
                  </a:cubicBezTo>
                  <a:cubicBezTo>
                    <a:pt x="224" y="714"/>
                    <a:pt x="370" y="720"/>
                    <a:pt x="370" y="720"/>
                  </a:cubicBezTo>
                  <a:cubicBezTo>
                    <a:pt x="388" y="774"/>
                    <a:pt x="402" y="775"/>
                    <a:pt x="454" y="792"/>
                  </a:cubicBezTo>
                  <a:cubicBezTo>
                    <a:pt x="466" y="788"/>
                    <a:pt x="480" y="788"/>
                    <a:pt x="490" y="780"/>
                  </a:cubicBezTo>
                  <a:cubicBezTo>
                    <a:pt x="501" y="771"/>
                    <a:pt x="500" y="747"/>
                    <a:pt x="514" y="744"/>
                  </a:cubicBezTo>
                  <a:cubicBezTo>
                    <a:pt x="550" y="738"/>
                    <a:pt x="586" y="752"/>
                    <a:pt x="622" y="756"/>
                  </a:cubicBezTo>
                  <a:cubicBezTo>
                    <a:pt x="674" y="834"/>
                    <a:pt x="678" y="930"/>
                    <a:pt x="730" y="1008"/>
                  </a:cubicBezTo>
                  <a:cubicBezTo>
                    <a:pt x="790" y="996"/>
                    <a:pt x="799" y="987"/>
                    <a:pt x="862" y="1008"/>
                  </a:cubicBezTo>
                  <a:cubicBezTo>
                    <a:pt x="876" y="1013"/>
                    <a:pt x="884" y="1028"/>
                    <a:pt x="898" y="1032"/>
                  </a:cubicBezTo>
                  <a:cubicBezTo>
                    <a:pt x="925" y="1040"/>
                    <a:pt x="954" y="1040"/>
                    <a:pt x="982" y="1044"/>
                  </a:cubicBezTo>
                  <a:cubicBezTo>
                    <a:pt x="1042" y="1064"/>
                    <a:pt x="1018" y="1084"/>
                    <a:pt x="1078" y="1104"/>
                  </a:cubicBezTo>
                  <a:cubicBezTo>
                    <a:pt x="1090" y="1100"/>
                    <a:pt x="1112" y="1105"/>
                    <a:pt x="1114" y="1092"/>
                  </a:cubicBezTo>
                  <a:cubicBezTo>
                    <a:pt x="1118" y="1067"/>
                    <a:pt x="1090" y="1020"/>
                    <a:pt x="1090" y="1020"/>
                  </a:cubicBezTo>
                  <a:cubicBezTo>
                    <a:pt x="1098" y="1008"/>
                    <a:pt x="1112" y="998"/>
                    <a:pt x="1114" y="984"/>
                  </a:cubicBezTo>
                  <a:cubicBezTo>
                    <a:pt x="1116" y="968"/>
                    <a:pt x="1102" y="952"/>
                    <a:pt x="1102" y="936"/>
                  </a:cubicBezTo>
                  <a:cubicBezTo>
                    <a:pt x="1102" y="921"/>
                    <a:pt x="1126" y="871"/>
                    <a:pt x="1138" y="864"/>
                  </a:cubicBezTo>
                  <a:cubicBezTo>
                    <a:pt x="1156" y="854"/>
                    <a:pt x="1178" y="856"/>
                    <a:pt x="1198" y="852"/>
                  </a:cubicBezTo>
                  <a:cubicBezTo>
                    <a:pt x="1218" y="792"/>
                    <a:pt x="1214" y="828"/>
                    <a:pt x="1186" y="744"/>
                  </a:cubicBezTo>
                  <a:cubicBezTo>
                    <a:pt x="1157" y="657"/>
                    <a:pt x="1143" y="566"/>
                    <a:pt x="1114" y="480"/>
                  </a:cubicBezTo>
                  <a:cubicBezTo>
                    <a:pt x="1122" y="468"/>
                    <a:pt x="1128" y="454"/>
                    <a:pt x="1138" y="444"/>
                  </a:cubicBezTo>
                  <a:cubicBezTo>
                    <a:pt x="1148" y="434"/>
                    <a:pt x="1172" y="434"/>
                    <a:pt x="1174" y="420"/>
                  </a:cubicBezTo>
                  <a:cubicBezTo>
                    <a:pt x="1177" y="395"/>
                    <a:pt x="1150" y="348"/>
                    <a:pt x="1150" y="348"/>
                  </a:cubicBezTo>
                  <a:cubicBezTo>
                    <a:pt x="1205" y="265"/>
                    <a:pt x="1189" y="303"/>
                    <a:pt x="1210" y="240"/>
                  </a:cubicBezTo>
                  <a:cubicBezTo>
                    <a:pt x="1202" y="216"/>
                    <a:pt x="1178" y="192"/>
                    <a:pt x="1186" y="168"/>
                  </a:cubicBezTo>
                  <a:cubicBezTo>
                    <a:pt x="1190" y="156"/>
                    <a:pt x="1207" y="141"/>
                    <a:pt x="1198" y="132"/>
                  </a:cubicBezTo>
                  <a:cubicBezTo>
                    <a:pt x="1189" y="123"/>
                    <a:pt x="1174" y="140"/>
                    <a:pt x="1162" y="144"/>
                  </a:cubicBezTo>
                  <a:cubicBezTo>
                    <a:pt x="1102" y="104"/>
                    <a:pt x="1134" y="132"/>
                    <a:pt x="1078" y="48"/>
                  </a:cubicBezTo>
                  <a:cubicBezTo>
                    <a:pt x="1053" y="11"/>
                    <a:pt x="990" y="41"/>
                    <a:pt x="946" y="36"/>
                  </a:cubicBezTo>
                  <a:cubicBezTo>
                    <a:pt x="886" y="29"/>
                    <a:pt x="826" y="20"/>
                    <a:pt x="766" y="12"/>
                  </a:cubicBezTo>
                  <a:cubicBezTo>
                    <a:pt x="754" y="16"/>
                    <a:pt x="741" y="18"/>
                    <a:pt x="730" y="24"/>
                  </a:cubicBezTo>
                  <a:cubicBezTo>
                    <a:pt x="717" y="30"/>
                    <a:pt x="708" y="46"/>
                    <a:pt x="694" y="48"/>
                  </a:cubicBezTo>
                  <a:cubicBezTo>
                    <a:pt x="682" y="50"/>
                    <a:pt x="670" y="39"/>
                    <a:pt x="658" y="36"/>
                  </a:cubicBezTo>
                  <a:cubicBezTo>
                    <a:pt x="642" y="31"/>
                    <a:pt x="626" y="29"/>
                    <a:pt x="610" y="24"/>
                  </a:cubicBezTo>
                  <a:cubicBezTo>
                    <a:pt x="586" y="17"/>
                    <a:pt x="538" y="0"/>
                    <a:pt x="538" y="0"/>
                  </a:cubicBezTo>
                  <a:cubicBezTo>
                    <a:pt x="509" y="86"/>
                    <a:pt x="528" y="51"/>
                    <a:pt x="490" y="108"/>
                  </a:cubicBezTo>
                  <a:cubicBezTo>
                    <a:pt x="473" y="177"/>
                    <a:pt x="445" y="241"/>
                    <a:pt x="406" y="300"/>
                  </a:cubicBezTo>
                  <a:cubicBezTo>
                    <a:pt x="429" y="369"/>
                    <a:pt x="398" y="396"/>
                    <a:pt x="358" y="456"/>
                  </a:cubicBezTo>
                  <a:cubicBezTo>
                    <a:pt x="344" y="477"/>
                    <a:pt x="355" y="514"/>
                    <a:pt x="334" y="528"/>
                  </a:cubicBezTo>
                  <a:cubicBezTo>
                    <a:pt x="262" y="576"/>
                    <a:pt x="228" y="567"/>
                    <a:pt x="130" y="576"/>
                  </a:cubicBezTo>
                  <a:cubicBezTo>
                    <a:pt x="118" y="580"/>
                    <a:pt x="94" y="575"/>
                    <a:pt x="94" y="588"/>
                  </a:cubicBezTo>
                  <a:cubicBezTo>
                    <a:pt x="94" y="604"/>
                    <a:pt x="184" y="630"/>
                    <a:pt x="94" y="600"/>
                  </a:cubicBezTo>
                  <a:cubicBezTo>
                    <a:pt x="0" y="619"/>
                    <a:pt x="28" y="603"/>
                    <a:pt x="70" y="624"/>
                  </a:cubicBezTo>
                  <a:cubicBezTo>
                    <a:pt x="83" y="630"/>
                    <a:pt x="94" y="640"/>
                    <a:pt x="106" y="648"/>
                  </a:cubicBezTo>
                  <a:cubicBezTo>
                    <a:pt x="114" y="660"/>
                    <a:pt x="130" y="684"/>
                    <a:pt x="130" y="684"/>
                  </a:cubicBezTo>
                </a:path>
              </a:pathLst>
            </a:custGeom>
            <a:solidFill>
              <a:srgbClr val="CCFFFF"/>
            </a:solidFill>
            <a:ln w="9525">
              <a:solidFill>
                <a:schemeClr val="tx1"/>
              </a:solidFill>
              <a:round/>
            </a:ln>
          </p:spPr>
          <p:txBody>
            <a:bodyPr/>
            <a:lstStyle/>
            <a:p>
              <a:endParaRPr lang="zh-CN" altLang="en-US"/>
            </a:p>
          </p:txBody>
        </p:sp>
        <p:sp>
          <p:nvSpPr>
            <p:cNvPr id="56363" name="Freeform 21"/>
            <p:cNvSpPr>
              <a:spLocks noChangeArrowheads="1"/>
            </p:cNvSpPr>
            <p:nvPr/>
          </p:nvSpPr>
          <p:spPr bwMode="auto">
            <a:xfrm>
              <a:off x="2496" y="1920"/>
              <a:ext cx="654" cy="547"/>
            </a:xfrm>
            <a:custGeom>
              <a:avLst/>
              <a:gdLst>
                <a:gd name="T0" fmla="*/ 60 w 654"/>
                <a:gd name="T1" fmla="*/ 217 h 547"/>
                <a:gd name="T2" fmla="*/ 36 w 654"/>
                <a:gd name="T3" fmla="*/ 325 h 547"/>
                <a:gd name="T4" fmla="*/ 60 w 654"/>
                <a:gd name="T5" fmla="*/ 361 h 547"/>
                <a:gd name="T6" fmla="*/ 144 w 654"/>
                <a:gd name="T7" fmla="*/ 481 h 547"/>
                <a:gd name="T8" fmla="*/ 276 w 654"/>
                <a:gd name="T9" fmla="*/ 529 h 547"/>
                <a:gd name="T10" fmla="*/ 396 w 654"/>
                <a:gd name="T11" fmla="*/ 517 h 547"/>
                <a:gd name="T12" fmla="*/ 468 w 654"/>
                <a:gd name="T13" fmla="*/ 481 h 547"/>
                <a:gd name="T14" fmla="*/ 564 w 654"/>
                <a:gd name="T15" fmla="*/ 325 h 547"/>
                <a:gd name="T16" fmla="*/ 552 w 654"/>
                <a:gd name="T17" fmla="*/ 265 h 547"/>
                <a:gd name="T18" fmla="*/ 564 w 654"/>
                <a:gd name="T19" fmla="*/ 229 h 547"/>
                <a:gd name="T20" fmla="*/ 612 w 654"/>
                <a:gd name="T21" fmla="*/ 0 h 547"/>
                <a:gd name="T22" fmla="*/ 336 w 654"/>
                <a:gd name="T23" fmla="*/ 169 h 547"/>
                <a:gd name="T24" fmla="*/ 264 w 654"/>
                <a:gd name="T25" fmla="*/ 193 h 547"/>
                <a:gd name="T26" fmla="*/ 228 w 654"/>
                <a:gd name="T27" fmla="*/ 217 h 547"/>
                <a:gd name="T28" fmla="*/ 84 w 654"/>
                <a:gd name="T29" fmla="*/ 229 h 547"/>
                <a:gd name="T30" fmla="*/ 48 w 654"/>
                <a:gd name="T31" fmla="*/ 253 h 547"/>
                <a:gd name="T32" fmla="*/ 36 w 654"/>
                <a:gd name="T33" fmla="*/ 289 h 547"/>
                <a:gd name="T34" fmla="*/ 0 w 654"/>
                <a:gd name="T35" fmla="*/ 313 h 5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54"/>
                <a:gd name="T55" fmla="*/ 0 h 547"/>
                <a:gd name="T56" fmla="*/ 654 w 654"/>
                <a:gd name="T57" fmla="*/ 547 h 54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54" h="547">
                  <a:moveTo>
                    <a:pt x="60" y="217"/>
                  </a:moveTo>
                  <a:cubicBezTo>
                    <a:pt x="35" y="255"/>
                    <a:pt x="13" y="280"/>
                    <a:pt x="36" y="325"/>
                  </a:cubicBezTo>
                  <a:cubicBezTo>
                    <a:pt x="42" y="338"/>
                    <a:pt x="54" y="348"/>
                    <a:pt x="60" y="361"/>
                  </a:cubicBezTo>
                  <a:cubicBezTo>
                    <a:pt x="89" y="427"/>
                    <a:pt x="70" y="456"/>
                    <a:pt x="144" y="481"/>
                  </a:cubicBezTo>
                  <a:cubicBezTo>
                    <a:pt x="188" y="547"/>
                    <a:pt x="196" y="539"/>
                    <a:pt x="276" y="529"/>
                  </a:cubicBezTo>
                  <a:cubicBezTo>
                    <a:pt x="316" y="524"/>
                    <a:pt x="356" y="521"/>
                    <a:pt x="396" y="517"/>
                  </a:cubicBezTo>
                  <a:cubicBezTo>
                    <a:pt x="416" y="510"/>
                    <a:pt x="456" y="501"/>
                    <a:pt x="468" y="481"/>
                  </a:cubicBezTo>
                  <a:cubicBezTo>
                    <a:pt x="512" y="410"/>
                    <a:pt x="474" y="355"/>
                    <a:pt x="564" y="325"/>
                  </a:cubicBezTo>
                  <a:cubicBezTo>
                    <a:pt x="560" y="305"/>
                    <a:pt x="552" y="285"/>
                    <a:pt x="552" y="265"/>
                  </a:cubicBezTo>
                  <a:cubicBezTo>
                    <a:pt x="552" y="252"/>
                    <a:pt x="564" y="242"/>
                    <a:pt x="564" y="229"/>
                  </a:cubicBezTo>
                  <a:cubicBezTo>
                    <a:pt x="564" y="165"/>
                    <a:pt x="654" y="28"/>
                    <a:pt x="612" y="0"/>
                  </a:cubicBezTo>
                  <a:cubicBezTo>
                    <a:pt x="510" y="34"/>
                    <a:pt x="571" y="130"/>
                    <a:pt x="336" y="169"/>
                  </a:cubicBezTo>
                  <a:cubicBezTo>
                    <a:pt x="311" y="173"/>
                    <a:pt x="285" y="179"/>
                    <a:pt x="264" y="193"/>
                  </a:cubicBezTo>
                  <a:cubicBezTo>
                    <a:pt x="252" y="201"/>
                    <a:pt x="242" y="214"/>
                    <a:pt x="228" y="217"/>
                  </a:cubicBezTo>
                  <a:cubicBezTo>
                    <a:pt x="181" y="226"/>
                    <a:pt x="132" y="225"/>
                    <a:pt x="84" y="229"/>
                  </a:cubicBezTo>
                  <a:cubicBezTo>
                    <a:pt x="72" y="237"/>
                    <a:pt x="57" y="242"/>
                    <a:pt x="48" y="253"/>
                  </a:cubicBezTo>
                  <a:cubicBezTo>
                    <a:pt x="40" y="263"/>
                    <a:pt x="44" y="279"/>
                    <a:pt x="36" y="289"/>
                  </a:cubicBezTo>
                  <a:cubicBezTo>
                    <a:pt x="27" y="300"/>
                    <a:pt x="0" y="313"/>
                    <a:pt x="0" y="313"/>
                  </a:cubicBezTo>
                </a:path>
              </a:pathLst>
            </a:custGeom>
            <a:solidFill>
              <a:srgbClr val="CCFFFF"/>
            </a:solidFill>
            <a:ln w="9525">
              <a:solidFill>
                <a:schemeClr val="tx1"/>
              </a:solidFill>
              <a:round/>
            </a:ln>
          </p:spPr>
          <p:txBody>
            <a:bodyPr/>
            <a:lstStyle/>
            <a:p>
              <a:endParaRPr lang="zh-CN" altLang="en-US"/>
            </a:p>
          </p:txBody>
        </p:sp>
        <p:sp>
          <p:nvSpPr>
            <p:cNvPr id="56364" name="Freeform 22"/>
            <p:cNvSpPr>
              <a:spLocks noChangeArrowheads="1"/>
            </p:cNvSpPr>
            <p:nvPr/>
          </p:nvSpPr>
          <p:spPr bwMode="auto">
            <a:xfrm>
              <a:off x="2507" y="1458"/>
              <a:ext cx="589" cy="727"/>
            </a:xfrm>
            <a:custGeom>
              <a:avLst/>
              <a:gdLst>
                <a:gd name="T0" fmla="*/ 13 w 589"/>
                <a:gd name="T1" fmla="*/ 475 h 727"/>
                <a:gd name="T2" fmla="*/ 37 w 589"/>
                <a:gd name="T3" fmla="*/ 547 h 727"/>
                <a:gd name="T4" fmla="*/ 25 w 589"/>
                <a:gd name="T5" fmla="*/ 595 h 727"/>
                <a:gd name="T6" fmla="*/ 1 w 589"/>
                <a:gd name="T7" fmla="*/ 691 h 727"/>
                <a:gd name="T8" fmla="*/ 13 w 589"/>
                <a:gd name="T9" fmla="*/ 727 h 727"/>
                <a:gd name="T10" fmla="*/ 193 w 589"/>
                <a:gd name="T11" fmla="*/ 679 h 727"/>
                <a:gd name="T12" fmla="*/ 445 w 589"/>
                <a:gd name="T13" fmla="*/ 631 h 727"/>
                <a:gd name="T14" fmla="*/ 517 w 589"/>
                <a:gd name="T15" fmla="*/ 607 h 727"/>
                <a:gd name="T16" fmla="*/ 589 w 589"/>
                <a:gd name="T17" fmla="*/ 511 h 727"/>
                <a:gd name="T18" fmla="*/ 493 w 589"/>
                <a:gd name="T19" fmla="*/ 295 h 727"/>
                <a:gd name="T20" fmla="*/ 445 w 589"/>
                <a:gd name="T21" fmla="*/ 199 h 727"/>
                <a:gd name="T22" fmla="*/ 409 w 589"/>
                <a:gd name="T23" fmla="*/ 91 h 727"/>
                <a:gd name="T24" fmla="*/ 397 w 589"/>
                <a:gd name="T25" fmla="*/ 55 h 727"/>
                <a:gd name="T26" fmla="*/ 409 w 589"/>
                <a:gd name="T27" fmla="*/ 7 h 727"/>
                <a:gd name="T28" fmla="*/ 313 w 589"/>
                <a:gd name="T29" fmla="*/ 31 h 727"/>
                <a:gd name="T30" fmla="*/ 253 w 589"/>
                <a:gd name="T31" fmla="*/ 211 h 727"/>
                <a:gd name="T32" fmla="*/ 181 w 589"/>
                <a:gd name="T33" fmla="*/ 235 h 727"/>
                <a:gd name="T34" fmla="*/ 157 w 589"/>
                <a:gd name="T35" fmla="*/ 271 h 727"/>
                <a:gd name="T36" fmla="*/ 121 w 589"/>
                <a:gd name="T37" fmla="*/ 295 h 727"/>
                <a:gd name="T38" fmla="*/ 73 w 589"/>
                <a:gd name="T39" fmla="*/ 355 h 727"/>
                <a:gd name="T40" fmla="*/ 25 w 589"/>
                <a:gd name="T41" fmla="*/ 463 h 727"/>
                <a:gd name="T42" fmla="*/ 61 w 589"/>
                <a:gd name="T43" fmla="*/ 487 h 7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89"/>
                <a:gd name="T67" fmla="*/ 0 h 727"/>
                <a:gd name="T68" fmla="*/ 589 w 589"/>
                <a:gd name="T69" fmla="*/ 727 h 7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89" h="727">
                  <a:moveTo>
                    <a:pt x="13" y="475"/>
                  </a:moveTo>
                  <a:cubicBezTo>
                    <a:pt x="21" y="499"/>
                    <a:pt x="29" y="523"/>
                    <a:pt x="37" y="547"/>
                  </a:cubicBezTo>
                  <a:cubicBezTo>
                    <a:pt x="42" y="563"/>
                    <a:pt x="29" y="579"/>
                    <a:pt x="25" y="595"/>
                  </a:cubicBezTo>
                  <a:cubicBezTo>
                    <a:pt x="6" y="682"/>
                    <a:pt x="22" y="627"/>
                    <a:pt x="1" y="691"/>
                  </a:cubicBezTo>
                  <a:cubicBezTo>
                    <a:pt x="5" y="703"/>
                    <a:pt x="0" y="725"/>
                    <a:pt x="13" y="727"/>
                  </a:cubicBezTo>
                  <a:cubicBezTo>
                    <a:pt x="45" y="725"/>
                    <a:pt x="121" y="695"/>
                    <a:pt x="193" y="679"/>
                  </a:cubicBezTo>
                  <a:cubicBezTo>
                    <a:pt x="278" y="661"/>
                    <a:pt x="358" y="643"/>
                    <a:pt x="445" y="631"/>
                  </a:cubicBezTo>
                  <a:cubicBezTo>
                    <a:pt x="469" y="623"/>
                    <a:pt x="509" y="631"/>
                    <a:pt x="517" y="607"/>
                  </a:cubicBezTo>
                  <a:cubicBezTo>
                    <a:pt x="533" y="559"/>
                    <a:pt x="547" y="539"/>
                    <a:pt x="589" y="511"/>
                  </a:cubicBezTo>
                  <a:cubicBezTo>
                    <a:pt x="509" y="458"/>
                    <a:pt x="512" y="388"/>
                    <a:pt x="493" y="295"/>
                  </a:cubicBezTo>
                  <a:cubicBezTo>
                    <a:pt x="475" y="207"/>
                    <a:pt x="503" y="238"/>
                    <a:pt x="445" y="199"/>
                  </a:cubicBezTo>
                  <a:cubicBezTo>
                    <a:pt x="433" y="163"/>
                    <a:pt x="421" y="127"/>
                    <a:pt x="409" y="91"/>
                  </a:cubicBezTo>
                  <a:cubicBezTo>
                    <a:pt x="405" y="79"/>
                    <a:pt x="397" y="55"/>
                    <a:pt x="397" y="55"/>
                  </a:cubicBezTo>
                  <a:cubicBezTo>
                    <a:pt x="401" y="39"/>
                    <a:pt x="422" y="17"/>
                    <a:pt x="409" y="7"/>
                  </a:cubicBezTo>
                  <a:cubicBezTo>
                    <a:pt x="400" y="0"/>
                    <a:pt x="329" y="26"/>
                    <a:pt x="313" y="31"/>
                  </a:cubicBezTo>
                  <a:cubicBezTo>
                    <a:pt x="293" y="91"/>
                    <a:pt x="273" y="151"/>
                    <a:pt x="253" y="211"/>
                  </a:cubicBezTo>
                  <a:cubicBezTo>
                    <a:pt x="245" y="235"/>
                    <a:pt x="181" y="235"/>
                    <a:pt x="181" y="235"/>
                  </a:cubicBezTo>
                  <a:cubicBezTo>
                    <a:pt x="173" y="247"/>
                    <a:pt x="167" y="261"/>
                    <a:pt x="157" y="271"/>
                  </a:cubicBezTo>
                  <a:cubicBezTo>
                    <a:pt x="147" y="281"/>
                    <a:pt x="130" y="284"/>
                    <a:pt x="121" y="295"/>
                  </a:cubicBezTo>
                  <a:cubicBezTo>
                    <a:pt x="55" y="378"/>
                    <a:pt x="176" y="286"/>
                    <a:pt x="73" y="355"/>
                  </a:cubicBezTo>
                  <a:cubicBezTo>
                    <a:pt x="44" y="441"/>
                    <a:pt x="63" y="406"/>
                    <a:pt x="25" y="463"/>
                  </a:cubicBezTo>
                  <a:cubicBezTo>
                    <a:pt x="37" y="471"/>
                    <a:pt x="54" y="474"/>
                    <a:pt x="61" y="487"/>
                  </a:cubicBezTo>
                </a:path>
              </a:pathLst>
            </a:custGeom>
            <a:solidFill>
              <a:srgbClr val="CCFFFF"/>
            </a:solidFill>
            <a:ln w="9525">
              <a:solidFill>
                <a:schemeClr val="tx1"/>
              </a:solidFill>
              <a:round/>
            </a:ln>
          </p:spPr>
          <p:txBody>
            <a:bodyPr/>
            <a:lstStyle/>
            <a:p>
              <a:endParaRPr lang="zh-CN" altLang="en-US"/>
            </a:p>
          </p:txBody>
        </p:sp>
        <p:sp>
          <p:nvSpPr>
            <p:cNvPr id="56365" name="Freeform 23"/>
            <p:cNvSpPr>
              <a:spLocks noChangeArrowheads="1"/>
            </p:cNvSpPr>
            <p:nvPr/>
          </p:nvSpPr>
          <p:spPr bwMode="auto">
            <a:xfrm>
              <a:off x="2152" y="1345"/>
              <a:ext cx="733" cy="601"/>
            </a:xfrm>
            <a:custGeom>
              <a:avLst/>
              <a:gdLst>
                <a:gd name="T0" fmla="*/ 56 w 733"/>
                <a:gd name="T1" fmla="*/ 480 h 601"/>
                <a:gd name="T2" fmla="*/ 152 w 733"/>
                <a:gd name="T3" fmla="*/ 552 h 601"/>
                <a:gd name="T4" fmla="*/ 224 w 733"/>
                <a:gd name="T5" fmla="*/ 564 h 601"/>
                <a:gd name="T6" fmla="*/ 356 w 733"/>
                <a:gd name="T7" fmla="*/ 588 h 601"/>
                <a:gd name="T8" fmla="*/ 392 w 733"/>
                <a:gd name="T9" fmla="*/ 552 h 601"/>
                <a:gd name="T10" fmla="*/ 464 w 733"/>
                <a:gd name="T11" fmla="*/ 468 h 601"/>
                <a:gd name="T12" fmla="*/ 512 w 733"/>
                <a:gd name="T13" fmla="*/ 408 h 601"/>
                <a:gd name="T14" fmla="*/ 572 w 733"/>
                <a:gd name="T15" fmla="*/ 360 h 601"/>
                <a:gd name="T16" fmla="*/ 656 w 733"/>
                <a:gd name="T17" fmla="*/ 216 h 601"/>
                <a:gd name="T18" fmla="*/ 716 w 733"/>
                <a:gd name="T19" fmla="*/ 132 h 601"/>
                <a:gd name="T20" fmla="*/ 728 w 733"/>
                <a:gd name="T21" fmla="*/ 96 h 601"/>
                <a:gd name="T22" fmla="*/ 692 w 733"/>
                <a:gd name="T23" fmla="*/ 72 h 601"/>
                <a:gd name="T24" fmla="*/ 536 w 733"/>
                <a:gd name="T25" fmla="*/ 36 h 601"/>
                <a:gd name="T26" fmla="*/ 452 w 733"/>
                <a:gd name="T27" fmla="*/ 48 h 601"/>
                <a:gd name="T28" fmla="*/ 332 w 733"/>
                <a:gd name="T29" fmla="*/ 12 h 601"/>
                <a:gd name="T30" fmla="*/ 296 w 733"/>
                <a:gd name="T31" fmla="*/ 24 h 601"/>
                <a:gd name="T32" fmla="*/ 224 w 733"/>
                <a:gd name="T33" fmla="*/ 0 h 601"/>
                <a:gd name="T34" fmla="*/ 188 w 733"/>
                <a:gd name="T35" fmla="*/ 24 h 601"/>
                <a:gd name="T36" fmla="*/ 128 w 733"/>
                <a:gd name="T37" fmla="*/ 36 h 601"/>
                <a:gd name="T38" fmla="*/ 104 w 733"/>
                <a:gd name="T39" fmla="*/ 72 h 601"/>
                <a:gd name="T40" fmla="*/ 68 w 733"/>
                <a:gd name="T41" fmla="*/ 84 h 601"/>
                <a:gd name="T42" fmla="*/ 20 w 733"/>
                <a:gd name="T43" fmla="*/ 336 h 601"/>
                <a:gd name="T44" fmla="*/ 32 w 733"/>
                <a:gd name="T45" fmla="*/ 408 h 601"/>
                <a:gd name="T46" fmla="*/ 32 w 733"/>
                <a:gd name="T47" fmla="*/ 480 h 601"/>
                <a:gd name="T48" fmla="*/ 80 w 733"/>
                <a:gd name="T49" fmla="*/ 492 h 601"/>
                <a:gd name="T50" fmla="*/ 140 w 733"/>
                <a:gd name="T51" fmla="*/ 552 h 601"/>
                <a:gd name="T52" fmla="*/ 260 w 733"/>
                <a:gd name="T53" fmla="*/ 600 h 60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33"/>
                <a:gd name="T82" fmla="*/ 0 h 601"/>
                <a:gd name="T83" fmla="*/ 733 w 733"/>
                <a:gd name="T84" fmla="*/ 601 h 60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33" h="601">
                  <a:moveTo>
                    <a:pt x="56" y="480"/>
                  </a:moveTo>
                  <a:cubicBezTo>
                    <a:pt x="118" y="501"/>
                    <a:pt x="98" y="534"/>
                    <a:pt x="152" y="552"/>
                  </a:cubicBezTo>
                  <a:cubicBezTo>
                    <a:pt x="175" y="560"/>
                    <a:pt x="200" y="560"/>
                    <a:pt x="224" y="564"/>
                  </a:cubicBezTo>
                  <a:cubicBezTo>
                    <a:pt x="278" y="600"/>
                    <a:pt x="290" y="601"/>
                    <a:pt x="356" y="588"/>
                  </a:cubicBezTo>
                  <a:cubicBezTo>
                    <a:pt x="368" y="576"/>
                    <a:pt x="383" y="566"/>
                    <a:pt x="392" y="552"/>
                  </a:cubicBezTo>
                  <a:cubicBezTo>
                    <a:pt x="423" y="505"/>
                    <a:pt x="397" y="490"/>
                    <a:pt x="464" y="468"/>
                  </a:cubicBezTo>
                  <a:cubicBezTo>
                    <a:pt x="487" y="398"/>
                    <a:pt x="458" y="462"/>
                    <a:pt x="512" y="408"/>
                  </a:cubicBezTo>
                  <a:cubicBezTo>
                    <a:pt x="566" y="354"/>
                    <a:pt x="502" y="383"/>
                    <a:pt x="572" y="360"/>
                  </a:cubicBezTo>
                  <a:cubicBezTo>
                    <a:pt x="604" y="312"/>
                    <a:pt x="623" y="266"/>
                    <a:pt x="656" y="216"/>
                  </a:cubicBezTo>
                  <a:cubicBezTo>
                    <a:pt x="720" y="120"/>
                    <a:pt x="638" y="158"/>
                    <a:pt x="716" y="132"/>
                  </a:cubicBezTo>
                  <a:cubicBezTo>
                    <a:pt x="720" y="120"/>
                    <a:pt x="733" y="108"/>
                    <a:pt x="728" y="96"/>
                  </a:cubicBezTo>
                  <a:cubicBezTo>
                    <a:pt x="723" y="83"/>
                    <a:pt x="705" y="78"/>
                    <a:pt x="692" y="72"/>
                  </a:cubicBezTo>
                  <a:cubicBezTo>
                    <a:pt x="645" y="49"/>
                    <a:pt x="587" y="49"/>
                    <a:pt x="536" y="36"/>
                  </a:cubicBezTo>
                  <a:cubicBezTo>
                    <a:pt x="508" y="40"/>
                    <a:pt x="480" y="50"/>
                    <a:pt x="452" y="48"/>
                  </a:cubicBezTo>
                  <a:cubicBezTo>
                    <a:pt x="410" y="45"/>
                    <a:pt x="373" y="22"/>
                    <a:pt x="332" y="12"/>
                  </a:cubicBezTo>
                  <a:cubicBezTo>
                    <a:pt x="320" y="16"/>
                    <a:pt x="309" y="25"/>
                    <a:pt x="296" y="24"/>
                  </a:cubicBezTo>
                  <a:cubicBezTo>
                    <a:pt x="271" y="21"/>
                    <a:pt x="224" y="0"/>
                    <a:pt x="224" y="0"/>
                  </a:cubicBezTo>
                  <a:cubicBezTo>
                    <a:pt x="212" y="8"/>
                    <a:pt x="202" y="19"/>
                    <a:pt x="188" y="24"/>
                  </a:cubicBezTo>
                  <a:cubicBezTo>
                    <a:pt x="169" y="31"/>
                    <a:pt x="146" y="26"/>
                    <a:pt x="128" y="36"/>
                  </a:cubicBezTo>
                  <a:cubicBezTo>
                    <a:pt x="115" y="43"/>
                    <a:pt x="115" y="63"/>
                    <a:pt x="104" y="72"/>
                  </a:cubicBezTo>
                  <a:cubicBezTo>
                    <a:pt x="94" y="80"/>
                    <a:pt x="80" y="80"/>
                    <a:pt x="68" y="84"/>
                  </a:cubicBezTo>
                  <a:cubicBezTo>
                    <a:pt x="59" y="168"/>
                    <a:pt x="47" y="255"/>
                    <a:pt x="20" y="336"/>
                  </a:cubicBezTo>
                  <a:cubicBezTo>
                    <a:pt x="24" y="360"/>
                    <a:pt x="32" y="384"/>
                    <a:pt x="32" y="408"/>
                  </a:cubicBezTo>
                  <a:cubicBezTo>
                    <a:pt x="32" y="434"/>
                    <a:pt x="0" y="454"/>
                    <a:pt x="32" y="480"/>
                  </a:cubicBezTo>
                  <a:cubicBezTo>
                    <a:pt x="45" y="490"/>
                    <a:pt x="64" y="488"/>
                    <a:pt x="80" y="492"/>
                  </a:cubicBezTo>
                  <a:cubicBezTo>
                    <a:pt x="102" y="525"/>
                    <a:pt x="102" y="535"/>
                    <a:pt x="140" y="552"/>
                  </a:cubicBezTo>
                  <a:cubicBezTo>
                    <a:pt x="177" y="569"/>
                    <a:pt x="230" y="570"/>
                    <a:pt x="260" y="600"/>
                  </a:cubicBezTo>
                </a:path>
              </a:pathLst>
            </a:custGeom>
            <a:solidFill>
              <a:srgbClr val="CCFFFF"/>
            </a:solidFill>
            <a:ln w="9525">
              <a:solidFill>
                <a:schemeClr val="tx1"/>
              </a:solidFill>
              <a:round/>
            </a:ln>
          </p:spPr>
          <p:txBody>
            <a:bodyPr/>
            <a:lstStyle/>
            <a:p>
              <a:endParaRPr lang="zh-CN" altLang="en-US"/>
            </a:p>
          </p:txBody>
        </p:sp>
        <p:sp>
          <p:nvSpPr>
            <p:cNvPr id="56366" name="Freeform 24"/>
            <p:cNvSpPr>
              <a:spLocks noChangeArrowheads="1"/>
            </p:cNvSpPr>
            <p:nvPr/>
          </p:nvSpPr>
          <p:spPr bwMode="auto">
            <a:xfrm>
              <a:off x="1992" y="1515"/>
              <a:ext cx="108" cy="330"/>
            </a:xfrm>
            <a:custGeom>
              <a:avLst/>
              <a:gdLst>
                <a:gd name="T0" fmla="*/ 72 w 108"/>
                <a:gd name="T1" fmla="*/ 310 h 330"/>
                <a:gd name="T2" fmla="*/ 12 w 108"/>
                <a:gd name="T3" fmla="*/ 226 h 330"/>
                <a:gd name="T4" fmla="*/ 0 w 108"/>
                <a:gd name="T5" fmla="*/ 190 h 330"/>
                <a:gd name="T6" fmla="*/ 12 w 108"/>
                <a:gd name="T7" fmla="*/ 58 h 330"/>
                <a:gd name="T8" fmla="*/ 36 w 108"/>
                <a:gd name="T9" fmla="*/ 22 h 330"/>
                <a:gd name="T10" fmla="*/ 108 w 108"/>
                <a:gd name="T11" fmla="*/ 130 h 330"/>
                <a:gd name="T12" fmla="*/ 108 w 108"/>
                <a:gd name="T13" fmla="*/ 286 h 330"/>
                <a:gd name="T14" fmla="*/ 72 w 108"/>
                <a:gd name="T15" fmla="*/ 310 h 330"/>
                <a:gd name="T16" fmla="*/ 0 60000 65536"/>
                <a:gd name="T17" fmla="*/ 0 60000 65536"/>
                <a:gd name="T18" fmla="*/ 0 60000 65536"/>
                <a:gd name="T19" fmla="*/ 0 60000 65536"/>
                <a:gd name="T20" fmla="*/ 0 60000 65536"/>
                <a:gd name="T21" fmla="*/ 0 60000 65536"/>
                <a:gd name="T22" fmla="*/ 0 60000 65536"/>
                <a:gd name="T23" fmla="*/ 0 60000 65536"/>
                <a:gd name="T24" fmla="*/ 0 w 108"/>
                <a:gd name="T25" fmla="*/ 0 h 330"/>
                <a:gd name="T26" fmla="*/ 108 w 108"/>
                <a:gd name="T27" fmla="*/ 330 h 3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8" h="330">
                  <a:moveTo>
                    <a:pt x="72" y="310"/>
                  </a:moveTo>
                  <a:cubicBezTo>
                    <a:pt x="12" y="290"/>
                    <a:pt x="40" y="310"/>
                    <a:pt x="12" y="226"/>
                  </a:cubicBezTo>
                  <a:cubicBezTo>
                    <a:pt x="8" y="214"/>
                    <a:pt x="0" y="190"/>
                    <a:pt x="0" y="190"/>
                  </a:cubicBezTo>
                  <a:cubicBezTo>
                    <a:pt x="10" y="138"/>
                    <a:pt x="28" y="107"/>
                    <a:pt x="12" y="58"/>
                  </a:cubicBezTo>
                  <a:cubicBezTo>
                    <a:pt x="20" y="46"/>
                    <a:pt x="22" y="27"/>
                    <a:pt x="36" y="22"/>
                  </a:cubicBezTo>
                  <a:cubicBezTo>
                    <a:pt x="101" y="0"/>
                    <a:pt x="102" y="98"/>
                    <a:pt x="108" y="130"/>
                  </a:cubicBezTo>
                  <a:cubicBezTo>
                    <a:pt x="78" y="219"/>
                    <a:pt x="79" y="199"/>
                    <a:pt x="108" y="286"/>
                  </a:cubicBezTo>
                  <a:cubicBezTo>
                    <a:pt x="93" y="330"/>
                    <a:pt x="107" y="328"/>
                    <a:pt x="72" y="310"/>
                  </a:cubicBezTo>
                  <a:close/>
                </a:path>
              </a:pathLst>
            </a:custGeom>
            <a:solidFill>
              <a:srgbClr val="CCFFFF"/>
            </a:solidFill>
            <a:ln w="9525">
              <a:solidFill>
                <a:schemeClr val="tx1"/>
              </a:solidFill>
              <a:round/>
            </a:ln>
          </p:spPr>
          <p:txBody>
            <a:bodyPr/>
            <a:lstStyle/>
            <a:p>
              <a:endParaRPr lang="zh-CN" altLang="en-US"/>
            </a:p>
          </p:txBody>
        </p:sp>
        <p:sp>
          <p:nvSpPr>
            <p:cNvPr id="56367" name="Freeform 25"/>
            <p:cNvSpPr>
              <a:spLocks noChangeArrowheads="1"/>
            </p:cNvSpPr>
            <p:nvPr/>
          </p:nvSpPr>
          <p:spPr bwMode="auto">
            <a:xfrm>
              <a:off x="1237" y="1564"/>
              <a:ext cx="174" cy="177"/>
            </a:xfrm>
            <a:custGeom>
              <a:avLst/>
              <a:gdLst>
                <a:gd name="T0" fmla="*/ 35 w 174"/>
                <a:gd name="T1" fmla="*/ 105 h 177"/>
                <a:gd name="T2" fmla="*/ 155 w 174"/>
                <a:gd name="T3" fmla="*/ 45 h 177"/>
                <a:gd name="T4" fmla="*/ 83 w 174"/>
                <a:gd name="T5" fmla="*/ 177 h 177"/>
                <a:gd name="T6" fmla="*/ 47 w 174"/>
                <a:gd name="T7" fmla="*/ 153 h 177"/>
                <a:gd name="T8" fmla="*/ 35 w 174"/>
                <a:gd name="T9" fmla="*/ 105 h 177"/>
                <a:gd name="T10" fmla="*/ 0 60000 65536"/>
                <a:gd name="T11" fmla="*/ 0 60000 65536"/>
                <a:gd name="T12" fmla="*/ 0 60000 65536"/>
                <a:gd name="T13" fmla="*/ 0 60000 65536"/>
                <a:gd name="T14" fmla="*/ 0 60000 65536"/>
                <a:gd name="T15" fmla="*/ 0 w 174"/>
                <a:gd name="T16" fmla="*/ 0 h 177"/>
                <a:gd name="T17" fmla="*/ 174 w 174"/>
                <a:gd name="T18" fmla="*/ 177 h 177"/>
              </a:gdLst>
              <a:ahLst/>
              <a:cxnLst>
                <a:cxn ang="T10">
                  <a:pos x="T0" y="T1"/>
                </a:cxn>
                <a:cxn ang="T11">
                  <a:pos x="T2" y="T3"/>
                </a:cxn>
                <a:cxn ang="T12">
                  <a:pos x="T4" y="T5"/>
                </a:cxn>
                <a:cxn ang="T13">
                  <a:pos x="T6" y="T7"/>
                </a:cxn>
                <a:cxn ang="T14">
                  <a:pos x="T8" y="T9"/>
                </a:cxn>
              </a:cxnLst>
              <a:rect l="T15" t="T16" r="T17" b="T18"/>
              <a:pathLst>
                <a:path w="174" h="177">
                  <a:moveTo>
                    <a:pt x="35" y="105"/>
                  </a:moveTo>
                  <a:cubicBezTo>
                    <a:pt x="0" y="0"/>
                    <a:pt x="77" y="36"/>
                    <a:pt x="155" y="45"/>
                  </a:cubicBezTo>
                  <a:cubicBezTo>
                    <a:pt x="174" y="121"/>
                    <a:pt x="161" y="151"/>
                    <a:pt x="83" y="177"/>
                  </a:cubicBezTo>
                  <a:cubicBezTo>
                    <a:pt x="71" y="169"/>
                    <a:pt x="54" y="166"/>
                    <a:pt x="47" y="153"/>
                  </a:cubicBezTo>
                  <a:cubicBezTo>
                    <a:pt x="34" y="131"/>
                    <a:pt x="35" y="64"/>
                    <a:pt x="35" y="105"/>
                  </a:cubicBezTo>
                  <a:close/>
                </a:path>
              </a:pathLst>
            </a:custGeom>
            <a:solidFill>
              <a:srgbClr val="CCFFFF"/>
            </a:solidFill>
            <a:ln w="9525">
              <a:solidFill>
                <a:schemeClr val="tx1"/>
              </a:solidFill>
              <a:round/>
            </a:ln>
          </p:spPr>
          <p:txBody>
            <a:bodyPr/>
            <a:lstStyle/>
            <a:p>
              <a:endParaRPr lang="zh-CN" altLang="en-US"/>
            </a:p>
          </p:txBody>
        </p:sp>
        <p:sp>
          <p:nvSpPr>
            <p:cNvPr id="56368" name="Freeform 26"/>
            <p:cNvSpPr>
              <a:spLocks noChangeArrowheads="1"/>
            </p:cNvSpPr>
            <p:nvPr/>
          </p:nvSpPr>
          <p:spPr bwMode="auto">
            <a:xfrm>
              <a:off x="1965" y="1549"/>
              <a:ext cx="187" cy="326"/>
            </a:xfrm>
            <a:custGeom>
              <a:avLst/>
              <a:gdLst>
                <a:gd name="T0" fmla="*/ 135 w 187"/>
                <a:gd name="T1" fmla="*/ 276 h 326"/>
                <a:gd name="T2" fmla="*/ 135 w 187"/>
                <a:gd name="T3" fmla="*/ 191 h 326"/>
                <a:gd name="T4" fmla="*/ 87 w 187"/>
                <a:gd name="T5" fmla="*/ 0 h 326"/>
                <a:gd name="T6" fmla="*/ 51 w 187"/>
                <a:gd name="T7" fmla="*/ 204 h 326"/>
                <a:gd name="T8" fmla="*/ 39 w 187"/>
                <a:gd name="T9" fmla="*/ 276 h 326"/>
                <a:gd name="T10" fmla="*/ 135 w 187"/>
                <a:gd name="T11" fmla="*/ 276 h 326"/>
                <a:gd name="T12" fmla="*/ 0 60000 65536"/>
                <a:gd name="T13" fmla="*/ 0 60000 65536"/>
                <a:gd name="T14" fmla="*/ 0 60000 65536"/>
                <a:gd name="T15" fmla="*/ 0 60000 65536"/>
                <a:gd name="T16" fmla="*/ 0 60000 65536"/>
                <a:gd name="T17" fmla="*/ 0 60000 65536"/>
                <a:gd name="T18" fmla="*/ 0 w 187"/>
                <a:gd name="T19" fmla="*/ 0 h 326"/>
                <a:gd name="T20" fmla="*/ 187 w 187"/>
                <a:gd name="T21" fmla="*/ 326 h 326"/>
              </a:gdLst>
              <a:ahLst/>
              <a:cxnLst>
                <a:cxn ang="T12">
                  <a:pos x="T0" y="T1"/>
                </a:cxn>
                <a:cxn ang="T13">
                  <a:pos x="T2" y="T3"/>
                </a:cxn>
                <a:cxn ang="T14">
                  <a:pos x="T4" y="T5"/>
                </a:cxn>
                <a:cxn ang="T15">
                  <a:pos x="T6" y="T7"/>
                </a:cxn>
                <a:cxn ang="T16">
                  <a:pos x="T8" y="T9"/>
                </a:cxn>
                <a:cxn ang="T17">
                  <a:pos x="T10" y="T11"/>
                </a:cxn>
              </a:cxnLst>
              <a:rect l="T18" t="T19" r="T20" b="T21"/>
              <a:pathLst>
                <a:path w="187" h="326">
                  <a:moveTo>
                    <a:pt x="135" y="276"/>
                  </a:moveTo>
                  <a:cubicBezTo>
                    <a:pt x="131" y="240"/>
                    <a:pt x="135" y="251"/>
                    <a:pt x="135" y="191"/>
                  </a:cubicBezTo>
                  <a:cubicBezTo>
                    <a:pt x="135" y="109"/>
                    <a:pt x="157" y="70"/>
                    <a:pt x="87" y="0"/>
                  </a:cubicBezTo>
                  <a:cubicBezTo>
                    <a:pt x="0" y="29"/>
                    <a:pt x="45" y="120"/>
                    <a:pt x="51" y="204"/>
                  </a:cubicBezTo>
                  <a:cubicBezTo>
                    <a:pt x="47" y="228"/>
                    <a:pt x="32" y="253"/>
                    <a:pt x="39" y="276"/>
                  </a:cubicBezTo>
                  <a:cubicBezTo>
                    <a:pt x="53" y="326"/>
                    <a:pt x="187" y="224"/>
                    <a:pt x="135" y="276"/>
                  </a:cubicBezTo>
                  <a:close/>
                </a:path>
              </a:pathLst>
            </a:custGeom>
            <a:solidFill>
              <a:srgbClr val="CCFFFF"/>
            </a:solidFill>
            <a:ln w="9525">
              <a:solidFill>
                <a:schemeClr val="tx1"/>
              </a:solidFill>
              <a:round/>
            </a:ln>
          </p:spPr>
          <p:txBody>
            <a:bodyPr/>
            <a:lstStyle/>
            <a:p>
              <a:endParaRPr lang="zh-CN" altLang="en-US"/>
            </a:p>
          </p:txBody>
        </p:sp>
        <p:sp>
          <p:nvSpPr>
            <p:cNvPr id="56369" name="Freeform 27"/>
            <p:cNvSpPr>
              <a:spLocks noChangeArrowheads="1"/>
            </p:cNvSpPr>
            <p:nvPr/>
          </p:nvSpPr>
          <p:spPr bwMode="auto">
            <a:xfrm>
              <a:off x="1332" y="1667"/>
              <a:ext cx="312" cy="300"/>
            </a:xfrm>
            <a:custGeom>
              <a:avLst/>
              <a:gdLst>
                <a:gd name="T0" fmla="*/ 12 w 312"/>
                <a:gd name="T1" fmla="*/ 121 h 300"/>
                <a:gd name="T2" fmla="*/ 0 w 312"/>
                <a:gd name="T3" fmla="*/ 85 h 300"/>
                <a:gd name="T4" fmla="*/ 36 w 312"/>
                <a:gd name="T5" fmla="*/ 37 h 300"/>
                <a:gd name="T6" fmla="*/ 96 w 312"/>
                <a:gd name="T7" fmla="*/ 2 h 300"/>
                <a:gd name="T8" fmla="*/ 216 w 312"/>
                <a:gd name="T9" fmla="*/ 50 h 300"/>
                <a:gd name="T10" fmla="*/ 264 w 312"/>
                <a:gd name="T11" fmla="*/ 97 h 300"/>
                <a:gd name="T12" fmla="*/ 264 w 312"/>
                <a:gd name="T13" fmla="*/ 122 h 300"/>
                <a:gd name="T14" fmla="*/ 312 w 312"/>
                <a:gd name="T15" fmla="*/ 217 h 300"/>
                <a:gd name="T16" fmla="*/ 204 w 312"/>
                <a:gd name="T17" fmla="*/ 242 h 300"/>
                <a:gd name="T18" fmla="*/ 180 w 312"/>
                <a:gd name="T19" fmla="*/ 217 h 300"/>
                <a:gd name="T20" fmla="*/ 120 w 312"/>
                <a:gd name="T21" fmla="*/ 193 h 300"/>
                <a:gd name="T22" fmla="*/ 72 w 312"/>
                <a:gd name="T23" fmla="*/ 157 h 300"/>
                <a:gd name="T24" fmla="*/ 72 w 312"/>
                <a:gd name="T25" fmla="*/ 133 h 300"/>
                <a:gd name="T26" fmla="*/ 48 w 312"/>
                <a:gd name="T27" fmla="*/ 121 h 3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12"/>
                <a:gd name="T43" fmla="*/ 0 h 300"/>
                <a:gd name="T44" fmla="*/ 312 w 312"/>
                <a:gd name="T45" fmla="*/ 300 h 30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12" h="300">
                  <a:moveTo>
                    <a:pt x="12" y="121"/>
                  </a:moveTo>
                  <a:cubicBezTo>
                    <a:pt x="60" y="157"/>
                    <a:pt x="12" y="121"/>
                    <a:pt x="0" y="85"/>
                  </a:cubicBezTo>
                  <a:cubicBezTo>
                    <a:pt x="8" y="74"/>
                    <a:pt x="20" y="51"/>
                    <a:pt x="36" y="37"/>
                  </a:cubicBezTo>
                  <a:cubicBezTo>
                    <a:pt x="52" y="23"/>
                    <a:pt x="66" y="0"/>
                    <a:pt x="96" y="2"/>
                  </a:cubicBezTo>
                  <a:cubicBezTo>
                    <a:pt x="140" y="17"/>
                    <a:pt x="170" y="39"/>
                    <a:pt x="216" y="50"/>
                  </a:cubicBezTo>
                  <a:cubicBezTo>
                    <a:pt x="220" y="70"/>
                    <a:pt x="253" y="80"/>
                    <a:pt x="264" y="97"/>
                  </a:cubicBezTo>
                  <a:cubicBezTo>
                    <a:pt x="271" y="108"/>
                    <a:pt x="254" y="114"/>
                    <a:pt x="264" y="122"/>
                  </a:cubicBezTo>
                  <a:cubicBezTo>
                    <a:pt x="275" y="131"/>
                    <a:pt x="304" y="205"/>
                    <a:pt x="312" y="217"/>
                  </a:cubicBezTo>
                  <a:cubicBezTo>
                    <a:pt x="257" y="300"/>
                    <a:pt x="267" y="221"/>
                    <a:pt x="204" y="242"/>
                  </a:cubicBezTo>
                  <a:cubicBezTo>
                    <a:pt x="115" y="212"/>
                    <a:pt x="205" y="279"/>
                    <a:pt x="180" y="217"/>
                  </a:cubicBezTo>
                  <a:cubicBezTo>
                    <a:pt x="175" y="204"/>
                    <a:pt x="132" y="201"/>
                    <a:pt x="120" y="193"/>
                  </a:cubicBezTo>
                  <a:cubicBezTo>
                    <a:pt x="112" y="181"/>
                    <a:pt x="83" y="166"/>
                    <a:pt x="72" y="157"/>
                  </a:cubicBezTo>
                  <a:cubicBezTo>
                    <a:pt x="62" y="149"/>
                    <a:pt x="72" y="145"/>
                    <a:pt x="72" y="133"/>
                  </a:cubicBezTo>
                  <a:cubicBezTo>
                    <a:pt x="48" y="133"/>
                    <a:pt x="53" y="123"/>
                    <a:pt x="48" y="121"/>
                  </a:cubicBezTo>
                </a:path>
              </a:pathLst>
            </a:custGeom>
            <a:solidFill>
              <a:srgbClr val="CCFFFF"/>
            </a:solidFill>
            <a:ln w="9525">
              <a:solidFill>
                <a:schemeClr val="tx1"/>
              </a:solidFill>
              <a:round/>
            </a:ln>
          </p:spPr>
          <p:txBody>
            <a:bodyPr/>
            <a:lstStyle/>
            <a:p>
              <a:endParaRPr lang="zh-CN" altLang="en-US"/>
            </a:p>
          </p:txBody>
        </p:sp>
        <p:sp>
          <p:nvSpPr>
            <p:cNvPr id="56370" name="Freeform 28"/>
            <p:cNvSpPr>
              <a:spLocks noChangeArrowheads="1"/>
            </p:cNvSpPr>
            <p:nvPr/>
          </p:nvSpPr>
          <p:spPr bwMode="auto">
            <a:xfrm>
              <a:off x="1824" y="1513"/>
              <a:ext cx="204" cy="396"/>
            </a:xfrm>
            <a:custGeom>
              <a:avLst/>
              <a:gdLst>
                <a:gd name="T0" fmla="*/ 180 w 204"/>
                <a:gd name="T1" fmla="*/ 36 h 396"/>
                <a:gd name="T2" fmla="*/ 108 w 204"/>
                <a:gd name="T3" fmla="*/ 12 h 396"/>
                <a:gd name="T4" fmla="*/ 72 w 204"/>
                <a:gd name="T5" fmla="*/ 0 h 396"/>
                <a:gd name="T6" fmla="*/ 72 w 204"/>
                <a:gd name="T7" fmla="*/ 120 h 396"/>
                <a:gd name="T8" fmla="*/ 48 w 204"/>
                <a:gd name="T9" fmla="*/ 216 h 396"/>
                <a:gd name="T10" fmla="*/ 0 w 204"/>
                <a:gd name="T11" fmla="*/ 275 h 396"/>
                <a:gd name="T12" fmla="*/ 12 w 204"/>
                <a:gd name="T13" fmla="*/ 359 h 396"/>
                <a:gd name="T14" fmla="*/ 60 w 204"/>
                <a:gd name="T15" fmla="*/ 396 h 396"/>
                <a:gd name="T16" fmla="*/ 156 w 204"/>
                <a:gd name="T17" fmla="*/ 372 h 396"/>
                <a:gd name="T18" fmla="*/ 204 w 204"/>
                <a:gd name="T19" fmla="*/ 264 h 396"/>
                <a:gd name="T20" fmla="*/ 180 w 204"/>
                <a:gd name="T21" fmla="*/ 36 h 39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4"/>
                <a:gd name="T34" fmla="*/ 0 h 396"/>
                <a:gd name="T35" fmla="*/ 204 w 204"/>
                <a:gd name="T36" fmla="*/ 396 h 39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4" h="396">
                  <a:moveTo>
                    <a:pt x="180" y="36"/>
                  </a:moveTo>
                  <a:cubicBezTo>
                    <a:pt x="156" y="28"/>
                    <a:pt x="132" y="20"/>
                    <a:pt x="108" y="12"/>
                  </a:cubicBezTo>
                  <a:cubicBezTo>
                    <a:pt x="96" y="8"/>
                    <a:pt x="72" y="0"/>
                    <a:pt x="72" y="0"/>
                  </a:cubicBezTo>
                  <a:cubicBezTo>
                    <a:pt x="36" y="54"/>
                    <a:pt x="53" y="62"/>
                    <a:pt x="72" y="120"/>
                  </a:cubicBezTo>
                  <a:cubicBezTo>
                    <a:pt x="64" y="152"/>
                    <a:pt x="58" y="185"/>
                    <a:pt x="48" y="216"/>
                  </a:cubicBezTo>
                  <a:cubicBezTo>
                    <a:pt x="40" y="240"/>
                    <a:pt x="0" y="275"/>
                    <a:pt x="0" y="275"/>
                  </a:cubicBezTo>
                  <a:cubicBezTo>
                    <a:pt x="8" y="299"/>
                    <a:pt x="4" y="335"/>
                    <a:pt x="12" y="359"/>
                  </a:cubicBezTo>
                  <a:cubicBezTo>
                    <a:pt x="16" y="371"/>
                    <a:pt x="60" y="396"/>
                    <a:pt x="60" y="396"/>
                  </a:cubicBezTo>
                  <a:cubicBezTo>
                    <a:pt x="63" y="395"/>
                    <a:pt x="144" y="382"/>
                    <a:pt x="156" y="372"/>
                  </a:cubicBezTo>
                  <a:cubicBezTo>
                    <a:pt x="187" y="347"/>
                    <a:pt x="204" y="264"/>
                    <a:pt x="204" y="264"/>
                  </a:cubicBezTo>
                  <a:cubicBezTo>
                    <a:pt x="193" y="189"/>
                    <a:pt x="180" y="112"/>
                    <a:pt x="180" y="36"/>
                  </a:cubicBezTo>
                  <a:close/>
                </a:path>
              </a:pathLst>
            </a:custGeom>
            <a:solidFill>
              <a:srgbClr val="CCFFFF"/>
            </a:solidFill>
            <a:ln w="9525">
              <a:solidFill>
                <a:schemeClr val="tx1"/>
              </a:solidFill>
              <a:round/>
            </a:ln>
          </p:spPr>
          <p:txBody>
            <a:bodyPr/>
            <a:lstStyle/>
            <a:p>
              <a:endParaRPr lang="zh-CN" altLang="en-US"/>
            </a:p>
          </p:txBody>
        </p:sp>
        <p:sp>
          <p:nvSpPr>
            <p:cNvPr id="56371" name="Freeform 29"/>
            <p:cNvSpPr>
              <a:spLocks noChangeArrowheads="1"/>
            </p:cNvSpPr>
            <p:nvPr/>
          </p:nvSpPr>
          <p:spPr bwMode="auto">
            <a:xfrm>
              <a:off x="1068" y="1385"/>
              <a:ext cx="220" cy="128"/>
            </a:xfrm>
            <a:custGeom>
              <a:avLst/>
              <a:gdLst>
                <a:gd name="T0" fmla="*/ 0 w 220"/>
                <a:gd name="T1" fmla="*/ 20 h 128"/>
                <a:gd name="T2" fmla="*/ 156 w 220"/>
                <a:gd name="T3" fmla="*/ 8 h 128"/>
                <a:gd name="T4" fmla="*/ 216 w 220"/>
                <a:gd name="T5" fmla="*/ 20 h 128"/>
                <a:gd name="T6" fmla="*/ 132 w 220"/>
                <a:gd name="T7" fmla="*/ 128 h 128"/>
                <a:gd name="T8" fmla="*/ 24 w 220"/>
                <a:gd name="T9" fmla="*/ 80 h 128"/>
                <a:gd name="T10" fmla="*/ 0 w 220"/>
                <a:gd name="T11" fmla="*/ 20 h 128"/>
                <a:gd name="T12" fmla="*/ 0 60000 65536"/>
                <a:gd name="T13" fmla="*/ 0 60000 65536"/>
                <a:gd name="T14" fmla="*/ 0 60000 65536"/>
                <a:gd name="T15" fmla="*/ 0 60000 65536"/>
                <a:gd name="T16" fmla="*/ 0 60000 65536"/>
                <a:gd name="T17" fmla="*/ 0 60000 65536"/>
                <a:gd name="T18" fmla="*/ 0 w 220"/>
                <a:gd name="T19" fmla="*/ 0 h 128"/>
                <a:gd name="T20" fmla="*/ 220 w 220"/>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220" h="128">
                  <a:moveTo>
                    <a:pt x="0" y="20"/>
                  </a:moveTo>
                  <a:cubicBezTo>
                    <a:pt x="52" y="16"/>
                    <a:pt x="104" y="8"/>
                    <a:pt x="156" y="8"/>
                  </a:cubicBezTo>
                  <a:cubicBezTo>
                    <a:pt x="176" y="8"/>
                    <a:pt x="213" y="0"/>
                    <a:pt x="216" y="20"/>
                  </a:cubicBezTo>
                  <a:cubicBezTo>
                    <a:pt x="220" y="45"/>
                    <a:pt x="153" y="107"/>
                    <a:pt x="132" y="128"/>
                  </a:cubicBezTo>
                  <a:cubicBezTo>
                    <a:pt x="46" y="99"/>
                    <a:pt x="81" y="118"/>
                    <a:pt x="24" y="80"/>
                  </a:cubicBezTo>
                  <a:cubicBezTo>
                    <a:pt x="11" y="16"/>
                    <a:pt x="32" y="20"/>
                    <a:pt x="0" y="20"/>
                  </a:cubicBezTo>
                  <a:close/>
                </a:path>
              </a:pathLst>
            </a:custGeom>
            <a:solidFill>
              <a:srgbClr val="CCFFFF"/>
            </a:solidFill>
            <a:ln w="9525">
              <a:solidFill>
                <a:schemeClr val="tx1"/>
              </a:solidFill>
              <a:round/>
            </a:ln>
          </p:spPr>
          <p:txBody>
            <a:bodyPr/>
            <a:lstStyle/>
            <a:p>
              <a:endParaRPr lang="zh-CN" altLang="en-US"/>
            </a:p>
          </p:txBody>
        </p:sp>
        <p:sp>
          <p:nvSpPr>
            <p:cNvPr id="56372" name="Freeform 30"/>
            <p:cNvSpPr>
              <a:spLocks noChangeArrowheads="1"/>
            </p:cNvSpPr>
            <p:nvPr/>
          </p:nvSpPr>
          <p:spPr bwMode="auto">
            <a:xfrm>
              <a:off x="1104" y="384"/>
              <a:ext cx="568" cy="497"/>
            </a:xfrm>
            <a:custGeom>
              <a:avLst/>
              <a:gdLst>
                <a:gd name="T0" fmla="*/ 43 w 568"/>
                <a:gd name="T1" fmla="*/ 486 h 497"/>
                <a:gd name="T2" fmla="*/ 223 w 568"/>
                <a:gd name="T3" fmla="*/ 474 h 497"/>
                <a:gd name="T4" fmla="*/ 259 w 568"/>
                <a:gd name="T5" fmla="*/ 462 h 497"/>
                <a:gd name="T6" fmla="*/ 247 w 568"/>
                <a:gd name="T7" fmla="*/ 426 h 497"/>
                <a:gd name="T8" fmla="*/ 343 w 568"/>
                <a:gd name="T9" fmla="*/ 354 h 497"/>
                <a:gd name="T10" fmla="*/ 355 w 568"/>
                <a:gd name="T11" fmla="*/ 282 h 497"/>
                <a:gd name="T12" fmla="*/ 523 w 568"/>
                <a:gd name="T13" fmla="*/ 222 h 497"/>
                <a:gd name="T14" fmla="*/ 535 w 568"/>
                <a:gd name="T15" fmla="*/ 102 h 497"/>
                <a:gd name="T16" fmla="*/ 475 w 568"/>
                <a:gd name="T17" fmla="*/ 90 h 497"/>
                <a:gd name="T18" fmla="*/ 463 w 568"/>
                <a:gd name="T19" fmla="*/ 54 h 497"/>
                <a:gd name="T20" fmla="*/ 451 w 568"/>
                <a:gd name="T21" fmla="*/ 6 h 497"/>
                <a:gd name="T22" fmla="*/ 439 w 568"/>
                <a:gd name="T23" fmla="*/ 42 h 497"/>
                <a:gd name="T24" fmla="*/ 391 w 568"/>
                <a:gd name="T25" fmla="*/ 54 h 497"/>
                <a:gd name="T26" fmla="*/ 355 w 568"/>
                <a:gd name="T27" fmla="*/ 78 h 497"/>
                <a:gd name="T28" fmla="*/ 283 w 568"/>
                <a:gd name="T29" fmla="*/ 102 h 497"/>
                <a:gd name="T30" fmla="*/ 223 w 568"/>
                <a:gd name="T31" fmla="*/ 150 h 497"/>
                <a:gd name="T32" fmla="*/ 175 w 568"/>
                <a:gd name="T33" fmla="*/ 258 h 497"/>
                <a:gd name="T34" fmla="*/ 139 w 568"/>
                <a:gd name="T35" fmla="*/ 282 h 497"/>
                <a:gd name="T36" fmla="*/ 91 w 568"/>
                <a:gd name="T37" fmla="*/ 342 h 497"/>
                <a:gd name="T38" fmla="*/ 79 w 568"/>
                <a:gd name="T39" fmla="*/ 378 h 497"/>
                <a:gd name="T40" fmla="*/ 31 w 568"/>
                <a:gd name="T41" fmla="*/ 450 h 497"/>
                <a:gd name="T42" fmla="*/ 199 w 568"/>
                <a:gd name="T43" fmla="*/ 450 h 49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68"/>
                <a:gd name="T67" fmla="*/ 0 h 497"/>
                <a:gd name="T68" fmla="*/ 568 w 568"/>
                <a:gd name="T69" fmla="*/ 497 h 49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68" h="497">
                  <a:moveTo>
                    <a:pt x="43" y="486"/>
                  </a:moveTo>
                  <a:cubicBezTo>
                    <a:pt x="103" y="482"/>
                    <a:pt x="163" y="481"/>
                    <a:pt x="223" y="474"/>
                  </a:cubicBezTo>
                  <a:cubicBezTo>
                    <a:pt x="236" y="473"/>
                    <a:pt x="253" y="473"/>
                    <a:pt x="259" y="462"/>
                  </a:cubicBezTo>
                  <a:cubicBezTo>
                    <a:pt x="265" y="451"/>
                    <a:pt x="251" y="438"/>
                    <a:pt x="247" y="426"/>
                  </a:cubicBezTo>
                  <a:cubicBezTo>
                    <a:pt x="279" y="378"/>
                    <a:pt x="296" y="385"/>
                    <a:pt x="343" y="354"/>
                  </a:cubicBezTo>
                  <a:cubicBezTo>
                    <a:pt x="347" y="330"/>
                    <a:pt x="350" y="306"/>
                    <a:pt x="355" y="282"/>
                  </a:cubicBezTo>
                  <a:cubicBezTo>
                    <a:pt x="371" y="209"/>
                    <a:pt x="462" y="228"/>
                    <a:pt x="523" y="222"/>
                  </a:cubicBezTo>
                  <a:cubicBezTo>
                    <a:pt x="529" y="203"/>
                    <a:pt x="568" y="130"/>
                    <a:pt x="535" y="102"/>
                  </a:cubicBezTo>
                  <a:cubicBezTo>
                    <a:pt x="519" y="89"/>
                    <a:pt x="495" y="94"/>
                    <a:pt x="475" y="90"/>
                  </a:cubicBezTo>
                  <a:cubicBezTo>
                    <a:pt x="471" y="78"/>
                    <a:pt x="466" y="66"/>
                    <a:pt x="463" y="54"/>
                  </a:cubicBezTo>
                  <a:cubicBezTo>
                    <a:pt x="458" y="38"/>
                    <a:pt x="466" y="13"/>
                    <a:pt x="451" y="6"/>
                  </a:cubicBezTo>
                  <a:cubicBezTo>
                    <a:pt x="440" y="0"/>
                    <a:pt x="449" y="34"/>
                    <a:pt x="439" y="42"/>
                  </a:cubicBezTo>
                  <a:cubicBezTo>
                    <a:pt x="426" y="52"/>
                    <a:pt x="407" y="50"/>
                    <a:pt x="391" y="54"/>
                  </a:cubicBezTo>
                  <a:cubicBezTo>
                    <a:pt x="379" y="62"/>
                    <a:pt x="368" y="72"/>
                    <a:pt x="355" y="78"/>
                  </a:cubicBezTo>
                  <a:cubicBezTo>
                    <a:pt x="332" y="88"/>
                    <a:pt x="283" y="102"/>
                    <a:pt x="283" y="102"/>
                  </a:cubicBezTo>
                  <a:cubicBezTo>
                    <a:pt x="214" y="205"/>
                    <a:pt x="306" y="84"/>
                    <a:pt x="223" y="150"/>
                  </a:cubicBezTo>
                  <a:cubicBezTo>
                    <a:pt x="197" y="171"/>
                    <a:pt x="182" y="236"/>
                    <a:pt x="175" y="258"/>
                  </a:cubicBezTo>
                  <a:cubicBezTo>
                    <a:pt x="170" y="272"/>
                    <a:pt x="151" y="274"/>
                    <a:pt x="139" y="282"/>
                  </a:cubicBezTo>
                  <a:cubicBezTo>
                    <a:pt x="109" y="372"/>
                    <a:pt x="153" y="264"/>
                    <a:pt x="91" y="342"/>
                  </a:cubicBezTo>
                  <a:cubicBezTo>
                    <a:pt x="83" y="352"/>
                    <a:pt x="85" y="367"/>
                    <a:pt x="79" y="378"/>
                  </a:cubicBezTo>
                  <a:cubicBezTo>
                    <a:pt x="65" y="403"/>
                    <a:pt x="47" y="426"/>
                    <a:pt x="31" y="450"/>
                  </a:cubicBezTo>
                  <a:cubicBezTo>
                    <a:pt x="0" y="497"/>
                    <a:pt x="143" y="450"/>
                    <a:pt x="199" y="450"/>
                  </a:cubicBezTo>
                </a:path>
              </a:pathLst>
            </a:custGeom>
            <a:solidFill>
              <a:srgbClr val="CCFFFF"/>
            </a:solidFill>
            <a:ln w="9525">
              <a:solidFill>
                <a:schemeClr val="tx1"/>
              </a:solidFill>
              <a:round/>
            </a:ln>
          </p:spPr>
          <p:txBody>
            <a:bodyPr/>
            <a:lstStyle/>
            <a:p>
              <a:endParaRPr lang="zh-CN" altLang="en-US"/>
            </a:p>
          </p:txBody>
        </p:sp>
        <p:sp>
          <p:nvSpPr>
            <p:cNvPr id="56373" name="Freeform 31"/>
            <p:cNvSpPr>
              <a:spLocks noChangeArrowheads="1"/>
            </p:cNvSpPr>
            <p:nvPr/>
          </p:nvSpPr>
          <p:spPr bwMode="auto">
            <a:xfrm>
              <a:off x="1056" y="0"/>
              <a:ext cx="2598" cy="1945"/>
            </a:xfrm>
            <a:custGeom>
              <a:avLst/>
              <a:gdLst>
                <a:gd name="T0" fmla="*/ 104 w 2598"/>
                <a:gd name="T1" fmla="*/ 1009 h 1945"/>
                <a:gd name="T2" fmla="*/ 20 w 2598"/>
                <a:gd name="T3" fmla="*/ 1225 h 1945"/>
                <a:gd name="T4" fmla="*/ 68 w 2598"/>
                <a:gd name="T5" fmla="*/ 1417 h 1945"/>
                <a:gd name="T6" fmla="*/ 212 w 2598"/>
                <a:gd name="T7" fmla="*/ 1465 h 1945"/>
                <a:gd name="T8" fmla="*/ 116 w 2598"/>
                <a:gd name="T9" fmla="*/ 1549 h 1945"/>
                <a:gd name="T10" fmla="*/ 332 w 2598"/>
                <a:gd name="T11" fmla="*/ 1633 h 1945"/>
                <a:gd name="T12" fmla="*/ 476 w 2598"/>
                <a:gd name="T13" fmla="*/ 1729 h 1945"/>
                <a:gd name="T14" fmla="*/ 560 w 2598"/>
                <a:gd name="T15" fmla="*/ 1789 h 1945"/>
                <a:gd name="T16" fmla="*/ 620 w 2598"/>
                <a:gd name="T17" fmla="*/ 1885 h 1945"/>
                <a:gd name="T18" fmla="*/ 800 w 2598"/>
                <a:gd name="T19" fmla="*/ 1909 h 1945"/>
                <a:gd name="T20" fmla="*/ 812 w 2598"/>
                <a:gd name="T21" fmla="*/ 1753 h 1945"/>
                <a:gd name="T22" fmla="*/ 848 w 2598"/>
                <a:gd name="T23" fmla="*/ 1681 h 1945"/>
                <a:gd name="T24" fmla="*/ 908 w 2598"/>
                <a:gd name="T25" fmla="*/ 1549 h 1945"/>
                <a:gd name="T26" fmla="*/ 1032 w 2598"/>
                <a:gd name="T27" fmla="*/ 1680 h 1945"/>
                <a:gd name="T28" fmla="*/ 1056 w 2598"/>
                <a:gd name="T29" fmla="*/ 1752 h 1945"/>
                <a:gd name="T30" fmla="*/ 1136 w 2598"/>
                <a:gd name="T31" fmla="*/ 1789 h 1945"/>
                <a:gd name="T32" fmla="*/ 1160 w 2598"/>
                <a:gd name="T33" fmla="*/ 1609 h 1945"/>
                <a:gd name="T34" fmla="*/ 1340 w 2598"/>
                <a:gd name="T35" fmla="*/ 1393 h 1945"/>
                <a:gd name="T36" fmla="*/ 1700 w 2598"/>
                <a:gd name="T37" fmla="*/ 1417 h 1945"/>
                <a:gd name="T38" fmla="*/ 1892 w 2598"/>
                <a:gd name="T39" fmla="*/ 1657 h 1945"/>
                <a:gd name="T40" fmla="*/ 1976 w 2598"/>
                <a:gd name="T41" fmla="*/ 1885 h 1945"/>
                <a:gd name="T42" fmla="*/ 2072 w 2598"/>
                <a:gd name="T43" fmla="*/ 1945 h 1945"/>
                <a:gd name="T44" fmla="*/ 2312 w 2598"/>
                <a:gd name="T45" fmla="*/ 1909 h 1945"/>
                <a:gd name="T46" fmla="*/ 2528 w 2598"/>
                <a:gd name="T47" fmla="*/ 1933 h 1945"/>
                <a:gd name="T48" fmla="*/ 2564 w 2598"/>
                <a:gd name="T49" fmla="*/ 1849 h 1945"/>
                <a:gd name="T50" fmla="*/ 2468 w 2598"/>
                <a:gd name="T51" fmla="*/ 1729 h 1945"/>
                <a:gd name="T52" fmla="*/ 2300 w 2598"/>
                <a:gd name="T53" fmla="*/ 1501 h 1945"/>
                <a:gd name="T54" fmla="*/ 2316 w 2598"/>
                <a:gd name="T55" fmla="*/ 1344 h 1945"/>
                <a:gd name="T56" fmla="*/ 2348 w 2598"/>
                <a:gd name="T57" fmla="*/ 1213 h 1945"/>
                <a:gd name="T58" fmla="*/ 2204 w 2598"/>
                <a:gd name="T59" fmla="*/ 1009 h 1945"/>
                <a:gd name="T60" fmla="*/ 2036 w 2598"/>
                <a:gd name="T61" fmla="*/ 925 h 1945"/>
                <a:gd name="T62" fmla="*/ 1928 w 2598"/>
                <a:gd name="T63" fmla="*/ 889 h 1945"/>
                <a:gd name="T64" fmla="*/ 1688 w 2598"/>
                <a:gd name="T65" fmla="*/ 793 h 1945"/>
                <a:gd name="T66" fmla="*/ 1580 w 2598"/>
                <a:gd name="T67" fmla="*/ 745 h 1945"/>
                <a:gd name="T68" fmla="*/ 1640 w 2598"/>
                <a:gd name="T69" fmla="*/ 565 h 1945"/>
                <a:gd name="T70" fmla="*/ 1640 w 2598"/>
                <a:gd name="T71" fmla="*/ 493 h 1945"/>
                <a:gd name="T72" fmla="*/ 1608 w 2598"/>
                <a:gd name="T73" fmla="*/ 408 h 1945"/>
                <a:gd name="T74" fmla="*/ 1544 w 2598"/>
                <a:gd name="T75" fmla="*/ 253 h 1945"/>
                <a:gd name="T76" fmla="*/ 1544 w 2598"/>
                <a:gd name="T77" fmla="*/ 181 h 1945"/>
                <a:gd name="T78" fmla="*/ 1628 w 2598"/>
                <a:gd name="T79" fmla="*/ 49 h 1945"/>
                <a:gd name="T80" fmla="*/ 1004 w 2598"/>
                <a:gd name="T81" fmla="*/ 73 h 1945"/>
                <a:gd name="T82" fmla="*/ 728 w 2598"/>
                <a:gd name="T83" fmla="*/ 133 h 1945"/>
                <a:gd name="T84" fmla="*/ 620 w 2598"/>
                <a:gd name="T85" fmla="*/ 253 h 1945"/>
                <a:gd name="T86" fmla="*/ 572 w 2598"/>
                <a:gd name="T87" fmla="*/ 373 h 194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598"/>
                <a:gd name="T133" fmla="*/ 0 h 1945"/>
                <a:gd name="T134" fmla="*/ 2598 w 2598"/>
                <a:gd name="T135" fmla="*/ 1945 h 194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598" h="1945">
                  <a:moveTo>
                    <a:pt x="128" y="877"/>
                  </a:moveTo>
                  <a:cubicBezTo>
                    <a:pt x="126" y="898"/>
                    <a:pt x="116" y="961"/>
                    <a:pt x="104" y="1009"/>
                  </a:cubicBezTo>
                  <a:cubicBezTo>
                    <a:pt x="92" y="1057"/>
                    <a:pt x="70" y="1129"/>
                    <a:pt x="56" y="1165"/>
                  </a:cubicBezTo>
                  <a:cubicBezTo>
                    <a:pt x="45" y="1201"/>
                    <a:pt x="28" y="1199"/>
                    <a:pt x="20" y="1225"/>
                  </a:cubicBezTo>
                  <a:cubicBezTo>
                    <a:pt x="12" y="1251"/>
                    <a:pt x="0" y="1289"/>
                    <a:pt x="8" y="1321"/>
                  </a:cubicBezTo>
                  <a:cubicBezTo>
                    <a:pt x="28" y="1380"/>
                    <a:pt x="5" y="1396"/>
                    <a:pt x="68" y="1417"/>
                  </a:cubicBezTo>
                  <a:cubicBezTo>
                    <a:pt x="111" y="1388"/>
                    <a:pt x="126" y="1376"/>
                    <a:pt x="176" y="1393"/>
                  </a:cubicBezTo>
                  <a:cubicBezTo>
                    <a:pt x="178" y="1397"/>
                    <a:pt x="221" y="1453"/>
                    <a:pt x="212" y="1465"/>
                  </a:cubicBezTo>
                  <a:cubicBezTo>
                    <a:pt x="195" y="1488"/>
                    <a:pt x="140" y="1513"/>
                    <a:pt x="140" y="1513"/>
                  </a:cubicBezTo>
                  <a:cubicBezTo>
                    <a:pt x="132" y="1525"/>
                    <a:pt x="116" y="1535"/>
                    <a:pt x="116" y="1549"/>
                  </a:cubicBezTo>
                  <a:cubicBezTo>
                    <a:pt x="116" y="1576"/>
                    <a:pt x="160" y="1598"/>
                    <a:pt x="176" y="1609"/>
                  </a:cubicBezTo>
                  <a:cubicBezTo>
                    <a:pt x="235" y="1589"/>
                    <a:pt x="281" y="1599"/>
                    <a:pt x="332" y="1633"/>
                  </a:cubicBezTo>
                  <a:cubicBezTo>
                    <a:pt x="355" y="1702"/>
                    <a:pt x="324" y="1645"/>
                    <a:pt x="404" y="1681"/>
                  </a:cubicBezTo>
                  <a:cubicBezTo>
                    <a:pt x="430" y="1693"/>
                    <a:pt x="449" y="1720"/>
                    <a:pt x="476" y="1729"/>
                  </a:cubicBezTo>
                  <a:cubicBezTo>
                    <a:pt x="488" y="1733"/>
                    <a:pt x="500" y="1737"/>
                    <a:pt x="512" y="1741"/>
                  </a:cubicBezTo>
                  <a:cubicBezTo>
                    <a:pt x="544" y="1837"/>
                    <a:pt x="496" y="1725"/>
                    <a:pt x="560" y="1789"/>
                  </a:cubicBezTo>
                  <a:cubicBezTo>
                    <a:pt x="567" y="1796"/>
                    <a:pt x="583" y="1871"/>
                    <a:pt x="584" y="1873"/>
                  </a:cubicBezTo>
                  <a:cubicBezTo>
                    <a:pt x="592" y="1883"/>
                    <a:pt x="607" y="1883"/>
                    <a:pt x="620" y="1885"/>
                  </a:cubicBezTo>
                  <a:cubicBezTo>
                    <a:pt x="664" y="1891"/>
                    <a:pt x="708" y="1893"/>
                    <a:pt x="752" y="1897"/>
                  </a:cubicBezTo>
                  <a:cubicBezTo>
                    <a:pt x="768" y="1901"/>
                    <a:pt x="785" y="1915"/>
                    <a:pt x="800" y="1909"/>
                  </a:cubicBezTo>
                  <a:cubicBezTo>
                    <a:pt x="857" y="1886"/>
                    <a:pt x="776" y="1849"/>
                    <a:pt x="776" y="1849"/>
                  </a:cubicBezTo>
                  <a:cubicBezTo>
                    <a:pt x="758" y="1796"/>
                    <a:pt x="766" y="1784"/>
                    <a:pt x="812" y="1753"/>
                  </a:cubicBezTo>
                  <a:cubicBezTo>
                    <a:pt x="816" y="1741"/>
                    <a:pt x="818" y="1728"/>
                    <a:pt x="824" y="1717"/>
                  </a:cubicBezTo>
                  <a:cubicBezTo>
                    <a:pt x="830" y="1704"/>
                    <a:pt x="848" y="1695"/>
                    <a:pt x="848" y="1681"/>
                  </a:cubicBezTo>
                  <a:cubicBezTo>
                    <a:pt x="848" y="1656"/>
                    <a:pt x="824" y="1609"/>
                    <a:pt x="824" y="1609"/>
                  </a:cubicBezTo>
                  <a:cubicBezTo>
                    <a:pt x="839" y="1536"/>
                    <a:pt x="834" y="1524"/>
                    <a:pt x="908" y="1549"/>
                  </a:cubicBezTo>
                  <a:cubicBezTo>
                    <a:pt x="928" y="1545"/>
                    <a:pt x="994" y="1523"/>
                    <a:pt x="1016" y="1549"/>
                  </a:cubicBezTo>
                  <a:cubicBezTo>
                    <a:pt x="1016" y="1549"/>
                    <a:pt x="1026" y="1662"/>
                    <a:pt x="1032" y="1680"/>
                  </a:cubicBezTo>
                  <a:cubicBezTo>
                    <a:pt x="1036" y="1692"/>
                    <a:pt x="1064" y="1693"/>
                    <a:pt x="1064" y="1693"/>
                  </a:cubicBezTo>
                  <a:cubicBezTo>
                    <a:pt x="1064" y="1706"/>
                    <a:pt x="1056" y="1732"/>
                    <a:pt x="1056" y="1752"/>
                  </a:cubicBezTo>
                  <a:cubicBezTo>
                    <a:pt x="1056" y="1772"/>
                    <a:pt x="1051" y="1807"/>
                    <a:pt x="1064" y="1813"/>
                  </a:cubicBezTo>
                  <a:cubicBezTo>
                    <a:pt x="1086" y="1826"/>
                    <a:pt x="1136" y="1789"/>
                    <a:pt x="1136" y="1789"/>
                  </a:cubicBezTo>
                  <a:cubicBezTo>
                    <a:pt x="1165" y="1703"/>
                    <a:pt x="1136" y="1810"/>
                    <a:pt x="1136" y="1705"/>
                  </a:cubicBezTo>
                  <a:cubicBezTo>
                    <a:pt x="1136" y="1676"/>
                    <a:pt x="1151" y="1637"/>
                    <a:pt x="1160" y="1609"/>
                  </a:cubicBezTo>
                  <a:cubicBezTo>
                    <a:pt x="1169" y="1520"/>
                    <a:pt x="1151" y="1475"/>
                    <a:pt x="1220" y="1429"/>
                  </a:cubicBezTo>
                  <a:cubicBezTo>
                    <a:pt x="1244" y="1358"/>
                    <a:pt x="1270" y="1381"/>
                    <a:pt x="1340" y="1393"/>
                  </a:cubicBezTo>
                  <a:cubicBezTo>
                    <a:pt x="1407" y="1380"/>
                    <a:pt x="1445" y="1398"/>
                    <a:pt x="1508" y="1405"/>
                  </a:cubicBezTo>
                  <a:cubicBezTo>
                    <a:pt x="1572" y="1412"/>
                    <a:pt x="1636" y="1413"/>
                    <a:pt x="1700" y="1417"/>
                  </a:cubicBezTo>
                  <a:cubicBezTo>
                    <a:pt x="1757" y="1379"/>
                    <a:pt x="1766" y="1393"/>
                    <a:pt x="1820" y="1429"/>
                  </a:cubicBezTo>
                  <a:cubicBezTo>
                    <a:pt x="1845" y="1505"/>
                    <a:pt x="1867" y="1581"/>
                    <a:pt x="1892" y="1657"/>
                  </a:cubicBezTo>
                  <a:cubicBezTo>
                    <a:pt x="1897" y="1671"/>
                    <a:pt x="1916" y="1673"/>
                    <a:pt x="1928" y="1681"/>
                  </a:cubicBezTo>
                  <a:cubicBezTo>
                    <a:pt x="1950" y="1746"/>
                    <a:pt x="1937" y="1826"/>
                    <a:pt x="1976" y="1885"/>
                  </a:cubicBezTo>
                  <a:cubicBezTo>
                    <a:pt x="1984" y="1897"/>
                    <a:pt x="1988" y="1913"/>
                    <a:pt x="2000" y="1921"/>
                  </a:cubicBezTo>
                  <a:cubicBezTo>
                    <a:pt x="2021" y="1934"/>
                    <a:pt x="2072" y="1945"/>
                    <a:pt x="2072" y="1945"/>
                  </a:cubicBezTo>
                  <a:cubicBezTo>
                    <a:pt x="2149" y="1894"/>
                    <a:pt x="2073" y="1933"/>
                    <a:pt x="2228" y="1933"/>
                  </a:cubicBezTo>
                  <a:cubicBezTo>
                    <a:pt x="2243" y="1933"/>
                    <a:pt x="2295" y="1915"/>
                    <a:pt x="2312" y="1909"/>
                  </a:cubicBezTo>
                  <a:cubicBezTo>
                    <a:pt x="2468" y="1935"/>
                    <a:pt x="2410" y="1918"/>
                    <a:pt x="2492" y="1945"/>
                  </a:cubicBezTo>
                  <a:cubicBezTo>
                    <a:pt x="2504" y="1941"/>
                    <a:pt x="2516" y="1936"/>
                    <a:pt x="2528" y="1933"/>
                  </a:cubicBezTo>
                  <a:cubicBezTo>
                    <a:pt x="2548" y="1928"/>
                    <a:pt x="2580" y="1940"/>
                    <a:pt x="2588" y="1921"/>
                  </a:cubicBezTo>
                  <a:cubicBezTo>
                    <a:pt x="2598" y="1898"/>
                    <a:pt x="2572" y="1873"/>
                    <a:pt x="2564" y="1849"/>
                  </a:cubicBezTo>
                  <a:cubicBezTo>
                    <a:pt x="2555" y="1822"/>
                    <a:pt x="2492" y="1801"/>
                    <a:pt x="2492" y="1801"/>
                  </a:cubicBezTo>
                  <a:cubicBezTo>
                    <a:pt x="2484" y="1777"/>
                    <a:pt x="2476" y="1753"/>
                    <a:pt x="2468" y="1729"/>
                  </a:cubicBezTo>
                  <a:cubicBezTo>
                    <a:pt x="2458" y="1698"/>
                    <a:pt x="2392" y="1680"/>
                    <a:pt x="2360" y="1669"/>
                  </a:cubicBezTo>
                  <a:cubicBezTo>
                    <a:pt x="2341" y="1611"/>
                    <a:pt x="2330" y="1555"/>
                    <a:pt x="2300" y="1501"/>
                  </a:cubicBezTo>
                  <a:cubicBezTo>
                    <a:pt x="2286" y="1476"/>
                    <a:pt x="2304" y="1416"/>
                    <a:pt x="2304" y="1416"/>
                  </a:cubicBezTo>
                  <a:cubicBezTo>
                    <a:pt x="2301" y="1388"/>
                    <a:pt x="2312" y="1368"/>
                    <a:pt x="2316" y="1344"/>
                  </a:cubicBezTo>
                  <a:cubicBezTo>
                    <a:pt x="2320" y="1320"/>
                    <a:pt x="2323" y="1294"/>
                    <a:pt x="2328" y="1272"/>
                  </a:cubicBezTo>
                  <a:cubicBezTo>
                    <a:pt x="2337" y="1245"/>
                    <a:pt x="2348" y="1213"/>
                    <a:pt x="2348" y="1213"/>
                  </a:cubicBezTo>
                  <a:cubicBezTo>
                    <a:pt x="2333" y="1126"/>
                    <a:pt x="2327" y="1109"/>
                    <a:pt x="2276" y="1033"/>
                  </a:cubicBezTo>
                  <a:cubicBezTo>
                    <a:pt x="2262" y="1012"/>
                    <a:pt x="2204" y="1009"/>
                    <a:pt x="2204" y="1009"/>
                  </a:cubicBezTo>
                  <a:cubicBezTo>
                    <a:pt x="2196" y="997"/>
                    <a:pt x="2192" y="981"/>
                    <a:pt x="2180" y="973"/>
                  </a:cubicBezTo>
                  <a:cubicBezTo>
                    <a:pt x="2145" y="951"/>
                    <a:pt x="2078" y="939"/>
                    <a:pt x="2036" y="925"/>
                  </a:cubicBezTo>
                  <a:cubicBezTo>
                    <a:pt x="2012" y="917"/>
                    <a:pt x="1988" y="909"/>
                    <a:pt x="1964" y="901"/>
                  </a:cubicBezTo>
                  <a:cubicBezTo>
                    <a:pt x="1952" y="897"/>
                    <a:pt x="1928" y="889"/>
                    <a:pt x="1928" y="889"/>
                  </a:cubicBezTo>
                  <a:cubicBezTo>
                    <a:pt x="1852" y="914"/>
                    <a:pt x="1840" y="922"/>
                    <a:pt x="1772" y="877"/>
                  </a:cubicBezTo>
                  <a:cubicBezTo>
                    <a:pt x="1743" y="789"/>
                    <a:pt x="1772" y="807"/>
                    <a:pt x="1688" y="793"/>
                  </a:cubicBezTo>
                  <a:cubicBezTo>
                    <a:pt x="1660" y="788"/>
                    <a:pt x="1632" y="785"/>
                    <a:pt x="1604" y="781"/>
                  </a:cubicBezTo>
                  <a:cubicBezTo>
                    <a:pt x="1596" y="769"/>
                    <a:pt x="1580" y="759"/>
                    <a:pt x="1580" y="745"/>
                  </a:cubicBezTo>
                  <a:cubicBezTo>
                    <a:pt x="1580" y="710"/>
                    <a:pt x="1615" y="639"/>
                    <a:pt x="1628" y="601"/>
                  </a:cubicBezTo>
                  <a:cubicBezTo>
                    <a:pt x="1632" y="589"/>
                    <a:pt x="1636" y="577"/>
                    <a:pt x="1640" y="565"/>
                  </a:cubicBezTo>
                  <a:cubicBezTo>
                    <a:pt x="1644" y="553"/>
                    <a:pt x="1652" y="529"/>
                    <a:pt x="1652" y="529"/>
                  </a:cubicBezTo>
                  <a:cubicBezTo>
                    <a:pt x="1648" y="517"/>
                    <a:pt x="1647" y="504"/>
                    <a:pt x="1640" y="493"/>
                  </a:cubicBezTo>
                  <a:cubicBezTo>
                    <a:pt x="1631" y="479"/>
                    <a:pt x="1639" y="423"/>
                    <a:pt x="1632" y="408"/>
                  </a:cubicBezTo>
                  <a:cubicBezTo>
                    <a:pt x="1624" y="393"/>
                    <a:pt x="1617" y="416"/>
                    <a:pt x="1608" y="408"/>
                  </a:cubicBezTo>
                  <a:cubicBezTo>
                    <a:pt x="1599" y="400"/>
                    <a:pt x="1591" y="387"/>
                    <a:pt x="1580" y="361"/>
                  </a:cubicBezTo>
                  <a:cubicBezTo>
                    <a:pt x="1568" y="325"/>
                    <a:pt x="1556" y="289"/>
                    <a:pt x="1544" y="253"/>
                  </a:cubicBezTo>
                  <a:cubicBezTo>
                    <a:pt x="1540" y="241"/>
                    <a:pt x="1532" y="217"/>
                    <a:pt x="1532" y="217"/>
                  </a:cubicBezTo>
                  <a:cubicBezTo>
                    <a:pt x="1536" y="205"/>
                    <a:pt x="1538" y="192"/>
                    <a:pt x="1544" y="181"/>
                  </a:cubicBezTo>
                  <a:cubicBezTo>
                    <a:pt x="1550" y="168"/>
                    <a:pt x="1562" y="158"/>
                    <a:pt x="1568" y="145"/>
                  </a:cubicBezTo>
                  <a:cubicBezTo>
                    <a:pt x="1610" y="50"/>
                    <a:pt x="1563" y="92"/>
                    <a:pt x="1628" y="49"/>
                  </a:cubicBezTo>
                  <a:cubicBezTo>
                    <a:pt x="1480" y="0"/>
                    <a:pt x="1261" y="32"/>
                    <a:pt x="1124" y="37"/>
                  </a:cubicBezTo>
                  <a:cubicBezTo>
                    <a:pt x="1097" y="44"/>
                    <a:pt x="1022" y="61"/>
                    <a:pt x="1004" y="73"/>
                  </a:cubicBezTo>
                  <a:cubicBezTo>
                    <a:pt x="961" y="102"/>
                    <a:pt x="910" y="128"/>
                    <a:pt x="860" y="145"/>
                  </a:cubicBezTo>
                  <a:cubicBezTo>
                    <a:pt x="752" y="118"/>
                    <a:pt x="795" y="111"/>
                    <a:pt x="728" y="133"/>
                  </a:cubicBezTo>
                  <a:cubicBezTo>
                    <a:pt x="705" y="203"/>
                    <a:pt x="734" y="139"/>
                    <a:pt x="680" y="193"/>
                  </a:cubicBezTo>
                  <a:cubicBezTo>
                    <a:pt x="600" y="273"/>
                    <a:pt x="716" y="189"/>
                    <a:pt x="620" y="253"/>
                  </a:cubicBezTo>
                  <a:cubicBezTo>
                    <a:pt x="589" y="300"/>
                    <a:pt x="586" y="330"/>
                    <a:pt x="572" y="385"/>
                  </a:cubicBezTo>
                  <a:cubicBezTo>
                    <a:pt x="571" y="389"/>
                    <a:pt x="572" y="377"/>
                    <a:pt x="572" y="373"/>
                  </a:cubicBezTo>
                </a:path>
              </a:pathLst>
            </a:custGeom>
            <a:solidFill>
              <a:srgbClr val="CCFFFF"/>
            </a:solidFill>
            <a:ln w="9525">
              <a:solidFill>
                <a:schemeClr val="tx1"/>
              </a:solidFill>
              <a:round/>
            </a:ln>
          </p:spPr>
          <p:txBody>
            <a:bodyPr/>
            <a:lstStyle/>
            <a:p>
              <a:endParaRPr lang="zh-CN" altLang="en-US"/>
            </a:p>
          </p:txBody>
        </p:sp>
        <p:sp>
          <p:nvSpPr>
            <p:cNvPr id="56374" name="Freeform 32"/>
            <p:cNvSpPr>
              <a:spLocks noChangeArrowheads="1"/>
            </p:cNvSpPr>
            <p:nvPr/>
          </p:nvSpPr>
          <p:spPr bwMode="auto">
            <a:xfrm>
              <a:off x="3355" y="275"/>
              <a:ext cx="701" cy="665"/>
            </a:xfrm>
            <a:custGeom>
              <a:avLst/>
              <a:gdLst>
                <a:gd name="T0" fmla="*/ 41 w 701"/>
                <a:gd name="T1" fmla="*/ 25 h 665"/>
                <a:gd name="T2" fmla="*/ 185 w 701"/>
                <a:gd name="T3" fmla="*/ 61 h 665"/>
                <a:gd name="T4" fmla="*/ 257 w 701"/>
                <a:gd name="T5" fmla="*/ 85 h 665"/>
                <a:gd name="T6" fmla="*/ 353 w 701"/>
                <a:gd name="T7" fmla="*/ 73 h 665"/>
                <a:gd name="T8" fmla="*/ 425 w 701"/>
                <a:gd name="T9" fmla="*/ 49 h 665"/>
                <a:gd name="T10" fmla="*/ 557 w 701"/>
                <a:gd name="T11" fmla="*/ 85 h 665"/>
                <a:gd name="T12" fmla="*/ 629 w 701"/>
                <a:gd name="T13" fmla="*/ 229 h 665"/>
                <a:gd name="T14" fmla="*/ 617 w 701"/>
                <a:gd name="T15" fmla="*/ 265 h 665"/>
                <a:gd name="T16" fmla="*/ 557 w 701"/>
                <a:gd name="T17" fmla="*/ 205 h 665"/>
                <a:gd name="T18" fmla="*/ 521 w 701"/>
                <a:gd name="T19" fmla="*/ 193 h 665"/>
                <a:gd name="T20" fmla="*/ 533 w 701"/>
                <a:gd name="T21" fmla="*/ 277 h 665"/>
                <a:gd name="T22" fmla="*/ 569 w 701"/>
                <a:gd name="T23" fmla="*/ 301 h 665"/>
                <a:gd name="T24" fmla="*/ 617 w 701"/>
                <a:gd name="T25" fmla="*/ 373 h 665"/>
                <a:gd name="T26" fmla="*/ 617 w 701"/>
                <a:gd name="T27" fmla="*/ 373 h 665"/>
                <a:gd name="T28" fmla="*/ 701 w 701"/>
                <a:gd name="T29" fmla="*/ 577 h 665"/>
                <a:gd name="T30" fmla="*/ 569 w 701"/>
                <a:gd name="T31" fmla="*/ 613 h 665"/>
                <a:gd name="T32" fmla="*/ 329 w 701"/>
                <a:gd name="T33" fmla="*/ 661 h 665"/>
                <a:gd name="T34" fmla="*/ 161 w 701"/>
                <a:gd name="T35" fmla="*/ 637 h 665"/>
                <a:gd name="T36" fmla="*/ 53 w 701"/>
                <a:gd name="T37" fmla="*/ 637 h 665"/>
                <a:gd name="T38" fmla="*/ 5 w 701"/>
                <a:gd name="T39" fmla="*/ 601 h 665"/>
                <a:gd name="T40" fmla="*/ 53 w 701"/>
                <a:gd name="T41" fmla="*/ 457 h 665"/>
                <a:gd name="T42" fmla="*/ 77 w 701"/>
                <a:gd name="T43" fmla="*/ 385 h 665"/>
                <a:gd name="T44" fmla="*/ 29 w 701"/>
                <a:gd name="T45" fmla="*/ 229 h 665"/>
                <a:gd name="T46" fmla="*/ 53 w 701"/>
                <a:gd name="T47" fmla="*/ 145 h 665"/>
                <a:gd name="T48" fmla="*/ 101 w 701"/>
                <a:gd name="T49" fmla="*/ 73 h 665"/>
                <a:gd name="T50" fmla="*/ 41 w 701"/>
                <a:gd name="T51" fmla="*/ 25 h 6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1"/>
                <a:gd name="T79" fmla="*/ 0 h 665"/>
                <a:gd name="T80" fmla="*/ 701 w 701"/>
                <a:gd name="T81" fmla="*/ 665 h 6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1" h="665">
                  <a:moveTo>
                    <a:pt x="41" y="25"/>
                  </a:moveTo>
                  <a:cubicBezTo>
                    <a:pt x="115" y="0"/>
                    <a:pt x="130" y="36"/>
                    <a:pt x="185" y="61"/>
                  </a:cubicBezTo>
                  <a:cubicBezTo>
                    <a:pt x="208" y="71"/>
                    <a:pt x="257" y="85"/>
                    <a:pt x="257" y="85"/>
                  </a:cubicBezTo>
                  <a:cubicBezTo>
                    <a:pt x="289" y="81"/>
                    <a:pt x="321" y="80"/>
                    <a:pt x="353" y="73"/>
                  </a:cubicBezTo>
                  <a:cubicBezTo>
                    <a:pt x="378" y="68"/>
                    <a:pt x="425" y="49"/>
                    <a:pt x="425" y="49"/>
                  </a:cubicBezTo>
                  <a:cubicBezTo>
                    <a:pt x="469" y="60"/>
                    <a:pt x="513" y="74"/>
                    <a:pt x="557" y="85"/>
                  </a:cubicBezTo>
                  <a:cubicBezTo>
                    <a:pt x="618" y="126"/>
                    <a:pt x="607" y="163"/>
                    <a:pt x="629" y="229"/>
                  </a:cubicBezTo>
                  <a:cubicBezTo>
                    <a:pt x="625" y="241"/>
                    <a:pt x="629" y="262"/>
                    <a:pt x="617" y="265"/>
                  </a:cubicBezTo>
                  <a:cubicBezTo>
                    <a:pt x="590" y="272"/>
                    <a:pt x="568" y="214"/>
                    <a:pt x="557" y="205"/>
                  </a:cubicBezTo>
                  <a:cubicBezTo>
                    <a:pt x="547" y="197"/>
                    <a:pt x="533" y="197"/>
                    <a:pt x="521" y="193"/>
                  </a:cubicBezTo>
                  <a:cubicBezTo>
                    <a:pt x="525" y="221"/>
                    <a:pt x="522" y="251"/>
                    <a:pt x="533" y="277"/>
                  </a:cubicBezTo>
                  <a:cubicBezTo>
                    <a:pt x="539" y="290"/>
                    <a:pt x="560" y="290"/>
                    <a:pt x="569" y="301"/>
                  </a:cubicBezTo>
                  <a:lnTo>
                    <a:pt x="617" y="373"/>
                  </a:lnTo>
                  <a:cubicBezTo>
                    <a:pt x="617" y="373"/>
                    <a:pt x="617" y="373"/>
                    <a:pt x="617" y="373"/>
                  </a:cubicBezTo>
                  <a:cubicBezTo>
                    <a:pt x="639" y="439"/>
                    <a:pt x="686" y="502"/>
                    <a:pt x="701" y="577"/>
                  </a:cubicBezTo>
                  <a:cubicBezTo>
                    <a:pt x="662" y="603"/>
                    <a:pt x="614" y="598"/>
                    <a:pt x="569" y="613"/>
                  </a:cubicBezTo>
                  <a:cubicBezTo>
                    <a:pt x="511" y="624"/>
                    <a:pt x="391" y="659"/>
                    <a:pt x="329" y="661"/>
                  </a:cubicBezTo>
                  <a:cubicBezTo>
                    <a:pt x="261" y="665"/>
                    <a:pt x="207" y="641"/>
                    <a:pt x="161" y="637"/>
                  </a:cubicBezTo>
                  <a:cubicBezTo>
                    <a:pt x="113" y="633"/>
                    <a:pt x="101" y="643"/>
                    <a:pt x="53" y="637"/>
                  </a:cubicBezTo>
                  <a:cubicBezTo>
                    <a:pt x="37" y="635"/>
                    <a:pt x="10" y="617"/>
                    <a:pt x="5" y="601"/>
                  </a:cubicBezTo>
                  <a:cubicBezTo>
                    <a:pt x="0" y="582"/>
                    <a:pt x="44" y="484"/>
                    <a:pt x="53" y="457"/>
                  </a:cubicBezTo>
                  <a:cubicBezTo>
                    <a:pt x="61" y="433"/>
                    <a:pt x="77" y="385"/>
                    <a:pt x="77" y="385"/>
                  </a:cubicBezTo>
                  <a:cubicBezTo>
                    <a:pt x="40" y="330"/>
                    <a:pt x="39" y="299"/>
                    <a:pt x="29" y="229"/>
                  </a:cubicBezTo>
                  <a:cubicBezTo>
                    <a:pt x="32" y="218"/>
                    <a:pt x="45" y="159"/>
                    <a:pt x="53" y="145"/>
                  </a:cubicBezTo>
                  <a:cubicBezTo>
                    <a:pt x="67" y="120"/>
                    <a:pt x="101" y="73"/>
                    <a:pt x="101" y="73"/>
                  </a:cubicBezTo>
                  <a:cubicBezTo>
                    <a:pt x="70" y="26"/>
                    <a:pt x="91" y="42"/>
                    <a:pt x="41" y="25"/>
                  </a:cubicBezTo>
                  <a:close/>
                </a:path>
              </a:pathLst>
            </a:custGeom>
            <a:solidFill>
              <a:srgbClr val="CCFFFF"/>
            </a:solidFill>
            <a:ln w="9525">
              <a:solidFill>
                <a:schemeClr val="tx1"/>
              </a:solidFill>
              <a:round/>
            </a:ln>
          </p:spPr>
          <p:txBody>
            <a:bodyPr/>
            <a:lstStyle/>
            <a:p>
              <a:endParaRPr lang="zh-CN" altLang="en-US"/>
            </a:p>
          </p:txBody>
        </p:sp>
        <p:sp>
          <p:nvSpPr>
            <p:cNvPr id="56375" name="Freeform 33"/>
            <p:cNvSpPr>
              <a:spLocks noChangeArrowheads="1"/>
            </p:cNvSpPr>
            <p:nvPr/>
          </p:nvSpPr>
          <p:spPr bwMode="auto">
            <a:xfrm>
              <a:off x="3504" y="3144"/>
              <a:ext cx="413" cy="404"/>
            </a:xfrm>
            <a:custGeom>
              <a:avLst/>
              <a:gdLst>
                <a:gd name="T0" fmla="*/ 0 w 413"/>
                <a:gd name="T1" fmla="*/ 96 h 404"/>
                <a:gd name="T2" fmla="*/ 120 w 413"/>
                <a:gd name="T3" fmla="*/ 60 h 404"/>
                <a:gd name="T4" fmla="*/ 228 w 413"/>
                <a:gd name="T5" fmla="*/ 0 h 404"/>
                <a:gd name="T6" fmla="*/ 264 w 413"/>
                <a:gd name="T7" fmla="*/ 24 h 404"/>
                <a:gd name="T8" fmla="*/ 300 w 413"/>
                <a:gd name="T9" fmla="*/ 36 h 404"/>
                <a:gd name="T10" fmla="*/ 324 w 413"/>
                <a:gd name="T11" fmla="*/ 72 h 404"/>
                <a:gd name="T12" fmla="*/ 396 w 413"/>
                <a:gd name="T13" fmla="*/ 96 h 404"/>
                <a:gd name="T14" fmla="*/ 384 w 413"/>
                <a:gd name="T15" fmla="*/ 228 h 404"/>
                <a:gd name="T16" fmla="*/ 360 w 413"/>
                <a:gd name="T17" fmla="*/ 324 h 404"/>
                <a:gd name="T18" fmla="*/ 324 w 413"/>
                <a:gd name="T19" fmla="*/ 336 h 404"/>
                <a:gd name="T20" fmla="*/ 276 w 413"/>
                <a:gd name="T21" fmla="*/ 396 h 404"/>
                <a:gd name="T22" fmla="*/ 264 w 413"/>
                <a:gd name="T23" fmla="*/ 360 h 404"/>
                <a:gd name="T24" fmla="*/ 192 w 413"/>
                <a:gd name="T25" fmla="*/ 336 h 404"/>
                <a:gd name="T26" fmla="*/ 84 w 413"/>
                <a:gd name="T27" fmla="*/ 228 h 404"/>
                <a:gd name="T28" fmla="*/ 36 w 413"/>
                <a:gd name="T29" fmla="*/ 156 h 404"/>
                <a:gd name="T30" fmla="*/ 12 w 413"/>
                <a:gd name="T31" fmla="*/ 120 h 404"/>
                <a:gd name="T32" fmla="*/ 0 w 413"/>
                <a:gd name="T33" fmla="*/ 96 h 40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3"/>
                <a:gd name="T52" fmla="*/ 0 h 404"/>
                <a:gd name="T53" fmla="*/ 413 w 413"/>
                <a:gd name="T54" fmla="*/ 404 h 40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3" h="404">
                  <a:moveTo>
                    <a:pt x="0" y="96"/>
                  </a:moveTo>
                  <a:cubicBezTo>
                    <a:pt x="88" y="67"/>
                    <a:pt x="47" y="78"/>
                    <a:pt x="120" y="60"/>
                  </a:cubicBezTo>
                  <a:cubicBezTo>
                    <a:pt x="155" y="7"/>
                    <a:pt x="167" y="15"/>
                    <a:pt x="228" y="0"/>
                  </a:cubicBezTo>
                  <a:cubicBezTo>
                    <a:pt x="240" y="8"/>
                    <a:pt x="251" y="18"/>
                    <a:pt x="264" y="24"/>
                  </a:cubicBezTo>
                  <a:cubicBezTo>
                    <a:pt x="275" y="30"/>
                    <a:pt x="290" y="28"/>
                    <a:pt x="300" y="36"/>
                  </a:cubicBezTo>
                  <a:cubicBezTo>
                    <a:pt x="311" y="45"/>
                    <a:pt x="312" y="64"/>
                    <a:pt x="324" y="72"/>
                  </a:cubicBezTo>
                  <a:cubicBezTo>
                    <a:pt x="345" y="85"/>
                    <a:pt x="396" y="96"/>
                    <a:pt x="396" y="96"/>
                  </a:cubicBezTo>
                  <a:cubicBezTo>
                    <a:pt x="413" y="147"/>
                    <a:pt x="396" y="179"/>
                    <a:pt x="384" y="228"/>
                  </a:cubicBezTo>
                  <a:cubicBezTo>
                    <a:pt x="376" y="260"/>
                    <a:pt x="383" y="301"/>
                    <a:pt x="360" y="324"/>
                  </a:cubicBezTo>
                  <a:cubicBezTo>
                    <a:pt x="351" y="333"/>
                    <a:pt x="336" y="332"/>
                    <a:pt x="324" y="336"/>
                  </a:cubicBezTo>
                  <a:cubicBezTo>
                    <a:pt x="319" y="351"/>
                    <a:pt x="309" y="404"/>
                    <a:pt x="276" y="396"/>
                  </a:cubicBezTo>
                  <a:cubicBezTo>
                    <a:pt x="264" y="393"/>
                    <a:pt x="274" y="367"/>
                    <a:pt x="264" y="360"/>
                  </a:cubicBezTo>
                  <a:cubicBezTo>
                    <a:pt x="243" y="345"/>
                    <a:pt x="192" y="336"/>
                    <a:pt x="192" y="336"/>
                  </a:cubicBezTo>
                  <a:cubicBezTo>
                    <a:pt x="163" y="248"/>
                    <a:pt x="177" y="251"/>
                    <a:pt x="84" y="228"/>
                  </a:cubicBezTo>
                  <a:cubicBezTo>
                    <a:pt x="68" y="204"/>
                    <a:pt x="52" y="180"/>
                    <a:pt x="36" y="156"/>
                  </a:cubicBezTo>
                  <a:cubicBezTo>
                    <a:pt x="28" y="144"/>
                    <a:pt x="12" y="120"/>
                    <a:pt x="12" y="120"/>
                  </a:cubicBezTo>
                  <a:cubicBezTo>
                    <a:pt x="43" y="73"/>
                    <a:pt x="50" y="79"/>
                    <a:pt x="0" y="96"/>
                  </a:cubicBezTo>
                  <a:close/>
                </a:path>
              </a:pathLst>
            </a:custGeom>
            <a:solidFill>
              <a:srgbClr val="CCFFFF"/>
            </a:solidFill>
            <a:ln w="9525">
              <a:solidFill>
                <a:schemeClr val="tx1"/>
              </a:solidFill>
              <a:round/>
            </a:ln>
          </p:spPr>
          <p:txBody>
            <a:bodyPr/>
            <a:lstStyle/>
            <a:p>
              <a:endParaRPr lang="zh-CN" altLang="en-US"/>
            </a:p>
          </p:txBody>
        </p:sp>
        <p:sp>
          <p:nvSpPr>
            <p:cNvPr id="56376" name="Freeform 34"/>
            <p:cNvSpPr>
              <a:spLocks noChangeArrowheads="1"/>
            </p:cNvSpPr>
            <p:nvPr/>
          </p:nvSpPr>
          <p:spPr bwMode="auto">
            <a:xfrm>
              <a:off x="4410" y="1428"/>
              <a:ext cx="200" cy="156"/>
            </a:xfrm>
            <a:custGeom>
              <a:avLst/>
              <a:gdLst>
                <a:gd name="T0" fmla="*/ 78 w 200"/>
                <a:gd name="T1" fmla="*/ 0 h 156"/>
                <a:gd name="T2" fmla="*/ 42 w 200"/>
                <a:gd name="T3" fmla="*/ 24 h 156"/>
                <a:gd name="T4" fmla="*/ 90 w 200"/>
                <a:gd name="T5" fmla="*/ 156 h 156"/>
                <a:gd name="T6" fmla="*/ 150 w 200"/>
                <a:gd name="T7" fmla="*/ 96 h 156"/>
                <a:gd name="T8" fmla="*/ 78 w 200"/>
                <a:gd name="T9" fmla="*/ 48 h 156"/>
                <a:gd name="T10" fmla="*/ 78 w 200"/>
                <a:gd name="T11" fmla="*/ 0 h 156"/>
                <a:gd name="T12" fmla="*/ 0 60000 65536"/>
                <a:gd name="T13" fmla="*/ 0 60000 65536"/>
                <a:gd name="T14" fmla="*/ 0 60000 65536"/>
                <a:gd name="T15" fmla="*/ 0 60000 65536"/>
                <a:gd name="T16" fmla="*/ 0 60000 65536"/>
                <a:gd name="T17" fmla="*/ 0 60000 65536"/>
                <a:gd name="T18" fmla="*/ 0 w 200"/>
                <a:gd name="T19" fmla="*/ 0 h 156"/>
                <a:gd name="T20" fmla="*/ 200 w 200"/>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00" h="156">
                  <a:moveTo>
                    <a:pt x="78" y="0"/>
                  </a:moveTo>
                  <a:cubicBezTo>
                    <a:pt x="66" y="8"/>
                    <a:pt x="51" y="13"/>
                    <a:pt x="42" y="24"/>
                  </a:cubicBezTo>
                  <a:cubicBezTo>
                    <a:pt x="0" y="76"/>
                    <a:pt x="50" y="129"/>
                    <a:pt x="90" y="156"/>
                  </a:cubicBezTo>
                  <a:cubicBezTo>
                    <a:pt x="114" y="148"/>
                    <a:pt x="200" y="146"/>
                    <a:pt x="150" y="96"/>
                  </a:cubicBezTo>
                  <a:cubicBezTo>
                    <a:pt x="130" y="76"/>
                    <a:pt x="102" y="64"/>
                    <a:pt x="78" y="48"/>
                  </a:cubicBezTo>
                  <a:cubicBezTo>
                    <a:pt x="65" y="39"/>
                    <a:pt x="78" y="16"/>
                    <a:pt x="78" y="0"/>
                  </a:cubicBezTo>
                  <a:close/>
                </a:path>
              </a:pathLst>
            </a:custGeom>
            <a:solidFill>
              <a:srgbClr val="CCFFFF"/>
            </a:solidFill>
            <a:ln w="9525">
              <a:solidFill>
                <a:schemeClr val="tx1"/>
              </a:solidFill>
              <a:round/>
            </a:ln>
          </p:spPr>
          <p:txBody>
            <a:bodyPr/>
            <a:lstStyle/>
            <a:p>
              <a:endParaRPr lang="zh-CN" altLang="en-US"/>
            </a:p>
          </p:txBody>
        </p:sp>
        <p:sp>
          <p:nvSpPr>
            <p:cNvPr id="56377" name="Freeform 35"/>
            <p:cNvSpPr>
              <a:spLocks noChangeArrowheads="1"/>
            </p:cNvSpPr>
            <p:nvPr/>
          </p:nvSpPr>
          <p:spPr bwMode="auto">
            <a:xfrm>
              <a:off x="1200" y="336"/>
              <a:ext cx="607" cy="597"/>
            </a:xfrm>
            <a:custGeom>
              <a:avLst/>
              <a:gdLst>
                <a:gd name="T0" fmla="*/ 0 w 607"/>
                <a:gd name="T1" fmla="*/ 540 h 597"/>
                <a:gd name="T2" fmla="*/ 72 w 607"/>
                <a:gd name="T3" fmla="*/ 564 h 597"/>
                <a:gd name="T4" fmla="*/ 108 w 607"/>
                <a:gd name="T5" fmla="*/ 576 h 597"/>
                <a:gd name="T6" fmla="*/ 144 w 607"/>
                <a:gd name="T7" fmla="*/ 504 h 597"/>
                <a:gd name="T8" fmla="*/ 156 w 607"/>
                <a:gd name="T9" fmla="*/ 468 h 597"/>
                <a:gd name="T10" fmla="*/ 228 w 607"/>
                <a:gd name="T11" fmla="*/ 444 h 597"/>
                <a:gd name="T12" fmla="*/ 264 w 607"/>
                <a:gd name="T13" fmla="*/ 420 h 597"/>
                <a:gd name="T14" fmla="*/ 372 w 607"/>
                <a:gd name="T15" fmla="*/ 300 h 597"/>
                <a:gd name="T16" fmla="*/ 396 w 607"/>
                <a:gd name="T17" fmla="*/ 264 h 597"/>
                <a:gd name="T18" fmla="*/ 432 w 607"/>
                <a:gd name="T19" fmla="*/ 240 h 597"/>
                <a:gd name="T20" fmla="*/ 480 w 607"/>
                <a:gd name="T21" fmla="*/ 180 h 597"/>
                <a:gd name="T22" fmla="*/ 576 w 607"/>
                <a:gd name="T23" fmla="*/ 156 h 597"/>
                <a:gd name="T24" fmla="*/ 600 w 607"/>
                <a:gd name="T25" fmla="*/ 120 h 597"/>
                <a:gd name="T26" fmla="*/ 552 w 607"/>
                <a:gd name="T27" fmla="*/ 72 h 597"/>
                <a:gd name="T28" fmla="*/ 432 w 607"/>
                <a:gd name="T29" fmla="*/ 0 h 59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07"/>
                <a:gd name="T46" fmla="*/ 0 h 597"/>
                <a:gd name="T47" fmla="*/ 607 w 607"/>
                <a:gd name="T48" fmla="*/ 597 h 59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07" h="597">
                  <a:moveTo>
                    <a:pt x="0" y="540"/>
                  </a:moveTo>
                  <a:cubicBezTo>
                    <a:pt x="24" y="548"/>
                    <a:pt x="48" y="556"/>
                    <a:pt x="72" y="564"/>
                  </a:cubicBezTo>
                  <a:cubicBezTo>
                    <a:pt x="84" y="568"/>
                    <a:pt x="108" y="576"/>
                    <a:pt x="108" y="576"/>
                  </a:cubicBezTo>
                  <a:cubicBezTo>
                    <a:pt x="138" y="486"/>
                    <a:pt x="97" y="597"/>
                    <a:pt x="144" y="504"/>
                  </a:cubicBezTo>
                  <a:cubicBezTo>
                    <a:pt x="150" y="493"/>
                    <a:pt x="146" y="475"/>
                    <a:pt x="156" y="468"/>
                  </a:cubicBezTo>
                  <a:cubicBezTo>
                    <a:pt x="177" y="453"/>
                    <a:pt x="207" y="458"/>
                    <a:pt x="228" y="444"/>
                  </a:cubicBezTo>
                  <a:cubicBezTo>
                    <a:pt x="240" y="436"/>
                    <a:pt x="252" y="428"/>
                    <a:pt x="264" y="420"/>
                  </a:cubicBezTo>
                  <a:cubicBezTo>
                    <a:pt x="280" y="293"/>
                    <a:pt x="260" y="322"/>
                    <a:pt x="372" y="300"/>
                  </a:cubicBezTo>
                  <a:cubicBezTo>
                    <a:pt x="380" y="288"/>
                    <a:pt x="386" y="274"/>
                    <a:pt x="396" y="264"/>
                  </a:cubicBezTo>
                  <a:cubicBezTo>
                    <a:pt x="406" y="254"/>
                    <a:pt x="423" y="251"/>
                    <a:pt x="432" y="240"/>
                  </a:cubicBezTo>
                  <a:cubicBezTo>
                    <a:pt x="467" y="196"/>
                    <a:pt x="412" y="205"/>
                    <a:pt x="480" y="180"/>
                  </a:cubicBezTo>
                  <a:cubicBezTo>
                    <a:pt x="511" y="169"/>
                    <a:pt x="576" y="156"/>
                    <a:pt x="576" y="156"/>
                  </a:cubicBezTo>
                  <a:cubicBezTo>
                    <a:pt x="584" y="144"/>
                    <a:pt x="598" y="134"/>
                    <a:pt x="600" y="120"/>
                  </a:cubicBezTo>
                  <a:cubicBezTo>
                    <a:pt x="607" y="76"/>
                    <a:pt x="577" y="84"/>
                    <a:pt x="552" y="72"/>
                  </a:cubicBezTo>
                  <a:cubicBezTo>
                    <a:pt x="513" y="53"/>
                    <a:pt x="463" y="31"/>
                    <a:pt x="432" y="0"/>
                  </a:cubicBezTo>
                </a:path>
              </a:pathLst>
            </a:custGeom>
            <a:solidFill>
              <a:srgbClr val="CCFFFF"/>
            </a:solidFill>
            <a:ln w="9525">
              <a:solidFill>
                <a:schemeClr val="tx1"/>
              </a:solidFill>
              <a:round/>
            </a:ln>
          </p:spPr>
          <p:txBody>
            <a:bodyPr/>
            <a:lstStyle/>
            <a:p>
              <a:endParaRPr lang="zh-CN" altLang="en-US"/>
            </a:p>
          </p:txBody>
        </p:sp>
        <p:sp>
          <p:nvSpPr>
            <p:cNvPr id="56378" name="Freeform 36"/>
            <p:cNvSpPr>
              <a:spLocks noChangeArrowheads="1"/>
            </p:cNvSpPr>
            <p:nvPr/>
          </p:nvSpPr>
          <p:spPr bwMode="auto">
            <a:xfrm>
              <a:off x="1762" y="48"/>
              <a:ext cx="407" cy="221"/>
            </a:xfrm>
            <a:custGeom>
              <a:avLst/>
              <a:gdLst>
                <a:gd name="T0" fmla="*/ 38 w 407"/>
                <a:gd name="T1" fmla="*/ 108 h 221"/>
                <a:gd name="T2" fmla="*/ 182 w 407"/>
                <a:gd name="T3" fmla="*/ 168 h 221"/>
                <a:gd name="T4" fmla="*/ 314 w 407"/>
                <a:gd name="T5" fmla="*/ 180 h 221"/>
                <a:gd name="T6" fmla="*/ 362 w 407"/>
                <a:gd name="T7" fmla="*/ 108 h 221"/>
                <a:gd name="T8" fmla="*/ 398 w 407"/>
                <a:gd name="T9" fmla="*/ 84 h 221"/>
                <a:gd name="T10" fmla="*/ 398 w 407"/>
                <a:gd name="T11" fmla="*/ 0 h 221"/>
                <a:gd name="T12" fmla="*/ 0 60000 65536"/>
                <a:gd name="T13" fmla="*/ 0 60000 65536"/>
                <a:gd name="T14" fmla="*/ 0 60000 65536"/>
                <a:gd name="T15" fmla="*/ 0 60000 65536"/>
                <a:gd name="T16" fmla="*/ 0 60000 65536"/>
                <a:gd name="T17" fmla="*/ 0 60000 65536"/>
                <a:gd name="T18" fmla="*/ 0 w 407"/>
                <a:gd name="T19" fmla="*/ 0 h 221"/>
                <a:gd name="T20" fmla="*/ 407 w 407"/>
                <a:gd name="T21" fmla="*/ 221 h 221"/>
              </a:gdLst>
              <a:ahLst/>
              <a:cxnLst>
                <a:cxn ang="T12">
                  <a:pos x="T0" y="T1"/>
                </a:cxn>
                <a:cxn ang="T13">
                  <a:pos x="T2" y="T3"/>
                </a:cxn>
                <a:cxn ang="T14">
                  <a:pos x="T4" y="T5"/>
                </a:cxn>
                <a:cxn ang="T15">
                  <a:pos x="T6" y="T7"/>
                </a:cxn>
                <a:cxn ang="T16">
                  <a:pos x="T8" y="T9"/>
                </a:cxn>
                <a:cxn ang="T17">
                  <a:pos x="T10" y="T11"/>
                </a:cxn>
              </a:cxnLst>
              <a:rect l="T18" t="T19" r="T20" b="T21"/>
              <a:pathLst>
                <a:path w="407" h="221">
                  <a:moveTo>
                    <a:pt x="38" y="108"/>
                  </a:moveTo>
                  <a:cubicBezTo>
                    <a:pt x="0" y="221"/>
                    <a:pt x="100" y="175"/>
                    <a:pt x="182" y="168"/>
                  </a:cubicBezTo>
                  <a:cubicBezTo>
                    <a:pt x="227" y="198"/>
                    <a:pt x="244" y="221"/>
                    <a:pt x="314" y="180"/>
                  </a:cubicBezTo>
                  <a:cubicBezTo>
                    <a:pt x="339" y="165"/>
                    <a:pt x="338" y="124"/>
                    <a:pt x="362" y="108"/>
                  </a:cubicBezTo>
                  <a:cubicBezTo>
                    <a:pt x="374" y="100"/>
                    <a:pt x="393" y="98"/>
                    <a:pt x="398" y="84"/>
                  </a:cubicBezTo>
                  <a:cubicBezTo>
                    <a:pt x="407" y="57"/>
                    <a:pt x="398" y="28"/>
                    <a:pt x="398" y="0"/>
                  </a:cubicBezTo>
                </a:path>
              </a:pathLst>
            </a:custGeom>
            <a:solidFill>
              <a:srgbClr val="CCFFFF"/>
            </a:solidFill>
            <a:ln w="9525">
              <a:solidFill>
                <a:schemeClr val="tx1"/>
              </a:solidFill>
              <a:round/>
            </a:ln>
          </p:spPr>
          <p:txBody>
            <a:bodyPr/>
            <a:lstStyle/>
            <a:p>
              <a:endParaRPr lang="zh-CN" altLang="en-US"/>
            </a:p>
          </p:txBody>
        </p:sp>
        <p:sp>
          <p:nvSpPr>
            <p:cNvPr id="56379" name="Freeform 37"/>
            <p:cNvSpPr>
              <a:spLocks noChangeArrowheads="1"/>
            </p:cNvSpPr>
            <p:nvPr/>
          </p:nvSpPr>
          <p:spPr bwMode="auto">
            <a:xfrm>
              <a:off x="1824" y="120"/>
              <a:ext cx="456" cy="429"/>
            </a:xfrm>
            <a:custGeom>
              <a:avLst/>
              <a:gdLst>
                <a:gd name="T0" fmla="*/ 0 w 456"/>
                <a:gd name="T1" fmla="*/ 360 h 429"/>
                <a:gd name="T2" fmla="*/ 144 w 456"/>
                <a:gd name="T3" fmla="*/ 408 h 429"/>
                <a:gd name="T4" fmla="*/ 216 w 456"/>
                <a:gd name="T5" fmla="*/ 360 h 429"/>
                <a:gd name="T6" fmla="*/ 288 w 456"/>
                <a:gd name="T7" fmla="*/ 312 h 429"/>
                <a:gd name="T8" fmla="*/ 408 w 456"/>
                <a:gd name="T9" fmla="*/ 288 h 429"/>
                <a:gd name="T10" fmla="*/ 456 w 456"/>
                <a:gd name="T11" fmla="*/ 84 h 429"/>
                <a:gd name="T12" fmla="*/ 396 w 456"/>
                <a:gd name="T13" fmla="*/ 24 h 429"/>
                <a:gd name="T14" fmla="*/ 300 w 456"/>
                <a:gd name="T15" fmla="*/ 0 h 429"/>
                <a:gd name="T16" fmla="*/ 0 60000 65536"/>
                <a:gd name="T17" fmla="*/ 0 60000 65536"/>
                <a:gd name="T18" fmla="*/ 0 60000 65536"/>
                <a:gd name="T19" fmla="*/ 0 60000 65536"/>
                <a:gd name="T20" fmla="*/ 0 60000 65536"/>
                <a:gd name="T21" fmla="*/ 0 60000 65536"/>
                <a:gd name="T22" fmla="*/ 0 60000 65536"/>
                <a:gd name="T23" fmla="*/ 0 60000 65536"/>
                <a:gd name="T24" fmla="*/ 0 w 456"/>
                <a:gd name="T25" fmla="*/ 0 h 429"/>
                <a:gd name="T26" fmla="*/ 456 w 456"/>
                <a:gd name="T27" fmla="*/ 429 h 42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6" h="429">
                  <a:moveTo>
                    <a:pt x="0" y="360"/>
                  </a:moveTo>
                  <a:cubicBezTo>
                    <a:pt x="47" y="391"/>
                    <a:pt x="89" y="397"/>
                    <a:pt x="144" y="408"/>
                  </a:cubicBezTo>
                  <a:cubicBezTo>
                    <a:pt x="259" y="293"/>
                    <a:pt x="112" y="429"/>
                    <a:pt x="216" y="360"/>
                  </a:cubicBezTo>
                  <a:cubicBezTo>
                    <a:pt x="306" y="300"/>
                    <a:pt x="202" y="341"/>
                    <a:pt x="288" y="312"/>
                  </a:cubicBezTo>
                  <a:cubicBezTo>
                    <a:pt x="339" y="329"/>
                    <a:pt x="364" y="317"/>
                    <a:pt x="408" y="288"/>
                  </a:cubicBezTo>
                  <a:cubicBezTo>
                    <a:pt x="450" y="225"/>
                    <a:pt x="433" y="154"/>
                    <a:pt x="456" y="84"/>
                  </a:cubicBezTo>
                  <a:cubicBezTo>
                    <a:pt x="437" y="55"/>
                    <a:pt x="431" y="37"/>
                    <a:pt x="396" y="24"/>
                  </a:cubicBezTo>
                  <a:cubicBezTo>
                    <a:pt x="365" y="13"/>
                    <a:pt x="300" y="0"/>
                    <a:pt x="300" y="0"/>
                  </a:cubicBezTo>
                </a:path>
              </a:pathLst>
            </a:custGeom>
            <a:solidFill>
              <a:srgbClr val="CCFFFF"/>
            </a:solidFill>
            <a:ln w="9525">
              <a:solidFill>
                <a:schemeClr val="tx1"/>
              </a:solidFill>
              <a:round/>
            </a:ln>
          </p:spPr>
          <p:txBody>
            <a:bodyPr/>
            <a:lstStyle/>
            <a:p>
              <a:endParaRPr lang="zh-CN" altLang="en-US"/>
            </a:p>
          </p:txBody>
        </p:sp>
        <p:sp>
          <p:nvSpPr>
            <p:cNvPr id="56380" name="Freeform 38"/>
            <p:cNvSpPr>
              <a:spLocks noChangeArrowheads="1"/>
            </p:cNvSpPr>
            <p:nvPr/>
          </p:nvSpPr>
          <p:spPr bwMode="auto">
            <a:xfrm>
              <a:off x="2820" y="2244"/>
              <a:ext cx="318" cy="504"/>
            </a:xfrm>
            <a:custGeom>
              <a:avLst/>
              <a:gdLst>
                <a:gd name="T0" fmla="*/ 0 w 318"/>
                <a:gd name="T1" fmla="*/ 504 h 504"/>
                <a:gd name="T2" fmla="*/ 168 w 318"/>
                <a:gd name="T3" fmla="*/ 444 h 504"/>
                <a:gd name="T4" fmla="*/ 288 w 318"/>
                <a:gd name="T5" fmla="*/ 408 h 504"/>
                <a:gd name="T6" fmla="*/ 300 w 318"/>
                <a:gd name="T7" fmla="*/ 312 h 504"/>
                <a:gd name="T8" fmla="*/ 276 w 318"/>
                <a:gd name="T9" fmla="*/ 240 h 504"/>
                <a:gd name="T10" fmla="*/ 228 w 318"/>
                <a:gd name="T11" fmla="*/ 84 h 504"/>
                <a:gd name="T12" fmla="*/ 216 w 318"/>
                <a:gd name="T13" fmla="*/ 0 h 504"/>
                <a:gd name="T14" fmla="*/ 0 60000 65536"/>
                <a:gd name="T15" fmla="*/ 0 60000 65536"/>
                <a:gd name="T16" fmla="*/ 0 60000 65536"/>
                <a:gd name="T17" fmla="*/ 0 60000 65536"/>
                <a:gd name="T18" fmla="*/ 0 60000 65536"/>
                <a:gd name="T19" fmla="*/ 0 60000 65536"/>
                <a:gd name="T20" fmla="*/ 0 60000 65536"/>
                <a:gd name="T21" fmla="*/ 0 w 318"/>
                <a:gd name="T22" fmla="*/ 0 h 504"/>
                <a:gd name="T23" fmla="*/ 318 w 318"/>
                <a:gd name="T24" fmla="*/ 504 h 5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8" h="504">
                  <a:moveTo>
                    <a:pt x="0" y="504"/>
                  </a:moveTo>
                  <a:cubicBezTo>
                    <a:pt x="93" y="491"/>
                    <a:pt x="92" y="482"/>
                    <a:pt x="168" y="444"/>
                  </a:cubicBezTo>
                  <a:cubicBezTo>
                    <a:pt x="209" y="382"/>
                    <a:pt x="215" y="393"/>
                    <a:pt x="288" y="408"/>
                  </a:cubicBezTo>
                  <a:cubicBezTo>
                    <a:pt x="317" y="350"/>
                    <a:pt x="318" y="373"/>
                    <a:pt x="300" y="312"/>
                  </a:cubicBezTo>
                  <a:cubicBezTo>
                    <a:pt x="293" y="288"/>
                    <a:pt x="276" y="240"/>
                    <a:pt x="276" y="240"/>
                  </a:cubicBezTo>
                  <a:cubicBezTo>
                    <a:pt x="300" y="169"/>
                    <a:pt x="258" y="144"/>
                    <a:pt x="228" y="84"/>
                  </a:cubicBezTo>
                  <a:cubicBezTo>
                    <a:pt x="211" y="50"/>
                    <a:pt x="216" y="39"/>
                    <a:pt x="216" y="0"/>
                  </a:cubicBezTo>
                </a:path>
              </a:pathLst>
            </a:custGeom>
            <a:solidFill>
              <a:srgbClr val="CCFFFF"/>
            </a:solidFill>
            <a:ln w="9525">
              <a:solidFill>
                <a:schemeClr val="tx1"/>
              </a:solidFill>
              <a:round/>
            </a:ln>
          </p:spPr>
          <p:txBody>
            <a:bodyPr/>
            <a:lstStyle/>
            <a:p>
              <a:endParaRPr lang="zh-CN" altLang="en-US"/>
            </a:p>
          </p:txBody>
        </p:sp>
        <p:sp>
          <p:nvSpPr>
            <p:cNvPr id="56381" name="Freeform 39"/>
            <p:cNvSpPr>
              <a:spLocks noChangeArrowheads="1"/>
            </p:cNvSpPr>
            <p:nvPr/>
          </p:nvSpPr>
          <p:spPr bwMode="auto">
            <a:xfrm>
              <a:off x="3144" y="2565"/>
              <a:ext cx="407" cy="351"/>
            </a:xfrm>
            <a:custGeom>
              <a:avLst/>
              <a:gdLst>
                <a:gd name="T0" fmla="*/ 0 w 407"/>
                <a:gd name="T1" fmla="*/ 39 h 351"/>
                <a:gd name="T2" fmla="*/ 108 w 407"/>
                <a:gd name="T3" fmla="*/ 39 h 351"/>
                <a:gd name="T4" fmla="*/ 156 w 407"/>
                <a:gd name="T5" fmla="*/ 51 h 351"/>
                <a:gd name="T6" fmla="*/ 300 w 407"/>
                <a:gd name="T7" fmla="*/ 135 h 351"/>
                <a:gd name="T8" fmla="*/ 348 w 407"/>
                <a:gd name="T9" fmla="*/ 123 h 351"/>
                <a:gd name="T10" fmla="*/ 384 w 407"/>
                <a:gd name="T11" fmla="*/ 111 h 351"/>
                <a:gd name="T12" fmla="*/ 324 w 407"/>
                <a:gd name="T13" fmla="*/ 351 h 351"/>
                <a:gd name="T14" fmla="*/ 0 60000 65536"/>
                <a:gd name="T15" fmla="*/ 0 60000 65536"/>
                <a:gd name="T16" fmla="*/ 0 60000 65536"/>
                <a:gd name="T17" fmla="*/ 0 60000 65536"/>
                <a:gd name="T18" fmla="*/ 0 60000 65536"/>
                <a:gd name="T19" fmla="*/ 0 60000 65536"/>
                <a:gd name="T20" fmla="*/ 0 60000 65536"/>
                <a:gd name="T21" fmla="*/ 0 w 407"/>
                <a:gd name="T22" fmla="*/ 0 h 351"/>
                <a:gd name="T23" fmla="*/ 407 w 407"/>
                <a:gd name="T24" fmla="*/ 351 h 35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351">
                  <a:moveTo>
                    <a:pt x="0" y="39"/>
                  </a:moveTo>
                  <a:cubicBezTo>
                    <a:pt x="117" y="0"/>
                    <a:pt x="33" y="7"/>
                    <a:pt x="108" y="39"/>
                  </a:cubicBezTo>
                  <a:cubicBezTo>
                    <a:pt x="123" y="45"/>
                    <a:pt x="140" y="47"/>
                    <a:pt x="156" y="51"/>
                  </a:cubicBezTo>
                  <a:cubicBezTo>
                    <a:pt x="206" y="84"/>
                    <a:pt x="252" y="103"/>
                    <a:pt x="300" y="135"/>
                  </a:cubicBezTo>
                  <a:cubicBezTo>
                    <a:pt x="316" y="131"/>
                    <a:pt x="332" y="128"/>
                    <a:pt x="348" y="123"/>
                  </a:cubicBezTo>
                  <a:cubicBezTo>
                    <a:pt x="360" y="120"/>
                    <a:pt x="380" y="99"/>
                    <a:pt x="384" y="111"/>
                  </a:cubicBezTo>
                  <a:cubicBezTo>
                    <a:pt x="407" y="179"/>
                    <a:pt x="324" y="280"/>
                    <a:pt x="324" y="351"/>
                  </a:cubicBezTo>
                </a:path>
              </a:pathLst>
            </a:custGeom>
            <a:solidFill>
              <a:srgbClr val="CCFFFF"/>
            </a:solidFill>
            <a:ln w="9525">
              <a:solidFill>
                <a:schemeClr val="tx1"/>
              </a:solidFill>
              <a:round/>
            </a:ln>
          </p:spPr>
          <p:txBody>
            <a:bodyPr/>
            <a:lstStyle/>
            <a:p>
              <a:endParaRPr lang="zh-CN" altLang="en-US"/>
            </a:p>
          </p:txBody>
        </p:sp>
        <p:sp>
          <p:nvSpPr>
            <p:cNvPr id="56382" name="Freeform 40"/>
            <p:cNvSpPr>
              <a:spLocks noChangeArrowheads="1"/>
            </p:cNvSpPr>
            <p:nvPr/>
          </p:nvSpPr>
          <p:spPr bwMode="auto">
            <a:xfrm>
              <a:off x="3545" y="2580"/>
              <a:ext cx="319" cy="117"/>
            </a:xfrm>
            <a:custGeom>
              <a:avLst/>
              <a:gdLst>
                <a:gd name="T0" fmla="*/ 7 w 319"/>
                <a:gd name="T1" fmla="*/ 96 h 117"/>
                <a:gd name="T2" fmla="*/ 31 w 319"/>
                <a:gd name="T3" fmla="*/ 24 h 117"/>
                <a:gd name="T4" fmla="*/ 67 w 319"/>
                <a:gd name="T5" fmla="*/ 0 h 117"/>
                <a:gd name="T6" fmla="*/ 235 w 319"/>
                <a:gd name="T7" fmla="*/ 12 h 117"/>
                <a:gd name="T8" fmla="*/ 319 w 319"/>
                <a:gd name="T9" fmla="*/ 60 h 117"/>
                <a:gd name="T10" fmla="*/ 0 60000 65536"/>
                <a:gd name="T11" fmla="*/ 0 60000 65536"/>
                <a:gd name="T12" fmla="*/ 0 60000 65536"/>
                <a:gd name="T13" fmla="*/ 0 60000 65536"/>
                <a:gd name="T14" fmla="*/ 0 60000 65536"/>
                <a:gd name="T15" fmla="*/ 0 w 319"/>
                <a:gd name="T16" fmla="*/ 0 h 117"/>
                <a:gd name="T17" fmla="*/ 319 w 319"/>
                <a:gd name="T18" fmla="*/ 117 h 117"/>
              </a:gdLst>
              <a:ahLst/>
              <a:cxnLst>
                <a:cxn ang="T10">
                  <a:pos x="T0" y="T1"/>
                </a:cxn>
                <a:cxn ang="T11">
                  <a:pos x="T2" y="T3"/>
                </a:cxn>
                <a:cxn ang="T12">
                  <a:pos x="T4" y="T5"/>
                </a:cxn>
                <a:cxn ang="T13">
                  <a:pos x="T6" y="T7"/>
                </a:cxn>
                <a:cxn ang="T14">
                  <a:pos x="T8" y="T9"/>
                </a:cxn>
              </a:cxnLst>
              <a:rect l="T15" t="T16" r="T17" b="T18"/>
              <a:pathLst>
                <a:path w="319" h="117">
                  <a:moveTo>
                    <a:pt x="7" y="96"/>
                  </a:moveTo>
                  <a:cubicBezTo>
                    <a:pt x="97" y="36"/>
                    <a:pt x="0" y="117"/>
                    <a:pt x="31" y="24"/>
                  </a:cubicBezTo>
                  <a:cubicBezTo>
                    <a:pt x="36" y="10"/>
                    <a:pt x="55" y="8"/>
                    <a:pt x="67" y="0"/>
                  </a:cubicBezTo>
                  <a:cubicBezTo>
                    <a:pt x="123" y="4"/>
                    <a:pt x="179" y="5"/>
                    <a:pt x="235" y="12"/>
                  </a:cubicBezTo>
                  <a:cubicBezTo>
                    <a:pt x="275" y="17"/>
                    <a:pt x="284" y="60"/>
                    <a:pt x="319" y="60"/>
                  </a:cubicBezTo>
                </a:path>
              </a:pathLst>
            </a:custGeom>
            <a:solidFill>
              <a:srgbClr val="CCFFFF"/>
            </a:solidFill>
            <a:ln w="9525">
              <a:solidFill>
                <a:schemeClr val="tx1"/>
              </a:solidFill>
              <a:round/>
            </a:ln>
          </p:spPr>
          <p:txBody>
            <a:bodyPr/>
            <a:lstStyle/>
            <a:p>
              <a:endParaRPr lang="zh-CN" altLang="en-US"/>
            </a:p>
          </p:txBody>
        </p:sp>
        <p:sp>
          <p:nvSpPr>
            <p:cNvPr id="56383" name="Freeform 41"/>
            <p:cNvSpPr>
              <a:spLocks noChangeArrowheads="1"/>
            </p:cNvSpPr>
            <p:nvPr/>
          </p:nvSpPr>
          <p:spPr bwMode="auto">
            <a:xfrm>
              <a:off x="3636" y="1932"/>
              <a:ext cx="240" cy="636"/>
            </a:xfrm>
            <a:custGeom>
              <a:avLst/>
              <a:gdLst>
                <a:gd name="T0" fmla="*/ 0 w 240"/>
                <a:gd name="T1" fmla="*/ 0 h 636"/>
                <a:gd name="T2" fmla="*/ 180 w 240"/>
                <a:gd name="T3" fmla="*/ 60 h 636"/>
                <a:gd name="T4" fmla="*/ 192 w 240"/>
                <a:gd name="T5" fmla="*/ 276 h 636"/>
                <a:gd name="T6" fmla="*/ 204 w 240"/>
                <a:gd name="T7" fmla="*/ 384 h 636"/>
                <a:gd name="T8" fmla="*/ 108 w 240"/>
                <a:gd name="T9" fmla="*/ 468 h 636"/>
                <a:gd name="T10" fmla="*/ 84 w 240"/>
                <a:gd name="T11" fmla="*/ 636 h 636"/>
                <a:gd name="T12" fmla="*/ 0 60000 65536"/>
                <a:gd name="T13" fmla="*/ 0 60000 65536"/>
                <a:gd name="T14" fmla="*/ 0 60000 65536"/>
                <a:gd name="T15" fmla="*/ 0 60000 65536"/>
                <a:gd name="T16" fmla="*/ 0 60000 65536"/>
                <a:gd name="T17" fmla="*/ 0 60000 65536"/>
                <a:gd name="T18" fmla="*/ 0 w 240"/>
                <a:gd name="T19" fmla="*/ 0 h 636"/>
                <a:gd name="T20" fmla="*/ 240 w 240"/>
                <a:gd name="T21" fmla="*/ 636 h 636"/>
              </a:gdLst>
              <a:ahLst/>
              <a:cxnLst>
                <a:cxn ang="T12">
                  <a:pos x="T0" y="T1"/>
                </a:cxn>
                <a:cxn ang="T13">
                  <a:pos x="T2" y="T3"/>
                </a:cxn>
                <a:cxn ang="T14">
                  <a:pos x="T4" y="T5"/>
                </a:cxn>
                <a:cxn ang="T15">
                  <a:pos x="T6" y="T7"/>
                </a:cxn>
                <a:cxn ang="T16">
                  <a:pos x="T8" y="T9"/>
                </a:cxn>
                <a:cxn ang="T17">
                  <a:pos x="T10" y="T11"/>
                </a:cxn>
              </a:cxnLst>
              <a:rect l="T18" t="T19" r="T20" b="T21"/>
              <a:pathLst>
                <a:path w="240" h="636">
                  <a:moveTo>
                    <a:pt x="0" y="0"/>
                  </a:moveTo>
                  <a:cubicBezTo>
                    <a:pt x="102" y="68"/>
                    <a:pt x="43" y="45"/>
                    <a:pt x="180" y="60"/>
                  </a:cubicBezTo>
                  <a:cubicBezTo>
                    <a:pt x="240" y="151"/>
                    <a:pt x="192" y="62"/>
                    <a:pt x="192" y="276"/>
                  </a:cubicBezTo>
                  <a:cubicBezTo>
                    <a:pt x="192" y="312"/>
                    <a:pt x="200" y="348"/>
                    <a:pt x="204" y="384"/>
                  </a:cubicBezTo>
                  <a:cubicBezTo>
                    <a:pt x="165" y="410"/>
                    <a:pt x="147" y="442"/>
                    <a:pt x="108" y="468"/>
                  </a:cubicBezTo>
                  <a:cubicBezTo>
                    <a:pt x="90" y="523"/>
                    <a:pt x="84" y="578"/>
                    <a:pt x="84" y="636"/>
                  </a:cubicBezTo>
                </a:path>
              </a:pathLst>
            </a:custGeom>
            <a:solidFill>
              <a:srgbClr val="CCFFFF"/>
            </a:solidFill>
            <a:ln w="9525">
              <a:solidFill>
                <a:schemeClr val="tx1"/>
              </a:solidFill>
              <a:round/>
            </a:ln>
          </p:spPr>
          <p:txBody>
            <a:bodyPr/>
            <a:lstStyle/>
            <a:p>
              <a:endParaRPr lang="zh-CN" altLang="en-US"/>
            </a:p>
          </p:txBody>
        </p:sp>
      </p:grpSp>
      <p:sp>
        <p:nvSpPr>
          <p:cNvPr id="56328" name="Freeform 47"/>
          <p:cNvSpPr>
            <a:spLocks noChangeArrowheads="1"/>
          </p:cNvSpPr>
          <p:nvPr/>
        </p:nvSpPr>
        <p:spPr bwMode="auto">
          <a:xfrm>
            <a:off x="4151785" y="2276872"/>
            <a:ext cx="1152127" cy="1512168"/>
          </a:xfrm>
          <a:custGeom>
            <a:avLst/>
            <a:gdLst>
              <a:gd name="T0" fmla="*/ 972 w 1043"/>
              <a:gd name="T1" fmla="*/ 1020 h 1180"/>
              <a:gd name="T2" fmla="*/ 924 w 1043"/>
              <a:gd name="T3" fmla="*/ 911 h 1180"/>
              <a:gd name="T4" fmla="*/ 900 w 1043"/>
              <a:gd name="T5" fmla="*/ 924 h 1180"/>
              <a:gd name="T6" fmla="*/ 912 w 1043"/>
              <a:gd name="T7" fmla="*/ 863 h 1180"/>
              <a:gd name="T8" fmla="*/ 888 w 1043"/>
              <a:gd name="T9" fmla="*/ 780 h 1180"/>
              <a:gd name="T10" fmla="*/ 864 w 1043"/>
              <a:gd name="T11" fmla="*/ 792 h 1180"/>
              <a:gd name="T12" fmla="*/ 888 w 1043"/>
              <a:gd name="T13" fmla="*/ 756 h 1180"/>
              <a:gd name="T14" fmla="*/ 984 w 1043"/>
              <a:gd name="T15" fmla="*/ 576 h 1180"/>
              <a:gd name="T16" fmla="*/ 984 w 1043"/>
              <a:gd name="T17" fmla="*/ 492 h 1180"/>
              <a:gd name="T18" fmla="*/ 972 w 1043"/>
              <a:gd name="T19" fmla="*/ 432 h 1180"/>
              <a:gd name="T20" fmla="*/ 996 w 1043"/>
              <a:gd name="T21" fmla="*/ 396 h 1180"/>
              <a:gd name="T22" fmla="*/ 1008 w 1043"/>
              <a:gd name="T23" fmla="*/ 360 h 1180"/>
              <a:gd name="T24" fmla="*/ 1032 w 1043"/>
              <a:gd name="T25" fmla="*/ 240 h 1180"/>
              <a:gd name="T26" fmla="*/ 960 w 1043"/>
              <a:gd name="T27" fmla="*/ 60 h 1180"/>
              <a:gd name="T28" fmla="*/ 900 w 1043"/>
              <a:gd name="T29" fmla="*/ 0 h 1180"/>
              <a:gd name="T30" fmla="*/ 828 w 1043"/>
              <a:gd name="T31" fmla="*/ 24 h 1180"/>
              <a:gd name="T32" fmla="*/ 528 w 1043"/>
              <a:gd name="T33" fmla="*/ 48 h 1180"/>
              <a:gd name="T34" fmla="*/ 0 w 1043"/>
              <a:gd name="T35" fmla="*/ 36 h 1180"/>
              <a:gd name="T36" fmla="*/ 84 w 1043"/>
              <a:gd name="T37" fmla="*/ 108 h 1180"/>
              <a:gd name="T38" fmla="*/ 144 w 1043"/>
              <a:gd name="T39" fmla="*/ 168 h 1180"/>
              <a:gd name="T40" fmla="*/ 216 w 1043"/>
              <a:gd name="T41" fmla="*/ 192 h 1180"/>
              <a:gd name="T42" fmla="*/ 228 w 1043"/>
              <a:gd name="T43" fmla="*/ 408 h 1180"/>
              <a:gd name="T44" fmla="*/ 204 w 1043"/>
              <a:gd name="T45" fmla="*/ 444 h 1180"/>
              <a:gd name="T46" fmla="*/ 180 w 1043"/>
              <a:gd name="T47" fmla="*/ 516 h 1180"/>
              <a:gd name="T48" fmla="*/ 168 w 1043"/>
              <a:gd name="T49" fmla="*/ 552 h 1180"/>
              <a:gd name="T50" fmla="*/ 192 w 1043"/>
              <a:gd name="T51" fmla="*/ 660 h 1180"/>
              <a:gd name="T52" fmla="*/ 240 w 1043"/>
              <a:gd name="T53" fmla="*/ 732 h 1180"/>
              <a:gd name="T54" fmla="*/ 276 w 1043"/>
              <a:gd name="T55" fmla="*/ 804 h 1180"/>
              <a:gd name="T56" fmla="*/ 288 w 1043"/>
              <a:gd name="T57" fmla="*/ 840 h 1180"/>
              <a:gd name="T58" fmla="*/ 324 w 1043"/>
              <a:gd name="T59" fmla="*/ 852 h 1180"/>
              <a:gd name="T60" fmla="*/ 384 w 1043"/>
              <a:gd name="T61" fmla="*/ 923 h 1180"/>
              <a:gd name="T62" fmla="*/ 408 w 1043"/>
              <a:gd name="T63" fmla="*/ 936 h 1180"/>
              <a:gd name="T64" fmla="*/ 444 w 1043"/>
              <a:gd name="T65" fmla="*/ 983 h 1180"/>
              <a:gd name="T66" fmla="*/ 468 w 1043"/>
              <a:gd name="T67" fmla="*/ 996 h 1180"/>
              <a:gd name="T68" fmla="*/ 480 w 1043"/>
              <a:gd name="T69" fmla="*/ 1032 h 1180"/>
              <a:gd name="T70" fmla="*/ 540 w 1043"/>
              <a:gd name="T71" fmla="*/ 1140 h 1180"/>
              <a:gd name="T72" fmla="*/ 552 w 1043"/>
              <a:gd name="T73" fmla="*/ 1176 h 1180"/>
              <a:gd name="T74" fmla="*/ 600 w 1043"/>
              <a:gd name="T75" fmla="*/ 1164 h 1180"/>
              <a:gd name="T76" fmla="*/ 696 w 1043"/>
              <a:gd name="T77" fmla="*/ 1128 h 1180"/>
              <a:gd name="T78" fmla="*/ 912 w 1043"/>
              <a:gd name="T79" fmla="*/ 1068 h 1180"/>
              <a:gd name="T80" fmla="*/ 972 w 1043"/>
              <a:gd name="T81" fmla="*/ 1020 h 11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43"/>
              <a:gd name="T124" fmla="*/ 0 h 1180"/>
              <a:gd name="T125" fmla="*/ 1043 w 1043"/>
              <a:gd name="T126" fmla="*/ 1180 h 11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43" h="1180">
                <a:moveTo>
                  <a:pt x="972" y="1020"/>
                </a:moveTo>
                <a:cubicBezTo>
                  <a:pt x="947" y="920"/>
                  <a:pt x="983" y="958"/>
                  <a:pt x="924" y="911"/>
                </a:cubicBezTo>
                <a:cubicBezTo>
                  <a:pt x="936" y="875"/>
                  <a:pt x="910" y="934"/>
                  <a:pt x="900" y="924"/>
                </a:cubicBezTo>
                <a:cubicBezTo>
                  <a:pt x="890" y="914"/>
                  <a:pt x="924" y="871"/>
                  <a:pt x="912" y="863"/>
                </a:cubicBezTo>
                <a:cubicBezTo>
                  <a:pt x="906" y="854"/>
                  <a:pt x="882" y="797"/>
                  <a:pt x="888" y="780"/>
                </a:cubicBezTo>
                <a:cubicBezTo>
                  <a:pt x="893" y="764"/>
                  <a:pt x="853" y="805"/>
                  <a:pt x="864" y="792"/>
                </a:cubicBezTo>
                <a:cubicBezTo>
                  <a:pt x="873" y="781"/>
                  <a:pt x="880" y="768"/>
                  <a:pt x="888" y="756"/>
                </a:cubicBezTo>
                <a:cubicBezTo>
                  <a:pt x="898" y="705"/>
                  <a:pt x="959" y="620"/>
                  <a:pt x="984" y="576"/>
                </a:cubicBezTo>
                <a:cubicBezTo>
                  <a:pt x="998" y="551"/>
                  <a:pt x="984" y="492"/>
                  <a:pt x="984" y="492"/>
                </a:cubicBezTo>
                <a:cubicBezTo>
                  <a:pt x="980" y="472"/>
                  <a:pt x="969" y="452"/>
                  <a:pt x="972" y="432"/>
                </a:cubicBezTo>
                <a:cubicBezTo>
                  <a:pt x="974" y="418"/>
                  <a:pt x="990" y="409"/>
                  <a:pt x="996" y="396"/>
                </a:cubicBezTo>
                <a:cubicBezTo>
                  <a:pt x="1002" y="385"/>
                  <a:pt x="1004" y="372"/>
                  <a:pt x="1008" y="360"/>
                </a:cubicBezTo>
                <a:cubicBezTo>
                  <a:pt x="993" y="302"/>
                  <a:pt x="999" y="289"/>
                  <a:pt x="1032" y="240"/>
                </a:cubicBezTo>
                <a:cubicBezTo>
                  <a:pt x="1019" y="160"/>
                  <a:pt x="1043" y="88"/>
                  <a:pt x="960" y="60"/>
                </a:cubicBezTo>
                <a:cubicBezTo>
                  <a:pt x="949" y="44"/>
                  <a:pt x="927" y="0"/>
                  <a:pt x="900" y="0"/>
                </a:cubicBezTo>
                <a:cubicBezTo>
                  <a:pt x="875" y="0"/>
                  <a:pt x="852" y="16"/>
                  <a:pt x="828" y="24"/>
                </a:cubicBezTo>
                <a:cubicBezTo>
                  <a:pt x="733" y="56"/>
                  <a:pt x="628" y="42"/>
                  <a:pt x="528" y="48"/>
                </a:cubicBezTo>
                <a:cubicBezTo>
                  <a:pt x="359" y="82"/>
                  <a:pt x="172" y="47"/>
                  <a:pt x="0" y="36"/>
                </a:cubicBezTo>
                <a:cubicBezTo>
                  <a:pt x="19" y="94"/>
                  <a:pt x="33" y="74"/>
                  <a:pt x="84" y="108"/>
                </a:cubicBezTo>
                <a:cubicBezTo>
                  <a:pt x="106" y="141"/>
                  <a:pt x="106" y="151"/>
                  <a:pt x="144" y="168"/>
                </a:cubicBezTo>
                <a:cubicBezTo>
                  <a:pt x="167" y="178"/>
                  <a:pt x="216" y="192"/>
                  <a:pt x="216" y="192"/>
                </a:cubicBezTo>
                <a:cubicBezTo>
                  <a:pt x="239" y="262"/>
                  <a:pt x="250" y="336"/>
                  <a:pt x="228" y="408"/>
                </a:cubicBezTo>
                <a:cubicBezTo>
                  <a:pt x="224" y="422"/>
                  <a:pt x="210" y="431"/>
                  <a:pt x="204" y="444"/>
                </a:cubicBezTo>
                <a:cubicBezTo>
                  <a:pt x="194" y="467"/>
                  <a:pt x="188" y="492"/>
                  <a:pt x="180" y="516"/>
                </a:cubicBezTo>
                <a:cubicBezTo>
                  <a:pt x="176" y="528"/>
                  <a:pt x="168" y="552"/>
                  <a:pt x="168" y="552"/>
                </a:cubicBezTo>
                <a:cubicBezTo>
                  <a:pt x="171" y="572"/>
                  <a:pt x="178" y="635"/>
                  <a:pt x="192" y="660"/>
                </a:cubicBezTo>
                <a:cubicBezTo>
                  <a:pt x="206" y="685"/>
                  <a:pt x="231" y="705"/>
                  <a:pt x="240" y="732"/>
                </a:cubicBezTo>
                <a:cubicBezTo>
                  <a:pt x="270" y="822"/>
                  <a:pt x="229" y="711"/>
                  <a:pt x="276" y="804"/>
                </a:cubicBezTo>
                <a:cubicBezTo>
                  <a:pt x="282" y="815"/>
                  <a:pt x="279" y="831"/>
                  <a:pt x="288" y="840"/>
                </a:cubicBezTo>
                <a:cubicBezTo>
                  <a:pt x="297" y="849"/>
                  <a:pt x="312" y="848"/>
                  <a:pt x="324" y="852"/>
                </a:cubicBezTo>
                <a:cubicBezTo>
                  <a:pt x="393" y="955"/>
                  <a:pt x="301" y="857"/>
                  <a:pt x="384" y="923"/>
                </a:cubicBezTo>
                <a:cubicBezTo>
                  <a:pt x="420" y="971"/>
                  <a:pt x="398" y="926"/>
                  <a:pt x="408" y="936"/>
                </a:cubicBezTo>
                <a:cubicBezTo>
                  <a:pt x="418" y="946"/>
                  <a:pt x="432" y="975"/>
                  <a:pt x="444" y="983"/>
                </a:cubicBezTo>
                <a:cubicBezTo>
                  <a:pt x="480" y="1019"/>
                  <a:pt x="462" y="983"/>
                  <a:pt x="468" y="996"/>
                </a:cubicBezTo>
                <a:cubicBezTo>
                  <a:pt x="474" y="1007"/>
                  <a:pt x="471" y="1023"/>
                  <a:pt x="480" y="1032"/>
                </a:cubicBezTo>
                <a:cubicBezTo>
                  <a:pt x="489" y="1055"/>
                  <a:pt x="528" y="1116"/>
                  <a:pt x="540" y="1140"/>
                </a:cubicBezTo>
                <a:cubicBezTo>
                  <a:pt x="552" y="1164"/>
                  <a:pt x="542" y="1172"/>
                  <a:pt x="552" y="1176"/>
                </a:cubicBezTo>
                <a:cubicBezTo>
                  <a:pt x="562" y="1180"/>
                  <a:pt x="576" y="1172"/>
                  <a:pt x="600" y="1164"/>
                </a:cubicBezTo>
                <a:cubicBezTo>
                  <a:pt x="624" y="1156"/>
                  <a:pt x="644" y="1144"/>
                  <a:pt x="696" y="1128"/>
                </a:cubicBezTo>
                <a:cubicBezTo>
                  <a:pt x="767" y="1104"/>
                  <a:pt x="840" y="1092"/>
                  <a:pt x="912" y="1068"/>
                </a:cubicBezTo>
                <a:cubicBezTo>
                  <a:pt x="932" y="1061"/>
                  <a:pt x="1001" y="1049"/>
                  <a:pt x="972" y="1020"/>
                </a:cubicBezTo>
                <a:close/>
              </a:path>
            </a:pathLst>
          </a:custGeom>
          <a:solidFill>
            <a:srgbClr val="FF3300"/>
          </a:solidFill>
          <a:ln w="9525">
            <a:solidFill>
              <a:schemeClr val="tx1"/>
            </a:solidFill>
            <a:round/>
          </a:ln>
        </p:spPr>
        <p:txBody>
          <a:bodyPr/>
          <a:lstStyle/>
          <a:p>
            <a:endParaRPr lang="zh-CN" altLang="en-US"/>
          </a:p>
        </p:txBody>
      </p:sp>
      <p:sp>
        <p:nvSpPr>
          <p:cNvPr id="22577" name="Freeform 49"/>
          <p:cNvSpPr>
            <a:spLocks noChangeArrowheads="1"/>
          </p:cNvSpPr>
          <p:nvPr/>
        </p:nvSpPr>
        <p:spPr bwMode="auto">
          <a:xfrm>
            <a:off x="5015880" y="2564904"/>
            <a:ext cx="1152127" cy="1264791"/>
          </a:xfrm>
          <a:custGeom>
            <a:avLst/>
            <a:gdLst>
              <a:gd name="T0" fmla="*/ 108 w 774"/>
              <a:gd name="T1" fmla="*/ 538 h 706"/>
              <a:gd name="T2" fmla="*/ 180 w 774"/>
              <a:gd name="T3" fmla="*/ 646 h 706"/>
              <a:gd name="T4" fmla="*/ 132 w 774"/>
              <a:gd name="T5" fmla="*/ 648 h 706"/>
              <a:gd name="T6" fmla="*/ 276 w 774"/>
              <a:gd name="T7" fmla="*/ 706 h 706"/>
              <a:gd name="T8" fmla="*/ 420 w 774"/>
              <a:gd name="T9" fmla="*/ 646 h 706"/>
              <a:gd name="T10" fmla="*/ 516 w 774"/>
              <a:gd name="T11" fmla="*/ 672 h 706"/>
              <a:gd name="T12" fmla="*/ 576 w 774"/>
              <a:gd name="T13" fmla="*/ 634 h 706"/>
              <a:gd name="T14" fmla="*/ 648 w 774"/>
              <a:gd name="T15" fmla="*/ 610 h 706"/>
              <a:gd name="T16" fmla="*/ 756 w 774"/>
              <a:gd name="T17" fmla="*/ 430 h 706"/>
              <a:gd name="T18" fmla="*/ 768 w 774"/>
              <a:gd name="T19" fmla="*/ 394 h 706"/>
              <a:gd name="T20" fmla="*/ 684 w 774"/>
              <a:gd name="T21" fmla="*/ 394 h 706"/>
              <a:gd name="T22" fmla="*/ 588 w 774"/>
              <a:gd name="T23" fmla="*/ 322 h 706"/>
              <a:gd name="T24" fmla="*/ 492 w 774"/>
              <a:gd name="T25" fmla="*/ 250 h 706"/>
              <a:gd name="T26" fmla="*/ 468 w 774"/>
              <a:gd name="T27" fmla="*/ 214 h 706"/>
              <a:gd name="T28" fmla="*/ 444 w 774"/>
              <a:gd name="T29" fmla="*/ 118 h 706"/>
              <a:gd name="T30" fmla="*/ 408 w 774"/>
              <a:gd name="T31" fmla="*/ 106 h 706"/>
              <a:gd name="T32" fmla="*/ 300 w 774"/>
              <a:gd name="T33" fmla="*/ 22 h 706"/>
              <a:gd name="T34" fmla="*/ 168 w 774"/>
              <a:gd name="T35" fmla="*/ 70 h 706"/>
              <a:gd name="T36" fmla="*/ 96 w 774"/>
              <a:gd name="T37" fmla="*/ 118 h 706"/>
              <a:gd name="T38" fmla="*/ 12 w 774"/>
              <a:gd name="T39" fmla="*/ 288 h 706"/>
              <a:gd name="T40" fmla="*/ 36 w 774"/>
              <a:gd name="T41" fmla="*/ 226 h 706"/>
              <a:gd name="T42" fmla="*/ 12 w 774"/>
              <a:gd name="T43" fmla="*/ 298 h 706"/>
              <a:gd name="T44" fmla="*/ 0 w 774"/>
              <a:gd name="T45" fmla="*/ 334 h 706"/>
              <a:gd name="T46" fmla="*/ 72 w 774"/>
              <a:gd name="T47" fmla="*/ 478 h 706"/>
              <a:gd name="T48" fmla="*/ 156 w 774"/>
              <a:gd name="T49" fmla="*/ 610 h 7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74"/>
              <a:gd name="T76" fmla="*/ 0 h 706"/>
              <a:gd name="T77" fmla="*/ 774 w 774"/>
              <a:gd name="T78" fmla="*/ 706 h 70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74" h="706">
                <a:moveTo>
                  <a:pt x="108" y="538"/>
                </a:moveTo>
                <a:cubicBezTo>
                  <a:pt x="120" y="557"/>
                  <a:pt x="162" y="619"/>
                  <a:pt x="180" y="646"/>
                </a:cubicBezTo>
                <a:cubicBezTo>
                  <a:pt x="188" y="658"/>
                  <a:pt x="118" y="643"/>
                  <a:pt x="132" y="648"/>
                </a:cubicBezTo>
                <a:cubicBezTo>
                  <a:pt x="156" y="656"/>
                  <a:pt x="276" y="706"/>
                  <a:pt x="276" y="706"/>
                </a:cubicBezTo>
                <a:cubicBezTo>
                  <a:pt x="327" y="689"/>
                  <a:pt x="367" y="664"/>
                  <a:pt x="420" y="646"/>
                </a:cubicBezTo>
                <a:cubicBezTo>
                  <a:pt x="458" y="634"/>
                  <a:pt x="490" y="674"/>
                  <a:pt x="516" y="672"/>
                </a:cubicBezTo>
                <a:cubicBezTo>
                  <a:pt x="542" y="670"/>
                  <a:pt x="554" y="644"/>
                  <a:pt x="576" y="634"/>
                </a:cubicBezTo>
                <a:cubicBezTo>
                  <a:pt x="600" y="626"/>
                  <a:pt x="640" y="634"/>
                  <a:pt x="648" y="610"/>
                </a:cubicBezTo>
                <a:cubicBezTo>
                  <a:pt x="665" y="559"/>
                  <a:pt x="716" y="470"/>
                  <a:pt x="756" y="430"/>
                </a:cubicBezTo>
                <a:cubicBezTo>
                  <a:pt x="760" y="418"/>
                  <a:pt x="774" y="405"/>
                  <a:pt x="768" y="394"/>
                </a:cubicBezTo>
                <a:cubicBezTo>
                  <a:pt x="755" y="367"/>
                  <a:pt x="694" y="391"/>
                  <a:pt x="684" y="394"/>
                </a:cubicBezTo>
                <a:cubicBezTo>
                  <a:pt x="634" y="377"/>
                  <a:pt x="633" y="352"/>
                  <a:pt x="588" y="322"/>
                </a:cubicBezTo>
                <a:cubicBezTo>
                  <a:pt x="556" y="274"/>
                  <a:pt x="539" y="281"/>
                  <a:pt x="492" y="250"/>
                </a:cubicBezTo>
                <a:cubicBezTo>
                  <a:pt x="484" y="238"/>
                  <a:pt x="473" y="228"/>
                  <a:pt x="468" y="214"/>
                </a:cubicBezTo>
                <a:cubicBezTo>
                  <a:pt x="456" y="183"/>
                  <a:pt x="467" y="141"/>
                  <a:pt x="444" y="118"/>
                </a:cubicBezTo>
                <a:cubicBezTo>
                  <a:pt x="435" y="109"/>
                  <a:pt x="419" y="112"/>
                  <a:pt x="408" y="106"/>
                </a:cubicBezTo>
                <a:cubicBezTo>
                  <a:pt x="367" y="85"/>
                  <a:pt x="338" y="48"/>
                  <a:pt x="300" y="22"/>
                </a:cubicBezTo>
                <a:cubicBezTo>
                  <a:pt x="87" y="46"/>
                  <a:pt x="248" y="0"/>
                  <a:pt x="168" y="70"/>
                </a:cubicBezTo>
                <a:cubicBezTo>
                  <a:pt x="146" y="89"/>
                  <a:pt x="96" y="118"/>
                  <a:pt x="96" y="118"/>
                </a:cubicBezTo>
                <a:cubicBezTo>
                  <a:pt x="77" y="140"/>
                  <a:pt x="22" y="270"/>
                  <a:pt x="12" y="288"/>
                </a:cubicBezTo>
                <a:cubicBezTo>
                  <a:pt x="2" y="306"/>
                  <a:pt x="36" y="224"/>
                  <a:pt x="36" y="226"/>
                </a:cubicBezTo>
                <a:cubicBezTo>
                  <a:pt x="22" y="247"/>
                  <a:pt x="20" y="274"/>
                  <a:pt x="12" y="298"/>
                </a:cubicBezTo>
                <a:cubicBezTo>
                  <a:pt x="8" y="310"/>
                  <a:pt x="0" y="334"/>
                  <a:pt x="0" y="334"/>
                </a:cubicBezTo>
                <a:cubicBezTo>
                  <a:pt x="22" y="400"/>
                  <a:pt x="11" y="437"/>
                  <a:pt x="72" y="478"/>
                </a:cubicBezTo>
                <a:cubicBezTo>
                  <a:pt x="89" y="530"/>
                  <a:pt x="118" y="572"/>
                  <a:pt x="156" y="610"/>
                </a:cubicBezTo>
              </a:path>
            </a:pathLst>
          </a:custGeom>
          <a:solidFill>
            <a:srgbClr val="00B0F0"/>
          </a:solidFill>
          <a:ln w="9525">
            <a:solidFill>
              <a:schemeClr val="tx1"/>
            </a:solidFill>
            <a:round/>
          </a:ln>
        </p:spPr>
        <p:txBody>
          <a:bodyPr/>
          <a:lstStyle/>
          <a:p>
            <a:endParaRPr lang="zh-CN" altLang="en-US"/>
          </a:p>
        </p:txBody>
      </p:sp>
      <p:grpSp>
        <p:nvGrpSpPr>
          <p:cNvPr id="3" name="Group 57"/>
          <p:cNvGrpSpPr/>
          <p:nvPr/>
        </p:nvGrpSpPr>
        <p:grpSpPr bwMode="auto">
          <a:xfrm>
            <a:off x="4295800" y="1484784"/>
            <a:ext cx="864096" cy="911672"/>
            <a:chOff x="768" y="2352"/>
            <a:chExt cx="701" cy="665"/>
          </a:xfrm>
          <a:solidFill>
            <a:srgbClr val="FFFF00"/>
          </a:solidFill>
        </p:grpSpPr>
        <p:sp>
          <p:nvSpPr>
            <p:cNvPr id="56337" name="Freeform 58"/>
            <p:cNvSpPr>
              <a:spLocks noChangeArrowheads="1"/>
            </p:cNvSpPr>
            <p:nvPr/>
          </p:nvSpPr>
          <p:spPr bwMode="auto">
            <a:xfrm>
              <a:off x="768" y="2352"/>
              <a:ext cx="701" cy="665"/>
            </a:xfrm>
            <a:custGeom>
              <a:avLst/>
              <a:gdLst>
                <a:gd name="T0" fmla="*/ 41 w 701"/>
                <a:gd name="T1" fmla="*/ 25 h 665"/>
                <a:gd name="T2" fmla="*/ 185 w 701"/>
                <a:gd name="T3" fmla="*/ 61 h 665"/>
                <a:gd name="T4" fmla="*/ 257 w 701"/>
                <a:gd name="T5" fmla="*/ 85 h 665"/>
                <a:gd name="T6" fmla="*/ 353 w 701"/>
                <a:gd name="T7" fmla="*/ 73 h 665"/>
                <a:gd name="T8" fmla="*/ 425 w 701"/>
                <a:gd name="T9" fmla="*/ 49 h 665"/>
                <a:gd name="T10" fmla="*/ 557 w 701"/>
                <a:gd name="T11" fmla="*/ 85 h 665"/>
                <a:gd name="T12" fmla="*/ 629 w 701"/>
                <a:gd name="T13" fmla="*/ 229 h 665"/>
                <a:gd name="T14" fmla="*/ 617 w 701"/>
                <a:gd name="T15" fmla="*/ 265 h 665"/>
                <a:gd name="T16" fmla="*/ 557 w 701"/>
                <a:gd name="T17" fmla="*/ 205 h 665"/>
                <a:gd name="T18" fmla="*/ 521 w 701"/>
                <a:gd name="T19" fmla="*/ 193 h 665"/>
                <a:gd name="T20" fmla="*/ 533 w 701"/>
                <a:gd name="T21" fmla="*/ 277 h 665"/>
                <a:gd name="T22" fmla="*/ 569 w 701"/>
                <a:gd name="T23" fmla="*/ 301 h 665"/>
                <a:gd name="T24" fmla="*/ 617 w 701"/>
                <a:gd name="T25" fmla="*/ 373 h 665"/>
                <a:gd name="T26" fmla="*/ 617 w 701"/>
                <a:gd name="T27" fmla="*/ 373 h 665"/>
                <a:gd name="T28" fmla="*/ 701 w 701"/>
                <a:gd name="T29" fmla="*/ 577 h 665"/>
                <a:gd name="T30" fmla="*/ 569 w 701"/>
                <a:gd name="T31" fmla="*/ 613 h 665"/>
                <a:gd name="T32" fmla="*/ 329 w 701"/>
                <a:gd name="T33" fmla="*/ 661 h 665"/>
                <a:gd name="T34" fmla="*/ 161 w 701"/>
                <a:gd name="T35" fmla="*/ 637 h 665"/>
                <a:gd name="T36" fmla="*/ 53 w 701"/>
                <a:gd name="T37" fmla="*/ 637 h 665"/>
                <a:gd name="T38" fmla="*/ 5 w 701"/>
                <a:gd name="T39" fmla="*/ 601 h 665"/>
                <a:gd name="T40" fmla="*/ 53 w 701"/>
                <a:gd name="T41" fmla="*/ 457 h 665"/>
                <a:gd name="T42" fmla="*/ 77 w 701"/>
                <a:gd name="T43" fmla="*/ 385 h 665"/>
                <a:gd name="T44" fmla="*/ 29 w 701"/>
                <a:gd name="T45" fmla="*/ 229 h 665"/>
                <a:gd name="T46" fmla="*/ 53 w 701"/>
                <a:gd name="T47" fmla="*/ 145 h 665"/>
                <a:gd name="T48" fmla="*/ 101 w 701"/>
                <a:gd name="T49" fmla="*/ 73 h 665"/>
                <a:gd name="T50" fmla="*/ 41 w 701"/>
                <a:gd name="T51" fmla="*/ 25 h 6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1"/>
                <a:gd name="T79" fmla="*/ 0 h 665"/>
                <a:gd name="T80" fmla="*/ 701 w 701"/>
                <a:gd name="T81" fmla="*/ 665 h 6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1" h="665">
                  <a:moveTo>
                    <a:pt x="41" y="25"/>
                  </a:moveTo>
                  <a:cubicBezTo>
                    <a:pt x="115" y="0"/>
                    <a:pt x="130" y="36"/>
                    <a:pt x="185" y="61"/>
                  </a:cubicBezTo>
                  <a:cubicBezTo>
                    <a:pt x="208" y="71"/>
                    <a:pt x="257" y="85"/>
                    <a:pt x="257" y="85"/>
                  </a:cubicBezTo>
                  <a:cubicBezTo>
                    <a:pt x="289" y="81"/>
                    <a:pt x="321" y="80"/>
                    <a:pt x="353" y="73"/>
                  </a:cubicBezTo>
                  <a:cubicBezTo>
                    <a:pt x="378" y="68"/>
                    <a:pt x="425" y="49"/>
                    <a:pt x="425" y="49"/>
                  </a:cubicBezTo>
                  <a:cubicBezTo>
                    <a:pt x="469" y="60"/>
                    <a:pt x="513" y="74"/>
                    <a:pt x="557" y="85"/>
                  </a:cubicBezTo>
                  <a:cubicBezTo>
                    <a:pt x="618" y="126"/>
                    <a:pt x="607" y="163"/>
                    <a:pt x="629" y="229"/>
                  </a:cubicBezTo>
                  <a:cubicBezTo>
                    <a:pt x="625" y="241"/>
                    <a:pt x="629" y="262"/>
                    <a:pt x="617" y="265"/>
                  </a:cubicBezTo>
                  <a:cubicBezTo>
                    <a:pt x="590" y="272"/>
                    <a:pt x="568" y="214"/>
                    <a:pt x="557" y="205"/>
                  </a:cubicBezTo>
                  <a:cubicBezTo>
                    <a:pt x="547" y="197"/>
                    <a:pt x="533" y="197"/>
                    <a:pt x="521" y="193"/>
                  </a:cubicBezTo>
                  <a:cubicBezTo>
                    <a:pt x="525" y="221"/>
                    <a:pt x="522" y="251"/>
                    <a:pt x="533" y="277"/>
                  </a:cubicBezTo>
                  <a:cubicBezTo>
                    <a:pt x="539" y="290"/>
                    <a:pt x="560" y="290"/>
                    <a:pt x="569" y="301"/>
                  </a:cubicBezTo>
                  <a:lnTo>
                    <a:pt x="617" y="373"/>
                  </a:lnTo>
                  <a:cubicBezTo>
                    <a:pt x="617" y="373"/>
                    <a:pt x="617" y="373"/>
                    <a:pt x="617" y="373"/>
                  </a:cubicBezTo>
                  <a:cubicBezTo>
                    <a:pt x="639" y="439"/>
                    <a:pt x="686" y="502"/>
                    <a:pt x="701" y="577"/>
                  </a:cubicBezTo>
                  <a:cubicBezTo>
                    <a:pt x="662" y="603"/>
                    <a:pt x="614" y="598"/>
                    <a:pt x="569" y="613"/>
                  </a:cubicBezTo>
                  <a:cubicBezTo>
                    <a:pt x="511" y="624"/>
                    <a:pt x="391" y="659"/>
                    <a:pt x="329" y="661"/>
                  </a:cubicBezTo>
                  <a:cubicBezTo>
                    <a:pt x="261" y="665"/>
                    <a:pt x="207" y="641"/>
                    <a:pt x="161" y="637"/>
                  </a:cubicBezTo>
                  <a:cubicBezTo>
                    <a:pt x="113" y="633"/>
                    <a:pt x="101" y="643"/>
                    <a:pt x="53" y="637"/>
                  </a:cubicBezTo>
                  <a:cubicBezTo>
                    <a:pt x="37" y="635"/>
                    <a:pt x="10" y="617"/>
                    <a:pt x="5" y="601"/>
                  </a:cubicBezTo>
                  <a:cubicBezTo>
                    <a:pt x="0" y="582"/>
                    <a:pt x="44" y="484"/>
                    <a:pt x="53" y="457"/>
                  </a:cubicBezTo>
                  <a:cubicBezTo>
                    <a:pt x="61" y="433"/>
                    <a:pt x="77" y="385"/>
                    <a:pt x="77" y="385"/>
                  </a:cubicBezTo>
                  <a:cubicBezTo>
                    <a:pt x="40" y="330"/>
                    <a:pt x="39" y="299"/>
                    <a:pt x="29" y="229"/>
                  </a:cubicBezTo>
                  <a:cubicBezTo>
                    <a:pt x="32" y="218"/>
                    <a:pt x="45" y="159"/>
                    <a:pt x="53" y="145"/>
                  </a:cubicBezTo>
                  <a:cubicBezTo>
                    <a:pt x="67" y="120"/>
                    <a:pt x="101" y="73"/>
                    <a:pt x="101" y="73"/>
                  </a:cubicBezTo>
                  <a:cubicBezTo>
                    <a:pt x="70" y="26"/>
                    <a:pt x="91" y="42"/>
                    <a:pt x="41" y="25"/>
                  </a:cubicBezTo>
                  <a:close/>
                </a:path>
              </a:pathLst>
            </a:custGeom>
            <a:grpFill/>
            <a:ln w="9525">
              <a:solidFill>
                <a:schemeClr val="tx1"/>
              </a:solidFill>
              <a:round/>
            </a:ln>
          </p:spPr>
          <p:txBody>
            <a:bodyPr/>
            <a:lstStyle/>
            <a:p>
              <a:endParaRPr lang="zh-CN" altLang="en-US"/>
            </a:p>
          </p:txBody>
        </p:sp>
        <p:sp>
          <p:nvSpPr>
            <p:cNvPr id="56338" name="Freeform 59"/>
            <p:cNvSpPr>
              <a:spLocks noChangeArrowheads="1"/>
            </p:cNvSpPr>
            <p:nvPr/>
          </p:nvSpPr>
          <p:spPr bwMode="auto">
            <a:xfrm>
              <a:off x="1260" y="2436"/>
              <a:ext cx="48" cy="108"/>
            </a:xfrm>
            <a:custGeom>
              <a:avLst/>
              <a:gdLst>
                <a:gd name="T0" fmla="*/ 0 w 48"/>
                <a:gd name="T1" fmla="*/ 0 h 108"/>
                <a:gd name="T2" fmla="*/ 48 w 48"/>
                <a:gd name="T3" fmla="*/ 108 h 108"/>
                <a:gd name="T4" fmla="*/ 0 60000 65536"/>
                <a:gd name="T5" fmla="*/ 0 60000 65536"/>
                <a:gd name="T6" fmla="*/ 0 w 48"/>
                <a:gd name="T7" fmla="*/ 0 h 108"/>
                <a:gd name="T8" fmla="*/ 48 w 48"/>
                <a:gd name="T9" fmla="*/ 108 h 108"/>
              </a:gdLst>
              <a:ahLst/>
              <a:cxnLst>
                <a:cxn ang="T4">
                  <a:pos x="T0" y="T1"/>
                </a:cxn>
                <a:cxn ang="T5">
                  <a:pos x="T2" y="T3"/>
                </a:cxn>
              </a:cxnLst>
              <a:rect l="T6" t="T7" r="T8" b="T9"/>
              <a:pathLst>
                <a:path w="48" h="108">
                  <a:moveTo>
                    <a:pt x="0" y="0"/>
                  </a:moveTo>
                  <a:cubicBezTo>
                    <a:pt x="4" y="11"/>
                    <a:pt x="19" y="108"/>
                    <a:pt x="48" y="108"/>
                  </a:cubicBezTo>
                </a:path>
              </a:pathLst>
            </a:custGeom>
            <a:grpFill/>
            <a:ln w="57150">
              <a:solidFill>
                <a:schemeClr val="tx1"/>
              </a:solidFill>
              <a:round/>
            </a:ln>
          </p:spPr>
          <p:txBody>
            <a:bodyPr/>
            <a:lstStyle/>
            <a:p>
              <a:endParaRPr lang="zh-CN" altLang="en-US"/>
            </a:p>
          </p:txBody>
        </p:sp>
      </p:grpSp>
      <p:graphicFrame>
        <p:nvGraphicFramePr>
          <p:cNvPr id="65" name="表格 64"/>
          <p:cNvGraphicFramePr>
            <a:graphicFrameLocks noGrp="1"/>
          </p:cNvGraphicFramePr>
          <p:nvPr>
            <p:custDataLst>
              <p:tags r:id="rId1"/>
            </p:custDataLst>
          </p:nvPr>
        </p:nvGraphicFramePr>
        <p:xfrm>
          <a:off x="6168008" y="683273"/>
          <a:ext cx="4248150" cy="6251250"/>
        </p:xfrm>
        <a:graphic>
          <a:graphicData uri="http://schemas.openxmlformats.org/drawingml/2006/table">
            <a:tbl>
              <a:tblPr firstRow="1" bandRow="1">
                <a:tableStyleId>{93296810-A885-4BE3-A3E7-6D5BEEA58F35}</a:tableStyleId>
              </a:tblPr>
              <a:tblGrid>
                <a:gridCol w="749935"/>
                <a:gridCol w="847090"/>
                <a:gridCol w="651510"/>
                <a:gridCol w="1999615"/>
              </a:tblGrid>
              <a:tr h="995565">
                <a:tc>
                  <a:txBody>
                    <a:bodyPr/>
                    <a:lstStyle/>
                    <a:p>
                      <a:pPr algn="ctr"/>
                      <a:r>
                        <a:rPr lang="zh-CN" altLang="en-US" sz="2400" b="1" dirty="0" smtClean="0">
                          <a:solidFill>
                            <a:schemeClr val="bg1"/>
                          </a:solidFill>
                          <a:latin typeface="+mj-ea"/>
                          <a:ea typeface="+mj-ea"/>
                        </a:rPr>
                        <a:t>事件</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时间</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领导人</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结果</a:t>
                      </a:r>
                      <a:endParaRPr lang="zh-CN" altLang="en-US" sz="2400" b="1" dirty="0">
                        <a:solidFill>
                          <a:schemeClr val="bg1"/>
                        </a:solidFill>
                        <a:latin typeface="+mj-ea"/>
                        <a:ea typeface="+mj-ea"/>
                      </a:endParaRPr>
                    </a:p>
                  </a:txBody>
                  <a:tcPr>
                    <a:solidFill>
                      <a:srgbClr val="7030A0"/>
                    </a:solidFill>
                  </a:tcPr>
                </a:tc>
              </a:tr>
              <a:tr h="3371371">
                <a:tc gridSpan="4">
                  <a:txBody>
                    <a:bodyPr/>
                    <a:lstStyle/>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txBody>
                  <a:tcPr>
                    <a:solidFill>
                      <a:srgbClr val="FFFF00"/>
                    </a:solidFill>
                  </a:tcPr>
                </a:tc>
                <a:tc hMerge="1">
                  <a:txBody>
                    <a:bodyPr/>
                    <a:lstStyle/>
                    <a:p>
                      <a:endParaRPr lang="zh-CN"/>
                    </a:p>
                  </a:txBody>
                  <a:tcPr>
                    <a:solidFill>
                      <a:srgbClr val="7030A0"/>
                    </a:solidFill>
                  </a:tcPr>
                </a:tc>
                <a:tc hMerge="1">
                  <a:txBody>
                    <a:bodyPr/>
                    <a:lstStyle/>
                    <a:p>
                      <a:endParaRPr lang="zh-CN"/>
                    </a:p>
                  </a:txBody>
                  <a:tcPr>
                    <a:solidFill>
                      <a:srgbClr val="7030A0"/>
                    </a:solidFill>
                  </a:tcPr>
                </a:tc>
                <a:tc hMerge="1">
                  <a:txBody>
                    <a:bodyPr/>
                    <a:lstStyle/>
                    <a:p>
                      <a:endParaRPr lang="zh-CN"/>
                    </a:p>
                  </a:txBody>
                  <a:tcPr>
                    <a:solidFill>
                      <a:srgbClr val="7030A0"/>
                    </a:solidFill>
                  </a:tcPr>
                </a:tc>
              </a:tr>
              <a:tr h="1691159">
                <a:tc>
                  <a:txBody>
                    <a:bodyPr/>
                    <a:lstStyle/>
                    <a:p>
                      <a:r>
                        <a:rPr lang="zh-CN" altLang="en-US" sz="2000" b="1" dirty="0" smtClean="0">
                          <a:solidFill>
                            <a:srgbClr val="FFFF00"/>
                          </a:solidFill>
                        </a:rPr>
                        <a:t>苏丹马赫迪起义</a:t>
                      </a:r>
                      <a:endParaRPr lang="zh-CN" altLang="en-US" sz="2000" b="1" dirty="0">
                        <a:solidFill>
                          <a:srgbClr val="FFFF00"/>
                        </a:solidFill>
                      </a:endParaRPr>
                    </a:p>
                  </a:txBody>
                  <a:tcPr>
                    <a:solidFill>
                      <a:srgbClr val="FF0000"/>
                    </a:solidFill>
                  </a:tcPr>
                </a:tc>
                <a:tc>
                  <a:txBody>
                    <a:bodyPr/>
                    <a:lstStyle/>
                    <a:p>
                      <a:r>
                        <a:rPr lang="en-US" altLang="zh-CN" sz="2000" b="1" dirty="0" smtClean="0">
                          <a:solidFill>
                            <a:srgbClr val="FFFF00"/>
                          </a:solidFill>
                        </a:rPr>
                        <a:t>1881</a:t>
                      </a:r>
                      <a:endParaRPr lang="zh-CN" altLang="en-US" sz="2000" b="1" dirty="0">
                        <a:solidFill>
                          <a:srgbClr val="FFFF00"/>
                        </a:solidFill>
                      </a:endParaRPr>
                    </a:p>
                  </a:txBody>
                  <a:tcPr>
                    <a:solidFill>
                      <a:srgbClr val="FF0000"/>
                    </a:solidFill>
                  </a:tcPr>
                </a:tc>
                <a:tc>
                  <a:txBody>
                    <a:bodyPr/>
                    <a:lstStyle/>
                    <a:p>
                      <a:r>
                        <a:rPr lang="zh-CN" altLang="en-US" sz="2000" b="1" dirty="0" smtClean="0">
                          <a:solidFill>
                            <a:srgbClr val="FFFF00"/>
                          </a:solidFill>
                        </a:rPr>
                        <a:t>马赫迪</a:t>
                      </a:r>
                      <a:endParaRPr lang="zh-CN" altLang="en-US" sz="2000" b="1" dirty="0">
                        <a:solidFill>
                          <a:srgbClr val="FFFF00"/>
                        </a:solidFill>
                      </a:endParaRPr>
                    </a:p>
                  </a:txBody>
                  <a:tcPr>
                    <a:solidFill>
                      <a:srgbClr val="FF0000"/>
                    </a:solidFill>
                  </a:tcPr>
                </a:tc>
                <a:tc>
                  <a:txBody>
                    <a:bodyPr/>
                    <a:lstStyle/>
                    <a:p>
                      <a:r>
                        <a:rPr lang="zh-CN" altLang="en-US" sz="2000" b="1" dirty="0" smtClean="0">
                          <a:solidFill>
                            <a:srgbClr val="FFFF00"/>
                          </a:solidFill>
                        </a:rPr>
                        <a:t>失败，英国控制苏丹。</a:t>
                      </a:r>
                      <a:endParaRPr lang="zh-CN" altLang="en-US" sz="2000" b="1" dirty="0">
                        <a:solidFill>
                          <a:srgbClr val="FFFF00"/>
                        </a:solidFill>
                      </a:endParaRPr>
                    </a:p>
                  </a:txBody>
                  <a:tcPr>
                    <a:solidFill>
                      <a:srgbClr val="FF0000"/>
                    </a:solidFill>
                  </a:tcPr>
                </a:tc>
              </a:tr>
            </a:tbl>
          </a:graphicData>
        </a:graphic>
      </p:graphicFrame>
      <p:sp>
        <p:nvSpPr>
          <p:cNvPr id="69" name="矩形 68"/>
          <p:cNvSpPr/>
          <p:nvPr/>
        </p:nvSpPr>
        <p:spPr>
          <a:xfrm>
            <a:off x="1591048" y="0"/>
            <a:ext cx="4094480" cy="768350"/>
          </a:xfrm>
          <a:prstGeom prst="rect">
            <a:avLst/>
          </a:prstGeom>
        </p:spPr>
        <p:txBody>
          <a:bodyPr wrap="none">
            <a:spAutoFit/>
          </a:bodyPr>
          <a:lstStyle/>
          <a:p>
            <a:r>
              <a:rPr lang="zh-CN" altLang="en-US" sz="4400" b="1" dirty="0" smtClean="0">
                <a:solidFill>
                  <a:srgbClr val="C00000"/>
                </a:solidFill>
              </a:rPr>
              <a:t>苏丹马赫迪起义</a:t>
            </a:r>
          </a:p>
        </p:txBody>
      </p:sp>
      <p:sp>
        <p:nvSpPr>
          <p:cNvPr id="52" name="圆角矩形标注 51"/>
          <p:cNvSpPr>
            <a:spLocks noChangeArrowheads="1"/>
          </p:cNvSpPr>
          <p:nvPr/>
        </p:nvSpPr>
        <p:spPr bwMode="auto">
          <a:xfrm>
            <a:off x="1524000" y="3140968"/>
            <a:ext cx="2699792" cy="490538"/>
          </a:xfrm>
          <a:prstGeom prst="wedgeRoundRectCallout">
            <a:avLst>
              <a:gd name="adj1" fmla="val 64616"/>
              <a:gd name="adj2" fmla="val -102102"/>
              <a:gd name="adj3" fmla="val 16667"/>
            </a:avLst>
          </a:prstGeom>
          <a:solidFill>
            <a:srgbClr val="FF0000"/>
          </a:solidFill>
          <a:ln w="9525">
            <a:solidFill>
              <a:schemeClr val="tx1"/>
            </a:solidFill>
            <a:miter lim="800000"/>
          </a:ln>
        </p:spPr>
        <p:txBody>
          <a:bodyPr wrap="none" anchor="ctr"/>
          <a:lstStyle/>
          <a:p>
            <a:r>
              <a:rPr lang="zh-CN" altLang="en-US" sz="2800" b="1" dirty="0" smtClean="0">
                <a:solidFill>
                  <a:srgbClr val="FFFF00"/>
                </a:solidFill>
              </a:rPr>
              <a:t>苏丹马赫迪起义</a:t>
            </a:r>
            <a:endParaRPr lang="zh-CN" altLang="en-US" sz="2800" b="1" dirty="0">
              <a:solidFill>
                <a:srgbClr val="FFFF00"/>
              </a:solidFill>
            </a:endParaRPr>
          </a:p>
        </p:txBody>
      </p:sp>
      <p:pic>
        <p:nvPicPr>
          <p:cNvPr id="53" name="Picture 5" descr="戈登"/>
          <p:cNvPicPr>
            <a:picLocks noChangeAspect="1" noChangeArrowheads="1"/>
          </p:cNvPicPr>
          <p:nvPr/>
        </p:nvPicPr>
        <p:blipFill>
          <a:blip r:embed="rId3" cstate="print"/>
          <a:srcRect/>
          <a:stretch>
            <a:fillRect/>
          </a:stretch>
        </p:blipFill>
        <p:spPr bwMode="auto">
          <a:xfrm>
            <a:off x="6240016" y="1844824"/>
            <a:ext cx="2376264" cy="2304256"/>
          </a:xfrm>
          <a:prstGeom prst="rect">
            <a:avLst/>
          </a:prstGeom>
          <a:noFill/>
          <a:ln w="9525">
            <a:noFill/>
            <a:miter lim="800000"/>
            <a:headEnd/>
            <a:tailEnd/>
          </a:ln>
        </p:spPr>
      </p:pic>
      <p:sp>
        <p:nvSpPr>
          <p:cNvPr id="54" name="TextBox 53"/>
          <p:cNvSpPr txBox="1"/>
          <p:nvPr/>
        </p:nvSpPr>
        <p:spPr>
          <a:xfrm>
            <a:off x="6168008" y="4293096"/>
            <a:ext cx="2520280" cy="645160"/>
          </a:xfrm>
          <a:prstGeom prst="rect">
            <a:avLst/>
          </a:prstGeom>
          <a:solidFill>
            <a:srgbClr val="FFFF00"/>
          </a:solidFill>
        </p:spPr>
        <p:txBody>
          <a:bodyPr wrap="square" rtlCol="0">
            <a:spAutoFit/>
          </a:bodyPr>
          <a:lstStyle/>
          <a:p>
            <a:r>
              <a:rPr lang="zh-CN" altLang="en-US" b="1" dirty="0" smtClean="0">
                <a:solidFill>
                  <a:srgbClr val="00B0F0"/>
                </a:solidFill>
              </a:rPr>
              <a:t>马赫迪起义军包围</a:t>
            </a:r>
            <a:endParaRPr lang="en-US" altLang="zh-CN" b="1" dirty="0" smtClean="0">
              <a:solidFill>
                <a:srgbClr val="00B0F0"/>
              </a:solidFill>
            </a:endParaRPr>
          </a:p>
          <a:p>
            <a:r>
              <a:rPr lang="zh-CN" altLang="en-US" b="1" dirty="0" smtClean="0">
                <a:solidFill>
                  <a:srgbClr val="00B0F0"/>
                </a:solidFill>
              </a:rPr>
              <a:t>苏丹总督戈登</a:t>
            </a:r>
            <a:endParaRPr lang="zh-CN" altLang="en-US" b="1" dirty="0">
              <a:solidFill>
                <a:srgbClr val="00B0F0"/>
              </a:solidFill>
            </a:endParaRPr>
          </a:p>
        </p:txBody>
      </p:sp>
      <p:sp>
        <p:nvSpPr>
          <p:cNvPr id="55" name="TextBox 54"/>
          <p:cNvSpPr txBox="1"/>
          <p:nvPr/>
        </p:nvSpPr>
        <p:spPr>
          <a:xfrm>
            <a:off x="8651776" y="1628800"/>
            <a:ext cx="1692696" cy="3476625"/>
          </a:xfrm>
          <a:prstGeom prst="rect">
            <a:avLst/>
          </a:prstGeom>
          <a:noFill/>
        </p:spPr>
        <p:txBody>
          <a:bodyPr wrap="square" rtlCol="0">
            <a:spAutoFit/>
          </a:bodyPr>
          <a:lstStyle/>
          <a:p>
            <a:endParaRPr lang="en-US" altLang="zh-CN" sz="2000" b="1" dirty="0" smtClean="0">
              <a:solidFill>
                <a:srgbClr val="0070C0"/>
              </a:solidFill>
            </a:endParaRPr>
          </a:p>
          <a:p>
            <a:r>
              <a:rPr lang="en-US" altLang="zh-CN" sz="2000" b="1" dirty="0" smtClean="0">
                <a:solidFill>
                  <a:srgbClr val="0070C0"/>
                </a:solidFill>
              </a:rPr>
              <a:t>1881--1899</a:t>
            </a:r>
            <a:r>
              <a:rPr lang="zh-CN" altLang="en-US" sz="2000" b="1" dirty="0" smtClean="0">
                <a:solidFill>
                  <a:srgbClr val="0070C0"/>
                </a:solidFill>
              </a:rPr>
              <a:t>年马赫迪领导的苏丹抗英战争</a:t>
            </a:r>
          </a:p>
          <a:p>
            <a:r>
              <a:rPr lang="zh-CN" altLang="en-US" sz="2000" b="1" dirty="0" smtClean="0">
                <a:solidFill>
                  <a:srgbClr val="0070C0"/>
                </a:solidFill>
              </a:rPr>
              <a:t> 坚持斗争</a:t>
            </a:r>
            <a:r>
              <a:rPr lang="en-US" altLang="zh-CN" sz="2000" b="1" dirty="0" smtClean="0">
                <a:solidFill>
                  <a:srgbClr val="0070C0"/>
                </a:solidFill>
              </a:rPr>
              <a:t>1899</a:t>
            </a:r>
            <a:r>
              <a:rPr lang="zh-CN" altLang="en-US" sz="2000" b="1" dirty="0" smtClean="0">
                <a:solidFill>
                  <a:srgbClr val="0070C0"/>
                </a:solidFill>
              </a:rPr>
              <a:t>年重新沦为殖民地</a:t>
            </a:r>
            <a:r>
              <a:rPr lang="en-US" altLang="zh-CN" sz="2000" b="1" dirty="0" smtClean="0">
                <a:solidFill>
                  <a:srgbClr val="0070C0"/>
                </a:solidFill>
              </a:rPr>
              <a:t>20</a:t>
            </a:r>
            <a:r>
              <a:rPr lang="zh-CN" altLang="en-US" sz="2000" b="1" dirty="0" smtClean="0">
                <a:solidFill>
                  <a:srgbClr val="0070C0"/>
                </a:solidFill>
              </a:rPr>
              <a:t>年，起义军占领苏丹大部分地区。</a:t>
            </a:r>
            <a:endParaRPr lang="zh-CN" altLang="en-US" sz="2000" dirty="0">
              <a:solidFill>
                <a:srgbClr val="0070C0"/>
              </a:solidFill>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6328"/>
                                        </p:tgtEl>
                                        <p:attrNameLst>
                                          <p:attrName>style.visibility</p:attrName>
                                        </p:attrNameLst>
                                      </p:cBhvr>
                                      <p:to>
                                        <p:strVal val="visible"/>
                                      </p:to>
                                    </p:set>
                                    <p:anim calcmode="lin" valueType="num">
                                      <p:cBhvr additive="base">
                                        <p:cTn id="7" dur="500" fill="hold"/>
                                        <p:tgtEl>
                                          <p:spTgt spid="56328"/>
                                        </p:tgtEl>
                                        <p:attrNameLst>
                                          <p:attrName>ppt_x</p:attrName>
                                        </p:attrNameLst>
                                      </p:cBhvr>
                                      <p:tavLst>
                                        <p:tav tm="0">
                                          <p:val>
                                            <p:strVal val="#ppt_x"/>
                                          </p:val>
                                        </p:tav>
                                        <p:tav tm="100000">
                                          <p:val>
                                            <p:strVal val="#ppt_x"/>
                                          </p:val>
                                        </p:tav>
                                      </p:tavLst>
                                    </p:anim>
                                    <p:anim calcmode="lin" valueType="num">
                                      <p:cBhvr additive="base">
                                        <p:cTn id="8" dur="500" fill="hold"/>
                                        <p:tgtEl>
                                          <p:spTgt spid="563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ppt_x"/>
                                          </p:val>
                                        </p:tav>
                                        <p:tav tm="100000">
                                          <p:val>
                                            <p:strVal val="#ppt_x"/>
                                          </p:val>
                                        </p:tav>
                                      </p:tavLst>
                                    </p:anim>
                                    <p:anim calcmode="lin" valueType="num">
                                      <p:cBhvr additive="base">
                                        <p:cTn id="14"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nodeType="click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heel(4)">
                                      <p:cBhvr>
                                        <p:cTn id="19" dur="2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8" grpId="0" bldLvl="0" animBg="1"/>
      <p:bldP spid="52"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bwMode="auto">
          <a:xfrm>
            <a:off x="1703512" y="1124744"/>
            <a:ext cx="4608512" cy="5576094"/>
            <a:chOff x="1056" y="0"/>
            <a:chExt cx="4041" cy="4221"/>
          </a:xfrm>
        </p:grpSpPr>
        <p:sp>
          <p:nvSpPr>
            <p:cNvPr id="56345" name="Freeform 3"/>
            <p:cNvSpPr>
              <a:spLocks noChangeArrowheads="1"/>
            </p:cNvSpPr>
            <p:nvPr/>
          </p:nvSpPr>
          <p:spPr bwMode="auto">
            <a:xfrm>
              <a:off x="1056" y="13"/>
              <a:ext cx="4013" cy="4208"/>
            </a:xfrm>
            <a:custGeom>
              <a:avLst/>
              <a:gdLst>
                <a:gd name="T0" fmla="*/ 768 w 4013"/>
                <a:gd name="T1" fmla="*/ 121 h 4208"/>
                <a:gd name="T2" fmla="*/ 588 w 4013"/>
                <a:gd name="T3" fmla="*/ 277 h 4208"/>
                <a:gd name="T4" fmla="*/ 336 w 4013"/>
                <a:gd name="T5" fmla="*/ 481 h 4208"/>
                <a:gd name="T6" fmla="*/ 216 w 4013"/>
                <a:gd name="T7" fmla="*/ 625 h 4208"/>
                <a:gd name="T8" fmla="*/ 96 w 4013"/>
                <a:gd name="T9" fmla="*/ 781 h 4208"/>
                <a:gd name="T10" fmla="*/ 48 w 4013"/>
                <a:gd name="T11" fmla="*/ 1129 h 4208"/>
                <a:gd name="T12" fmla="*/ 72 w 4013"/>
                <a:gd name="T13" fmla="*/ 1465 h 4208"/>
                <a:gd name="T14" fmla="*/ 216 w 4013"/>
                <a:gd name="T15" fmla="*/ 1681 h 4208"/>
                <a:gd name="T16" fmla="*/ 480 w 4013"/>
                <a:gd name="T17" fmla="*/ 1897 h 4208"/>
                <a:gd name="T18" fmla="*/ 1008 w 4013"/>
                <a:gd name="T19" fmla="*/ 1789 h 4208"/>
                <a:gd name="T20" fmla="*/ 1212 w 4013"/>
                <a:gd name="T21" fmla="*/ 1825 h 4208"/>
                <a:gd name="T22" fmla="*/ 1368 w 4013"/>
                <a:gd name="T23" fmla="*/ 1921 h 4208"/>
                <a:gd name="T24" fmla="*/ 1524 w 4013"/>
                <a:gd name="T25" fmla="*/ 2005 h 4208"/>
                <a:gd name="T26" fmla="*/ 1548 w 4013"/>
                <a:gd name="T27" fmla="*/ 2353 h 4208"/>
                <a:gd name="T28" fmla="*/ 1716 w 4013"/>
                <a:gd name="T29" fmla="*/ 2761 h 4208"/>
                <a:gd name="T30" fmla="*/ 1680 w 4013"/>
                <a:gd name="T31" fmla="*/ 3013 h 4208"/>
                <a:gd name="T32" fmla="*/ 1680 w 4013"/>
                <a:gd name="T33" fmla="*/ 3265 h 4208"/>
                <a:gd name="T34" fmla="*/ 1836 w 4013"/>
                <a:gd name="T35" fmla="*/ 3673 h 4208"/>
                <a:gd name="T36" fmla="*/ 1896 w 4013"/>
                <a:gd name="T37" fmla="*/ 3853 h 4208"/>
                <a:gd name="T38" fmla="*/ 2004 w 4013"/>
                <a:gd name="T39" fmla="*/ 4081 h 4208"/>
                <a:gd name="T40" fmla="*/ 2136 w 4013"/>
                <a:gd name="T41" fmla="*/ 4201 h 4208"/>
                <a:gd name="T42" fmla="*/ 2460 w 4013"/>
                <a:gd name="T43" fmla="*/ 4165 h 4208"/>
                <a:gd name="T44" fmla="*/ 2616 w 4013"/>
                <a:gd name="T45" fmla="*/ 4081 h 4208"/>
                <a:gd name="T46" fmla="*/ 2772 w 4013"/>
                <a:gd name="T47" fmla="*/ 3901 h 4208"/>
                <a:gd name="T48" fmla="*/ 2904 w 4013"/>
                <a:gd name="T49" fmla="*/ 3673 h 4208"/>
                <a:gd name="T50" fmla="*/ 3024 w 4013"/>
                <a:gd name="T51" fmla="*/ 3349 h 4208"/>
                <a:gd name="T52" fmla="*/ 3216 w 4013"/>
                <a:gd name="T53" fmla="*/ 3181 h 4208"/>
                <a:gd name="T54" fmla="*/ 3312 w 4013"/>
                <a:gd name="T55" fmla="*/ 3061 h 4208"/>
                <a:gd name="T56" fmla="*/ 3324 w 4013"/>
                <a:gd name="T57" fmla="*/ 2821 h 4208"/>
                <a:gd name="T58" fmla="*/ 3264 w 4013"/>
                <a:gd name="T59" fmla="*/ 2617 h 4208"/>
                <a:gd name="T60" fmla="*/ 3300 w 4013"/>
                <a:gd name="T61" fmla="*/ 2413 h 4208"/>
                <a:gd name="T62" fmla="*/ 3480 w 4013"/>
                <a:gd name="T63" fmla="*/ 2197 h 4208"/>
                <a:gd name="T64" fmla="*/ 3624 w 4013"/>
                <a:gd name="T65" fmla="*/ 2065 h 4208"/>
                <a:gd name="T66" fmla="*/ 3828 w 4013"/>
                <a:gd name="T67" fmla="*/ 1849 h 4208"/>
                <a:gd name="T68" fmla="*/ 4008 w 4013"/>
                <a:gd name="T69" fmla="*/ 1561 h 4208"/>
                <a:gd name="T70" fmla="*/ 3804 w 4013"/>
                <a:gd name="T71" fmla="*/ 1489 h 4208"/>
                <a:gd name="T72" fmla="*/ 3564 w 4013"/>
                <a:gd name="T73" fmla="*/ 1525 h 4208"/>
                <a:gd name="T74" fmla="*/ 3372 w 4013"/>
                <a:gd name="T75" fmla="*/ 1369 h 4208"/>
                <a:gd name="T76" fmla="*/ 3216 w 4013"/>
                <a:gd name="T77" fmla="*/ 1249 h 4208"/>
                <a:gd name="T78" fmla="*/ 3108 w 4013"/>
                <a:gd name="T79" fmla="*/ 913 h 4208"/>
                <a:gd name="T80" fmla="*/ 3036 w 4013"/>
                <a:gd name="T81" fmla="*/ 865 h 4208"/>
                <a:gd name="T82" fmla="*/ 2916 w 4013"/>
                <a:gd name="T83" fmla="*/ 625 h 4208"/>
                <a:gd name="T84" fmla="*/ 2844 w 4013"/>
                <a:gd name="T85" fmla="*/ 541 h 4208"/>
                <a:gd name="T86" fmla="*/ 2832 w 4013"/>
                <a:gd name="T87" fmla="*/ 505 h 4208"/>
                <a:gd name="T88" fmla="*/ 2916 w 4013"/>
                <a:gd name="T89" fmla="*/ 481 h 4208"/>
                <a:gd name="T90" fmla="*/ 2616 w 4013"/>
                <a:gd name="T91" fmla="*/ 349 h 4208"/>
                <a:gd name="T92" fmla="*/ 2136 w 4013"/>
                <a:gd name="T93" fmla="*/ 265 h 4208"/>
                <a:gd name="T94" fmla="*/ 1668 w 4013"/>
                <a:gd name="T95" fmla="*/ 241 h 4208"/>
                <a:gd name="T96" fmla="*/ 1680 w 4013"/>
                <a:gd name="T97" fmla="*/ 145 h 4208"/>
                <a:gd name="T98" fmla="*/ 1512 w 4013"/>
                <a:gd name="T99" fmla="*/ 37 h 4208"/>
                <a:gd name="T100" fmla="*/ 936 w 4013"/>
                <a:gd name="T101" fmla="*/ 97 h 42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013"/>
                <a:gd name="T154" fmla="*/ 0 h 4208"/>
                <a:gd name="T155" fmla="*/ 4013 w 4013"/>
                <a:gd name="T156" fmla="*/ 4208 h 42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013" h="4208">
                  <a:moveTo>
                    <a:pt x="840" y="37"/>
                  </a:moveTo>
                  <a:cubicBezTo>
                    <a:pt x="828" y="41"/>
                    <a:pt x="813" y="40"/>
                    <a:pt x="804" y="49"/>
                  </a:cubicBezTo>
                  <a:cubicBezTo>
                    <a:pt x="785" y="68"/>
                    <a:pt x="787" y="102"/>
                    <a:pt x="768" y="121"/>
                  </a:cubicBezTo>
                  <a:cubicBezTo>
                    <a:pt x="758" y="131"/>
                    <a:pt x="745" y="139"/>
                    <a:pt x="732" y="145"/>
                  </a:cubicBezTo>
                  <a:cubicBezTo>
                    <a:pt x="709" y="155"/>
                    <a:pt x="660" y="169"/>
                    <a:pt x="660" y="169"/>
                  </a:cubicBezTo>
                  <a:cubicBezTo>
                    <a:pt x="636" y="205"/>
                    <a:pt x="612" y="241"/>
                    <a:pt x="588" y="277"/>
                  </a:cubicBezTo>
                  <a:cubicBezTo>
                    <a:pt x="574" y="298"/>
                    <a:pt x="585" y="335"/>
                    <a:pt x="564" y="349"/>
                  </a:cubicBezTo>
                  <a:cubicBezTo>
                    <a:pt x="513" y="383"/>
                    <a:pt x="472" y="422"/>
                    <a:pt x="420" y="457"/>
                  </a:cubicBezTo>
                  <a:cubicBezTo>
                    <a:pt x="396" y="473"/>
                    <a:pt x="364" y="472"/>
                    <a:pt x="336" y="481"/>
                  </a:cubicBezTo>
                  <a:cubicBezTo>
                    <a:pt x="310" y="560"/>
                    <a:pt x="346" y="482"/>
                    <a:pt x="288" y="529"/>
                  </a:cubicBezTo>
                  <a:cubicBezTo>
                    <a:pt x="232" y="574"/>
                    <a:pt x="291" y="553"/>
                    <a:pt x="252" y="601"/>
                  </a:cubicBezTo>
                  <a:cubicBezTo>
                    <a:pt x="243" y="612"/>
                    <a:pt x="228" y="617"/>
                    <a:pt x="216" y="625"/>
                  </a:cubicBezTo>
                  <a:cubicBezTo>
                    <a:pt x="200" y="673"/>
                    <a:pt x="186" y="693"/>
                    <a:pt x="144" y="721"/>
                  </a:cubicBezTo>
                  <a:cubicBezTo>
                    <a:pt x="140" y="733"/>
                    <a:pt x="140" y="747"/>
                    <a:pt x="132" y="757"/>
                  </a:cubicBezTo>
                  <a:cubicBezTo>
                    <a:pt x="123" y="768"/>
                    <a:pt x="99" y="767"/>
                    <a:pt x="96" y="781"/>
                  </a:cubicBezTo>
                  <a:cubicBezTo>
                    <a:pt x="89" y="814"/>
                    <a:pt x="109" y="867"/>
                    <a:pt x="120" y="901"/>
                  </a:cubicBezTo>
                  <a:cubicBezTo>
                    <a:pt x="107" y="954"/>
                    <a:pt x="89" y="1005"/>
                    <a:pt x="72" y="1057"/>
                  </a:cubicBezTo>
                  <a:cubicBezTo>
                    <a:pt x="64" y="1081"/>
                    <a:pt x="62" y="1108"/>
                    <a:pt x="48" y="1129"/>
                  </a:cubicBezTo>
                  <a:cubicBezTo>
                    <a:pt x="32" y="1153"/>
                    <a:pt x="0" y="1201"/>
                    <a:pt x="0" y="1201"/>
                  </a:cubicBezTo>
                  <a:cubicBezTo>
                    <a:pt x="17" y="1270"/>
                    <a:pt x="10" y="1401"/>
                    <a:pt x="36" y="1453"/>
                  </a:cubicBezTo>
                  <a:cubicBezTo>
                    <a:pt x="42" y="1464"/>
                    <a:pt x="61" y="1459"/>
                    <a:pt x="72" y="1465"/>
                  </a:cubicBezTo>
                  <a:cubicBezTo>
                    <a:pt x="85" y="1471"/>
                    <a:pt x="96" y="1481"/>
                    <a:pt x="108" y="1489"/>
                  </a:cubicBezTo>
                  <a:cubicBezTo>
                    <a:pt x="152" y="1555"/>
                    <a:pt x="117" y="1584"/>
                    <a:pt x="192" y="1609"/>
                  </a:cubicBezTo>
                  <a:cubicBezTo>
                    <a:pt x="200" y="1633"/>
                    <a:pt x="208" y="1657"/>
                    <a:pt x="216" y="1681"/>
                  </a:cubicBezTo>
                  <a:cubicBezTo>
                    <a:pt x="220" y="1693"/>
                    <a:pt x="217" y="1710"/>
                    <a:pt x="228" y="1717"/>
                  </a:cubicBezTo>
                  <a:cubicBezTo>
                    <a:pt x="290" y="1758"/>
                    <a:pt x="345" y="1807"/>
                    <a:pt x="408" y="1849"/>
                  </a:cubicBezTo>
                  <a:cubicBezTo>
                    <a:pt x="498" y="1909"/>
                    <a:pt x="394" y="1868"/>
                    <a:pt x="480" y="1897"/>
                  </a:cubicBezTo>
                  <a:cubicBezTo>
                    <a:pt x="522" y="1902"/>
                    <a:pt x="628" y="1875"/>
                    <a:pt x="672" y="1873"/>
                  </a:cubicBezTo>
                  <a:cubicBezTo>
                    <a:pt x="716" y="1871"/>
                    <a:pt x="688" y="1899"/>
                    <a:pt x="744" y="1885"/>
                  </a:cubicBezTo>
                  <a:cubicBezTo>
                    <a:pt x="819" y="1910"/>
                    <a:pt x="932" y="1810"/>
                    <a:pt x="1008" y="1789"/>
                  </a:cubicBezTo>
                  <a:cubicBezTo>
                    <a:pt x="996" y="1813"/>
                    <a:pt x="1086" y="1819"/>
                    <a:pt x="1104" y="1813"/>
                  </a:cubicBezTo>
                  <a:cubicBezTo>
                    <a:pt x="1116" y="1809"/>
                    <a:pt x="1140" y="1801"/>
                    <a:pt x="1140" y="1801"/>
                  </a:cubicBezTo>
                  <a:cubicBezTo>
                    <a:pt x="1164" y="1809"/>
                    <a:pt x="1204" y="1801"/>
                    <a:pt x="1212" y="1825"/>
                  </a:cubicBezTo>
                  <a:cubicBezTo>
                    <a:pt x="1231" y="1883"/>
                    <a:pt x="1209" y="1847"/>
                    <a:pt x="1260" y="1873"/>
                  </a:cubicBezTo>
                  <a:cubicBezTo>
                    <a:pt x="1273" y="1879"/>
                    <a:pt x="1283" y="1891"/>
                    <a:pt x="1296" y="1897"/>
                  </a:cubicBezTo>
                  <a:cubicBezTo>
                    <a:pt x="1319" y="1907"/>
                    <a:pt x="1368" y="1921"/>
                    <a:pt x="1368" y="1921"/>
                  </a:cubicBezTo>
                  <a:cubicBezTo>
                    <a:pt x="1384" y="1917"/>
                    <a:pt x="1400" y="1909"/>
                    <a:pt x="1416" y="1909"/>
                  </a:cubicBezTo>
                  <a:cubicBezTo>
                    <a:pt x="1480" y="1909"/>
                    <a:pt x="1462" y="1967"/>
                    <a:pt x="1488" y="1993"/>
                  </a:cubicBezTo>
                  <a:cubicBezTo>
                    <a:pt x="1497" y="2002"/>
                    <a:pt x="1512" y="2001"/>
                    <a:pt x="1524" y="2005"/>
                  </a:cubicBezTo>
                  <a:cubicBezTo>
                    <a:pt x="1499" y="2081"/>
                    <a:pt x="1511" y="2098"/>
                    <a:pt x="1452" y="2137"/>
                  </a:cubicBezTo>
                  <a:cubicBezTo>
                    <a:pt x="1431" y="2199"/>
                    <a:pt x="1449" y="2192"/>
                    <a:pt x="1476" y="2245"/>
                  </a:cubicBezTo>
                  <a:cubicBezTo>
                    <a:pt x="1502" y="2298"/>
                    <a:pt x="1494" y="2317"/>
                    <a:pt x="1548" y="2353"/>
                  </a:cubicBezTo>
                  <a:cubicBezTo>
                    <a:pt x="1605" y="2439"/>
                    <a:pt x="1576" y="2405"/>
                    <a:pt x="1632" y="2461"/>
                  </a:cubicBezTo>
                  <a:cubicBezTo>
                    <a:pt x="1654" y="2528"/>
                    <a:pt x="1687" y="2584"/>
                    <a:pt x="1704" y="2653"/>
                  </a:cubicBezTo>
                  <a:cubicBezTo>
                    <a:pt x="1708" y="2689"/>
                    <a:pt x="1709" y="2725"/>
                    <a:pt x="1716" y="2761"/>
                  </a:cubicBezTo>
                  <a:cubicBezTo>
                    <a:pt x="1721" y="2786"/>
                    <a:pt x="1740" y="2833"/>
                    <a:pt x="1740" y="2833"/>
                  </a:cubicBezTo>
                  <a:cubicBezTo>
                    <a:pt x="1732" y="2858"/>
                    <a:pt x="1712" y="2880"/>
                    <a:pt x="1704" y="2905"/>
                  </a:cubicBezTo>
                  <a:cubicBezTo>
                    <a:pt x="1693" y="2939"/>
                    <a:pt x="1698" y="2980"/>
                    <a:pt x="1680" y="3013"/>
                  </a:cubicBezTo>
                  <a:cubicBezTo>
                    <a:pt x="1666" y="3038"/>
                    <a:pt x="1632" y="3085"/>
                    <a:pt x="1632" y="3085"/>
                  </a:cubicBezTo>
                  <a:cubicBezTo>
                    <a:pt x="1636" y="3119"/>
                    <a:pt x="1636" y="3189"/>
                    <a:pt x="1656" y="3229"/>
                  </a:cubicBezTo>
                  <a:cubicBezTo>
                    <a:pt x="1662" y="3242"/>
                    <a:pt x="1674" y="3252"/>
                    <a:pt x="1680" y="3265"/>
                  </a:cubicBezTo>
                  <a:cubicBezTo>
                    <a:pt x="1722" y="3359"/>
                    <a:pt x="1706" y="3358"/>
                    <a:pt x="1764" y="3445"/>
                  </a:cubicBezTo>
                  <a:cubicBezTo>
                    <a:pt x="1787" y="3479"/>
                    <a:pt x="1780" y="3529"/>
                    <a:pt x="1800" y="3565"/>
                  </a:cubicBezTo>
                  <a:cubicBezTo>
                    <a:pt x="1815" y="3600"/>
                    <a:pt x="1822" y="3649"/>
                    <a:pt x="1836" y="3673"/>
                  </a:cubicBezTo>
                  <a:cubicBezTo>
                    <a:pt x="1850" y="3697"/>
                    <a:pt x="1880" y="3691"/>
                    <a:pt x="1884" y="3709"/>
                  </a:cubicBezTo>
                  <a:cubicBezTo>
                    <a:pt x="1876" y="3733"/>
                    <a:pt x="1856" y="3756"/>
                    <a:pt x="1860" y="3781"/>
                  </a:cubicBezTo>
                  <a:cubicBezTo>
                    <a:pt x="1864" y="3809"/>
                    <a:pt x="1888" y="3826"/>
                    <a:pt x="1896" y="3853"/>
                  </a:cubicBezTo>
                  <a:cubicBezTo>
                    <a:pt x="1944" y="3853"/>
                    <a:pt x="1890" y="3888"/>
                    <a:pt x="1896" y="3901"/>
                  </a:cubicBezTo>
                  <a:cubicBezTo>
                    <a:pt x="1906" y="3917"/>
                    <a:pt x="1962" y="3919"/>
                    <a:pt x="1980" y="3949"/>
                  </a:cubicBezTo>
                  <a:cubicBezTo>
                    <a:pt x="1998" y="3979"/>
                    <a:pt x="2008" y="4041"/>
                    <a:pt x="2004" y="4081"/>
                  </a:cubicBezTo>
                  <a:cubicBezTo>
                    <a:pt x="1995" y="4108"/>
                    <a:pt x="1923" y="4167"/>
                    <a:pt x="1956" y="4189"/>
                  </a:cubicBezTo>
                  <a:cubicBezTo>
                    <a:pt x="1973" y="4200"/>
                    <a:pt x="1996" y="4197"/>
                    <a:pt x="2016" y="4201"/>
                  </a:cubicBezTo>
                  <a:cubicBezTo>
                    <a:pt x="2044" y="4208"/>
                    <a:pt x="2102" y="4201"/>
                    <a:pt x="2136" y="4201"/>
                  </a:cubicBezTo>
                  <a:cubicBezTo>
                    <a:pt x="2170" y="4201"/>
                    <a:pt x="2200" y="4205"/>
                    <a:pt x="2220" y="4201"/>
                  </a:cubicBezTo>
                  <a:cubicBezTo>
                    <a:pt x="2232" y="4193"/>
                    <a:pt x="2242" y="4179"/>
                    <a:pt x="2256" y="4177"/>
                  </a:cubicBezTo>
                  <a:cubicBezTo>
                    <a:pt x="2323" y="4167"/>
                    <a:pt x="2392" y="4169"/>
                    <a:pt x="2460" y="4165"/>
                  </a:cubicBezTo>
                  <a:cubicBezTo>
                    <a:pt x="2503" y="4156"/>
                    <a:pt x="2525" y="4160"/>
                    <a:pt x="2556" y="4129"/>
                  </a:cubicBezTo>
                  <a:cubicBezTo>
                    <a:pt x="2566" y="4119"/>
                    <a:pt x="2569" y="4102"/>
                    <a:pt x="2580" y="4093"/>
                  </a:cubicBezTo>
                  <a:cubicBezTo>
                    <a:pt x="2590" y="4085"/>
                    <a:pt x="2605" y="4087"/>
                    <a:pt x="2616" y="4081"/>
                  </a:cubicBezTo>
                  <a:cubicBezTo>
                    <a:pt x="2629" y="4075"/>
                    <a:pt x="2640" y="4065"/>
                    <a:pt x="2652" y="4057"/>
                  </a:cubicBezTo>
                  <a:cubicBezTo>
                    <a:pt x="2683" y="4010"/>
                    <a:pt x="2676" y="3993"/>
                    <a:pt x="2724" y="3961"/>
                  </a:cubicBezTo>
                  <a:cubicBezTo>
                    <a:pt x="2751" y="3880"/>
                    <a:pt x="2714" y="3968"/>
                    <a:pt x="2772" y="3901"/>
                  </a:cubicBezTo>
                  <a:cubicBezTo>
                    <a:pt x="2791" y="3879"/>
                    <a:pt x="2820" y="3829"/>
                    <a:pt x="2820" y="3829"/>
                  </a:cubicBezTo>
                  <a:cubicBezTo>
                    <a:pt x="2847" y="3719"/>
                    <a:pt x="2817" y="3751"/>
                    <a:pt x="2880" y="3709"/>
                  </a:cubicBezTo>
                  <a:cubicBezTo>
                    <a:pt x="2888" y="3697"/>
                    <a:pt x="2893" y="3682"/>
                    <a:pt x="2904" y="3673"/>
                  </a:cubicBezTo>
                  <a:cubicBezTo>
                    <a:pt x="2914" y="3665"/>
                    <a:pt x="2931" y="3670"/>
                    <a:pt x="2940" y="3661"/>
                  </a:cubicBezTo>
                  <a:cubicBezTo>
                    <a:pt x="2960" y="3641"/>
                    <a:pt x="2988" y="3589"/>
                    <a:pt x="2988" y="3589"/>
                  </a:cubicBezTo>
                  <a:cubicBezTo>
                    <a:pt x="2976" y="3507"/>
                    <a:pt x="2944" y="3402"/>
                    <a:pt x="3024" y="3349"/>
                  </a:cubicBezTo>
                  <a:cubicBezTo>
                    <a:pt x="3032" y="3337"/>
                    <a:pt x="3037" y="3322"/>
                    <a:pt x="3048" y="3313"/>
                  </a:cubicBezTo>
                  <a:cubicBezTo>
                    <a:pt x="3070" y="3294"/>
                    <a:pt x="3120" y="3265"/>
                    <a:pt x="3120" y="3265"/>
                  </a:cubicBezTo>
                  <a:cubicBezTo>
                    <a:pt x="3160" y="3205"/>
                    <a:pt x="3132" y="3237"/>
                    <a:pt x="3216" y="3181"/>
                  </a:cubicBezTo>
                  <a:cubicBezTo>
                    <a:pt x="3228" y="3173"/>
                    <a:pt x="3240" y="3165"/>
                    <a:pt x="3252" y="3157"/>
                  </a:cubicBezTo>
                  <a:cubicBezTo>
                    <a:pt x="3264" y="3149"/>
                    <a:pt x="3288" y="3133"/>
                    <a:pt x="3288" y="3133"/>
                  </a:cubicBezTo>
                  <a:cubicBezTo>
                    <a:pt x="3296" y="3109"/>
                    <a:pt x="3304" y="3085"/>
                    <a:pt x="3312" y="3061"/>
                  </a:cubicBezTo>
                  <a:cubicBezTo>
                    <a:pt x="3316" y="3049"/>
                    <a:pt x="3320" y="3037"/>
                    <a:pt x="3324" y="3025"/>
                  </a:cubicBezTo>
                  <a:cubicBezTo>
                    <a:pt x="3328" y="3013"/>
                    <a:pt x="3336" y="2989"/>
                    <a:pt x="3336" y="2989"/>
                  </a:cubicBezTo>
                  <a:cubicBezTo>
                    <a:pt x="3332" y="2933"/>
                    <a:pt x="3334" y="2876"/>
                    <a:pt x="3324" y="2821"/>
                  </a:cubicBezTo>
                  <a:cubicBezTo>
                    <a:pt x="3321" y="2807"/>
                    <a:pt x="3306" y="2798"/>
                    <a:pt x="3300" y="2785"/>
                  </a:cubicBezTo>
                  <a:cubicBezTo>
                    <a:pt x="3290" y="2762"/>
                    <a:pt x="3276" y="2713"/>
                    <a:pt x="3276" y="2713"/>
                  </a:cubicBezTo>
                  <a:cubicBezTo>
                    <a:pt x="3272" y="2681"/>
                    <a:pt x="3270" y="2649"/>
                    <a:pt x="3264" y="2617"/>
                  </a:cubicBezTo>
                  <a:cubicBezTo>
                    <a:pt x="3262" y="2605"/>
                    <a:pt x="3252" y="2594"/>
                    <a:pt x="3252" y="2581"/>
                  </a:cubicBezTo>
                  <a:cubicBezTo>
                    <a:pt x="3252" y="2562"/>
                    <a:pt x="3287" y="2467"/>
                    <a:pt x="3288" y="2461"/>
                  </a:cubicBezTo>
                  <a:cubicBezTo>
                    <a:pt x="3292" y="2445"/>
                    <a:pt x="3291" y="2427"/>
                    <a:pt x="3300" y="2413"/>
                  </a:cubicBezTo>
                  <a:cubicBezTo>
                    <a:pt x="3308" y="2401"/>
                    <a:pt x="3324" y="2397"/>
                    <a:pt x="3336" y="2389"/>
                  </a:cubicBezTo>
                  <a:cubicBezTo>
                    <a:pt x="3353" y="2337"/>
                    <a:pt x="3354" y="2323"/>
                    <a:pt x="3408" y="2305"/>
                  </a:cubicBezTo>
                  <a:cubicBezTo>
                    <a:pt x="3422" y="2249"/>
                    <a:pt x="3432" y="2229"/>
                    <a:pt x="3480" y="2197"/>
                  </a:cubicBezTo>
                  <a:cubicBezTo>
                    <a:pt x="3488" y="2173"/>
                    <a:pt x="3495" y="2142"/>
                    <a:pt x="3516" y="2125"/>
                  </a:cubicBezTo>
                  <a:cubicBezTo>
                    <a:pt x="3526" y="2117"/>
                    <a:pt x="3541" y="2119"/>
                    <a:pt x="3552" y="2113"/>
                  </a:cubicBezTo>
                  <a:cubicBezTo>
                    <a:pt x="3577" y="2099"/>
                    <a:pt x="3624" y="2065"/>
                    <a:pt x="3624" y="2065"/>
                  </a:cubicBezTo>
                  <a:cubicBezTo>
                    <a:pt x="3652" y="2023"/>
                    <a:pt x="3672" y="2009"/>
                    <a:pt x="3720" y="1993"/>
                  </a:cubicBezTo>
                  <a:cubicBezTo>
                    <a:pt x="3755" y="1958"/>
                    <a:pt x="3781" y="1920"/>
                    <a:pt x="3816" y="1885"/>
                  </a:cubicBezTo>
                  <a:cubicBezTo>
                    <a:pt x="3820" y="1873"/>
                    <a:pt x="3822" y="1860"/>
                    <a:pt x="3828" y="1849"/>
                  </a:cubicBezTo>
                  <a:cubicBezTo>
                    <a:pt x="3834" y="1836"/>
                    <a:pt x="3846" y="1826"/>
                    <a:pt x="3852" y="1813"/>
                  </a:cubicBezTo>
                  <a:cubicBezTo>
                    <a:pt x="3887" y="1734"/>
                    <a:pt x="3859" y="1724"/>
                    <a:pt x="3924" y="1681"/>
                  </a:cubicBezTo>
                  <a:cubicBezTo>
                    <a:pt x="3945" y="1617"/>
                    <a:pt x="3941" y="1583"/>
                    <a:pt x="4008" y="1561"/>
                  </a:cubicBezTo>
                  <a:cubicBezTo>
                    <a:pt x="3993" y="1442"/>
                    <a:pt x="4013" y="1442"/>
                    <a:pt x="3924" y="1501"/>
                  </a:cubicBezTo>
                  <a:cubicBezTo>
                    <a:pt x="3908" y="1497"/>
                    <a:pt x="3892" y="1489"/>
                    <a:pt x="3876" y="1489"/>
                  </a:cubicBezTo>
                  <a:cubicBezTo>
                    <a:pt x="3780" y="1489"/>
                    <a:pt x="3900" y="1521"/>
                    <a:pt x="3804" y="1489"/>
                  </a:cubicBezTo>
                  <a:cubicBezTo>
                    <a:pt x="3780" y="1493"/>
                    <a:pt x="3754" y="1490"/>
                    <a:pt x="3732" y="1501"/>
                  </a:cubicBezTo>
                  <a:cubicBezTo>
                    <a:pt x="3719" y="1507"/>
                    <a:pt x="3722" y="1535"/>
                    <a:pt x="3708" y="1537"/>
                  </a:cubicBezTo>
                  <a:cubicBezTo>
                    <a:pt x="3660" y="1544"/>
                    <a:pt x="3612" y="1529"/>
                    <a:pt x="3564" y="1525"/>
                  </a:cubicBezTo>
                  <a:cubicBezTo>
                    <a:pt x="3540" y="1517"/>
                    <a:pt x="3516" y="1509"/>
                    <a:pt x="3492" y="1501"/>
                  </a:cubicBezTo>
                  <a:cubicBezTo>
                    <a:pt x="3480" y="1497"/>
                    <a:pt x="3456" y="1489"/>
                    <a:pt x="3456" y="1489"/>
                  </a:cubicBezTo>
                  <a:cubicBezTo>
                    <a:pt x="3441" y="1413"/>
                    <a:pt x="3435" y="1411"/>
                    <a:pt x="3372" y="1369"/>
                  </a:cubicBezTo>
                  <a:cubicBezTo>
                    <a:pt x="3303" y="1266"/>
                    <a:pt x="3395" y="1387"/>
                    <a:pt x="3312" y="1321"/>
                  </a:cubicBezTo>
                  <a:cubicBezTo>
                    <a:pt x="3301" y="1312"/>
                    <a:pt x="3298" y="1295"/>
                    <a:pt x="3288" y="1285"/>
                  </a:cubicBezTo>
                  <a:cubicBezTo>
                    <a:pt x="3265" y="1262"/>
                    <a:pt x="3245" y="1259"/>
                    <a:pt x="3216" y="1249"/>
                  </a:cubicBezTo>
                  <a:cubicBezTo>
                    <a:pt x="3192" y="1011"/>
                    <a:pt x="3241" y="1189"/>
                    <a:pt x="3168" y="1105"/>
                  </a:cubicBezTo>
                  <a:cubicBezTo>
                    <a:pt x="3149" y="1083"/>
                    <a:pt x="3120" y="1033"/>
                    <a:pt x="3120" y="1033"/>
                  </a:cubicBezTo>
                  <a:cubicBezTo>
                    <a:pt x="3116" y="993"/>
                    <a:pt x="3114" y="953"/>
                    <a:pt x="3108" y="913"/>
                  </a:cubicBezTo>
                  <a:cubicBezTo>
                    <a:pt x="3106" y="900"/>
                    <a:pt x="3109" y="877"/>
                    <a:pt x="3096" y="877"/>
                  </a:cubicBezTo>
                  <a:cubicBezTo>
                    <a:pt x="3083" y="877"/>
                    <a:pt x="3088" y="901"/>
                    <a:pt x="3084" y="913"/>
                  </a:cubicBezTo>
                  <a:cubicBezTo>
                    <a:pt x="3061" y="844"/>
                    <a:pt x="3091" y="902"/>
                    <a:pt x="3036" y="865"/>
                  </a:cubicBezTo>
                  <a:cubicBezTo>
                    <a:pt x="3010" y="848"/>
                    <a:pt x="2990" y="822"/>
                    <a:pt x="2964" y="805"/>
                  </a:cubicBezTo>
                  <a:cubicBezTo>
                    <a:pt x="2986" y="740"/>
                    <a:pt x="2964" y="752"/>
                    <a:pt x="2940" y="697"/>
                  </a:cubicBezTo>
                  <a:cubicBezTo>
                    <a:pt x="2930" y="674"/>
                    <a:pt x="2930" y="646"/>
                    <a:pt x="2916" y="625"/>
                  </a:cubicBezTo>
                  <a:cubicBezTo>
                    <a:pt x="2908" y="613"/>
                    <a:pt x="2898" y="602"/>
                    <a:pt x="2892" y="589"/>
                  </a:cubicBezTo>
                  <a:cubicBezTo>
                    <a:pt x="2886" y="578"/>
                    <a:pt x="2901" y="572"/>
                    <a:pt x="2892" y="563"/>
                  </a:cubicBezTo>
                  <a:cubicBezTo>
                    <a:pt x="2844" y="563"/>
                    <a:pt x="2856" y="545"/>
                    <a:pt x="2844" y="541"/>
                  </a:cubicBezTo>
                  <a:cubicBezTo>
                    <a:pt x="2836" y="529"/>
                    <a:pt x="2826" y="518"/>
                    <a:pt x="2820" y="505"/>
                  </a:cubicBezTo>
                  <a:cubicBezTo>
                    <a:pt x="2814" y="494"/>
                    <a:pt x="2795" y="469"/>
                    <a:pt x="2808" y="469"/>
                  </a:cubicBezTo>
                  <a:cubicBezTo>
                    <a:pt x="2822" y="469"/>
                    <a:pt x="2822" y="495"/>
                    <a:pt x="2832" y="505"/>
                  </a:cubicBezTo>
                  <a:cubicBezTo>
                    <a:pt x="2842" y="515"/>
                    <a:pt x="2856" y="521"/>
                    <a:pt x="2868" y="529"/>
                  </a:cubicBezTo>
                  <a:cubicBezTo>
                    <a:pt x="2880" y="525"/>
                    <a:pt x="2895" y="526"/>
                    <a:pt x="2904" y="517"/>
                  </a:cubicBezTo>
                  <a:cubicBezTo>
                    <a:pt x="2913" y="508"/>
                    <a:pt x="2917" y="494"/>
                    <a:pt x="2916" y="481"/>
                  </a:cubicBezTo>
                  <a:cubicBezTo>
                    <a:pt x="2911" y="437"/>
                    <a:pt x="2880" y="361"/>
                    <a:pt x="2856" y="325"/>
                  </a:cubicBezTo>
                  <a:cubicBezTo>
                    <a:pt x="2805" y="342"/>
                    <a:pt x="2780" y="330"/>
                    <a:pt x="2736" y="301"/>
                  </a:cubicBezTo>
                  <a:cubicBezTo>
                    <a:pt x="2690" y="312"/>
                    <a:pt x="2660" y="334"/>
                    <a:pt x="2616" y="349"/>
                  </a:cubicBezTo>
                  <a:cubicBezTo>
                    <a:pt x="2534" y="333"/>
                    <a:pt x="2458" y="293"/>
                    <a:pt x="2376" y="277"/>
                  </a:cubicBezTo>
                  <a:cubicBezTo>
                    <a:pt x="2284" y="259"/>
                    <a:pt x="2336" y="270"/>
                    <a:pt x="2220" y="241"/>
                  </a:cubicBezTo>
                  <a:cubicBezTo>
                    <a:pt x="2203" y="245"/>
                    <a:pt x="2138" y="260"/>
                    <a:pt x="2136" y="265"/>
                  </a:cubicBezTo>
                  <a:cubicBezTo>
                    <a:pt x="2072" y="409"/>
                    <a:pt x="2173" y="328"/>
                    <a:pt x="2088" y="385"/>
                  </a:cubicBezTo>
                  <a:cubicBezTo>
                    <a:pt x="2012" y="366"/>
                    <a:pt x="1961" y="332"/>
                    <a:pt x="1896" y="289"/>
                  </a:cubicBezTo>
                  <a:cubicBezTo>
                    <a:pt x="1839" y="251"/>
                    <a:pt x="1729" y="247"/>
                    <a:pt x="1668" y="241"/>
                  </a:cubicBezTo>
                  <a:cubicBezTo>
                    <a:pt x="1664" y="225"/>
                    <a:pt x="1661" y="209"/>
                    <a:pt x="1656" y="193"/>
                  </a:cubicBezTo>
                  <a:cubicBezTo>
                    <a:pt x="1653" y="181"/>
                    <a:pt x="1638" y="168"/>
                    <a:pt x="1644" y="157"/>
                  </a:cubicBezTo>
                  <a:cubicBezTo>
                    <a:pt x="1650" y="146"/>
                    <a:pt x="1668" y="149"/>
                    <a:pt x="1680" y="145"/>
                  </a:cubicBezTo>
                  <a:cubicBezTo>
                    <a:pt x="1684" y="117"/>
                    <a:pt x="1684" y="88"/>
                    <a:pt x="1692" y="61"/>
                  </a:cubicBezTo>
                  <a:cubicBezTo>
                    <a:pt x="1708" y="8"/>
                    <a:pt x="1767" y="17"/>
                    <a:pt x="1644" y="37"/>
                  </a:cubicBezTo>
                  <a:cubicBezTo>
                    <a:pt x="1588" y="0"/>
                    <a:pt x="1572" y="17"/>
                    <a:pt x="1512" y="37"/>
                  </a:cubicBezTo>
                  <a:cubicBezTo>
                    <a:pt x="1466" y="22"/>
                    <a:pt x="1439" y="9"/>
                    <a:pt x="1392" y="25"/>
                  </a:cubicBezTo>
                  <a:cubicBezTo>
                    <a:pt x="1285" y="14"/>
                    <a:pt x="1249" y="3"/>
                    <a:pt x="1140" y="25"/>
                  </a:cubicBezTo>
                  <a:cubicBezTo>
                    <a:pt x="1076" y="38"/>
                    <a:pt x="1007" y="90"/>
                    <a:pt x="936" y="97"/>
                  </a:cubicBezTo>
                  <a:cubicBezTo>
                    <a:pt x="876" y="103"/>
                    <a:pt x="816" y="103"/>
                    <a:pt x="756" y="109"/>
                  </a:cubicBezTo>
                  <a:cubicBezTo>
                    <a:pt x="736" y="111"/>
                    <a:pt x="796" y="109"/>
                    <a:pt x="816" y="109"/>
                  </a:cubicBezTo>
                </a:path>
              </a:pathLst>
            </a:custGeom>
            <a:solidFill>
              <a:srgbClr val="CCFFFF"/>
            </a:solidFill>
            <a:ln w="9525">
              <a:solidFill>
                <a:schemeClr val="tx1"/>
              </a:solidFill>
              <a:round/>
            </a:ln>
          </p:spPr>
          <p:txBody>
            <a:bodyPr/>
            <a:lstStyle/>
            <a:p>
              <a:endParaRPr lang="zh-CN" altLang="en-US"/>
            </a:p>
          </p:txBody>
        </p:sp>
        <p:sp>
          <p:nvSpPr>
            <p:cNvPr id="56346" name="Freeform 4"/>
            <p:cNvSpPr>
              <a:spLocks noChangeArrowheads="1"/>
            </p:cNvSpPr>
            <p:nvPr/>
          </p:nvSpPr>
          <p:spPr bwMode="auto">
            <a:xfrm>
              <a:off x="4416" y="2893"/>
              <a:ext cx="548" cy="852"/>
            </a:xfrm>
            <a:custGeom>
              <a:avLst/>
              <a:gdLst>
                <a:gd name="T0" fmla="*/ 504 w 548"/>
                <a:gd name="T1" fmla="*/ 0 h 852"/>
                <a:gd name="T2" fmla="*/ 516 w 548"/>
                <a:gd name="T3" fmla="*/ 108 h 852"/>
                <a:gd name="T4" fmla="*/ 480 w 548"/>
                <a:gd name="T5" fmla="*/ 264 h 852"/>
                <a:gd name="T6" fmla="*/ 492 w 548"/>
                <a:gd name="T7" fmla="*/ 336 h 852"/>
                <a:gd name="T8" fmla="*/ 420 w 548"/>
                <a:gd name="T9" fmla="*/ 444 h 852"/>
                <a:gd name="T10" fmla="*/ 396 w 548"/>
                <a:gd name="T11" fmla="*/ 516 h 852"/>
                <a:gd name="T12" fmla="*/ 348 w 548"/>
                <a:gd name="T13" fmla="*/ 588 h 852"/>
                <a:gd name="T14" fmla="*/ 264 w 548"/>
                <a:gd name="T15" fmla="*/ 768 h 852"/>
                <a:gd name="T16" fmla="*/ 180 w 548"/>
                <a:gd name="T17" fmla="*/ 852 h 852"/>
                <a:gd name="T18" fmla="*/ 72 w 548"/>
                <a:gd name="T19" fmla="*/ 792 h 852"/>
                <a:gd name="T20" fmla="*/ 84 w 548"/>
                <a:gd name="T21" fmla="*/ 612 h 852"/>
                <a:gd name="T22" fmla="*/ 120 w 548"/>
                <a:gd name="T23" fmla="*/ 600 h 852"/>
                <a:gd name="T24" fmla="*/ 144 w 548"/>
                <a:gd name="T25" fmla="*/ 564 h 852"/>
                <a:gd name="T26" fmla="*/ 132 w 548"/>
                <a:gd name="T27" fmla="*/ 516 h 852"/>
                <a:gd name="T28" fmla="*/ 168 w 548"/>
                <a:gd name="T29" fmla="*/ 348 h 852"/>
                <a:gd name="T30" fmla="*/ 204 w 548"/>
                <a:gd name="T31" fmla="*/ 300 h 852"/>
                <a:gd name="T32" fmla="*/ 276 w 548"/>
                <a:gd name="T33" fmla="*/ 276 h 852"/>
                <a:gd name="T34" fmla="*/ 348 w 548"/>
                <a:gd name="T35" fmla="*/ 240 h 852"/>
                <a:gd name="T36" fmla="*/ 384 w 548"/>
                <a:gd name="T37" fmla="*/ 156 h 852"/>
                <a:gd name="T38" fmla="*/ 468 w 548"/>
                <a:gd name="T39" fmla="*/ 84 h 852"/>
                <a:gd name="T40" fmla="*/ 504 w 548"/>
                <a:gd name="T41" fmla="*/ 0 h 8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48"/>
                <a:gd name="T64" fmla="*/ 0 h 852"/>
                <a:gd name="T65" fmla="*/ 548 w 548"/>
                <a:gd name="T66" fmla="*/ 852 h 8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48" h="852">
                  <a:moveTo>
                    <a:pt x="504" y="0"/>
                  </a:moveTo>
                  <a:cubicBezTo>
                    <a:pt x="508" y="36"/>
                    <a:pt x="512" y="72"/>
                    <a:pt x="516" y="108"/>
                  </a:cubicBezTo>
                  <a:cubicBezTo>
                    <a:pt x="526" y="193"/>
                    <a:pt x="548" y="219"/>
                    <a:pt x="480" y="264"/>
                  </a:cubicBezTo>
                  <a:cubicBezTo>
                    <a:pt x="484" y="288"/>
                    <a:pt x="498" y="312"/>
                    <a:pt x="492" y="336"/>
                  </a:cubicBezTo>
                  <a:cubicBezTo>
                    <a:pt x="492" y="336"/>
                    <a:pt x="432" y="426"/>
                    <a:pt x="420" y="444"/>
                  </a:cubicBezTo>
                  <a:cubicBezTo>
                    <a:pt x="406" y="465"/>
                    <a:pt x="410" y="495"/>
                    <a:pt x="396" y="516"/>
                  </a:cubicBezTo>
                  <a:cubicBezTo>
                    <a:pt x="380" y="540"/>
                    <a:pt x="364" y="564"/>
                    <a:pt x="348" y="588"/>
                  </a:cubicBezTo>
                  <a:cubicBezTo>
                    <a:pt x="300" y="660"/>
                    <a:pt x="333" y="699"/>
                    <a:pt x="264" y="768"/>
                  </a:cubicBezTo>
                  <a:cubicBezTo>
                    <a:pt x="243" y="830"/>
                    <a:pt x="246" y="836"/>
                    <a:pt x="180" y="852"/>
                  </a:cubicBezTo>
                  <a:cubicBezTo>
                    <a:pt x="119" y="837"/>
                    <a:pt x="107" y="845"/>
                    <a:pt x="72" y="792"/>
                  </a:cubicBezTo>
                  <a:cubicBezTo>
                    <a:pt x="54" y="704"/>
                    <a:pt x="0" y="668"/>
                    <a:pt x="84" y="612"/>
                  </a:cubicBezTo>
                  <a:cubicBezTo>
                    <a:pt x="108" y="576"/>
                    <a:pt x="114" y="611"/>
                    <a:pt x="120" y="600"/>
                  </a:cubicBezTo>
                  <a:cubicBezTo>
                    <a:pt x="126" y="587"/>
                    <a:pt x="142" y="578"/>
                    <a:pt x="144" y="564"/>
                  </a:cubicBezTo>
                  <a:cubicBezTo>
                    <a:pt x="146" y="548"/>
                    <a:pt x="136" y="532"/>
                    <a:pt x="132" y="516"/>
                  </a:cubicBezTo>
                  <a:cubicBezTo>
                    <a:pt x="137" y="485"/>
                    <a:pt x="156" y="384"/>
                    <a:pt x="168" y="348"/>
                  </a:cubicBezTo>
                  <a:cubicBezTo>
                    <a:pt x="180" y="312"/>
                    <a:pt x="186" y="312"/>
                    <a:pt x="204" y="300"/>
                  </a:cubicBezTo>
                  <a:cubicBezTo>
                    <a:pt x="212" y="276"/>
                    <a:pt x="252" y="284"/>
                    <a:pt x="276" y="276"/>
                  </a:cubicBezTo>
                  <a:cubicBezTo>
                    <a:pt x="326" y="259"/>
                    <a:pt x="301" y="271"/>
                    <a:pt x="348" y="240"/>
                  </a:cubicBezTo>
                  <a:cubicBezTo>
                    <a:pt x="373" y="140"/>
                    <a:pt x="343" y="239"/>
                    <a:pt x="384" y="156"/>
                  </a:cubicBezTo>
                  <a:cubicBezTo>
                    <a:pt x="412" y="99"/>
                    <a:pt x="404" y="105"/>
                    <a:pt x="468" y="84"/>
                  </a:cubicBezTo>
                  <a:cubicBezTo>
                    <a:pt x="486" y="31"/>
                    <a:pt x="474" y="59"/>
                    <a:pt x="504" y="0"/>
                  </a:cubicBezTo>
                  <a:close/>
                </a:path>
              </a:pathLst>
            </a:custGeom>
            <a:solidFill>
              <a:srgbClr val="CCFFFF"/>
            </a:solidFill>
            <a:ln w="9525">
              <a:solidFill>
                <a:schemeClr val="tx1"/>
              </a:solidFill>
              <a:round/>
            </a:ln>
          </p:spPr>
          <p:txBody>
            <a:bodyPr/>
            <a:lstStyle/>
            <a:p>
              <a:endParaRPr lang="zh-CN" altLang="en-US"/>
            </a:p>
          </p:txBody>
        </p:sp>
        <p:sp>
          <p:nvSpPr>
            <p:cNvPr id="56347" name="Freeform 5"/>
            <p:cNvSpPr>
              <a:spLocks noChangeArrowheads="1"/>
            </p:cNvSpPr>
            <p:nvPr/>
          </p:nvSpPr>
          <p:spPr bwMode="auto">
            <a:xfrm>
              <a:off x="2592" y="13"/>
              <a:ext cx="209" cy="416"/>
            </a:xfrm>
            <a:custGeom>
              <a:avLst/>
              <a:gdLst>
                <a:gd name="T0" fmla="*/ 50 w 209"/>
                <a:gd name="T1" fmla="*/ 68 h 416"/>
                <a:gd name="T2" fmla="*/ 14 w 209"/>
                <a:gd name="T3" fmla="*/ 164 h 416"/>
                <a:gd name="T4" fmla="*/ 2 w 209"/>
                <a:gd name="T5" fmla="*/ 200 h 416"/>
                <a:gd name="T6" fmla="*/ 26 w 209"/>
                <a:gd name="T7" fmla="*/ 236 h 416"/>
                <a:gd name="T8" fmla="*/ 48 w 209"/>
                <a:gd name="T9" fmla="*/ 371 h 416"/>
                <a:gd name="T10" fmla="*/ 74 w 209"/>
                <a:gd name="T11" fmla="*/ 344 h 416"/>
                <a:gd name="T12" fmla="*/ 98 w 209"/>
                <a:gd name="T13" fmla="*/ 416 h 416"/>
                <a:gd name="T14" fmla="*/ 134 w 209"/>
                <a:gd name="T15" fmla="*/ 392 h 416"/>
                <a:gd name="T16" fmla="*/ 146 w 209"/>
                <a:gd name="T17" fmla="*/ 344 h 416"/>
                <a:gd name="T18" fmla="*/ 170 w 209"/>
                <a:gd name="T19" fmla="*/ 308 h 416"/>
                <a:gd name="T20" fmla="*/ 182 w 209"/>
                <a:gd name="T21" fmla="*/ 272 h 416"/>
                <a:gd name="T22" fmla="*/ 170 w 209"/>
                <a:gd name="T23" fmla="*/ 176 h 416"/>
                <a:gd name="T24" fmla="*/ 182 w 209"/>
                <a:gd name="T25" fmla="*/ 104 h 416"/>
                <a:gd name="T26" fmla="*/ 206 w 209"/>
                <a:gd name="T27" fmla="*/ 68 h 416"/>
                <a:gd name="T28" fmla="*/ 170 w 209"/>
                <a:gd name="T29" fmla="*/ 44 h 416"/>
                <a:gd name="T30" fmla="*/ 134 w 209"/>
                <a:gd name="T31" fmla="*/ 56 h 416"/>
                <a:gd name="T32" fmla="*/ 50 w 209"/>
                <a:gd name="T33" fmla="*/ 44 h 416"/>
                <a:gd name="T34" fmla="*/ 50 w 209"/>
                <a:gd name="T35" fmla="*/ 68 h 4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9"/>
                <a:gd name="T55" fmla="*/ 0 h 416"/>
                <a:gd name="T56" fmla="*/ 209 w 209"/>
                <a:gd name="T57" fmla="*/ 416 h 4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9" h="416">
                  <a:moveTo>
                    <a:pt x="50" y="68"/>
                  </a:moveTo>
                  <a:cubicBezTo>
                    <a:pt x="68" y="121"/>
                    <a:pt x="60" y="133"/>
                    <a:pt x="14" y="164"/>
                  </a:cubicBezTo>
                  <a:cubicBezTo>
                    <a:pt x="10" y="176"/>
                    <a:pt x="0" y="188"/>
                    <a:pt x="2" y="200"/>
                  </a:cubicBezTo>
                  <a:cubicBezTo>
                    <a:pt x="4" y="214"/>
                    <a:pt x="20" y="223"/>
                    <a:pt x="26" y="236"/>
                  </a:cubicBezTo>
                  <a:cubicBezTo>
                    <a:pt x="36" y="259"/>
                    <a:pt x="48" y="347"/>
                    <a:pt x="48" y="371"/>
                  </a:cubicBezTo>
                  <a:cubicBezTo>
                    <a:pt x="56" y="383"/>
                    <a:pt x="68" y="331"/>
                    <a:pt x="74" y="344"/>
                  </a:cubicBezTo>
                  <a:cubicBezTo>
                    <a:pt x="84" y="367"/>
                    <a:pt x="98" y="416"/>
                    <a:pt x="98" y="416"/>
                  </a:cubicBezTo>
                  <a:cubicBezTo>
                    <a:pt x="110" y="408"/>
                    <a:pt x="126" y="404"/>
                    <a:pt x="134" y="392"/>
                  </a:cubicBezTo>
                  <a:cubicBezTo>
                    <a:pt x="143" y="378"/>
                    <a:pt x="140" y="359"/>
                    <a:pt x="146" y="344"/>
                  </a:cubicBezTo>
                  <a:cubicBezTo>
                    <a:pt x="152" y="331"/>
                    <a:pt x="164" y="321"/>
                    <a:pt x="170" y="308"/>
                  </a:cubicBezTo>
                  <a:cubicBezTo>
                    <a:pt x="176" y="297"/>
                    <a:pt x="178" y="284"/>
                    <a:pt x="182" y="272"/>
                  </a:cubicBezTo>
                  <a:cubicBezTo>
                    <a:pt x="126" y="188"/>
                    <a:pt x="110" y="216"/>
                    <a:pt x="170" y="176"/>
                  </a:cubicBezTo>
                  <a:cubicBezTo>
                    <a:pt x="174" y="152"/>
                    <a:pt x="174" y="127"/>
                    <a:pt x="182" y="104"/>
                  </a:cubicBezTo>
                  <a:cubicBezTo>
                    <a:pt x="187" y="90"/>
                    <a:pt x="209" y="82"/>
                    <a:pt x="206" y="68"/>
                  </a:cubicBezTo>
                  <a:cubicBezTo>
                    <a:pt x="203" y="54"/>
                    <a:pt x="182" y="52"/>
                    <a:pt x="170" y="44"/>
                  </a:cubicBezTo>
                  <a:cubicBezTo>
                    <a:pt x="158" y="48"/>
                    <a:pt x="146" y="58"/>
                    <a:pt x="134" y="56"/>
                  </a:cubicBezTo>
                  <a:cubicBezTo>
                    <a:pt x="87" y="48"/>
                    <a:pt x="109" y="0"/>
                    <a:pt x="50" y="44"/>
                  </a:cubicBezTo>
                  <a:cubicBezTo>
                    <a:pt x="44" y="49"/>
                    <a:pt x="50" y="60"/>
                    <a:pt x="50" y="68"/>
                  </a:cubicBezTo>
                  <a:close/>
                </a:path>
              </a:pathLst>
            </a:custGeom>
            <a:solidFill>
              <a:srgbClr val="CCFFFF"/>
            </a:solidFill>
            <a:ln w="9525">
              <a:solidFill>
                <a:schemeClr val="tx1"/>
              </a:solidFill>
              <a:round/>
            </a:ln>
          </p:spPr>
          <p:txBody>
            <a:bodyPr/>
            <a:lstStyle/>
            <a:p>
              <a:endParaRPr lang="zh-CN" altLang="en-US"/>
            </a:p>
          </p:txBody>
        </p:sp>
        <p:sp>
          <p:nvSpPr>
            <p:cNvPr id="56348" name="Freeform 6"/>
            <p:cNvSpPr>
              <a:spLocks noChangeArrowheads="1"/>
            </p:cNvSpPr>
            <p:nvPr/>
          </p:nvSpPr>
          <p:spPr bwMode="auto">
            <a:xfrm>
              <a:off x="2609" y="254"/>
              <a:ext cx="867" cy="697"/>
            </a:xfrm>
            <a:custGeom>
              <a:avLst/>
              <a:gdLst>
                <a:gd name="T0" fmla="*/ 148 w 867"/>
                <a:gd name="T1" fmla="*/ 71 h 697"/>
                <a:gd name="T2" fmla="*/ 112 w 867"/>
                <a:gd name="T3" fmla="*/ 83 h 697"/>
                <a:gd name="T4" fmla="*/ 88 w 867"/>
                <a:gd name="T5" fmla="*/ 155 h 697"/>
                <a:gd name="T6" fmla="*/ 52 w 867"/>
                <a:gd name="T7" fmla="*/ 167 h 697"/>
                <a:gd name="T8" fmla="*/ 76 w 867"/>
                <a:gd name="T9" fmla="*/ 227 h 697"/>
                <a:gd name="T10" fmla="*/ 55 w 867"/>
                <a:gd name="T11" fmla="*/ 286 h 697"/>
                <a:gd name="T12" fmla="*/ 55 w 867"/>
                <a:gd name="T13" fmla="*/ 358 h 697"/>
                <a:gd name="T14" fmla="*/ 40 w 867"/>
                <a:gd name="T15" fmla="*/ 479 h 697"/>
                <a:gd name="T16" fmla="*/ 52 w 867"/>
                <a:gd name="T17" fmla="*/ 515 h 697"/>
                <a:gd name="T18" fmla="*/ 124 w 867"/>
                <a:gd name="T19" fmla="*/ 539 h 697"/>
                <a:gd name="T20" fmla="*/ 208 w 867"/>
                <a:gd name="T21" fmla="*/ 539 h 697"/>
                <a:gd name="T22" fmla="*/ 220 w 867"/>
                <a:gd name="T23" fmla="*/ 611 h 697"/>
                <a:gd name="T24" fmla="*/ 292 w 867"/>
                <a:gd name="T25" fmla="*/ 635 h 697"/>
                <a:gd name="T26" fmla="*/ 355 w 867"/>
                <a:gd name="T27" fmla="*/ 634 h 697"/>
                <a:gd name="T28" fmla="*/ 400 w 867"/>
                <a:gd name="T29" fmla="*/ 623 h 697"/>
                <a:gd name="T30" fmla="*/ 472 w 867"/>
                <a:gd name="T31" fmla="*/ 671 h 697"/>
                <a:gd name="T32" fmla="*/ 784 w 867"/>
                <a:gd name="T33" fmla="*/ 671 h 697"/>
                <a:gd name="T34" fmla="*/ 784 w 867"/>
                <a:gd name="T35" fmla="*/ 515 h 697"/>
                <a:gd name="T36" fmla="*/ 832 w 867"/>
                <a:gd name="T37" fmla="*/ 443 h 697"/>
                <a:gd name="T38" fmla="*/ 784 w 867"/>
                <a:gd name="T39" fmla="*/ 335 h 697"/>
                <a:gd name="T40" fmla="*/ 844 w 867"/>
                <a:gd name="T41" fmla="*/ 119 h 697"/>
                <a:gd name="T42" fmla="*/ 856 w 867"/>
                <a:gd name="T43" fmla="*/ 83 h 697"/>
                <a:gd name="T44" fmla="*/ 715 w 867"/>
                <a:gd name="T45" fmla="*/ 10 h 697"/>
                <a:gd name="T46" fmla="*/ 631 w 867"/>
                <a:gd name="T47" fmla="*/ 10 h 697"/>
                <a:gd name="T48" fmla="*/ 559 w 867"/>
                <a:gd name="T49" fmla="*/ 58 h 697"/>
                <a:gd name="T50" fmla="*/ 535 w 867"/>
                <a:gd name="T51" fmla="*/ 142 h 697"/>
                <a:gd name="T52" fmla="*/ 487 w 867"/>
                <a:gd name="T53" fmla="*/ 142 h 697"/>
                <a:gd name="T54" fmla="*/ 451 w 867"/>
                <a:gd name="T55" fmla="*/ 106 h 697"/>
                <a:gd name="T56" fmla="*/ 391 w 867"/>
                <a:gd name="T57" fmla="*/ 94 h 697"/>
                <a:gd name="T58" fmla="*/ 319 w 867"/>
                <a:gd name="T59" fmla="*/ 34 h 697"/>
                <a:gd name="T60" fmla="*/ 247 w 867"/>
                <a:gd name="T61" fmla="*/ 23 h 697"/>
                <a:gd name="T62" fmla="*/ 148 w 867"/>
                <a:gd name="T63" fmla="*/ 47 h 697"/>
                <a:gd name="T64" fmla="*/ 64 w 867"/>
                <a:gd name="T65" fmla="*/ 155 h 697"/>
                <a:gd name="T66" fmla="*/ 40 w 867"/>
                <a:gd name="T67" fmla="*/ 215 h 69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67"/>
                <a:gd name="T103" fmla="*/ 0 h 697"/>
                <a:gd name="T104" fmla="*/ 867 w 867"/>
                <a:gd name="T105" fmla="*/ 697 h 69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67" h="697">
                  <a:moveTo>
                    <a:pt x="148" y="71"/>
                  </a:moveTo>
                  <a:cubicBezTo>
                    <a:pt x="136" y="75"/>
                    <a:pt x="119" y="73"/>
                    <a:pt x="112" y="83"/>
                  </a:cubicBezTo>
                  <a:cubicBezTo>
                    <a:pt x="97" y="104"/>
                    <a:pt x="112" y="147"/>
                    <a:pt x="88" y="155"/>
                  </a:cubicBezTo>
                  <a:cubicBezTo>
                    <a:pt x="76" y="159"/>
                    <a:pt x="64" y="163"/>
                    <a:pt x="52" y="167"/>
                  </a:cubicBezTo>
                  <a:cubicBezTo>
                    <a:pt x="31" y="231"/>
                    <a:pt x="35" y="180"/>
                    <a:pt x="76" y="227"/>
                  </a:cubicBezTo>
                  <a:cubicBezTo>
                    <a:pt x="95" y="249"/>
                    <a:pt x="55" y="286"/>
                    <a:pt x="55" y="286"/>
                  </a:cubicBezTo>
                  <a:cubicBezTo>
                    <a:pt x="47" y="310"/>
                    <a:pt x="69" y="337"/>
                    <a:pt x="55" y="358"/>
                  </a:cubicBezTo>
                  <a:cubicBezTo>
                    <a:pt x="0" y="441"/>
                    <a:pt x="61" y="416"/>
                    <a:pt x="40" y="479"/>
                  </a:cubicBezTo>
                  <a:cubicBezTo>
                    <a:pt x="44" y="491"/>
                    <a:pt x="42" y="508"/>
                    <a:pt x="52" y="515"/>
                  </a:cubicBezTo>
                  <a:cubicBezTo>
                    <a:pt x="73" y="530"/>
                    <a:pt x="124" y="539"/>
                    <a:pt x="124" y="539"/>
                  </a:cubicBezTo>
                  <a:cubicBezTo>
                    <a:pt x="145" y="532"/>
                    <a:pt x="188" y="511"/>
                    <a:pt x="208" y="539"/>
                  </a:cubicBezTo>
                  <a:cubicBezTo>
                    <a:pt x="222" y="559"/>
                    <a:pt x="204" y="593"/>
                    <a:pt x="220" y="611"/>
                  </a:cubicBezTo>
                  <a:cubicBezTo>
                    <a:pt x="237" y="630"/>
                    <a:pt x="292" y="635"/>
                    <a:pt x="292" y="635"/>
                  </a:cubicBezTo>
                  <a:cubicBezTo>
                    <a:pt x="313" y="635"/>
                    <a:pt x="337" y="636"/>
                    <a:pt x="355" y="634"/>
                  </a:cubicBezTo>
                  <a:cubicBezTo>
                    <a:pt x="373" y="632"/>
                    <a:pt x="381" y="617"/>
                    <a:pt x="400" y="623"/>
                  </a:cubicBezTo>
                  <a:cubicBezTo>
                    <a:pt x="425" y="637"/>
                    <a:pt x="472" y="671"/>
                    <a:pt x="472" y="671"/>
                  </a:cubicBezTo>
                  <a:cubicBezTo>
                    <a:pt x="536" y="679"/>
                    <a:pt x="732" y="697"/>
                    <a:pt x="784" y="671"/>
                  </a:cubicBezTo>
                  <a:cubicBezTo>
                    <a:pt x="778" y="621"/>
                    <a:pt x="759" y="564"/>
                    <a:pt x="784" y="515"/>
                  </a:cubicBezTo>
                  <a:cubicBezTo>
                    <a:pt x="797" y="489"/>
                    <a:pt x="832" y="443"/>
                    <a:pt x="832" y="443"/>
                  </a:cubicBezTo>
                  <a:cubicBezTo>
                    <a:pt x="819" y="404"/>
                    <a:pt x="797" y="374"/>
                    <a:pt x="784" y="335"/>
                  </a:cubicBezTo>
                  <a:cubicBezTo>
                    <a:pt x="792" y="234"/>
                    <a:pt x="767" y="171"/>
                    <a:pt x="844" y="119"/>
                  </a:cubicBezTo>
                  <a:cubicBezTo>
                    <a:pt x="848" y="107"/>
                    <a:pt x="867" y="89"/>
                    <a:pt x="856" y="83"/>
                  </a:cubicBezTo>
                  <a:cubicBezTo>
                    <a:pt x="809" y="57"/>
                    <a:pt x="766" y="27"/>
                    <a:pt x="715" y="10"/>
                  </a:cubicBezTo>
                  <a:cubicBezTo>
                    <a:pt x="681" y="1"/>
                    <a:pt x="651" y="0"/>
                    <a:pt x="631" y="10"/>
                  </a:cubicBezTo>
                  <a:cubicBezTo>
                    <a:pt x="605" y="18"/>
                    <a:pt x="575" y="36"/>
                    <a:pt x="559" y="58"/>
                  </a:cubicBezTo>
                  <a:cubicBezTo>
                    <a:pt x="507" y="131"/>
                    <a:pt x="617" y="115"/>
                    <a:pt x="535" y="142"/>
                  </a:cubicBezTo>
                  <a:cubicBezTo>
                    <a:pt x="511" y="159"/>
                    <a:pt x="505" y="142"/>
                    <a:pt x="487" y="142"/>
                  </a:cubicBezTo>
                  <a:cubicBezTo>
                    <a:pt x="473" y="136"/>
                    <a:pt x="467" y="114"/>
                    <a:pt x="451" y="106"/>
                  </a:cubicBezTo>
                  <a:cubicBezTo>
                    <a:pt x="438" y="95"/>
                    <a:pt x="439" y="118"/>
                    <a:pt x="391" y="94"/>
                  </a:cubicBezTo>
                  <a:cubicBezTo>
                    <a:pt x="375" y="81"/>
                    <a:pt x="343" y="46"/>
                    <a:pt x="319" y="34"/>
                  </a:cubicBezTo>
                  <a:cubicBezTo>
                    <a:pt x="295" y="22"/>
                    <a:pt x="275" y="21"/>
                    <a:pt x="247" y="23"/>
                  </a:cubicBezTo>
                  <a:cubicBezTo>
                    <a:pt x="219" y="25"/>
                    <a:pt x="179" y="25"/>
                    <a:pt x="148" y="47"/>
                  </a:cubicBezTo>
                  <a:cubicBezTo>
                    <a:pt x="130" y="102"/>
                    <a:pt x="111" y="120"/>
                    <a:pt x="64" y="155"/>
                  </a:cubicBezTo>
                  <a:cubicBezTo>
                    <a:pt x="49" y="199"/>
                    <a:pt x="58" y="180"/>
                    <a:pt x="40" y="215"/>
                  </a:cubicBezTo>
                </a:path>
              </a:pathLst>
            </a:custGeom>
            <a:solidFill>
              <a:srgbClr val="CCFFFF"/>
            </a:solidFill>
            <a:ln w="9525">
              <a:solidFill>
                <a:schemeClr val="tx1"/>
              </a:solidFill>
              <a:round/>
            </a:ln>
          </p:spPr>
          <p:txBody>
            <a:bodyPr/>
            <a:lstStyle/>
            <a:p>
              <a:endParaRPr lang="zh-CN" altLang="en-US"/>
            </a:p>
          </p:txBody>
        </p:sp>
        <p:sp>
          <p:nvSpPr>
            <p:cNvPr id="56349" name="Freeform 7"/>
            <p:cNvSpPr>
              <a:spLocks noChangeArrowheads="1"/>
            </p:cNvSpPr>
            <p:nvPr/>
          </p:nvSpPr>
          <p:spPr bwMode="auto">
            <a:xfrm>
              <a:off x="3168" y="864"/>
              <a:ext cx="1043" cy="1180"/>
            </a:xfrm>
            <a:custGeom>
              <a:avLst/>
              <a:gdLst>
                <a:gd name="T0" fmla="*/ 972 w 1043"/>
                <a:gd name="T1" fmla="*/ 1020 h 1180"/>
                <a:gd name="T2" fmla="*/ 924 w 1043"/>
                <a:gd name="T3" fmla="*/ 911 h 1180"/>
                <a:gd name="T4" fmla="*/ 900 w 1043"/>
                <a:gd name="T5" fmla="*/ 924 h 1180"/>
                <a:gd name="T6" fmla="*/ 912 w 1043"/>
                <a:gd name="T7" fmla="*/ 863 h 1180"/>
                <a:gd name="T8" fmla="*/ 888 w 1043"/>
                <a:gd name="T9" fmla="*/ 780 h 1180"/>
                <a:gd name="T10" fmla="*/ 864 w 1043"/>
                <a:gd name="T11" fmla="*/ 792 h 1180"/>
                <a:gd name="T12" fmla="*/ 888 w 1043"/>
                <a:gd name="T13" fmla="*/ 756 h 1180"/>
                <a:gd name="T14" fmla="*/ 984 w 1043"/>
                <a:gd name="T15" fmla="*/ 576 h 1180"/>
                <a:gd name="T16" fmla="*/ 984 w 1043"/>
                <a:gd name="T17" fmla="*/ 492 h 1180"/>
                <a:gd name="T18" fmla="*/ 972 w 1043"/>
                <a:gd name="T19" fmla="*/ 432 h 1180"/>
                <a:gd name="T20" fmla="*/ 996 w 1043"/>
                <a:gd name="T21" fmla="*/ 396 h 1180"/>
                <a:gd name="T22" fmla="*/ 1008 w 1043"/>
                <a:gd name="T23" fmla="*/ 360 h 1180"/>
                <a:gd name="T24" fmla="*/ 1032 w 1043"/>
                <a:gd name="T25" fmla="*/ 240 h 1180"/>
                <a:gd name="T26" fmla="*/ 960 w 1043"/>
                <a:gd name="T27" fmla="*/ 60 h 1180"/>
                <a:gd name="T28" fmla="*/ 900 w 1043"/>
                <a:gd name="T29" fmla="*/ 0 h 1180"/>
                <a:gd name="T30" fmla="*/ 828 w 1043"/>
                <a:gd name="T31" fmla="*/ 24 h 1180"/>
                <a:gd name="T32" fmla="*/ 528 w 1043"/>
                <a:gd name="T33" fmla="*/ 48 h 1180"/>
                <a:gd name="T34" fmla="*/ 0 w 1043"/>
                <a:gd name="T35" fmla="*/ 36 h 1180"/>
                <a:gd name="T36" fmla="*/ 84 w 1043"/>
                <a:gd name="T37" fmla="*/ 108 h 1180"/>
                <a:gd name="T38" fmla="*/ 144 w 1043"/>
                <a:gd name="T39" fmla="*/ 168 h 1180"/>
                <a:gd name="T40" fmla="*/ 216 w 1043"/>
                <a:gd name="T41" fmla="*/ 192 h 1180"/>
                <a:gd name="T42" fmla="*/ 228 w 1043"/>
                <a:gd name="T43" fmla="*/ 408 h 1180"/>
                <a:gd name="T44" fmla="*/ 204 w 1043"/>
                <a:gd name="T45" fmla="*/ 444 h 1180"/>
                <a:gd name="T46" fmla="*/ 180 w 1043"/>
                <a:gd name="T47" fmla="*/ 516 h 1180"/>
                <a:gd name="T48" fmla="*/ 168 w 1043"/>
                <a:gd name="T49" fmla="*/ 552 h 1180"/>
                <a:gd name="T50" fmla="*/ 192 w 1043"/>
                <a:gd name="T51" fmla="*/ 660 h 1180"/>
                <a:gd name="T52" fmla="*/ 240 w 1043"/>
                <a:gd name="T53" fmla="*/ 732 h 1180"/>
                <a:gd name="T54" fmla="*/ 276 w 1043"/>
                <a:gd name="T55" fmla="*/ 804 h 1180"/>
                <a:gd name="T56" fmla="*/ 288 w 1043"/>
                <a:gd name="T57" fmla="*/ 840 h 1180"/>
                <a:gd name="T58" fmla="*/ 324 w 1043"/>
                <a:gd name="T59" fmla="*/ 852 h 1180"/>
                <a:gd name="T60" fmla="*/ 384 w 1043"/>
                <a:gd name="T61" fmla="*/ 923 h 1180"/>
                <a:gd name="T62" fmla="*/ 408 w 1043"/>
                <a:gd name="T63" fmla="*/ 936 h 1180"/>
                <a:gd name="T64" fmla="*/ 444 w 1043"/>
                <a:gd name="T65" fmla="*/ 983 h 1180"/>
                <a:gd name="T66" fmla="*/ 468 w 1043"/>
                <a:gd name="T67" fmla="*/ 996 h 1180"/>
                <a:gd name="T68" fmla="*/ 480 w 1043"/>
                <a:gd name="T69" fmla="*/ 1032 h 1180"/>
                <a:gd name="T70" fmla="*/ 540 w 1043"/>
                <a:gd name="T71" fmla="*/ 1140 h 1180"/>
                <a:gd name="T72" fmla="*/ 552 w 1043"/>
                <a:gd name="T73" fmla="*/ 1176 h 1180"/>
                <a:gd name="T74" fmla="*/ 600 w 1043"/>
                <a:gd name="T75" fmla="*/ 1164 h 1180"/>
                <a:gd name="T76" fmla="*/ 696 w 1043"/>
                <a:gd name="T77" fmla="*/ 1128 h 1180"/>
                <a:gd name="T78" fmla="*/ 912 w 1043"/>
                <a:gd name="T79" fmla="*/ 1068 h 1180"/>
                <a:gd name="T80" fmla="*/ 972 w 1043"/>
                <a:gd name="T81" fmla="*/ 1020 h 11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43"/>
                <a:gd name="T124" fmla="*/ 0 h 1180"/>
                <a:gd name="T125" fmla="*/ 1043 w 1043"/>
                <a:gd name="T126" fmla="*/ 1180 h 11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43" h="1180">
                  <a:moveTo>
                    <a:pt x="972" y="1020"/>
                  </a:moveTo>
                  <a:cubicBezTo>
                    <a:pt x="947" y="920"/>
                    <a:pt x="983" y="958"/>
                    <a:pt x="924" y="911"/>
                  </a:cubicBezTo>
                  <a:cubicBezTo>
                    <a:pt x="936" y="875"/>
                    <a:pt x="910" y="934"/>
                    <a:pt x="900" y="924"/>
                  </a:cubicBezTo>
                  <a:cubicBezTo>
                    <a:pt x="890" y="914"/>
                    <a:pt x="924" y="871"/>
                    <a:pt x="912" y="863"/>
                  </a:cubicBezTo>
                  <a:cubicBezTo>
                    <a:pt x="906" y="854"/>
                    <a:pt x="882" y="797"/>
                    <a:pt x="888" y="780"/>
                  </a:cubicBezTo>
                  <a:cubicBezTo>
                    <a:pt x="893" y="764"/>
                    <a:pt x="853" y="805"/>
                    <a:pt x="864" y="792"/>
                  </a:cubicBezTo>
                  <a:cubicBezTo>
                    <a:pt x="873" y="781"/>
                    <a:pt x="880" y="768"/>
                    <a:pt x="888" y="756"/>
                  </a:cubicBezTo>
                  <a:cubicBezTo>
                    <a:pt x="898" y="705"/>
                    <a:pt x="959" y="620"/>
                    <a:pt x="984" y="576"/>
                  </a:cubicBezTo>
                  <a:cubicBezTo>
                    <a:pt x="998" y="551"/>
                    <a:pt x="984" y="492"/>
                    <a:pt x="984" y="492"/>
                  </a:cubicBezTo>
                  <a:cubicBezTo>
                    <a:pt x="980" y="472"/>
                    <a:pt x="969" y="452"/>
                    <a:pt x="972" y="432"/>
                  </a:cubicBezTo>
                  <a:cubicBezTo>
                    <a:pt x="974" y="418"/>
                    <a:pt x="990" y="409"/>
                    <a:pt x="996" y="396"/>
                  </a:cubicBezTo>
                  <a:cubicBezTo>
                    <a:pt x="1002" y="385"/>
                    <a:pt x="1004" y="372"/>
                    <a:pt x="1008" y="360"/>
                  </a:cubicBezTo>
                  <a:cubicBezTo>
                    <a:pt x="993" y="302"/>
                    <a:pt x="999" y="289"/>
                    <a:pt x="1032" y="240"/>
                  </a:cubicBezTo>
                  <a:cubicBezTo>
                    <a:pt x="1019" y="160"/>
                    <a:pt x="1043" y="88"/>
                    <a:pt x="960" y="60"/>
                  </a:cubicBezTo>
                  <a:cubicBezTo>
                    <a:pt x="949" y="44"/>
                    <a:pt x="927" y="0"/>
                    <a:pt x="900" y="0"/>
                  </a:cubicBezTo>
                  <a:cubicBezTo>
                    <a:pt x="875" y="0"/>
                    <a:pt x="852" y="16"/>
                    <a:pt x="828" y="24"/>
                  </a:cubicBezTo>
                  <a:cubicBezTo>
                    <a:pt x="733" y="56"/>
                    <a:pt x="628" y="42"/>
                    <a:pt x="528" y="48"/>
                  </a:cubicBezTo>
                  <a:cubicBezTo>
                    <a:pt x="359" y="82"/>
                    <a:pt x="172" y="47"/>
                    <a:pt x="0" y="36"/>
                  </a:cubicBezTo>
                  <a:cubicBezTo>
                    <a:pt x="19" y="94"/>
                    <a:pt x="33" y="74"/>
                    <a:pt x="84" y="108"/>
                  </a:cubicBezTo>
                  <a:cubicBezTo>
                    <a:pt x="106" y="141"/>
                    <a:pt x="106" y="151"/>
                    <a:pt x="144" y="168"/>
                  </a:cubicBezTo>
                  <a:cubicBezTo>
                    <a:pt x="167" y="178"/>
                    <a:pt x="216" y="192"/>
                    <a:pt x="216" y="192"/>
                  </a:cubicBezTo>
                  <a:cubicBezTo>
                    <a:pt x="239" y="262"/>
                    <a:pt x="250" y="336"/>
                    <a:pt x="228" y="408"/>
                  </a:cubicBezTo>
                  <a:cubicBezTo>
                    <a:pt x="224" y="422"/>
                    <a:pt x="210" y="431"/>
                    <a:pt x="204" y="444"/>
                  </a:cubicBezTo>
                  <a:cubicBezTo>
                    <a:pt x="194" y="467"/>
                    <a:pt x="188" y="492"/>
                    <a:pt x="180" y="516"/>
                  </a:cubicBezTo>
                  <a:cubicBezTo>
                    <a:pt x="176" y="528"/>
                    <a:pt x="168" y="552"/>
                    <a:pt x="168" y="552"/>
                  </a:cubicBezTo>
                  <a:cubicBezTo>
                    <a:pt x="171" y="572"/>
                    <a:pt x="178" y="635"/>
                    <a:pt x="192" y="660"/>
                  </a:cubicBezTo>
                  <a:cubicBezTo>
                    <a:pt x="206" y="685"/>
                    <a:pt x="231" y="705"/>
                    <a:pt x="240" y="732"/>
                  </a:cubicBezTo>
                  <a:cubicBezTo>
                    <a:pt x="270" y="822"/>
                    <a:pt x="229" y="711"/>
                    <a:pt x="276" y="804"/>
                  </a:cubicBezTo>
                  <a:cubicBezTo>
                    <a:pt x="282" y="815"/>
                    <a:pt x="279" y="831"/>
                    <a:pt x="288" y="840"/>
                  </a:cubicBezTo>
                  <a:cubicBezTo>
                    <a:pt x="297" y="849"/>
                    <a:pt x="312" y="848"/>
                    <a:pt x="324" y="852"/>
                  </a:cubicBezTo>
                  <a:cubicBezTo>
                    <a:pt x="393" y="955"/>
                    <a:pt x="301" y="857"/>
                    <a:pt x="384" y="923"/>
                  </a:cubicBezTo>
                  <a:cubicBezTo>
                    <a:pt x="420" y="971"/>
                    <a:pt x="398" y="926"/>
                    <a:pt x="408" y="936"/>
                  </a:cubicBezTo>
                  <a:cubicBezTo>
                    <a:pt x="418" y="946"/>
                    <a:pt x="432" y="975"/>
                    <a:pt x="444" y="983"/>
                  </a:cubicBezTo>
                  <a:cubicBezTo>
                    <a:pt x="480" y="1019"/>
                    <a:pt x="462" y="983"/>
                    <a:pt x="468" y="996"/>
                  </a:cubicBezTo>
                  <a:cubicBezTo>
                    <a:pt x="474" y="1007"/>
                    <a:pt x="471" y="1023"/>
                    <a:pt x="480" y="1032"/>
                  </a:cubicBezTo>
                  <a:cubicBezTo>
                    <a:pt x="489" y="1055"/>
                    <a:pt x="528" y="1116"/>
                    <a:pt x="540" y="1140"/>
                  </a:cubicBezTo>
                  <a:cubicBezTo>
                    <a:pt x="552" y="1164"/>
                    <a:pt x="542" y="1172"/>
                    <a:pt x="552" y="1176"/>
                  </a:cubicBezTo>
                  <a:cubicBezTo>
                    <a:pt x="562" y="1180"/>
                    <a:pt x="576" y="1172"/>
                    <a:pt x="600" y="1164"/>
                  </a:cubicBezTo>
                  <a:cubicBezTo>
                    <a:pt x="624" y="1156"/>
                    <a:pt x="644" y="1144"/>
                    <a:pt x="696" y="1128"/>
                  </a:cubicBezTo>
                  <a:cubicBezTo>
                    <a:pt x="767" y="1104"/>
                    <a:pt x="840" y="1092"/>
                    <a:pt x="912" y="1068"/>
                  </a:cubicBezTo>
                  <a:cubicBezTo>
                    <a:pt x="932" y="1061"/>
                    <a:pt x="1001" y="1049"/>
                    <a:pt x="972" y="1020"/>
                  </a:cubicBezTo>
                  <a:close/>
                </a:path>
              </a:pathLst>
            </a:custGeom>
            <a:solidFill>
              <a:srgbClr val="CCFFFF"/>
            </a:solidFill>
            <a:ln w="9525">
              <a:solidFill>
                <a:schemeClr val="tx1"/>
              </a:solidFill>
              <a:round/>
            </a:ln>
          </p:spPr>
          <p:txBody>
            <a:bodyPr/>
            <a:lstStyle/>
            <a:p>
              <a:endParaRPr lang="zh-CN" altLang="en-US"/>
            </a:p>
          </p:txBody>
        </p:sp>
        <p:sp>
          <p:nvSpPr>
            <p:cNvPr id="56350" name="Freeform 8"/>
            <p:cNvSpPr>
              <a:spLocks noChangeArrowheads="1"/>
            </p:cNvSpPr>
            <p:nvPr/>
          </p:nvSpPr>
          <p:spPr bwMode="auto">
            <a:xfrm>
              <a:off x="4128" y="1104"/>
              <a:ext cx="376" cy="372"/>
            </a:xfrm>
            <a:custGeom>
              <a:avLst/>
              <a:gdLst>
                <a:gd name="T0" fmla="*/ 56 w 376"/>
                <a:gd name="T1" fmla="*/ 0 h 372"/>
                <a:gd name="T2" fmla="*/ 32 w 376"/>
                <a:gd name="T3" fmla="*/ 108 h 372"/>
                <a:gd name="T4" fmla="*/ 8 w 376"/>
                <a:gd name="T5" fmla="*/ 180 h 372"/>
                <a:gd name="T6" fmla="*/ 48 w 376"/>
                <a:gd name="T7" fmla="*/ 264 h 372"/>
                <a:gd name="T8" fmla="*/ 72 w 376"/>
                <a:gd name="T9" fmla="*/ 240 h 372"/>
                <a:gd name="T10" fmla="*/ 164 w 376"/>
                <a:gd name="T11" fmla="*/ 228 h 372"/>
                <a:gd name="T12" fmla="*/ 200 w 376"/>
                <a:gd name="T13" fmla="*/ 240 h 372"/>
                <a:gd name="T14" fmla="*/ 212 w 376"/>
                <a:gd name="T15" fmla="*/ 276 h 372"/>
                <a:gd name="T16" fmla="*/ 284 w 376"/>
                <a:gd name="T17" fmla="*/ 300 h 372"/>
                <a:gd name="T18" fmla="*/ 344 w 376"/>
                <a:gd name="T19" fmla="*/ 372 h 372"/>
                <a:gd name="T20" fmla="*/ 356 w 376"/>
                <a:gd name="T21" fmla="*/ 336 h 372"/>
                <a:gd name="T22" fmla="*/ 296 w 376"/>
                <a:gd name="T23" fmla="*/ 276 h 372"/>
                <a:gd name="T24" fmla="*/ 236 w 376"/>
                <a:gd name="T25" fmla="*/ 216 h 372"/>
                <a:gd name="T26" fmla="*/ 128 w 376"/>
                <a:gd name="T27" fmla="*/ 156 h 372"/>
                <a:gd name="T28" fmla="*/ 116 w 376"/>
                <a:gd name="T29" fmla="*/ 120 h 372"/>
                <a:gd name="T30" fmla="*/ 128 w 376"/>
                <a:gd name="T31" fmla="*/ 84 h 372"/>
                <a:gd name="T32" fmla="*/ 56 w 376"/>
                <a:gd name="T33" fmla="*/ 0 h 37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372"/>
                <a:gd name="T53" fmla="*/ 376 w 376"/>
                <a:gd name="T54" fmla="*/ 372 h 37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372">
                  <a:moveTo>
                    <a:pt x="56" y="0"/>
                  </a:moveTo>
                  <a:cubicBezTo>
                    <a:pt x="37" y="58"/>
                    <a:pt x="12" y="47"/>
                    <a:pt x="32" y="108"/>
                  </a:cubicBezTo>
                  <a:cubicBezTo>
                    <a:pt x="24" y="132"/>
                    <a:pt x="0" y="156"/>
                    <a:pt x="8" y="180"/>
                  </a:cubicBezTo>
                  <a:cubicBezTo>
                    <a:pt x="16" y="204"/>
                    <a:pt x="48" y="264"/>
                    <a:pt x="48" y="264"/>
                  </a:cubicBezTo>
                  <a:cubicBezTo>
                    <a:pt x="63" y="241"/>
                    <a:pt x="48" y="264"/>
                    <a:pt x="72" y="240"/>
                  </a:cubicBezTo>
                  <a:cubicBezTo>
                    <a:pt x="97" y="243"/>
                    <a:pt x="140" y="220"/>
                    <a:pt x="164" y="228"/>
                  </a:cubicBezTo>
                  <a:cubicBezTo>
                    <a:pt x="176" y="232"/>
                    <a:pt x="200" y="240"/>
                    <a:pt x="200" y="240"/>
                  </a:cubicBezTo>
                  <a:cubicBezTo>
                    <a:pt x="204" y="252"/>
                    <a:pt x="202" y="269"/>
                    <a:pt x="212" y="276"/>
                  </a:cubicBezTo>
                  <a:cubicBezTo>
                    <a:pt x="233" y="291"/>
                    <a:pt x="284" y="300"/>
                    <a:pt x="284" y="300"/>
                  </a:cubicBezTo>
                  <a:cubicBezTo>
                    <a:pt x="291" y="311"/>
                    <a:pt x="329" y="372"/>
                    <a:pt x="344" y="372"/>
                  </a:cubicBezTo>
                  <a:cubicBezTo>
                    <a:pt x="357" y="372"/>
                    <a:pt x="352" y="348"/>
                    <a:pt x="356" y="336"/>
                  </a:cubicBezTo>
                  <a:cubicBezTo>
                    <a:pt x="292" y="240"/>
                    <a:pt x="376" y="356"/>
                    <a:pt x="296" y="276"/>
                  </a:cubicBezTo>
                  <a:cubicBezTo>
                    <a:pt x="216" y="196"/>
                    <a:pt x="332" y="280"/>
                    <a:pt x="236" y="216"/>
                  </a:cubicBezTo>
                  <a:cubicBezTo>
                    <a:pt x="201" y="163"/>
                    <a:pt x="184" y="175"/>
                    <a:pt x="128" y="156"/>
                  </a:cubicBezTo>
                  <a:cubicBezTo>
                    <a:pt x="124" y="144"/>
                    <a:pt x="116" y="133"/>
                    <a:pt x="116" y="120"/>
                  </a:cubicBezTo>
                  <a:cubicBezTo>
                    <a:pt x="116" y="107"/>
                    <a:pt x="129" y="97"/>
                    <a:pt x="128" y="84"/>
                  </a:cubicBezTo>
                  <a:cubicBezTo>
                    <a:pt x="121" y="24"/>
                    <a:pt x="112" y="0"/>
                    <a:pt x="56" y="0"/>
                  </a:cubicBezTo>
                  <a:close/>
                </a:path>
              </a:pathLst>
            </a:custGeom>
            <a:solidFill>
              <a:srgbClr val="CCFFFF"/>
            </a:solidFill>
            <a:ln w="9525">
              <a:solidFill>
                <a:schemeClr val="tx1"/>
              </a:solidFill>
              <a:round/>
            </a:ln>
          </p:spPr>
          <p:txBody>
            <a:bodyPr/>
            <a:lstStyle/>
            <a:p>
              <a:endParaRPr lang="zh-CN" altLang="en-US"/>
            </a:p>
          </p:txBody>
        </p:sp>
        <p:sp>
          <p:nvSpPr>
            <p:cNvPr id="56351" name="Freeform 9"/>
            <p:cNvSpPr>
              <a:spLocks noChangeArrowheads="1"/>
            </p:cNvSpPr>
            <p:nvPr/>
          </p:nvSpPr>
          <p:spPr bwMode="auto">
            <a:xfrm>
              <a:off x="4032" y="1296"/>
              <a:ext cx="774" cy="714"/>
            </a:xfrm>
            <a:custGeom>
              <a:avLst/>
              <a:gdLst>
                <a:gd name="T0" fmla="*/ 108 w 774"/>
                <a:gd name="T1" fmla="*/ 538 h 714"/>
                <a:gd name="T2" fmla="*/ 180 w 774"/>
                <a:gd name="T3" fmla="*/ 646 h 714"/>
                <a:gd name="T4" fmla="*/ 132 w 774"/>
                <a:gd name="T5" fmla="*/ 648 h 714"/>
                <a:gd name="T6" fmla="*/ 276 w 774"/>
                <a:gd name="T7" fmla="*/ 706 h 714"/>
                <a:gd name="T8" fmla="*/ 444 w 774"/>
                <a:gd name="T9" fmla="*/ 696 h 714"/>
                <a:gd name="T10" fmla="*/ 516 w 774"/>
                <a:gd name="T11" fmla="*/ 672 h 714"/>
                <a:gd name="T12" fmla="*/ 576 w 774"/>
                <a:gd name="T13" fmla="*/ 634 h 714"/>
                <a:gd name="T14" fmla="*/ 648 w 774"/>
                <a:gd name="T15" fmla="*/ 610 h 714"/>
                <a:gd name="T16" fmla="*/ 756 w 774"/>
                <a:gd name="T17" fmla="*/ 430 h 714"/>
                <a:gd name="T18" fmla="*/ 768 w 774"/>
                <a:gd name="T19" fmla="*/ 394 h 714"/>
                <a:gd name="T20" fmla="*/ 684 w 774"/>
                <a:gd name="T21" fmla="*/ 394 h 714"/>
                <a:gd name="T22" fmla="*/ 588 w 774"/>
                <a:gd name="T23" fmla="*/ 322 h 714"/>
                <a:gd name="T24" fmla="*/ 492 w 774"/>
                <a:gd name="T25" fmla="*/ 250 h 714"/>
                <a:gd name="T26" fmla="*/ 468 w 774"/>
                <a:gd name="T27" fmla="*/ 214 h 714"/>
                <a:gd name="T28" fmla="*/ 444 w 774"/>
                <a:gd name="T29" fmla="*/ 118 h 714"/>
                <a:gd name="T30" fmla="*/ 408 w 774"/>
                <a:gd name="T31" fmla="*/ 106 h 714"/>
                <a:gd name="T32" fmla="*/ 300 w 774"/>
                <a:gd name="T33" fmla="*/ 22 h 714"/>
                <a:gd name="T34" fmla="*/ 168 w 774"/>
                <a:gd name="T35" fmla="*/ 70 h 714"/>
                <a:gd name="T36" fmla="*/ 96 w 774"/>
                <a:gd name="T37" fmla="*/ 118 h 714"/>
                <a:gd name="T38" fmla="*/ 12 w 774"/>
                <a:gd name="T39" fmla="*/ 288 h 714"/>
                <a:gd name="T40" fmla="*/ 36 w 774"/>
                <a:gd name="T41" fmla="*/ 226 h 714"/>
                <a:gd name="T42" fmla="*/ 12 w 774"/>
                <a:gd name="T43" fmla="*/ 298 h 714"/>
                <a:gd name="T44" fmla="*/ 0 w 774"/>
                <a:gd name="T45" fmla="*/ 334 h 714"/>
                <a:gd name="T46" fmla="*/ 72 w 774"/>
                <a:gd name="T47" fmla="*/ 478 h 714"/>
                <a:gd name="T48" fmla="*/ 156 w 774"/>
                <a:gd name="T49" fmla="*/ 610 h 71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74"/>
                <a:gd name="T76" fmla="*/ 0 h 714"/>
                <a:gd name="T77" fmla="*/ 774 w 774"/>
                <a:gd name="T78" fmla="*/ 714 h 71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74" h="714">
                  <a:moveTo>
                    <a:pt x="108" y="538"/>
                  </a:moveTo>
                  <a:cubicBezTo>
                    <a:pt x="120" y="557"/>
                    <a:pt x="162" y="619"/>
                    <a:pt x="180" y="646"/>
                  </a:cubicBezTo>
                  <a:cubicBezTo>
                    <a:pt x="188" y="658"/>
                    <a:pt x="118" y="643"/>
                    <a:pt x="132" y="648"/>
                  </a:cubicBezTo>
                  <a:cubicBezTo>
                    <a:pt x="156" y="656"/>
                    <a:pt x="276" y="706"/>
                    <a:pt x="276" y="706"/>
                  </a:cubicBezTo>
                  <a:cubicBezTo>
                    <a:pt x="327" y="689"/>
                    <a:pt x="391" y="714"/>
                    <a:pt x="444" y="696"/>
                  </a:cubicBezTo>
                  <a:cubicBezTo>
                    <a:pt x="482" y="684"/>
                    <a:pt x="494" y="682"/>
                    <a:pt x="516" y="672"/>
                  </a:cubicBezTo>
                  <a:cubicBezTo>
                    <a:pt x="538" y="662"/>
                    <a:pt x="554" y="644"/>
                    <a:pt x="576" y="634"/>
                  </a:cubicBezTo>
                  <a:cubicBezTo>
                    <a:pt x="600" y="626"/>
                    <a:pt x="640" y="634"/>
                    <a:pt x="648" y="610"/>
                  </a:cubicBezTo>
                  <a:cubicBezTo>
                    <a:pt x="665" y="559"/>
                    <a:pt x="716" y="470"/>
                    <a:pt x="756" y="430"/>
                  </a:cubicBezTo>
                  <a:cubicBezTo>
                    <a:pt x="760" y="418"/>
                    <a:pt x="774" y="405"/>
                    <a:pt x="768" y="394"/>
                  </a:cubicBezTo>
                  <a:cubicBezTo>
                    <a:pt x="755" y="367"/>
                    <a:pt x="694" y="391"/>
                    <a:pt x="684" y="394"/>
                  </a:cubicBezTo>
                  <a:cubicBezTo>
                    <a:pt x="634" y="377"/>
                    <a:pt x="633" y="352"/>
                    <a:pt x="588" y="322"/>
                  </a:cubicBezTo>
                  <a:cubicBezTo>
                    <a:pt x="556" y="274"/>
                    <a:pt x="539" y="281"/>
                    <a:pt x="492" y="250"/>
                  </a:cubicBezTo>
                  <a:cubicBezTo>
                    <a:pt x="484" y="238"/>
                    <a:pt x="473" y="228"/>
                    <a:pt x="468" y="214"/>
                  </a:cubicBezTo>
                  <a:cubicBezTo>
                    <a:pt x="456" y="183"/>
                    <a:pt x="467" y="141"/>
                    <a:pt x="444" y="118"/>
                  </a:cubicBezTo>
                  <a:cubicBezTo>
                    <a:pt x="435" y="109"/>
                    <a:pt x="419" y="112"/>
                    <a:pt x="408" y="106"/>
                  </a:cubicBezTo>
                  <a:cubicBezTo>
                    <a:pt x="367" y="85"/>
                    <a:pt x="338" y="48"/>
                    <a:pt x="300" y="22"/>
                  </a:cubicBezTo>
                  <a:cubicBezTo>
                    <a:pt x="87" y="46"/>
                    <a:pt x="248" y="0"/>
                    <a:pt x="168" y="70"/>
                  </a:cubicBezTo>
                  <a:cubicBezTo>
                    <a:pt x="146" y="89"/>
                    <a:pt x="96" y="118"/>
                    <a:pt x="96" y="118"/>
                  </a:cubicBezTo>
                  <a:cubicBezTo>
                    <a:pt x="77" y="140"/>
                    <a:pt x="22" y="270"/>
                    <a:pt x="12" y="288"/>
                  </a:cubicBezTo>
                  <a:cubicBezTo>
                    <a:pt x="2" y="306"/>
                    <a:pt x="36" y="224"/>
                    <a:pt x="36" y="226"/>
                  </a:cubicBezTo>
                  <a:cubicBezTo>
                    <a:pt x="22" y="247"/>
                    <a:pt x="20" y="274"/>
                    <a:pt x="12" y="298"/>
                  </a:cubicBezTo>
                  <a:cubicBezTo>
                    <a:pt x="8" y="310"/>
                    <a:pt x="0" y="334"/>
                    <a:pt x="0" y="334"/>
                  </a:cubicBezTo>
                  <a:cubicBezTo>
                    <a:pt x="22" y="400"/>
                    <a:pt x="11" y="437"/>
                    <a:pt x="72" y="478"/>
                  </a:cubicBezTo>
                  <a:cubicBezTo>
                    <a:pt x="89" y="530"/>
                    <a:pt x="118" y="572"/>
                    <a:pt x="156" y="610"/>
                  </a:cubicBezTo>
                </a:path>
              </a:pathLst>
            </a:custGeom>
            <a:solidFill>
              <a:srgbClr val="CCFFFF"/>
            </a:solidFill>
            <a:ln w="9525">
              <a:solidFill>
                <a:schemeClr val="tx1"/>
              </a:solidFill>
              <a:round/>
            </a:ln>
          </p:spPr>
          <p:txBody>
            <a:bodyPr/>
            <a:lstStyle/>
            <a:p>
              <a:endParaRPr lang="zh-CN" altLang="en-US"/>
            </a:p>
          </p:txBody>
        </p:sp>
        <p:sp>
          <p:nvSpPr>
            <p:cNvPr id="56352" name="Freeform 10"/>
            <p:cNvSpPr>
              <a:spLocks noChangeArrowheads="1"/>
            </p:cNvSpPr>
            <p:nvPr/>
          </p:nvSpPr>
          <p:spPr bwMode="auto">
            <a:xfrm>
              <a:off x="4512" y="1488"/>
              <a:ext cx="423" cy="252"/>
            </a:xfrm>
            <a:custGeom>
              <a:avLst/>
              <a:gdLst>
                <a:gd name="T0" fmla="*/ 18 w 423"/>
                <a:gd name="T1" fmla="*/ 0 h 252"/>
                <a:gd name="T2" fmla="*/ 30 w 423"/>
                <a:gd name="T3" fmla="*/ 36 h 252"/>
                <a:gd name="T4" fmla="*/ 78 w 423"/>
                <a:gd name="T5" fmla="*/ 48 h 252"/>
                <a:gd name="T6" fmla="*/ 150 w 423"/>
                <a:gd name="T7" fmla="*/ 84 h 252"/>
                <a:gd name="T8" fmla="*/ 216 w 423"/>
                <a:gd name="T9" fmla="*/ 60 h 252"/>
                <a:gd name="T10" fmla="*/ 306 w 423"/>
                <a:gd name="T11" fmla="*/ 48 h 252"/>
                <a:gd name="T12" fmla="*/ 348 w 423"/>
                <a:gd name="T13" fmla="*/ 24 h 252"/>
                <a:gd name="T14" fmla="*/ 402 w 423"/>
                <a:gd name="T15" fmla="*/ 72 h 252"/>
                <a:gd name="T16" fmla="*/ 408 w 423"/>
                <a:gd name="T17" fmla="*/ 156 h 252"/>
                <a:gd name="T18" fmla="*/ 276 w 423"/>
                <a:gd name="T19" fmla="*/ 252 h 252"/>
                <a:gd name="T20" fmla="*/ 162 w 423"/>
                <a:gd name="T21" fmla="*/ 180 h 252"/>
                <a:gd name="T22" fmla="*/ 126 w 423"/>
                <a:gd name="T23" fmla="*/ 156 h 252"/>
                <a:gd name="T24" fmla="*/ 54 w 423"/>
                <a:gd name="T25" fmla="*/ 132 h 252"/>
                <a:gd name="T26" fmla="*/ 42 w 423"/>
                <a:gd name="T27" fmla="*/ 96 h 252"/>
                <a:gd name="T28" fmla="*/ 6 w 423"/>
                <a:gd name="T29" fmla="*/ 84 h 252"/>
                <a:gd name="T30" fmla="*/ 18 w 423"/>
                <a:gd name="T31" fmla="*/ 48 h 252"/>
                <a:gd name="T32" fmla="*/ 18 w 423"/>
                <a:gd name="T33" fmla="*/ 0 h 2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3"/>
                <a:gd name="T52" fmla="*/ 0 h 252"/>
                <a:gd name="T53" fmla="*/ 423 w 423"/>
                <a:gd name="T54" fmla="*/ 252 h 25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3" h="252">
                  <a:moveTo>
                    <a:pt x="18" y="0"/>
                  </a:moveTo>
                  <a:cubicBezTo>
                    <a:pt x="22" y="12"/>
                    <a:pt x="20" y="28"/>
                    <a:pt x="30" y="36"/>
                  </a:cubicBezTo>
                  <a:cubicBezTo>
                    <a:pt x="43" y="46"/>
                    <a:pt x="62" y="43"/>
                    <a:pt x="78" y="48"/>
                  </a:cubicBezTo>
                  <a:cubicBezTo>
                    <a:pt x="121" y="60"/>
                    <a:pt x="111" y="58"/>
                    <a:pt x="150" y="84"/>
                  </a:cubicBezTo>
                  <a:cubicBezTo>
                    <a:pt x="173" y="88"/>
                    <a:pt x="190" y="66"/>
                    <a:pt x="216" y="60"/>
                  </a:cubicBezTo>
                  <a:cubicBezTo>
                    <a:pt x="242" y="54"/>
                    <a:pt x="284" y="54"/>
                    <a:pt x="306" y="48"/>
                  </a:cubicBezTo>
                  <a:cubicBezTo>
                    <a:pt x="318" y="52"/>
                    <a:pt x="336" y="26"/>
                    <a:pt x="348" y="24"/>
                  </a:cubicBezTo>
                  <a:cubicBezTo>
                    <a:pt x="410" y="14"/>
                    <a:pt x="356" y="2"/>
                    <a:pt x="402" y="72"/>
                  </a:cubicBezTo>
                  <a:cubicBezTo>
                    <a:pt x="398" y="100"/>
                    <a:pt x="423" y="132"/>
                    <a:pt x="408" y="156"/>
                  </a:cubicBezTo>
                  <a:cubicBezTo>
                    <a:pt x="386" y="191"/>
                    <a:pt x="313" y="240"/>
                    <a:pt x="276" y="252"/>
                  </a:cubicBezTo>
                  <a:cubicBezTo>
                    <a:pt x="188" y="223"/>
                    <a:pt x="235" y="198"/>
                    <a:pt x="162" y="180"/>
                  </a:cubicBezTo>
                  <a:cubicBezTo>
                    <a:pt x="150" y="172"/>
                    <a:pt x="139" y="162"/>
                    <a:pt x="126" y="156"/>
                  </a:cubicBezTo>
                  <a:cubicBezTo>
                    <a:pt x="103" y="146"/>
                    <a:pt x="54" y="132"/>
                    <a:pt x="54" y="132"/>
                  </a:cubicBezTo>
                  <a:cubicBezTo>
                    <a:pt x="50" y="120"/>
                    <a:pt x="51" y="105"/>
                    <a:pt x="42" y="96"/>
                  </a:cubicBezTo>
                  <a:cubicBezTo>
                    <a:pt x="33" y="87"/>
                    <a:pt x="12" y="95"/>
                    <a:pt x="6" y="84"/>
                  </a:cubicBezTo>
                  <a:cubicBezTo>
                    <a:pt x="0" y="73"/>
                    <a:pt x="16" y="61"/>
                    <a:pt x="18" y="48"/>
                  </a:cubicBezTo>
                  <a:cubicBezTo>
                    <a:pt x="20" y="32"/>
                    <a:pt x="18" y="16"/>
                    <a:pt x="18" y="0"/>
                  </a:cubicBezTo>
                  <a:close/>
                </a:path>
              </a:pathLst>
            </a:custGeom>
            <a:solidFill>
              <a:srgbClr val="CCFFFF"/>
            </a:solidFill>
            <a:ln w="9525">
              <a:solidFill>
                <a:schemeClr val="tx1"/>
              </a:solidFill>
              <a:round/>
            </a:ln>
          </p:spPr>
          <p:txBody>
            <a:bodyPr/>
            <a:lstStyle/>
            <a:p>
              <a:endParaRPr lang="zh-CN" altLang="en-US"/>
            </a:p>
          </p:txBody>
        </p:sp>
        <p:sp>
          <p:nvSpPr>
            <p:cNvPr id="56353" name="Freeform 11"/>
            <p:cNvSpPr>
              <a:spLocks noChangeArrowheads="1"/>
            </p:cNvSpPr>
            <p:nvPr/>
          </p:nvSpPr>
          <p:spPr bwMode="auto">
            <a:xfrm>
              <a:off x="4471" y="1497"/>
              <a:ext cx="626" cy="676"/>
            </a:xfrm>
            <a:custGeom>
              <a:avLst/>
              <a:gdLst>
                <a:gd name="T0" fmla="*/ 449 w 626"/>
                <a:gd name="T1" fmla="*/ 28 h 676"/>
                <a:gd name="T2" fmla="*/ 437 w 626"/>
                <a:gd name="T3" fmla="*/ 172 h 676"/>
                <a:gd name="T4" fmla="*/ 365 w 626"/>
                <a:gd name="T5" fmla="*/ 220 h 676"/>
                <a:gd name="T6" fmla="*/ 329 w 626"/>
                <a:gd name="T7" fmla="*/ 244 h 676"/>
                <a:gd name="T8" fmla="*/ 305 w 626"/>
                <a:gd name="T9" fmla="*/ 280 h 676"/>
                <a:gd name="T10" fmla="*/ 269 w 626"/>
                <a:gd name="T11" fmla="*/ 304 h 676"/>
                <a:gd name="T12" fmla="*/ 221 w 626"/>
                <a:gd name="T13" fmla="*/ 364 h 676"/>
                <a:gd name="T14" fmla="*/ 17 w 626"/>
                <a:gd name="T15" fmla="*/ 484 h 676"/>
                <a:gd name="T16" fmla="*/ 41 w 626"/>
                <a:gd name="T17" fmla="*/ 604 h 676"/>
                <a:gd name="T18" fmla="*/ 65 w 626"/>
                <a:gd name="T19" fmla="*/ 676 h 676"/>
                <a:gd name="T20" fmla="*/ 173 w 626"/>
                <a:gd name="T21" fmla="*/ 604 h 676"/>
                <a:gd name="T22" fmla="*/ 245 w 626"/>
                <a:gd name="T23" fmla="*/ 568 h 676"/>
                <a:gd name="T24" fmla="*/ 305 w 626"/>
                <a:gd name="T25" fmla="*/ 508 h 676"/>
                <a:gd name="T26" fmla="*/ 365 w 626"/>
                <a:gd name="T27" fmla="*/ 448 h 676"/>
                <a:gd name="T28" fmla="*/ 413 w 626"/>
                <a:gd name="T29" fmla="*/ 376 h 676"/>
                <a:gd name="T30" fmla="*/ 473 w 626"/>
                <a:gd name="T31" fmla="*/ 304 h 676"/>
                <a:gd name="T32" fmla="*/ 497 w 626"/>
                <a:gd name="T33" fmla="*/ 232 h 676"/>
                <a:gd name="T34" fmla="*/ 545 w 626"/>
                <a:gd name="T35" fmla="*/ 160 h 676"/>
                <a:gd name="T36" fmla="*/ 557 w 626"/>
                <a:gd name="T37" fmla="*/ 124 h 676"/>
                <a:gd name="T38" fmla="*/ 617 w 626"/>
                <a:gd name="T39" fmla="*/ 16 h 676"/>
                <a:gd name="T40" fmla="*/ 461 w 626"/>
                <a:gd name="T41" fmla="*/ 28 h 676"/>
                <a:gd name="T42" fmla="*/ 461 w 626"/>
                <a:gd name="T43" fmla="*/ 100 h 676"/>
                <a:gd name="T44" fmla="*/ 449 w 626"/>
                <a:gd name="T45" fmla="*/ 148 h 67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626"/>
                <a:gd name="T70" fmla="*/ 0 h 676"/>
                <a:gd name="T71" fmla="*/ 626 w 626"/>
                <a:gd name="T72" fmla="*/ 676 h 67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626" h="676">
                  <a:moveTo>
                    <a:pt x="449" y="28"/>
                  </a:moveTo>
                  <a:cubicBezTo>
                    <a:pt x="468" y="84"/>
                    <a:pt x="491" y="125"/>
                    <a:pt x="437" y="172"/>
                  </a:cubicBezTo>
                  <a:cubicBezTo>
                    <a:pt x="415" y="191"/>
                    <a:pt x="389" y="204"/>
                    <a:pt x="365" y="220"/>
                  </a:cubicBezTo>
                  <a:cubicBezTo>
                    <a:pt x="353" y="228"/>
                    <a:pt x="329" y="244"/>
                    <a:pt x="329" y="244"/>
                  </a:cubicBezTo>
                  <a:cubicBezTo>
                    <a:pt x="321" y="256"/>
                    <a:pt x="315" y="270"/>
                    <a:pt x="305" y="280"/>
                  </a:cubicBezTo>
                  <a:cubicBezTo>
                    <a:pt x="295" y="290"/>
                    <a:pt x="278" y="293"/>
                    <a:pt x="269" y="304"/>
                  </a:cubicBezTo>
                  <a:cubicBezTo>
                    <a:pt x="203" y="387"/>
                    <a:pt x="324" y="295"/>
                    <a:pt x="221" y="364"/>
                  </a:cubicBezTo>
                  <a:cubicBezTo>
                    <a:pt x="193" y="448"/>
                    <a:pt x="94" y="465"/>
                    <a:pt x="17" y="484"/>
                  </a:cubicBezTo>
                  <a:cubicBezTo>
                    <a:pt x="50" y="584"/>
                    <a:pt x="0" y="425"/>
                    <a:pt x="41" y="604"/>
                  </a:cubicBezTo>
                  <a:cubicBezTo>
                    <a:pt x="47" y="629"/>
                    <a:pt x="65" y="676"/>
                    <a:pt x="65" y="676"/>
                  </a:cubicBezTo>
                  <a:cubicBezTo>
                    <a:pt x="122" y="657"/>
                    <a:pt x="127" y="635"/>
                    <a:pt x="173" y="604"/>
                  </a:cubicBezTo>
                  <a:cubicBezTo>
                    <a:pt x="195" y="589"/>
                    <a:pt x="223" y="583"/>
                    <a:pt x="245" y="568"/>
                  </a:cubicBezTo>
                  <a:cubicBezTo>
                    <a:pt x="309" y="472"/>
                    <a:pt x="225" y="588"/>
                    <a:pt x="305" y="508"/>
                  </a:cubicBezTo>
                  <a:cubicBezTo>
                    <a:pt x="385" y="428"/>
                    <a:pt x="269" y="512"/>
                    <a:pt x="365" y="448"/>
                  </a:cubicBezTo>
                  <a:cubicBezTo>
                    <a:pt x="381" y="424"/>
                    <a:pt x="397" y="400"/>
                    <a:pt x="413" y="376"/>
                  </a:cubicBezTo>
                  <a:cubicBezTo>
                    <a:pt x="451" y="319"/>
                    <a:pt x="447" y="363"/>
                    <a:pt x="473" y="304"/>
                  </a:cubicBezTo>
                  <a:cubicBezTo>
                    <a:pt x="483" y="281"/>
                    <a:pt x="489" y="256"/>
                    <a:pt x="497" y="232"/>
                  </a:cubicBezTo>
                  <a:cubicBezTo>
                    <a:pt x="506" y="205"/>
                    <a:pt x="529" y="184"/>
                    <a:pt x="545" y="160"/>
                  </a:cubicBezTo>
                  <a:cubicBezTo>
                    <a:pt x="552" y="149"/>
                    <a:pt x="551" y="135"/>
                    <a:pt x="557" y="124"/>
                  </a:cubicBezTo>
                  <a:cubicBezTo>
                    <a:pt x="626" y="0"/>
                    <a:pt x="590" y="97"/>
                    <a:pt x="617" y="16"/>
                  </a:cubicBezTo>
                  <a:cubicBezTo>
                    <a:pt x="549" y="5"/>
                    <a:pt x="523" y="7"/>
                    <a:pt x="461" y="28"/>
                  </a:cubicBezTo>
                  <a:cubicBezTo>
                    <a:pt x="429" y="124"/>
                    <a:pt x="461" y="4"/>
                    <a:pt x="461" y="100"/>
                  </a:cubicBezTo>
                  <a:cubicBezTo>
                    <a:pt x="461" y="116"/>
                    <a:pt x="449" y="132"/>
                    <a:pt x="449" y="148"/>
                  </a:cubicBezTo>
                </a:path>
              </a:pathLst>
            </a:custGeom>
            <a:solidFill>
              <a:srgbClr val="CCFFFF"/>
            </a:solidFill>
            <a:ln w="9525">
              <a:solidFill>
                <a:schemeClr val="tx1"/>
              </a:solidFill>
              <a:round/>
            </a:ln>
          </p:spPr>
          <p:txBody>
            <a:bodyPr/>
            <a:lstStyle/>
            <a:p>
              <a:endParaRPr lang="zh-CN" altLang="en-US"/>
            </a:p>
          </p:txBody>
        </p:sp>
        <p:sp>
          <p:nvSpPr>
            <p:cNvPr id="56354" name="Freeform 12"/>
            <p:cNvSpPr>
              <a:spLocks noChangeArrowheads="1"/>
            </p:cNvSpPr>
            <p:nvPr/>
          </p:nvSpPr>
          <p:spPr bwMode="auto">
            <a:xfrm>
              <a:off x="3745" y="1871"/>
              <a:ext cx="788" cy="590"/>
            </a:xfrm>
            <a:custGeom>
              <a:avLst/>
              <a:gdLst>
                <a:gd name="T0" fmla="*/ 443 w 788"/>
                <a:gd name="T1" fmla="*/ 25 h 590"/>
                <a:gd name="T2" fmla="*/ 191 w 788"/>
                <a:gd name="T3" fmla="*/ 62 h 590"/>
                <a:gd name="T4" fmla="*/ 83 w 788"/>
                <a:gd name="T5" fmla="*/ 110 h 590"/>
                <a:gd name="T6" fmla="*/ 71 w 788"/>
                <a:gd name="T7" fmla="*/ 217 h 590"/>
                <a:gd name="T8" fmla="*/ 35 w 788"/>
                <a:gd name="T9" fmla="*/ 314 h 590"/>
                <a:gd name="T10" fmla="*/ 47 w 788"/>
                <a:gd name="T11" fmla="*/ 386 h 590"/>
                <a:gd name="T12" fmla="*/ 167 w 788"/>
                <a:gd name="T13" fmla="*/ 410 h 590"/>
                <a:gd name="T14" fmla="*/ 251 w 788"/>
                <a:gd name="T15" fmla="*/ 482 h 590"/>
                <a:gd name="T16" fmla="*/ 299 w 788"/>
                <a:gd name="T17" fmla="*/ 410 h 590"/>
                <a:gd name="T18" fmla="*/ 371 w 788"/>
                <a:gd name="T19" fmla="*/ 434 h 590"/>
                <a:gd name="T20" fmla="*/ 407 w 788"/>
                <a:gd name="T21" fmla="*/ 446 h 590"/>
                <a:gd name="T22" fmla="*/ 491 w 788"/>
                <a:gd name="T23" fmla="*/ 530 h 590"/>
                <a:gd name="T24" fmla="*/ 515 w 788"/>
                <a:gd name="T25" fmla="*/ 566 h 590"/>
                <a:gd name="T26" fmla="*/ 587 w 788"/>
                <a:gd name="T27" fmla="*/ 590 h 590"/>
                <a:gd name="T28" fmla="*/ 623 w 788"/>
                <a:gd name="T29" fmla="*/ 578 h 590"/>
                <a:gd name="T30" fmla="*/ 683 w 788"/>
                <a:gd name="T31" fmla="*/ 470 h 590"/>
                <a:gd name="T32" fmla="*/ 719 w 788"/>
                <a:gd name="T33" fmla="*/ 446 h 590"/>
                <a:gd name="T34" fmla="*/ 743 w 788"/>
                <a:gd name="T35" fmla="*/ 410 h 590"/>
                <a:gd name="T36" fmla="*/ 779 w 788"/>
                <a:gd name="T37" fmla="*/ 386 h 590"/>
                <a:gd name="T38" fmla="*/ 755 w 788"/>
                <a:gd name="T39" fmla="*/ 350 h 590"/>
                <a:gd name="T40" fmla="*/ 743 w 788"/>
                <a:gd name="T41" fmla="*/ 122 h 590"/>
                <a:gd name="T42" fmla="*/ 671 w 788"/>
                <a:gd name="T43" fmla="*/ 98 h 590"/>
                <a:gd name="T44" fmla="*/ 599 w 788"/>
                <a:gd name="T45" fmla="*/ 122 h 590"/>
                <a:gd name="T46" fmla="*/ 563 w 788"/>
                <a:gd name="T47" fmla="*/ 134 h 590"/>
                <a:gd name="T48" fmla="*/ 443 w 788"/>
                <a:gd name="T49" fmla="*/ 86 h 590"/>
                <a:gd name="T50" fmla="*/ 395 w 788"/>
                <a:gd name="T51" fmla="*/ 13 h 590"/>
                <a:gd name="T52" fmla="*/ 347 w 788"/>
                <a:gd name="T53" fmla="*/ 26 h 590"/>
                <a:gd name="T54" fmla="*/ 335 w 788"/>
                <a:gd name="T55" fmla="*/ 62 h 590"/>
                <a:gd name="T56" fmla="*/ 287 w 788"/>
                <a:gd name="T57" fmla="*/ 49 h 590"/>
                <a:gd name="T58" fmla="*/ 131 w 788"/>
                <a:gd name="T59" fmla="*/ 97 h 590"/>
                <a:gd name="T60" fmla="*/ 143 w 788"/>
                <a:gd name="T61" fmla="*/ 122 h 590"/>
                <a:gd name="T62" fmla="*/ 95 w 788"/>
                <a:gd name="T63" fmla="*/ 110 h 590"/>
                <a:gd name="T64" fmla="*/ 11 w 788"/>
                <a:gd name="T65" fmla="*/ 122 h 590"/>
                <a:gd name="T66" fmla="*/ 35 w 788"/>
                <a:gd name="T67" fmla="*/ 158 h 59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88"/>
                <a:gd name="T103" fmla="*/ 0 h 590"/>
                <a:gd name="T104" fmla="*/ 788 w 788"/>
                <a:gd name="T105" fmla="*/ 590 h 59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88" h="590">
                  <a:moveTo>
                    <a:pt x="443" y="25"/>
                  </a:moveTo>
                  <a:cubicBezTo>
                    <a:pt x="395" y="1"/>
                    <a:pt x="271" y="52"/>
                    <a:pt x="191" y="62"/>
                  </a:cubicBezTo>
                  <a:cubicBezTo>
                    <a:pt x="152" y="75"/>
                    <a:pt x="122" y="97"/>
                    <a:pt x="83" y="110"/>
                  </a:cubicBezTo>
                  <a:cubicBezTo>
                    <a:pt x="92" y="161"/>
                    <a:pt x="93" y="168"/>
                    <a:pt x="71" y="217"/>
                  </a:cubicBezTo>
                  <a:cubicBezTo>
                    <a:pt x="59" y="243"/>
                    <a:pt x="35" y="314"/>
                    <a:pt x="35" y="314"/>
                  </a:cubicBezTo>
                  <a:cubicBezTo>
                    <a:pt x="39" y="338"/>
                    <a:pt x="27" y="372"/>
                    <a:pt x="47" y="386"/>
                  </a:cubicBezTo>
                  <a:cubicBezTo>
                    <a:pt x="80" y="410"/>
                    <a:pt x="167" y="410"/>
                    <a:pt x="167" y="410"/>
                  </a:cubicBezTo>
                  <a:cubicBezTo>
                    <a:pt x="185" y="464"/>
                    <a:pt x="199" y="465"/>
                    <a:pt x="251" y="482"/>
                  </a:cubicBezTo>
                  <a:cubicBezTo>
                    <a:pt x="267" y="458"/>
                    <a:pt x="272" y="401"/>
                    <a:pt x="299" y="410"/>
                  </a:cubicBezTo>
                  <a:cubicBezTo>
                    <a:pt x="323" y="418"/>
                    <a:pt x="347" y="426"/>
                    <a:pt x="371" y="434"/>
                  </a:cubicBezTo>
                  <a:cubicBezTo>
                    <a:pt x="383" y="438"/>
                    <a:pt x="407" y="446"/>
                    <a:pt x="407" y="446"/>
                  </a:cubicBezTo>
                  <a:cubicBezTo>
                    <a:pt x="462" y="529"/>
                    <a:pt x="428" y="509"/>
                    <a:pt x="491" y="530"/>
                  </a:cubicBezTo>
                  <a:cubicBezTo>
                    <a:pt x="499" y="542"/>
                    <a:pt x="503" y="558"/>
                    <a:pt x="515" y="566"/>
                  </a:cubicBezTo>
                  <a:cubicBezTo>
                    <a:pt x="536" y="579"/>
                    <a:pt x="587" y="590"/>
                    <a:pt x="587" y="590"/>
                  </a:cubicBezTo>
                  <a:cubicBezTo>
                    <a:pt x="599" y="586"/>
                    <a:pt x="613" y="586"/>
                    <a:pt x="623" y="578"/>
                  </a:cubicBezTo>
                  <a:cubicBezTo>
                    <a:pt x="657" y="551"/>
                    <a:pt x="652" y="501"/>
                    <a:pt x="683" y="470"/>
                  </a:cubicBezTo>
                  <a:cubicBezTo>
                    <a:pt x="693" y="460"/>
                    <a:pt x="707" y="454"/>
                    <a:pt x="719" y="446"/>
                  </a:cubicBezTo>
                  <a:cubicBezTo>
                    <a:pt x="727" y="434"/>
                    <a:pt x="733" y="420"/>
                    <a:pt x="743" y="410"/>
                  </a:cubicBezTo>
                  <a:cubicBezTo>
                    <a:pt x="753" y="400"/>
                    <a:pt x="776" y="400"/>
                    <a:pt x="779" y="386"/>
                  </a:cubicBezTo>
                  <a:cubicBezTo>
                    <a:pt x="782" y="372"/>
                    <a:pt x="763" y="362"/>
                    <a:pt x="755" y="350"/>
                  </a:cubicBezTo>
                  <a:cubicBezTo>
                    <a:pt x="788" y="250"/>
                    <a:pt x="775" y="217"/>
                    <a:pt x="743" y="122"/>
                  </a:cubicBezTo>
                  <a:cubicBezTo>
                    <a:pt x="735" y="98"/>
                    <a:pt x="671" y="98"/>
                    <a:pt x="671" y="98"/>
                  </a:cubicBezTo>
                  <a:cubicBezTo>
                    <a:pt x="647" y="106"/>
                    <a:pt x="623" y="114"/>
                    <a:pt x="599" y="122"/>
                  </a:cubicBezTo>
                  <a:cubicBezTo>
                    <a:pt x="587" y="126"/>
                    <a:pt x="563" y="134"/>
                    <a:pt x="563" y="134"/>
                  </a:cubicBezTo>
                  <a:cubicBezTo>
                    <a:pt x="524" y="108"/>
                    <a:pt x="487" y="101"/>
                    <a:pt x="443" y="86"/>
                  </a:cubicBezTo>
                  <a:cubicBezTo>
                    <a:pt x="435" y="74"/>
                    <a:pt x="407" y="21"/>
                    <a:pt x="395" y="13"/>
                  </a:cubicBezTo>
                  <a:cubicBezTo>
                    <a:pt x="374" y="0"/>
                    <a:pt x="347" y="26"/>
                    <a:pt x="347" y="26"/>
                  </a:cubicBezTo>
                  <a:cubicBezTo>
                    <a:pt x="333" y="28"/>
                    <a:pt x="345" y="54"/>
                    <a:pt x="335" y="62"/>
                  </a:cubicBezTo>
                  <a:cubicBezTo>
                    <a:pt x="342" y="77"/>
                    <a:pt x="335" y="37"/>
                    <a:pt x="287" y="49"/>
                  </a:cubicBezTo>
                  <a:cubicBezTo>
                    <a:pt x="287" y="49"/>
                    <a:pt x="149" y="91"/>
                    <a:pt x="131" y="97"/>
                  </a:cubicBezTo>
                  <a:cubicBezTo>
                    <a:pt x="119" y="101"/>
                    <a:pt x="143" y="122"/>
                    <a:pt x="143" y="122"/>
                  </a:cubicBezTo>
                  <a:cubicBezTo>
                    <a:pt x="127" y="118"/>
                    <a:pt x="111" y="110"/>
                    <a:pt x="95" y="110"/>
                  </a:cubicBezTo>
                  <a:cubicBezTo>
                    <a:pt x="67" y="110"/>
                    <a:pt x="33" y="104"/>
                    <a:pt x="11" y="122"/>
                  </a:cubicBezTo>
                  <a:cubicBezTo>
                    <a:pt x="0" y="131"/>
                    <a:pt x="25" y="148"/>
                    <a:pt x="35" y="158"/>
                  </a:cubicBezTo>
                </a:path>
              </a:pathLst>
            </a:custGeom>
            <a:solidFill>
              <a:srgbClr val="CCFFFF"/>
            </a:solidFill>
            <a:ln w="9525">
              <a:solidFill>
                <a:schemeClr val="tx1"/>
              </a:solidFill>
              <a:round/>
            </a:ln>
          </p:spPr>
          <p:txBody>
            <a:bodyPr/>
            <a:lstStyle/>
            <a:p>
              <a:endParaRPr lang="zh-CN" altLang="en-US"/>
            </a:p>
          </p:txBody>
        </p:sp>
        <p:sp>
          <p:nvSpPr>
            <p:cNvPr id="56355" name="Freeform 13"/>
            <p:cNvSpPr>
              <a:spLocks noChangeArrowheads="1"/>
            </p:cNvSpPr>
            <p:nvPr/>
          </p:nvSpPr>
          <p:spPr bwMode="auto">
            <a:xfrm>
              <a:off x="3903" y="2173"/>
              <a:ext cx="150" cy="177"/>
            </a:xfrm>
            <a:custGeom>
              <a:avLst/>
              <a:gdLst>
                <a:gd name="T0" fmla="*/ 9 w 150"/>
                <a:gd name="T1" fmla="*/ 132 h 177"/>
                <a:gd name="T2" fmla="*/ 105 w 150"/>
                <a:gd name="T3" fmla="*/ 0 h 177"/>
                <a:gd name="T4" fmla="*/ 141 w 150"/>
                <a:gd name="T5" fmla="*/ 24 h 177"/>
                <a:gd name="T6" fmla="*/ 105 w 150"/>
                <a:gd name="T7" fmla="*/ 108 h 177"/>
                <a:gd name="T8" fmla="*/ 93 w 150"/>
                <a:gd name="T9" fmla="*/ 168 h 177"/>
                <a:gd name="T10" fmla="*/ 57 w 150"/>
                <a:gd name="T11" fmla="*/ 156 h 177"/>
                <a:gd name="T12" fmla="*/ 9 w 150"/>
                <a:gd name="T13" fmla="*/ 132 h 177"/>
                <a:gd name="T14" fmla="*/ 0 60000 65536"/>
                <a:gd name="T15" fmla="*/ 0 60000 65536"/>
                <a:gd name="T16" fmla="*/ 0 60000 65536"/>
                <a:gd name="T17" fmla="*/ 0 60000 65536"/>
                <a:gd name="T18" fmla="*/ 0 60000 65536"/>
                <a:gd name="T19" fmla="*/ 0 60000 65536"/>
                <a:gd name="T20" fmla="*/ 0 60000 65536"/>
                <a:gd name="T21" fmla="*/ 0 w 150"/>
                <a:gd name="T22" fmla="*/ 0 h 177"/>
                <a:gd name="T23" fmla="*/ 150 w 150"/>
                <a:gd name="T24" fmla="*/ 177 h 1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0" h="177">
                  <a:moveTo>
                    <a:pt x="9" y="132"/>
                  </a:moveTo>
                  <a:cubicBezTo>
                    <a:pt x="25" y="69"/>
                    <a:pt x="42" y="21"/>
                    <a:pt x="105" y="0"/>
                  </a:cubicBezTo>
                  <a:cubicBezTo>
                    <a:pt x="117" y="8"/>
                    <a:pt x="136" y="10"/>
                    <a:pt x="141" y="24"/>
                  </a:cubicBezTo>
                  <a:cubicBezTo>
                    <a:pt x="150" y="50"/>
                    <a:pt x="117" y="90"/>
                    <a:pt x="105" y="108"/>
                  </a:cubicBezTo>
                  <a:cubicBezTo>
                    <a:pt x="101" y="128"/>
                    <a:pt x="107" y="154"/>
                    <a:pt x="93" y="168"/>
                  </a:cubicBezTo>
                  <a:cubicBezTo>
                    <a:pt x="84" y="177"/>
                    <a:pt x="66" y="165"/>
                    <a:pt x="57" y="156"/>
                  </a:cubicBezTo>
                  <a:cubicBezTo>
                    <a:pt x="0" y="99"/>
                    <a:pt x="9" y="39"/>
                    <a:pt x="9" y="132"/>
                  </a:cubicBezTo>
                  <a:close/>
                </a:path>
              </a:pathLst>
            </a:custGeom>
            <a:solidFill>
              <a:srgbClr val="CCFFFF"/>
            </a:solidFill>
            <a:ln w="9525">
              <a:solidFill>
                <a:schemeClr val="tx1"/>
              </a:solidFill>
              <a:round/>
            </a:ln>
          </p:spPr>
          <p:txBody>
            <a:bodyPr/>
            <a:lstStyle/>
            <a:p>
              <a:endParaRPr lang="zh-CN" altLang="en-US"/>
            </a:p>
          </p:txBody>
        </p:sp>
        <p:sp>
          <p:nvSpPr>
            <p:cNvPr id="56356" name="Freeform 14"/>
            <p:cNvSpPr>
              <a:spLocks noChangeArrowheads="1"/>
            </p:cNvSpPr>
            <p:nvPr/>
          </p:nvSpPr>
          <p:spPr bwMode="auto">
            <a:xfrm>
              <a:off x="3732" y="2245"/>
              <a:ext cx="649" cy="691"/>
            </a:xfrm>
            <a:custGeom>
              <a:avLst/>
              <a:gdLst>
                <a:gd name="T0" fmla="*/ 348 w 649"/>
                <a:gd name="T1" fmla="*/ 660 h 691"/>
                <a:gd name="T2" fmla="*/ 516 w 649"/>
                <a:gd name="T3" fmla="*/ 660 h 691"/>
                <a:gd name="T4" fmla="*/ 588 w 649"/>
                <a:gd name="T5" fmla="*/ 636 h 691"/>
                <a:gd name="T6" fmla="*/ 624 w 649"/>
                <a:gd name="T7" fmla="*/ 624 h 691"/>
                <a:gd name="T8" fmla="*/ 648 w 649"/>
                <a:gd name="T9" fmla="*/ 588 h 691"/>
                <a:gd name="T10" fmla="*/ 624 w 649"/>
                <a:gd name="T11" fmla="*/ 552 h 691"/>
                <a:gd name="T12" fmla="*/ 612 w 649"/>
                <a:gd name="T13" fmla="*/ 516 h 691"/>
                <a:gd name="T14" fmla="*/ 636 w 649"/>
                <a:gd name="T15" fmla="*/ 264 h 691"/>
                <a:gd name="T16" fmla="*/ 588 w 649"/>
                <a:gd name="T17" fmla="*/ 228 h 691"/>
                <a:gd name="T18" fmla="*/ 516 w 649"/>
                <a:gd name="T19" fmla="*/ 180 h 691"/>
                <a:gd name="T20" fmla="*/ 480 w 649"/>
                <a:gd name="T21" fmla="*/ 156 h 691"/>
                <a:gd name="T22" fmla="*/ 444 w 649"/>
                <a:gd name="T23" fmla="*/ 132 h 691"/>
                <a:gd name="T24" fmla="*/ 420 w 649"/>
                <a:gd name="T25" fmla="*/ 60 h 691"/>
                <a:gd name="T26" fmla="*/ 312 w 649"/>
                <a:gd name="T27" fmla="*/ 0 h 691"/>
                <a:gd name="T28" fmla="*/ 264 w 649"/>
                <a:gd name="T29" fmla="*/ 72 h 691"/>
                <a:gd name="T30" fmla="*/ 84 w 649"/>
                <a:gd name="T31" fmla="*/ 24 h 691"/>
                <a:gd name="T32" fmla="*/ 48 w 649"/>
                <a:gd name="T33" fmla="*/ 36 h 691"/>
                <a:gd name="T34" fmla="*/ 0 w 649"/>
                <a:gd name="T35" fmla="*/ 108 h 691"/>
                <a:gd name="T36" fmla="*/ 132 w 649"/>
                <a:gd name="T37" fmla="*/ 420 h 691"/>
                <a:gd name="T38" fmla="*/ 192 w 649"/>
                <a:gd name="T39" fmla="*/ 468 h 691"/>
                <a:gd name="T40" fmla="*/ 264 w 649"/>
                <a:gd name="T41" fmla="*/ 516 h 691"/>
                <a:gd name="T42" fmla="*/ 276 w 649"/>
                <a:gd name="T43" fmla="*/ 564 h 691"/>
                <a:gd name="T44" fmla="*/ 312 w 649"/>
                <a:gd name="T45" fmla="*/ 576 h 691"/>
                <a:gd name="T46" fmla="*/ 336 w 649"/>
                <a:gd name="T47" fmla="*/ 648 h 691"/>
                <a:gd name="T48" fmla="*/ 348 w 649"/>
                <a:gd name="T49" fmla="*/ 684 h 691"/>
                <a:gd name="T50" fmla="*/ 420 w 649"/>
                <a:gd name="T51" fmla="*/ 672 h 691"/>
                <a:gd name="T52" fmla="*/ 480 w 649"/>
                <a:gd name="T53" fmla="*/ 672 h 6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49"/>
                <a:gd name="T82" fmla="*/ 0 h 691"/>
                <a:gd name="T83" fmla="*/ 649 w 649"/>
                <a:gd name="T84" fmla="*/ 691 h 6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49" h="691">
                  <a:moveTo>
                    <a:pt x="348" y="660"/>
                  </a:moveTo>
                  <a:cubicBezTo>
                    <a:pt x="439" y="678"/>
                    <a:pt x="422" y="691"/>
                    <a:pt x="516" y="660"/>
                  </a:cubicBezTo>
                  <a:cubicBezTo>
                    <a:pt x="540" y="652"/>
                    <a:pt x="564" y="644"/>
                    <a:pt x="588" y="636"/>
                  </a:cubicBezTo>
                  <a:cubicBezTo>
                    <a:pt x="600" y="632"/>
                    <a:pt x="624" y="624"/>
                    <a:pt x="624" y="624"/>
                  </a:cubicBezTo>
                  <a:cubicBezTo>
                    <a:pt x="632" y="612"/>
                    <a:pt x="648" y="602"/>
                    <a:pt x="648" y="588"/>
                  </a:cubicBezTo>
                  <a:cubicBezTo>
                    <a:pt x="648" y="574"/>
                    <a:pt x="630" y="565"/>
                    <a:pt x="624" y="552"/>
                  </a:cubicBezTo>
                  <a:cubicBezTo>
                    <a:pt x="618" y="541"/>
                    <a:pt x="616" y="528"/>
                    <a:pt x="612" y="516"/>
                  </a:cubicBezTo>
                  <a:cubicBezTo>
                    <a:pt x="629" y="430"/>
                    <a:pt x="606" y="355"/>
                    <a:pt x="636" y="264"/>
                  </a:cubicBezTo>
                  <a:cubicBezTo>
                    <a:pt x="609" y="155"/>
                    <a:pt x="649" y="248"/>
                    <a:pt x="588" y="228"/>
                  </a:cubicBezTo>
                  <a:cubicBezTo>
                    <a:pt x="561" y="219"/>
                    <a:pt x="540" y="196"/>
                    <a:pt x="516" y="180"/>
                  </a:cubicBezTo>
                  <a:cubicBezTo>
                    <a:pt x="504" y="172"/>
                    <a:pt x="492" y="164"/>
                    <a:pt x="480" y="156"/>
                  </a:cubicBezTo>
                  <a:cubicBezTo>
                    <a:pt x="468" y="148"/>
                    <a:pt x="444" y="132"/>
                    <a:pt x="444" y="132"/>
                  </a:cubicBezTo>
                  <a:cubicBezTo>
                    <a:pt x="436" y="108"/>
                    <a:pt x="441" y="74"/>
                    <a:pt x="420" y="60"/>
                  </a:cubicBezTo>
                  <a:cubicBezTo>
                    <a:pt x="337" y="5"/>
                    <a:pt x="375" y="21"/>
                    <a:pt x="312" y="0"/>
                  </a:cubicBezTo>
                  <a:cubicBezTo>
                    <a:pt x="296" y="24"/>
                    <a:pt x="292" y="79"/>
                    <a:pt x="264" y="72"/>
                  </a:cubicBezTo>
                  <a:cubicBezTo>
                    <a:pt x="204" y="57"/>
                    <a:pt x="145" y="39"/>
                    <a:pt x="84" y="24"/>
                  </a:cubicBezTo>
                  <a:cubicBezTo>
                    <a:pt x="72" y="28"/>
                    <a:pt x="57" y="27"/>
                    <a:pt x="48" y="36"/>
                  </a:cubicBezTo>
                  <a:cubicBezTo>
                    <a:pt x="28" y="56"/>
                    <a:pt x="0" y="108"/>
                    <a:pt x="0" y="108"/>
                  </a:cubicBezTo>
                  <a:cubicBezTo>
                    <a:pt x="24" y="204"/>
                    <a:pt x="44" y="362"/>
                    <a:pt x="132" y="420"/>
                  </a:cubicBezTo>
                  <a:cubicBezTo>
                    <a:pt x="176" y="487"/>
                    <a:pt x="131" y="434"/>
                    <a:pt x="192" y="468"/>
                  </a:cubicBezTo>
                  <a:cubicBezTo>
                    <a:pt x="217" y="482"/>
                    <a:pt x="264" y="516"/>
                    <a:pt x="264" y="516"/>
                  </a:cubicBezTo>
                  <a:cubicBezTo>
                    <a:pt x="268" y="532"/>
                    <a:pt x="266" y="551"/>
                    <a:pt x="276" y="564"/>
                  </a:cubicBezTo>
                  <a:cubicBezTo>
                    <a:pt x="284" y="574"/>
                    <a:pt x="305" y="566"/>
                    <a:pt x="312" y="576"/>
                  </a:cubicBezTo>
                  <a:cubicBezTo>
                    <a:pt x="327" y="597"/>
                    <a:pt x="328" y="624"/>
                    <a:pt x="336" y="648"/>
                  </a:cubicBezTo>
                  <a:cubicBezTo>
                    <a:pt x="340" y="660"/>
                    <a:pt x="348" y="684"/>
                    <a:pt x="348" y="684"/>
                  </a:cubicBezTo>
                  <a:cubicBezTo>
                    <a:pt x="409" y="643"/>
                    <a:pt x="357" y="664"/>
                    <a:pt x="420" y="672"/>
                  </a:cubicBezTo>
                  <a:cubicBezTo>
                    <a:pt x="440" y="674"/>
                    <a:pt x="460" y="672"/>
                    <a:pt x="480" y="672"/>
                  </a:cubicBezTo>
                </a:path>
              </a:pathLst>
            </a:custGeom>
            <a:solidFill>
              <a:srgbClr val="CCFFFF"/>
            </a:solidFill>
            <a:ln w="9525">
              <a:solidFill>
                <a:schemeClr val="tx1"/>
              </a:solidFill>
              <a:round/>
            </a:ln>
          </p:spPr>
          <p:txBody>
            <a:bodyPr/>
            <a:lstStyle/>
            <a:p>
              <a:endParaRPr lang="zh-CN" altLang="en-US"/>
            </a:p>
          </p:txBody>
        </p:sp>
        <p:sp>
          <p:nvSpPr>
            <p:cNvPr id="56357" name="Freeform 15"/>
            <p:cNvSpPr>
              <a:spLocks noChangeArrowheads="1"/>
            </p:cNvSpPr>
            <p:nvPr/>
          </p:nvSpPr>
          <p:spPr bwMode="auto">
            <a:xfrm>
              <a:off x="3770" y="2857"/>
              <a:ext cx="646" cy="941"/>
            </a:xfrm>
            <a:custGeom>
              <a:avLst/>
              <a:gdLst>
                <a:gd name="T0" fmla="*/ 298 w 646"/>
                <a:gd name="T1" fmla="*/ 60 h 941"/>
                <a:gd name="T2" fmla="*/ 274 w 646"/>
                <a:gd name="T3" fmla="*/ 96 h 941"/>
                <a:gd name="T4" fmla="*/ 334 w 646"/>
                <a:gd name="T5" fmla="*/ 204 h 941"/>
                <a:gd name="T6" fmla="*/ 322 w 646"/>
                <a:gd name="T7" fmla="*/ 324 h 941"/>
                <a:gd name="T8" fmla="*/ 286 w 646"/>
                <a:gd name="T9" fmla="*/ 336 h 941"/>
                <a:gd name="T10" fmla="*/ 274 w 646"/>
                <a:gd name="T11" fmla="*/ 300 h 941"/>
                <a:gd name="T12" fmla="*/ 250 w 646"/>
                <a:gd name="T13" fmla="*/ 264 h 941"/>
                <a:gd name="T14" fmla="*/ 262 w 646"/>
                <a:gd name="T15" fmla="*/ 228 h 941"/>
                <a:gd name="T16" fmla="*/ 190 w 646"/>
                <a:gd name="T17" fmla="*/ 192 h 941"/>
                <a:gd name="T18" fmla="*/ 106 w 646"/>
                <a:gd name="T19" fmla="*/ 216 h 941"/>
                <a:gd name="T20" fmla="*/ 34 w 646"/>
                <a:gd name="T21" fmla="*/ 252 h 941"/>
                <a:gd name="T22" fmla="*/ 10 w 646"/>
                <a:gd name="T23" fmla="*/ 288 h 941"/>
                <a:gd name="T24" fmla="*/ 118 w 646"/>
                <a:gd name="T25" fmla="*/ 360 h 941"/>
                <a:gd name="T26" fmla="*/ 118 w 646"/>
                <a:gd name="T27" fmla="*/ 540 h 941"/>
                <a:gd name="T28" fmla="*/ 106 w 646"/>
                <a:gd name="T29" fmla="*/ 600 h 941"/>
                <a:gd name="T30" fmla="*/ 70 w 646"/>
                <a:gd name="T31" fmla="*/ 624 h 941"/>
                <a:gd name="T32" fmla="*/ 34 w 646"/>
                <a:gd name="T33" fmla="*/ 696 h 941"/>
                <a:gd name="T34" fmla="*/ 58 w 646"/>
                <a:gd name="T35" fmla="*/ 732 h 941"/>
                <a:gd name="T36" fmla="*/ 82 w 646"/>
                <a:gd name="T37" fmla="*/ 816 h 941"/>
                <a:gd name="T38" fmla="*/ 70 w 646"/>
                <a:gd name="T39" fmla="*/ 888 h 941"/>
                <a:gd name="T40" fmla="*/ 82 w 646"/>
                <a:gd name="T41" fmla="*/ 936 h 941"/>
                <a:gd name="T42" fmla="*/ 106 w 646"/>
                <a:gd name="T43" fmla="*/ 900 h 941"/>
                <a:gd name="T44" fmla="*/ 178 w 646"/>
                <a:gd name="T45" fmla="*/ 840 h 941"/>
                <a:gd name="T46" fmla="*/ 250 w 646"/>
                <a:gd name="T47" fmla="*/ 792 h 941"/>
                <a:gd name="T48" fmla="*/ 274 w 646"/>
                <a:gd name="T49" fmla="*/ 684 h 941"/>
                <a:gd name="T50" fmla="*/ 334 w 646"/>
                <a:gd name="T51" fmla="*/ 492 h 941"/>
                <a:gd name="T52" fmla="*/ 466 w 646"/>
                <a:gd name="T53" fmla="*/ 396 h 941"/>
                <a:gd name="T54" fmla="*/ 502 w 646"/>
                <a:gd name="T55" fmla="*/ 408 h 941"/>
                <a:gd name="T56" fmla="*/ 550 w 646"/>
                <a:gd name="T57" fmla="*/ 336 h 941"/>
                <a:gd name="T58" fmla="*/ 622 w 646"/>
                <a:gd name="T59" fmla="*/ 228 h 941"/>
                <a:gd name="T60" fmla="*/ 646 w 646"/>
                <a:gd name="T61" fmla="*/ 156 h 941"/>
                <a:gd name="T62" fmla="*/ 610 w 646"/>
                <a:gd name="T63" fmla="*/ 24 h 941"/>
                <a:gd name="T64" fmla="*/ 574 w 646"/>
                <a:gd name="T65" fmla="*/ 0 h 941"/>
                <a:gd name="T66" fmla="*/ 322 w 646"/>
                <a:gd name="T67" fmla="*/ 72 h 941"/>
                <a:gd name="T68" fmla="*/ 262 w 646"/>
                <a:gd name="T69" fmla="*/ 84 h 941"/>
                <a:gd name="T70" fmla="*/ 298 w 646"/>
                <a:gd name="T71" fmla="*/ 60 h 94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6"/>
                <a:gd name="T109" fmla="*/ 0 h 941"/>
                <a:gd name="T110" fmla="*/ 646 w 646"/>
                <a:gd name="T111" fmla="*/ 941 h 94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6" h="941">
                  <a:moveTo>
                    <a:pt x="298" y="60"/>
                  </a:moveTo>
                  <a:cubicBezTo>
                    <a:pt x="290" y="72"/>
                    <a:pt x="276" y="82"/>
                    <a:pt x="274" y="96"/>
                  </a:cubicBezTo>
                  <a:cubicBezTo>
                    <a:pt x="267" y="143"/>
                    <a:pt x="301" y="182"/>
                    <a:pt x="334" y="204"/>
                  </a:cubicBezTo>
                  <a:cubicBezTo>
                    <a:pt x="330" y="244"/>
                    <a:pt x="336" y="286"/>
                    <a:pt x="322" y="324"/>
                  </a:cubicBezTo>
                  <a:cubicBezTo>
                    <a:pt x="318" y="336"/>
                    <a:pt x="297" y="342"/>
                    <a:pt x="286" y="336"/>
                  </a:cubicBezTo>
                  <a:cubicBezTo>
                    <a:pt x="275" y="330"/>
                    <a:pt x="280" y="311"/>
                    <a:pt x="274" y="300"/>
                  </a:cubicBezTo>
                  <a:cubicBezTo>
                    <a:pt x="268" y="287"/>
                    <a:pt x="258" y="276"/>
                    <a:pt x="250" y="264"/>
                  </a:cubicBezTo>
                  <a:cubicBezTo>
                    <a:pt x="254" y="252"/>
                    <a:pt x="267" y="240"/>
                    <a:pt x="262" y="228"/>
                  </a:cubicBezTo>
                  <a:cubicBezTo>
                    <a:pt x="255" y="210"/>
                    <a:pt x="205" y="197"/>
                    <a:pt x="190" y="192"/>
                  </a:cubicBezTo>
                  <a:cubicBezTo>
                    <a:pt x="175" y="196"/>
                    <a:pt x="123" y="207"/>
                    <a:pt x="106" y="216"/>
                  </a:cubicBezTo>
                  <a:cubicBezTo>
                    <a:pt x="13" y="263"/>
                    <a:pt x="124" y="222"/>
                    <a:pt x="34" y="252"/>
                  </a:cubicBezTo>
                  <a:cubicBezTo>
                    <a:pt x="26" y="264"/>
                    <a:pt x="12" y="274"/>
                    <a:pt x="10" y="288"/>
                  </a:cubicBezTo>
                  <a:cubicBezTo>
                    <a:pt x="0" y="346"/>
                    <a:pt x="86" y="354"/>
                    <a:pt x="118" y="360"/>
                  </a:cubicBezTo>
                  <a:cubicBezTo>
                    <a:pt x="162" y="427"/>
                    <a:pt x="136" y="469"/>
                    <a:pt x="118" y="540"/>
                  </a:cubicBezTo>
                  <a:cubicBezTo>
                    <a:pt x="113" y="560"/>
                    <a:pt x="116" y="582"/>
                    <a:pt x="106" y="600"/>
                  </a:cubicBezTo>
                  <a:cubicBezTo>
                    <a:pt x="99" y="613"/>
                    <a:pt x="82" y="616"/>
                    <a:pt x="70" y="624"/>
                  </a:cubicBezTo>
                  <a:cubicBezTo>
                    <a:pt x="62" y="637"/>
                    <a:pt x="31" y="676"/>
                    <a:pt x="34" y="696"/>
                  </a:cubicBezTo>
                  <a:cubicBezTo>
                    <a:pt x="36" y="710"/>
                    <a:pt x="52" y="719"/>
                    <a:pt x="58" y="732"/>
                  </a:cubicBezTo>
                  <a:cubicBezTo>
                    <a:pt x="67" y="749"/>
                    <a:pt x="78" y="801"/>
                    <a:pt x="82" y="816"/>
                  </a:cubicBezTo>
                  <a:cubicBezTo>
                    <a:pt x="78" y="840"/>
                    <a:pt x="70" y="864"/>
                    <a:pt x="70" y="888"/>
                  </a:cubicBezTo>
                  <a:cubicBezTo>
                    <a:pt x="70" y="904"/>
                    <a:pt x="66" y="931"/>
                    <a:pt x="82" y="936"/>
                  </a:cubicBezTo>
                  <a:cubicBezTo>
                    <a:pt x="96" y="941"/>
                    <a:pt x="96" y="910"/>
                    <a:pt x="106" y="900"/>
                  </a:cubicBezTo>
                  <a:cubicBezTo>
                    <a:pt x="128" y="878"/>
                    <a:pt x="153" y="859"/>
                    <a:pt x="178" y="840"/>
                  </a:cubicBezTo>
                  <a:cubicBezTo>
                    <a:pt x="201" y="822"/>
                    <a:pt x="250" y="792"/>
                    <a:pt x="250" y="792"/>
                  </a:cubicBezTo>
                  <a:cubicBezTo>
                    <a:pt x="279" y="749"/>
                    <a:pt x="291" y="734"/>
                    <a:pt x="274" y="684"/>
                  </a:cubicBezTo>
                  <a:cubicBezTo>
                    <a:pt x="281" y="601"/>
                    <a:pt x="254" y="519"/>
                    <a:pt x="334" y="492"/>
                  </a:cubicBezTo>
                  <a:cubicBezTo>
                    <a:pt x="374" y="432"/>
                    <a:pt x="410" y="433"/>
                    <a:pt x="466" y="396"/>
                  </a:cubicBezTo>
                  <a:cubicBezTo>
                    <a:pt x="478" y="400"/>
                    <a:pt x="492" y="415"/>
                    <a:pt x="502" y="408"/>
                  </a:cubicBezTo>
                  <a:cubicBezTo>
                    <a:pt x="525" y="391"/>
                    <a:pt x="534" y="360"/>
                    <a:pt x="550" y="336"/>
                  </a:cubicBezTo>
                  <a:cubicBezTo>
                    <a:pt x="574" y="300"/>
                    <a:pt x="598" y="264"/>
                    <a:pt x="622" y="228"/>
                  </a:cubicBezTo>
                  <a:cubicBezTo>
                    <a:pt x="636" y="207"/>
                    <a:pt x="646" y="156"/>
                    <a:pt x="646" y="156"/>
                  </a:cubicBezTo>
                  <a:cubicBezTo>
                    <a:pt x="641" y="135"/>
                    <a:pt x="621" y="40"/>
                    <a:pt x="610" y="24"/>
                  </a:cubicBezTo>
                  <a:cubicBezTo>
                    <a:pt x="602" y="12"/>
                    <a:pt x="586" y="8"/>
                    <a:pt x="574" y="0"/>
                  </a:cubicBezTo>
                  <a:cubicBezTo>
                    <a:pt x="500" y="49"/>
                    <a:pt x="408" y="56"/>
                    <a:pt x="322" y="72"/>
                  </a:cubicBezTo>
                  <a:cubicBezTo>
                    <a:pt x="302" y="76"/>
                    <a:pt x="280" y="93"/>
                    <a:pt x="262" y="84"/>
                  </a:cubicBezTo>
                  <a:cubicBezTo>
                    <a:pt x="249" y="78"/>
                    <a:pt x="286" y="68"/>
                    <a:pt x="298" y="60"/>
                  </a:cubicBezTo>
                  <a:close/>
                </a:path>
              </a:pathLst>
            </a:custGeom>
            <a:solidFill>
              <a:srgbClr val="CCFFFF"/>
            </a:solidFill>
            <a:ln w="9525">
              <a:solidFill>
                <a:schemeClr val="tx1"/>
              </a:solidFill>
              <a:round/>
            </a:ln>
          </p:spPr>
          <p:txBody>
            <a:bodyPr/>
            <a:lstStyle/>
            <a:p>
              <a:endParaRPr lang="zh-CN" altLang="en-US"/>
            </a:p>
          </p:txBody>
        </p:sp>
        <p:sp>
          <p:nvSpPr>
            <p:cNvPr id="56358" name="Freeform 16"/>
            <p:cNvSpPr>
              <a:spLocks noChangeArrowheads="1"/>
            </p:cNvSpPr>
            <p:nvPr/>
          </p:nvSpPr>
          <p:spPr bwMode="auto">
            <a:xfrm>
              <a:off x="2962" y="3193"/>
              <a:ext cx="914" cy="1021"/>
            </a:xfrm>
            <a:custGeom>
              <a:avLst/>
              <a:gdLst>
                <a:gd name="T0" fmla="*/ 290 w 914"/>
                <a:gd name="T1" fmla="*/ 576 h 1021"/>
                <a:gd name="T2" fmla="*/ 410 w 914"/>
                <a:gd name="T3" fmla="*/ 528 h 1021"/>
                <a:gd name="T4" fmla="*/ 506 w 914"/>
                <a:gd name="T5" fmla="*/ 564 h 1021"/>
                <a:gd name="T6" fmla="*/ 602 w 914"/>
                <a:gd name="T7" fmla="*/ 552 h 1021"/>
                <a:gd name="T8" fmla="*/ 674 w 914"/>
                <a:gd name="T9" fmla="*/ 576 h 1021"/>
                <a:gd name="T10" fmla="*/ 710 w 914"/>
                <a:gd name="T11" fmla="*/ 564 h 1021"/>
                <a:gd name="T12" fmla="*/ 794 w 914"/>
                <a:gd name="T13" fmla="*/ 552 h 1021"/>
                <a:gd name="T14" fmla="*/ 842 w 914"/>
                <a:gd name="T15" fmla="*/ 540 h 1021"/>
                <a:gd name="T16" fmla="*/ 914 w 914"/>
                <a:gd name="T17" fmla="*/ 636 h 1021"/>
                <a:gd name="T18" fmla="*/ 830 w 914"/>
                <a:gd name="T19" fmla="*/ 720 h 1021"/>
                <a:gd name="T20" fmla="*/ 782 w 914"/>
                <a:gd name="T21" fmla="*/ 780 h 1021"/>
                <a:gd name="T22" fmla="*/ 746 w 914"/>
                <a:gd name="T23" fmla="*/ 852 h 1021"/>
                <a:gd name="T24" fmla="*/ 710 w 914"/>
                <a:gd name="T25" fmla="*/ 864 h 1021"/>
                <a:gd name="T26" fmla="*/ 650 w 914"/>
                <a:gd name="T27" fmla="*/ 924 h 1021"/>
                <a:gd name="T28" fmla="*/ 554 w 914"/>
                <a:gd name="T29" fmla="*/ 984 h 1021"/>
                <a:gd name="T30" fmla="*/ 410 w 914"/>
                <a:gd name="T31" fmla="*/ 1008 h 1021"/>
                <a:gd name="T32" fmla="*/ 338 w 914"/>
                <a:gd name="T33" fmla="*/ 1020 h 1021"/>
                <a:gd name="T34" fmla="*/ 182 w 914"/>
                <a:gd name="T35" fmla="*/ 1008 h 1021"/>
                <a:gd name="T36" fmla="*/ 74 w 914"/>
                <a:gd name="T37" fmla="*/ 995 h 1021"/>
                <a:gd name="T38" fmla="*/ 86 w 914"/>
                <a:gd name="T39" fmla="*/ 935 h 1021"/>
                <a:gd name="T40" fmla="*/ 98 w 914"/>
                <a:gd name="T41" fmla="*/ 852 h 1021"/>
                <a:gd name="T42" fmla="*/ 38 w 914"/>
                <a:gd name="T43" fmla="*/ 768 h 1021"/>
                <a:gd name="T44" fmla="*/ 2 w 914"/>
                <a:gd name="T45" fmla="*/ 732 h 1021"/>
                <a:gd name="T46" fmla="*/ 26 w 914"/>
                <a:gd name="T47" fmla="*/ 696 h 1021"/>
                <a:gd name="T48" fmla="*/ 134 w 914"/>
                <a:gd name="T49" fmla="*/ 708 h 1021"/>
                <a:gd name="T50" fmla="*/ 278 w 914"/>
                <a:gd name="T51" fmla="*/ 684 h 1021"/>
                <a:gd name="T52" fmla="*/ 290 w 914"/>
                <a:gd name="T53" fmla="*/ 623 h 1021"/>
                <a:gd name="T54" fmla="*/ 278 w 914"/>
                <a:gd name="T55" fmla="*/ 540 h 1021"/>
                <a:gd name="T56" fmla="*/ 290 w 914"/>
                <a:gd name="T57" fmla="*/ 504 h 1021"/>
                <a:gd name="T58" fmla="*/ 254 w 914"/>
                <a:gd name="T59" fmla="*/ 432 h 1021"/>
                <a:gd name="T60" fmla="*/ 254 w 914"/>
                <a:gd name="T61" fmla="*/ 335 h 1021"/>
                <a:gd name="T62" fmla="*/ 278 w 914"/>
                <a:gd name="T63" fmla="*/ 300 h 1021"/>
                <a:gd name="T64" fmla="*/ 314 w 914"/>
                <a:gd name="T65" fmla="*/ 312 h 1021"/>
                <a:gd name="T66" fmla="*/ 326 w 914"/>
                <a:gd name="T67" fmla="*/ 204 h 1021"/>
                <a:gd name="T68" fmla="*/ 302 w 914"/>
                <a:gd name="T69" fmla="*/ 168 h 1021"/>
                <a:gd name="T70" fmla="*/ 314 w 914"/>
                <a:gd name="T71" fmla="*/ 59 h 1021"/>
                <a:gd name="T72" fmla="*/ 410 w 914"/>
                <a:gd name="T73" fmla="*/ 35 h 1021"/>
                <a:gd name="T74" fmla="*/ 458 w 914"/>
                <a:gd name="T75" fmla="*/ 36 h 1021"/>
                <a:gd name="T76" fmla="*/ 482 w 914"/>
                <a:gd name="T77" fmla="*/ 0 h 1021"/>
                <a:gd name="T78" fmla="*/ 506 w 914"/>
                <a:gd name="T79" fmla="*/ 36 h 1021"/>
                <a:gd name="T80" fmla="*/ 542 w 914"/>
                <a:gd name="T81" fmla="*/ 48 h 1021"/>
                <a:gd name="T82" fmla="*/ 602 w 914"/>
                <a:gd name="T83" fmla="*/ 108 h 1021"/>
                <a:gd name="T84" fmla="*/ 626 w 914"/>
                <a:gd name="T85" fmla="*/ 144 h 1021"/>
                <a:gd name="T86" fmla="*/ 698 w 914"/>
                <a:gd name="T87" fmla="*/ 192 h 1021"/>
                <a:gd name="T88" fmla="*/ 818 w 914"/>
                <a:gd name="T89" fmla="*/ 300 h 1021"/>
                <a:gd name="T90" fmla="*/ 806 w 914"/>
                <a:gd name="T91" fmla="*/ 336 h 1021"/>
                <a:gd name="T92" fmla="*/ 854 w 914"/>
                <a:gd name="T93" fmla="*/ 408 h 1021"/>
                <a:gd name="T94" fmla="*/ 878 w 914"/>
                <a:gd name="T95" fmla="*/ 444 h 1021"/>
                <a:gd name="T96" fmla="*/ 854 w 914"/>
                <a:gd name="T97" fmla="*/ 516 h 1021"/>
                <a:gd name="T98" fmla="*/ 842 w 914"/>
                <a:gd name="T99" fmla="*/ 552 h 10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914"/>
                <a:gd name="T151" fmla="*/ 0 h 1021"/>
                <a:gd name="T152" fmla="*/ 914 w 914"/>
                <a:gd name="T153" fmla="*/ 1021 h 10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914" h="1021">
                  <a:moveTo>
                    <a:pt x="290" y="576"/>
                  </a:moveTo>
                  <a:cubicBezTo>
                    <a:pt x="338" y="564"/>
                    <a:pt x="369" y="555"/>
                    <a:pt x="410" y="528"/>
                  </a:cubicBezTo>
                  <a:cubicBezTo>
                    <a:pt x="449" y="586"/>
                    <a:pt x="445" y="575"/>
                    <a:pt x="506" y="564"/>
                  </a:cubicBezTo>
                  <a:cubicBezTo>
                    <a:pt x="538" y="558"/>
                    <a:pt x="570" y="556"/>
                    <a:pt x="602" y="552"/>
                  </a:cubicBezTo>
                  <a:cubicBezTo>
                    <a:pt x="626" y="560"/>
                    <a:pt x="650" y="568"/>
                    <a:pt x="674" y="576"/>
                  </a:cubicBezTo>
                  <a:cubicBezTo>
                    <a:pt x="686" y="580"/>
                    <a:pt x="698" y="566"/>
                    <a:pt x="710" y="564"/>
                  </a:cubicBezTo>
                  <a:cubicBezTo>
                    <a:pt x="738" y="558"/>
                    <a:pt x="766" y="557"/>
                    <a:pt x="794" y="552"/>
                  </a:cubicBezTo>
                  <a:cubicBezTo>
                    <a:pt x="810" y="549"/>
                    <a:pt x="826" y="544"/>
                    <a:pt x="842" y="540"/>
                  </a:cubicBezTo>
                  <a:cubicBezTo>
                    <a:pt x="859" y="590"/>
                    <a:pt x="884" y="591"/>
                    <a:pt x="914" y="636"/>
                  </a:cubicBezTo>
                  <a:cubicBezTo>
                    <a:pt x="859" y="719"/>
                    <a:pt x="893" y="699"/>
                    <a:pt x="830" y="720"/>
                  </a:cubicBezTo>
                  <a:cubicBezTo>
                    <a:pt x="800" y="810"/>
                    <a:pt x="844" y="702"/>
                    <a:pt x="782" y="780"/>
                  </a:cubicBezTo>
                  <a:cubicBezTo>
                    <a:pt x="743" y="828"/>
                    <a:pt x="802" y="807"/>
                    <a:pt x="746" y="852"/>
                  </a:cubicBezTo>
                  <a:cubicBezTo>
                    <a:pt x="736" y="860"/>
                    <a:pt x="722" y="860"/>
                    <a:pt x="710" y="864"/>
                  </a:cubicBezTo>
                  <a:cubicBezTo>
                    <a:pt x="646" y="960"/>
                    <a:pt x="730" y="844"/>
                    <a:pt x="650" y="924"/>
                  </a:cubicBezTo>
                  <a:cubicBezTo>
                    <a:pt x="599" y="975"/>
                    <a:pt x="663" y="966"/>
                    <a:pt x="554" y="984"/>
                  </a:cubicBezTo>
                  <a:cubicBezTo>
                    <a:pt x="506" y="992"/>
                    <a:pt x="458" y="1000"/>
                    <a:pt x="410" y="1008"/>
                  </a:cubicBezTo>
                  <a:cubicBezTo>
                    <a:pt x="386" y="1012"/>
                    <a:pt x="338" y="1020"/>
                    <a:pt x="338" y="1020"/>
                  </a:cubicBezTo>
                  <a:cubicBezTo>
                    <a:pt x="286" y="1016"/>
                    <a:pt x="232" y="1021"/>
                    <a:pt x="182" y="1008"/>
                  </a:cubicBezTo>
                  <a:cubicBezTo>
                    <a:pt x="143" y="1003"/>
                    <a:pt x="90" y="1007"/>
                    <a:pt x="74" y="995"/>
                  </a:cubicBezTo>
                  <a:cubicBezTo>
                    <a:pt x="58" y="983"/>
                    <a:pt x="82" y="959"/>
                    <a:pt x="86" y="935"/>
                  </a:cubicBezTo>
                  <a:cubicBezTo>
                    <a:pt x="58" y="851"/>
                    <a:pt x="78" y="912"/>
                    <a:pt x="98" y="852"/>
                  </a:cubicBezTo>
                  <a:cubicBezTo>
                    <a:pt x="70" y="768"/>
                    <a:pt x="98" y="788"/>
                    <a:pt x="38" y="768"/>
                  </a:cubicBezTo>
                  <a:cubicBezTo>
                    <a:pt x="26" y="756"/>
                    <a:pt x="5" y="749"/>
                    <a:pt x="2" y="732"/>
                  </a:cubicBezTo>
                  <a:cubicBezTo>
                    <a:pt x="0" y="718"/>
                    <a:pt x="12" y="699"/>
                    <a:pt x="26" y="696"/>
                  </a:cubicBezTo>
                  <a:cubicBezTo>
                    <a:pt x="62" y="690"/>
                    <a:pt x="98" y="704"/>
                    <a:pt x="134" y="708"/>
                  </a:cubicBezTo>
                  <a:cubicBezTo>
                    <a:pt x="139" y="707"/>
                    <a:pt x="269" y="690"/>
                    <a:pt x="278" y="684"/>
                  </a:cubicBezTo>
                  <a:cubicBezTo>
                    <a:pt x="289" y="677"/>
                    <a:pt x="286" y="635"/>
                    <a:pt x="290" y="623"/>
                  </a:cubicBezTo>
                  <a:cubicBezTo>
                    <a:pt x="286" y="587"/>
                    <a:pt x="278" y="576"/>
                    <a:pt x="278" y="540"/>
                  </a:cubicBezTo>
                  <a:cubicBezTo>
                    <a:pt x="278" y="527"/>
                    <a:pt x="292" y="516"/>
                    <a:pt x="290" y="504"/>
                  </a:cubicBezTo>
                  <a:cubicBezTo>
                    <a:pt x="286" y="478"/>
                    <a:pt x="262" y="457"/>
                    <a:pt x="254" y="432"/>
                  </a:cubicBezTo>
                  <a:cubicBezTo>
                    <a:pt x="250" y="408"/>
                    <a:pt x="250" y="357"/>
                    <a:pt x="254" y="335"/>
                  </a:cubicBezTo>
                  <a:cubicBezTo>
                    <a:pt x="258" y="313"/>
                    <a:pt x="268" y="304"/>
                    <a:pt x="278" y="300"/>
                  </a:cubicBezTo>
                  <a:cubicBezTo>
                    <a:pt x="284" y="289"/>
                    <a:pt x="302" y="308"/>
                    <a:pt x="314" y="312"/>
                  </a:cubicBezTo>
                  <a:cubicBezTo>
                    <a:pt x="333" y="255"/>
                    <a:pt x="307" y="261"/>
                    <a:pt x="326" y="204"/>
                  </a:cubicBezTo>
                  <a:cubicBezTo>
                    <a:pt x="318" y="192"/>
                    <a:pt x="303" y="182"/>
                    <a:pt x="302" y="168"/>
                  </a:cubicBezTo>
                  <a:cubicBezTo>
                    <a:pt x="304" y="146"/>
                    <a:pt x="294" y="77"/>
                    <a:pt x="314" y="59"/>
                  </a:cubicBezTo>
                  <a:cubicBezTo>
                    <a:pt x="332" y="37"/>
                    <a:pt x="386" y="39"/>
                    <a:pt x="410" y="35"/>
                  </a:cubicBezTo>
                  <a:cubicBezTo>
                    <a:pt x="422" y="27"/>
                    <a:pt x="448" y="46"/>
                    <a:pt x="458" y="36"/>
                  </a:cubicBezTo>
                  <a:cubicBezTo>
                    <a:pt x="468" y="26"/>
                    <a:pt x="468" y="0"/>
                    <a:pt x="482" y="0"/>
                  </a:cubicBezTo>
                  <a:cubicBezTo>
                    <a:pt x="496" y="0"/>
                    <a:pt x="495" y="27"/>
                    <a:pt x="506" y="36"/>
                  </a:cubicBezTo>
                  <a:cubicBezTo>
                    <a:pt x="516" y="44"/>
                    <a:pt x="530" y="44"/>
                    <a:pt x="542" y="48"/>
                  </a:cubicBezTo>
                  <a:cubicBezTo>
                    <a:pt x="606" y="144"/>
                    <a:pt x="522" y="28"/>
                    <a:pt x="602" y="108"/>
                  </a:cubicBezTo>
                  <a:cubicBezTo>
                    <a:pt x="612" y="118"/>
                    <a:pt x="615" y="135"/>
                    <a:pt x="626" y="144"/>
                  </a:cubicBezTo>
                  <a:cubicBezTo>
                    <a:pt x="648" y="163"/>
                    <a:pt x="698" y="192"/>
                    <a:pt x="698" y="192"/>
                  </a:cubicBezTo>
                  <a:cubicBezTo>
                    <a:pt x="768" y="297"/>
                    <a:pt x="728" y="240"/>
                    <a:pt x="818" y="300"/>
                  </a:cubicBezTo>
                  <a:cubicBezTo>
                    <a:pt x="814" y="312"/>
                    <a:pt x="806" y="336"/>
                    <a:pt x="806" y="336"/>
                  </a:cubicBezTo>
                  <a:cubicBezTo>
                    <a:pt x="822" y="360"/>
                    <a:pt x="838" y="384"/>
                    <a:pt x="854" y="408"/>
                  </a:cubicBezTo>
                  <a:cubicBezTo>
                    <a:pt x="862" y="420"/>
                    <a:pt x="878" y="444"/>
                    <a:pt x="878" y="444"/>
                  </a:cubicBezTo>
                  <a:cubicBezTo>
                    <a:pt x="870" y="468"/>
                    <a:pt x="862" y="492"/>
                    <a:pt x="854" y="516"/>
                  </a:cubicBezTo>
                  <a:cubicBezTo>
                    <a:pt x="850" y="528"/>
                    <a:pt x="842" y="552"/>
                    <a:pt x="842" y="552"/>
                  </a:cubicBezTo>
                </a:path>
              </a:pathLst>
            </a:custGeom>
            <a:solidFill>
              <a:srgbClr val="CCFFFF"/>
            </a:solidFill>
            <a:ln w="9525">
              <a:solidFill>
                <a:schemeClr val="tx1"/>
              </a:solidFill>
              <a:round/>
            </a:ln>
          </p:spPr>
          <p:txBody>
            <a:bodyPr/>
            <a:lstStyle/>
            <a:p>
              <a:endParaRPr lang="zh-CN" altLang="en-US"/>
            </a:p>
          </p:txBody>
        </p:sp>
        <p:sp>
          <p:nvSpPr>
            <p:cNvPr id="56359" name="Freeform 17"/>
            <p:cNvSpPr>
              <a:spLocks noChangeArrowheads="1"/>
            </p:cNvSpPr>
            <p:nvPr/>
          </p:nvSpPr>
          <p:spPr bwMode="auto">
            <a:xfrm>
              <a:off x="3314" y="2688"/>
              <a:ext cx="790" cy="551"/>
            </a:xfrm>
            <a:custGeom>
              <a:avLst/>
              <a:gdLst>
                <a:gd name="T0" fmla="*/ 94 w 790"/>
                <a:gd name="T1" fmla="*/ 541 h 551"/>
                <a:gd name="T2" fmla="*/ 10 w 790"/>
                <a:gd name="T3" fmla="*/ 349 h 551"/>
                <a:gd name="T4" fmla="*/ 82 w 790"/>
                <a:gd name="T5" fmla="*/ 265 h 551"/>
                <a:gd name="T6" fmla="*/ 142 w 790"/>
                <a:gd name="T7" fmla="*/ 204 h 551"/>
                <a:gd name="T8" fmla="*/ 202 w 790"/>
                <a:gd name="T9" fmla="*/ 192 h 551"/>
                <a:gd name="T10" fmla="*/ 214 w 790"/>
                <a:gd name="T11" fmla="*/ 229 h 551"/>
                <a:gd name="T12" fmla="*/ 346 w 790"/>
                <a:gd name="T13" fmla="*/ 241 h 551"/>
                <a:gd name="T14" fmla="*/ 418 w 790"/>
                <a:gd name="T15" fmla="*/ 289 h 551"/>
                <a:gd name="T16" fmla="*/ 394 w 790"/>
                <a:gd name="T17" fmla="*/ 181 h 551"/>
                <a:gd name="T18" fmla="*/ 394 w 790"/>
                <a:gd name="T19" fmla="*/ 109 h 551"/>
                <a:gd name="T20" fmla="*/ 430 w 790"/>
                <a:gd name="T21" fmla="*/ 37 h 551"/>
                <a:gd name="T22" fmla="*/ 478 w 790"/>
                <a:gd name="T23" fmla="*/ 49 h 551"/>
                <a:gd name="T24" fmla="*/ 562 w 790"/>
                <a:gd name="T25" fmla="*/ 0 h 551"/>
                <a:gd name="T26" fmla="*/ 598 w 790"/>
                <a:gd name="T27" fmla="*/ 36 h 551"/>
                <a:gd name="T28" fmla="*/ 658 w 790"/>
                <a:gd name="T29" fmla="*/ 84 h 551"/>
                <a:gd name="T30" fmla="*/ 694 w 790"/>
                <a:gd name="T31" fmla="*/ 144 h 551"/>
                <a:gd name="T32" fmla="*/ 706 w 790"/>
                <a:gd name="T33" fmla="*/ 157 h 551"/>
                <a:gd name="T34" fmla="*/ 754 w 790"/>
                <a:gd name="T35" fmla="*/ 204 h 551"/>
                <a:gd name="T36" fmla="*/ 790 w 790"/>
                <a:gd name="T37" fmla="*/ 420 h 551"/>
                <a:gd name="T38" fmla="*/ 718 w 790"/>
                <a:gd name="T39" fmla="*/ 493 h 551"/>
                <a:gd name="T40" fmla="*/ 658 w 790"/>
                <a:gd name="T41" fmla="*/ 373 h 551"/>
                <a:gd name="T42" fmla="*/ 538 w 790"/>
                <a:gd name="T43" fmla="*/ 397 h 551"/>
                <a:gd name="T44" fmla="*/ 466 w 790"/>
                <a:gd name="T45" fmla="*/ 433 h 551"/>
                <a:gd name="T46" fmla="*/ 346 w 790"/>
                <a:gd name="T47" fmla="*/ 481 h 551"/>
                <a:gd name="T48" fmla="*/ 322 w 790"/>
                <a:gd name="T49" fmla="*/ 517 h 551"/>
                <a:gd name="T50" fmla="*/ 94 w 790"/>
                <a:gd name="T51" fmla="*/ 541 h 55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90"/>
                <a:gd name="T79" fmla="*/ 0 h 551"/>
                <a:gd name="T80" fmla="*/ 790 w 790"/>
                <a:gd name="T81" fmla="*/ 551 h 55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90" h="551">
                  <a:moveTo>
                    <a:pt x="94" y="541"/>
                  </a:moveTo>
                  <a:cubicBezTo>
                    <a:pt x="0" y="447"/>
                    <a:pt x="26" y="530"/>
                    <a:pt x="10" y="349"/>
                  </a:cubicBezTo>
                  <a:cubicBezTo>
                    <a:pt x="38" y="265"/>
                    <a:pt x="10" y="281"/>
                    <a:pt x="82" y="265"/>
                  </a:cubicBezTo>
                  <a:cubicBezTo>
                    <a:pt x="102" y="261"/>
                    <a:pt x="122" y="208"/>
                    <a:pt x="142" y="204"/>
                  </a:cubicBezTo>
                  <a:cubicBezTo>
                    <a:pt x="148" y="187"/>
                    <a:pt x="168" y="185"/>
                    <a:pt x="202" y="192"/>
                  </a:cubicBezTo>
                  <a:cubicBezTo>
                    <a:pt x="216" y="195"/>
                    <a:pt x="206" y="217"/>
                    <a:pt x="214" y="229"/>
                  </a:cubicBezTo>
                  <a:cubicBezTo>
                    <a:pt x="299" y="212"/>
                    <a:pt x="255" y="211"/>
                    <a:pt x="346" y="241"/>
                  </a:cubicBezTo>
                  <a:cubicBezTo>
                    <a:pt x="373" y="250"/>
                    <a:pt x="418" y="289"/>
                    <a:pt x="418" y="289"/>
                  </a:cubicBezTo>
                  <a:cubicBezTo>
                    <a:pt x="435" y="239"/>
                    <a:pt x="423" y="224"/>
                    <a:pt x="394" y="181"/>
                  </a:cubicBezTo>
                  <a:cubicBezTo>
                    <a:pt x="426" y="85"/>
                    <a:pt x="394" y="205"/>
                    <a:pt x="394" y="109"/>
                  </a:cubicBezTo>
                  <a:cubicBezTo>
                    <a:pt x="394" y="84"/>
                    <a:pt x="418" y="55"/>
                    <a:pt x="430" y="37"/>
                  </a:cubicBezTo>
                  <a:cubicBezTo>
                    <a:pt x="446" y="41"/>
                    <a:pt x="462" y="51"/>
                    <a:pt x="478" y="49"/>
                  </a:cubicBezTo>
                  <a:cubicBezTo>
                    <a:pt x="503" y="46"/>
                    <a:pt x="562" y="0"/>
                    <a:pt x="562" y="0"/>
                  </a:cubicBezTo>
                  <a:cubicBezTo>
                    <a:pt x="610" y="16"/>
                    <a:pt x="598" y="24"/>
                    <a:pt x="598" y="36"/>
                  </a:cubicBezTo>
                  <a:cubicBezTo>
                    <a:pt x="612" y="45"/>
                    <a:pt x="642" y="66"/>
                    <a:pt x="658" y="84"/>
                  </a:cubicBezTo>
                  <a:cubicBezTo>
                    <a:pt x="674" y="102"/>
                    <a:pt x="686" y="132"/>
                    <a:pt x="694" y="144"/>
                  </a:cubicBezTo>
                  <a:cubicBezTo>
                    <a:pt x="706" y="120"/>
                    <a:pt x="698" y="145"/>
                    <a:pt x="706" y="157"/>
                  </a:cubicBezTo>
                  <a:cubicBezTo>
                    <a:pt x="719" y="178"/>
                    <a:pt x="754" y="204"/>
                    <a:pt x="754" y="204"/>
                  </a:cubicBezTo>
                  <a:cubicBezTo>
                    <a:pt x="733" y="267"/>
                    <a:pt x="754" y="336"/>
                    <a:pt x="790" y="420"/>
                  </a:cubicBezTo>
                  <a:cubicBezTo>
                    <a:pt x="762" y="504"/>
                    <a:pt x="778" y="473"/>
                    <a:pt x="718" y="493"/>
                  </a:cubicBezTo>
                  <a:cubicBezTo>
                    <a:pt x="691" y="383"/>
                    <a:pt x="721" y="415"/>
                    <a:pt x="658" y="373"/>
                  </a:cubicBezTo>
                  <a:cubicBezTo>
                    <a:pt x="627" y="377"/>
                    <a:pt x="572" y="380"/>
                    <a:pt x="538" y="397"/>
                  </a:cubicBezTo>
                  <a:cubicBezTo>
                    <a:pt x="445" y="444"/>
                    <a:pt x="556" y="403"/>
                    <a:pt x="466" y="433"/>
                  </a:cubicBezTo>
                  <a:cubicBezTo>
                    <a:pt x="439" y="515"/>
                    <a:pt x="478" y="433"/>
                    <a:pt x="346" y="481"/>
                  </a:cubicBezTo>
                  <a:cubicBezTo>
                    <a:pt x="332" y="486"/>
                    <a:pt x="335" y="511"/>
                    <a:pt x="322" y="517"/>
                  </a:cubicBezTo>
                  <a:cubicBezTo>
                    <a:pt x="254" y="551"/>
                    <a:pt x="170" y="535"/>
                    <a:pt x="94" y="541"/>
                  </a:cubicBezTo>
                  <a:close/>
                </a:path>
              </a:pathLst>
            </a:custGeom>
            <a:solidFill>
              <a:srgbClr val="CCFFFF"/>
            </a:solidFill>
            <a:ln w="9525">
              <a:solidFill>
                <a:schemeClr val="tx1"/>
              </a:solidFill>
              <a:round/>
            </a:ln>
          </p:spPr>
          <p:txBody>
            <a:bodyPr/>
            <a:lstStyle/>
            <a:p>
              <a:endParaRPr lang="zh-CN" altLang="en-US"/>
            </a:p>
          </p:txBody>
        </p:sp>
        <p:sp>
          <p:nvSpPr>
            <p:cNvPr id="56360" name="Freeform 18"/>
            <p:cNvSpPr>
              <a:spLocks noChangeArrowheads="1"/>
            </p:cNvSpPr>
            <p:nvPr/>
          </p:nvSpPr>
          <p:spPr bwMode="auto">
            <a:xfrm>
              <a:off x="2690" y="2545"/>
              <a:ext cx="742" cy="725"/>
            </a:xfrm>
            <a:custGeom>
              <a:avLst/>
              <a:gdLst>
                <a:gd name="T0" fmla="*/ 22 w 742"/>
                <a:gd name="T1" fmla="*/ 0 h 725"/>
                <a:gd name="T2" fmla="*/ 58 w 742"/>
                <a:gd name="T3" fmla="*/ 12 h 725"/>
                <a:gd name="T4" fmla="*/ 310 w 742"/>
                <a:gd name="T5" fmla="*/ 24 h 725"/>
                <a:gd name="T6" fmla="*/ 322 w 742"/>
                <a:gd name="T7" fmla="*/ 60 h 725"/>
                <a:gd name="T8" fmla="*/ 358 w 742"/>
                <a:gd name="T9" fmla="*/ 84 h 725"/>
                <a:gd name="T10" fmla="*/ 382 w 742"/>
                <a:gd name="T11" fmla="*/ 120 h 725"/>
                <a:gd name="T12" fmla="*/ 466 w 742"/>
                <a:gd name="T13" fmla="*/ 84 h 725"/>
                <a:gd name="T14" fmla="*/ 478 w 742"/>
                <a:gd name="T15" fmla="*/ 48 h 725"/>
                <a:gd name="T16" fmla="*/ 550 w 742"/>
                <a:gd name="T17" fmla="*/ 72 h 725"/>
                <a:gd name="T18" fmla="*/ 586 w 742"/>
                <a:gd name="T19" fmla="*/ 84 h 725"/>
                <a:gd name="T20" fmla="*/ 610 w 742"/>
                <a:gd name="T21" fmla="*/ 192 h 725"/>
                <a:gd name="T22" fmla="*/ 634 w 742"/>
                <a:gd name="T23" fmla="*/ 228 h 725"/>
                <a:gd name="T24" fmla="*/ 658 w 742"/>
                <a:gd name="T25" fmla="*/ 300 h 725"/>
                <a:gd name="T26" fmla="*/ 730 w 742"/>
                <a:gd name="T27" fmla="*/ 324 h 725"/>
                <a:gd name="T28" fmla="*/ 742 w 742"/>
                <a:gd name="T29" fmla="*/ 360 h 725"/>
                <a:gd name="T30" fmla="*/ 646 w 742"/>
                <a:gd name="T31" fmla="*/ 420 h 725"/>
                <a:gd name="T32" fmla="*/ 670 w 742"/>
                <a:gd name="T33" fmla="*/ 684 h 725"/>
                <a:gd name="T34" fmla="*/ 550 w 742"/>
                <a:gd name="T35" fmla="*/ 696 h 725"/>
                <a:gd name="T36" fmla="*/ 454 w 742"/>
                <a:gd name="T37" fmla="*/ 719 h 725"/>
                <a:gd name="T38" fmla="*/ 346 w 742"/>
                <a:gd name="T39" fmla="*/ 671 h 725"/>
                <a:gd name="T40" fmla="*/ 22 w 742"/>
                <a:gd name="T41" fmla="*/ 636 h 725"/>
                <a:gd name="T42" fmla="*/ 46 w 742"/>
                <a:gd name="T43" fmla="*/ 503 h 725"/>
                <a:gd name="T44" fmla="*/ 106 w 742"/>
                <a:gd name="T45" fmla="*/ 372 h 725"/>
                <a:gd name="T46" fmla="*/ 106 w 742"/>
                <a:gd name="T47" fmla="*/ 287 h 725"/>
                <a:gd name="T48" fmla="*/ 70 w 742"/>
                <a:gd name="T49" fmla="*/ 143 h 725"/>
                <a:gd name="T50" fmla="*/ 22 w 742"/>
                <a:gd name="T51" fmla="*/ 0 h 72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42"/>
                <a:gd name="T79" fmla="*/ 0 h 725"/>
                <a:gd name="T80" fmla="*/ 742 w 742"/>
                <a:gd name="T81" fmla="*/ 725 h 72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42" h="725">
                  <a:moveTo>
                    <a:pt x="22" y="0"/>
                  </a:moveTo>
                  <a:cubicBezTo>
                    <a:pt x="34" y="4"/>
                    <a:pt x="45" y="11"/>
                    <a:pt x="58" y="12"/>
                  </a:cubicBezTo>
                  <a:cubicBezTo>
                    <a:pt x="142" y="19"/>
                    <a:pt x="227" y="9"/>
                    <a:pt x="310" y="24"/>
                  </a:cubicBezTo>
                  <a:cubicBezTo>
                    <a:pt x="322" y="26"/>
                    <a:pt x="314" y="50"/>
                    <a:pt x="322" y="60"/>
                  </a:cubicBezTo>
                  <a:cubicBezTo>
                    <a:pt x="331" y="71"/>
                    <a:pt x="346" y="76"/>
                    <a:pt x="358" y="84"/>
                  </a:cubicBezTo>
                  <a:cubicBezTo>
                    <a:pt x="366" y="96"/>
                    <a:pt x="368" y="115"/>
                    <a:pt x="382" y="120"/>
                  </a:cubicBezTo>
                  <a:cubicBezTo>
                    <a:pt x="408" y="129"/>
                    <a:pt x="448" y="96"/>
                    <a:pt x="466" y="84"/>
                  </a:cubicBezTo>
                  <a:cubicBezTo>
                    <a:pt x="470" y="72"/>
                    <a:pt x="465" y="50"/>
                    <a:pt x="478" y="48"/>
                  </a:cubicBezTo>
                  <a:cubicBezTo>
                    <a:pt x="503" y="44"/>
                    <a:pt x="526" y="64"/>
                    <a:pt x="550" y="72"/>
                  </a:cubicBezTo>
                  <a:cubicBezTo>
                    <a:pt x="562" y="76"/>
                    <a:pt x="586" y="84"/>
                    <a:pt x="586" y="84"/>
                  </a:cubicBezTo>
                  <a:cubicBezTo>
                    <a:pt x="598" y="119"/>
                    <a:pt x="598" y="157"/>
                    <a:pt x="610" y="192"/>
                  </a:cubicBezTo>
                  <a:cubicBezTo>
                    <a:pt x="615" y="206"/>
                    <a:pt x="628" y="215"/>
                    <a:pt x="634" y="228"/>
                  </a:cubicBezTo>
                  <a:cubicBezTo>
                    <a:pt x="644" y="251"/>
                    <a:pt x="650" y="276"/>
                    <a:pt x="658" y="300"/>
                  </a:cubicBezTo>
                  <a:cubicBezTo>
                    <a:pt x="666" y="324"/>
                    <a:pt x="730" y="324"/>
                    <a:pt x="730" y="324"/>
                  </a:cubicBezTo>
                  <a:cubicBezTo>
                    <a:pt x="734" y="336"/>
                    <a:pt x="742" y="347"/>
                    <a:pt x="742" y="360"/>
                  </a:cubicBezTo>
                  <a:cubicBezTo>
                    <a:pt x="742" y="413"/>
                    <a:pt x="683" y="411"/>
                    <a:pt x="646" y="420"/>
                  </a:cubicBezTo>
                  <a:cubicBezTo>
                    <a:pt x="617" y="508"/>
                    <a:pt x="618" y="606"/>
                    <a:pt x="670" y="684"/>
                  </a:cubicBezTo>
                  <a:cubicBezTo>
                    <a:pt x="630" y="688"/>
                    <a:pt x="590" y="691"/>
                    <a:pt x="550" y="696"/>
                  </a:cubicBezTo>
                  <a:cubicBezTo>
                    <a:pt x="522" y="699"/>
                    <a:pt x="482" y="725"/>
                    <a:pt x="454" y="719"/>
                  </a:cubicBezTo>
                  <a:cubicBezTo>
                    <a:pt x="426" y="713"/>
                    <a:pt x="346" y="671"/>
                    <a:pt x="346" y="671"/>
                  </a:cubicBezTo>
                  <a:cubicBezTo>
                    <a:pt x="215" y="686"/>
                    <a:pt x="149" y="657"/>
                    <a:pt x="22" y="636"/>
                  </a:cubicBezTo>
                  <a:cubicBezTo>
                    <a:pt x="4" y="583"/>
                    <a:pt x="0" y="534"/>
                    <a:pt x="46" y="503"/>
                  </a:cubicBezTo>
                  <a:cubicBezTo>
                    <a:pt x="65" y="445"/>
                    <a:pt x="70" y="431"/>
                    <a:pt x="106" y="372"/>
                  </a:cubicBezTo>
                  <a:cubicBezTo>
                    <a:pt x="113" y="348"/>
                    <a:pt x="106" y="287"/>
                    <a:pt x="106" y="287"/>
                  </a:cubicBezTo>
                  <a:cubicBezTo>
                    <a:pt x="103" y="245"/>
                    <a:pt x="84" y="191"/>
                    <a:pt x="70" y="143"/>
                  </a:cubicBezTo>
                  <a:cubicBezTo>
                    <a:pt x="56" y="95"/>
                    <a:pt x="32" y="30"/>
                    <a:pt x="22" y="0"/>
                  </a:cubicBezTo>
                  <a:close/>
                </a:path>
              </a:pathLst>
            </a:custGeom>
            <a:solidFill>
              <a:srgbClr val="CCFFFF"/>
            </a:solidFill>
            <a:ln w="9525">
              <a:solidFill>
                <a:schemeClr val="tx1"/>
              </a:solidFill>
              <a:round/>
            </a:ln>
          </p:spPr>
          <p:txBody>
            <a:bodyPr/>
            <a:lstStyle/>
            <a:p>
              <a:endParaRPr lang="zh-CN" altLang="en-US"/>
            </a:p>
          </p:txBody>
        </p:sp>
        <p:sp>
          <p:nvSpPr>
            <p:cNvPr id="56361" name="Freeform 19"/>
            <p:cNvSpPr>
              <a:spLocks noChangeArrowheads="1"/>
            </p:cNvSpPr>
            <p:nvPr/>
          </p:nvSpPr>
          <p:spPr bwMode="auto">
            <a:xfrm>
              <a:off x="2688" y="3168"/>
              <a:ext cx="593" cy="747"/>
            </a:xfrm>
            <a:custGeom>
              <a:avLst/>
              <a:gdLst>
                <a:gd name="T0" fmla="*/ 19 w 593"/>
                <a:gd name="T1" fmla="*/ 60 h 747"/>
                <a:gd name="T2" fmla="*/ 55 w 593"/>
                <a:gd name="T3" fmla="*/ 36 h 747"/>
                <a:gd name="T4" fmla="*/ 127 w 593"/>
                <a:gd name="T5" fmla="*/ 60 h 747"/>
                <a:gd name="T6" fmla="*/ 343 w 593"/>
                <a:gd name="T7" fmla="*/ 60 h 747"/>
                <a:gd name="T8" fmla="*/ 415 w 593"/>
                <a:gd name="T9" fmla="*/ 84 h 747"/>
                <a:gd name="T10" fmla="*/ 451 w 593"/>
                <a:gd name="T11" fmla="*/ 96 h 747"/>
                <a:gd name="T12" fmla="*/ 559 w 593"/>
                <a:gd name="T13" fmla="*/ 96 h 747"/>
                <a:gd name="T14" fmla="*/ 564 w 593"/>
                <a:gd name="T15" fmla="*/ 192 h 747"/>
                <a:gd name="T16" fmla="*/ 588 w 593"/>
                <a:gd name="T17" fmla="*/ 276 h 747"/>
                <a:gd name="T18" fmla="*/ 535 w 593"/>
                <a:gd name="T19" fmla="*/ 336 h 747"/>
                <a:gd name="T20" fmla="*/ 499 w 593"/>
                <a:gd name="T21" fmla="*/ 348 h 747"/>
                <a:gd name="T22" fmla="*/ 564 w 593"/>
                <a:gd name="T23" fmla="*/ 528 h 747"/>
                <a:gd name="T24" fmla="*/ 528 w 593"/>
                <a:gd name="T25" fmla="*/ 696 h 747"/>
                <a:gd name="T26" fmla="*/ 427 w 593"/>
                <a:gd name="T27" fmla="*/ 720 h 747"/>
                <a:gd name="T28" fmla="*/ 235 w 593"/>
                <a:gd name="T29" fmla="*/ 636 h 747"/>
                <a:gd name="T30" fmla="*/ 211 w 593"/>
                <a:gd name="T31" fmla="*/ 528 h 747"/>
                <a:gd name="T32" fmla="*/ 175 w 593"/>
                <a:gd name="T33" fmla="*/ 456 h 747"/>
                <a:gd name="T34" fmla="*/ 127 w 593"/>
                <a:gd name="T35" fmla="*/ 324 h 747"/>
                <a:gd name="T36" fmla="*/ 115 w 593"/>
                <a:gd name="T37" fmla="*/ 228 h 747"/>
                <a:gd name="T38" fmla="*/ 67 w 593"/>
                <a:gd name="T39" fmla="*/ 156 h 747"/>
                <a:gd name="T40" fmla="*/ 55 w 593"/>
                <a:gd name="T41" fmla="*/ 120 h 747"/>
                <a:gd name="T42" fmla="*/ 19 w 593"/>
                <a:gd name="T43" fmla="*/ 96 h 747"/>
                <a:gd name="T44" fmla="*/ 7 w 593"/>
                <a:gd name="T45" fmla="*/ 12 h 747"/>
                <a:gd name="T46" fmla="*/ 43 w 593"/>
                <a:gd name="T47" fmla="*/ 0 h 747"/>
                <a:gd name="T48" fmla="*/ 283 w 593"/>
                <a:gd name="T49" fmla="*/ 12 h 747"/>
                <a:gd name="T50" fmla="*/ 343 w 593"/>
                <a:gd name="T51" fmla="*/ 24 h 747"/>
                <a:gd name="T52" fmla="*/ 379 w 593"/>
                <a:gd name="T53" fmla="*/ 36 h 74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93"/>
                <a:gd name="T82" fmla="*/ 0 h 747"/>
                <a:gd name="T83" fmla="*/ 593 w 593"/>
                <a:gd name="T84" fmla="*/ 747 h 74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93" h="747">
                  <a:moveTo>
                    <a:pt x="19" y="60"/>
                  </a:moveTo>
                  <a:cubicBezTo>
                    <a:pt x="31" y="52"/>
                    <a:pt x="41" y="36"/>
                    <a:pt x="55" y="36"/>
                  </a:cubicBezTo>
                  <a:cubicBezTo>
                    <a:pt x="80" y="36"/>
                    <a:pt x="127" y="60"/>
                    <a:pt x="127" y="60"/>
                  </a:cubicBezTo>
                  <a:cubicBezTo>
                    <a:pt x="214" y="31"/>
                    <a:pt x="181" y="37"/>
                    <a:pt x="343" y="60"/>
                  </a:cubicBezTo>
                  <a:cubicBezTo>
                    <a:pt x="368" y="64"/>
                    <a:pt x="391" y="76"/>
                    <a:pt x="415" y="84"/>
                  </a:cubicBezTo>
                  <a:cubicBezTo>
                    <a:pt x="427" y="88"/>
                    <a:pt x="451" y="96"/>
                    <a:pt x="451" y="96"/>
                  </a:cubicBezTo>
                  <a:cubicBezTo>
                    <a:pt x="467" y="92"/>
                    <a:pt x="547" y="65"/>
                    <a:pt x="559" y="96"/>
                  </a:cubicBezTo>
                  <a:cubicBezTo>
                    <a:pt x="572" y="130"/>
                    <a:pt x="568" y="156"/>
                    <a:pt x="564" y="192"/>
                  </a:cubicBezTo>
                  <a:cubicBezTo>
                    <a:pt x="561" y="221"/>
                    <a:pt x="593" y="252"/>
                    <a:pt x="588" y="276"/>
                  </a:cubicBezTo>
                  <a:cubicBezTo>
                    <a:pt x="583" y="300"/>
                    <a:pt x="550" y="324"/>
                    <a:pt x="535" y="336"/>
                  </a:cubicBezTo>
                  <a:cubicBezTo>
                    <a:pt x="531" y="348"/>
                    <a:pt x="511" y="344"/>
                    <a:pt x="499" y="348"/>
                  </a:cubicBezTo>
                  <a:cubicBezTo>
                    <a:pt x="508" y="417"/>
                    <a:pt x="580" y="464"/>
                    <a:pt x="564" y="528"/>
                  </a:cubicBezTo>
                  <a:cubicBezTo>
                    <a:pt x="560" y="576"/>
                    <a:pt x="547" y="652"/>
                    <a:pt x="528" y="696"/>
                  </a:cubicBezTo>
                  <a:cubicBezTo>
                    <a:pt x="516" y="722"/>
                    <a:pt x="427" y="720"/>
                    <a:pt x="427" y="720"/>
                  </a:cubicBezTo>
                  <a:cubicBezTo>
                    <a:pt x="210" y="703"/>
                    <a:pt x="309" y="747"/>
                    <a:pt x="235" y="636"/>
                  </a:cubicBezTo>
                  <a:cubicBezTo>
                    <a:pt x="230" y="608"/>
                    <a:pt x="226" y="558"/>
                    <a:pt x="211" y="528"/>
                  </a:cubicBezTo>
                  <a:cubicBezTo>
                    <a:pt x="182" y="469"/>
                    <a:pt x="190" y="516"/>
                    <a:pt x="175" y="456"/>
                  </a:cubicBezTo>
                  <a:cubicBezTo>
                    <a:pt x="161" y="401"/>
                    <a:pt x="158" y="371"/>
                    <a:pt x="127" y="324"/>
                  </a:cubicBezTo>
                  <a:cubicBezTo>
                    <a:pt x="123" y="292"/>
                    <a:pt x="126" y="258"/>
                    <a:pt x="115" y="228"/>
                  </a:cubicBezTo>
                  <a:cubicBezTo>
                    <a:pt x="105" y="201"/>
                    <a:pt x="83" y="180"/>
                    <a:pt x="67" y="156"/>
                  </a:cubicBezTo>
                  <a:cubicBezTo>
                    <a:pt x="60" y="145"/>
                    <a:pt x="63" y="130"/>
                    <a:pt x="55" y="120"/>
                  </a:cubicBezTo>
                  <a:cubicBezTo>
                    <a:pt x="46" y="109"/>
                    <a:pt x="31" y="104"/>
                    <a:pt x="19" y="96"/>
                  </a:cubicBezTo>
                  <a:cubicBezTo>
                    <a:pt x="15" y="68"/>
                    <a:pt x="0" y="39"/>
                    <a:pt x="7" y="12"/>
                  </a:cubicBezTo>
                  <a:cubicBezTo>
                    <a:pt x="10" y="0"/>
                    <a:pt x="30" y="0"/>
                    <a:pt x="43" y="0"/>
                  </a:cubicBezTo>
                  <a:cubicBezTo>
                    <a:pt x="123" y="0"/>
                    <a:pt x="203" y="8"/>
                    <a:pt x="283" y="12"/>
                  </a:cubicBezTo>
                  <a:cubicBezTo>
                    <a:pt x="303" y="16"/>
                    <a:pt x="323" y="19"/>
                    <a:pt x="343" y="24"/>
                  </a:cubicBezTo>
                  <a:cubicBezTo>
                    <a:pt x="355" y="27"/>
                    <a:pt x="379" y="36"/>
                    <a:pt x="379" y="36"/>
                  </a:cubicBezTo>
                </a:path>
              </a:pathLst>
            </a:custGeom>
            <a:solidFill>
              <a:srgbClr val="CCFFFF"/>
            </a:solidFill>
            <a:ln w="9525">
              <a:solidFill>
                <a:schemeClr val="tx1"/>
              </a:solidFill>
              <a:round/>
            </a:ln>
          </p:spPr>
          <p:txBody>
            <a:bodyPr/>
            <a:lstStyle/>
            <a:p>
              <a:endParaRPr lang="zh-CN" altLang="en-US"/>
            </a:p>
          </p:txBody>
        </p:sp>
        <p:sp>
          <p:nvSpPr>
            <p:cNvPr id="56362" name="Freeform 20"/>
            <p:cNvSpPr>
              <a:spLocks noChangeArrowheads="1"/>
            </p:cNvSpPr>
            <p:nvPr/>
          </p:nvSpPr>
          <p:spPr bwMode="auto">
            <a:xfrm>
              <a:off x="2640" y="1872"/>
              <a:ext cx="1218" cy="1105"/>
            </a:xfrm>
            <a:custGeom>
              <a:avLst/>
              <a:gdLst>
                <a:gd name="T0" fmla="*/ 82 w 1218"/>
                <a:gd name="T1" fmla="*/ 600 h 1105"/>
                <a:gd name="T2" fmla="*/ 130 w 1218"/>
                <a:gd name="T3" fmla="*/ 660 h 1105"/>
                <a:gd name="T4" fmla="*/ 154 w 1218"/>
                <a:gd name="T5" fmla="*/ 696 h 1105"/>
                <a:gd name="T6" fmla="*/ 370 w 1218"/>
                <a:gd name="T7" fmla="*/ 720 h 1105"/>
                <a:gd name="T8" fmla="*/ 454 w 1218"/>
                <a:gd name="T9" fmla="*/ 792 h 1105"/>
                <a:gd name="T10" fmla="*/ 490 w 1218"/>
                <a:gd name="T11" fmla="*/ 780 h 1105"/>
                <a:gd name="T12" fmla="*/ 514 w 1218"/>
                <a:gd name="T13" fmla="*/ 744 h 1105"/>
                <a:gd name="T14" fmla="*/ 622 w 1218"/>
                <a:gd name="T15" fmla="*/ 756 h 1105"/>
                <a:gd name="T16" fmla="*/ 730 w 1218"/>
                <a:gd name="T17" fmla="*/ 1008 h 1105"/>
                <a:gd name="T18" fmla="*/ 862 w 1218"/>
                <a:gd name="T19" fmla="*/ 1008 h 1105"/>
                <a:gd name="T20" fmla="*/ 898 w 1218"/>
                <a:gd name="T21" fmla="*/ 1032 h 1105"/>
                <a:gd name="T22" fmla="*/ 982 w 1218"/>
                <a:gd name="T23" fmla="*/ 1044 h 1105"/>
                <a:gd name="T24" fmla="*/ 1078 w 1218"/>
                <a:gd name="T25" fmla="*/ 1104 h 1105"/>
                <a:gd name="T26" fmla="*/ 1114 w 1218"/>
                <a:gd name="T27" fmla="*/ 1092 h 1105"/>
                <a:gd name="T28" fmla="*/ 1090 w 1218"/>
                <a:gd name="T29" fmla="*/ 1020 h 1105"/>
                <a:gd name="T30" fmla="*/ 1114 w 1218"/>
                <a:gd name="T31" fmla="*/ 984 h 1105"/>
                <a:gd name="T32" fmla="*/ 1102 w 1218"/>
                <a:gd name="T33" fmla="*/ 936 h 1105"/>
                <a:gd name="T34" fmla="*/ 1138 w 1218"/>
                <a:gd name="T35" fmla="*/ 864 h 1105"/>
                <a:gd name="T36" fmla="*/ 1198 w 1218"/>
                <a:gd name="T37" fmla="*/ 852 h 1105"/>
                <a:gd name="T38" fmla="*/ 1186 w 1218"/>
                <a:gd name="T39" fmla="*/ 744 h 1105"/>
                <a:gd name="T40" fmla="*/ 1114 w 1218"/>
                <a:gd name="T41" fmla="*/ 480 h 1105"/>
                <a:gd name="T42" fmla="*/ 1138 w 1218"/>
                <a:gd name="T43" fmla="*/ 444 h 1105"/>
                <a:gd name="T44" fmla="*/ 1174 w 1218"/>
                <a:gd name="T45" fmla="*/ 420 h 1105"/>
                <a:gd name="T46" fmla="*/ 1150 w 1218"/>
                <a:gd name="T47" fmla="*/ 348 h 1105"/>
                <a:gd name="T48" fmla="*/ 1210 w 1218"/>
                <a:gd name="T49" fmla="*/ 240 h 1105"/>
                <a:gd name="T50" fmla="*/ 1186 w 1218"/>
                <a:gd name="T51" fmla="*/ 168 h 1105"/>
                <a:gd name="T52" fmla="*/ 1198 w 1218"/>
                <a:gd name="T53" fmla="*/ 132 h 1105"/>
                <a:gd name="T54" fmla="*/ 1162 w 1218"/>
                <a:gd name="T55" fmla="*/ 144 h 1105"/>
                <a:gd name="T56" fmla="*/ 1078 w 1218"/>
                <a:gd name="T57" fmla="*/ 48 h 1105"/>
                <a:gd name="T58" fmla="*/ 946 w 1218"/>
                <a:gd name="T59" fmla="*/ 36 h 1105"/>
                <a:gd name="T60" fmla="*/ 766 w 1218"/>
                <a:gd name="T61" fmla="*/ 12 h 1105"/>
                <a:gd name="T62" fmla="*/ 730 w 1218"/>
                <a:gd name="T63" fmla="*/ 24 h 1105"/>
                <a:gd name="T64" fmla="*/ 694 w 1218"/>
                <a:gd name="T65" fmla="*/ 48 h 1105"/>
                <a:gd name="T66" fmla="*/ 658 w 1218"/>
                <a:gd name="T67" fmla="*/ 36 h 1105"/>
                <a:gd name="T68" fmla="*/ 610 w 1218"/>
                <a:gd name="T69" fmla="*/ 24 h 1105"/>
                <a:gd name="T70" fmla="*/ 538 w 1218"/>
                <a:gd name="T71" fmla="*/ 0 h 1105"/>
                <a:gd name="T72" fmla="*/ 490 w 1218"/>
                <a:gd name="T73" fmla="*/ 108 h 1105"/>
                <a:gd name="T74" fmla="*/ 406 w 1218"/>
                <a:gd name="T75" fmla="*/ 300 h 1105"/>
                <a:gd name="T76" fmla="*/ 358 w 1218"/>
                <a:gd name="T77" fmla="*/ 456 h 1105"/>
                <a:gd name="T78" fmla="*/ 334 w 1218"/>
                <a:gd name="T79" fmla="*/ 528 h 1105"/>
                <a:gd name="T80" fmla="*/ 130 w 1218"/>
                <a:gd name="T81" fmla="*/ 576 h 1105"/>
                <a:gd name="T82" fmla="*/ 94 w 1218"/>
                <a:gd name="T83" fmla="*/ 588 h 1105"/>
                <a:gd name="T84" fmla="*/ 94 w 1218"/>
                <a:gd name="T85" fmla="*/ 600 h 1105"/>
                <a:gd name="T86" fmla="*/ 70 w 1218"/>
                <a:gd name="T87" fmla="*/ 624 h 1105"/>
                <a:gd name="T88" fmla="*/ 106 w 1218"/>
                <a:gd name="T89" fmla="*/ 648 h 1105"/>
                <a:gd name="T90" fmla="*/ 130 w 1218"/>
                <a:gd name="T91" fmla="*/ 684 h 110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218"/>
                <a:gd name="T139" fmla="*/ 0 h 1105"/>
                <a:gd name="T140" fmla="*/ 1218 w 1218"/>
                <a:gd name="T141" fmla="*/ 1105 h 110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218" h="1105">
                  <a:moveTo>
                    <a:pt x="82" y="600"/>
                  </a:moveTo>
                  <a:cubicBezTo>
                    <a:pt x="105" y="670"/>
                    <a:pt x="76" y="606"/>
                    <a:pt x="130" y="660"/>
                  </a:cubicBezTo>
                  <a:cubicBezTo>
                    <a:pt x="140" y="670"/>
                    <a:pt x="140" y="693"/>
                    <a:pt x="154" y="696"/>
                  </a:cubicBezTo>
                  <a:cubicBezTo>
                    <a:pt x="224" y="714"/>
                    <a:pt x="370" y="720"/>
                    <a:pt x="370" y="720"/>
                  </a:cubicBezTo>
                  <a:cubicBezTo>
                    <a:pt x="388" y="774"/>
                    <a:pt x="402" y="775"/>
                    <a:pt x="454" y="792"/>
                  </a:cubicBezTo>
                  <a:cubicBezTo>
                    <a:pt x="466" y="788"/>
                    <a:pt x="480" y="788"/>
                    <a:pt x="490" y="780"/>
                  </a:cubicBezTo>
                  <a:cubicBezTo>
                    <a:pt x="501" y="771"/>
                    <a:pt x="500" y="747"/>
                    <a:pt x="514" y="744"/>
                  </a:cubicBezTo>
                  <a:cubicBezTo>
                    <a:pt x="550" y="738"/>
                    <a:pt x="586" y="752"/>
                    <a:pt x="622" y="756"/>
                  </a:cubicBezTo>
                  <a:cubicBezTo>
                    <a:pt x="674" y="834"/>
                    <a:pt x="678" y="930"/>
                    <a:pt x="730" y="1008"/>
                  </a:cubicBezTo>
                  <a:cubicBezTo>
                    <a:pt x="790" y="996"/>
                    <a:pt x="799" y="987"/>
                    <a:pt x="862" y="1008"/>
                  </a:cubicBezTo>
                  <a:cubicBezTo>
                    <a:pt x="876" y="1013"/>
                    <a:pt x="884" y="1028"/>
                    <a:pt x="898" y="1032"/>
                  </a:cubicBezTo>
                  <a:cubicBezTo>
                    <a:pt x="925" y="1040"/>
                    <a:pt x="954" y="1040"/>
                    <a:pt x="982" y="1044"/>
                  </a:cubicBezTo>
                  <a:cubicBezTo>
                    <a:pt x="1042" y="1064"/>
                    <a:pt x="1018" y="1084"/>
                    <a:pt x="1078" y="1104"/>
                  </a:cubicBezTo>
                  <a:cubicBezTo>
                    <a:pt x="1090" y="1100"/>
                    <a:pt x="1112" y="1105"/>
                    <a:pt x="1114" y="1092"/>
                  </a:cubicBezTo>
                  <a:cubicBezTo>
                    <a:pt x="1118" y="1067"/>
                    <a:pt x="1090" y="1020"/>
                    <a:pt x="1090" y="1020"/>
                  </a:cubicBezTo>
                  <a:cubicBezTo>
                    <a:pt x="1098" y="1008"/>
                    <a:pt x="1112" y="998"/>
                    <a:pt x="1114" y="984"/>
                  </a:cubicBezTo>
                  <a:cubicBezTo>
                    <a:pt x="1116" y="968"/>
                    <a:pt x="1102" y="952"/>
                    <a:pt x="1102" y="936"/>
                  </a:cubicBezTo>
                  <a:cubicBezTo>
                    <a:pt x="1102" y="921"/>
                    <a:pt x="1126" y="871"/>
                    <a:pt x="1138" y="864"/>
                  </a:cubicBezTo>
                  <a:cubicBezTo>
                    <a:pt x="1156" y="854"/>
                    <a:pt x="1178" y="856"/>
                    <a:pt x="1198" y="852"/>
                  </a:cubicBezTo>
                  <a:cubicBezTo>
                    <a:pt x="1218" y="792"/>
                    <a:pt x="1214" y="828"/>
                    <a:pt x="1186" y="744"/>
                  </a:cubicBezTo>
                  <a:cubicBezTo>
                    <a:pt x="1157" y="657"/>
                    <a:pt x="1143" y="566"/>
                    <a:pt x="1114" y="480"/>
                  </a:cubicBezTo>
                  <a:cubicBezTo>
                    <a:pt x="1122" y="468"/>
                    <a:pt x="1128" y="454"/>
                    <a:pt x="1138" y="444"/>
                  </a:cubicBezTo>
                  <a:cubicBezTo>
                    <a:pt x="1148" y="434"/>
                    <a:pt x="1172" y="434"/>
                    <a:pt x="1174" y="420"/>
                  </a:cubicBezTo>
                  <a:cubicBezTo>
                    <a:pt x="1177" y="395"/>
                    <a:pt x="1150" y="348"/>
                    <a:pt x="1150" y="348"/>
                  </a:cubicBezTo>
                  <a:cubicBezTo>
                    <a:pt x="1205" y="265"/>
                    <a:pt x="1189" y="303"/>
                    <a:pt x="1210" y="240"/>
                  </a:cubicBezTo>
                  <a:cubicBezTo>
                    <a:pt x="1202" y="216"/>
                    <a:pt x="1178" y="192"/>
                    <a:pt x="1186" y="168"/>
                  </a:cubicBezTo>
                  <a:cubicBezTo>
                    <a:pt x="1190" y="156"/>
                    <a:pt x="1207" y="141"/>
                    <a:pt x="1198" y="132"/>
                  </a:cubicBezTo>
                  <a:cubicBezTo>
                    <a:pt x="1189" y="123"/>
                    <a:pt x="1174" y="140"/>
                    <a:pt x="1162" y="144"/>
                  </a:cubicBezTo>
                  <a:cubicBezTo>
                    <a:pt x="1102" y="104"/>
                    <a:pt x="1134" y="132"/>
                    <a:pt x="1078" y="48"/>
                  </a:cubicBezTo>
                  <a:cubicBezTo>
                    <a:pt x="1053" y="11"/>
                    <a:pt x="990" y="41"/>
                    <a:pt x="946" y="36"/>
                  </a:cubicBezTo>
                  <a:cubicBezTo>
                    <a:pt x="886" y="29"/>
                    <a:pt x="826" y="20"/>
                    <a:pt x="766" y="12"/>
                  </a:cubicBezTo>
                  <a:cubicBezTo>
                    <a:pt x="754" y="16"/>
                    <a:pt x="741" y="18"/>
                    <a:pt x="730" y="24"/>
                  </a:cubicBezTo>
                  <a:cubicBezTo>
                    <a:pt x="717" y="30"/>
                    <a:pt x="708" y="46"/>
                    <a:pt x="694" y="48"/>
                  </a:cubicBezTo>
                  <a:cubicBezTo>
                    <a:pt x="682" y="50"/>
                    <a:pt x="670" y="39"/>
                    <a:pt x="658" y="36"/>
                  </a:cubicBezTo>
                  <a:cubicBezTo>
                    <a:pt x="642" y="31"/>
                    <a:pt x="626" y="29"/>
                    <a:pt x="610" y="24"/>
                  </a:cubicBezTo>
                  <a:cubicBezTo>
                    <a:pt x="586" y="17"/>
                    <a:pt x="538" y="0"/>
                    <a:pt x="538" y="0"/>
                  </a:cubicBezTo>
                  <a:cubicBezTo>
                    <a:pt x="509" y="86"/>
                    <a:pt x="528" y="51"/>
                    <a:pt x="490" y="108"/>
                  </a:cubicBezTo>
                  <a:cubicBezTo>
                    <a:pt x="473" y="177"/>
                    <a:pt x="445" y="241"/>
                    <a:pt x="406" y="300"/>
                  </a:cubicBezTo>
                  <a:cubicBezTo>
                    <a:pt x="429" y="369"/>
                    <a:pt x="398" y="396"/>
                    <a:pt x="358" y="456"/>
                  </a:cubicBezTo>
                  <a:cubicBezTo>
                    <a:pt x="344" y="477"/>
                    <a:pt x="355" y="514"/>
                    <a:pt x="334" y="528"/>
                  </a:cubicBezTo>
                  <a:cubicBezTo>
                    <a:pt x="262" y="576"/>
                    <a:pt x="228" y="567"/>
                    <a:pt x="130" y="576"/>
                  </a:cubicBezTo>
                  <a:cubicBezTo>
                    <a:pt x="118" y="580"/>
                    <a:pt x="94" y="575"/>
                    <a:pt x="94" y="588"/>
                  </a:cubicBezTo>
                  <a:cubicBezTo>
                    <a:pt x="94" y="604"/>
                    <a:pt x="184" y="630"/>
                    <a:pt x="94" y="600"/>
                  </a:cubicBezTo>
                  <a:cubicBezTo>
                    <a:pt x="0" y="619"/>
                    <a:pt x="28" y="603"/>
                    <a:pt x="70" y="624"/>
                  </a:cubicBezTo>
                  <a:cubicBezTo>
                    <a:pt x="83" y="630"/>
                    <a:pt x="94" y="640"/>
                    <a:pt x="106" y="648"/>
                  </a:cubicBezTo>
                  <a:cubicBezTo>
                    <a:pt x="114" y="660"/>
                    <a:pt x="130" y="684"/>
                    <a:pt x="130" y="684"/>
                  </a:cubicBezTo>
                </a:path>
              </a:pathLst>
            </a:custGeom>
            <a:solidFill>
              <a:srgbClr val="CCFFFF"/>
            </a:solidFill>
            <a:ln w="9525">
              <a:solidFill>
                <a:schemeClr val="tx1"/>
              </a:solidFill>
              <a:round/>
            </a:ln>
          </p:spPr>
          <p:txBody>
            <a:bodyPr/>
            <a:lstStyle/>
            <a:p>
              <a:endParaRPr lang="zh-CN" altLang="en-US"/>
            </a:p>
          </p:txBody>
        </p:sp>
        <p:sp>
          <p:nvSpPr>
            <p:cNvPr id="56363" name="Freeform 21"/>
            <p:cNvSpPr>
              <a:spLocks noChangeArrowheads="1"/>
            </p:cNvSpPr>
            <p:nvPr/>
          </p:nvSpPr>
          <p:spPr bwMode="auto">
            <a:xfrm>
              <a:off x="2496" y="1920"/>
              <a:ext cx="654" cy="547"/>
            </a:xfrm>
            <a:custGeom>
              <a:avLst/>
              <a:gdLst>
                <a:gd name="T0" fmla="*/ 60 w 654"/>
                <a:gd name="T1" fmla="*/ 217 h 547"/>
                <a:gd name="T2" fmla="*/ 36 w 654"/>
                <a:gd name="T3" fmla="*/ 325 h 547"/>
                <a:gd name="T4" fmla="*/ 60 w 654"/>
                <a:gd name="T5" fmla="*/ 361 h 547"/>
                <a:gd name="T6" fmla="*/ 144 w 654"/>
                <a:gd name="T7" fmla="*/ 481 h 547"/>
                <a:gd name="T8" fmla="*/ 276 w 654"/>
                <a:gd name="T9" fmla="*/ 529 h 547"/>
                <a:gd name="T10" fmla="*/ 396 w 654"/>
                <a:gd name="T11" fmla="*/ 517 h 547"/>
                <a:gd name="T12" fmla="*/ 468 w 654"/>
                <a:gd name="T13" fmla="*/ 481 h 547"/>
                <a:gd name="T14" fmla="*/ 564 w 654"/>
                <a:gd name="T15" fmla="*/ 325 h 547"/>
                <a:gd name="T16" fmla="*/ 552 w 654"/>
                <a:gd name="T17" fmla="*/ 265 h 547"/>
                <a:gd name="T18" fmla="*/ 564 w 654"/>
                <a:gd name="T19" fmla="*/ 229 h 547"/>
                <a:gd name="T20" fmla="*/ 612 w 654"/>
                <a:gd name="T21" fmla="*/ 0 h 547"/>
                <a:gd name="T22" fmla="*/ 336 w 654"/>
                <a:gd name="T23" fmla="*/ 169 h 547"/>
                <a:gd name="T24" fmla="*/ 264 w 654"/>
                <a:gd name="T25" fmla="*/ 193 h 547"/>
                <a:gd name="T26" fmla="*/ 228 w 654"/>
                <a:gd name="T27" fmla="*/ 217 h 547"/>
                <a:gd name="T28" fmla="*/ 84 w 654"/>
                <a:gd name="T29" fmla="*/ 229 h 547"/>
                <a:gd name="T30" fmla="*/ 48 w 654"/>
                <a:gd name="T31" fmla="*/ 253 h 547"/>
                <a:gd name="T32" fmla="*/ 36 w 654"/>
                <a:gd name="T33" fmla="*/ 289 h 547"/>
                <a:gd name="T34" fmla="*/ 0 w 654"/>
                <a:gd name="T35" fmla="*/ 313 h 5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54"/>
                <a:gd name="T55" fmla="*/ 0 h 547"/>
                <a:gd name="T56" fmla="*/ 654 w 654"/>
                <a:gd name="T57" fmla="*/ 547 h 54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54" h="547">
                  <a:moveTo>
                    <a:pt x="60" y="217"/>
                  </a:moveTo>
                  <a:cubicBezTo>
                    <a:pt x="35" y="255"/>
                    <a:pt x="13" y="280"/>
                    <a:pt x="36" y="325"/>
                  </a:cubicBezTo>
                  <a:cubicBezTo>
                    <a:pt x="42" y="338"/>
                    <a:pt x="54" y="348"/>
                    <a:pt x="60" y="361"/>
                  </a:cubicBezTo>
                  <a:cubicBezTo>
                    <a:pt x="89" y="427"/>
                    <a:pt x="70" y="456"/>
                    <a:pt x="144" y="481"/>
                  </a:cubicBezTo>
                  <a:cubicBezTo>
                    <a:pt x="188" y="547"/>
                    <a:pt x="196" y="539"/>
                    <a:pt x="276" y="529"/>
                  </a:cubicBezTo>
                  <a:cubicBezTo>
                    <a:pt x="316" y="524"/>
                    <a:pt x="356" y="521"/>
                    <a:pt x="396" y="517"/>
                  </a:cubicBezTo>
                  <a:cubicBezTo>
                    <a:pt x="416" y="510"/>
                    <a:pt x="456" y="501"/>
                    <a:pt x="468" y="481"/>
                  </a:cubicBezTo>
                  <a:cubicBezTo>
                    <a:pt x="512" y="410"/>
                    <a:pt x="474" y="355"/>
                    <a:pt x="564" y="325"/>
                  </a:cubicBezTo>
                  <a:cubicBezTo>
                    <a:pt x="560" y="305"/>
                    <a:pt x="552" y="285"/>
                    <a:pt x="552" y="265"/>
                  </a:cubicBezTo>
                  <a:cubicBezTo>
                    <a:pt x="552" y="252"/>
                    <a:pt x="564" y="242"/>
                    <a:pt x="564" y="229"/>
                  </a:cubicBezTo>
                  <a:cubicBezTo>
                    <a:pt x="564" y="165"/>
                    <a:pt x="654" y="28"/>
                    <a:pt x="612" y="0"/>
                  </a:cubicBezTo>
                  <a:cubicBezTo>
                    <a:pt x="510" y="34"/>
                    <a:pt x="571" y="130"/>
                    <a:pt x="336" y="169"/>
                  </a:cubicBezTo>
                  <a:cubicBezTo>
                    <a:pt x="311" y="173"/>
                    <a:pt x="285" y="179"/>
                    <a:pt x="264" y="193"/>
                  </a:cubicBezTo>
                  <a:cubicBezTo>
                    <a:pt x="252" y="201"/>
                    <a:pt x="242" y="214"/>
                    <a:pt x="228" y="217"/>
                  </a:cubicBezTo>
                  <a:cubicBezTo>
                    <a:pt x="181" y="226"/>
                    <a:pt x="132" y="225"/>
                    <a:pt x="84" y="229"/>
                  </a:cubicBezTo>
                  <a:cubicBezTo>
                    <a:pt x="72" y="237"/>
                    <a:pt x="57" y="242"/>
                    <a:pt x="48" y="253"/>
                  </a:cubicBezTo>
                  <a:cubicBezTo>
                    <a:pt x="40" y="263"/>
                    <a:pt x="44" y="279"/>
                    <a:pt x="36" y="289"/>
                  </a:cubicBezTo>
                  <a:cubicBezTo>
                    <a:pt x="27" y="300"/>
                    <a:pt x="0" y="313"/>
                    <a:pt x="0" y="313"/>
                  </a:cubicBezTo>
                </a:path>
              </a:pathLst>
            </a:custGeom>
            <a:solidFill>
              <a:srgbClr val="CCFFFF"/>
            </a:solidFill>
            <a:ln w="9525">
              <a:solidFill>
                <a:schemeClr val="tx1"/>
              </a:solidFill>
              <a:round/>
            </a:ln>
          </p:spPr>
          <p:txBody>
            <a:bodyPr/>
            <a:lstStyle/>
            <a:p>
              <a:endParaRPr lang="zh-CN" altLang="en-US"/>
            </a:p>
          </p:txBody>
        </p:sp>
        <p:sp>
          <p:nvSpPr>
            <p:cNvPr id="56364" name="Freeform 22"/>
            <p:cNvSpPr>
              <a:spLocks noChangeArrowheads="1"/>
            </p:cNvSpPr>
            <p:nvPr/>
          </p:nvSpPr>
          <p:spPr bwMode="auto">
            <a:xfrm>
              <a:off x="2507" y="1458"/>
              <a:ext cx="589" cy="727"/>
            </a:xfrm>
            <a:custGeom>
              <a:avLst/>
              <a:gdLst>
                <a:gd name="T0" fmla="*/ 13 w 589"/>
                <a:gd name="T1" fmla="*/ 475 h 727"/>
                <a:gd name="T2" fmla="*/ 37 w 589"/>
                <a:gd name="T3" fmla="*/ 547 h 727"/>
                <a:gd name="T4" fmla="*/ 25 w 589"/>
                <a:gd name="T5" fmla="*/ 595 h 727"/>
                <a:gd name="T6" fmla="*/ 1 w 589"/>
                <a:gd name="T7" fmla="*/ 691 h 727"/>
                <a:gd name="T8" fmla="*/ 13 w 589"/>
                <a:gd name="T9" fmla="*/ 727 h 727"/>
                <a:gd name="T10" fmla="*/ 193 w 589"/>
                <a:gd name="T11" fmla="*/ 679 h 727"/>
                <a:gd name="T12" fmla="*/ 445 w 589"/>
                <a:gd name="T13" fmla="*/ 631 h 727"/>
                <a:gd name="T14" fmla="*/ 517 w 589"/>
                <a:gd name="T15" fmla="*/ 607 h 727"/>
                <a:gd name="T16" fmla="*/ 589 w 589"/>
                <a:gd name="T17" fmla="*/ 511 h 727"/>
                <a:gd name="T18" fmla="*/ 493 w 589"/>
                <a:gd name="T19" fmla="*/ 295 h 727"/>
                <a:gd name="T20" fmla="*/ 445 w 589"/>
                <a:gd name="T21" fmla="*/ 199 h 727"/>
                <a:gd name="T22" fmla="*/ 409 w 589"/>
                <a:gd name="T23" fmla="*/ 91 h 727"/>
                <a:gd name="T24" fmla="*/ 397 w 589"/>
                <a:gd name="T25" fmla="*/ 55 h 727"/>
                <a:gd name="T26" fmla="*/ 409 w 589"/>
                <a:gd name="T27" fmla="*/ 7 h 727"/>
                <a:gd name="T28" fmla="*/ 313 w 589"/>
                <a:gd name="T29" fmla="*/ 31 h 727"/>
                <a:gd name="T30" fmla="*/ 253 w 589"/>
                <a:gd name="T31" fmla="*/ 211 h 727"/>
                <a:gd name="T32" fmla="*/ 181 w 589"/>
                <a:gd name="T33" fmla="*/ 235 h 727"/>
                <a:gd name="T34" fmla="*/ 157 w 589"/>
                <a:gd name="T35" fmla="*/ 271 h 727"/>
                <a:gd name="T36" fmla="*/ 121 w 589"/>
                <a:gd name="T37" fmla="*/ 295 h 727"/>
                <a:gd name="T38" fmla="*/ 73 w 589"/>
                <a:gd name="T39" fmla="*/ 355 h 727"/>
                <a:gd name="T40" fmla="*/ 25 w 589"/>
                <a:gd name="T41" fmla="*/ 463 h 727"/>
                <a:gd name="T42" fmla="*/ 61 w 589"/>
                <a:gd name="T43" fmla="*/ 487 h 7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89"/>
                <a:gd name="T67" fmla="*/ 0 h 727"/>
                <a:gd name="T68" fmla="*/ 589 w 589"/>
                <a:gd name="T69" fmla="*/ 727 h 7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89" h="727">
                  <a:moveTo>
                    <a:pt x="13" y="475"/>
                  </a:moveTo>
                  <a:cubicBezTo>
                    <a:pt x="21" y="499"/>
                    <a:pt x="29" y="523"/>
                    <a:pt x="37" y="547"/>
                  </a:cubicBezTo>
                  <a:cubicBezTo>
                    <a:pt x="42" y="563"/>
                    <a:pt x="29" y="579"/>
                    <a:pt x="25" y="595"/>
                  </a:cubicBezTo>
                  <a:cubicBezTo>
                    <a:pt x="6" y="682"/>
                    <a:pt x="22" y="627"/>
                    <a:pt x="1" y="691"/>
                  </a:cubicBezTo>
                  <a:cubicBezTo>
                    <a:pt x="5" y="703"/>
                    <a:pt x="0" y="725"/>
                    <a:pt x="13" y="727"/>
                  </a:cubicBezTo>
                  <a:cubicBezTo>
                    <a:pt x="45" y="725"/>
                    <a:pt x="121" y="695"/>
                    <a:pt x="193" y="679"/>
                  </a:cubicBezTo>
                  <a:cubicBezTo>
                    <a:pt x="278" y="661"/>
                    <a:pt x="358" y="643"/>
                    <a:pt x="445" y="631"/>
                  </a:cubicBezTo>
                  <a:cubicBezTo>
                    <a:pt x="469" y="623"/>
                    <a:pt x="509" y="631"/>
                    <a:pt x="517" y="607"/>
                  </a:cubicBezTo>
                  <a:cubicBezTo>
                    <a:pt x="533" y="559"/>
                    <a:pt x="547" y="539"/>
                    <a:pt x="589" y="511"/>
                  </a:cubicBezTo>
                  <a:cubicBezTo>
                    <a:pt x="509" y="458"/>
                    <a:pt x="512" y="388"/>
                    <a:pt x="493" y="295"/>
                  </a:cubicBezTo>
                  <a:cubicBezTo>
                    <a:pt x="475" y="207"/>
                    <a:pt x="503" y="238"/>
                    <a:pt x="445" y="199"/>
                  </a:cubicBezTo>
                  <a:cubicBezTo>
                    <a:pt x="433" y="163"/>
                    <a:pt x="421" y="127"/>
                    <a:pt x="409" y="91"/>
                  </a:cubicBezTo>
                  <a:cubicBezTo>
                    <a:pt x="405" y="79"/>
                    <a:pt x="397" y="55"/>
                    <a:pt x="397" y="55"/>
                  </a:cubicBezTo>
                  <a:cubicBezTo>
                    <a:pt x="401" y="39"/>
                    <a:pt x="422" y="17"/>
                    <a:pt x="409" y="7"/>
                  </a:cubicBezTo>
                  <a:cubicBezTo>
                    <a:pt x="400" y="0"/>
                    <a:pt x="329" y="26"/>
                    <a:pt x="313" y="31"/>
                  </a:cubicBezTo>
                  <a:cubicBezTo>
                    <a:pt x="293" y="91"/>
                    <a:pt x="273" y="151"/>
                    <a:pt x="253" y="211"/>
                  </a:cubicBezTo>
                  <a:cubicBezTo>
                    <a:pt x="245" y="235"/>
                    <a:pt x="181" y="235"/>
                    <a:pt x="181" y="235"/>
                  </a:cubicBezTo>
                  <a:cubicBezTo>
                    <a:pt x="173" y="247"/>
                    <a:pt x="167" y="261"/>
                    <a:pt x="157" y="271"/>
                  </a:cubicBezTo>
                  <a:cubicBezTo>
                    <a:pt x="147" y="281"/>
                    <a:pt x="130" y="284"/>
                    <a:pt x="121" y="295"/>
                  </a:cubicBezTo>
                  <a:cubicBezTo>
                    <a:pt x="55" y="378"/>
                    <a:pt x="176" y="286"/>
                    <a:pt x="73" y="355"/>
                  </a:cubicBezTo>
                  <a:cubicBezTo>
                    <a:pt x="44" y="441"/>
                    <a:pt x="63" y="406"/>
                    <a:pt x="25" y="463"/>
                  </a:cubicBezTo>
                  <a:cubicBezTo>
                    <a:pt x="37" y="471"/>
                    <a:pt x="54" y="474"/>
                    <a:pt x="61" y="487"/>
                  </a:cubicBezTo>
                </a:path>
              </a:pathLst>
            </a:custGeom>
            <a:solidFill>
              <a:srgbClr val="CCFFFF"/>
            </a:solidFill>
            <a:ln w="9525">
              <a:solidFill>
                <a:schemeClr val="tx1"/>
              </a:solidFill>
              <a:round/>
            </a:ln>
          </p:spPr>
          <p:txBody>
            <a:bodyPr/>
            <a:lstStyle/>
            <a:p>
              <a:endParaRPr lang="zh-CN" altLang="en-US"/>
            </a:p>
          </p:txBody>
        </p:sp>
        <p:sp>
          <p:nvSpPr>
            <p:cNvPr id="56365" name="Freeform 23"/>
            <p:cNvSpPr>
              <a:spLocks noChangeArrowheads="1"/>
            </p:cNvSpPr>
            <p:nvPr/>
          </p:nvSpPr>
          <p:spPr bwMode="auto">
            <a:xfrm>
              <a:off x="2152" y="1345"/>
              <a:ext cx="733" cy="601"/>
            </a:xfrm>
            <a:custGeom>
              <a:avLst/>
              <a:gdLst>
                <a:gd name="T0" fmla="*/ 56 w 733"/>
                <a:gd name="T1" fmla="*/ 480 h 601"/>
                <a:gd name="T2" fmla="*/ 152 w 733"/>
                <a:gd name="T3" fmla="*/ 552 h 601"/>
                <a:gd name="T4" fmla="*/ 224 w 733"/>
                <a:gd name="T5" fmla="*/ 564 h 601"/>
                <a:gd name="T6" fmla="*/ 356 w 733"/>
                <a:gd name="T7" fmla="*/ 588 h 601"/>
                <a:gd name="T8" fmla="*/ 392 w 733"/>
                <a:gd name="T9" fmla="*/ 552 h 601"/>
                <a:gd name="T10" fmla="*/ 464 w 733"/>
                <a:gd name="T11" fmla="*/ 468 h 601"/>
                <a:gd name="T12" fmla="*/ 512 w 733"/>
                <a:gd name="T13" fmla="*/ 408 h 601"/>
                <a:gd name="T14" fmla="*/ 572 w 733"/>
                <a:gd name="T15" fmla="*/ 360 h 601"/>
                <a:gd name="T16" fmla="*/ 656 w 733"/>
                <a:gd name="T17" fmla="*/ 216 h 601"/>
                <a:gd name="T18" fmla="*/ 716 w 733"/>
                <a:gd name="T19" fmla="*/ 132 h 601"/>
                <a:gd name="T20" fmla="*/ 728 w 733"/>
                <a:gd name="T21" fmla="*/ 96 h 601"/>
                <a:gd name="T22" fmla="*/ 692 w 733"/>
                <a:gd name="T23" fmla="*/ 72 h 601"/>
                <a:gd name="T24" fmla="*/ 536 w 733"/>
                <a:gd name="T25" fmla="*/ 36 h 601"/>
                <a:gd name="T26" fmla="*/ 452 w 733"/>
                <a:gd name="T27" fmla="*/ 48 h 601"/>
                <a:gd name="T28" fmla="*/ 332 w 733"/>
                <a:gd name="T29" fmla="*/ 12 h 601"/>
                <a:gd name="T30" fmla="*/ 296 w 733"/>
                <a:gd name="T31" fmla="*/ 24 h 601"/>
                <a:gd name="T32" fmla="*/ 224 w 733"/>
                <a:gd name="T33" fmla="*/ 0 h 601"/>
                <a:gd name="T34" fmla="*/ 188 w 733"/>
                <a:gd name="T35" fmla="*/ 24 h 601"/>
                <a:gd name="T36" fmla="*/ 128 w 733"/>
                <a:gd name="T37" fmla="*/ 36 h 601"/>
                <a:gd name="T38" fmla="*/ 104 w 733"/>
                <a:gd name="T39" fmla="*/ 72 h 601"/>
                <a:gd name="T40" fmla="*/ 68 w 733"/>
                <a:gd name="T41" fmla="*/ 84 h 601"/>
                <a:gd name="T42" fmla="*/ 20 w 733"/>
                <a:gd name="T43" fmla="*/ 336 h 601"/>
                <a:gd name="T44" fmla="*/ 32 w 733"/>
                <a:gd name="T45" fmla="*/ 408 h 601"/>
                <a:gd name="T46" fmla="*/ 32 w 733"/>
                <a:gd name="T47" fmla="*/ 480 h 601"/>
                <a:gd name="T48" fmla="*/ 80 w 733"/>
                <a:gd name="T49" fmla="*/ 492 h 601"/>
                <a:gd name="T50" fmla="*/ 140 w 733"/>
                <a:gd name="T51" fmla="*/ 552 h 601"/>
                <a:gd name="T52" fmla="*/ 260 w 733"/>
                <a:gd name="T53" fmla="*/ 600 h 60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33"/>
                <a:gd name="T82" fmla="*/ 0 h 601"/>
                <a:gd name="T83" fmla="*/ 733 w 733"/>
                <a:gd name="T84" fmla="*/ 601 h 60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33" h="601">
                  <a:moveTo>
                    <a:pt x="56" y="480"/>
                  </a:moveTo>
                  <a:cubicBezTo>
                    <a:pt x="118" y="501"/>
                    <a:pt x="98" y="534"/>
                    <a:pt x="152" y="552"/>
                  </a:cubicBezTo>
                  <a:cubicBezTo>
                    <a:pt x="175" y="560"/>
                    <a:pt x="200" y="560"/>
                    <a:pt x="224" y="564"/>
                  </a:cubicBezTo>
                  <a:cubicBezTo>
                    <a:pt x="278" y="600"/>
                    <a:pt x="290" y="601"/>
                    <a:pt x="356" y="588"/>
                  </a:cubicBezTo>
                  <a:cubicBezTo>
                    <a:pt x="368" y="576"/>
                    <a:pt x="383" y="566"/>
                    <a:pt x="392" y="552"/>
                  </a:cubicBezTo>
                  <a:cubicBezTo>
                    <a:pt x="423" y="505"/>
                    <a:pt x="397" y="490"/>
                    <a:pt x="464" y="468"/>
                  </a:cubicBezTo>
                  <a:cubicBezTo>
                    <a:pt x="487" y="398"/>
                    <a:pt x="458" y="462"/>
                    <a:pt x="512" y="408"/>
                  </a:cubicBezTo>
                  <a:cubicBezTo>
                    <a:pt x="566" y="354"/>
                    <a:pt x="502" y="383"/>
                    <a:pt x="572" y="360"/>
                  </a:cubicBezTo>
                  <a:cubicBezTo>
                    <a:pt x="604" y="312"/>
                    <a:pt x="623" y="266"/>
                    <a:pt x="656" y="216"/>
                  </a:cubicBezTo>
                  <a:cubicBezTo>
                    <a:pt x="720" y="120"/>
                    <a:pt x="638" y="158"/>
                    <a:pt x="716" y="132"/>
                  </a:cubicBezTo>
                  <a:cubicBezTo>
                    <a:pt x="720" y="120"/>
                    <a:pt x="733" y="108"/>
                    <a:pt x="728" y="96"/>
                  </a:cubicBezTo>
                  <a:cubicBezTo>
                    <a:pt x="723" y="83"/>
                    <a:pt x="705" y="78"/>
                    <a:pt x="692" y="72"/>
                  </a:cubicBezTo>
                  <a:cubicBezTo>
                    <a:pt x="645" y="49"/>
                    <a:pt x="587" y="49"/>
                    <a:pt x="536" y="36"/>
                  </a:cubicBezTo>
                  <a:cubicBezTo>
                    <a:pt x="508" y="40"/>
                    <a:pt x="480" y="50"/>
                    <a:pt x="452" y="48"/>
                  </a:cubicBezTo>
                  <a:cubicBezTo>
                    <a:pt x="410" y="45"/>
                    <a:pt x="373" y="22"/>
                    <a:pt x="332" y="12"/>
                  </a:cubicBezTo>
                  <a:cubicBezTo>
                    <a:pt x="320" y="16"/>
                    <a:pt x="309" y="25"/>
                    <a:pt x="296" y="24"/>
                  </a:cubicBezTo>
                  <a:cubicBezTo>
                    <a:pt x="271" y="21"/>
                    <a:pt x="224" y="0"/>
                    <a:pt x="224" y="0"/>
                  </a:cubicBezTo>
                  <a:cubicBezTo>
                    <a:pt x="212" y="8"/>
                    <a:pt x="202" y="19"/>
                    <a:pt x="188" y="24"/>
                  </a:cubicBezTo>
                  <a:cubicBezTo>
                    <a:pt x="169" y="31"/>
                    <a:pt x="146" y="26"/>
                    <a:pt x="128" y="36"/>
                  </a:cubicBezTo>
                  <a:cubicBezTo>
                    <a:pt x="115" y="43"/>
                    <a:pt x="115" y="63"/>
                    <a:pt x="104" y="72"/>
                  </a:cubicBezTo>
                  <a:cubicBezTo>
                    <a:pt x="94" y="80"/>
                    <a:pt x="80" y="80"/>
                    <a:pt x="68" y="84"/>
                  </a:cubicBezTo>
                  <a:cubicBezTo>
                    <a:pt x="59" y="168"/>
                    <a:pt x="47" y="255"/>
                    <a:pt x="20" y="336"/>
                  </a:cubicBezTo>
                  <a:cubicBezTo>
                    <a:pt x="24" y="360"/>
                    <a:pt x="32" y="384"/>
                    <a:pt x="32" y="408"/>
                  </a:cubicBezTo>
                  <a:cubicBezTo>
                    <a:pt x="32" y="434"/>
                    <a:pt x="0" y="454"/>
                    <a:pt x="32" y="480"/>
                  </a:cubicBezTo>
                  <a:cubicBezTo>
                    <a:pt x="45" y="490"/>
                    <a:pt x="64" y="488"/>
                    <a:pt x="80" y="492"/>
                  </a:cubicBezTo>
                  <a:cubicBezTo>
                    <a:pt x="102" y="525"/>
                    <a:pt x="102" y="535"/>
                    <a:pt x="140" y="552"/>
                  </a:cubicBezTo>
                  <a:cubicBezTo>
                    <a:pt x="177" y="569"/>
                    <a:pt x="230" y="570"/>
                    <a:pt x="260" y="600"/>
                  </a:cubicBezTo>
                </a:path>
              </a:pathLst>
            </a:custGeom>
            <a:solidFill>
              <a:srgbClr val="CCFFFF"/>
            </a:solidFill>
            <a:ln w="9525">
              <a:solidFill>
                <a:schemeClr val="tx1"/>
              </a:solidFill>
              <a:round/>
            </a:ln>
          </p:spPr>
          <p:txBody>
            <a:bodyPr/>
            <a:lstStyle/>
            <a:p>
              <a:endParaRPr lang="zh-CN" altLang="en-US"/>
            </a:p>
          </p:txBody>
        </p:sp>
        <p:sp>
          <p:nvSpPr>
            <p:cNvPr id="56366" name="Freeform 24"/>
            <p:cNvSpPr>
              <a:spLocks noChangeArrowheads="1"/>
            </p:cNvSpPr>
            <p:nvPr/>
          </p:nvSpPr>
          <p:spPr bwMode="auto">
            <a:xfrm>
              <a:off x="1992" y="1515"/>
              <a:ext cx="108" cy="330"/>
            </a:xfrm>
            <a:custGeom>
              <a:avLst/>
              <a:gdLst>
                <a:gd name="T0" fmla="*/ 72 w 108"/>
                <a:gd name="T1" fmla="*/ 310 h 330"/>
                <a:gd name="T2" fmla="*/ 12 w 108"/>
                <a:gd name="T3" fmla="*/ 226 h 330"/>
                <a:gd name="T4" fmla="*/ 0 w 108"/>
                <a:gd name="T5" fmla="*/ 190 h 330"/>
                <a:gd name="T6" fmla="*/ 12 w 108"/>
                <a:gd name="T7" fmla="*/ 58 h 330"/>
                <a:gd name="T8" fmla="*/ 36 w 108"/>
                <a:gd name="T9" fmla="*/ 22 h 330"/>
                <a:gd name="T10" fmla="*/ 108 w 108"/>
                <a:gd name="T11" fmla="*/ 130 h 330"/>
                <a:gd name="T12" fmla="*/ 108 w 108"/>
                <a:gd name="T13" fmla="*/ 286 h 330"/>
                <a:gd name="T14" fmla="*/ 72 w 108"/>
                <a:gd name="T15" fmla="*/ 310 h 330"/>
                <a:gd name="T16" fmla="*/ 0 60000 65536"/>
                <a:gd name="T17" fmla="*/ 0 60000 65536"/>
                <a:gd name="T18" fmla="*/ 0 60000 65536"/>
                <a:gd name="T19" fmla="*/ 0 60000 65536"/>
                <a:gd name="T20" fmla="*/ 0 60000 65536"/>
                <a:gd name="T21" fmla="*/ 0 60000 65536"/>
                <a:gd name="T22" fmla="*/ 0 60000 65536"/>
                <a:gd name="T23" fmla="*/ 0 60000 65536"/>
                <a:gd name="T24" fmla="*/ 0 w 108"/>
                <a:gd name="T25" fmla="*/ 0 h 330"/>
                <a:gd name="T26" fmla="*/ 108 w 108"/>
                <a:gd name="T27" fmla="*/ 330 h 3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8" h="330">
                  <a:moveTo>
                    <a:pt x="72" y="310"/>
                  </a:moveTo>
                  <a:cubicBezTo>
                    <a:pt x="12" y="290"/>
                    <a:pt x="40" y="310"/>
                    <a:pt x="12" y="226"/>
                  </a:cubicBezTo>
                  <a:cubicBezTo>
                    <a:pt x="8" y="214"/>
                    <a:pt x="0" y="190"/>
                    <a:pt x="0" y="190"/>
                  </a:cubicBezTo>
                  <a:cubicBezTo>
                    <a:pt x="10" y="138"/>
                    <a:pt x="28" y="107"/>
                    <a:pt x="12" y="58"/>
                  </a:cubicBezTo>
                  <a:cubicBezTo>
                    <a:pt x="20" y="46"/>
                    <a:pt x="22" y="27"/>
                    <a:pt x="36" y="22"/>
                  </a:cubicBezTo>
                  <a:cubicBezTo>
                    <a:pt x="101" y="0"/>
                    <a:pt x="102" y="98"/>
                    <a:pt x="108" y="130"/>
                  </a:cubicBezTo>
                  <a:cubicBezTo>
                    <a:pt x="78" y="219"/>
                    <a:pt x="79" y="199"/>
                    <a:pt x="108" y="286"/>
                  </a:cubicBezTo>
                  <a:cubicBezTo>
                    <a:pt x="93" y="330"/>
                    <a:pt x="107" y="328"/>
                    <a:pt x="72" y="310"/>
                  </a:cubicBezTo>
                  <a:close/>
                </a:path>
              </a:pathLst>
            </a:custGeom>
            <a:solidFill>
              <a:srgbClr val="CCFFFF"/>
            </a:solidFill>
            <a:ln w="9525">
              <a:solidFill>
                <a:schemeClr val="tx1"/>
              </a:solidFill>
              <a:round/>
            </a:ln>
          </p:spPr>
          <p:txBody>
            <a:bodyPr/>
            <a:lstStyle/>
            <a:p>
              <a:endParaRPr lang="zh-CN" altLang="en-US"/>
            </a:p>
          </p:txBody>
        </p:sp>
        <p:sp>
          <p:nvSpPr>
            <p:cNvPr id="56367" name="Freeform 25"/>
            <p:cNvSpPr>
              <a:spLocks noChangeArrowheads="1"/>
            </p:cNvSpPr>
            <p:nvPr/>
          </p:nvSpPr>
          <p:spPr bwMode="auto">
            <a:xfrm>
              <a:off x="1237" y="1564"/>
              <a:ext cx="174" cy="177"/>
            </a:xfrm>
            <a:custGeom>
              <a:avLst/>
              <a:gdLst>
                <a:gd name="T0" fmla="*/ 35 w 174"/>
                <a:gd name="T1" fmla="*/ 105 h 177"/>
                <a:gd name="T2" fmla="*/ 155 w 174"/>
                <a:gd name="T3" fmla="*/ 45 h 177"/>
                <a:gd name="T4" fmla="*/ 83 w 174"/>
                <a:gd name="T5" fmla="*/ 177 h 177"/>
                <a:gd name="T6" fmla="*/ 47 w 174"/>
                <a:gd name="T7" fmla="*/ 153 h 177"/>
                <a:gd name="T8" fmla="*/ 35 w 174"/>
                <a:gd name="T9" fmla="*/ 105 h 177"/>
                <a:gd name="T10" fmla="*/ 0 60000 65536"/>
                <a:gd name="T11" fmla="*/ 0 60000 65536"/>
                <a:gd name="T12" fmla="*/ 0 60000 65536"/>
                <a:gd name="T13" fmla="*/ 0 60000 65536"/>
                <a:gd name="T14" fmla="*/ 0 60000 65536"/>
                <a:gd name="T15" fmla="*/ 0 w 174"/>
                <a:gd name="T16" fmla="*/ 0 h 177"/>
                <a:gd name="T17" fmla="*/ 174 w 174"/>
                <a:gd name="T18" fmla="*/ 177 h 177"/>
              </a:gdLst>
              <a:ahLst/>
              <a:cxnLst>
                <a:cxn ang="T10">
                  <a:pos x="T0" y="T1"/>
                </a:cxn>
                <a:cxn ang="T11">
                  <a:pos x="T2" y="T3"/>
                </a:cxn>
                <a:cxn ang="T12">
                  <a:pos x="T4" y="T5"/>
                </a:cxn>
                <a:cxn ang="T13">
                  <a:pos x="T6" y="T7"/>
                </a:cxn>
                <a:cxn ang="T14">
                  <a:pos x="T8" y="T9"/>
                </a:cxn>
              </a:cxnLst>
              <a:rect l="T15" t="T16" r="T17" b="T18"/>
              <a:pathLst>
                <a:path w="174" h="177">
                  <a:moveTo>
                    <a:pt x="35" y="105"/>
                  </a:moveTo>
                  <a:cubicBezTo>
                    <a:pt x="0" y="0"/>
                    <a:pt x="77" y="36"/>
                    <a:pt x="155" y="45"/>
                  </a:cubicBezTo>
                  <a:cubicBezTo>
                    <a:pt x="174" y="121"/>
                    <a:pt x="161" y="151"/>
                    <a:pt x="83" y="177"/>
                  </a:cubicBezTo>
                  <a:cubicBezTo>
                    <a:pt x="71" y="169"/>
                    <a:pt x="54" y="166"/>
                    <a:pt x="47" y="153"/>
                  </a:cubicBezTo>
                  <a:cubicBezTo>
                    <a:pt x="34" y="131"/>
                    <a:pt x="35" y="64"/>
                    <a:pt x="35" y="105"/>
                  </a:cubicBezTo>
                  <a:close/>
                </a:path>
              </a:pathLst>
            </a:custGeom>
            <a:solidFill>
              <a:srgbClr val="CCFFFF"/>
            </a:solidFill>
            <a:ln w="9525">
              <a:solidFill>
                <a:schemeClr val="tx1"/>
              </a:solidFill>
              <a:round/>
            </a:ln>
          </p:spPr>
          <p:txBody>
            <a:bodyPr/>
            <a:lstStyle/>
            <a:p>
              <a:endParaRPr lang="zh-CN" altLang="en-US"/>
            </a:p>
          </p:txBody>
        </p:sp>
        <p:sp>
          <p:nvSpPr>
            <p:cNvPr id="56368" name="Freeform 26"/>
            <p:cNvSpPr>
              <a:spLocks noChangeArrowheads="1"/>
            </p:cNvSpPr>
            <p:nvPr/>
          </p:nvSpPr>
          <p:spPr bwMode="auto">
            <a:xfrm>
              <a:off x="1965" y="1549"/>
              <a:ext cx="187" cy="326"/>
            </a:xfrm>
            <a:custGeom>
              <a:avLst/>
              <a:gdLst>
                <a:gd name="T0" fmla="*/ 135 w 187"/>
                <a:gd name="T1" fmla="*/ 276 h 326"/>
                <a:gd name="T2" fmla="*/ 135 w 187"/>
                <a:gd name="T3" fmla="*/ 191 h 326"/>
                <a:gd name="T4" fmla="*/ 87 w 187"/>
                <a:gd name="T5" fmla="*/ 0 h 326"/>
                <a:gd name="T6" fmla="*/ 51 w 187"/>
                <a:gd name="T7" fmla="*/ 204 h 326"/>
                <a:gd name="T8" fmla="*/ 39 w 187"/>
                <a:gd name="T9" fmla="*/ 276 h 326"/>
                <a:gd name="T10" fmla="*/ 135 w 187"/>
                <a:gd name="T11" fmla="*/ 276 h 326"/>
                <a:gd name="T12" fmla="*/ 0 60000 65536"/>
                <a:gd name="T13" fmla="*/ 0 60000 65536"/>
                <a:gd name="T14" fmla="*/ 0 60000 65536"/>
                <a:gd name="T15" fmla="*/ 0 60000 65536"/>
                <a:gd name="T16" fmla="*/ 0 60000 65536"/>
                <a:gd name="T17" fmla="*/ 0 60000 65536"/>
                <a:gd name="T18" fmla="*/ 0 w 187"/>
                <a:gd name="T19" fmla="*/ 0 h 326"/>
                <a:gd name="T20" fmla="*/ 187 w 187"/>
                <a:gd name="T21" fmla="*/ 326 h 326"/>
              </a:gdLst>
              <a:ahLst/>
              <a:cxnLst>
                <a:cxn ang="T12">
                  <a:pos x="T0" y="T1"/>
                </a:cxn>
                <a:cxn ang="T13">
                  <a:pos x="T2" y="T3"/>
                </a:cxn>
                <a:cxn ang="T14">
                  <a:pos x="T4" y="T5"/>
                </a:cxn>
                <a:cxn ang="T15">
                  <a:pos x="T6" y="T7"/>
                </a:cxn>
                <a:cxn ang="T16">
                  <a:pos x="T8" y="T9"/>
                </a:cxn>
                <a:cxn ang="T17">
                  <a:pos x="T10" y="T11"/>
                </a:cxn>
              </a:cxnLst>
              <a:rect l="T18" t="T19" r="T20" b="T21"/>
              <a:pathLst>
                <a:path w="187" h="326">
                  <a:moveTo>
                    <a:pt x="135" y="276"/>
                  </a:moveTo>
                  <a:cubicBezTo>
                    <a:pt x="131" y="240"/>
                    <a:pt x="135" y="251"/>
                    <a:pt x="135" y="191"/>
                  </a:cubicBezTo>
                  <a:cubicBezTo>
                    <a:pt x="135" y="109"/>
                    <a:pt x="157" y="70"/>
                    <a:pt x="87" y="0"/>
                  </a:cubicBezTo>
                  <a:cubicBezTo>
                    <a:pt x="0" y="29"/>
                    <a:pt x="45" y="120"/>
                    <a:pt x="51" y="204"/>
                  </a:cubicBezTo>
                  <a:cubicBezTo>
                    <a:pt x="47" y="228"/>
                    <a:pt x="32" y="253"/>
                    <a:pt x="39" y="276"/>
                  </a:cubicBezTo>
                  <a:cubicBezTo>
                    <a:pt x="53" y="326"/>
                    <a:pt x="187" y="224"/>
                    <a:pt x="135" y="276"/>
                  </a:cubicBezTo>
                  <a:close/>
                </a:path>
              </a:pathLst>
            </a:custGeom>
            <a:solidFill>
              <a:srgbClr val="CCFFFF"/>
            </a:solidFill>
            <a:ln w="9525">
              <a:solidFill>
                <a:schemeClr val="tx1"/>
              </a:solidFill>
              <a:round/>
            </a:ln>
          </p:spPr>
          <p:txBody>
            <a:bodyPr/>
            <a:lstStyle/>
            <a:p>
              <a:endParaRPr lang="zh-CN" altLang="en-US"/>
            </a:p>
          </p:txBody>
        </p:sp>
        <p:sp>
          <p:nvSpPr>
            <p:cNvPr id="56369" name="Freeform 27"/>
            <p:cNvSpPr>
              <a:spLocks noChangeArrowheads="1"/>
            </p:cNvSpPr>
            <p:nvPr/>
          </p:nvSpPr>
          <p:spPr bwMode="auto">
            <a:xfrm>
              <a:off x="1332" y="1667"/>
              <a:ext cx="312" cy="300"/>
            </a:xfrm>
            <a:custGeom>
              <a:avLst/>
              <a:gdLst>
                <a:gd name="T0" fmla="*/ 12 w 312"/>
                <a:gd name="T1" fmla="*/ 121 h 300"/>
                <a:gd name="T2" fmla="*/ 0 w 312"/>
                <a:gd name="T3" fmla="*/ 85 h 300"/>
                <a:gd name="T4" fmla="*/ 36 w 312"/>
                <a:gd name="T5" fmla="*/ 37 h 300"/>
                <a:gd name="T6" fmla="*/ 96 w 312"/>
                <a:gd name="T7" fmla="*/ 2 h 300"/>
                <a:gd name="T8" fmla="*/ 216 w 312"/>
                <a:gd name="T9" fmla="*/ 50 h 300"/>
                <a:gd name="T10" fmla="*/ 264 w 312"/>
                <a:gd name="T11" fmla="*/ 97 h 300"/>
                <a:gd name="T12" fmla="*/ 264 w 312"/>
                <a:gd name="T13" fmla="*/ 122 h 300"/>
                <a:gd name="T14" fmla="*/ 312 w 312"/>
                <a:gd name="T15" fmla="*/ 217 h 300"/>
                <a:gd name="T16" fmla="*/ 204 w 312"/>
                <a:gd name="T17" fmla="*/ 242 h 300"/>
                <a:gd name="T18" fmla="*/ 180 w 312"/>
                <a:gd name="T19" fmla="*/ 217 h 300"/>
                <a:gd name="T20" fmla="*/ 120 w 312"/>
                <a:gd name="T21" fmla="*/ 193 h 300"/>
                <a:gd name="T22" fmla="*/ 72 w 312"/>
                <a:gd name="T23" fmla="*/ 157 h 300"/>
                <a:gd name="T24" fmla="*/ 72 w 312"/>
                <a:gd name="T25" fmla="*/ 133 h 300"/>
                <a:gd name="T26" fmla="*/ 48 w 312"/>
                <a:gd name="T27" fmla="*/ 121 h 3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12"/>
                <a:gd name="T43" fmla="*/ 0 h 300"/>
                <a:gd name="T44" fmla="*/ 312 w 312"/>
                <a:gd name="T45" fmla="*/ 300 h 30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12" h="300">
                  <a:moveTo>
                    <a:pt x="12" y="121"/>
                  </a:moveTo>
                  <a:cubicBezTo>
                    <a:pt x="60" y="157"/>
                    <a:pt x="12" y="121"/>
                    <a:pt x="0" y="85"/>
                  </a:cubicBezTo>
                  <a:cubicBezTo>
                    <a:pt x="8" y="74"/>
                    <a:pt x="20" y="51"/>
                    <a:pt x="36" y="37"/>
                  </a:cubicBezTo>
                  <a:cubicBezTo>
                    <a:pt x="52" y="23"/>
                    <a:pt x="66" y="0"/>
                    <a:pt x="96" y="2"/>
                  </a:cubicBezTo>
                  <a:cubicBezTo>
                    <a:pt x="140" y="17"/>
                    <a:pt x="170" y="39"/>
                    <a:pt x="216" y="50"/>
                  </a:cubicBezTo>
                  <a:cubicBezTo>
                    <a:pt x="220" y="70"/>
                    <a:pt x="253" y="80"/>
                    <a:pt x="264" y="97"/>
                  </a:cubicBezTo>
                  <a:cubicBezTo>
                    <a:pt x="271" y="108"/>
                    <a:pt x="254" y="114"/>
                    <a:pt x="264" y="122"/>
                  </a:cubicBezTo>
                  <a:cubicBezTo>
                    <a:pt x="275" y="131"/>
                    <a:pt x="304" y="205"/>
                    <a:pt x="312" y="217"/>
                  </a:cubicBezTo>
                  <a:cubicBezTo>
                    <a:pt x="257" y="300"/>
                    <a:pt x="267" y="221"/>
                    <a:pt x="204" y="242"/>
                  </a:cubicBezTo>
                  <a:cubicBezTo>
                    <a:pt x="115" y="212"/>
                    <a:pt x="205" y="279"/>
                    <a:pt x="180" y="217"/>
                  </a:cubicBezTo>
                  <a:cubicBezTo>
                    <a:pt x="175" y="204"/>
                    <a:pt x="132" y="201"/>
                    <a:pt x="120" y="193"/>
                  </a:cubicBezTo>
                  <a:cubicBezTo>
                    <a:pt x="112" y="181"/>
                    <a:pt x="83" y="166"/>
                    <a:pt x="72" y="157"/>
                  </a:cubicBezTo>
                  <a:cubicBezTo>
                    <a:pt x="62" y="149"/>
                    <a:pt x="72" y="145"/>
                    <a:pt x="72" y="133"/>
                  </a:cubicBezTo>
                  <a:cubicBezTo>
                    <a:pt x="48" y="133"/>
                    <a:pt x="53" y="123"/>
                    <a:pt x="48" y="121"/>
                  </a:cubicBezTo>
                </a:path>
              </a:pathLst>
            </a:custGeom>
            <a:solidFill>
              <a:srgbClr val="CCFFFF"/>
            </a:solidFill>
            <a:ln w="9525">
              <a:solidFill>
                <a:schemeClr val="tx1"/>
              </a:solidFill>
              <a:round/>
            </a:ln>
          </p:spPr>
          <p:txBody>
            <a:bodyPr/>
            <a:lstStyle/>
            <a:p>
              <a:endParaRPr lang="zh-CN" altLang="en-US"/>
            </a:p>
          </p:txBody>
        </p:sp>
        <p:sp>
          <p:nvSpPr>
            <p:cNvPr id="56370" name="Freeform 28"/>
            <p:cNvSpPr>
              <a:spLocks noChangeArrowheads="1"/>
            </p:cNvSpPr>
            <p:nvPr/>
          </p:nvSpPr>
          <p:spPr bwMode="auto">
            <a:xfrm>
              <a:off x="1824" y="1513"/>
              <a:ext cx="204" cy="396"/>
            </a:xfrm>
            <a:custGeom>
              <a:avLst/>
              <a:gdLst>
                <a:gd name="T0" fmla="*/ 180 w 204"/>
                <a:gd name="T1" fmla="*/ 36 h 396"/>
                <a:gd name="T2" fmla="*/ 108 w 204"/>
                <a:gd name="T3" fmla="*/ 12 h 396"/>
                <a:gd name="T4" fmla="*/ 72 w 204"/>
                <a:gd name="T5" fmla="*/ 0 h 396"/>
                <a:gd name="T6" fmla="*/ 72 w 204"/>
                <a:gd name="T7" fmla="*/ 120 h 396"/>
                <a:gd name="T8" fmla="*/ 48 w 204"/>
                <a:gd name="T9" fmla="*/ 216 h 396"/>
                <a:gd name="T10" fmla="*/ 0 w 204"/>
                <a:gd name="T11" fmla="*/ 275 h 396"/>
                <a:gd name="T12" fmla="*/ 12 w 204"/>
                <a:gd name="T13" fmla="*/ 359 h 396"/>
                <a:gd name="T14" fmla="*/ 60 w 204"/>
                <a:gd name="T15" fmla="*/ 396 h 396"/>
                <a:gd name="T16" fmla="*/ 156 w 204"/>
                <a:gd name="T17" fmla="*/ 372 h 396"/>
                <a:gd name="T18" fmla="*/ 204 w 204"/>
                <a:gd name="T19" fmla="*/ 264 h 396"/>
                <a:gd name="T20" fmla="*/ 180 w 204"/>
                <a:gd name="T21" fmla="*/ 36 h 39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4"/>
                <a:gd name="T34" fmla="*/ 0 h 396"/>
                <a:gd name="T35" fmla="*/ 204 w 204"/>
                <a:gd name="T36" fmla="*/ 396 h 39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4" h="396">
                  <a:moveTo>
                    <a:pt x="180" y="36"/>
                  </a:moveTo>
                  <a:cubicBezTo>
                    <a:pt x="156" y="28"/>
                    <a:pt x="132" y="20"/>
                    <a:pt x="108" y="12"/>
                  </a:cubicBezTo>
                  <a:cubicBezTo>
                    <a:pt x="96" y="8"/>
                    <a:pt x="72" y="0"/>
                    <a:pt x="72" y="0"/>
                  </a:cubicBezTo>
                  <a:cubicBezTo>
                    <a:pt x="36" y="54"/>
                    <a:pt x="53" y="62"/>
                    <a:pt x="72" y="120"/>
                  </a:cubicBezTo>
                  <a:cubicBezTo>
                    <a:pt x="64" y="152"/>
                    <a:pt x="58" y="185"/>
                    <a:pt x="48" y="216"/>
                  </a:cubicBezTo>
                  <a:cubicBezTo>
                    <a:pt x="40" y="240"/>
                    <a:pt x="0" y="275"/>
                    <a:pt x="0" y="275"/>
                  </a:cubicBezTo>
                  <a:cubicBezTo>
                    <a:pt x="8" y="299"/>
                    <a:pt x="4" y="335"/>
                    <a:pt x="12" y="359"/>
                  </a:cubicBezTo>
                  <a:cubicBezTo>
                    <a:pt x="16" y="371"/>
                    <a:pt x="60" y="396"/>
                    <a:pt x="60" y="396"/>
                  </a:cubicBezTo>
                  <a:cubicBezTo>
                    <a:pt x="63" y="395"/>
                    <a:pt x="144" y="382"/>
                    <a:pt x="156" y="372"/>
                  </a:cubicBezTo>
                  <a:cubicBezTo>
                    <a:pt x="187" y="347"/>
                    <a:pt x="204" y="264"/>
                    <a:pt x="204" y="264"/>
                  </a:cubicBezTo>
                  <a:cubicBezTo>
                    <a:pt x="193" y="189"/>
                    <a:pt x="180" y="112"/>
                    <a:pt x="180" y="36"/>
                  </a:cubicBezTo>
                  <a:close/>
                </a:path>
              </a:pathLst>
            </a:custGeom>
            <a:solidFill>
              <a:srgbClr val="CCFFFF"/>
            </a:solidFill>
            <a:ln w="9525">
              <a:solidFill>
                <a:schemeClr val="tx1"/>
              </a:solidFill>
              <a:round/>
            </a:ln>
          </p:spPr>
          <p:txBody>
            <a:bodyPr/>
            <a:lstStyle/>
            <a:p>
              <a:endParaRPr lang="zh-CN" altLang="en-US"/>
            </a:p>
          </p:txBody>
        </p:sp>
        <p:sp>
          <p:nvSpPr>
            <p:cNvPr id="56371" name="Freeform 29"/>
            <p:cNvSpPr>
              <a:spLocks noChangeArrowheads="1"/>
            </p:cNvSpPr>
            <p:nvPr/>
          </p:nvSpPr>
          <p:spPr bwMode="auto">
            <a:xfrm>
              <a:off x="1068" y="1385"/>
              <a:ext cx="220" cy="128"/>
            </a:xfrm>
            <a:custGeom>
              <a:avLst/>
              <a:gdLst>
                <a:gd name="T0" fmla="*/ 0 w 220"/>
                <a:gd name="T1" fmla="*/ 20 h 128"/>
                <a:gd name="T2" fmla="*/ 156 w 220"/>
                <a:gd name="T3" fmla="*/ 8 h 128"/>
                <a:gd name="T4" fmla="*/ 216 w 220"/>
                <a:gd name="T5" fmla="*/ 20 h 128"/>
                <a:gd name="T6" fmla="*/ 132 w 220"/>
                <a:gd name="T7" fmla="*/ 128 h 128"/>
                <a:gd name="T8" fmla="*/ 24 w 220"/>
                <a:gd name="T9" fmla="*/ 80 h 128"/>
                <a:gd name="T10" fmla="*/ 0 w 220"/>
                <a:gd name="T11" fmla="*/ 20 h 128"/>
                <a:gd name="T12" fmla="*/ 0 60000 65536"/>
                <a:gd name="T13" fmla="*/ 0 60000 65536"/>
                <a:gd name="T14" fmla="*/ 0 60000 65536"/>
                <a:gd name="T15" fmla="*/ 0 60000 65536"/>
                <a:gd name="T16" fmla="*/ 0 60000 65536"/>
                <a:gd name="T17" fmla="*/ 0 60000 65536"/>
                <a:gd name="T18" fmla="*/ 0 w 220"/>
                <a:gd name="T19" fmla="*/ 0 h 128"/>
                <a:gd name="T20" fmla="*/ 220 w 220"/>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220" h="128">
                  <a:moveTo>
                    <a:pt x="0" y="20"/>
                  </a:moveTo>
                  <a:cubicBezTo>
                    <a:pt x="52" y="16"/>
                    <a:pt x="104" y="8"/>
                    <a:pt x="156" y="8"/>
                  </a:cubicBezTo>
                  <a:cubicBezTo>
                    <a:pt x="176" y="8"/>
                    <a:pt x="213" y="0"/>
                    <a:pt x="216" y="20"/>
                  </a:cubicBezTo>
                  <a:cubicBezTo>
                    <a:pt x="220" y="45"/>
                    <a:pt x="153" y="107"/>
                    <a:pt x="132" y="128"/>
                  </a:cubicBezTo>
                  <a:cubicBezTo>
                    <a:pt x="46" y="99"/>
                    <a:pt x="81" y="118"/>
                    <a:pt x="24" y="80"/>
                  </a:cubicBezTo>
                  <a:cubicBezTo>
                    <a:pt x="11" y="16"/>
                    <a:pt x="32" y="20"/>
                    <a:pt x="0" y="20"/>
                  </a:cubicBezTo>
                  <a:close/>
                </a:path>
              </a:pathLst>
            </a:custGeom>
            <a:solidFill>
              <a:srgbClr val="CCFFFF"/>
            </a:solidFill>
            <a:ln w="9525">
              <a:solidFill>
                <a:schemeClr val="tx1"/>
              </a:solidFill>
              <a:round/>
            </a:ln>
          </p:spPr>
          <p:txBody>
            <a:bodyPr/>
            <a:lstStyle/>
            <a:p>
              <a:endParaRPr lang="zh-CN" altLang="en-US"/>
            </a:p>
          </p:txBody>
        </p:sp>
        <p:sp>
          <p:nvSpPr>
            <p:cNvPr id="56372" name="Freeform 30"/>
            <p:cNvSpPr>
              <a:spLocks noChangeArrowheads="1"/>
            </p:cNvSpPr>
            <p:nvPr/>
          </p:nvSpPr>
          <p:spPr bwMode="auto">
            <a:xfrm>
              <a:off x="1104" y="384"/>
              <a:ext cx="568" cy="497"/>
            </a:xfrm>
            <a:custGeom>
              <a:avLst/>
              <a:gdLst>
                <a:gd name="T0" fmla="*/ 43 w 568"/>
                <a:gd name="T1" fmla="*/ 486 h 497"/>
                <a:gd name="T2" fmla="*/ 223 w 568"/>
                <a:gd name="T3" fmla="*/ 474 h 497"/>
                <a:gd name="T4" fmla="*/ 259 w 568"/>
                <a:gd name="T5" fmla="*/ 462 h 497"/>
                <a:gd name="T6" fmla="*/ 247 w 568"/>
                <a:gd name="T7" fmla="*/ 426 h 497"/>
                <a:gd name="T8" fmla="*/ 343 w 568"/>
                <a:gd name="T9" fmla="*/ 354 h 497"/>
                <a:gd name="T10" fmla="*/ 355 w 568"/>
                <a:gd name="T11" fmla="*/ 282 h 497"/>
                <a:gd name="T12" fmla="*/ 523 w 568"/>
                <a:gd name="T13" fmla="*/ 222 h 497"/>
                <a:gd name="T14" fmla="*/ 535 w 568"/>
                <a:gd name="T15" fmla="*/ 102 h 497"/>
                <a:gd name="T16" fmla="*/ 475 w 568"/>
                <a:gd name="T17" fmla="*/ 90 h 497"/>
                <a:gd name="T18" fmla="*/ 463 w 568"/>
                <a:gd name="T19" fmla="*/ 54 h 497"/>
                <a:gd name="T20" fmla="*/ 451 w 568"/>
                <a:gd name="T21" fmla="*/ 6 h 497"/>
                <a:gd name="T22" fmla="*/ 439 w 568"/>
                <a:gd name="T23" fmla="*/ 42 h 497"/>
                <a:gd name="T24" fmla="*/ 391 w 568"/>
                <a:gd name="T25" fmla="*/ 54 h 497"/>
                <a:gd name="T26" fmla="*/ 355 w 568"/>
                <a:gd name="T27" fmla="*/ 78 h 497"/>
                <a:gd name="T28" fmla="*/ 283 w 568"/>
                <a:gd name="T29" fmla="*/ 102 h 497"/>
                <a:gd name="T30" fmla="*/ 223 w 568"/>
                <a:gd name="T31" fmla="*/ 150 h 497"/>
                <a:gd name="T32" fmla="*/ 175 w 568"/>
                <a:gd name="T33" fmla="*/ 258 h 497"/>
                <a:gd name="T34" fmla="*/ 139 w 568"/>
                <a:gd name="T35" fmla="*/ 282 h 497"/>
                <a:gd name="T36" fmla="*/ 91 w 568"/>
                <a:gd name="T37" fmla="*/ 342 h 497"/>
                <a:gd name="T38" fmla="*/ 79 w 568"/>
                <a:gd name="T39" fmla="*/ 378 h 497"/>
                <a:gd name="T40" fmla="*/ 31 w 568"/>
                <a:gd name="T41" fmla="*/ 450 h 497"/>
                <a:gd name="T42" fmla="*/ 199 w 568"/>
                <a:gd name="T43" fmla="*/ 450 h 49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68"/>
                <a:gd name="T67" fmla="*/ 0 h 497"/>
                <a:gd name="T68" fmla="*/ 568 w 568"/>
                <a:gd name="T69" fmla="*/ 497 h 49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68" h="497">
                  <a:moveTo>
                    <a:pt x="43" y="486"/>
                  </a:moveTo>
                  <a:cubicBezTo>
                    <a:pt x="103" y="482"/>
                    <a:pt x="163" y="481"/>
                    <a:pt x="223" y="474"/>
                  </a:cubicBezTo>
                  <a:cubicBezTo>
                    <a:pt x="236" y="473"/>
                    <a:pt x="253" y="473"/>
                    <a:pt x="259" y="462"/>
                  </a:cubicBezTo>
                  <a:cubicBezTo>
                    <a:pt x="265" y="451"/>
                    <a:pt x="251" y="438"/>
                    <a:pt x="247" y="426"/>
                  </a:cubicBezTo>
                  <a:cubicBezTo>
                    <a:pt x="279" y="378"/>
                    <a:pt x="296" y="385"/>
                    <a:pt x="343" y="354"/>
                  </a:cubicBezTo>
                  <a:cubicBezTo>
                    <a:pt x="347" y="330"/>
                    <a:pt x="350" y="306"/>
                    <a:pt x="355" y="282"/>
                  </a:cubicBezTo>
                  <a:cubicBezTo>
                    <a:pt x="371" y="209"/>
                    <a:pt x="462" y="228"/>
                    <a:pt x="523" y="222"/>
                  </a:cubicBezTo>
                  <a:cubicBezTo>
                    <a:pt x="529" y="203"/>
                    <a:pt x="568" y="130"/>
                    <a:pt x="535" y="102"/>
                  </a:cubicBezTo>
                  <a:cubicBezTo>
                    <a:pt x="519" y="89"/>
                    <a:pt x="495" y="94"/>
                    <a:pt x="475" y="90"/>
                  </a:cubicBezTo>
                  <a:cubicBezTo>
                    <a:pt x="471" y="78"/>
                    <a:pt x="466" y="66"/>
                    <a:pt x="463" y="54"/>
                  </a:cubicBezTo>
                  <a:cubicBezTo>
                    <a:pt x="458" y="38"/>
                    <a:pt x="466" y="13"/>
                    <a:pt x="451" y="6"/>
                  </a:cubicBezTo>
                  <a:cubicBezTo>
                    <a:pt x="440" y="0"/>
                    <a:pt x="449" y="34"/>
                    <a:pt x="439" y="42"/>
                  </a:cubicBezTo>
                  <a:cubicBezTo>
                    <a:pt x="426" y="52"/>
                    <a:pt x="407" y="50"/>
                    <a:pt x="391" y="54"/>
                  </a:cubicBezTo>
                  <a:cubicBezTo>
                    <a:pt x="379" y="62"/>
                    <a:pt x="368" y="72"/>
                    <a:pt x="355" y="78"/>
                  </a:cubicBezTo>
                  <a:cubicBezTo>
                    <a:pt x="332" y="88"/>
                    <a:pt x="283" y="102"/>
                    <a:pt x="283" y="102"/>
                  </a:cubicBezTo>
                  <a:cubicBezTo>
                    <a:pt x="214" y="205"/>
                    <a:pt x="306" y="84"/>
                    <a:pt x="223" y="150"/>
                  </a:cubicBezTo>
                  <a:cubicBezTo>
                    <a:pt x="197" y="171"/>
                    <a:pt x="182" y="236"/>
                    <a:pt x="175" y="258"/>
                  </a:cubicBezTo>
                  <a:cubicBezTo>
                    <a:pt x="170" y="272"/>
                    <a:pt x="151" y="274"/>
                    <a:pt x="139" y="282"/>
                  </a:cubicBezTo>
                  <a:cubicBezTo>
                    <a:pt x="109" y="372"/>
                    <a:pt x="153" y="264"/>
                    <a:pt x="91" y="342"/>
                  </a:cubicBezTo>
                  <a:cubicBezTo>
                    <a:pt x="83" y="352"/>
                    <a:pt x="85" y="367"/>
                    <a:pt x="79" y="378"/>
                  </a:cubicBezTo>
                  <a:cubicBezTo>
                    <a:pt x="65" y="403"/>
                    <a:pt x="47" y="426"/>
                    <a:pt x="31" y="450"/>
                  </a:cubicBezTo>
                  <a:cubicBezTo>
                    <a:pt x="0" y="497"/>
                    <a:pt x="143" y="450"/>
                    <a:pt x="199" y="450"/>
                  </a:cubicBezTo>
                </a:path>
              </a:pathLst>
            </a:custGeom>
            <a:solidFill>
              <a:srgbClr val="CCFFFF"/>
            </a:solidFill>
            <a:ln w="9525">
              <a:solidFill>
                <a:schemeClr val="tx1"/>
              </a:solidFill>
              <a:round/>
            </a:ln>
          </p:spPr>
          <p:txBody>
            <a:bodyPr/>
            <a:lstStyle/>
            <a:p>
              <a:endParaRPr lang="zh-CN" altLang="en-US"/>
            </a:p>
          </p:txBody>
        </p:sp>
        <p:sp>
          <p:nvSpPr>
            <p:cNvPr id="56373" name="Freeform 31"/>
            <p:cNvSpPr>
              <a:spLocks noChangeArrowheads="1"/>
            </p:cNvSpPr>
            <p:nvPr/>
          </p:nvSpPr>
          <p:spPr bwMode="auto">
            <a:xfrm>
              <a:off x="1056" y="0"/>
              <a:ext cx="2598" cy="1945"/>
            </a:xfrm>
            <a:custGeom>
              <a:avLst/>
              <a:gdLst>
                <a:gd name="T0" fmla="*/ 104 w 2598"/>
                <a:gd name="T1" fmla="*/ 1009 h 1945"/>
                <a:gd name="T2" fmla="*/ 20 w 2598"/>
                <a:gd name="T3" fmla="*/ 1225 h 1945"/>
                <a:gd name="T4" fmla="*/ 68 w 2598"/>
                <a:gd name="T5" fmla="*/ 1417 h 1945"/>
                <a:gd name="T6" fmla="*/ 212 w 2598"/>
                <a:gd name="T7" fmla="*/ 1465 h 1945"/>
                <a:gd name="T8" fmla="*/ 116 w 2598"/>
                <a:gd name="T9" fmla="*/ 1549 h 1945"/>
                <a:gd name="T10" fmla="*/ 332 w 2598"/>
                <a:gd name="T11" fmla="*/ 1633 h 1945"/>
                <a:gd name="T12" fmla="*/ 476 w 2598"/>
                <a:gd name="T13" fmla="*/ 1729 h 1945"/>
                <a:gd name="T14" fmla="*/ 560 w 2598"/>
                <a:gd name="T15" fmla="*/ 1789 h 1945"/>
                <a:gd name="T16" fmla="*/ 620 w 2598"/>
                <a:gd name="T17" fmla="*/ 1885 h 1945"/>
                <a:gd name="T18" fmla="*/ 800 w 2598"/>
                <a:gd name="T19" fmla="*/ 1909 h 1945"/>
                <a:gd name="T20" fmla="*/ 812 w 2598"/>
                <a:gd name="T21" fmla="*/ 1753 h 1945"/>
                <a:gd name="T22" fmla="*/ 848 w 2598"/>
                <a:gd name="T23" fmla="*/ 1681 h 1945"/>
                <a:gd name="T24" fmla="*/ 908 w 2598"/>
                <a:gd name="T25" fmla="*/ 1549 h 1945"/>
                <a:gd name="T26" fmla="*/ 1032 w 2598"/>
                <a:gd name="T27" fmla="*/ 1680 h 1945"/>
                <a:gd name="T28" fmla="*/ 1056 w 2598"/>
                <a:gd name="T29" fmla="*/ 1752 h 1945"/>
                <a:gd name="T30" fmla="*/ 1136 w 2598"/>
                <a:gd name="T31" fmla="*/ 1789 h 1945"/>
                <a:gd name="T32" fmla="*/ 1160 w 2598"/>
                <a:gd name="T33" fmla="*/ 1609 h 1945"/>
                <a:gd name="T34" fmla="*/ 1340 w 2598"/>
                <a:gd name="T35" fmla="*/ 1393 h 1945"/>
                <a:gd name="T36" fmla="*/ 1700 w 2598"/>
                <a:gd name="T37" fmla="*/ 1417 h 1945"/>
                <a:gd name="T38" fmla="*/ 1892 w 2598"/>
                <a:gd name="T39" fmla="*/ 1657 h 1945"/>
                <a:gd name="T40" fmla="*/ 1976 w 2598"/>
                <a:gd name="T41" fmla="*/ 1885 h 1945"/>
                <a:gd name="T42" fmla="*/ 2072 w 2598"/>
                <a:gd name="T43" fmla="*/ 1945 h 1945"/>
                <a:gd name="T44" fmla="*/ 2312 w 2598"/>
                <a:gd name="T45" fmla="*/ 1909 h 1945"/>
                <a:gd name="T46" fmla="*/ 2528 w 2598"/>
                <a:gd name="T47" fmla="*/ 1933 h 1945"/>
                <a:gd name="T48" fmla="*/ 2564 w 2598"/>
                <a:gd name="T49" fmla="*/ 1849 h 1945"/>
                <a:gd name="T50" fmla="*/ 2468 w 2598"/>
                <a:gd name="T51" fmla="*/ 1729 h 1945"/>
                <a:gd name="T52" fmla="*/ 2300 w 2598"/>
                <a:gd name="T53" fmla="*/ 1501 h 1945"/>
                <a:gd name="T54" fmla="*/ 2316 w 2598"/>
                <a:gd name="T55" fmla="*/ 1344 h 1945"/>
                <a:gd name="T56" fmla="*/ 2348 w 2598"/>
                <a:gd name="T57" fmla="*/ 1213 h 1945"/>
                <a:gd name="T58" fmla="*/ 2204 w 2598"/>
                <a:gd name="T59" fmla="*/ 1009 h 1945"/>
                <a:gd name="T60" fmla="*/ 2036 w 2598"/>
                <a:gd name="T61" fmla="*/ 925 h 1945"/>
                <a:gd name="T62" fmla="*/ 1928 w 2598"/>
                <a:gd name="T63" fmla="*/ 889 h 1945"/>
                <a:gd name="T64" fmla="*/ 1688 w 2598"/>
                <a:gd name="T65" fmla="*/ 793 h 1945"/>
                <a:gd name="T66" fmla="*/ 1580 w 2598"/>
                <a:gd name="T67" fmla="*/ 745 h 1945"/>
                <a:gd name="T68" fmla="*/ 1640 w 2598"/>
                <a:gd name="T69" fmla="*/ 565 h 1945"/>
                <a:gd name="T70" fmla="*/ 1640 w 2598"/>
                <a:gd name="T71" fmla="*/ 493 h 1945"/>
                <a:gd name="T72" fmla="*/ 1608 w 2598"/>
                <a:gd name="T73" fmla="*/ 408 h 1945"/>
                <a:gd name="T74" fmla="*/ 1544 w 2598"/>
                <a:gd name="T75" fmla="*/ 253 h 1945"/>
                <a:gd name="T76" fmla="*/ 1544 w 2598"/>
                <a:gd name="T77" fmla="*/ 181 h 1945"/>
                <a:gd name="T78" fmla="*/ 1628 w 2598"/>
                <a:gd name="T79" fmla="*/ 49 h 1945"/>
                <a:gd name="T80" fmla="*/ 1004 w 2598"/>
                <a:gd name="T81" fmla="*/ 73 h 1945"/>
                <a:gd name="T82" fmla="*/ 728 w 2598"/>
                <a:gd name="T83" fmla="*/ 133 h 1945"/>
                <a:gd name="T84" fmla="*/ 620 w 2598"/>
                <a:gd name="T85" fmla="*/ 253 h 1945"/>
                <a:gd name="T86" fmla="*/ 572 w 2598"/>
                <a:gd name="T87" fmla="*/ 373 h 194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598"/>
                <a:gd name="T133" fmla="*/ 0 h 1945"/>
                <a:gd name="T134" fmla="*/ 2598 w 2598"/>
                <a:gd name="T135" fmla="*/ 1945 h 194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598" h="1945">
                  <a:moveTo>
                    <a:pt x="128" y="877"/>
                  </a:moveTo>
                  <a:cubicBezTo>
                    <a:pt x="126" y="898"/>
                    <a:pt x="116" y="961"/>
                    <a:pt x="104" y="1009"/>
                  </a:cubicBezTo>
                  <a:cubicBezTo>
                    <a:pt x="92" y="1057"/>
                    <a:pt x="70" y="1129"/>
                    <a:pt x="56" y="1165"/>
                  </a:cubicBezTo>
                  <a:cubicBezTo>
                    <a:pt x="45" y="1201"/>
                    <a:pt x="28" y="1199"/>
                    <a:pt x="20" y="1225"/>
                  </a:cubicBezTo>
                  <a:cubicBezTo>
                    <a:pt x="12" y="1251"/>
                    <a:pt x="0" y="1289"/>
                    <a:pt x="8" y="1321"/>
                  </a:cubicBezTo>
                  <a:cubicBezTo>
                    <a:pt x="28" y="1380"/>
                    <a:pt x="5" y="1396"/>
                    <a:pt x="68" y="1417"/>
                  </a:cubicBezTo>
                  <a:cubicBezTo>
                    <a:pt x="111" y="1388"/>
                    <a:pt x="126" y="1376"/>
                    <a:pt x="176" y="1393"/>
                  </a:cubicBezTo>
                  <a:cubicBezTo>
                    <a:pt x="178" y="1397"/>
                    <a:pt x="221" y="1453"/>
                    <a:pt x="212" y="1465"/>
                  </a:cubicBezTo>
                  <a:cubicBezTo>
                    <a:pt x="195" y="1488"/>
                    <a:pt x="140" y="1513"/>
                    <a:pt x="140" y="1513"/>
                  </a:cubicBezTo>
                  <a:cubicBezTo>
                    <a:pt x="132" y="1525"/>
                    <a:pt x="116" y="1535"/>
                    <a:pt x="116" y="1549"/>
                  </a:cubicBezTo>
                  <a:cubicBezTo>
                    <a:pt x="116" y="1576"/>
                    <a:pt x="160" y="1598"/>
                    <a:pt x="176" y="1609"/>
                  </a:cubicBezTo>
                  <a:cubicBezTo>
                    <a:pt x="235" y="1589"/>
                    <a:pt x="281" y="1599"/>
                    <a:pt x="332" y="1633"/>
                  </a:cubicBezTo>
                  <a:cubicBezTo>
                    <a:pt x="355" y="1702"/>
                    <a:pt x="324" y="1645"/>
                    <a:pt x="404" y="1681"/>
                  </a:cubicBezTo>
                  <a:cubicBezTo>
                    <a:pt x="430" y="1693"/>
                    <a:pt x="449" y="1720"/>
                    <a:pt x="476" y="1729"/>
                  </a:cubicBezTo>
                  <a:cubicBezTo>
                    <a:pt x="488" y="1733"/>
                    <a:pt x="500" y="1737"/>
                    <a:pt x="512" y="1741"/>
                  </a:cubicBezTo>
                  <a:cubicBezTo>
                    <a:pt x="544" y="1837"/>
                    <a:pt x="496" y="1725"/>
                    <a:pt x="560" y="1789"/>
                  </a:cubicBezTo>
                  <a:cubicBezTo>
                    <a:pt x="567" y="1796"/>
                    <a:pt x="583" y="1871"/>
                    <a:pt x="584" y="1873"/>
                  </a:cubicBezTo>
                  <a:cubicBezTo>
                    <a:pt x="592" y="1883"/>
                    <a:pt x="607" y="1883"/>
                    <a:pt x="620" y="1885"/>
                  </a:cubicBezTo>
                  <a:cubicBezTo>
                    <a:pt x="664" y="1891"/>
                    <a:pt x="708" y="1893"/>
                    <a:pt x="752" y="1897"/>
                  </a:cubicBezTo>
                  <a:cubicBezTo>
                    <a:pt x="768" y="1901"/>
                    <a:pt x="785" y="1915"/>
                    <a:pt x="800" y="1909"/>
                  </a:cubicBezTo>
                  <a:cubicBezTo>
                    <a:pt x="857" y="1886"/>
                    <a:pt x="776" y="1849"/>
                    <a:pt x="776" y="1849"/>
                  </a:cubicBezTo>
                  <a:cubicBezTo>
                    <a:pt x="758" y="1796"/>
                    <a:pt x="766" y="1784"/>
                    <a:pt x="812" y="1753"/>
                  </a:cubicBezTo>
                  <a:cubicBezTo>
                    <a:pt x="816" y="1741"/>
                    <a:pt x="818" y="1728"/>
                    <a:pt x="824" y="1717"/>
                  </a:cubicBezTo>
                  <a:cubicBezTo>
                    <a:pt x="830" y="1704"/>
                    <a:pt x="848" y="1695"/>
                    <a:pt x="848" y="1681"/>
                  </a:cubicBezTo>
                  <a:cubicBezTo>
                    <a:pt x="848" y="1656"/>
                    <a:pt x="824" y="1609"/>
                    <a:pt x="824" y="1609"/>
                  </a:cubicBezTo>
                  <a:cubicBezTo>
                    <a:pt x="839" y="1536"/>
                    <a:pt x="834" y="1524"/>
                    <a:pt x="908" y="1549"/>
                  </a:cubicBezTo>
                  <a:cubicBezTo>
                    <a:pt x="928" y="1545"/>
                    <a:pt x="994" y="1523"/>
                    <a:pt x="1016" y="1549"/>
                  </a:cubicBezTo>
                  <a:cubicBezTo>
                    <a:pt x="1016" y="1549"/>
                    <a:pt x="1026" y="1662"/>
                    <a:pt x="1032" y="1680"/>
                  </a:cubicBezTo>
                  <a:cubicBezTo>
                    <a:pt x="1036" y="1692"/>
                    <a:pt x="1064" y="1693"/>
                    <a:pt x="1064" y="1693"/>
                  </a:cubicBezTo>
                  <a:cubicBezTo>
                    <a:pt x="1064" y="1706"/>
                    <a:pt x="1056" y="1732"/>
                    <a:pt x="1056" y="1752"/>
                  </a:cubicBezTo>
                  <a:cubicBezTo>
                    <a:pt x="1056" y="1772"/>
                    <a:pt x="1051" y="1807"/>
                    <a:pt x="1064" y="1813"/>
                  </a:cubicBezTo>
                  <a:cubicBezTo>
                    <a:pt x="1086" y="1826"/>
                    <a:pt x="1136" y="1789"/>
                    <a:pt x="1136" y="1789"/>
                  </a:cubicBezTo>
                  <a:cubicBezTo>
                    <a:pt x="1165" y="1703"/>
                    <a:pt x="1136" y="1810"/>
                    <a:pt x="1136" y="1705"/>
                  </a:cubicBezTo>
                  <a:cubicBezTo>
                    <a:pt x="1136" y="1676"/>
                    <a:pt x="1151" y="1637"/>
                    <a:pt x="1160" y="1609"/>
                  </a:cubicBezTo>
                  <a:cubicBezTo>
                    <a:pt x="1169" y="1520"/>
                    <a:pt x="1151" y="1475"/>
                    <a:pt x="1220" y="1429"/>
                  </a:cubicBezTo>
                  <a:cubicBezTo>
                    <a:pt x="1244" y="1358"/>
                    <a:pt x="1270" y="1381"/>
                    <a:pt x="1340" y="1393"/>
                  </a:cubicBezTo>
                  <a:cubicBezTo>
                    <a:pt x="1407" y="1380"/>
                    <a:pt x="1445" y="1398"/>
                    <a:pt x="1508" y="1405"/>
                  </a:cubicBezTo>
                  <a:cubicBezTo>
                    <a:pt x="1572" y="1412"/>
                    <a:pt x="1636" y="1413"/>
                    <a:pt x="1700" y="1417"/>
                  </a:cubicBezTo>
                  <a:cubicBezTo>
                    <a:pt x="1757" y="1379"/>
                    <a:pt x="1766" y="1393"/>
                    <a:pt x="1820" y="1429"/>
                  </a:cubicBezTo>
                  <a:cubicBezTo>
                    <a:pt x="1845" y="1505"/>
                    <a:pt x="1867" y="1581"/>
                    <a:pt x="1892" y="1657"/>
                  </a:cubicBezTo>
                  <a:cubicBezTo>
                    <a:pt x="1897" y="1671"/>
                    <a:pt x="1916" y="1673"/>
                    <a:pt x="1928" y="1681"/>
                  </a:cubicBezTo>
                  <a:cubicBezTo>
                    <a:pt x="1950" y="1746"/>
                    <a:pt x="1937" y="1826"/>
                    <a:pt x="1976" y="1885"/>
                  </a:cubicBezTo>
                  <a:cubicBezTo>
                    <a:pt x="1984" y="1897"/>
                    <a:pt x="1988" y="1913"/>
                    <a:pt x="2000" y="1921"/>
                  </a:cubicBezTo>
                  <a:cubicBezTo>
                    <a:pt x="2021" y="1934"/>
                    <a:pt x="2072" y="1945"/>
                    <a:pt x="2072" y="1945"/>
                  </a:cubicBezTo>
                  <a:cubicBezTo>
                    <a:pt x="2149" y="1894"/>
                    <a:pt x="2073" y="1933"/>
                    <a:pt x="2228" y="1933"/>
                  </a:cubicBezTo>
                  <a:cubicBezTo>
                    <a:pt x="2243" y="1933"/>
                    <a:pt x="2295" y="1915"/>
                    <a:pt x="2312" y="1909"/>
                  </a:cubicBezTo>
                  <a:cubicBezTo>
                    <a:pt x="2468" y="1935"/>
                    <a:pt x="2410" y="1918"/>
                    <a:pt x="2492" y="1945"/>
                  </a:cubicBezTo>
                  <a:cubicBezTo>
                    <a:pt x="2504" y="1941"/>
                    <a:pt x="2516" y="1936"/>
                    <a:pt x="2528" y="1933"/>
                  </a:cubicBezTo>
                  <a:cubicBezTo>
                    <a:pt x="2548" y="1928"/>
                    <a:pt x="2580" y="1940"/>
                    <a:pt x="2588" y="1921"/>
                  </a:cubicBezTo>
                  <a:cubicBezTo>
                    <a:pt x="2598" y="1898"/>
                    <a:pt x="2572" y="1873"/>
                    <a:pt x="2564" y="1849"/>
                  </a:cubicBezTo>
                  <a:cubicBezTo>
                    <a:pt x="2555" y="1822"/>
                    <a:pt x="2492" y="1801"/>
                    <a:pt x="2492" y="1801"/>
                  </a:cubicBezTo>
                  <a:cubicBezTo>
                    <a:pt x="2484" y="1777"/>
                    <a:pt x="2476" y="1753"/>
                    <a:pt x="2468" y="1729"/>
                  </a:cubicBezTo>
                  <a:cubicBezTo>
                    <a:pt x="2458" y="1698"/>
                    <a:pt x="2392" y="1680"/>
                    <a:pt x="2360" y="1669"/>
                  </a:cubicBezTo>
                  <a:cubicBezTo>
                    <a:pt x="2341" y="1611"/>
                    <a:pt x="2330" y="1555"/>
                    <a:pt x="2300" y="1501"/>
                  </a:cubicBezTo>
                  <a:cubicBezTo>
                    <a:pt x="2286" y="1476"/>
                    <a:pt x="2304" y="1416"/>
                    <a:pt x="2304" y="1416"/>
                  </a:cubicBezTo>
                  <a:cubicBezTo>
                    <a:pt x="2301" y="1388"/>
                    <a:pt x="2312" y="1368"/>
                    <a:pt x="2316" y="1344"/>
                  </a:cubicBezTo>
                  <a:cubicBezTo>
                    <a:pt x="2320" y="1320"/>
                    <a:pt x="2323" y="1294"/>
                    <a:pt x="2328" y="1272"/>
                  </a:cubicBezTo>
                  <a:cubicBezTo>
                    <a:pt x="2337" y="1245"/>
                    <a:pt x="2348" y="1213"/>
                    <a:pt x="2348" y="1213"/>
                  </a:cubicBezTo>
                  <a:cubicBezTo>
                    <a:pt x="2333" y="1126"/>
                    <a:pt x="2327" y="1109"/>
                    <a:pt x="2276" y="1033"/>
                  </a:cubicBezTo>
                  <a:cubicBezTo>
                    <a:pt x="2262" y="1012"/>
                    <a:pt x="2204" y="1009"/>
                    <a:pt x="2204" y="1009"/>
                  </a:cubicBezTo>
                  <a:cubicBezTo>
                    <a:pt x="2196" y="997"/>
                    <a:pt x="2192" y="981"/>
                    <a:pt x="2180" y="973"/>
                  </a:cubicBezTo>
                  <a:cubicBezTo>
                    <a:pt x="2145" y="951"/>
                    <a:pt x="2078" y="939"/>
                    <a:pt x="2036" y="925"/>
                  </a:cubicBezTo>
                  <a:cubicBezTo>
                    <a:pt x="2012" y="917"/>
                    <a:pt x="1988" y="909"/>
                    <a:pt x="1964" y="901"/>
                  </a:cubicBezTo>
                  <a:cubicBezTo>
                    <a:pt x="1952" y="897"/>
                    <a:pt x="1928" y="889"/>
                    <a:pt x="1928" y="889"/>
                  </a:cubicBezTo>
                  <a:cubicBezTo>
                    <a:pt x="1852" y="914"/>
                    <a:pt x="1840" y="922"/>
                    <a:pt x="1772" y="877"/>
                  </a:cubicBezTo>
                  <a:cubicBezTo>
                    <a:pt x="1743" y="789"/>
                    <a:pt x="1772" y="807"/>
                    <a:pt x="1688" y="793"/>
                  </a:cubicBezTo>
                  <a:cubicBezTo>
                    <a:pt x="1660" y="788"/>
                    <a:pt x="1632" y="785"/>
                    <a:pt x="1604" y="781"/>
                  </a:cubicBezTo>
                  <a:cubicBezTo>
                    <a:pt x="1596" y="769"/>
                    <a:pt x="1580" y="759"/>
                    <a:pt x="1580" y="745"/>
                  </a:cubicBezTo>
                  <a:cubicBezTo>
                    <a:pt x="1580" y="710"/>
                    <a:pt x="1615" y="639"/>
                    <a:pt x="1628" y="601"/>
                  </a:cubicBezTo>
                  <a:cubicBezTo>
                    <a:pt x="1632" y="589"/>
                    <a:pt x="1636" y="577"/>
                    <a:pt x="1640" y="565"/>
                  </a:cubicBezTo>
                  <a:cubicBezTo>
                    <a:pt x="1644" y="553"/>
                    <a:pt x="1652" y="529"/>
                    <a:pt x="1652" y="529"/>
                  </a:cubicBezTo>
                  <a:cubicBezTo>
                    <a:pt x="1648" y="517"/>
                    <a:pt x="1647" y="504"/>
                    <a:pt x="1640" y="493"/>
                  </a:cubicBezTo>
                  <a:cubicBezTo>
                    <a:pt x="1631" y="479"/>
                    <a:pt x="1639" y="423"/>
                    <a:pt x="1632" y="408"/>
                  </a:cubicBezTo>
                  <a:cubicBezTo>
                    <a:pt x="1624" y="393"/>
                    <a:pt x="1617" y="416"/>
                    <a:pt x="1608" y="408"/>
                  </a:cubicBezTo>
                  <a:cubicBezTo>
                    <a:pt x="1599" y="400"/>
                    <a:pt x="1591" y="387"/>
                    <a:pt x="1580" y="361"/>
                  </a:cubicBezTo>
                  <a:cubicBezTo>
                    <a:pt x="1568" y="325"/>
                    <a:pt x="1556" y="289"/>
                    <a:pt x="1544" y="253"/>
                  </a:cubicBezTo>
                  <a:cubicBezTo>
                    <a:pt x="1540" y="241"/>
                    <a:pt x="1532" y="217"/>
                    <a:pt x="1532" y="217"/>
                  </a:cubicBezTo>
                  <a:cubicBezTo>
                    <a:pt x="1536" y="205"/>
                    <a:pt x="1538" y="192"/>
                    <a:pt x="1544" y="181"/>
                  </a:cubicBezTo>
                  <a:cubicBezTo>
                    <a:pt x="1550" y="168"/>
                    <a:pt x="1562" y="158"/>
                    <a:pt x="1568" y="145"/>
                  </a:cubicBezTo>
                  <a:cubicBezTo>
                    <a:pt x="1610" y="50"/>
                    <a:pt x="1563" y="92"/>
                    <a:pt x="1628" y="49"/>
                  </a:cubicBezTo>
                  <a:cubicBezTo>
                    <a:pt x="1480" y="0"/>
                    <a:pt x="1261" y="32"/>
                    <a:pt x="1124" y="37"/>
                  </a:cubicBezTo>
                  <a:cubicBezTo>
                    <a:pt x="1097" y="44"/>
                    <a:pt x="1022" y="61"/>
                    <a:pt x="1004" y="73"/>
                  </a:cubicBezTo>
                  <a:cubicBezTo>
                    <a:pt x="961" y="102"/>
                    <a:pt x="910" y="128"/>
                    <a:pt x="860" y="145"/>
                  </a:cubicBezTo>
                  <a:cubicBezTo>
                    <a:pt x="752" y="118"/>
                    <a:pt x="795" y="111"/>
                    <a:pt x="728" y="133"/>
                  </a:cubicBezTo>
                  <a:cubicBezTo>
                    <a:pt x="705" y="203"/>
                    <a:pt x="734" y="139"/>
                    <a:pt x="680" y="193"/>
                  </a:cubicBezTo>
                  <a:cubicBezTo>
                    <a:pt x="600" y="273"/>
                    <a:pt x="716" y="189"/>
                    <a:pt x="620" y="253"/>
                  </a:cubicBezTo>
                  <a:cubicBezTo>
                    <a:pt x="589" y="300"/>
                    <a:pt x="586" y="330"/>
                    <a:pt x="572" y="385"/>
                  </a:cubicBezTo>
                  <a:cubicBezTo>
                    <a:pt x="571" y="389"/>
                    <a:pt x="572" y="377"/>
                    <a:pt x="572" y="373"/>
                  </a:cubicBezTo>
                </a:path>
              </a:pathLst>
            </a:custGeom>
            <a:solidFill>
              <a:srgbClr val="CCFFFF"/>
            </a:solidFill>
            <a:ln w="9525">
              <a:solidFill>
                <a:schemeClr val="tx1"/>
              </a:solidFill>
              <a:round/>
            </a:ln>
          </p:spPr>
          <p:txBody>
            <a:bodyPr/>
            <a:lstStyle/>
            <a:p>
              <a:endParaRPr lang="zh-CN" altLang="en-US"/>
            </a:p>
          </p:txBody>
        </p:sp>
        <p:sp>
          <p:nvSpPr>
            <p:cNvPr id="56374" name="Freeform 32"/>
            <p:cNvSpPr>
              <a:spLocks noChangeArrowheads="1"/>
            </p:cNvSpPr>
            <p:nvPr/>
          </p:nvSpPr>
          <p:spPr bwMode="auto">
            <a:xfrm>
              <a:off x="3355" y="275"/>
              <a:ext cx="701" cy="665"/>
            </a:xfrm>
            <a:custGeom>
              <a:avLst/>
              <a:gdLst>
                <a:gd name="T0" fmla="*/ 41 w 701"/>
                <a:gd name="T1" fmla="*/ 25 h 665"/>
                <a:gd name="T2" fmla="*/ 185 w 701"/>
                <a:gd name="T3" fmla="*/ 61 h 665"/>
                <a:gd name="T4" fmla="*/ 257 w 701"/>
                <a:gd name="T5" fmla="*/ 85 h 665"/>
                <a:gd name="T6" fmla="*/ 353 w 701"/>
                <a:gd name="T7" fmla="*/ 73 h 665"/>
                <a:gd name="T8" fmla="*/ 425 w 701"/>
                <a:gd name="T9" fmla="*/ 49 h 665"/>
                <a:gd name="T10" fmla="*/ 557 w 701"/>
                <a:gd name="T11" fmla="*/ 85 h 665"/>
                <a:gd name="T12" fmla="*/ 629 w 701"/>
                <a:gd name="T13" fmla="*/ 229 h 665"/>
                <a:gd name="T14" fmla="*/ 617 w 701"/>
                <a:gd name="T15" fmla="*/ 265 h 665"/>
                <a:gd name="T16" fmla="*/ 557 w 701"/>
                <a:gd name="T17" fmla="*/ 205 h 665"/>
                <a:gd name="T18" fmla="*/ 521 w 701"/>
                <a:gd name="T19" fmla="*/ 193 h 665"/>
                <a:gd name="T20" fmla="*/ 533 w 701"/>
                <a:gd name="T21" fmla="*/ 277 h 665"/>
                <a:gd name="T22" fmla="*/ 569 w 701"/>
                <a:gd name="T23" fmla="*/ 301 h 665"/>
                <a:gd name="T24" fmla="*/ 617 w 701"/>
                <a:gd name="T25" fmla="*/ 373 h 665"/>
                <a:gd name="T26" fmla="*/ 617 w 701"/>
                <a:gd name="T27" fmla="*/ 373 h 665"/>
                <a:gd name="T28" fmla="*/ 701 w 701"/>
                <a:gd name="T29" fmla="*/ 577 h 665"/>
                <a:gd name="T30" fmla="*/ 569 w 701"/>
                <a:gd name="T31" fmla="*/ 613 h 665"/>
                <a:gd name="T32" fmla="*/ 329 w 701"/>
                <a:gd name="T33" fmla="*/ 661 h 665"/>
                <a:gd name="T34" fmla="*/ 161 w 701"/>
                <a:gd name="T35" fmla="*/ 637 h 665"/>
                <a:gd name="T36" fmla="*/ 53 w 701"/>
                <a:gd name="T37" fmla="*/ 637 h 665"/>
                <a:gd name="T38" fmla="*/ 5 w 701"/>
                <a:gd name="T39" fmla="*/ 601 h 665"/>
                <a:gd name="T40" fmla="*/ 53 w 701"/>
                <a:gd name="T41" fmla="*/ 457 h 665"/>
                <a:gd name="T42" fmla="*/ 77 w 701"/>
                <a:gd name="T43" fmla="*/ 385 h 665"/>
                <a:gd name="T44" fmla="*/ 29 w 701"/>
                <a:gd name="T45" fmla="*/ 229 h 665"/>
                <a:gd name="T46" fmla="*/ 53 w 701"/>
                <a:gd name="T47" fmla="*/ 145 h 665"/>
                <a:gd name="T48" fmla="*/ 101 w 701"/>
                <a:gd name="T49" fmla="*/ 73 h 665"/>
                <a:gd name="T50" fmla="*/ 41 w 701"/>
                <a:gd name="T51" fmla="*/ 25 h 6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1"/>
                <a:gd name="T79" fmla="*/ 0 h 665"/>
                <a:gd name="T80" fmla="*/ 701 w 701"/>
                <a:gd name="T81" fmla="*/ 665 h 6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1" h="665">
                  <a:moveTo>
                    <a:pt x="41" y="25"/>
                  </a:moveTo>
                  <a:cubicBezTo>
                    <a:pt x="115" y="0"/>
                    <a:pt x="130" y="36"/>
                    <a:pt x="185" y="61"/>
                  </a:cubicBezTo>
                  <a:cubicBezTo>
                    <a:pt x="208" y="71"/>
                    <a:pt x="257" y="85"/>
                    <a:pt x="257" y="85"/>
                  </a:cubicBezTo>
                  <a:cubicBezTo>
                    <a:pt x="289" y="81"/>
                    <a:pt x="321" y="80"/>
                    <a:pt x="353" y="73"/>
                  </a:cubicBezTo>
                  <a:cubicBezTo>
                    <a:pt x="378" y="68"/>
                    <a:pt x="425" y="49"/>
                    <a:pt x="425" y="49"/>
                  </a:cubicBezTo>
                  <a:cubicBezTo>
                    <a:pt x="469" y="60"/>
                    <a:pt x="513" y="74"/>
                    <a:pt x="557" y="85"/>
                  </a:cubicBezTo>
                  <a:cubicBezTo>
                    <a:pt x="618" y="126"/>
                    <a:pt x="607" y="163"/>
                    <a:pt x="629" y="229"/>
                  </a:cubicBezTo>
                  <a:cubicBezTo>
                    <a:pt x="625" y="241"/>
                    <a:pt x="629" y="262"/>
                    <a:pt x="617" y="265"/>
                  </a:cubicBezTo>
                  <a:cubicBezTo>
                    <a:pt x="590" y="272"/>
                    <a:pt x="568" y="214"/>
                    <a:pt x="557" y="205"/>
                  </a:cubicBezTo>
                  <a:cubicBezTo>
                    <a:pt x="547" y="197"/>
                    <a:pt x="533" y="197"/>
                    <a:pt x="521" y="193"/>
                  </a:cubicBezTo>
                  <a:cubicBezTo>
                    <a:pt x="525" y="221"/>
                    <a:pt x="522" y="251"/>
                    <a:pt x="533" y="277"/>
                  </a:cubicBezTo>
                  <a:cubicBezTo>
                    <a:pt x="539" y="290"/>
                    <a:pt x="560" y="290"/>
                    <a:pt x="569" y="301"/>
                  </a:cubicBezTo>
                  <a:lnTo>
                    <a:pt x="617" y="373"/>
                  </a:lnTo>
                  <a:cubicBezTo>
                    <a:pt x="617" y="373"/>
                    <a:pt x="617" y="373"/>
                    <a:pt x="617" y="373"/>
                  </a:cubicBezTo>
                  <a:cubicBezTo>
                    <a:pt x="639" y="439"/>
                    <a:pt x="686" y="502"/>
                    <a:pt x="701" y="577"/>
                  </a:cubicBezTo>
                  <a:cubicBezTo>
                    <a:pt x="662" y="603"/>
                    <a:pt x="614" y="598"/>
                    <a:pt x="569" y="613"/>
                  </a:cubicBezTo>
                  <a:cubicBezTo>
                    <a:pt x="511" y="624"/>
                    <a:pt x="391" y="659"/>
                    <a:pt x="329" y="661"/>
                  </a:cubicBezTo>
                  <a:cubicBezTo>
                    <a:pt x="261" y="665"/>
                    <a:pt x="207" y="641"/>
                    <a:pt x="161" y="637"/>
                  </a:cubicBezTo>
                  <a:cubicBezTo>
                    <a:pt x="113" y="633"/>
                    <a:pt x="101" y="643"/>
                    <a:pt x="53" y="637"/>
                  </a:cubicBezTo>
                  <a:cubicBezTo>
                    <a:pt x="37" y="635"/>
                    <a:pt x="10" y="617"/>
                    <a:pt x="5" y="601"/>
                  </a:cubicBezTo>
                  <a:cubicBezTo>
                    <a:pt x="0" y="582"/>
                    <a:pt x="44" y="484"/>
                    <a:pt x="53" y="457"/>
                  </a:cubicBezTo>
                  <a:cubicBezTo>
                    <a:pt x="61" y="433"/>
                    <a:pt x="77" y="385"/>
                    <a:pt x="77" y="385"/>
                  </a:cubicBezTo>
                  <a:cubicBezTo>
                    <a:pt x="40" y="330"/>
                    <a:pt x="39" y="299"/>
                    <a:pt x="29" y="229"/>
                  </a:cubicBezTo>
                  <a:cubicBezTo>
                    <a:pt x="32" y="218"/>
                    <a:pt x="45" y="159"/>
                    <a:pt x="53" y="145"/>
                  </a:cubicBezTo>
                  <a:cubicBezTo>
                    <a:pt x="67" y="120"/>
                    <a:pt x="101" y="73"/>
                    <a:pt x="101" y="73"/>
                  </a:cubicBezTo>
                  <a:cubicBezTo>
                    <a:pt x="70" y="26"/>
                    <a:pt x="91" y="42"/>
                    <a:pt x="41" y="25"/>
                  </a:cubicBezTo>
                  <a:close/>
                </a:path>
              </a:pathLst>
            </a:custGeom>
            <a:solidFill>
              <a:srgbClr val="CCFFFF"/>
            </a:solidFill>
            <a:ln w="9525">
              <a:solidFill>
                <a:schemeClr val="tx1"/>
              </a:solidFill>
              <a:round/>
            </a:ln>
          </p:spPr>
          <p:txBody>
            <a:bodyPr/>
            <a:lstStyle/>
            <a:p>
              <a:endParaRPr lang="zh-CN" altLang="en-US"/>
            </a:p>
          </p:txBody>
        </p:sp>
        <p:sp>
          <p:nvSpPr>
            <p:cNvPr id="56375" name="Freeform 33"/>
            <p:cNvSpPr>
              <a:spLocks noChangeArrowheads="1"/>
            </p:cNvSpPr>
            <p:nvPr/>
          </p:nvSpPr>
          <p:spPr bwMode="auto">
            <a:xfrm>
              <a:off x="3504" y="3144"/>
              <a:ext cx="413" cy="404"/>
            </a:xfrm>
            <a:custGeom>
              <a:avLst/>
              <a:gdLst>
                <a:gd name="T0" fmla="*/ 0 w 413"/>
                <a:gd name="T1" fmla="*/ 96 h 404"/>
                <a:gd name="T2" fmla="*/ 120 w 413"/>
                <a:gd name="T3" fmla="*/ 60 h 404"/>
                <a:gd name="T4" fmla="*/ 228 w 413"/>
                <a:gd name="T5" fmla="*/ 0 h 404"/>
                <a:gd name="T6" fmla="*/ 264 w 413"/>
                <a:gd name="T7" fmla="*/ 24 h 404"/>
                <a:gd name="T8" fmla="*/ 300 w 413"/>
                <a:gd name="T9" fmla="*/ 36 h 404"/>
                <a:gd name="T10" fmla="*/ 324 w 413"/>
                <a:gd name="T11" fmla="*/ 72 h 404"/>
                <a:gd name="T12" fmla="*/ 396 w 413"/>
                <a:gd name="T13" fmla="*/ 96 h 404"/>
                <a:gd name="T14" fmla="*/ 384 w 413"/>
                <a:gd name="T15" fmla="*/ 228 h 404"/>
                <a:gd name="T16" fmla="*/ 360 w 413"/>
                <a:gd name="T17" fmla="*/ 324 h 404"/>
                <a:gd name="T18" fmla="*/ 324 w 413"/>
                <a:gd name="T19" fmla="*/ 336 h 404"/>
                <a:gd name="T20" fmla="*/ 276 w 413"/>
                <a:gd name="T21" fmla="*/ 396 h 404"/>
                <a:gd name="T22" fmla="*/ 264 w 413"/>
                <a:gd name="T23" fmla="*/ 360 h 404"/>
                <a:gd name="T24" fmla="*/ 192 w 413"/>
                <a:gd name="T25" fmla="*/ 336 h 404"/>
                <a:gd name="T26" fmla="*/ 84 w 413"/>
                <a:gd name="T27" fmla="*/ 228 h 404"/>
                <a:gd name="T28" fmla="*/ 36 w 413"/>
                <a:gd name="T29" fmla="*/ 156 h 404"/>
                <a:gd name="T30" fmla="*/ 12 w 413"/>
                <a:gd name="T31" fmla="*/ 120 h 404"/>
                <a:gd name="T32" fmla="*/ 0 w 413"/>
                <a:gd name="T33" fmla="*/ 96 h 40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3"/>
                <a:gd name="T52" fmla="*/ 0 h 404"/>
                <a:gd name="T53" fmla="*/ 413 w 413"/>
                <a:gd name="T54" fmla="*/ 404 h 40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3" h="404">
                  <a:moveTo>
                    <a:pt x="0" y="96"/>
                  </a:moveTo>
                  <a:cubicBezTo>
                    <a:pt x="88" y="67"/>
                    <a:pt x="47" y="78"/>
                    <a:pt x="120" y="60"/>
                  </a:cubicBezTo>
                  <a:cubicBezTo>
                    <a:pt x="155" y="7"/>
                    <a:pt x="167" y="15"/>
                    <a:pt x="228" y="0"/>
                  </a:cubicBezTo>
                  <a:cubicBezTo>
                    <a:pt x="240" y="8"/>
                    <a:pt x="251" y="18"/>
                    <a:pt x="264" y="24"/>
                  </a:cubicBezTo>
                  <a:cubicBezTo>
                    <a:pt x="275" y="30"/>
                    <a:pt x="290" y="28"/>
                    <a:pt x="300" y="36"/>
                  </a:cubicBezTo>
                  <a:cubicBezTo>
                    <a:pt x="311" y="45"/>
                    <a:pt x="312" y="64"/>
                    <a:pt x="324" y="72"/>
                  </a:cubicBezTo>
                  <a:cubicBezTo>
                    <a:pt x="345" y="85"/>
                    <a:pt x="396" y="96"/>
                    <a:pt x="396" y="96"/>
                  </a:cubicBezTo>
                  <a:cubicBezTo>
                    <a:pt x="413" y="147"/>
                    <a:pt x="396" y="179"/>
                    <a:pt x="384" y="228"/>
                  </a:cubicBezTo>
                  <a:cubicBezTo>
                    <a:pt x="376" y="260"/>
                    <a:pt x="383" y="301"/>
                    <a:pt x="360" y="324"/>
                  </a:cubicBezTo>
                  <a:cubicBezTo>
                    <a:pt x="351" y="333"/>
                    <a:pt x="336" y="332"/>
                    <a:pt x="324" y="336"/>
                  </a:cubicBezTo>
                  <a:cubicBezTo>
                    <a:pt x="319" y="351"/>
                    <a:pt x="309" y="404"/>
                    <a:pt x="276" y="396"/>
                  </a:cubicBezTo>
                  <a:cubicBezTo>
                    <a:pt x="264" y="393"/>
                    <a:pt x="274" y="367"/>
                    <a:pt x="264" y="360"/>
                  </a:cubicBezTo>
                  <a:cubicBezTo>
                    <a:pt x="243" y="345"/>
                    <a:pt x="192" y="336"/>
                    <a:pt x="192" y="336"/>
                  </a:cubicBezTo>
                  <a:cubicBezTo>
                    <a:pt x="163" y="248"/>
                    <a:pt x="177" y="251"/>
                    <a:pt x="84" y="228"/>
                  </a:cubicBezTo>
                  <a:cubicBezTo>
                    <a:pt x="68" y="204"/>
                    <a:pt x="52" y="180"/>
                    <a:pt x="36" y="156"/>
                  </a:cubicBezTo>
                  <a:cubicBezTo>
                    <a:pt x="28" y="144"/>
                    <a:pt x="12" y="120"/>
                    <a:pt x="12" y="120"/>
                  </a:cubicBezTo>
                  <a:cubicBezTo>
                    <a:pt x="43" y="73"/>
                    <a:pt x="50" y="79"/>
                    <a:pt x="0" y="96"/>
                  </a:cubicBezTo>
                  <a:close/>
                </a:path>
              </a:pathLst>
            </a:custGeom>
            <a:solidFill>
              <a:srgbClr val="CCFFFF"/>
            </a:solidFill>
            <a:ln w="9525">
              <a:solidFill>
                <a:schemeClr val="tx1"/>
              </a:solidFill>
              <a:round/>
            </a:ln>
          </p:spPr>
          <p:txBody>
            <a:bodyPr/>
            <a:lstStyle/>
            <a:p>
              <a:endParaRPr lang="zh-CN" altLang="en-US"/>
            </a:p>
          </p:txBody>
        </p:sp>
        <p:sp>
          <p:nvSpPr>
            <p:cNvPr id="56376" name="Freeform 34"/>
            <p:cNvSpPr>
              <a:spLocks noChangeArrowheads="1"/>
            </p:cNvSpPr>
            <p:nvPr/>
          </p:nvSpPr>
          <p:spPr bwMode="auto">
            <a:xfrm>
              <a:off x="4410" y="1428"/>
              <a:ext cx="200" cy="156"/>
            </a:xfrm>
            <a:custGeom>
              <a:avLst/>
              <a:gdLst>
                <a:gd name="T0" fmla="*/ 78 w 200"/>
                <a:gd name="T1" fmla="*/ 0 h 156"/>
                <a:gd name="T2" fmla="*/ 42 w 200"/>
                <a:gd name="T3" fmla="*/ 24 h 156"/>
                <a:gd name="T4" fmla="*/ 90 w 200"/>
                <a:gd name="T5" fmla="*/ 156 h 156"/>
                <a:gd name="T6" fmla="*/ 150 w 200"/>
                <a:gd name="T7" fmla="*/ 96 h 156"/>
                <a:gd name="T8" fmla="*/ 78 w 200"/>
                <a:gd name="T9" fmla="*/ 48 h 156"/>
                <a:gd name="T10" fmla="*/ 78 w 200"/>
                <a:gd name="T11" fmla="*/ 0 h 156"/>
                <a:gd name="T12" fmla="*/ 0 60000 65536"/>
                <a:gd name="T13" fmla="*/ 0 60000 65536"/>
                <a:gd name="T14" fmla="*/ 0 60000 65536"/>
                <a:gd name="T15" fmla="*/ 0 60000 65536"/>
                <a:gd name="T16" fmla="*/ 0 60000 65536"/>
                <a:gd name="T17" fmla="*/ 0 60000 65536"/>
                <a:gd name="T18" fmla="*/ 0 w 200"/>
                <a:gd name="T19" fmla="*/ 0 h 156"/>
                <a:gd name="T20" fmla="*/ 200 w 200"/>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00" h="156">
                  <a:moveTo>
                    <a:pt x="78" y="0"/>
                  </a:moveTo>
                  <a:cubicBezTo>
                    <a:pt x="66" y="8"/>
                    <a:pt x="51" y="13"/>
                    <a:pt x="42" y="24"/>
                  </a:cubicBezTo>
                  <a:cubicBezTo>
                    <a:pt x="0" y="76"/>
                    <a:pt x="50" y="129"/>
                    <a:pt x="90" y="156"/>
                  </a:cubicBezTo>
                  <a:cubicBezTo>
                    <a:pt x="114" y="148"/>
                    <a:pt x="200" y="146"/>
                    <a:pt x="150" y="96"/>
                  </a:cubicBezTo>
                  <a:cubicBezTo>
                    <a:pt x="130" y="76"/>
                    <a:pt x="102" y="64"/>
                    <a:pt x="78" y="48"/>
                  </a:cubicBezTo>
                  <a:cubicBezTo>
                    <a:pt x="65" y="39"/>
                    <a:pt x="78" y="16"/>
                    <a:pt x="78" y="0"/>
                  </a:cubicBezTo>
                  <a:close/>
                </a:path>
              </a:pathLst>
            </a:custGeom>
            <a:solidFill>
              <a:srgbClr val="CCFFFF"/>
            </a:solidFill>
            <a:ln w="9525">
              <a:solidFill>
                <a:schemeClr val="tx1"/>
              </a:solidFill>
              <a:round/>
            </a:ln>
          </p:spPr>
          <p:txBody>
            <a:bodyPr/>
            <a:lstStyle/>
            <a:p>
              <a:endParaRPr lang="zh-CN" altLang="en-US"/>
            </a:p>
          </p:txBody>
        </p:sp>
        <p:sp>
          <p:nvSpPr>
            <p:cNvPr id="56377" name="Freeform 35"/>
            <p:cNvSpPr>
              <a:spLocks noChangeArrowheads="1"/>
            </p:cNvSpPr>
            <p:nvPr/>
          </p:nvSpPr>
          <p:spPr bwMode="auto">
            <a:xfrm>
              <a:off x="1200" y="336"/>
              <a:ext cx="607" cy="597"/>
            </a:xfrm>
            <a:custGeom>
              <a:avLst/>
              <a:gdLst>
                <a:gd name="T0" fmla="*/ 0 w 607"/>
                <a:gd name="T1" fmla="*/ 540 h 597"/>
                <a:gd name="T2" fmla="*/ 72 w 607"/>
                <a:gd name="T3" fmla="*/ 564 h 597"/>
                <a:gd name="T4" fmla="*/ 108 w 607"/>
                <a:gd name="T5" fmla="*/ 576 h 597"/>
                <a:gd name="T6" fmla="*/ 144 w 607"/>
                <a:gd name="T7" fmla="*/ 504 h 597"/>
                <a:gd name="T8" fmla="*/ 156 w 607"/>
                <a:gd name="T9" fmla="*/ 468 h 597"/>
                <a:gd name="T10" fmla="*/ 228 w 607"/>
                <a:gd name="T11" fmla="*/ 444 h 597"/>
                <a:gd name="T12" fmla="*/ 264 w 607"/>
                <a:gd name="T13" fmla="*/ 420 h 597"/>
                <a:gd name="T14" fmla="*/ 372 w 607"/>
                <a:gd name="T15" fmla="*/ 300 h 597"/>
                <a:gd name="T16" fmla="*/ 396 w 607"/>
                <a:gd name="T17" fmla="*/ 264 h 597"/>
                <a:gd name="T18" fmla="*/ 432 w 607"/>
                <a:gd name="T19" fmla="*/ 240 h 597"/>
                <a:gd name="T20" fmla="*/ 480 w 607"/>
                <a:gd name="T21" fmla="*/ 180 h 597"/>
                <a:gd name="T22" fmla="*/ 576 w 607"/>
                <a:gd name="T23" fmla="*/ 156 h 597"/>
                <a:gd name="T24" fmla="*/ 600 w 607"/>
                <a:gd name="T25" fmla="*/ 120 h 597"/>
                <a:gd name="T26" fmla="*/ 552 w 607"/>
                <a:gd name="T27" fmla="*/ 72 h 597"/>
                <a:gd name="T28" fmla="*/ 432 w 607"/>
                <a:gd name="T29" fmla="*/ 0 h 59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07"/>
                <a:gd name="T46" fmla="*/ 0 h 597"/>
                <a:gd name="T47" fmla="*/ 607 w 607"/>
                <a:gd name="T48" fmla="*/ 597 h 59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07" h="597">
                  <a:moveTo>
                    <a:pt x="0" y="540"/>
                  </a:moveTo>
                  <a:cubicBezTo>
                    <a:pt x="24" y="548"/>
                    <a:pt x="48" y="556"/>
                    <a:pt x="72" y="564"/>
                  </a:cubicBezTo>
                  <a:cubicBezTo>
                    <a:pt x="84" y="568"/>
                    <a:pt x="108" y="576"/>
                    <a:pt x="108" y="576"/>
                  </a:cubicBezTo>
                  <a:cubicBezTo>
                    <a:pt x="138" y="486"/>
                    <a:pt x="97" y="597"/>
                    <a:pt x="144" y="504"/>
                  </a:cubicBezTo>
                  <a:cubicBezTo>
                    <a:pt x="150" y="493"/>
                    <a:pt x="146" y="475"/>
                    <a:pt x="156" y="468"/>
                  </a:cubicBezTo>
                  <a:cubicBezTo>
                    <a:pt x="177" y="453"/>
                    <a:pt x="207" y="458"/>
                    <a:pt x="228" y="444"/>
                  </a:cubicBezTo>
                  <a:cubicBezTo>
                    <a:pt x="240" y="436"/>
                    <a:pt x="252" y="428"/>
                    <a:pt x="264" y="420"/>
                  </a:cubicBezTo>
                  <a:cubicBezTo>
                    <a:pt x="280" y="293"/>
                    <a:pt x="260" y="322"/>
                    <a:pt x="372" y="300"/>
                  </a:cubicBezTo>
                  <a:cubicBezTo>
                    <a:pt x="380" y="288"/>
                    <a:pt x="386" y="274"/>
                    <a:pt x="396" y="264"/>
                  </a:cubicBezTo>
                  <a:cubicBezTo>
                    <a:pt x="406" y="254"/>
                    <a:pt x="423" y="251"/>
                    <a:pt x="432" y="240"/>
                  </a:cubicBezTo>
                  <a:cubicBezTo>
                    <a:pt x="467" y="196"/>
                    <a:pt x="412" y="205"/>
                    <a:pt x="480" y="180"/>
                  </a:cubicBezTo>
                  <a:cubicBezTo>
                    <a:pt x="511" y="169"/>
                    <a:pt x="576" y="156"/>
                    <a:pt x="576" y="156"/>
                  </a:cubicBezTo>
                  <a:cubicBezTo>
                    <a:pt x="584" y="144"/>
                    <a:pt x="598" y="134"/>
                    <a:pt x="600" y="120"/>
                  </a:cubicBezTo>
                  <a:cubicBezTo>
                    <a:pt x="607" y="76"/>
                    <a:pt x="577" y="84"/>
                    <a:pt x="552" y="72"/>
                  </a:cubicBezTo>
                  <a:cubicBezTo>
                    <a:pt x="513" y="53"/>
                    <a:pt x="463" y="31"/>
                    <a:pt x="432" y="0"/>
                  </a:cubicBezTo>
                </a:path>
              </a:pathLst>
            </a:custGeom>
            <a:solidFill>
              <a:srgbClr val="CCFFFF"/>
            </a:solidFill>
            <a:ln w="9525">
              <a:solidFill>
                <a:schemeClr val="tx1"/>
              </a:solidFill>
              <a:round/>
            </a:ln>
          </p:spPr>
          <p:txBody>
            <a:bodyPr/>
            <a:lstStyle/>
            <a:p>
              <a:endParaRPr lang="zh-CN" altLang="en-US"/>
            </a:p>
          </p:txBody>
        </p:sp>
        <p:sp>
          <p:nvSpPr>
            <p:cNvPr id="56378" name="Freeform 36"/>
            <p:cNvSpPr>
              <a:spLocks noChangeArrowheads="1"/>
            </p:cNvSpPr>
            <p:nvPr/>
          </p:nvSpPr>
          <p:spPr bwMode="auto">
            <a:xfrm>
              <a:off x="1762" y="48"/>
              <a:ext cx="407" cy="221"/>
            </a:xfrm>
            <a:custGeom>
              <a:avLst/>
              <a:gdLst>
                <a:gd name="T0" fmla="*/ 38 w 407"/>
                <a:gd name="T1" fmla="*/ 108 h 221"/>
                <a:gd name="T2" fmla="*/ 182 w 407"/>
                <a:gd name="T3" fmla="*/ 168 h 221"/>
                <a:gd name="T4" fmla="*/ 314 w 407"/>
                <a:gd name="T5" fmla="*/ 180 h 221"/>
                <a:gd name="T6" fmla="*/ 362 w 407"/>
                <a:gd name="T7" fmla="*/ 108 h 221"/>
                <a:gd name="T8" fmla="*/ 398 w 407"/>
                <a:gd name="T9" fmla="*/ 84 h 221"/>
                <a:gd name="T10" fmla="*/ 398 w 407"/>
                <a:gd name="T11" fmla="*/ 0 h 221"/>
                <a:gd name="T12" fmla="*/ 0 60000 65536"/>
                <a:gd name="T13" fmla="*/ 0 60000 65536"/>
                <a:gd name="T14" fmla="*/ 0 60000 65536"/>
                <a:gd name="T15" fmla="*/ 0 60000 65536"/>
                <a:gd name="T16" fmla="*/ 0 60000 65536"/>
                <a:gd name="T17" fmla="*/ 0 60000 65536"/>
                <a:gd name="T18" fmla="*/ 0 w 407"/>
                <a:gd name="T19" fmla="*/ 0 h 221"/>
                <a:gd name="T20" fmla="*/ 407 w 407"/>
                <a:gd name="T21" fmla="*/ 221 h 221"/>
              </a:gdLst>
              <a:ahLst/>
              <a:cxnLst>
                <a:cxn ang="T12">
                  <a:pos x="T0" y="T1"/>
                </a:cxn>
                <a:cxn ang="T13">
                  <a:pos x="T2" y="T3"/>
                </a:cxn>
                <a:cxn ang="T14">
                  <a:pos x="T4" y="T5"/>
                </a:cxn>
                <a:cxn ang="T15">
                  <a:pos x="T6" y="T7"/>
                </a:cxn>
                <a:cxn ang="T16">
                  <a:pos x="T8" y="T9"/>
                </a:cxn>
                <a:cxn ang="T17">
                  <a:pos x="T10" y="T11"/>
                </a:cxn>
              </a:cxnLst>
              <a:rect l="T18" t="T19" r="T20" b="T21"/>
              <a:pathLst>
                <a:path w="407" h="221">
                  <a:moveTo>
                    <a:pt x="38" y="108"/>
                  </a:moveTo>
                  <a:cubicBezTo>
                    <a:pt x="0" y="221"/>
                    <a:pt x="100" y="175"/>
                    <a:pt x="182" y="168"/>
                  </a:cubicBezTo>
                  <a:cubicBezTo>
                    <a:pt x="227" y="198"/>
                    <a:pt x="244" y="221"/>
                    <a:pt x="314" y="180"/>
                  </a:cubicBezTo>
                  <a:cubicBezTo>
                    <a:pt x="339" y="165"/>
                    <a:pt x="338" y="124"/>
                    <a:pt x="362" y="108"/>
                  </a:cubicBezTo>
                  <a:cubicBezTo>
                    <a:pt x="374" y="100"/>
                    <a:pt x="393" y="98"/>
                    <a:pt x="398" y="84"/>
                  </a:cubicBezTo>
                  <a:cubicBezTo>
                    <a:pt x="407" y="57"/>
                    <a:pt x="398" y="28"/>
                    <a:pt x="398" y="0"/>
                  </a:cubicBezTo>
                </a:path>
              </a:pathLst>
            </a:custGeom>
            <a:solidFill>
              <a:srgbClr val="CCFFFF"/>
            </a:solidFill>
            <a:ln w="9525">
              <a:solidFill>
                <a:schemeClr val="tx1"/>
              </a:solidFill>
              <a:round/>
            </a:ln>
          </p:spPr>
          <p:txBody>
            <a:bodyPr/>
            <a:lstStyle/>
            <a:p>
              <a:endParaRPr lang="zh-CN" altLang="en-US"/>
            </a:p>
          </p:txBody>
        </p:sp>
        <p:sp>
          <p:nvSpPr>
            <p:cNvPr id="56379" name="Freeform 37"/>
            <p:cNvSpPr>
              <a:spLocks noChangeArrowheads="1"/>
            </p:cNvSpPr>
            <p:nvPr/>
          </p:nvSpPr>
          <p:spPr bwMode="auto">
            <a:xfrm>
              <a:off x="1824" y="120"/>
              <a:ext cx="456" cy="429"/>
            </a:xfrm>
            <a:custGeom>
              <a:avLst/>
              <a:gdLst>
                <a:gd name="T0" fmla="*/ 0 w 456"/>
                <a:gd name="T1" fmla="*/ 360 h 429"/>
                <a:gd name="T2" fmla="*/ 144 w 456"/>
                <a:gd name="T3" fmla="*/ 408 h 429"/>
                <a:gd name="T4" fmla="*/ 216 w 456"/>
                <a:gd name="T5" fmla="*/ 360 h 429"/>
                <a:gd name="T6" fmla="*/ 288 w 456"/>
                <a:gd name="T7" fmla="*/ 312 h 429"/>
                <a:gd name="T8" fmla="*/ 408 w 456"/>
                <a:gd name="T9" fmla="*/ 288 h 429"/>
                <a:gd name="T10" fmla="*/ 456 w 456"/>
                <a:gd name="T11" fmla="*/ 84 h 429"/>
                <a:gd name="T12" fmla="*/ 396 w 456"/>
                <a:gd name="T13" fmla="*/ 24 h 429"/>
                <a:gd name="T14" fmla="*/ 300 w 456"/>
                <a:gd name="T15" fmla="*/ 0 h 429"/>
                <a:gd name="T16" fmla="*/ 0 60000 65536"/>
                <a:gd name="T17" fmla="*/ 0 60000 65536"/>
                <a:gd name="T18" fmla="*/ 0 60000 65536"/>
                <a:gd name="T19" fmla="*/ 0 60000 65536"/>
                <a:gd name="T20" fmla="*/ 0 60000 65536"/>
                <a:gd name="T21" fmla="*/ 0 60000 65536"/>
                <a:gd name="T22" fmla="*/ 0 60000 65536"/>
                <a:gd name="T23" fmla="*/ 0 60000 65536"/>
                <a:gd name="T24" fmla="*/ 0 w 456"/>
                <a:gd name="T25" fmla="*/ 0 h 429"/>
                <a:gd name="T26" fmla="*/ 456 w 456"/>
                <a:gd name="T27" fmla="*/ 429 h 42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6" h="429">
                  <a:moveTo>
                    <a:pt x="0" y="360"/>
                  </a:moveTo>
                  <a:cubicBezTo>
                    <a:pt x="47" y="391"/>
                    <a:pt x="89" y="397"/>
                    <a:pt x="144" y="408"/>
                  </a:cubicBezTo>
                  <a:cubicBezTo>
                    <a:pt x="259" y="293"/>
                    <a:pt x="112" y="429"/>
                    <a:pt x="216" y="360"/>
                  </a:cubicBezTo>
                  <a:cubicBezTo>
                    <a:pt x="306" y="300"/>
                    <a:pt x="202" y="341"/>
                    <a:pt x="288" y="312"/>
                  </a:cubicBezTo>
                  <a:cubicBezTo>
                    <a:pt x="339" y="329"/>
                    <a:pt x="364" y="317"/>
                    <a:pt x="408" y="288"/>
                  </a:cubicBezTo>
                  <a:cubicBezTo>
                    <a:pt x="450" y="225"/>
                    <a:pt x="433" y="154"/>
                    <a:pt x="456" y="84"/>
                  </a:cubicBezTo>
                  <a:cubicBezTo>
                    <a:pt x="437" y="55"/>
                    <a:pt x="431" y="37"/>
                    <a:pt x="396" y="24"/>
                  </a:cubicBezTo>
                  <a:cubicBezTo>
                    <a:pt x="365" y="13"/>
                    <a:pt x="300" y="0"/>
                    <a:pt x="300" y="0"/>
                  </a:cubicBezTo>
                </a:path>
              </a:pathLst>
            </a:custGeom>
            <a:solidFill>
              <a:srgbClr val="CCFFFF"/>
            </a:solidFill>
            <a:ln w="9525">
              <a:solidFill>
                <a:schemeClr val="tx1"/>
              </a:solidFill>
              <a:round/>
            </a:ln>
          </p:spPr>
          <p:txBody>
            <a:bodyPr/>
            <a:lstStyle/>
            <a:p>
              <a:endParaRPr lang="zh-CN" altLang="en-US"/>
            </a:p>
          </p:txBody>
        </p:sp>
        <p:sp>
          <p:nvSpPr>
            <p:cNvPr id="56380" name="Freeform 38"/>
            <p:cNvSpPr>
              <a:spLocks noChangeArrowheads="1"/>
            </p:cNvSpPr>
            <p:nvPr/>
          </p:nvSpPr>
          <p:spPr bwMode="auto">
            <a:xfrm>
              <a:off x="2820" y="2244"/>
              <a:ext cx="318" cy="504"/>
            </a:xfrm>
            <a:custGeom>
              <a:avLst/>
              <a:gdLst>
                <a:gd name="T0" fmla="*/ 0 w 318"/>
                <a:gd name="T1" fmla="*/ 504 h 504"/>
                <a:gd name="T2" fmla="*/ 168 w 318"/>
                <a:gd name="T3" fmla="*/ 444 h 504"/>
                <a:gd name="T4" fmla="*/ 288 w 318"/>
                <a:gd name="T5" fmla="*/ 408 h 504"/>
                <a:gd name="T6" fmla="*/ 300 w 318"/>
                <a:gd name="T7" fmla="*/ 312 h 504"/>
                <a:gd name="T8" fmla="*/ 276 w 318"/>
                <a:gd name="T9" fmla="*/ 240 h 504"/>
                <a:gd name="T10" fmla="*/ 228 w 318"/>
                <a:gd name="T11" fmla="*/ 84 h 504"/>
                <a:gd name="T12" fmla="*/ 216 w 318"/>
                <a:gd name="T13" fmla="*/ 0 h 504"/>
                <a:gd name="T14" fmla="*/ 0 60000 65536"/>
                <a:gd name="T15" fmla="*/ 0 60000 65536"/>
                <a:gd name="T16" fmla="*/ 0 60000 65536"/>
                <a:gd name="T17" fmla="*/ 0 60000 65536"/>
                <a:gd name="T18" fmla="*/ 0 60000 65536"/>
                <a:gd name="T19" fmla="*/ 0 60000 65536"/>
                <a:gd name="T20" fmla="*/ 0 60000 65536"/>
                <a:gd name="T21" fmla="*/ 0 w 318"/>
                <a:gd name="T22" fmla="*/ 0 h 504"/>
                <a:gd name="T23" fmla="*/ 318 w 318"/>
                <a:gd name="T24" fmla="*/ 504 h 5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8" h="504">
                  <a:moveTo>
                    <a:pt x="0" y="504"/>
                  </a:moveTo>
                  <a:cubicBezTo>
                    <a:pt x="93" y="491"/>
                    <a:pt x="92" y="482"/>
                    <a:pt x="168" y="444"/>
                  </a:cubicBezTo>
                  <a:cubicBezTo>
                    <a:pt x="209" y="382"/>
                    <a:pt x="215" y="393"/>
                    <a:pt x="288" y="408"/>
                  </a:cubicBezTo>
                  <a:cubicBezTo>
                    <a:pt x="317" y="350"/>
                    <a:pt x="318" y="373"/>
                    <a:pt x="300" y="312"/>
                  </a:cubicBezTo>
                  <a:cubicBezTo>
                    <a:pt x="293" y="288"/>
                    <a:pt x="276" y="240"/>
                    <a:pt x="276" y="240"/>
                  </a:cubicBezTo>
                  <a:cubicBezTo>
                    <a:pt x="300" y="169"/>
                    <a:pt x="258" y="144"/>
                    <a:pt x="228" y="84"/>
                  </a:cubicBezTo>
                  <a:cubicBezTo>
                    <a:pt x="211" y="50"/>
                    <a:pt x="216" y="39"/>
                    <a:pt x="216" y="0"/>
                  </a:cubicBezTo>
                </a:path>
              </a:pathLst>
            </a:custGeom>
            <a:solidFill>
              <a:srgbClr val="CCFFFF"/>
            </a:solidFill>
            <a:ln w="9525">
              <a:solidFill>
                <a:schemeClr val="tx1"/>
              </a:solidFill>
              <a:round/>
            </a:ln>
          </p:spPr>
          <p:txBody>
            <a:bodyPr/>
            <a:lstStyle/>
            <a:p>
              <a:endParaRPr lang="zh-CN" altLang="en-US"/>
            </a:p>
          </p:txBody>
        </p:sp>
        <p:sp>
          <p:nvSpPr>
            <p:cNvPr id="56381" name="Freeform 39"/>
            <p:cNvSpPr>
              <a:spLocks noChangeArrowheads="1"/>
            </p:cNvSpPr>
            <p:nvPr/>
          </p:nvSpPr>
          <p:spPr bwMode="auto">
            <a:xfrm>
              <a:off x="3144" y="2565"/>
              <a:ext cx="407" cy="351"/>
            </a:xfrm>
            <a:custGeom>
              <a:avLst/>
              <a:gdLst>
                <a:gd name="T0" fmla="*/ 0 w 407"/>
                <a:gd name="T1" fmla="*/ 39 h 351"/>
                <a:gd name="T2" fmla="*/ 108 w 407"/>
                <a:gd name="T3" fmla="*/ 39 h 351"/>
                <a:gd name="T4" fmla="*/ 156 w 407"/>
                <a:gd name="T5" fmla="*/ 51 h 351"/>
                <a:gd name="T6" fmla="*/ 300 w 407"/>
                <a:gd name="T7" fmla="*/ 135 h 351"/>
                <a:gd name="T8" fmla="*/ 348 w 407"/>
                <a:gd name="T9" fmla="*/ 123 h 351"/>
                <a:gd name="T10" fmla="*/ 384 w 407"/>
                <a:gd name="T11" fmla="*/ 111 h 351"/>
                <a:gd name="T12" fmla="*/ 324 w 407"/>
                <a:gd name="T13" fmla="*/ 351 h 351"/>
                <a:gd name="T14" fmla="*/ 0 60000 65536"/>
                <a:gd name="T15" fmla="*/ 0 60000 65536"/>
                <a:gd name="T16" fmla="*/ 0 60000 65536"/>
                <a:gd name="T17" fmla="*/ 0 60000 65536"/>
                <a:gd name="T18" fmla="*/ 0 60000 65536"/>
                <a:gd name="T19" fmla="*/ 0 60000 65536"/>
                <a:gd name="T20" fmla="*/ 0 60000 65536"/>
                <a:gd name="T21" fmla="*/ 0 w 407"/>
                <a:gd name="T22" fmla="*/ 0 h 351"/>
                <a:gd name="T23" fmla="*/ 407 w 407"/>
                <a:gd name="T24" fmla="*/ 351 h 35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351">
                  <a:moveTo>
                    <a:pt x="0" y="39"/>
                  </a:moveTo>
                  <a:cubicBezTo>
                    <a:pt x="117" y="0"/>
                    <a:pt x="33" y="7"/>
                    <a:pt x="108" y="39"/>
                  </a:cubicBezTo>
                  <a:cubicBezTo>
                    <a:pt x="123" y="45"/>
                    <a:pt x="140" y="47"/>
                    <a:pt x="156" y="51"/>
                  </a:cubicBezTo>
                  <a:cubicBezTo>
                    <a:pt x="206" y="84"/>
                    <a:pt x="252" y="103"/>
                    <a:pt x="300" y="135"/>
                  </a:cubicBezTo>
                  <a:cubicBezTo>
                    <a:pt x="316" y="131"/>
                    <a:pt x="332" y="128"/>
                    <a:pt x="348" y="123"/>
                  </a:cubicBezTo>
                  <a:cubicBezTo>
                    <a:pt x="360" y="120"/>
                    <a:pt x="380" y="99"/>
                    <a:pt x="384" y="111"/>
                  </a:cubicBezTo>
                  <a:cubicBezTo>
                    <a:pt x="407" y="179"/>
                    <a:pt x="324" y="280"/>
                    <a:pt x="324" y="351"/>
                  </a:cubicBezTo>
                </a:path>
              </a:pathLst>
            </a:custGeom>
            <a:solidFill>
              <a:srgbClr val="CCFFFF"/>
            </a:solidFill>
            <a:ln w="9525">
              <a:solidFill>
                <a:schemeClr val="tx1"/>
              </a:solidFill>
              <a:round/>
            </a:ln>
          </p:spPr>
          <p:txBody>
            <a:bodyPr/>
            <a:lstStyle/>
            <a:p>
              <a:endParaRPr lang="zh-CN" altLang="en-US"/>
            </a:p>
          </p:txBody>
        </p:sp>
        <p:sp>
          <p:nvSpPr>
            <p:cNvPr id="56382" name="Freeform 40"/>
            <p:cNvSpPr>
              <a:spLocks noChangeArrowheads="1"/>
            </p:cNvSpPr>
            <p:nvPr/>
          </p:nvSpPr>
          <p:spPr bwMode="auto">
            <a:xfrm>
              <a:off x="3545" y="2580"/>
              <a:ext cx="319" cy="117"/>
            </a:xfrm>
            <a:custGeom>
              <a:avLst/>
              <a:gdLst>
                <a:gd name="T0" fmla="*/ 7 w 319"/>
                <a:gd name="T1" fmla="*/ 96 h 117"/>
                <a:gd name="T2" fmla="*/ 31 w 319"/>
                <a:gd name="T3" fmla="*/ 24 h 117"/>
                <a:gd name="T4" fmla="*/ 67 w 319"/>
                <a:gd name="T5" fmla="*/ 0 h 117"/>
                <a:gd name="T6" fmla="*/ 235 w 319"/>
                <a:gd name="T7" fmla="*/ 12 h 117"/>
                <a:gd name="T8" fmla="*/ 319 w 319"/>
                <a:gd name="T9" fmla="*/ 60 h 117"/>
                <a:gd name="T10" fmla="*/ 0 60000 65536"/>
                <a:gd name="T11" fmla="*/ 0 60000 65536"/>
                <a:gd name="T12" fmla="*/ 0 60000 65536"/>
                <a:gd name="T13" fmla="*/ 0 60000 65536"/>
                <a:gd name="T14" fmla="*/ 0 60000 65536"/>
                <a:gd name="T15" fmla="*/ 0 w 319"/>
                <a:gd name="T16" fmla="*/ 0 h 117"/>
                <a:gd name="T17" fmla="*/ 319 w 319"/>
                <a:gd name="T18" fmla="*/ 117 h 117"/>
              </a:gdLst>
              <a:ahLst/>
              <a:cxnLst>
                <a:cxn ang="T10">
                  <a:pos x="T0" y="T1"/>
                </a:cxn>
                <a:cxn ang="T11">
                  <a:pos x="T2" y="T3"/>
                </a:cxn>
                <a:cxn ang="T12">
                  <a:pos x="T4" y="T5"/>
                </a:cxn>
                <a:cxn ang="T13">
                  <a:pos x="T6" y="T7"/>
                </a:cxn>
                <a:cxn ang="T14">
                  <a:pos x="T8" y="T9"/>
                </a:cxn>
              </a:cxnLst>
              <a:rect l="T15" t="T16" r="T17" b="T18"/>
              <a:pathLst>
                <a:path w="319" h="117">
                  <a:moveTo>
                    <a:pt x="7" y="96"/>
                  </a:moveTo>
                  <a:cubicBezTo>
                    <a:pt x="97" y="36"/>
                    <a:pt x="0" y="117"/>
                    <a:pt x="31" y="24"/>
                  </a:cubicBezTo>
                  <a:cubicBezTo>
                    <a:pt x="36" y="10"/>
                    <a:pt x="55" y="8"/>
                    <a:pt x="67" y="0"/>
                  </a:cubicBezTo>
                  <a:cubicBezTo>
                    <a:pt x="123" y="4"/>
                    <a:pt x="179" y="5"/>
                    <a:pt x="235" y="12"/>
                  </a:cubicBezTo>
                  <a:cubicBezTo>
                    <a:pt x="275" y="17"/>
                    <a:pt x="284" y="60"/>
                    <a:pt x="319" y="60"/>
                  </a:cubicBezTo>
                </a:path>
              </a:pathLst>
            </a:custGeom>
            <a:solidFill>
              <a:srgbClr val="CCFFFF"/>
            </a:solidFill>
            <a:ln w="9525">
              <a:solidFill>
                <a:schemeClr val="tx1"/>
              </a:solidFill>
              <a:round/>
            </a:ln>
          </p:spPr>
          <p:txBody>
            <a:bodyPr/>
            <a:lstStyle/>
            <a:p>
              <a:endParaRPr lang="zh-CN" altLang="en-US"/>
            </a:p>
          </p:txBody>
        </p:sp>
        <p:sp>
          <p:nvSpPr>
            <p:cNvPr id="56383" name="Freeform 41"/>
            <p:cNvSpPr>
              <a:spLocks noChangeArrowheads="1"/>
            </p:cNvSpPr>
            <p:nvPr/>
          </p:nvSpPr>
          <p:spPr bwMode="auto">
            <a:xfrm>
              <a:off x="3636" y="1932"/>
              <a:ext cx="240" cy="636"/>
            </a:xfrm>
            <a:custGeom>
              <a:avLst/>
              <a:gdLst>
                <a:gd name="T0" fmla="*/ 0 w 240"/>
                <a:gd name="T1" fmla="*/ 0 h 636"/>
                <a:gd name="T2" fmla="*/ 180 w 240"/>
                <a:gd name="T3" fmla="*/ 60 h 636"/>
                <a:gd name="T4" fmla="*/ 192 w 240"/>
                <a:gd name="T5" fmla="*/ 276 h 636"/>
                <a:gd name="T6" fmla="*/ 204 w 240"/>
                <a:gd name="T7" fmla="*/ 384 h 636"/>
                <a:gd name="T8" fmla="*/ 108 w 240"/>
                <a:gd name="T9" fmla="*/ 468 h 636"/>
                <a:gd name="T10" fmla="*/ 84 w 240"/>
                <a:gd name="T11" fmla="*/ 636 h 636"/>
                <a:gd name="T12" fmla="*/ 0 60000 65536"/>
                <a:gd name="T13" fmla="*/ 0 60000 65536"/>
                <a:gd name="T14" fmla="*/ 0 60000 65536"/>
                <a:gd name="T15" fmla="*/ 0 60000 65536"/>
                <a:gd name="T16" fmla="*/ 0 60000 65536"/>
                <a:gd name="T17" fmla="*/ 0 60000 65536"/>
                <a:gd name="T18" fmla="*/ 0 w 240"/>
                <a:gd name="T19" fmla="*/ 0 h 636"/>
                <a:gd name="T20" fmla="*/ 240 w 240"/>
                <a:gd name="T21" fmla="*/ 636 h 636"/>
              </a:gdLst>
              <a:ahLst/>
              <a:cxnLst>
                <a:cxn ang="T12">
                  <a:pos x="T0" y="T1"/>
                </a:cxn>
                <a:cxn ang="T13">
                  <a:pos x="T2" y="T3"/>
                </a:cxn>
                <a:cxn ang="T14">
                  <a:pos x="T4" y="T5"/>
                </a:cxn>
                <a:cxn ang="T15">
                  <a:pos x="T6" y="T7"/>
                </a:cxn>
                <a:cxn ang="T16">
                  <a:pos x="T8" y="T9"/>
                </a:cxn>
                <a:cxn ang="T17">
                  <a:pos x="T10" y="T11"/>
                </a:cxn>
              </a:cxnLst>
              <a:rect l="T18" t="T19" r="T20" b="T21"/>
              <a:pathLst>
                <a:path w="240" h="636">
                  <a:moveTo>
                    <a:pt x="0" y="0"/>
                  </a:moveTo>
                  <a:cubicBezTo>
                    <a:pt x="102" y="68"/>
                    <a:pt x="43" y="45"/>
                    <a:pt x="180" y="60"/>
                  </a:cubicBezTo>
                  <a:cubicBezTo>
                    <a:pt x="240" y="151"/>
                    <a:pt x="192" y="62"/>
                    <a:pt x="192" y="276"/>
                  </a:cubicBezTo>
                  <a:cubicBezTo>
                    <a:pt x="192" y="312"/>
                    <a:pt x="200" y="348"/>
                    <a:pt x="204" y="384"/>
                  </a:cubicBezTo>
                  <a:cubicBezTo>
                    <a:pt x="165" y="410"/>
                    <a:pt x="147" y="442"/>
                    <a:pt x="108" y="468"/>
                  </a:cubicBezTo>
                  <a:cubicBezTo>
                    <a:pt x="90" y="523"/>
                    <a:pt x="84" y="578"/>
                    <a:pt x="84" y="636"/>
                  </a:cubicBezTo>
                </a:path>
              </a:pathLst>
            </a:custGeom>
            <a:solidFill>
              <a:srgbClr val="CCFFFF"/>
            </a:solidFill>
            <a:ln w="9525">
              <a:solidFill>
                <a:schemeClr val="tx1"/>
              </a:solidFill>
              <a:round/>
            </a:ln>
          </p:spPr>
          <p:txBody>
            <a:bodyPr/>
            <a:lstStyle/>
            <a:p>
              <a:endParaRPr lang="zh-CN" altLang="en-US"/>
            </a:p>
          </p:txBody>
        </p:sp>
      </p:grpSp>
      <p:sp>
        <p:nvSpPr>
          <p:cNvPr id="56328" name="Freeform 47"/>
          <p:cNvSpPr>
            <a:spLocks noChangeArrowheads="1"/>
          </p:cNvSpPr>
          <p:nvPr/>
        </p:nvSpPr>
        <p:spPr bwMode="auto">
          <a:xfrm>
            <a:off x="4151785" y="2276872"/>
            <a:ext cx="1152127" cy="1512168"/>
          </a:xfrm>
          <a:custGeom>
            <a:avLst/>
            <a:gdLst>
              <a:gd name="T0" fmla="*/ 972 w 1043"/>
              <a:gd name="T1" fmla="*/ 1020 h 1180"/>
              <a:gd name="T2" fmla="*/ 924 w 1043"/>
              <a:gd name="T3" fmla="*/ 911 h 1180"/>
              <a:gd name="T4" fmla="*/ 900 w 1043"/>
              <a:gd name="T5" fmla="*/ 924 h 1180"/>
              <a:gd name="T6" fmla="*/ 912 w 1043"/>
              <a:gd name="T7" fmla="*/ 863 h 1180"/>
              <a:gd name="T8" fmla="*/ 888 w 1043"/>
              <a:gd name="T9" fmla="*/ 780 h 1180"/>
              <a:gd name="T10" fmla="*/ 864 w 1043"/>
              <a:gd name="T11" fmla="*/ 792 h 1180"/>
              <a:gd name="T12" fmla="*/ 888 w 1043"/>
              <a:gd name="T13" fmla="*/ 756 h 1180"/>
              <a:gd name="T14" fmla="*/ 984 w 1043"/>
              <a:gd name="T15" fmla="*/ 576 h 1180"/>
              <a:gd name="T16" fmla="*/ 984 w 1043"/>
              <a:gd name="T17" fmla="*/ 492 h 1180"/>
              <a:gd name="T18" fmla="*/ 972 w 1043"/>
              <a:gd name="T19" fmla="*/ 432 h 1180"/>
              <a:gd name="T20" fmla="*/ 996 w 1043"/>
              <a:gd name="T21" fmla="*/ 396 h 1180"/>
              <a:gd name="T22" fmla="*/ 1008 w 1043"/>
              <a:gd name="T23" fmla="*/ 360 h 1180"/>
              <a:gd name="T24" fmla="*/ 1032 w 1043"/>
              <a:gd name="T25" fmla="*/ 240 h 1180"/>
              <a:gd name="T26" fmla="*/ 960 w 1043"/>
              <a:gd name="T27" fmla="*/ 60 h 1180"/>
              <a:gd name="T28" fmla="*/ 900 w 1043"/>
              <a:gd name="T29" fmla="*/ 0 h 1180"/>
              <a:gd name="T30" fmla="*/ 828 w 1043"/>
              <a:gd name="T31" fmla="*/ 24 h 1180"/>
              <a:gd name="T32" fmla="*/ 528 w 1043"/>
              <a:gd name="T33" fmla="*/ 48 h 1180"/>
              <a:gd name="T34" fmla="*/ 0 w 1043"/>
              <a:gd name="T35" fmla="*/ 36 h 1180"/>
              <a:gd name="T36" fmla="*/ 84 w 1043"/>
              <a:gd name="T37" fmla="*/ 108 h 1180"/>
              <a:gd name="T38" fmla="*/ 144 w 1043"/>
              <a:gd name="T39" fmla="*/ 168 h 1180"/>
              <a:gd name="T40" fmla="*/ 216 w 1043"/>
              <a:gd name="T41" fmla="*/ 192 h 1180"/>
              <a:gd name="T42" fmla="*/ 228 w 1043"/>
              <a:gd name="T43" fmla="*/ 408 h 1180"/>
              <a:gd name="T44" fmla="*/ 204 w 1043"/>
              <a:gd name="T45" fmla="*/ 444 h 1180"/>
              <a:gd name="T46" fmla="*/ 180 w 1043"/>
              <a:gd name="T47" fmla="*/ 516 h 1180"/>
              <a:gd name="T48" fmla="*/ 168 w 1043"/>
              <a:gd name="T49" fmla="*/ 552 h 1180"/>
              <a:gd name="T50" fmla="*/ 192 w 1043"/>
              <a:gd name="T51" fmla="*/ 660 h 1180"/>
              <a:gd name="T52" fmla="*/ 240 w 1043"/>
              <a:gd name="T53" fmla="*/ 732 h 1180"/>
              <a:gd name="T54" fmla="*/ 276 w 1043"/>
              <a:gd name="T55" fmla="*/ 804 h 1180"/>
              <a:gd name="T56" fmla="*/ 288 w 1043"/>
              <a:gd name="T57" fmla="*/ 840 h 1180"/>
              <a:gd name="T58" fmla="*/ 324 w 1043"/>
              <a:gd name="T59" fmla="*/ 852 h 1180"/>
              <a:gd name="T60" fmla="*/ 384 w 1043"/>
              <a:gd name="T61" fmla="*/ 923 h 1180"/>
              <a:gd name="T62" fmla="*/ 408 w 1043"/>
              <a:gd name="T63" fmla="*/ 936 h 1180"/>
              <a:gd name="T64" fmla="*/ 444 w 1043"/>
              <a:gd name="T65" fmla="*/ 983 h 1180"/>
              <a:gd name="T66" fmla="*/ 468 w 1043"/>
              <a:gd name="T67" fmla="*/ 996 h 1180"/>
              <a:gd name="T68" fmla="*/ 480 w 1043"/>
              <a:gd name="T69" fmla="*/ 1032 h 1180"/>
              <a:gd name="T70" fmla="*/ 540 w 1043"/>
              <a:gd name="T71" fmla="*/ 1140 h 1180"/>
              <a:gd name="T72" fmla="*/ 552 w 1043"/>
              <a:gd name="T73" fmla="*/ 1176 h 1180"/>
              <a:gd name="T74" fmla="*/ 600 w 1043"/>
              <a:gd name="T75" fmla="*/ 1164 h 1180"/>
              <a:gd name="T76" fmla="*/ 696 w 1043"/>
              <a:gd name="T77" fmla="*/ 1128 h 1180"/>
              <a:gd name="T78" fmla="*/ 912 w 1043"/>
              <a:gd name="T79" fmla="*/ 1068 h 1180"/>
              <a:gd name="T80" fmla="*/ 972 w 1043"/>
              <a:gd name="T81" fmla="*/ 1020 h 11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43"/>
              <a:gd name="T124" fmla="*/ 0 h 1180"/>
              <a:gd name="T125" fmla="*/ 1043 w 1043"/>
              <a:gd name="T126" fmla="*/ 1180 h 11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43" h="1180">
                <a:moveTo>
                  <a:pt x="972" y="1020"/>
                </a:moveTo>
                <a:cubicBezTo>
                  <a:pt x="947" y="920"/>
                  <a:pt x="983" y="958"/>
                  <a:pt x="924" y="911"/>
                </a:cubicBezTo>
                <a:cubicBezTo>
                  <a:pt x="936" y="875"/>
                  <a:pt x="910" y="934"/>
                  <a:pt x="900" y="924"/>
                </a:cubicBezTo>
                <a:cubicBezTo>
                  <a:pt x="890" y="914"/>
                  <a:pt x="924" y="871"/>
                  <a:pt x="912" y="863"/>
                </a:cubicBezTo>
                <a:cubicBezTo>
                  <a:pt x="906" y="854"/>
                  <a:pt x="882" y="797"/>
                  <a:pt x="888" y="780"/>
                </a:cubicBezTo>
                <a:cubicBezTo>
                  <a:pt x="893" y="764"/>
                  <a:pt x="853" y="805"/>
                  <a:pt x="864" y="792"/>
                </a:cubicBezTo>
                <a:cubicBezTo>
                  <a:pt x="873" y="781"/>
                  <a:pt x="880" y="768"/>
                  <a:pt x="888" y="756"/>
                </a:cubicBezTo>
                <a:cubicBezTo>
                  <a:pt x="898" y="705"/>
                  <a:pt x="959" y="620"/>
                  <a:pt x="984" y="576"/>
                </a:cubicBezTo>
                <a:cubicBezTo>
                  <a:pt x="998" y="551"/>
                  <a:pt x="984" y="492"/>
                  <a:pt x="984" y="492"/>
                </a:cubicBezTo>
                <a:cubicBezTo>
                  <a:pt x="980" y="472"/>
                  <a:pt x="969" y="452"/>
                  <a:pt x="972" y="432"/>
                </a:cubicBezTo>
                <a:cubicBezTo>
                  <a:pt x="974" y="418"/>
                  <a:pt x="990" y="409"/>
                  <a:pt x="996" y="396"/>
                </a:cubicBezTo>
                <a:cubicBezTo>
                  <a:pt x="1002" y="385"/>
                  <a:pt x="1004" y="372"/>
                  <a:pt x="1008" y="360"/>
                </a:cubicBezTo>
                <a:cubicBezTo>
                  <a:pt x="993" y="302"/>
                  <a:pt x="999" y="289"/>
                  <a:pt x="1032" y="240"/>
                </a:cubicBezTo>
                <a:cubicBezTo>
                  <a:pt x="1019" y="160"/>
                  <a:pt x="1043" y="88"/>
                  <a:pt x="960" y="60"/>
                </a:cubicBezTo>
                <a:cubicBezTo>
                  <a:pt x="949" y="44"/>
                  <a:pt x="927" y="0"/>
                  <a:pt x="900" y="0"/>
                </a:cubicBezTo>
                <a:cubicBezTo>
                  <a:pt x="875" y="0"/>
                  <a:pt x="852" y="16"/>
                  <a:pt x="828" y="24"/>
                </a:cubicBezTo>
                <a:cubicBezTo>
                  <a:pt x="733" y="56"/>
                  <a:pt x="628" y="42"/>
                  <a:pt x="528" y="48"/>
                </a:cubicBezTo>
                <a:cubicBezTo>
                  <a:pt x="359" y="82"/>
                  <a:pt x="172" y="47"/>
                  <a:pt x="0" y="36"/>
                </a:cubicBezTo>
                <a:cubicBezTo>
                  <a:pt x="19" y="94"/>
                  <a:pt x="33" y="74"/>
                  <a:pt x="84" y="108"/>
                </a:cubicBezTo>
                <a:cubicBezTo>
                  <a:pt x="106" y="141"/>
                  <a:pt x="106" y="151"/>
                  <a:pt x="144" y="168"/>
                </a:cubicBezTo>
                <a:cubicBezTo>
                  <a:pt x="167" y="178"/>
                  <a:pt x="216" y="192"/>
                  <a:pt x="216" y="192"/>
                </a:cubicBezTo>
                <a:cubicBezTo>
                  <a:pt x="239" y="262"/>
                  <a:pt x="250" y="336"/>
                  <a:pt x="228" y="408"/>
                </a:cubicBezTo>
                <a:cubicBezTo>
                  <a:pt x="224" y="422"/>
                  <a:pt x="210" y="431"/>
                  <a:pt x="204" y="444"/>
                </a:cubicBezTo>
                <a:cubicBezTo>
                  <a:pt x="194" y="467"/>
                  <a:pt x="188" y="492"/>
                  <a:pt x="180" y="516"/>
                </a:cubicBezTo>
                <a:cubicBezTo>
                  <a:pt x="176" y="528"/>
                  <a:pt x="168" y="552"/>
                  <a:pt x="168" y="552"/>
                </a:cubicBezTo>
                <a:cubicBezTo>
                  <a:pt x="171" y="572"/>
                  <a:pt x="178" y="635"/>
                  <a:pt x="192" y="660"/>
                </a:cubicBezTo>
                <a:cubicBezTo>
                  <a:pt x="206" y="685"/>
                  <a:pt x="231" y="705"/>
                  <a:pt x="240" y="732"/>
                </a:cubicBezTo>
                <a:cubicBezTo>
                  <a:pt x="270" y="822"/>
                  <a:pt x="229" y="711"/>
                  <a:pt x="276" y="804"/>
                </a:cubicBezTo>
                <a:cubicBezTo>
                  <a:pt x="282" y="815"/>
                  <a:pt x="279" y="831"/>
                  <a:pt x="288" y="840"/>
                </a:cubicBezTo>
                <a:cubicBezTo>
                  <a:pt x="297" y="849"/>
                  <a:pt x="312" y="848"/>
                  <a:pt x="324" y="852"/>
                </a:cubicBezTo>
                <a:cubicBezTo>
                  <a:pt x="393" y="955"/>
                  <a:pt x="301" y="857"/>
                  <a:pt x="384" y="923"/>
                </a:cubicBezTo>
                <a:cubicBezTo>
                  <a:pt x="420" y="971"/>
                  <a:pt x="398" y="926"/>
                  <a:pt x="408" y="936"/>
                </a:cubicBezTo>
                <a:cubicBezTo>
                  <a:pt x="418" y="946"/>
                  <a:pt x="432" y="975"/>
                  <a:pt x="444" y="983"/>
                </a:cubicBezTo>
                <a:cubicBezTo>
                  <a:pt x="480" y="1019"/>
                  <a:pt x="462" y="983"/>
                  <a:pt x="468" y="996"/>
                </a:cubicBezTo>
                <a:cubicBezTo>
                  <a:pt x="474" y="1007"/>
                  <a:pt x="471" y="1023"/>
                  <a:pt x="480" y="1032"/>
                </a:cubicBezTo>
                <a:cubicBezTo>
                  <a:pt x="489" y="1055"/>
                  <a:pt x="528" y="1116"/>
                  <a:pt x="540" y="1140"/>
                </a:cubicBezTo>
                <a:cubicBezTo>
                  <a:pt x="552" y="1164"/>
                  <a:pt x="542" y="1172"/>
                  <a:pt x="552" y="1176"/>
                </a:cubicBezTo>
                <a:cubicBezTo>
                  <a:pt x="562" y="1180"/>
                  <a:pt x="576" y="1172"/>
                  <a:pt x="600" y="1164"/>
                </a:cubicBezTo>
                <a:cubicBezTo>
                  <a:pt x="624" y="1156"/>
                  <a:pt x="644" y="1144"/>
                  <a:pt x="696" y="1128"/>
                </a:cubicBezTo>
                <a:cubicBezTo>
                  <a:pt x="767" y="1104"/>
                  <a:pt x="840" y="1092"/>
                  <a:pt x="912" y="1068"/>
                </a:cubicBezTo>
                <a:cubicBezTo>
                  <a:pt x="932" y="1061"/>
                  <a:pt x="1001" y="1049"/>
                  <a:pt x="972" y="1020"/>
                </a:cubicBezTo>
                <a:close/>
              </a:path>
            </a:pathLst>
          </a:custGeom>
          <a:solidFill>
            <a:srgbClr val="FF3300"/>
          </a:solidFill>
          <a:ln w="9525">
            <a:solidFill>
              <a:schemeClr val="tx1"/>
            </a:solidFill>
            <a:round/>
          </a:ln>
        </p:spPr>
        <p:txBody>
          <a:bodyPr/>
          <a:lstStyle/>
          <a:p>
            <a:endParaRPr lang="zh-CN" altLang="en-US"/>
          </a:p>
        </p:txBody>
      </p:sp>
      <p:sp>
        <p:nvSpPr>
          <p:cNvPr id="22577" name="Freeform 49"/>
          <p:cNvSpPr>
            <a:spLocks noChangeArrowheads="1"/>
          </p:cNvSpPr>
          <p:nvPr/>
        </p:nvSpPr>
        <p:spPr bwMode="auto">
          <a:xfrm>
            <a:off x="5015880" y="2564904"/>
            <a:ext cx="1152127" cy="1264791"/>
          </a:xfrm>
          <a:custGeom>
            <a:avLst/>
            <a:gdLst>
              <a:gd name="T0" fmla="*/ 108 w 774"/>
              <a:gd name="T1" fmla="*/ 538 h 706"/>
              <a:gd name="T2" fmla="*/ 180 w 774"/>
              <a:gd name="T3" fmla="*/ 646 h 706"/>
              <a:gd name="T4" fmla="*/ 132 w 774"/>
              <a:gd name="T5" fmla="*/ 648 h 706"/>
              <a:gd name="T6" fmla="*/ 276 w 774"/>
              <a:gd name="T7" fmla="*/ 706 h 706"/>
              <a:gd name="T8" fmla="*/ 420 w 774"/>
              <a:gd name="T9" fmla="*/ 646 h 706"/>
              <a:gd name="T10" fmla="*/ 516 w 774"/>
              <a:gd name="T11" fmla="*/ 672 h 706"/>
              <a:gd name="T12" fmla="*/ 576 w 774"/>
              <a:gd name="T13" fmla="*/ 634 h 706"/>
              <a:gd name="T14" fmla="*/ 648 w 774"/>
              <a:gd name="T15" fmla="*/ 610 h 706"/>
              <a:gd name="T16" fmla="*/ 756 w 774"/>
              <a:gd name="T17" fmla="*/ 430 h 706"/>
              <a:gd name="T18" fmla="*/ 768 w 774"/>
              <a:gd name="T19" fmla="*/ 394 h 706"/>
              <a:gd name="T20" fmla="*/ 684 w 774"/>
              <a:gd name="T21" fmla="*/ 394 h 706"/>
              <a:gd name="T22" fmla="*/ 588 w 774"/>
              <a:gd name="T23" fmla="*/ 322 h 706"/>
              <a:gd name="T24" fmla="*/ 492 w 774"/>
              <a:gd name="T25" fmla="*/ 250 h 706"/>
              <a:gd name="T26" fmla="*/ 468 w 774"/>
              <a:gd name="T27" fmla="*/ 214 h 706"/>
              <a:gd name="T28" fmla="*/ 444 w 774"/>
              <a:gd name="T29" fmla="*/ 118 h 706"/>
              <a:gd name="T30" fmla="*/ 408 w 774"/>
              <a:gd name="T31" fmla="*/ 106 h 706"/>
              <a:gd name="T32" fmla="*/ 300 w 774"/>
              <a:gd name="T33" fmla="*/ 22 h 706"/>
              <a:gd name="T34" fmla="*/ 168 w 774"/>
              <a:gd name="T35" fmla="*/ 70 h 706"/>
              <a:gd name="T36" fmla="*/ 96 w 774"/>
              <a:gd name="T37" fmla="*/ 118 h 706"/>
              <a:gd name="T38" fmla="*/ 12 w 774"/>
              <a:gd name="T39" fmla="*/ 288 h 706"/>
              <a:gd name="T40" fmla="*/ 36 w 774"/>
              <a:gd name="T41" fmla="*/ 226 h 706"/>
              <a:gd name="T42" fmla="*/ 12 w 774"/>
              <a:gd name="T43" fmla="*/ 298 h 706"/>
              <a:gd name="T44" fmla="*/ 0 w 774"/>
              <a:gd name="T45" fmla="*/ 334 h 706"/>
              <a:gd name="T46" fmla="*/ 72 w 774"/>
              <a:gd name="T47" fmla="*/ 478 h 706"/>
              <a:gd name="T48" fmla="*/ 156 w 774"/>
              <a:gd name="T49" fmla="*/ 610 h 7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74"/>
              <a:gd name="T76" fmla="*/ 0 h 706"/>
              <a:gd name="T77" fmla="*/ 774 w 774"/>
              <a:gd name="T78" fmla="*/ 706 h 70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74" h="706">
                <a:moveTo>
                  <a:pt x="108" y="538"/>
                </a:moveTo>
                <a:cubicBezTo>
                  <a:pt x="120" y="557"/>
                  <a:pt x="162" y="619"/>
                  <a:pt x="180" y="646"/>
                </a:cubicBezTo>
                <a:cubicBezTo>
                  <a:pt x="188" y="658"/>
                  <a:pt x="118" y="643"/>
                  <a:pt x="132" y="648"/>
                </a:cubicBezTo>
                <a:cubicBezTo>
                  <a:pt x="156" y="656"/>
                  <a:pt x="276" y="706"/>
                  <a:pt x="276" y="706"/>
                </a:cubicBezTo>
                <a:cubicBezTo>
                  <a:pt x="327" y="689"/>
                  <a:pt x="367" y="664"/>
                  <a:pt x="420" y="646"/>
                </a:cubicBezTo>
                <a:cubicBezTo>
                  <a:pt x="458" y="634"/>
                  <a:pt x="490" y="674"/>
                  <a:pt x="516" y="672"/>
                </a:cubicBezTo>
                <a:cubicBezTo>
                  <a:pt x="542" y="670"/>
                  <a:pt x="554" y="644"/>
                  <a:pt x="576" y="634"/>
                </a:cubicBezTo>
                <a:cubicBezTo>
                  <a:pt x="600" y="626"/>
                  <a:pt x="640" y="634"/>
                  <a:pt x="648" y="610"/>
                </a:cubicBezTo>
                <a:cubicBezTo>
                  <a:pt x="665" y="559"/>
                  <a:pt x="716" y="470"/>
                  <a:pt x="756" y="430"/>
                </a:cubicBezTo>
                <a:cubicBezTo>
                  <a:pt x="760" y="418"/>
                  <a:pt x="774" y="405"/>
                  <a:pt x="768" y="394"/>
                </a:cubicBezTo>
                <a:cubicBezTo>
                  <a:pt x="755" y="367"/>
                  <a:pt x="694" y="391"/>
                  <a:pt x="684" y="394"/>
                </a:cubicBezTo>
                <a:cubicBezTo>
                  <a:pt x="634" y="377"/>
                  <a:pt x="633" y="352"/>
                  <a:pt x="588" y="322"/>
                </a:cubicBezTo>
                <a:cubicBezTo>
                  <a:pt x="556" y="274"/>
                  <a:pt x="539" y="281"/>
                  <a:pt x="492" y="250"/>
                </a:cubicBezTo>
                <a:cubicBezTo>
                  <a:pt x="484" y="238"/>
                  <a:pt x="473" y="228"/>
                  <a:pt x="468" y="214"/>
                </a:cubicBezTo>
                <a:cubicBezTo>
                  <a:pt x="456" y="183"/>
                  <a:pt x="467" y="141"/>
                  <a:pt x="444" y="118"/>
                </a:cubicBezTo>
                <a:cubicBezTo>
                  <a:pt x="435" y="109"/>
                  <a:pt x="419" y="112"/>
                  <a:pt x="408" y="106"/>
                </a:cubicBezTo>
                <a:cubicBezTo>
                  <a:pt x="367" y="85"/>
                  <a:pt x="338" y="48"/>
                  <a:pt x="300" y="22"/>
                </a:cubicBezTo>
                <a:cubicBezTo>
                  <a:pt x="87" y="46"/>
                  <a:pt x="248" y="0"/>
                  <a:pt x="168" y="70"/>
                </a:cubicBezTo>
                <a:cubicBezTo>
                  <a:pt x="146" y="89"/>
                  <a:pt x="96" y="118"/>
                  <a:pt x="96" y="118"/>
                </a:cubicBezTo>
                <a:cubicBezTo>
                  <a:pt x="77" y="140"/>
                  <a:pt x="22" y="270"/>
                  <a:pt x="12" y="288"/>
                </a:cubicBezTo>
                <a:cubicBezTo>
                  <a:pt x="2" y="306"/>
                  <a:pt x="36" y="224"/>
                  <a:pt x="36" y="226"/>
                </a:cubicBezTo>
                <a:cubicBezTo>
                  <a:pt x="22" y="247"/>
                  <a:pt x="20" y="274"/>
                  <a:pt x="12" y="298"/>
                </a:cubicBezTo>
                <a:cubicBezTo>
                  <a:pt x="8" y="310"/>
                  <a:pt x="0" y="334"/>
                  <a:pt x="0" y="334"/>
                </a:cubicBezTo>
                <a:cubicBezTo>
                  <a:pt x="22" y="400"/>
                  <a:pt x="11" y="437"/>
                  <a:pt x="72" y="478"/>
                </a:cubicBezTo>
                <a:cubicBezTo>
                  <a:pt x="89" y="530"/>
                  <a:pt x="118" y="572"/>
                  <a:pt x="156" y="610"/>
                </a:cubicBezTo>
              </a:path>
            </a:pathLst>
          </a:custGeom>
          <a:solidFill>
            <a:srgbClr val="00B0F0"/>
          </a:solidFill>
          <a:ln w="9525">
            <a:solidFill>
              <a:schemeClr val="tx1"/>
            </a:solidFill>
            <a:round/>
          </a:ln>
        </p:spPr>
        <p:txBody>
          <a:bodyPr/>
          <a:lstStyle/>
          <a:p>
            <a:endParaRPr lang="zh-CN" altLang="en-US"/>
          </a:p>
        </p:txBody>
      </p:sp>
      <p:grpSp>
        <p:nvGrpSpPr>
          <p:cNvPr id="3" name="Group 57"/>
          <p:cNvGrpSpPr/>
          <p:nvPr/>
        </p:nvGrpSpPr>
        <p:grpSpPr bwMode="auto">
          <a:xfrm>
            <a:off x="4295800" y="1484784"/>
            <a:ext cx="864096" cy="911672"/>
            <a:chOff x="768" y="2352"/>
            <a:chExt cx="701" cy="665"/>
          </a:xfrm>
          <a:solidFill>
            <a:srgbClr val="FFFF00"/>
          </a:solidFill>
        </p:grpSpPr>
        <p:sp>
          <p:nvSpPr>
            <p:cNvPr id="56337" name="Freeform 58"/>
            <p:cNvSpPr>
              <a:spLocks noChangeArrowheads="1"/>
            </p:cNvSpPr>
            <p:nvPr/>
          </p:nvSpPr>
          <p:spPr bwMode="auto">
            <a:xfrm>
              <a:off x="768" y="2352"/>
              <a:ext cx="701" cy="665"/>
            </a:xfrm>
            <a:custGeom>
              <a:avLst/>
              <a:gdLst>
                <a:gd name="T0" fmla="*/ 41 w 701"/>
                <a:gd name="T1" fmla="*/ 25 h 665"/>
                <a:gd name="T2" fmla="*/ 185 w 701"/>
                <a:gd name="T3" fmla="*/ 61 h 665"/>
                <a:gd name="T4" fmla="*/ 257 w 701"/>
                <a:gd name="T5" fmla="*/ 85 h 665"/>
                <a:gd name="T6" fmla="*/ 353 w 701"/>
                <a:gd name="T7" fmla="*/ 73 h 665"/>
                <a:gd name="T8" fmla="*/ 425 w 701"/>
                <a:gd name="T9" fmla="*/ 49 h 665"/>
                <a:gd name="T10" fmla="*/ 557 w 701"/>
                <a:gd name="T11" fmla="*/ 85 h 665"/>
                <a:gd name="T12" fmla="*/ 629 w 701"/>
                <a:gd name="T13" fmla="*/ 229 h 665"/>
                <a:gd name="T14" fmla="*/ 617 w 701"/>
                <a:gd name="T15" fmla="*/ 265 h 665"/>
                <a:gd name="T16" fmla="*/ 557 w 701"/>
                <a:gd name="T17" fmla="*/ 205 h 665"/>
                <a:gd name="T18" fmla="*/ 521 w 701"/>
                <a:gd name="T19" fmla="*/ 193 h 665"/>
                <a:gd name="T20" fmla="*/ 533 w 701"/>
                <a:gd name="T21" fmla="*/ 277 h 665"/>
                <a:gd name="T22" fmla="*/ 569 w 701"/>
                <a:gd name="T23" fmla="*/ 301 h 665"/>
                <a:gd name="T24" fmla="*/ 617 w 701"/>
                <a:gd name="T25" fmla="*/ 373 h 665"/>
                <a:gd name="T26" fmla="*/ 617 w 701"/>
                <a:gd name="T27" fmla="*/ 373 h 665"/>
                <a:gd name="T28" fmla="*/ 701 w 701"/>
                <a:gd name="T29" fmla="*/ 577 h 665"/>
                <a:gd name="T30" fmla="*/ 569 w 701"/>
                <a:gd name="T31" fmla="*/ 613 h 665"/>
                <a:gd name="T32" fmla="*/ 329 w 701"/>
                <a:gd name="T33" fmla="*/ 661 h 665"/>
                <a:gd name="T34" fmla="*/ 161 w 701"/>
                <a:gd name="T35" fmla="*/ 637 h 665"/>
                <a:gd name="T36" fmla="*/ 53 w 701"/>
                <a:gd name="T37" fmla="*/ 637 h 665"/>
                <a:gd name="T38" fmla="*/ 5 w 701"/>
                <a:gd name="T39" fmla="*/ 601 h 665"/>
                <a:gd name="T40" fmla="*/ 53 w 701"/>
                <a:gd name="T41" fmla="*/ 457 h 665"/>
                <a:gd name="T42" fmla="*/ 77 w 701"/>
                <a:gd name="T43" fmla="*/ 385 h 665"/>
                <a:gd name="T44" fmla="*/ 29 w 701"/>
                <a:gd name="T45" fmla="*/ 229 h 665"/>
                <a:gd name="T46" fmla="*/ 53 w 701"/>
                <a:gd name="T47" fmla="*/ 145 h 665"/>
                <a:gd name="T48" fmla="*/ 101 w 701"/>
                <a:gd name="T49" fmla="*/ 73 h 665"/>
                <a:gd name="T50" fmla="*/ 41 w 701"/>
                <a:gd name="T51" fmla="*/ 25 h 6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1"/>
                <a:gd name="T79" fmla="*/ 0 h 665"/>
                <a:gd name="T80" fmla="*/ 701 w 701"/>
                <a:gd name="T81" fmla="*/ 665 h 6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1" h="665">
                  <a:moveTo>
                    <a:pt x="41" y="25"/>
                  </a:moveTo>
                  <a:cubicBezTo>
                    <a:pt x="115" y="0"/>
                    <a:pt x="130" y="36"/>
                    <a:pt x="185" y="61"/>
                  </a:cubicBezTo>
                  <a:cubicBezTo>
                    <a:pt x="208" y="71"/>
                    <a:pt x="257" y="85"/>
                    <a:pt x="257" y="85"/>
                  </a:cubicBezTo>
                  <a:cubicBezTo>
                    <a:pt x="289" y="81"/>
                    <a:pt x="321" y="80"/>
                    <a:pt x="353" y="73"/>
                  </a:cubicBezTo>
                  <a:cubicBezTo>
                    <a:pt x="378" y="68"/>
                    <a:pt x="425" y="49"/>
                    <a:pt x="425" y="49"/>
                  </a:cubicBezTo>
                  <a:cubicBezTo>
                    <a:pt x="469" y="60"/>
                    <a:pt x="513" y="74"/>
                    <a:pt x="557" y="85"/>
                  </a:cubicBezTo>
                  <a:cubicBezTo>
                    <a:pt x="618" y="126"/>
                    <a:pt x="607" y="163"/>
                    <a:pt x="629" y="229"/>
                  </a:cubicBezTo>
                  <a:cubicBezTo>
                    <a:pt x="625" y="241"/>
                    <a:pt x="629" y="262"/>
                    <a:pt x="617" y="265"/>
                  </a:cubicBezTo>
                  <a:cubicBezTo>
                    <a:pt x="590" y="272"/>
                    <a:pt x="568" y="214"/>
                    <a:pt x="557" y="205"/>
                  </a:cubicBezTo>
                  <a:cubicBezTo>
                    <a:pt x="547" y="197"/>
                    <a:pt x="533" y="197"/>
                    <a:pt x="521" y="193"/>
                  </a:cubicBezTo>
                  <a:cubicBezTo>
                    <a:pt x="525" y="221"/>
                    <a:pt x="522" y="251"/>
                    <a:pt x="533" y="277"/>
                  </a:cubicBezTo>
                  <a:cubicBezTo>
                    <a:pt x="539" y="290"/>
                    <a:pt x="560" y="290"/>
                    <a:pt x="569" y="301"/>
                  </a:cubicBezTo>
                  <a:lnTo>
                    <a:pt x="617" y="373"/>
                  </a:lnTo>
                  <a:cubicBezTo>
                    <a:pt x="617" y="373"/>
                    <a:pt x="617" y="373"/>
                    <a:pt x="617" y="373"/>
                  </a:cubicBezTo>
                  <a:cubicBezTo>
                    <a:pt x="639" y="439"/>
                    <a:pt x="686" y="502"/>
                    <a:pt x="701" y="577"/>
                  </a:cubicBezTo>
                  <a:cubicBezTo>
                    <a:pt x="662" y="603"/>
                    <a:pt x="614" y="598"/>
                    <a:pt x="569" y="613"/>
                  </a:cubicBezTo>
                  <a:cubicBezTo>
                    <a:pt x="511" y="624"/>
                    <a:pt x="391" y="659"/>
                    <a:pt x="329" y="661"/>
                  </a:cubicBezTo>
                  <a:cubicBezTo>
                    <a:pt x="261" y="665"/>
                    <a:pt x="207" y="641"/>
                    <a:pt x="161" y="637"/>
                  </a:cubicBezTo>
                  <a:cubicBezTo>
                    <a:pt x="113" y="633"/>
                    <a:pt x="101" y="643"/>
                    <a:pt x="53" y="637"/>
                  </a:cubicBezTo>
                  <a:cubicBezTo>
                    <a:pt x="37" y="635"/>
                    <a:pt x="10" y="617"/>
                    <a:pt x="5" y="601"/>
                  </a:cubicBezTo>
                  <a:cubicBezTo>
                    <a:pt x="0" y="582"/>
                    <a:pt x="44" y="484"/>
                    <a:pt x="53" y="457"/>
                  </a:cubicBezTo>
                  <a:cubicBezTo>
                    <a:pt x="61" y="433"/>
                    <a:pt x="77" y="385"/>
                    <a:pt x="77" y="385"/>
                  </a:cubicBezTo>
                  <a:cubicBezTo>
                    <a:pt x="40" y="330"/>
                    <a:pt x="39" y="299"/>
                    <a:pt x="29" y="229"/>
                  </a:cubicBezTo>
                  <a:cubicBezTo>
                    <a:pt x="32" y="218"/>
                    <a:pt x="45" y="159"/>
                    <a:pt x="53" y="145"/>
                  </a:cubicBezTo>
                  <a:cubicBezTo>
                    <a:pt x="67" y="120"/>
                    <a:pt x="101" y="73"/>
                    <a:pt x="101" y="73"/>
                  </a:cubicBezTo>
                  <a:cubicBezTo>
                    <a:pt x="70" y="26"/>
                    <a:pt x="91" y="42"/>
                    <a:pt x="41" y="25"/>
                  </a:cubicBezTo>
                  <a:close/>
                </a:path>
              </a:pathLst>
            </a:custGeom>
            <a:grpFill/>
            <a:ln w="9525">
              <a:solidFill>
                <a:schemeClr val="tx1"/>
              </a:solidFill>
              <a:round/>
            </a:ln>
          </p:spPr>
          <p:txBody>
            <a:bodyPr/>
            <a:lstStyle/>
            <a:p>
              <a:endParaRPr lang="zh-CN" altLang="en-US"/>
            </a:p>
          </p:txBody>
        </p:sp>
        <p:sp>
          <p:nvSpPr>
            <p:cNvPr id="56338" name="Freeform 59"/>
            <p:cNvSpPr>
              <a:spLocks noChangeArrowheads="1"/>
            </p:cNvSpPr>
            <p:nvPr/>
          </p:nvSpPr>
          <p:spPr bwMode="auto">
            <a:xfrm>
              <a:off x="1260" y="2436"/>
              <a:ext cx="48" cy="108"/>
            </a:xfrm>
            <a:custGeom>
              <a:avLst/>
              <a:gdLst>
                <a:gd name="T0" fmla="*/ 0 w 48"/>
                <a:gd name="T1" fmla="*/ 0 h 108"/>
                <a:gd name="T2" fmla="*/ 48 w 48"/>
                <a:gd name="T3" fmla="*/ 108 h 108"/>
                <a:gd name="T4" fmla="*/ 0 60000 65536"/>
                <a:gd name="T5" fmla="*/ 0 60000 65536"/>
                <a:gd name="T6" fmla="*/ 0 w 48"/>
                <a:gd name="T7" fmla="*/ 0 h 108"/>
                <a:gd name="T8" fmla="*/ 48 w 48"/>
                <a:gd name="T9" fmla="*/ 108 h 108"/>
              </a:gdLst>
              <a:ahLst/>
              <a:cxnLst>
                <a:cxn ang="T4">
                  <a:pos x="T0" y="T1"/>
                </a:cxn>
                <a:cxn ang="T5">
                  <a:pos x="T2" y="T3"/>
                </a:cxn>
              </a:cxnLst>
              <a:rect l="T6" t="T7" r="T8" b="T9"/>
              <a:pathLst>
                <a:path w="48" h="108">
                  <a:moveTo>
                    <a:pt x="0" y="0"/>
                  </a:moveTo>
                  <a:cubicBezTo>
                    <a:pt x="4" y="11"/>
                    <a:pt x="19" y="108"/>
                    <a:pt x="48" y="108"/>
                  </a:cubicBezTo>
                </a:path>
              </a:pathLst>
            </a:custGeom>
            <a:grpFill/>
            <a:ln w="57150">
              <a:solidFill>
                <a:schemeClr val="tx1"/>
              </a:solidFill>
              <a:round/>
            </a:ln>
          </p:spPr>
          <p:txBody>
            <a:bodyPr/>
            <a:lstStyle/>
            <a:p>
              <a:endParaRPr lang="zh-CN" altLang="en-US"/>
            </a:p>
          </p:txBody>
        </p:sp>
      </p:grpSp>
      <p:sp>
        <p:nvSpPr>
          <p:cNvPr id="69" name="矩形 68"/>
          <p:cNvSpPr/>
          <p:nvPr/>
        </p:nvSpPr>
        <p:spPr>
          <a:xfrm>
            <a:off x="1591048" y="0"/>
            <a:ext cx="5212080" cy="768350"/>
          </a:xfrm>
          <a:prstGeom prst="rect">
            <a:avLst/>
          </a:prstGeom>
        </p:spPr>
        <p:txBody>
          <a:bodyPr wrap="none">
            <a:spAutoFit/>
          </a:bodyPr>
          <a:lstStyle/>
          <a:p>
            <a:r>
              <a:rPr lang="zh-CN" altLang="en-US" sz="4400" b="1" dirty="0" smtClean="0">
                <a:solidFill>
                  <a:srgbClr val="C00000"/>
                </a:solidFill>
              </a:rPr>
              <a:t>埃塞俄比亚抗意战争</a:t>
            </a:r>
          </a:p>
        </p:txBody>
      </p:sp>
      <p:graphicFrame>
        <p:nvGraphicFramePr>
          <p:cNvPr id="54" name="表格 53"/>
          <p:cNvGraphicFramePr>
            <a:graphicFrameLocks noGrp="1"/>
          </p:cNvGraphicFramePr>
          <p:nvPr/>
        </p:nvGraphicFramePr>
        <p:xfrm>
          <a:off x="6168008" y="683273"/>
          <a:ext cx="4499610" cy="5964555"/>
        </p:xfrm>
        <a:graphic>
          <a:graphicData uri="http://schemas.openxmlformats.org/drawingml/2006/table">
            <a:tbl>
              <a:tblPr firstRow="1" bandRow="1">
                <a:tableStyleId>{93296810-A885-4BE3-A3E7-6D5BEEA58F35}</a:tableStyleId>
              </a:tblPr>
              <a:tblGrid>
                <a:gridCol w="794385"/>
                <a:gridCol w="705485"/>
                <a:gridCol w="882015"/>
                <a:gridCol w="2117725"/>
              </a:tblGrid>
              <a:tr h="822960">
                <a:tc>
                  <a:txBody>
                    <a:bodyPr/>
                    <a:lstStyle/>
                    <a:p>
                      <a:pPr algn="ctr"/>
                      <a:r>
                        <a:rPr lang="zh-CN" altLang="en-US" sz="2400" b="1" dirty="0" smtClean="0">
                          <a:solidFill>
                            <a:schemeClr val="bg1"/>
                          </a:solidFill>
                          <a:latin typeface="+mj-ea"/>
                          <a:ea typeface="+mj-ea"/>
                        </a:rPr>
                        <a:t>事件</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时间</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领导人</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结果</a:t>
                      </a:r>
                      <a:endParaRPr lang="zh-CN" altLang="en-US" sz="2400" b="1" dirty="0">
                        <a:solidFill>
                          <a:schemeClr val="bg1"/>
                        </a:solidFill>
                        <a:latin typeface="+mj-ea"/>
                        <a:ea typeface="+mj-ea"/>
                      </a:endParaRPr>
                    </a:p>
                  </a:txBody>
                  <a:tcPr>
                    <a:solidFill>
                      <a:srgbClr val="7030A0"/>
                    </a:solidFill>
                  </a:tcPr>
                </a:tc>
              </a:tr>
              <a:tr h="3017520">
                <a:tc gridSpan="4">
                  <a:txBody>
                    <a:bodyPr/>
                    <a:lstStyle/>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p>
                      <a:pPr algn="ctr"/>
                      <a:endParaRPr lang="en-US" altLang="zh-CN" sz="2400" b="1" dirty="0" smtClean="0">
                        <a:solidFill>
                          <a:schemeClr val="bg1"/>
                        </a:solidFill>
                        <a:latin typeface="+mj-ea"/>
                        <a:ea typeface="+mj-ea"/>
                      </a:endParaRPr>
                    </a:p>
                  </a:txBody>
                  <a:tcPr>
                    <a:solidFill>
                      <a:srgbClr val="7030A0"/>
                    </a:solidFill>
                  </a:tcPr>
                </a:tc>
                <a:tc hMerge="1">
                  <a:txBody>
                    <a:bodyPr/>
                    <a:lstStyle/>
                    <a:p>
                      <a:endParaRPr lang="zh-CN"/>
                    </a:p>
                  </a:txBody>
                  <a:tcPr>
                    <a:solidFill>
                      <a:srgbClr val="7030A0"/>
                    </a:solidFill>
                  </a:tcPr>
                </a:tc>
                <a:tc hMerge="1">
                  <a:txBody>
                    <a:bodyPr/>
                    <a:lstStyle/>
                    <a:p>
                      <a:endParaRPr lang="zh-CN"/>
                    </a:p>
                  </a:txBody>
                  <a:tcPr>
                    <a:solidFill>
                      <a:srgbClr val="7030A0"/>
                    </a:solidFill>
                  </a:tcPr>
                </a:tc>
                <a:tc hMerge="1">
                  <a:txBody>
                    <a:bodyPr/>
                    <a:lstStyle/>
                    <a:p>
                      <a:endParaRPr lang="zh-CN"/>
                    </a:p>
                  </a:txBody>
                  <a:tcPr>
                    <a:solidFill>
                      <a:srgbClr val="7030A0"/>
                    </a:solidFill>
                  </a:tcPr>
                </a:tc>
              </a:tr>
              <a:tr h="2124075">
                <a:tc>
                  <a:txBody>
                    <a:bodyPr/>
                    <a:lstStyle/>
                    <a:p>
                      <a:endParaRPr lang="en-US" altLang="zh-CN" sz="1800" b="1" dirty="0" smtClean="0">
                        <a:solidFill>
                          <a:srgbClr val="FFC000"/>
                        </a:solidFill>
                        <a:latin typeface="黑体" panose="02010609060101010101" pitchFamily="49" charset="-122"/>
                        <a:ea typeface="黑体" panose="02010609060101010101" pitchFamily="49" charset="-122"/>
                      </a:endParaRPr>
                    </a:p>
                    <a:p>
                      <a:r>
                        <a:rPr lang="zh-CN" altLang="en-US" sz="1800" b="1" dirty="0" smtClean="0">
                          <a:solidFill>
                            <a:srgbClr val="FFC000"/>
                          </a:solidFill>
                          <a:latin typeface="黑体" panose="02010609060101010101" pitchFamily="49" charset="-122"/>
                          <a:ea typeface="黑体" panose="02010609060101010101" pitchFamily="49" charset="-122"/>
                        </a:rPr>
                        <a:t>埃塞俄比亚抗意战争</a:t>
                      </a:r>
                      <a:endParaRPr lang="zh-CN" altLang="en-US" sz="1800" b="1" dirty="0">
                        <a:solidFill>
                          <a:srgbClr val="FFC000"/>
                        </a:solidFill>
                        <a:latin typeface="黑体" panose="02010609060101010101" pitchFamily="49" charset="-122"/>
                        <a:ea typeface="黑体" panose="02010609060101010101" pitchFamily="49" charset="-122"/>
                      </a:endParaRPr>
                    </a:p>
                  </a:txBody>
                  <a:tcPr>
                    <a:solidFill>
                      <a:srgbClr val="00B0F0"/>
                    </a:solidFill>
                  </a:tcPr>
                </a:tc>
                <a:tc>
                  <a:txBody>
                    <a:bodyPr/>
                    <a:lstStyle/>
                    <a:p>
                      <a:endParaRPr lang="en-US" altLang="zh-CN" sz="1800" b="1" dirty="0" smtClean="0">
                        <a:solidFill>
                          <a:srgbClr val="FFC000"/>
                        </a:solidFill>
                        <a:latin typeface="黑体" panose="02010609060101010101" pitchFamily="49" charset="-122"/>
                        <a:ea typeface="黑体" panose="02010609060101010101" pitchFamily="49" charset="-122"/>
                      </a:endParaRPr>
                    </a:p>
                    <a:p>
                      <a:endParaRPr lang="en-US" altLang="zh-CN" sz="1800" b="1" dirty="0" smtClean="0">
                        <a:solidFill>
                          <a:srgbClr val="FFC000"/>
                        </a:solidFill>
                        <a:latin typeface="黑体" panose="02010609060101010101" pitchFamily="49" charset="-122"/>
                        <a:ea typeface="黑体" panose="02010609060101010101" pitchFamily="49" charset="-122"/>
                      </a:endParaRPr>
                    </a:p>
                    <a:p>
                      <a:endParaRPr lang="en-US" altLang="zh-CN" sz="1800" b="1" dirty="0" smtClean="0">
                        <a:solidFill>
                          <a:srgbClr val="FFC000"/>
                        </a:solidFill>
                        <a:latin typeface="黑体" panose="02010609060101010101" pitchFamily="49" charset="-122"/>
                        <a:ea typeface="黑体" panose="02010609060101010101" pitchFamily="49" charset="-122"/>
                      </a:endParaRPr>
                    </a:p>
                    <a:p>
                      <a:r>
                        <a:rPr lang="en-US" altLang="zh-CN" sz="1800" b="1" dirty="0" smtClean="0">
                          <a:solidFill>
                            <a:srgbClr val="FFC000"/>
                          </a:solidFill>
                          <a:latin typeface="黑体" panose="02010609060101010101" pitchFamily="49" charset="-122"/>
                          <a:ea typeface="黑体" panose="02010609060101010101" pitchFamily="49" charset="-122"/>
                        </a:rPr>
                        <a:t>1895</a:t>
                      </a:r>
                      <a:endParaRPr lang="zh-CN" altLang="en-US" sz="1800" b="1" dirty="0">
                        <a:solidFill>
                          <a:srgbClr val="FFC000"/>
                        </a:solidFill>
                        <a:latin typeface="黑体" panose="02010609060101010101" pitchFamily="49" charset="-122"/>
                        <a:ea typeface="黑体" panose="02010609060101010101" pitchFamily="49" charset="-122"/>
                      </a:endParaRPr>
                    </a:p>
                  </a:txBody>
                  <a:tcPr>
                    <a:solidFill>
                      <a:srgbClr val="00B0F0"/>
                    </a:solidFill>
                  </a:tcPr>
                </a:tc>
                <a:tc>
                  <a:txBody>
                    <a:bodyPr/>
                    <a:lstStyle/>
                    <a:p>
                      <a:endParaRPr lang="en-US" altLang="zh-CN" sz="1800" b="1" dirty="0" smtClean="0">
                        <a:solidFill>
                          <a:srgbClr val="FFC000"/>
                        </a:solidFill>
                        <a:latin typeface="黑体" panose="02010609060101010101" pitchFamily="49" charset="-122"/>
                        <a:ea typeface="黑体" panose="02010609060101010101" pitchFamily="49" charset="-122"/>
                      </a:endParaRPr>
                    </a:p>
                    <a:p>
                      <a:endParaRPr lang="en-US" altLang="zh-CN" sz="1800" b="1" dirty="0" smtClean="0">
                        <a:solidFill>
                          <a:srgbClr val="FFC000"/>
                        </a:solidFill>
                        <a:latin typeface="黑体" panose="02010609060101010101" pitchFamily="49" charset="-122"/>
                        <a:ea typeface="黑体" panose="02010609060101010101" pitchFamily="49" charset="-122"/>
                      </a:endParaRPr>
                    </a:p>
                    <a:p>
                      <a:r>
                        <a:rPr lang="zh-CN" altLang="en-US" sz="1800" b="1" dirty="0" smtClean="0">
                          <a:solidFill>
                            <a:srgbClr val="FFC000"/>
                          </a:solidFill>
                          <a:latin typeface="黑体" panose="02010609060101010101" pitchFamily="49" charset="-122"/>
                          <a:ea typeface="黑体" panose="02010609060101010101" pitchFamily="49" charset="-122"/>
                        </a:rPr>
                        <a:t>孟尼利克二世</a:t>
                      </a:r>
                      <a:endParaRPr lang="zh-CN" altLang="en-US" sz="1800" b="1" dirty="0">
                        <a:solidFill>
                          <a:srgbClr val="FFC000"/>
                        </a:solidFill>
                        <a:latin typeface="黑体" panose="02010609060101010101" pitchFamily="49" charset="-122"/>
                        <a:ea typeface="黑体" panose="02010609060101010101" pitchFamily="49" charset="-122"/>
                      </a:endParaRPr>
                    </a:p>
                  </a:txBody>
                  <a:tcPr>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en-US" altLang="zh-CN" sz="1800" b="1" dirty="0" smtClean="0">
                        <a:solidFill>
                          <a:srgbClr val="FFC000"/>
                        </a:solidFill>
                        <a:latin typeface="黑体" panose="02010609060101010101" pitchFamily="49" charset="-122"/>
                        <a:ea typeface="黑体" panose="02010609060101010101" pitchFamily="49" charset="-122"/>
                      </a:endParaRPr>
                    </a:p>
                    <a:p>
                      <a:pPr marL="0" marR="0" indent="0" algn="l" defTabSz="914400" rtl="0" eaLnBrk="1" fontAlgn="auto" latinLnBrk="0" hangingPunct="1">
                        <a:lnSpc>
                          <a:spcPct val="100000"/>
                        </a:lnSpc>
                        <a:spcBef>
                          <a:spcPts val="0"/>
                        </a:spcBef>
                        <a:spcAft>
                          <a:spcPts val="0"/>
                        </a:spcAft>
                        <a:buClrTx/>
                        <a:buSzTx/>
                        <a:buFontTx/>
                        <a:buNone/>
                        <a:defRPr/>
                      </a:pPr>
                      <a:endParaRPr lang="en-US" altLang="zh-CN" sz="1800" b="1" dirty="0" smtClean="0">
                        <a:solidFill>
                          <a:srgbClr val="FFC000"/>
                        </a:solidFill>
                        <a:latin typeface="黑体" panose="02010609060101010101" pitchFamily="49" charset="-122"/>
                        <a:ea typeface="黑体" panose="02010609060101010101" pitchFamily="49" charset="-122"/>
                      </a:endParaRPr>
                    </a:p>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rgbClr val="FFC000"/>
                          </a:solidFill>
                          <a:latin typeface="黑体" panose="02010609060101010101" pitchFamily="49" charset="-122"/>
                          <a:ea typeface="黑体" panose="02010609060101010101" pitchFamily="49" charset="-122"/>
                        </a:rPr>
                        <a:t>埃塞俄比亚保持了国家的独立</a:t>
                      </a:r>
                      <a:endParaRPr lang="zh-CN" altLang="en-US" sz="1800" b="1" kern="1200" dirty="0" smtClean="0">
                        <a:solidFill>
                          <a:srgbClr val="FFC000"/>
                        </a:solidFill>
                        <a:latin typeface="黑体" panose="02010609060101010101" pitchFamily="49" charset="-122"/>
                        <a:ea typeface="黑体" panose="02010609060101010101" pitchFamily="49" charset="-122"/>
                        <a:cs typeface="+mn-cs"/>
                      </a:endParaRPr>
                    </a:p>
                  </a:txBody>
                  <a:tcPr>
                    <a:solidFill>
                      <a:srgbClr val="00B0F0"/>
                    </a:solidFill>
                  </a:tcPr>
                </a:tc>
              </a:tr>
            </a:tbl>
          </a:graphicData>
        </a:graphic>
      </p:graphicFrame>
      <p:pic>
        <p:nvPicPr>
          <p:cNvPr id="53" name="Picture 5" descr="埃塞"/>
          <p:cNvPicPr>
            <a:picLocks noChangeAspect="1" noChangeArrowheads="1"/>
          </p:cNvPicPr>
          <p:nvPr/>
        </p:nvPicPr>
        <p:blipFill>
          <a:blip r:embed="rId2" cstate="print"/>
          <a:srcRect/>
          <a:stretch>
            <a:fillRect/>
          </a:stretch>
        </p:blipFill>
        <p:spPr bwMode="auto">
          <a:xfrm>
            <a:off x="6312025" y="1556792"/>
            <a:ext cx="2304255" cy="2419747"/>
          </a:xfrm>
          <a:prstGeom prst="rect">
            <a:avLst/>
          </a:prstGeom>
          <a:noFill/>
          <a:ln w="9525">
            <a:noFill/>
            <a:miter lim="800000"/>
            <a:headEnd/>
            <a:tailEnd/>
          </a:ln>
        </p:spPr>
      </p:pic>
      <p:sp>
        <p:nvSpPr>
          <p:cNvPr id="56" name="TextBox 55"/>
          <p:cNvSpPr txBox="1"/>
          <p:nvPr/>
        </p:nvSpPr>
        <p:spPr>
          <a:xfrm>
            <a:off x="6312024" y="3861048"/>
            <a:ext cx="2304256" cy="645160"/>
          </a:xfrm>
          <a:prstGeom prst="rect">
            <a:avLst/>
          </a:prstGeom>
          <a:solidFill>
            <a:srgbClr val="FFFF00"/>
          </a:solidFill>
        </p:spPr>
        <p:txBody>
          <a:bodyPr wrap="square" rtlCol="0">
            <a:spAutoFit/>
          </a:bodyPr>
          <a:lstStyle/>
          <a:p>
            <a:r>
              <a:rPr lang="zh-CN" altLang="en-US" b="1" dirty="0" smtClean="0">
                <a:solidFill>
                  <a:srgbClr val="FF0000"/>
                </a:solidFill>
              </a:rPr>
              <a:t>埃塞俄比亚人民抗击</a:t>
            </a:r>
            <a:endParaRPr lang="en-US" altLang="zh-CN" b="1" dirty="0" smtClean="0">
              <a:solidFill>
                <a:srgbClr val="FF0000"/>
              </a:solidFill>
            </a:endParaRPr>
          </a:p>
          <a:p>
            <a:r>
              <a:rPr lang="zh-CN" altLang="en-US" b="1" dirty="0" smtClean="0">
                <a:solidFill>
                  <a:srgbClr val="FF0000"/>
                </a:solidFill>
              </a:rPr>
              <a:t>意大利侵略军</a:t>
            </a:r>
            <a:endParaRPr lang="zh-CN" altLang="en-US" b="1" dirty="0">
              <a:solidFill>
                <a:srgbClr val="FF0000"/>
              </a:solidFill>
            </a:endParaRPr>
          </a:p>
        </p:txBody>
      </p:sp>
      <p:sp>
        <p:nvSpPr>
          <p:cNvPr id="57" name="TextBox 56"/>
          <p:cNvSpPr txBox="1"/>
          <p:nvPr/>
        </p:nvSpPr>
        <p:spPr>
          <a:xfrm>
            <a:off x="8616280" y="1628800"/>
            <a:ext cx="2051720" cy="2861310"/>
          </a:xfrm>
          <a:prstGeom prst="rect">
            <a:avLst/>
          </a:prstGeom>
          <a:solidFill>
            <a:srgbClr val="FFFF00"/>
          </a:solidFill>
        </p:spPr>
        <p:txBody>
          <a:bodyPr wrap="square" rtlCol="0">
            <a:spAutoFit/>
          </a:bodyPr>
          <a:lstStyle/>
          <a:p>
            <a:r>
              <a:rPr lang="en-US" altLang="zh-CN" sz="2000" b="1" dirty="0" smtClean="0">
                <a:solidFill>
                  <a:srgbClr val="0070C0"/>
                </a:solidFill>
              </a:rPr>
              <a:t>1895</a:t>
            </a:r>
            <a:r>
              <a:rPr lang="zh-CN" altLang="en-US" sz="2000" b="1" dirty="0" smtClean="0">
                <a:solidFill>
                  <a:srgbClr val="0070C0"/>
                </a:solidFill>
              </a:rPr>
              <a:t>年意大利发动侵略埃塞俄比亚的战争。国王孟尼里克二世领导人民打败意军，</a:t>
            </a:r>
            <a:r>
              <a:rPr lang="en-US" altLang="zh-CN" sz="2000" b="1" dirty="0" smtClean="0">
                <a:solidFill>
                  <a:srgbClr val="0070C0"/>
                </a:solidFill>
              </a:rPr>
              <a:t>1896</a:t>
            </a:r>
            <a:r>
              <a:rPr lang="zh-CN" altLang="en-US" sz="2000" b="1" dirty="0" smtClean="0">
                <a:solidFill>
                  <a:srgbClr val="0070C0"/>
                </a:solidFill>
              </a:rPr>
              <a:t>年迫使意大利在和约上签字，承认埃塞俄比亚是独立国家。</a:t>
            </a:r>
            <a:endParaRPr lang="zh-CN" altLang="en-US" sz="2000" dirty="0">
              <a:solidFill>
                <a:srgbClr val="0070C0"/>
              </a:solidFill>
            </a:endParaRPr>
          </a:p>
        </p:txBody>
      </p:sp>
      <p:sp>
        <p:nvSpPr>
          <p:cNvPr id="58" name="圆角矩形标注 57"/>
          <p:cNvSpPr>
            <a:spLocks noChangeArrowheads="1"/>
          </p:cNvSpPr>
          <p:nvPr/>
        </p:nvSpPr>
        <p:spPr bwMode="auto">
          <a:xfrm>
            <a:off x="1524000" y="4365104"/>
            <a:ext cx="3563888" cy="490538"/>
          </a:xfrm>
          <a:prstGeom prst="wedgeRoundRectCallout">
            <a:avLst>
              <a:gd name="adj1" fmla="val 59866"/>
              <a:gd name="adj2" fmla="val -180347"/>
              <a:gd name="adj3" fmla="val 16667"/>
            </a:avLst>
          </a:prstGeom>
          <a:solidFill>
            <a:srgbClr val="00B0F0"/>
          </a:solidFill>
          <a:ln w="9525">
            <a:solidFill>
              <a:schemeClr val="tx1"/>
            </a:solidFill>
            <a:miter lim="800000"/>
          </a:ln>
        </p:spPr>
        <p:txBody>
          <a:bodyPr wrap="none" anchor="ctr"/>
          <a:lstStyle/>
          <a:p>
            <a:r>
              <a:rPr lang="zh-CN" altLang="en-US" sz="2800" b="1" dirty="0" smtClean="0">
                <a:solidFill>
                  <a:srgbClr val="FFFF00"/>
                </a:solidFill>
              </a:rPr>
              <a:t>埃塞俄比亚抗意战争</a:t>
            </a:r>
            <a:endParaRPr lang="zh-CN" altLang="en-US" sz="2800" b="1" dirty="0">
              <a:solidFill>
                <a:srgbClr val="FFFF00"/>
              </a:solidFill>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577"/>
                                        </p:tgtEl>
                                        <p:attrNameLst>
                                          <p:attrName>style.visibility</p:attrName>
                                        </p:attrNameLst>
                                      </p:cBhvr>
                                      <p:to>
                                        <p:strVal val="visible"/>
                                      </p:to>
                                    </p:set>
                                    <p:anim calcmode="lin" valueType="num">
                                      <p:cBhvr additive="base">
                                        <p:cTn id="7" dur="500" fill="hold"/>
                                        <p:tgtEl>
                                          <p:spTgt spid="22577"/>
                                        </p:tgtEl>
                                        <p:attrNameLst>
                                          <p:attrName>ppt_x</p:attrName>
                                        </p:attrNameLst>
                                      </p:cBhvr>
                                      <p:tavLst>
                                        <p:tav tm="0">
                                          <p:val>
                                            <p:strVal val="#ppt_x"/>
                                          </p:val>
                                        </p:tav>
                                        <p:tav tm="100000">
                                          <p:val>
                                            <p:strVal val="#ppt_x"/>
                                          </p:val>
                                        </p:tav>
                                      </p:tavLst>
                                    </p:anim>
                                    <p:anim calcmode="lin" valueType="num">
                                      <p:cBhvr additive="base">
                                        <p:cTn id="8" dur="500" fill="hold"/>
                                        <p:tgtEl>
                                          <p:spTgt spid="2257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additive="base">
                                        <p:cTn id="13" dur="500" fill="hold"/>
                                        <p:tgtEl>
                                          <p:spTgt spid="58"/>
                                        </p:tgtEl>
                                        <p:attrNameLst>
                                          <p:attrName>ppt_x</p:attrName>
                                        </p:attrNameLst>
                                      </p:cBhvr>
                                      <p:tavLst>
                                        <p:tav tm="0">
                                          <p:val>
                                            <p:strVal val="#ppt_x"/>
                                          </p:val>
                                        </p:tav>
                                        <p:tav tm="100000">
                                          <p:val>
                                            <p:strVal val="#ppt_x"/>
                                          </p:val>
                                        </p:tav>
                                      </p:tavLst>
                                    </p:anim>
                                    <p:anim calcmode="lin" valueType="num">
                                      <p:cBhvr additive="base">
                                        <p:cTn id="14"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nodeType="click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wheel(4)">
                                      <p:cBhvr>
                                        <p:cTn id="19" dur="2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77" grpId="0" bldLvl="0" animBg="1"/>
      <p:bldP spid="58"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bwMode="auto">
          <a:xfrm>
            <a:off x="1703512" y="1124744"/>
            <a:ext cx="4608512" cy="5576094"/>
            <a:chOff x="1056" y="0"/>
            <a:chExt cx="4041" cy="4221"/>
          </a:xfrm>
        </p:grpSpPr>
        <p:sp>
          <p:nvSpPr>
            <p:cNvPr id="56345" name="Freeform 3"/>
            <p:cNvSpPr>
              <a:spLocks noChangeArrowheads="1"/>
            </p:cNvSpPr>
            <p:nvPr/>
          </p:nvSpPr>
          <p:spPr bwMode="auto">
            <a:xfrm>
              <a:off x="1056" y="13"/>
              <a:ext cx="4013" cy="4208"/>
            </a:xfrm>
            <a:custGeom>
              <a:avLst/>
              <a:gdLst>
                <a:gd name="T0" fmla="*/ 768 w 4013"/>
                <a:gd name="T1" fmla="*/ 121 h 4208"/>
                <a:gd name="T2" fmla="*/ 588 w 4013"/>
                <a:gd name="T3" fmla="*/ 277 h 4208"/>
                <a:gd name="T4" fmla="*/ 336 w 4013"/>
                <a:gd name="T5" fmla="*/ 481 h 4208"/>
                <a:gd name="T6" fmla="*/ 216 w 4013"/>
                <a:gd name="T7" fmla="*/ 625 h 4208"/>
                <a:gd name="T8" fmla="*/ 96 w 4013"/>
                <a:gd name="T9" fmla="*/ 781 h 4208"/>
                <a:gd name="T10" fmla="*/ 48 w 4013"/>
                <a:gd name="T11" fmla="*/ 1129 h 4208"/>
                <a:gd name="T12" fmla="*/ 72 w 4013"/>
                <a:gd name="T13" fmla="*/ 1465 h 4208"/>
                <a:gd name="T14" fmla="*/ 216 w 4013"/>
                <a:gd name="T15" fmla="*/ 1681 h 4208"/>
                <a:gd name="T16" fmla="*/ 480 w 4013"/>
                <a:gd name="T17" fmla="*/ 1897 h 4208"/>
                <a:gd name="T18" fmla="*/ 1008 w 4013"/>
                <a:gd name="T19" fmla="*/ 1789 h 4208"/>
                <a:gd name="T20" fmla="*/ 1212 w 4013"/>
                <a:gd name="T21" fmla="*/ 1825 h 4208"/>
                <a:gd name="T22" fmla="*/ 1368 w 4013"/>
                <a:gd name="T23" fmla="*/ 1921 h 4208"/>
                <a:gd name="T24" fmla="*/ 1524 w 4013"/>
                <a:gd name="T25" fmla="*/ 2005 h 4208"/>
                <a:gd name="T26" fmla="*/ 1548 w 4013"/>
                <a:gd name="T27" fmla="*/ 2353 h 4208"/>
                <a:gd name="T28" fmla="*/ 1716 w 4013"/>
                <a:gd name="T29" fmla="*/ 2761 h 4208"/>
                <a:gd name="T30" fmla="*/ 1680 w 4013"/>
                <a:gd name="T31" fmla="*/ 3013 h 4208"/>
                <a:gd name="T32" fmla="*/ 1680 w 4013"/>
                <a:gd name="T33" fmla="*/ 3265 h 4208"/>
                <a:gd name="T34" fmla="*/ 1836 w 4013"/>
                <a:gd name="T35" fmla="*/ 3673 h 4208"/>
                <a:gd name="T36" fmla="*/ 1896 w 4013"/>
                <a:gd name="T37" fmla="*/ 3853 h 4208"/>
                <a:gd name="T38" fmla="*/ 2004 w 4013"/>
                <a:gd name="T39" fmla="*/ 4081 h 4208"/>
                <a:gd name="T40" fmla="*/ 2136 w 4013"/>
                <a:gd name="T41" fmla="*/ 4201 h 4208"/>
                <a:gd name="T42" fmla="*/ 2460 w 4013"/>
                <a:gd name="T43" fmla="*/ 4165 h 4208"/>
                <a:gd name="T44" fmla="*/ 2616 w 4013"/>
                <a:gd name="T45" fmla="*/ 4081 h 4208"/>
                <a:gd name="T46" fmla="*/ 2772 w 4013"/>
                <a:gd name="T47" fmla="*/ 3901 h 4208"/>
                <a:gd name="T48" fmla="*/ 2904 w 4013"/>
                <a:gd name="T49" fmla="*/ 3673 h 4208"/>
                <a:gd name="T50" fmla="*/ 3024 w 4013"/>
                <a:gd name="T51" fmla="*/ 3349 h 4208"/>
                <a:gd name="T52" fmla="*/ 3216 w 4013"/>
                <a:gd name="T53" fmla="*/ 3181 h 4208"/>
                <a:gd name="T54" fmla="*/ 3312 w 4013"/>
                <a:gd name="T55" fmla="*/ 3061 h 4208"/>
                <a:gd name="T56" fmla="*/ 3324 w 4013"/>
                <a:gd name="T57" fmla="*/ 2821 h 4208"/>
                <a:gd name="T58" fmla="*/ 3264 w 4013"/>
                <a:gd name="T59" fmla="*/ 2617 h 4208"/>
                <a:gd name="T60" fmla="*/ 3300 w 4013"/>
                <a:gd name="T61" fmla="*/ 2413 h 4208"/>
                <a:gd name="T62" fmla="*/ 3480 w 4013"/>
                <a:gd name="T63" fmla="*/ 2197 h 4208"/>
                <a:gd name="T64" fmla="*/ 3624 w 4013"/>
                <a:gd name="T65" fmla="*/ 2065 h 4208"/>
                <a:gd name="T66" fmla="*/ 3828 w 4013"/>
                <a:gd name="T67" fmla="*/ 1849 h 4208"/>
                <a:gd name="T68" fmla="*/ 4008 w 4013"/>
                <a:gd name="T69" fmla="*/ 1561 h 4208"/>
                <a:gd name="T70" fmla="*/ 3804 w 4013"/>
                <a:gd name="T71" fmla="*/ 1489 h 4208"/>
                <a:gd name="T72" fmla="*/ 3564 w 4013"/>
                <a:gd name="T73" fmla="*/ 1525 h 4208"/>
                <a:gd name="T74" fmla="*/ 3372 w 4013"/>
                <a:gd name="T75" fmla="*/ 1369 h 4208"/>
                <a:gd name="T76" fmla="*/ 3216 w 4013"/>
                <a:gd name="T77" fmla="*/ 1249 h 4208"/>
                <a:gd name="T78" fmla="*/ 3108 w 4013"/>
                <a:gd name="T79" fmla="*/ 913 h 4208"/>
                <a:gd name="T80" fmla="*/ 3036 w 4013"/>
                <a:gd name="T81" fmla="*/ 865 h 4208"/>
                <a:gd name="T82" fmla="*/ 2916 w 4013"/>
                <a:gd name="T83" fmla="*/ 625 h 4208"/>
                <a:gd name="T84" fmla="*/ 2844 w 4013"/>
                <a:gd name="T85" fmla="*/ 541 h 4208"/>
                <a:gd name="T86" fmla="*/ 2832 w 4013"/>
                <a:gd name="T87" fmla="*/ 505 h 4208"/>
                <a:gd name="T88" fmla="*/ 2916 w 4013"/>
                <a:gd name="T89" fmla="*/ 481 h 4208"/>
                <a:gd name="T90" fmla="*/ 2616 w 4013"/>
                <a:gd name="T91" fmla="*/ 349 h 4208"/>
                <a:gd name="T92" fmla="*/ 2136 w 4013"/>
                <a:gd name="T93" fmla="*/ 265 h 4208"/>
                <a:gd name="T94" fmla="*/ 1668 w 4013"/>
                <a:gd name="T95" fmla="*/ 241 h 4208"/>
                <a:gd name="T96" fmla="*/ 1680 w 4013"/>
                <a:gd name="T97" fmla="*/ 145 h 4208"/>
                <a:gd name="T98" fmla="*/ 1512 w 4013"/>
                <a:gd name="T99" fmla="*/ 37 h 4208"/>
                <a:gd name="T100" fmla="*/ 936 w 4013"/>
                <a:gd name="T101" fmla="*/ 97 h 420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013"/>
                <a:gd name="T154" fmla="*/ 0 h 4208"/>
                <a:gd name="T155" fmla="*/ 4013 w 4013"/>
                <a:gd name="T156" fmla="*/ 4208 h 420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013" h="4208">
                  <a:moveTo>
                    <a:pt x="840" y="37"/>
                  </a:moveTo>
                  <a:cubicBezTo>
                    <a:pt x="828" y="41"/>
                    <a:pt x="813" y="40"/>
                    <a:pt x="804" y="49"/>
                  </a:cubicBezTo>
                  <a:cubicBezTo>
                    <a:pt x="785" y="68"/>
                    <a:pt x="787" y="102"/>
                    <a:pt x="768" y="121"/>
                  </a:cubicBezTo>
                  <a:cubicBezTo>
                    <a:pt x="758" y="131"/>
                    <a:pt x="745" y="139"/>
                    <a:pt x="732" y="145"/>
                  </a:cubicBezTo>
                  <a:cubicBezTo>
                    <a:pt x="709" y="155"/>
                    <a:pt x="660" y="169"/>
                    <a:pt x="660" y="169"/>
                  </a:cubicBezTo>
                  <a:cubicBezTo>
                    <a:pt x="636" y="205"/>
                    <a:pt x="612" y="241"/>
                    <a:pt x="588" y="277"/>
                  </a:cubicBezTo>
                  <a:cubicBezTo>
                    <a:pt x="574" y="298"/>
                    <a:pt x="585" y="335"/>
                    <a:pt x="564" y="349"/>
                  </a:cubicBezTo>
                  <a:cubicBezTo>
                    <a:pt x="513" y="383"/>
                    <a:pt x="472" y="422"/>
                    <a:pt x="420" y="457"/>
                  </a:cubicBezTo>
                  <a:cubicBezTo>
                    <a:pt x="396" y="473"/>
                    <a:pt x="364" y="472"/>
                    <a:pt x="336" y="481"/>
                  </a:cubicBezTo>
                  <a:cubicBezTo>
                    <a:pt x="310" y="560"/>
                    <a:pt x="346" y="482"/>
                    <a:pt x="288" y="529"/>
                  </a:cubicBezTo>
                  <a:cubicBezTo>
                    <a:pt x="232" y="574"/>
                    <a:pt x="291" y="553"/>
                    <a:pt x="252" y="601"/>
                  </a:cubicBezTo>
                  <a:cubicBezTo>
                    <a:pt x="243" y="612"/>
                    <a:pt x="228" y="617"/>
                    <a:pt x="216" y="625"/>
                  </a:cubicBezTo>
                  <a:cubicBezTo>
                    <a:pt x="200" y="673"/>
                    <a:pt x="186" y="693"/>
                    <a:pt x="144" y="721"/>
                  </a:cubicBezTo>
                  <a:cubicBezTo>
                    <a:pt x="140" y="733"/>
                    <a:pt x="140" y="747"/>
                    <a:pt x="132" y="757"/>
                  </a:cubicBezTo>
                  <a:cubicBezTo>
                    <a:pt x="123" y="768"/>
                    <a:pt x="99" y="767"/>
                    <a:pt x="96" y="781"/>
                  </a:cubicBezTo>
                  <a:cubicBezTo>
                    <a:pt x="89" y="814"/>
                    <a:pt x="109" y="867"/>
                    <a:pt x="120" y="901"/>
                  </a:cubicBezTo>
                  <a:cubicBezTo>
                    <a:pt x="107" y="954"/>
                    <a:pt x="89" y="1005"/>
                    <a:pt x="72" y="1057"/>
                  </a:cubicBezTo>
                  <a:cubicBezTo>
                    <a:pt x="64" y="1081"/>
                    <a:pt x="62" y="1108"/>
                    <a:pt x="48" y="1129"/>
                  </a:cubicBezTo>
                  <a:cubicBezTo>
                    <a:pt x="32" y="1153"/>
                    <a:pt x="0" y="1201"/>
                    <a:pt x="0" y="1201"/>
                  </a:cubicBezTo>
                  <a:cubicBezTo>
                    <a:pt x="17" y="1270"/>
                    <a:pt x="10" y="1401"/>
                    <a:pt x="36" y="1453"/>
                  </a:cubicBezTo>
                  <a:cubicBezTo>
                    <a:pt x="42" y="1464"/>
                    <a:pt x="61" y="1459"/>
                    <a:pt x="72" y="1465"/>
                  </a:cubicBezTo>
                  <a:cubicBezTo>
                    <a:pt x="85" y="1471"/>
                    <a:pt x="96" y="1481"/>
                    <a:pt x="108" y="1489"/>
                  </a:cubicBezTo>
                  <a:cubicBezTo>
                    <a:pt x="152" y="1555"/>
                    <a:pt x="117" y="1584"/>
                    <a:pt x="192" y="1609"/>
                  </a:cubicBezTo>
                  <a:cubicBezTo>
                    <a:pt x="200" y="1633"/>
                    <a:pt x="208" y="1657"/>
                    <a:pt x="216" y="1681"/>
                  </a:cubicBezTo>
                  <a:cubicBezTo>
                    <a:pt x="220" y="1693"/>
                    <a:pt x="217" y="1710"/>
                    <a:pt x="228" y="1717"/>
                  </a:cubicBezTo>
                  <a:cubicBezTo>
                    <a:pt x="290" y="1758"/>
                    <a:pt x="345" y="1807"/>
                    <a:pt x="408" y="1849"/>
                  </a:cubicBezTo>
                  <a:cubicBezTo>
                    <a:pt x="498" y="1909"/>
                    <a:pt x="394" y="1868"/>
                    <a:pt x="480" y="1897"/>
                  </a:cubicBezTo>
                  <a:cubicBezTo>
                    <a:pt x="522" y="1902"/>
                    <a:pt x="628" y="1875"/>
                    <a:pt x="672" y="1873"/>
                  </a:cubicBezTo>
                  <a:cubicBezTo>
                    <a:pt x="716" y="1871"/>
                    <a:pt x="688" y="1899"/>
                    <a:pt x="744" y="1885"/>
                  </a:cubicBezTo>
                  <a:cubicBezTo>
                    <a:pt x="819" y="1910"/>
                    <a:pt x="932" y="1810"/>
                    <a:pt x="1008" y="1789"/>
                  </a:cubicBezTo>
                  <a:cubicBezTo>
                    <a:pt x="996" y="1813"/>
                    <a:pt x="1086" y="1819"/>
                    <a:pt x="1104" y="1813"/>
                  </a:cubicBezTo>
                  <a:cubicBezTo>
                    <a:pt x="1116" y="1809"/>
                    <a:pt x="1140" y="1801"/>
                    <a:pt x="1140" y="1801"/>
                  </a:cubicBezTo>
                  <a:cubicBezTo>
                    <a:pt x="1164" y="1809"/>
                    <a:pt x="1204" y="1801"/>
                    <a:pt x="1212" y="1825"/>
                  </a:cubicBezTo>
                  <a:cubicBezTo>
                    <a:pt x="1231" y="1883"/>
                    <a:pt x="1209" y="1847"/>
                    <a:pt x="1260" y="1873"/>
                  </a:cubicBezTo>
                  <a:cubicBezTo>
                    <a:pt x="1273" y="1879"/>
                    <a:pt x="1283" y="1891"/>
                    <a:pt x="1296" y="1897"/>
                  </a:cubicBezTo>
                  <a:cubicBezTo>
                    <a:pt x="1319" y="1907"/>
                    <a:pt x="1368" y="1921"/>
                    <a:pt x="1368" y="1921"/>
                  </a:cubicBezTo>
                  <a:cubicBezTo>
                    <a:pt x="1384" y="1917"/>
                    <a:pt x="1400" y="1909"/>
                    <a:pt x="1416" y="1909"/>
                  </a:cubicBezTo>
                  <a:cubicBezTo>
                    <a:pt x="1480" y="1909"/>
                    <a:pt x="1462" y="1967"/>
                    <a:pt x="1488" y="1993"/>
                  </a:cubicBezTo>
                  <a:cubicBezTo>
                    <a:pt x="1497" y="2002"/>
                    <a:pt x="1512" y="2001"/>
                    <a:pt x="1524" y="2005"/>
                  </a:cubicBezTo>
                  <a:cubicBezTo>
                    <a:pt x="1499" y="2081"/>
                    <a:pt x="1511" y="2098"/>
                    <a:pt x="1452" y="2137"/>
                  </a:cubicBezTo>
                  <a:cubicBezTo>
                    <a:pt x="1431" y="2199"/>
                    <a:pt x="1449" y="2192"/>
                    <a:pt x="1476" y="2245"/>
                  </a:cubicBezTo>
                  <a:cubicBezTo>
                    <a:pt x="1502" y="2298"/>
                    <a:pt x="1494" y="2317"/>
                    <a:pt x="1548" y="2353"/>
                  </a:cubicBezTo>
                  <a:cubicBezTo>
                    <a:pt x="1605" y="2439"/>
                    <a:pt x="1576" y="2405"/>
                    <a:pt x="1632" y="2461"/>
                  </a:cubicBezTo>
                  <a:cubicBezTo>
                    <a:pt x="1654" y="2528"/>
                    <a:pt x="1687" y="2584"/>
                    <a:pt x="1704" y="2653"/>
                  </a:cubicBezTo>
                  <a:cubicBezTo>
                    <a:pt x="1708" y="2689"/>
                    <a:pt x="1709" y="2725"/>
                    <a:pt x="1716" y="2761"/>
                  </a:cubicBezTo>
                  <a:cubicBezTo>
                    <a:pt x="1721" y="2786"/>
                    <a:pt x="1740" y="2833"/>
                    <a:pt x="1740" y="2833"/>
                  </a:cubicBezTo>
                  <a:cubicBezTo>
                    <a:pt x="1732" y="2858"/>
                    <a:pt x="1712" y="2880"/>
                    <a:pt x="1704" y="2905"/>
                  </a:cubicBezTo>
                  <a:cubicBezTo>
                    <a:pt x="1693" y="2939"/>
                    <a:pt x="1698" y="2980"/>
                    <a:pt x="1680" y="3013"/>
                  </a:cubicBezTo>
                  <a:cubicBezTo>
                    <a:pt x="1666" y="3038"/>
                    <a:pt x="1632" y="3085"/>
                    <a:pt x="1632" y="3085"/>
                  </a:cubicBezTo>
                  <a:cubicBezTo>
                    <a:pt x="1636" y="3119"/>
                    <a:pt x="1636" y="3189"/>
                    <a:pt x="1656" y="3229"/>
                  </a:cubicBezTo>
                  <a:cubicBezTo>
                    <a:pt x="1662" y="3242"/>
                    <a:pt x="1674" y="3252"/>
                    <a:pt x="1680" y="3265"/>
                  </a:cubicBezTo>
                  <a:cubicBezTo>
                    <a:pt x="1722" y="3359"/>
                    <a:pt x="1706" y="3358"/>
                    <a:pt x="1764" y="3445"/>
                  </a:cubicBezTo>
                  <a:cubicBezTo>
                    <a:pt x="1787" y="3479"/>
                    <a:pt x="1780" y="3529"/>
                    <a:pt x="1800" y="3565"/>
                  </a:cubicBezTo>
                  <a:cubicBezTo>
                    <a:pt x="1815" y="3600"/>
                    <a:pt x="1822" y="3649"/>
                    <a:pt x="1836" y="3673"/>
                  </a:cubicBezTo>
                  <a:cubicBezTo>
                    <a:pt x="1850" y="3697"/>
                    <a:pt x="1880" y="3691"/>
                    <a:pt x="1884" y="3709"/>
                  </a:cubicBezTo>
                  <a:cubicBezTo>
                    <a:pt x="1876" y="3733"/>
                    <a:pt x="1856" y="3756"/>
                    <a:pt x="1860" y="3781"/>
                  </a:cubicBezTo>
                  <a:cubicBezTo>
                    <a:pt x="1864" y="3809"/>
                    <a:pt x="1888" y="3826"/>
                    <a:pt x="1896" y="3853"/>
                  </a:cubicBezTo>
                  <a:cubicBezTo>
                    <a:pt x="1944" y="3853"/>
                    <a:pt x="1890" y="3888"/>
                    <a:pt x="1896" y="3901"/>
                  </a:cubicBezTo>
                  <a:cubicBezTo>
                    <a:pt x="1906" y="3917"/>
                    <a:pt x="1962" y="3919"/>
                    <a:pt x="1980" y="3949"/>
                  </a:cubicBezTo>
                  <a:cubicBezTo>
                    <a:pt x="1998" y="3979"/>
                    <a:pt x="2008" y="4041"/>
                    <a:pt x="2004" y="4081"/>
                  </a:cubicBezTo>
                  <a:cubicBezTo>
                    <a:pt x="1995" y="4108"/>
                    <a:pt x="1923" y="4167"/>
                    <a:pt x="1956" y="4189"/>
                  </a:cubicBezTo>
                  <a:cubicBezTo>
                    <a:pt x="1973" y="4200"/>
                    <a:pt x="1996" y="4197"/>
                    <a:pt x="2016" y="4201"/>
                  </a:cubicBezTo>
                  <a:cubicBezTo>
                    <a:pt x="2044" y="4208"/>
                    <a:pt x="2102" y="4201"/>
                    <a:pt x="2136" y="4201"/>
                  </a:cubicBezTo>
                  <a:cubicBezTo>
                    <a:pt x="2170" y="4201"/>
                    <a:pt x="2200" y="4205"/>
                    <a:pt x="2220" y="4201"/>
                  </a:cubicBezTo>
                  <a:cubicBezTo>
                    <a:pt x="2232" y="4193"/>
                    <a:pt x="2242" y="4179"/>
                    <a:pt x="2256" y="4177"/>
                  </a:cubicBezTo>
                  <a:cubicBezTo>
                    <a:pt x="2323" y="4167"/>
                    <a:pt x="2392" y="4169"/>
                    <a:pt x="2460" y="4165"/>
                  </a:cubicBezTo>
                  <a:cubicBezTo>
                    <a:pt x="2503" y="4156"/>
                    <a:pt x="2525" y="4160"/>
                    <a:pt x="2556" y="4129"/>
                  </a:cubicBezTo>
                  <a:cubicBezTo>
                    <a:pt x="2566" y="4119"/>
                    <a:pt x="2569" y="4102"/>
                    <a:pt x="2580" y="4093"/>
                  </a:cubicBezTo>
                  <a:cubicBezTo>
                    <a:pt x="2590" y="4085"/>
                    <a:pt x="2605" y="4087"/>
                    <a:pt x="2616" y="4081"/>
                  </a:cubicBezTo>
                  <a:cubicBezTo>
                    <a:pt x="2629" y="4075"/>
                    <a:pt x="2640" y="4065"/>
                    <a:pt x="2652" y="4057"/>
                  </a:cubicBezTo>
                  <a:cubicBezTo>
                    <a:pt x="2683" y="4010"/>
                    <a:pt x="2676" y="3993"/>
                    <a:pt x="2724" y="3961"/>
                  </a:cubicBezTo>
                  <a:cubicBezTo>
                    <a:pt x="2751" y="3880"/>
                    <a:pt x="2714" y="3968"/>
                    <a:pt x="2772" y="3901"/>
                  </a:cubicBezTo>
                  <a:cubicBezTo>
                    <a:pt x="2791" y="3879"/>
                    <a:pt x="2820" y="3829"/>
                    <a:pt x="2820" y="3829"/>
                  </a:cubicBezTo>
                  <a:cubicBezTo>
                    <a:pt x="2847" y="3719"/>
                    <a:pt x="2817" y="3751"/>
                    <a:pt x="2880" y="3709"/>
                  </a:cubicBezTo>
                  <a:cubicBezTo>
                    <a:pt x="2888" y="3697"/>
                    <a:pt x="2893" y="3682"/>
                    <a:pt x="2904" y="3673"/>
                  </a:cubicBezTo>
                  <a:cubicBezTo>
                    <a:pt x="2914" y="3665"/>
                    <a:pt x="2931" y="3670"/>
                    <a:pt x="2940" y="3661"/>
                  </a:cubicBezTo>
                  <a:cubicBezTo>
                    <a:pt x="2960" y="3641"/>
                    <a:pt x="2988" y="3589"/>
                    <a:pt x="2988" y="3589"/>
                  </a:cubicBezTo>
                  <a:cubicBezTo>
                    <a:pt x="2976" y="3507"/>
                    <a:pt x="2944" y="3402"/>
                    <a:pt x="3024" y="3349"/>
                  </a:cubicBezTo>
                  <a:cubicBezTo>
                    <a:pt x="3032" y="3337"/>
                    <a:pt x="3037" y="3322"/>
                    <a:pt x="3048" y="3313"/>
                  </a:cubicBezTo>
                  <a:cubicBezTo>
                    <a:pt x="3070" y="3294"/>
                    <a:pt x="3120" y="3265"/>
                    <a:pt x="3120" y="3265"/>
                  </a:cubicBezTo>
                  <a:cubicBezTo>
                    <a:pt x="3160" y="3205"/>
                    <a:pt x="3132" y="3237"/>
                    <a:pt x="3216" y="3181"/>
                  </a:cubicBezTo>
                  <a:cubicBezTo>
                    <a:pt x="3228" y="3173"/>
                    <a:pt x="3240" y="3165"/>
                    <a:pt x="3252" y="3157"/>
                  </a:cubicBezTo>
                  <a:cubicBezTo>
                    <a:pt x="3264" y="3149"/>
                    <a:pt x="3288" y="3133"/>
                    <a:pt x="3288" y="3133"/>
                  </a:cubicBezTo>
                  <a:cubicBezTo>
                    <a:pt x="3296" y="3109"/>
                    <a:pt x="3304" y="3085"/>
                    <a:pt x="3312" y="3061"/>
                  </a:cubicBezTo>
                  <a:cubicBezTo>
                    <a:pt x="3316" y="3049"/>
                    <a:pt x="3320" y="3037"/>
                    <a:pt x="3324" y="3025"/>
                  </a:cubicBezTo>
                  <a:cubicBezTo>
                    <a:pt x="3328" y="3013"/>
                    <a:pt x="3336" y="2989"/>
                    <a:pt x="3336" y="2989"/>
                  </a:cubicBezTo>
                  <a:cubicBezTo>
                    <a:pt x="3332" y="2933"/>
                    <a:pt x="3334" y="2876"/>
                    <a:pt x="3324" y="2821"/>
                  </a:cubicBezTo>
                  <a:cubicBezTo>
                    <a:pt x="3321" y="2807"/>
                    <a:pt x="3306" y="2798"/>
                    <a:pt x="3300" y="2785"/>
                  </a:cubicBezTo>
                  <a:cubicBezTo>
                    <a:pt x="3290" y="2762"/>
                    <a:pt x="3276" y="2713"/>
                    <a:pt x="3276" y="2713"/>
                  </a:cubicBezTo>
                  <a:cubicBezTo>
                    <a:pt x="3272" y="2681"/>
                    <a:pt x="3270" y="2649"/>
                    <a:pt x="3264" y="2617"/>
                  </a:cubicBezTo>
                  <a:cubicBezTo>
                    <a:pt x="3262" y="2605"/>
                    <a:pt x="3252" y="2594"/>
                    <a:pt x="3252" y="2581"/>
                  </a:cubicBezTo>
                  <a:cubicBezTo>
                    <a:pt x="3252" y="2562"/>
                    <a:pt x="3287" y="2467"/>
                    <a:pt x="3288" y="2461"/>
                  </a:cubicBezTo>
                  <a:cubicBezTo>
                    <a:pt x="3292" y="2445"/>
                    <a:pt x="3291" y="2427"/>
                    <a:pt x="3300" y="2413"/>
                  </a:cubicBezTo>
                  <a:cubicBezTo>
                    <a:pt x="3308" y="2401"/>
                    <a:pt x="3324" y="2397"/>
                    <a:pt x="3336" y="2389"/>
                  </a:cubicBezTo>
                  <a:cubicBezTo>
                    <a:pt x="3353" y="2337"/>
                    <a:pt x="3354" y="2323"/>
                    <a:pt x="3408" y="2305"/>
                  </a:cubicBezTo>
                  <a:cubicBezTo>
                    <a:pt x="3422" y="2249"/>
                    <a:pt x="3432" y="2229"/>
                    <a:pt x="3480" y="2197"/>
                  </a:cubicBezTo>
                  <a:cubicBezTo>
                    <a:pt x="3488" y="2173"/>
                    <a:pt x="3495" y="2142"/>
                    <a:pt x="3516" y="2125"/>
                  </a:cubicBezTo>
                  <a:cubicBezTo>
                    <a:pt x="3526" y="2117"/>
                    <a:pt x="3541" y="2119"/>
                    <a:pt x="3552" y="2113"/>
                  </a:cubicBezTo>
                  <a:cubicBezTo>
                    <a:pt x="3577" y="2099"/>
                    <a:pt x="3624" y="2065"/>
                    <a:pt x="3624" y="2065"/>
                  </a:cubicBezTo>
                  <a:cubicBezTo>
                    <a:pt x="3652" y="2023"/>
                    <a:pt x="3672" y="2009"/>
                    <a:pt x="3720" y="1993"/>
                  </a:cubicBezTo>
                  <a:cubicBezTo>
                    <a:pt x="3755" y="1958"/>
                    <a:pt x="3781" y="1920"/>
                    <a:pt x="3816" y="1885"/>
                  </a:cubicBezTo>
                  <a:cubicBezTo>
                    <a:pt x="3820" y="1873"/>
                    <a:pt x="3822" y="1860"/>
                    <a:pt x="3828" y="1849"/>
                  </a:cubicBezTo>
                  <a:cubicBezTo>
                    <a:pt x="3834" y="1836"/>
                    <a:pt x="3846" y="1826"/>
                    <a:pt x="3852" y="1813"/>
                  </a:cubicBezTo>
                  <a:cubicBezTo>
                    <a:pt x="3887" y="1734"/>
                    <a:pt x="3859" y="1724"/>
                    <a:pt x="3924" y="1681"/>
                  </a:cubicBezTo>
                  <a:cubicBezTo>
                    <a:pt x="3945" y="1617"/>
                    <a:pt x="3941" y="1583"/>
                    <a:pt x="4008" y="1561"/>
                  </a:cubicBezTo>
                  <a:cubicBezTo>
                    <a:pt x="3993" y="1442"/>
                    <a:pt x="4013" y="1442"/>
                    <a:pt x="3924" y="1501"/>
                  </a:cubicBezTo>
                  <a:cubicBezTo>
                    <a:pt x="3908" y="1497"/>
                    <a:pt x="3892" y="1489"/>
                    <a:pt x="3876" y="1489"/>
                  </a:cubicBezTo>
                  <a:cubicBezTo>
                    <a:pt x="3780" y="1489"/>
                    <a:pt x="3900" y="1521"/>
                    <a:pt x="3804" y="1489"/>
                  </a:cubicBezTo>
                  <a:cubicBezTo>
                    <a:pt x="3780" y="1493"/>
                    <a:pt x="3754" y="1490"/>
                    <a:pt x="3732" y="1501"/>
                  </a:cubicBezTo>
                  <a:cubicBezTo>
                    <a:pt x="3719" y="1507"/>
                    <a:pt x="3722" y="1535"/>
                    <a:pt x="3708" y="1537"/>
                  </a:cubicBezTo>
                  <a:cubicBezTo>
                    <a:pt x="3660" y="1544"/>
                    <a:pt x="3612" y="1529"/>
                    <a:pt x="3564" y="1525"/>
                  </a:cubicBezTo>
                  <a:cubicBezTo>
                    <a:pt x="3540" y="1517"/>
                    <a:pt x="3516" y="1509"/>
                    <a:pt x="3492" y="1501"/>
                  </a:cubicBezTo>
                  <a:cubicBezTo>
                    <a:pt x="3480" y="1497"/>
                    <a:pt x="3456" y="1489"/>
                    <a:pt x="3456" y="1489"/>
                  </a:cubicBezTo>
                  <a:cubicBezTo>
                    <a:pt x="3441" y="1413"/>
                    <a:pt x="3435" y="1411"/>
                    <a:pt x="3372" y="1369"/>
                  </a:cubicBezTo>
                  <a:cubicBezTo>
                    <a:pt x="3303" y="1266"/>
                    <a:pt x="3395" y="1387"/>
                    <a:pt x="3312" y="1321"/>
                  </a:cubicBezTo>
                  <a:cubicBezTo>
                    <a:pt x="3301" y="1312"/>
                    <a:pt x="3298" y="1295"/>
                    <a:pt x="3288" y="1285"/>
                  </a:cubicBezTo>
                  <a:cubicBezTo>
                    <a:pt x="3265" y="1262"/>
                    <a:pt x="3245" y="1259"/>
                    <a:pt x="3216" y="1249"/>
                  </a:cubicBezTo>
                  <a:cubicBezTo>
                    <a:pt x="3192" y="1011"/>
                    <a:pt x="3241" y="1189"/>
                    <a:pt x="3168" y="1105"/>
                  </a:cubicBezTo>
                  <a:cubicBezTo>
                    <a:pt x="3149" y="1083"/>
                    <a:pt x="3120" y="1033"/>
                    <a:pt x="3120" y="1033"/>
                  </a:cubicBezTo>
                  <a:cubicBezTo>
                    <a:pt x="3116" y="993"/>
                    <a:pt x="3114" y="953"/>
                    <a:pt x="3108" y="913"/>
                  </a:cubicBezTo>
                  <a:cubicBezTo>
                    <a:pt x="3106" y="900"/>
                    <a:pt x="3109" y="877"/>
                    <a:pt x="3096" y="877"/>
                  </a:cubicBezTo>
                  <a:cubicBezTo>
                    <a:pt x="3083" y="877"/>
                    <a:pt x="3088" y="901"/>
                    <a:pt x="3084" y="913"/>
                  </a:cubicBezTo>
                  <a:cubicBezTo>
                    <a:pt x="3061" y="844"/>
                    <a:pt x="3091" y="902"/>
                    <a:pt x="3036" y="865"/>
                  </a:cubicBezTo>
                  <a:cubicBezTo>
                    <a:pt x="3010" y="848"/>
                    <a:pt x="2990" y="822"/>
                    <a:pt x="2964" y="805"/>
                  </a:cubicBezTo>
                  <a:cubicBezTo>
                    <a:pt x="2986" y="740"/>
                    <a:pt x="2964" y="752"/>
                    <a:pt x="2940" y="697"/>
                  </a:cubicBezTo>
                  <a:cubicBezTo>
                    <a:pt x="2930" y="674"/>
                    <a:pt x="2930" y="646"/>
                    <a:pt x="2916" y="625"/>
                  </a:cubicBezTo>
                  <a:cubicBezTo>
                    <a:pt x="2908" y="613"/>
                    <a:pt x="2898" y="602"/>
                    <a:pt x="2892" y="589"/>
                  </a:cubicBezTo>
                  <a:cubicBezTo>
                    <a:pt x="2886" y="578"/>
                    <a:pt x="2901" y="572"/>
                    <a:pt x="2892" y="563"/>
                  </a:cubicBezTo>
                  <a:cubicBezTo>
                    <a:pt x="2844" y="563"/>
                    <a:pt x="2856" y="545"/>
                    <a:pt x="2844" y="541"/>
                  </a:cubicBezTo>
                  <a:cubicBezTo>
                    <a:pt x="2836" y="529"/>
                    <a:pt x="2826" y="518"/>
                    <a:pt x="2820" y="505"/>
                  </a:cubicBezTo>
                  <a:cubicBezTo>
                    <a:pt x="2814" y="494"/>
                    <a:pt x="2795" y="469"/>
                    <a:pt x="2808" y="469"/>
                  </a:cubicBezTo>
                  <a:cubicBezTo>
                    <a:pt x="2822" y="469"/>
                    <a:pt x="2822" y="495"/>
                    <a:pt x="2832" y="505"/>
                  </a:cubicBezTo>
                  <a:cubicBezTo>
                    <a:pt x="2842" y="515"/>
                    <a:pt x="2856" y="521"/>
                    <a:pt x="2868" y="529"/>
                  </a:cubicBezTo>
                  <a:cubicBezTo>
                    <a:pt x="2880" y="525"/>
                    <a:pt x="2895" y="526"/>
                    <a:pt x="2904" y="517"/>
                  </a:cubicBezTo>
                  <a:cubicBezTo>
                    <a:pt x="2913" y="508"/>
                    <a:pt x="2917" y="494"/>
                    <a:pt x="2916" y="481"/>
                  </a:cubicBezTo>
                  <a:cubicBezTo>
                    <a:pt x="2911" y="437"/>
                    <a:pt x="2880" y="361"/>
                    <a:pt x="2856" y="325"/>
                  </a:cubicBezTo>
                  <a:cubicBezTo>
                    <a:pt x="2805" y="342"/>
                    <a:pt x="2780" y="330"/>
                    <a:pt x="2736" y="301"/>
                  </a:cubicBezTo>
                  <a:cubicBezTo>
                    <a:pt x="2690" y="312"/>
                    <a:pt x="2660" y="334"/>
                    <a:pt x="2616" y="349"/>
                  </a:cubicBezTo>
                  <a:cubicBezTo>
                    <a:pt x="2534" y="333"/>
                    <a:pt x="2458" y="293"/>
                    <a:pt x="2376" y="277"/>
                  </a:cubicBezTo>
                  <a:cubicBezTo>
                    <a:pt x="2284" y="259"/>
                    <a:pt x="2336" y="270"/>
                    <a:pt x="2220" y="241"/>
                  </a:cubicBezTo>
                  <a:cubicBezTo>
                    <a:pt x="2203" y="245"/>
                    <a:pt x="2138" y="260"/>
                    <a:pt x="2136" y="265"/>
                  </a:cubicBezTo>
                  <a:cubicBezTo>
                    <a:pt x="2072" y="409"/>
                    <a:pt x="2173" y="328"/>
                    <a:pt x="2088" y="385"/>
                  </a:cubicBezTo>
                  <a:cubicBezTo>
                    <a:pt x="2012" y="366"/>
                    <a:pt x="1961" y="332"/>
                    <a:pt x="1896" y="289"/>
                  </a:cubicBezTo>
                  <a:cubicBezTo>
                    <a:pt x="1839" y="251"/>
                    <a:pt x="1729" y="247"/>
                    <a:pt x="1668" y="241"/>
                  </a:cubicBezTo>
                  <a:cubicBezTo>
                    <a:pt x="1664" y="225"/>
                    <a:pt x="1661" y="209"/>
                    <a:pt x="1656" y="193"/>
                  </a:cubicBezTo>
                  <a:cubicBezTo>
                    <a:pt x="1653" y="181"/>
                    <a:pt x="1638" y="168"/>
                    <a:pt x="1644" y="157"/>
                  </a:cubicBezTo>
                  <a:cubicBezTo>
                    <a:pt x="1650" y="146"/>
                    <a:pt x="1668" y="149"/>
                    <a:pt x="1680" y="145"/>
                  </a:cubicBezTo>
                  <a:cubicBezTo>
                    <a:pt x="1684" y="117"/>
                    <a:pt x="1684" y="88"/>
                    <a:pt x="1692" y="61"/>
                  </a:cubicBezTo>
                  <a:cubicBezTo>
                    <a:pt x="1708" y="8"/>
                    <a:pt x="1767" y="17"/>
                    <a:pt x="1644" y="37"/>
                  </a:cubicBezTo>
                  <a:cubicBezTo>
                    <a:pt x="1588" y="0"/>
                    <a:pt x="1572" y="17"/>
                    <a:pt x="1512" y="37"/>
                  </a:cubicBezTo>
                  <a:cubicBezTo>
                    <a:pt x="1466" y="22"/>
                    <a:pt x="1439" y="9"/>
                    <a:pt x="1392" y="25"/>
                  </a:cubicBezTo>
                  <a:cubicBezTo>
                    <a:pt x="1285" y="14"/>
                    <a:pt x="1249" y="3"/>
                    <a:pt x="1140" y="25"/>
                  </a:cubicBezTo>
                  <a:cubicBezTo>
                    <a:pt x="1076" y="38"/>
                    <a:pt x="1007" y="90"/>
                    <a:pt x="936" y="97"/>
                  </a:cubicBezTo>
                  <a:cubicBezTo>
                    <a:pt x="876" y="103"/>
                    <a:pt x="816" y="103"/>
                    <a:pt x="756" y="109"/>
                  </a:cubicBezTo>
                  <a:cubicBezTo>
                    <a:pt x="736" y="111"/>
                    <a:pt x="796" y="109"/>
                    <a:pt x="816" y="109"/>
                  </a:cubicBezTo>
                </a:path>
              </a:pathLst>
            </a:custGeom>
            <a:solidFill>
              <a:srgbClr val="CCFFFF"/>
            </a:solidFill>
            <a:ln w="9525">
              <a:solidFill>
                <a:schemeClr val="tx1"/>
              </a:solidFill>
              <a:round/>
            </a:ln>
          </p:spPr>
          <p:txBody>
            <a:bodyPr/>
            <a:lstStyle/>
            <a:p>
              <a:endParaRPr lang="zh-CN" altLang="en-US"/>
            </a:p>
          </p:txBody>
        </p:sp>
        <p:sp>
          <p:nvSpPr>
            <p:cNvPr id="56346" name="Freeform 4"/>
            <p:cNvSpPr>
              <a:spLocks noChangeArrowheads="1"/>
            </p:cNvSpPr>
            <p:nvPr/>
          </p:nvSpPr>
          <p:spPr bwMode="auto">
            <a:xfrm>
              <a:off x="4416" y="2893"/>
              <a:ext cx="548" cy="852"/>
            </a:xfrm>
            <a:custGeom>
              <a:avLst/>
              <a:gdLst>
                <a:gd name="T0" fmla="*/ 504 w 548"/>
                <a:gd name="T1" fmla="*/ 0 h 852"/>
                <a:gd name="T2" fmla="*/ 516 w 548"/>
                <a:gd name="T3" fmla="*/ 108 h 852"/>
                <a:gd name="T4" fmla="*/ 480 w 548"/>
                <a:gd name="T5" fmla="*/ 264 h 852"/>
                <a:gd name="T6" fmla="*/ 492 w 548"/>
                <a:gd name="T7" fmla="*/ 336 h 852"/>
                <a:gd name="T8" fmla="*/ 420 w 548"/>
                <a:gd name="T9" fmla="*/ 444 h 852"/>
                <a:gd name="T10" fmla="*/ 396 w 548"/>
                <a:gd name="T11" fmla="*/ 516 h 852"/>
                <a:gd name="T12" fmla="*/ 348 w 548"/>
                <a:gd name="T13" fmla="*/ 588 h 852"/>
                <a:gd name="T14" fmla="*/ 264 w 548"/>
                <a:gd name="T15" fmla="*/ 768 h 852"/>
                <a:gd name="T16" fmla="*/ 180 w 548"/>
                <a:gd name="T17" fmla="*/ 852 h 852"/>
                <a:gd name="T18" fmla="*/ 72 w 548"/>
                <a:gd name="T19" fmla="*/ 792 h 852"/>
                <a:gd name="T20" fmla="*/ 84 w 548"/>
                <a:gd name="T21" fmla="*/ 612 h 852"/>
                <a:gd name="T22" fmla="*/ 120 w 548"/>
                <a:gd name="T23" fmla="*/ 600 h 852"/>
                <a:gd name="T24" fmla="*/ 144 w 548"/>
                <a:gd name="T25" fmla="*/ 564 h 852"/>
                <a:gd name="T26" fmla="*/ 132 w 548"/>
                <a:gd name="T27" fmla="*/ 516 h 852"/>
                <a:gd name="T28" fmla="*/ 168 w 548"/>
                <a:gd name="T29" fmla="*/ 348 h 852"/>
                <a:gd name="T30" fmla="*/ 204 w 548"/>
                <a:gd name="T31" fmla="*/ 300 h 852"/>
                <a:gd name="T32" fmla="*/ 276 w 548"/>
                <a:gd name="T33" fmla="*/ 276 h 852"/>
                <a:gd name="T34" fmla="*/ 348 w 548"/>
                <a:gd name="T35" fmla="*/ 240 h 852"/>
                <a:gd name="T36" fmla="*/ 384 w 548"/>
                <a:gd name="T37" fmla="*/ 156 h 852"/>
                <a:gd name="T38" fmla="*/ 468 w 548"/>
                <a:gd name="T39" fmla="*/ 84 h 852"/>
                <a:gd name="T40" fmla="*/ 504 w 548"/>
                <a:gd name="T41" fmla="*/ 0 h 8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48"/>
                <a:gd name="T64" fmla="*/ 0 h 852"/>
                <a:gd name="T65" fmla="*/ 548 w 548"/>
                <a:gd name="T66" fmla="*/ 852 h 8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48" h="852">
                  <a:moveTo>
                    <a:pt x="504" y="0"/>
                  </a:moveTo>
                  <a:cubicBezTo>
                    <a:pt x="508" y="36"/>
                    <a:pt x="512" y="72"/>
                    <a:pt x="516" y="108"/>
                  </a:cubicBezTo>
                  <a:cubicBezTo>
                    <a:pt x="526" y="193"/>
                    <a:pt x="548" y="219"/>
                    <a:pt x="480" y="264"/>
                  </a:cubicBezTo>
                  <a:cubicBezTo>
                    <a:pt x="484" y="288"/>
                    <a:pt x="498" y="312"/>
                    <a:pt x="492" y="336"/>
                  </a:cubicBezTo>
                  <a:cubicBezTo>
                    <a:pt x="492" y="336"/>
                    <a:pt x="432" y="426"/>
                    <a:pt x="420" y="444"/>
                  </a:cubicBezTo>
                  <a:cubicBezTo>
                    <a:pt x="406" y="465"/>
                    <a:pt x="410" y="495"/>
                    <a:pt x="396" y="516"/>
                  </a:cubicBezTo>
                  <a:cubicBezTo>
                    <a:pt x="380" y="540"/>
                    <a:pt x="364" y="564"/>
                    <a:pt x="348" y="588"/>
                  </a:cubicBezTo>
                  <a:cubicBezTo>
                    <a:pt x="300" y="660"/>
                    <a:pt x="333" y="699"/>
                    <a:pt x="264" y="768"/>
                  </a:cubicBezTo>
                  <a:cubicBezTo>
                    <a:pt x="243" y="830"/>
                    <a:pt x="246" y="836"/>
                    <a:pt x="180" y="852"/>
                  </a:cubicBezTo>
                  <a:cubicBezTo>
                    <a:pt x="119" y="837"/>
                    <a:pt x="107" y="845"/>
                    <a:pt x="72" y="792"/>
                  </a:cubicBezTo>
                  <a:cubicBezTo>
                    <a:pt x="54" y="704"/>
                    <a:pt x="0" y="668"/>
                    <a:pt x="84" y="612"/>
                  </a:cubicBezTo>
                  <a:cubicBezTo>
                    <a:pt x="108" y="576"/>
                    <a:pt x="114" y="611"/>
                    <a:pt x="120" y="600"/>
                  </a:cubicBezTo>
                  <a:cubicBezTo>
                    <a:pt x="126" y="587"/>
                    <a:pt x="142" y="578"/>
                    <a:pt x="144" y="564"/>
                  </a:cubicBezTo>
                  <a:cubicBezTo>
                    <a:pt x="146" y="548"/>
                    <a:pt x="136" y="532"/>
                    <a:pt x="132" y="516"/>
                  </a:cubicBezTo>
                  <a:cubicBezTo>
                    <a:pt x="137" y="485"/>
                    <a:pt x="156" y="384"/>
                    <a:pt x="168" y="348"/>
                  </a:cubicBezTo>
                  <a:cubicBezTo>
                    <a:pt x="180" y="312"/>
                    <a:pt x="186" y="312"/>
                    <a:pt x="204" y="300"/>
                  </a:cubicBezTo>
                  <a:cubicBezTo>
                    <a:pt x="212" y="276"/>
                    <a:pt x="252" y="284"/>
                    <a:pt x="276" y="276"/>
                  </a:cubicBezTo>
                  <a:cubicBezTo>
                    <a:pt x="326" y="259"/>
                    <a:pt x="301" y="271"/>
                    <a:pt x="348" y="240"/>
                  </a:cubicBezTo>
                  <a:cubicBezTo>
                    <a:pt x="373" y="140"/>
                    <a:pt x="343" y="239"/>
                    <a:pt x="384" y="156"/>
                  </a:cubicBezTo>
                  <a:cubicBezTo>
                    <a:pt x="412" y="99"/>
                    <a:pt x="404" y="105"/>
                    <a:pt x="468" y="84"/>
                  </a:cubicBezTo>
                  <a:cubicBezTo>
                    <a:pt x="486" y="31"/>
                    <a:pt x="474" y="59"/>
                    <a:pt x="504" y="0"/>
                  </a:cubicBezTo>
                  <a:close/>
                </a:path>
              </a:pathLst>
            </a:custGeom>
            <a:solidFill>
              <a:srgbClr val="CCFFFF"/>
            </a:solidFill>
            <a:ln w="9525">
              <a:solidFill>
                <a:schemeClr val="tx1"/>
              </a:solidFill>
              <a:round/>
            </a:ln>
          </p:spPr>
          <p:txBody>
            <a:bodyPr/>
            <a:lstStyle/>
            <a:p>
              <a:endParaRPr lang="zh-CN" altLang="en-US"/>
            </a:p>
          </p:txBody>
        </p:sp>
        <p:sp>
          <p:nvSpPr>
            <p:cNvPr id="56347" name="Freeform 5"/>
            <p:cNvSpPr>
              <a:spLocks noChangeArrowheads="1"/>
            </p:cNvSpPr>
            <p:nvPr/>
          </p:nvSpPr>
          <p:spPr bwMode="auto">
            <a:xfrm>
              <a:off x="2592" y="13"/>
              <a:ext cx="209" cy="416"/>
            </a:xfrm>
            <a:custGeom>
              <a:avLst/>
              <a:gdLst>
                <a:gd name="T0" fmla="*/ 50 w 209"/>
                <a:gd name="T1" fmla="*/ 68 h 416"/>
                <a:gd name="T2" fmla="*/ 14 w 209"/>
                <a:gd name="T3" fmla="*/ 164 h 416"/>
                <a:gd name="T4" fmla="*/ 2 w 209"/>
                <a:gd name="T5" fmla="*/ 200 h 416"/>
                <a:gd name="T6" fmla="*/ 26 w 209"/>
                <a:gd name="T7" fmla="*/ 236 h 416"/>
                <a:gd name="T8" fmla="*/ 48 w 209"/>
                <a:gd name="T9" fmla="*/ 371 h 416"/>
                <a:gd name="T10" fmla="*/ 74 w 209"/>
                <a:gd name="T11" fmla="*/ 344 h 416"/>
                <a:gd name="T12" fmla="*/ 98 w 209"/>
                <a:gd name="T13" fmla="*/ 416 h 416"/>
                <a:gd name="T14" fmla="*/ 134 w 209"/>
                <a:gd name="T15" fmla="*/ 392 h 416"/>
                <a:gd name="T16" fmla="*/ 146 w 209"/>
                <a:gd name="T17" fmla="*/ 344 h 416"/>
                <a:gd name="T18" fmla="*/ 170 w 209"/>
                <a:gd name="T19" fmla="*/ 308 h 416"/>
                <a:gd name="T20" fmla="*/ 182 w 209"/>
                <a:gd name="T21" fmla="*/ 272 h 416"/>
                <a:gd name="T22" fmla="*/ 170 w 209"/>
                <a:gd name="T23" fmla="*/ 176 h 416"/>
                <a:gd name="T24" fmla="*/ 182 w 209"/>
                <a:gd name="T25" fmla="*/ 104 h 416"/>
                <a:gd name="T26" fmla="*/ 206 w 209"/>
                <a:gd name="T27" fmla="*/ 68 h 416"/>
                <a:gd name="T28" fmla="*/ 170 w 209"/>
                <a:gd name="T29" fmla="*/ 44 h 416"/>
                <a:gd name="T30" fmla="*/ 134 w 209"/>
                <a:gd name="T31" fmla="*/ 56 h 416"/>
                <a:gd name="T32" fmla="*/ 50 w 209"/>
                <a:gd name="T33" fmla="*/ 44 h 416"/>
                <a:gd name="T34" fmla="*/ 50 w 209"/>
                <a:gd name="T35" fmla="*/ 68 h 4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9"/>
                <a:gd name="T55" fmla="*/ 0 h 416"/>
                <a:gd name="T56" fmla="*/ 209 w 209"/>
                <a:gd name="T57" fmla="*/ 416 h 4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9" h="416">
                  <a:moveTo>
                    <a:pt x="50" y="68"/>
                  </a:moveTo>
                  <a:cubicBezTo>
                    <a:pt x="68" y="121"/>
                    <a:pt x="60" y="133"/>
                    <a:pt x="14" y="164"/>
                  </a:cubicBezTo>
                  <a:cubicBezTo>
                    <a:pt x="10" y="176"/>
                    <a:pt x="0" y="188"/>
                    <a:pt x="2" y="200"/>
                  </a:cubicBezTo>
                  <a:cubicBezTo>
                    <a:pt x="4" y="214"/>
                    <a:pt x="20" y="223"/>
                    <a:pt x="26" y="236"/>
                  </a:cubicBezTo>
                  <a:cubicBezTo>
                    <a:pt x="36" y="259"/>
                    <a:pt x="48" y="347"/>
                    <a:pt x="48" y="371"/>
                  </a:cubicBezTo>
                  <a:cubicBezTo>
                    <a:pt x="56" y="383"/>
                    <a:pt x="68" y="331"/>
                    <a:pt x="74" y="344"/>
                  </a:cubicBezTo>
                  <a:cubicBezTo>
                    <a:pt x="84" y="367"/>
                    <a:pt x="98" y="416"/>
                    <a:pt x="98" y="416"/>
                  </a:cubicBezTo>
                  <a:cubicBezTo>
                    <a:pt x="110" y="408"/>
                    <a:pt x="126" y="404"/>
                    <a:pt x="134" y="392"/>
                  </a:cubicBezTo>
                  <a:cubicBezTo>
                    <a:pt x="143" y="378"/>
                    <a:pt x="140" y="359"/>
                    <a:pt x="146" y="344"/>
                  </a:cubicBezTo>
                  <a:cubicBezTo>
                    <a:pt x="152" y="331"/>
                    <a:pt x="164" y="321"/>
                    <a:pt x="170" y="308"/>
                  </a:cubicBezTo>
                  <a:cubicBezTo>
                    <a:pt x="176" y="297"/>
                    <a:pt x="178" y="284"/>
                    <a:pt x="182" y="272"/>
                  </a:cubicBezTo>
                  <a:cubicBezTo>
                    <a:pt x="126" y="188"/>
                    <a:pt x="110" y="216"/>
                    <a:pt x="170" y="176"/>
                  </a:cubicBezTo>
                  <a:cubicBezTo>
                    <a:pt x="174" y="152"/>
                    <a:pt x="174" y="127"/>
                    <a:pt x="182" y="104"/>
                  </a:cubicBezTo>
                  <a:cubicBezTo>
                    <a:pt x="187" y="90"/>
                    <a:pt x="209" y="82"/>
                    <a:pt x="206" y="68"/>
                  </a:cubicBezTo>
                  <a:cubicBezTo>
                    <a:pt x="203" y="54"/>
                    <a:pt x="182" y="52"/>
                    <a:pt x="170" y="44"/>
                  </a:cubicBezTo>
                  <a:cubicBezTo>
                    <a:pt x="158" y="48"/>
                    <a:pt x="146" y="58"/>
                    <a:pt x="134" y="56"/>
                  </a:cubicBezTo>
                  <a:cubicBezTo>
                    <a:pt x="87" y="48"/>
                    <a:pt x="109" y="0"/>
                    <a:pt x="50" y="44"/>
                  </a:cubicBezTo>
                  <a:cubicBezTo>
                    <a:pt x="44" y="49"/>
                    <a:pt x="50" y="60"/>
                    <a:pt x="50" y="68"/>
                  </a:cubicBezTo>
                  <a:close/>
                </a:path>
              </a:pathLst>
            </a:custGeom>
            <a:solidFill>
              <a:srgbClr val="CCFFFF"/>
            </a:solidFill>
            <a:ln w="9525">
              <a:solidFill>
                <a:schemeClr val="tx1"/>
              </a:solidFill>
              <a:round/>
            </a:ln>
          </p:spPr>
          <p:txBody>
            <a:bodyPr/>
            <a:lstStyle/>
            <a:p>
              <a:endParaRPr lang="zh-CN" altLang="en-US"/>
            </a:p>
          </p:txBody>
        </p:sp>
        <p:sp>
          <p:nvSpPr>
            <p:cNvPr id="56348" name="Freeform 6"/>
            <p:cNvSpPr>
              <a:spLocks noChangeArrowheads="1"/>
            </p:cNvSpPr>
            <p:nvPr/>
          </p:nvSpPr>
          <p:spPr bwMode="auto">
            <a:xfrm>
              <a:off x="2609" y="254"/>
              <a:ext cx="867" cy="697"/>
            </a:xfrm>
            <a:custGeom>
              <a:avLst/>
              <a:gdLst>
                <a:gd name="T0" fmla="*/ 148 w 867"/>
                <a:gd name="T1" fmla="*/ 71 h 697"/>
                <a:gd name="T2" fmla="*/ 112 w 867"/>
                <a:gd name="T3" fmla="*/ 83 h 697"/>
                <a:gd name="T4" fmla="*/ 88 w 867"/>
                <a:gd name="T5" fmla="*/ 155 h 697"/>
                <a:gd name="T6" fmla="*/ 52 w 867"/>
                <a:gd name="T7" fmla="*/ 167 h 697"/>
                <a:gd name="T8" fmla="*/ 76 w 867"/>
                <a:gd name="T9" fmla="*/ 227 h 697"/>
                <a:gd name="T10" fmla="*/ 55 w 867"/>
                <a:gd name="T11" fmla="*/ 286 h 697"/>
                <a:gd name="T12" fmla="*/ 55 w 867"/>
                <a:gd name="T13" fmla="*/ 358 h 697"/>
                <a:gd name="T14" fmla="*/ 40 w 867"/>
                <a:gd name="T15" fmla="*/ 479 h 697"/>
                <a:gd name="T16" fmla="*/ 52 w 867"/>
                <a:gd name="T17" fmla="*/ 515 h 697"/>
                <a:gd name="T18" fmla="*/ 124 w 867"/>
                <a:gd name="T19" fmla="*/ 539 h 697"/>
                <a:gd name="T20" fmla="*/ 208 w 867"/>
                <a:gd name="T21" fmla="*/ 539 h 697"/>
                <a:gd name="T22" fmla="*/ 220 w 867"/>
                <a:gd name="T23" fmla="*/ 611 h 697"/>
                <a:gd name="T24" fmla="*/ 292 w 867"/>
                <a:gd name="T25" fmla="*/ 635 h 697"/>
                <a:gd name="T26" fmla="*/ 355 w 867"/>
                <a:gd name="T27" fmla="*/ 634 h 697"/>
                <a:gd name="T28" fmla="*/ 400 w 867"/>
                <a:gd name="T29" fmla="*/ 623 h 697"/>
                <a:gd name="T30" fmla="*/ 472 w 867"/>
                <a:gd name="T31" fmla="*/ 671 h 697"/>
                <a:gd name="T32" fmla="*/ 784 w 867"/>
                <a:gd name="T33" fmla="*/ 671 h 697"/>
                <a:gd name="T34" fmla="*/ 784 w 867"/>
                <a:gd name="T35" fmla="*/ 515 h 697"/>
                <a:gd name="T36" fmla="*/ 832 w 867"/>
                <a:gd name="T37" fmla="*/ 443 h 697"/>
                <a:gd name="T38" fmla="*/ 784 w 867"/>
                <a:gd name="T39" fmla="*/ 335 h 697"/>
                <a:gd name="T40" fmla="*/ 844 w 867"/>
                <a:gd name="T41" fmla="*/ 119 h 697"/>
                <a:gd name="T42" fmla="*/ 856 w 867"/>
                <a:gd name="T43" fmla="*/ 83 h 697"/>
                <a:gd name="T44" fmla="*/ 715 w 867"/>
                <a:gd name="T45" fmla="*/ 10 h 697"/>
                <a:gd name="T46" fmla="*/ 631 w 867"/>
                <a:gd name="T47" fmla="*/ 10 h 697"/>
                <a:gd name="T48" fmla="*/ 559 w 867"/>
                <a:gd name="T49" fmla="*/ 58 h 697"/>
                <a:gd name="T50" fmla="*/ 535 w 867"/>
                <a:gd name="T51" fmla="*/ 142 h 697"/>
                <a:gd name="T52" fmla="*/ 487 w 867"/>
                <a:gd name="T53" fmla="*/ 142 h 697"/>
                <a:gd name="T54" fmla="*/ 451 w 867"/>
                <a:gd name="T55" fmla="*/ 106 h 697"/>
                <a:gd name="T56" fmla="*/ 391 w 867"/>
                <a:gd name="T57" fmla="*/ 94 h 697"/>
                <a:gd name="T58" fmla="*/ 319 w 867"/>
                <a:gd name="T59" fmla="*/ 34 h 697"/>
                <a:gd name="T60" fmla="*/ 247 w 867"/>
                <a:gd name="T61" fmla="*/ 23 h 697"/>
                <a:gd name="T62" fmla="*/ 148 w 867"/>
                <a:gd name="T63" fmla="*/ 47 h 697"/>
                <a:gd name="T64" fmla="*/ 64 w 867"/>
                <a:gd name="T65" fmla="*/ 155 h 697"/>
                <a:gd name="T66" fmla="*/ 40 w 867"/>
                <a:gd name="T67" fmla="*/ 215 h 69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67"/>
                <a:gd name="T103" fmla="*/ 0 h 697"/>
                <a:gd name="T104" fmla="*/ 867 w 867"/>
                <a:gd name="T105" fmla="*/ 697 h 69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67" h="697">
                  <a:moveTo>
                    <a:pt x="148" y="71"/>
                  </a:moveTo>
                  <a:cubicBezTo>
                    <a:pt x="136" y="75"/>
                    <a:pt x="119" y="73"/>
                    <a:pt x="112" y="83"/>
                  </a:cubicBezTo>
                  <a:cubicBezTo>
                    <a:pt x="97" y="104"/>
                    <a:pt x="112" y="147"/>
                    <a:pt x="88" y="155"/>
                  </a:cubicBezTo>
                  <a:cubicBezTo>
                    <a:pt x="76" y="159"/>
                    <a:pt x="64" y="163"/>
                    <a:pt x="52" y="167"/>
                  </a:cubicBezTo>
                  <a:cubicBezTo>
                    <a:pt x="31" y="231"/>
                    <a:pt x="35" y="180"/>
                    <a:pt x="76" y="227"/>
                  </a:cubicBezTo>
                  <a:cubicBezTo>
                    <a:pt x="95" y="249"/>
                    <a:pt x="55" y="286"/>
                    <a:pt x="55" y="286"/>
                  </a:cubicBezTo>
                  <a:cubicBezTo>
                    <a:pt x="47" y="310"/>
                    <a:pt x="69" y="337"/>
                    <a:pt x="55" y="358"/>
                  </a:cubicBezTo>
                  <a:cubicBezTo>
                    <a:pt x="0" y="441"/>
                    <a:pt x="61" y="416"/>
                    <a:pt x="40" y="479"/>
                  </a:cubicBezTo>
                  <a:cubicBezTo>
                    <a:pt x="44" y="491"/>
                    <a:pt x="42" y="508"/>
                    <a:pt x="52" y="515"/>
                  </a:cubicBezTo>
                  <a:cubicBezTo>
                    <a:pt x="73" y="530"/>
                    <a:pt x="124" y="539"/>
                    <a:pt x="124" y="539"/>
                  </a:cubicBezTo>
                  <a:cubicBezTo>
                    <a:pt x="145" y="532"/>
                    <a:pt x="188" y="511"/>
                    <a:pt x="208" y="539"/>
                  </a:cubicBezTo>
                  <a:cubicBezTo>
                    <a:pt x="222" y="559"/>
                    <a:pt x="204" y="593"/>
                    <a:pt x="220" y="611"/>
                  </a:cubicBezTo>
                  <a:cubicBezTo>
                    <a:pt x="237" y="630"/>
                    <a:pt x="292" y="635"/>
                    <a:pt x="292" y="635"/>
                  </a:cubicBezTo>
                  <a:cubicBezTo>
                    <a:pt x="313" y="635"/>
                    <a:pt x="337" y="636"/>
                    <a:pt x="355" y="634"/>
                  </a:cubicBezTo>
                  <a:cubicBezTo>
                    <a:pt x="373" y="632"/>
                    <a:pt x="381" y="617"/>
                    <a:pt x="400" y="623"/>
                  </a:cubicBezTo>
                  <a:cubicBezTo>
                    <a:pt x="425" y="637"/>
                    <a:pt x="472" y="671"/>
                    <a:pt x="472" y="671"/>
                  </a:cubicBezTo>
                  <a:cubicBezTo>
                    <a:pt x="536" y="679"/>
                    <a:pt x="732" y="697"/>
                    <a:pt x="784" y="671"/>
                  </a:cubicBezTo>
                  <a:cubicBezTo>
                    <a:pt x="778" y="621"/>
                    <a:pt x="759" y="564"/>
                    <a:pt x="784" y="515"/>
                  </a:cubicBezTo>
                  <a:cubicBezTo>
                    <a:pt x="797" y="489"/>
                    <a:pt x="832" y="443"/>
                    <a:pt x="832" y="443"/>
                  </a:cubicBezTo>
                  <a:cubicBezTo>
                    <a:pt x="819" y="404"/>
                    <a:pt x="797" y="374"/>
                    <a:pt x="784" y="335"/>
                  </a:cubicBezTo>
                  <a:cubicBezTo>
                    <a:pt x="792" y="234"/>
                    <a:pt x="767" y="171"/>
                    <a:pt x="844" y="119"/>
                  </a:cubicBezTo>
                  <a:cubicBezTo>
                    <a:pt x="848" y="107"/>
                    <a:pt x="867" y="89"/>
                    <a:pt x="856" y="83"/>
                  </a:cubicBezTo>
                  <a:cubicBezTo>
                    <a:pt x="809" y="57"/>
                    <a:pt x="766" y="27"/>
                    <a:pt x="715" y="10"/>
                  </a:cubicBezTo>
                  <a:cubicBezTo>
                    <a:pt x="681" y="1"/>
                    <a:pt x="651" y="0"/>
                    <a:pt x="631" y="10"/>
                  </a:cubicBezTo>
                  <a:cubicBezTo>
                    <a:pt x="605" y="18"/>
                    <a:pt x="575" y="36"/>
                    <a:pt x="559" y="58"/>
                  </a:cubicBezTo>
                  <a:cubicBezTo>
                    <a:pt x="507" y="131"/>
                    <a:pt x="617" y="115"/>
                    <a:pt x="535" y="142"/>
                  </a:cubicBezTo>
                  <a:cubicBezTo>
                    <a:pt x="511" y="159"/>
                    <a:pt x="505" y="142"/>
                    <a:pt x="487" y="142"/>
                  </a:cubicBezTo>
                  <a:cubicBezTo>
                    <a:pt x="473" y="136"/>
                    <a:pt x="467" y="114"/>
                    <a:pt x="451" y="106"/>
                  </a:cubicBezTo>
                  <a:cubicBezTo>
                    <a:pt x="438" y="95"/>
                    <a:pt x="439" y="118"/>
                    <a:pt x="391" y="94"/>
                  </a:cubicBezTo>
                  <a:cubicBezTo>
                    <a:pt x="375" y="81"/>
                    <a:pt x="343" y="46"/>
                    <a:pt x="319" y="34"/>
                  </a:cubicBezTo>
                  <a:cubicBezTo>
                    <a:pt x="295" y="22"/>
                    <a:pt x="275" y="21"/>
                    <a:pt x="247" y="23"/>
                  </a:cubicBezTo>
                  <a:cubicBezTo>
                    <a:pt x="219" y="25"/>
                    <a:pt x="179" y="25"/>
                    <a:pt x="148" y="47"/>
                  </a:cubicBezTo>
                  <a:cubicBezTo>
                    <a:pt x="130" y="102"/>
                    <a:pt x="111" y="120"/>
                    <a:pt x="64" y="155"/>
                  </a:cubicBezTo>
                  <a:cubicBezTo>
                    <a:pt x="49" y="199"/>
                    <a:pt x="58" y="180"/>
                    <a:pt x="40" y="215"/>
                  </a:cubicBezTo>
                </a:path>
              </a:pathLst>
            </a:custGeom>
            <a:solidFill>
              <a:srgbClr val="CCFFFF"/>
            </a:solidFill>
            <a:ln w="9525">
              <a:solidFill>
                <a:schemeClr val="tx1"/>
              </a:solidFill>
              <a:round/>
            </a:ln>
          </p:spPr>
          <p:txBody>
            <a:bodyPr/>
            <a:lstStyle/>
            <a:p>
              <a:endParaRPr lang="zh-CN" altLang="en-US"/>
            </a:p>
          </p:txBody>
        </p:sp>
        <p:sp>
          <p:nvSpPr>
            <p:cNvPr id="56349" name="Freeform 7"/>
            <p:cNvSpPr>
              <a:spLocks noChangeArrowheads="1"/>
            </p:cNvSpPr>
            <p:nvPr/>
          </p:nvSpPr>
          <p:spPr bwMode="auto">
            <a:xfrm>
              <a:off x="3168" y="864"/>
              <a:ext cx="1043" cy="1180"/>
            </a:xfrm>
            <a:custGeom>
              <a:avLst/>
              <a:gdLst>
                <a:gd name="T0" fmla="*/ 972 w 1043"/>
                <a:gd name="T1" fmla="*/ 1020 h 1180"/>
                <a:gd name="T2" fmla="*/ 924 w 1043"/>
                <a:gd name="T3" fmla="*/ 911 h 1180"/>
                <a:gd name="T4" fmla="*/ 900 w 1043"/>
                <a:gd name="T5" fmla="*/ 924 h 1180"/>
                <a:gd name="T6" fmla="*/ 912 w 1043"/>
                <a:gd name="T7" fmla="*/ 863 h 1180"/>
                <a:gd name="T8" fmla="*/ 888 w 1043"/>
                <a:gd name="T9" fmla="*/ 780 h 1180"/>
                <a:gd name="T10" fmla="*/ 864 w 1043"/>
                <a:gd name="T11" fmla="*/ 792 h 1180"/>
                <a:gd name="T12" fmla="*/ 888 w 1043"/>
                <a:gd name="T13" fmla="*/ 756 h 1180"/>
                <a:gd name="T14" fmla="*/ 984 w 1043"/>
                <a:gd name="T15" fmla="*/ 576 h 1180"/>
                <a:gd name="T16" fmla="*/ 984 w 1043"/>
                <a:gd name="T17" fmla="*/ 492 h 1180"/>
                <a:gd name="T18" fmla="*/ 972 w 1043"/>
                <a:gd name="T19" fmla="*/ 432 h 1180"/>
                <a:gd name="T20" fmla="*/ 996 w 1043"/>
                <a:gd name="T21" fmla="*/ 396 h 1180"/>
                <a:gd name="T22" fmla="*/ 1008 w 1043"/>
                <a:gd name="T23" fmla="*/ 360 h 1180"/>
                <a:gd name="T24" fmla="*/ 1032 w 1043"/>
                <a:gd name="T25" fmla="*/ 240 h 1180"/>
                <a:gd name="T26" fmla="*/ 960 w 1043"/>
                <a:gd name="T27" fmla="*/ 60 h 1180"/>
                <a:gd name="T28" fmla="*/ 900 w 1043"/>
                <a:gd name="T29" fmla="*/ 0 h 1180"/>
                <a:gd name="T30" fmla="*/ 828 w 1043"/>
                <a:gd name="T31" fmla="*/ 24 h 1180"/>
                <a:gd name="T32" fmla="*/ 528 w 1043"/>
                <a:gd name="T33" fmla="*/ 48 h 1180"/>
                <a:gd name="T34" fmla="*/ 0 w 1043"/>
                <a:gd name="T35" fmla="*/ 36 h 1180"/>
                <a:gd name="T36" fmla="*/ 84 w 1043"/>
                <a:gd name="T37" fmla="*/ 108 h 1180"/>
                <a:gd name="T38" fmla="*/ 144 w 1043"/>
                <a:gd name="T39" fmla="*/ 168 h 1180"/>
                <a:gd name="T40" fmla="*/ 216 w 1043"/>
                <a:gd name="T41" fmla="*/ 192 h 1180"/>
                <a:gd name="T42" fmla="*/ 228 w 1043"/>
                <a:gd name="T43" fmla="*/ 408 h 1180"/>
                <a:gd name="T44" fmla="*/ 204 w 1043"/>
                <a:gd name="T45" fmla="*/ 444 h 1180"/>
                <a:gd name="T46" fmla="*/ 180 w 1043"/>
                <a:gd name="T47" fmla="*/ 516 h 1180"/>
                <a:gd name="T48" fmla="*/ 168 w 1043"/>
                <a:gd name="T49" fmla="*/ 552 h 1180"/>
                <a:gd name="T50" fmla="*/ 192 w 1043"/>
                <a:gd name="T51" fmla="*/ 660 h 1180"/>
                <a:gd name="T52" fmla="*/ 240 w 1043"/>
                <a:gd name="T53" fmla="*/ 732 h 1180"/>
                <a:gd name="T54" fmla="*/ 276 w 1043"/>
                <a:gd name="T55" fmla="*/ 804 h 1180"/>
                <a:gd name="T56" fmla="*/ 288 w 1043"/>
                <a:gd name="T57" fmla="*/ 840 h 1180"/>
                <a:gd name="T58" fmla="*/ 324 w 1043"/>
                <a:gd name="T59" fmla="*/ 852 h 1180"/>
                <a:gd name="T60" fmla="*/ 384 w 1043"/>
                <a:gd name="T61" fmla="*/ 923 h 1180"/>
                <a:gd name="T62" fmla="*/ 408 w 1043"/>
                <a:gd name="T63" fmla="*/ 936 h 1180"/>
                <a:gd name="T64" fmla="*/ 444 w 1043"/>
                <a:gd name="T65" fmla="*/ 983 h 1180"/>
                <a:gd name="T66" fmla="*/ 468 w 1043"/>
                <a:gd name="T67" fmla="*/ 996 h 1180"/>
                <a:gd name="T68" fmla="*/ 480 w 1043"/>
                <a:gd name="T69" fmla="*/ 1032 h 1180"/>
                <a:gd name="T70" fmla="*/ 540 w 1043"/>
                <a:gd name="T71" fmla="*/ 1140 h 1180"/>
                <a:gd name="T72" fmla="*/ 552 w 1043"/>
                <a:gd name="T73" fmla="*/ 1176 h 1180"/>
                <a:gd name="T74" fmla="*/ 600 w 1043"/>
                <a:gd name="T75" fmla="*/ 1164 h 1180"/>
                <a:gd name="T76" fmla="*/ 696 w 1043"/>
                <a:gd name="T77" fmla="*/ 1128 h 1180"/>
                <a:gd name="T78" fmla="*/ 912 w 1043"/>
                <a:gd name="T79" fmla="*/ 1068 h 1180"/>
                <a:gd name="T80" fmla="*/ 972 w 1043"/>
                <a:gd name="T81" fmla="*/ 1020 h 11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43"/>
                <a:gd name="T124" fmla="*/ 0 h 1180"/>
                <a:gd name="T125" fmla="*/ 1043 w 1043"/>
                <a:gd name="T126" fmla="*/ 1180 h 11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43" h="1180">
                  <a:moveTo>
                    <a:pt x="972" y="1020"/>
                  </a:moveTo>
                  <a:cubicBezTo>
                    <a:pt x="947" y="920"/>
                    <a:pt x="983" y="958"/>
                    <a:pt x="924" y="911"/>
                  </a:cubicBezTo>
                  <a:cubicBezTo>
                    <a:pt x="936" y="875"/>
                    <a:pt x="910" y="934"/>
                    <a:pt x="900" y="924"/>
                  </a:cubicBezTo>
                  <a:cubicBezTo>
                    <a:pt x="890" y="914"/>
                    <a:pt x="924" y="871"/>
                    <a:pt x="912" y="863"/>
                  </a:cubicBezTo>
                  <a:cubicBezTo>
                    <a:pt x="906" y="854"/>
                    <a:pt x="882" y="797"/>
                    <a:pt x="888" y="780"/>
                  </a:cubicBezTo>
                  <a:cubicBezTo>
                    <a:pt x="893" y="764"/>
                    <a:pt x="853" y="805"/>
                    <a:pt x="864" y="792"/>
                  </a:cubicBezTo>
                  <a:cubicBezTo>
                    <a:pt x="873" y="781"/>
                    <a:pt x="880" y="768"/>
                    <a:pt x="888" y="756"/>
                  </a:cubicBezTo>
                  <a:cubicBezTo>
                    <a:pt x="898" y="705"/>
                    <a:pt x="959" y="620"/>
                    <a:pt x="984" y="576"/>
                  </a:cubicBezTo>
                  <a:cubicBezTo>
                    <a:pt x="998" y="551"/>
                    <a:pt x="984" y="492"/>
                    <a:pt x="984" y="492"/>
                  </a:cubicBezTo>
                  <a:cubicBezTo>
                    <a:pt x="980" y="472"/>
                    <a:pt x="969" y="452"/>
                    <a:pt x="972" y="432"/>
                  </a:cubicBezTo>
                  <a:cubicBezTo>
                    <a:pt x="974" y="418"/>
                    <a:pt x="990" y="409"/>
                    <a:pt x="996" y="396"/>
                  </a:cubicBezTo>
                  <a:cubicBezTo>
                    <a:pt x="1002" y="385"/>
                    <a:pt x="1004" y="372"/>
                    <a:pt x="1008" y="360"/>
                  </a:cubicBezTo>
                  <a:cubicBezTo>
                    <a:pt x="993" y="302"/>
                    <a:pt x="999" y="289"/>
                    <a:pt x="1032" y="240"/>
                  </a:cubicBezTo>
                  <a:cubicBezTo>
                    <a:pt x="1019" y="160"/>
                    <a:pt x="1043" y="88"/>
                    <a:pt x="960" y="60"/>
                  </a:cubicBezTo>
                  <a:cubicBezTo>
                    <a:pt x="949" y="44"/>
                    <a:pt x="927" y="0"/>
                    <a:pt x="900" y="0"/>
                  </a:cubicBezTo>
                  <a:cubicBezTo>
                    <a:pt x="875" y="0"/>
                    <a:pt x="852" y="16"/>
                    <a:pt x="828" y="24"/>
                  </a:cubicBezTo>
                  <a:cubicBezTo>
                    <a:pt x="733" y="56"/>
                    <a:pt x="628" y="42"/>
                    <a:pt x="528" y="48"/>
                  </a:cubicBezTo>
                  <a:cubicBezTo>
                    <a:pt x="359" y="82"/>
                    <a:pt x="172" y="47"/>
                    <a:pt x="0" y="36"/>
                  </a:cubicBezTo>
                  <a:cubicBezTo>
                    <a:pt x="19" y="94"/>
                    <a:pt x="33" y="74"/>
                    <a:pt x="84" y="108"/>
                  </a:cubicBezTo>
                  <a:cubicBezTo>
                    <a:pt x="106" y="141"/>
                    <a:pt x="106" y="151"/>
                    <a:pt x="144" y="168"/>
                  </a:cubicBezTo>
                  <a:cubicBezTo>
                    <a:pt x="167" y="178"/>
                    <a:pt x="216" y="192"/>
                    <a:pt x="216" y="192"/>
                  </a:cubicBezTo>
                  <a:cubicBezTo>
                    <a:pt x="239" y="262"/>
                    <a:pt x="250" y="336"/>
                    <a:pt x="228" y="408"/>
                  </a:cubicBezTo>
                  <a:cubicBezTo>
                    <a:pt x="224" y="422"/>
                    <a:pt x="210" y="431"/>
                    <a:pt x="204" y="444"/>
                  </a:cubicBezTo>
                  <a:cubicBezTo>
                    <a:pt x="194" y="467"/>
                    <a:pt x="188" y="492"/>
                    <a:pt x="180" y="516"/>
                  </a:cubicBezTo>
                  <a:cubicBezTo>
                    <a:pt x="176" y="528"/>
                    <a:pt x="168" y="552"/>
                    <a:pt x="168" y="552"/>
                  </a:cubicBezTo>
                  <a:cubicBezTo>
                    <a:pt x="171" y="572"/>
                    <a:pt x="178" y="635"/>
                    <a:pt x="192" y="660"/>
                  </a:cubicBezTo>
                  <a:cubicBezTo>
                    <a:pt x="206" y="685"/>
                    <a:pt x="231" y="705"/>
                    <a:pt x="240" y="732"/>
                  </a:cubicBezTo>
                  <a:cubicBezTo>
                    <a:pt x="270" y="822"/>
                    <a:pt x="229" y="711"/>
                    <a:pt x="276" y="804"/>
                  </a:cubicBezTo>
                  <a:cubicBezTo>
                    <a:pt x="282" y="815"/>
                    <a:pt x="279" y="831"/>
                    <a:pt x="288" y="840"/>
                  </a:cubicBezTo>
                  <a:cubicBezTo>
                    <a:pt x="297" y="849"/>
                    <a:pt x="312" y="848"/>
                    <a:pt x="324" y="852"/>
                  </a:cubicBezTo>
                  <a:cubicBezTo>
                    <a:pt x="393" y="955"/>
                    <a:pt x="301" y="857"/>
                    <a:pt x="384" y="923"/>
                  </a:cubicBezTo>
                  <a:cubicBezTo>
                    <a:pt x="420" y="971"/>
                    <a:pt x="398" y="926"/>
                    <a:pt x="408" y="936"/>
                  </a:cubicBezTo>
                  <a:cubicBezTo>
                    <a:pt x="418" y="946"/>
                    <a:pt x="432" y="975"/>
                    <a:pt x="444" y="983"/>
                  </a:cubicBezTo>
                  <a:cubicBezTo>
                    <a:pt x="480" y="1019"/>
                    <a:pt x="462" y="983"/>
                    <a:pt x="468" y="996"/>
                  </a:cubicBezTo>
                  <a:cubicBezTo>
                    <a:pt x="474" y="1007"/>
                    <a:pt x="471" y="1023"/>
                    <a:pt x="480" y="1032"/>
                  </a:cubicBezTo>
                  <a:cubicBezTo>
                    <a:pt x="489" y="1055"/>
                    <a:pt x="528" y="1116"/>
                    <a:pt x="540" y="1140"/>
                  </a:cubicBezTo>
                  <a:cubicBezTo>
                    <a:pt x="552" y="1164"/>
                    <a:pt x="542" y="1172"/>
                    <a:pt x="552" y="1176"/>
                  </a:cubicBezTo>
                  <a:cubicBezTo>
                    <a:pt x="562" y="1180"/>
                    <a:pt x="576" y="1172"/>
                    <a:pt x="600" y="1164"/>
                  </a:cubicBezTo>
                  <a:cubicBezTo>
                    <a:pt x="624" y="1156"/>
                    <a:pt x="644" y="1144"/>
                    <a:pt x="696" y="1128"/>
                  </a:cubicBezTo>
                  <a:cubicBezTo>
                    <a:pt x="767" y="1104"/>
                    <a:pt x="840" y="1092"/>
                    <a:pt x="912" y="1068"/>
                  </a:cubicBezTo>
                  <a:cubicBezTo>
                    <a:pt x="932" y="1061"/>
                    <a:pt x="1001" y="1049"/>
                    <a:pt x="972" y="1020"/>
                  </a:cubicBezTo>
                  <a:close/>
                </a:path>
              </a:pathLst>
            </a:custGeom>
            <a:solidFill>
              <a:srgbClr val="CCFFFF"/>
            </a:solidFill>
            <a:ln w="9525">
              <a:solidFill>
                <a:schemeClr val="tx1"/>
              </a:solidFill>
              <a:round/>
            </a:ln>
          </p:spPr>
          <p:txBody>
            <a:bodyPr/>
            <a:lstStyle/>
            <a:p>
              <a:endParaRPr lang="zh-CN" altLang="en-US"/>
            </a:p>
          </p:txBody>
        </p:sp>
        <p:sp>
          <p:nvSpPr>
            <p:cNvPr id="56350" name="Freeform 8"/>
            <p:cNvSpPr>
              <a:spLocks noChangeArrowheads="1"/>
            </p:cNvSpPr>
            <p:nvPr/>
          </p:nvSpPr>
          <p:spPr bwMode="auto">
            <a:xfrm>
              <a:off x="4128" y="1104"/>
              <a:ext cx="376" cy="372"/>
            </a:xfrm>
            <a:custGeom>
              <a:avLst/>
              <a:gdLst>
                <a:gd name="T0" fmla="*/ 56 w 376"/>
                <a:gd name="T1" fmla="*/ 0 h 372"/>
                <a:gd name="T2" fmla="*/ 32 w 376"/>
                <a:gd name="T3" fmla="*/ 108 h 372"/>
                <a:gd name="T4" fmla="*/ 8 w 376"/>
                <a:gd name="T5" fmla="*/ 180 h 372"/>
                <a:gd name="T6" fmla="*/ 48 w 376"/>
                <a:gd name="T7" fmla="*/ 264 h 372"/>
                <a:gd name="T8" fmla="*/ 72 w 376"/>
                <a:gd name="T9" fmla="*/ 240 h 372"/>
                <a:gd name="T10" fmla="*/ 164 w 376"/>
                <a:gd name="T11" fmla="*/ 228 h 372"/>
                <a:gd name="T12" fmla="*/ 200 w 376"/>
                <a:gd name="T13" fmla="*/ 240 h 372"/>
                <a:gd name="T14" fmla="*/ 212 w 376"/>
                <a:gd name="T15" fmla="*/ 276 h 372"/>
                <a:gd name="T16" fmla="*/ 284 w 376"/>
                <a:gd name="T17" fmla="*/ 300 h 372"/>
                <a:gd name="T18" fmla="*/ 344 w 376"/>
                <a:gd name="T19" fmla="*/ 372 h 372"/>
                <a:gd name="T20" fmla="*/ 356 w 376"/>
                <a:gd name="T21" fmla="*/ 336 h 372"/>
                <a:gd name="T22" fmla="*/ 296 w 376"/>
                <a:gd name="T23" fmla="*/ 276 h 372"/>
                <a:gd name="T24" fmla="*/ 236 w 376"/>
                <a:gd name="T25" fmla="*/ 216 h 372"/>
                <a:gd name="T26" fmla="*/ 128 w 376"/>
                <a:gd name="T27" fmla="*/ 156 h 372"/>
                <a:gd name="T28" fmla="*/ 116 w 376"/>
                <a:gd name="T29" fmla="*/ 120 h 372"/>
                <a:gd name="T30" fmla="*/ 128 w 376"/>
                <a:gd name="T31" fmla="*/ 84 h 372"/>
                <a:gd name="T32" fmla="*/ 56 w 376"/>
                <a:gd name="T33" fmla="*/ 0 h 37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372"/>
                <a:gd name="T53" fmla="*/ 376 w 376"/>
                <a:gd name="T54" fmla="*/ 372 h 37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372">
                  <a:moveTo>
                    <a:pt x="56" y="0"/>
                  </a:moveTo>
                  <a:cubicBezTo>
                    <a:pt x="37" y="58"/>
                    <a:pt x="12" y="47"/>
                    <a:pt x="32" y="108"/>
                  </a:cubicBezTo>
                  <a:cubicBezTo>
                    <a:pt x="24" y="132"/>
                    <a:pt x="0" y="156"/>
                    <a:pt x="8" y="180"/>
                  </a:cubicBezTo>
                  <a:cubicBezTo>
                    <a:pt x="16" y="204"/>
                    <a:pt x="48" y="264"/>
                    <a:pt x="48" y="264"/>
                  </a:cubicBezTo>
                  <a:cubicBezTo>
                    <a:pt x="63" y="241"/>
                    <a:pt x="48" y="264"/>
                    <a:pt x="72" y="240"/>
                  </a:cubicBezTo>
                  <a:cubicBezTo>
                    <a:pt x="97" y="243"/>
                    <a:pt x="140" y="220"/>
                    <a:pt x="164" y="228"/>
                  </a:cubicBezTo>
                  <a:cubicBezTo>
                    <a:pt x="176" y="232"/>
                    <a:pt x="200" y="240"/>
                    <a:pt x="200" y="240"/>
                  </a:cubicBezTo>
                  <a:cubicBezTo>
                    <a:pt x="204" y="252"/>
                    <a:pt x="202" y="269"/>
                    <a:pt x="212" y="276"/>
                  </a:cubicBezTo>
                  <a:cubicBezTo>
                    <a:pt x="233" y="291"/>
                    <a:pt x="284" y="300"/>
                    <a:pt x="284" y="300"/>
                  </a:cubicBezTo>
                  <a:cubicBezTo>
                    <a:pt x="291" y="311"/>
                    <a:pt x="329" y="372"/>
                    <a:pt x="344" y="372"/>
                  </a:cubicBezTo>
                  <a:cubicBezTo>
                    <a:pt x="357" y="372"/>
                    <a:pt x="352" y="348"/>
                    <a:pt x="356" y="336"/>
                  </a:cubicBezTo>
                  <a:cubicBezTo>
                    <a:pt x="292" y="240"/>
                    <a:pt x="376" y="356"/>
                    <a:pt x="296" y="276"/>
                  </a:cubicBezTo>
                  <a:cubicBezTo>
                    <a:pt x="216" y="196"/>
                    <a:pt x="332" y="280"/>
                    <a:pt x="236" y="216"/>
                  </a:cubicBezTo>
                  <a:cubicBezTo>
                    <a:pt x="201" y="163"/>
                    <a:pt x="184" y="175"/>
                    <a:pt x="128" y="156"/>
                  </a:cubicBezTo>
                  <a:cubicBezTo>
                    <a:pt x="124" y="144"/>
                    <a:pt x="116" y="133"/>
                    <a:pt x="116" y="120"/>
                  </a:cubicBezTo>
                  <a:cubicBezTo>
                    <a:pt x="116" y="107"/>
                    <a:pt x="129" y="97"/>
                    <a:pt x="128" y="84"/>
                  </a:cubicBezTo>
                  <a:cubicBezTo>
                    <a:pt x="121" y="24"/>
                    <a:pt x="112" y="0"/>
                    <a:pt x="56" y="0"/>
                  </a:cubicBezTo>
                  <a:close/>
                </a:path>
              </a:pathLst>
            </a:custGeom>
            <a:solidFill>
              <a:srgbClr val="CCFFFF"/>
            </a:solidFill>
            <a:ln w="9525">
              <a:solidFill>
                <a:schemeClr val="tx1"/>
              </a:solidFill>
              <a:round/>
            </a:ln>
          </p:spPr>
          <p:txBody>
            <a:bodyPr/>
            <a:lstStyle/>
            <a:p>
              <a:endParaRPr lang="zh-CN" altLang="en-US"/>
            </a:p>
          </p:txBody>
        </p:sp>
        <p:sp>
          <p:nvSpPr>
            <p:cNvPr id="56351" name="Freeform 9"/>
            <p:cNvSpPr>
              <a:spLocks noChangeArrowheads="1"/>
            </p:cNvSpPr>
            <p:nvPr/>
          </p:nvSpPr>
          <p:spPr bwMode="auto">
            <a:xfrm>
              <a:off x="4032" y="1296"/>
              <a:ext cx="774" cy="714"/>
            </a:xfrm>
            <a:custGeom>
              <a:avLst/>
              <a:gdLst>
                <a:gd name="T0" fmla="*/ 108 w 774"/>
                <a:gd name="T1" fmla="*/ 538 h 714"/>
                <a:gd name="T2" fmla="*/ 180 w 774"/>
                <a:gd name="T3" fmla="*/ 646 h 714"/>
                <a:gd name="T4" fmla="*/ 132 w 774"/>
                <a:gd name="T5" fmla="*/ 648 h 714"/>
                <a:gd name="T6" fmla="*/ 276 w 774"/>
                <a:gd name="T7" fmla="*/ 706 h 714"/>
                <a:gd name="T8" fmla="*/ 444 w 774"/>
                <a:gd name="T9" fmla="*/ 696 h 714"/>
                <a:gd name="T10" fmla="*/ 516 w 774"/>
                <a:gd name="T11" fmla="*/ 672 h 714"/>
                <a:gd name="T12" fmla="*/ 576 w 774"/>
                <a:gd name="T13" fmla="*/ 634 h 714"/>
                <a:gd name="T14" fmla="*/ 648 w 774"/>
                <a:gd name="T15" fmla="*/ 610 h 714"/>
                <a:gd name="T16" fmla="*/ 756 w 774"/>
                <a:gd name="T17" fmla="*/ 430 h 714"/>
                <a:gd name="T18" fmla="*/ 768 w 774"/>
                <a:gd name="T19" fmla="*/ 394 h 714"/>
                <a:gd name="T20" fmla="*/ 684 w 774"/>
                <a:gd name="T21" fmla="*/ 394 h 714"/>
                <a:gd name="T22" fmla="*/ 588 w 774"/>
                <a:gd name="T23" fmla="*/ 322 h 714"/>
                <a:gd name="T24" fmla="*/ 492 w 774"/>
                <a:gd name="T25" fmla="*/ 250 h 714"/>
                <a:gd name="T26" fmla="*/ 468 w 774"/>
                <a:gd name="T27" fmla="*/ 214 h 714"/>
                <a:gd name="T28" fmla="*/ 444 w 774"/>
                <a:gd name="T29" fmla="*/ 118 h 714"/>
                <a:gd name="T30" fmla="*/ 408 w 774"/>
                <a:gd name="T31" fmla="*/ 106 h 714"/>
                <a:gd name="T32" fmla="*/ 300 w 774"/>
                <a:gd name="T33" fmla="*/ 22 h 714"/>
                <a:gd name="T34" fmla="*/ 168 w 774"/>
                <a:gd name="T35" fmla="*/ 70 h 714"/>
                <a:gd name="T36" fmla="*/ 96 w 774"/>
                <a:gd name="T37" fmla="*/ 118 h 714"/>
                <a:gd name="T38" fmla="*/ 12 w 774"/>
                <a:gd name="T39" fmla="*/ 288 h 714"/>
                <a:gd name="T40" fmla="*/ 36 w 774"/>
                <a:gd name="T41" fmla="*/ 226 h 714"/>
                <a:gd name="T42" fmla="*/ 12 w 774"/>
                <a:gd name="T43" fmla="*/ 298 h 714"/>
                <a:gd name="T44" fmla="*/ 0 w 774"/>
                <a:gd name="T45" fmla="*/ 334 h 714"/>
                <a:gd name="T46" fmla="*/ 72 w 774"/>
                <a:gd name="T47" fmla="*/ 478 h 714"/>
                <a:gd name="T48" fmla="*/ 156 w 774"/>
                <a:gd name="T49" fmla="*/ 610 h 71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74"/>
                <a:gd name="T76" fmla="*/ 0 h 714"/>
                <a:gd name="T77" fmla="*/ 774 w 774"/>
                <a:gd name="T78" fmla="*/ 714 h 71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74" h="714">
                  <a:moveTo>
                    <a:pt x="108" y="538"/>
                  </a:moveTo>
                  <a:cubicBezTo>
                    <a:pt x="120" y="557"/>
                    <a:pt x="162" y="619"/>
                    <a:pt x="180" y="646"/>
                  </a:cubicBezTo>
                  <a:cubicBezTo>
                    <a:pt x="188" y="658"/>
                    <a:pt x="118" y="643"/>
                    <a:pt x="132" y="648"/>
                  </a:cubicBezTo>
                  <a:cubicBezTo>
                    <a:pt x="156" y="656"/>
                    <a:pt x="276" y="706"/>
                    <a:pt x="276" y="706"/>
                  </a:cubicBezTo>
                  <a:cubicBezTo>
                    <a:pt x="327" y="689"/>
                    <a:pt x="391" y="714"/>
                    <a:pt x="444" y="696"/>
                  </a:cubicBezTo>
                  <a:cubicBezTo>
                    <a:pt x="482" y="684"/>
                    <a:pt x="494" y="682"/>
                    <a:pt x="516" y="672"/>
                  </a:cubicBezTo>
                  <a:cubicBezTo>
                    <a:pt x="538" y="662"/>
                    <a:pt x="554" y="644"/>
                    <a:pt x="576" y="634"/>
                  </a:cubicBezTo>
                  <a:cubicBezTo>
                    <a:pt x="600" y="626"/>
                    <a:pt x="640" y="634"/>
                    <a:pt x="648" y="610"/>
                  </a:cubicBezTo>
                  <a:cubicBezTo>
                    <a:pt x="665" y="559"/>
                    <a:pt x="716" y="470"/>
                    <a:pt x="756" y="430"/>
                  </a:cubicBezTo>
                  <a:cubicBezTo>
                    <a:pt x="760" y="418"/>
                    <a:pt x="774" y="405"/>
                    <a:pt x="768" y="394"/>
                  </a:cubicBezTo>
                  <a:cubicBezTo>
                    <a:pt x="755" y="367"/>
                    <a:pt x="694" y="391"/>
                    <a:pt x="684" y="394"/>
                  </a:cubicBezTo>
                  <a:cubicBezTo>
                    <a:pt x="634" y="377"/>
                    <a:pt x="633" y="352"/>
                    <a:pt x="588" y="322"/>
                  </a:cubicBezTo>
                  <a:cubicBezTo>
                    <a:pt x="556" y="274"/>
                    <a:pt x="539" y="281"/>
                    <a:pt x="492" y="250"/>
                  </a:cubicBezTo>
                  <a:cubicBezTo>
                    <a:pt x="484" y="238"/>
                    <a:pt x="473" y="228"/>
                    <a:pt x="468" y="214"/>
                  </a:cubicBezTo>
                  <a:cubicBezTo>
                    <a:pt x="456" y="183"/>
                    <a:pt x="467" y="141"/>
                    <a:pt x="444" y="118"/>
                  </a:cubicBezTo>
                  <a:cubicBezTo>
                    <a:pt x="435" y="109"/>
                    <a:pt x="419" y="112"/>
                    <a:pt x="408" y="106"/>
                  </a:cubicBezTo>
                  <a:cubicBezTo>
                    <a:pt x="367" y="85"/>
                    <a:pt x="338" y="48"/>
                    <a:pt x="300" y="22"/>
                  </a:cubicBezTo>
                  <a:cubicBezTo>
                    <a:pt x="87" y="46"/>
                    <a:pt x="248" y="0"/>
                    <a:pt x="168" y="70"/>
                  </a:cubicBezTo>
                  <a:cubicBezTo>
                    <a:pt x="146" y="89"/>
                    <a:pt x="96" y="118"/>
                    <a:pt x="96" y="118"/>
                  </a:cubicBezTo>
                  <a:cubicBezTo>
                    <a:pt x="77" y="140"/>
                    <a:pt x="22" y="270"/>
                    <a:pt x="12" y="288"/>
                  </a:cubicBezTo>
                  <a:cubicBezTo>
                    <a:pt x="2" y="306"/>
                    <a:pt x="36" y="224"/>
                    <a:pt x="36" y="226"/>
                  </a:cubicBezTo>
                  <a:cubicBezTo>
                    <a:pt x="22" y="247"/>
                    <a:pt x="20" y="274"/>
                    <a:pt x="12" y="298"/>
                  </a:cubicBezTo>
                  <a:cubicBezTo>
                    <a:pt x="8" y="310"/>
                    <a:pt x="0" y="334"/>
                    <a:pt x="0" y="334"/>
                  </a:cubicBezTo>
                  <a:cubicBezTo>
                    <a:pt x="22" y="400"/>
                    <a:pt x="11" y="437"/>
                    <a:pt x="72" y="478"/>
                  </a:cubicBezTo>
                  <a:cubicBezTo>
                    <a:pt x="89" y="530"/>
                    <a:pt x="118" y="572"/>
                    <a:pt x="156" y="610"/>
                  </a:cubicBezTo>
                </a:path>
              </a:pathLst>
            </a:custGeom>
            <a:solidFill>
              <a:srgbClr val="CCFFFF"/>
            </a:solidFill>
            <a:ln w="9525">
              <a:solidFill>
                <a:schemeClr val="tx1"/>
              </a:solidFill>
              <a:round/>
            </a:ln>
          </p:spPr>
          <p:txBody>
            <a:bodyPr/>
            <a:lstStyle/>
            <a:p>
              <a:endParaRPr lang="zh-CN" altLang="en-US"/>
            </a:p>
          </p:txBody>
        </p:sp>
        <p:sp>
          <p:nvSpPr>
            <p:cNvPr id="56352" name="Freeform 10"/>
            <p:cNvSpPr>
              <a:spLocks noChangeArrowheads="1"/>
            </p:cNvSpPr>
            <p:nvPr/>
          </p:nvSpPr>
          <p:spPr bwMode="auto">
            <a:xfrm>
              <a:off x="4512" y="1488"/>
              <a:ext cx="423" cy="252"/>
            </a:xfrm>
            <a:custGeom>
              <a:avLst/>
              <a:gdLst>
                <a:gd name="T0" fmla="*/ 18 w 423"/>
                <a:gd name="T1" fmla="*/ 0 h 252"/>
                <a:gd name="T2" fmla="*/ 30 w 423"/>
                <a:gd name="T3" fmla="*/ 36 h 252"/>
                <a:gd name="T4" fmla="*/ 78 w 423"/>
                <a:gd name="T5" fmla="*/ 48 h 252"/>
                <a:gd name="T6" fmla="*/ 150 w 423"/>
                <a:gd name="T7" fmla="*/ 84 h 252"/>
                <a:gd name="T8" fmla="*/ 216 w 423"/>
                <a:gd name="T9" fmla="*/ 60 h 252"/>
                <a:gd name="T10" fmla="*/ 306 w 423"/>
                <a:gd name="T11" fmla="*/ 48 h 252"/>
                <a:gd name="T12" fmla="*/ 348 w 423"/>
                <a:gd name="T13" fmla="*/ 24 h 252"/>
                <a:gd name="T14" fmla="*/ 402 w 423"/>
                <a:gd name="T15" fmla="*/ 72 h 252"/>
                <a:gd name="T16" fmla="*/ 408 w 423"/>
                <a:gd name="T17" fmla="*/ 156 h 252"/>
                <a:gd name="T18" fmla="*/ 276 w 423"/>
                <a:gd name="T19" fmla="*/ 252 h 252"/>
                <a:gd name="T20" fmla="*/ 162 w 423"/>
                <a:gd name="T21" fmla="*/ 180 h 252"/>
                <a:gd name="T22" fmla="*/ 126 w 423"/>
                <a:gd name="T23" fmla="*/ 156 h 252"/>
                <a:gd name="T24" fmla="*/ 54 w 423"/>
                <a:gd name="T25" fmla="*/ 132 h 252"/>
                <a:gd name="T26" fmla="*/ 42 w 423"/>
                <a:gd name="T27" fmla="*/ 96 h 252"/>
                <a:gd name="T28" fmla="*/ 6 w 423"/>
                <a:gd name="T29" fmla="*/ 84 h 252"/>
                <a:gd name="T30" fmla="*/ 18 w 423"/>
                <a:gd name="T31" fmla="*/ 48 h 252"/>
                <a:gd name="T32" fmla="*/ 18 w 423"/>
                <a:gd name="T33" fmla="*/ 0 h 2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3"/>
                <a:gd name="T52" fmla="*/ 0 h 252"/>
                <a:gd name="T53" fmla="*/ 423 w 423"/>
                <a:gd name="T54" fmla="*/ 252 h 25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3" h="252">
                  <a:moveTo>
                    <a:pt x="18" y="0"/>
                  </a:moveTo>
                  <a:cubicBezTo>
                    <a:pt x="22" y="12"/>
                    <a:pt x="20" y="28"/>
                    <a:pt x="30" y="36"/>
                  </a:cubicBezTo>
                  <a:cubicBezTo>
                    <a:pt x="43" y="46"/>
                    <a:pt x="62" y="43"/>
                    <a:pt x="78" y="48"/>
                  </a:cubicBezTo>
                  <a:cubicBezTo>
                    <a:pt x="121" y="60"/>
                    <a:pt x="111" y="58"/>
                    <a:pt x="150" y="84"/>
                  </a:cubicBezTo>
                  <a:cubicBezTo>
                    <a:pt x="173" y="88"/>
                    <a:pt x="190" y="66"/>
                    <a:pt x="216" y="60"/>
                  </a:cubicBezTo>
                  <a:cubicBezTo>
                    <a:pt x="242" y="54"/>
                    <a:pt x="284" y="54"/>
                    <a:pt x="306" y="48"/>
                  </a:cubicBezTo>
                  <a:cubicBezTo>
                    <a:pt x="318" y="52"/>
                    <a:pt x="336" y="26"/>
                    <a:pt x="348" y="24"/>
                  </a:cubicBezTo>
                  <a:cubicBezTo>
                    <a:pt x="410" y="14"/>
                    <a:pt x="356" y="2"/>
                    <a:pt x="402" y="72"/>
                  </a:cubicBezTo>
                  <a:cubicBezTo>
                    <a:pt x="398" y="100"/>
                    <a:pt x="423" y="132"/>
                    <a:pt x="408" y="156"/>
                  </a:cubicBezTo>
                  <a:cubicBezTo>
                    <a:pt x="386" y="191"/>
                    <a:pt x="313" y="240"/>
                    <a:pt x="276" y="252"/>
                  </a:cubicBezTo>
                  <a:cubicBezTo>
                    <a:pt x="188" y="223"/>
                    <a:pt x="235" y="198"/>
                    <a:pt x="162" y="180"/>
                  </a:cubicBezTo>
                  <a:cubicBezTo>
                    <a:pt x="150" y="172"/>
                    <a:pt x="139" y="162"/>
                    <a:pt x="126" y="156"/>
                  </a:cubicBezTo>
                  <a:cubicBezTo>
                    <a:pt x="103" y="146"/>
                    <a:pt x="54" y="132"/>
                    <a:pt x="54" y="132"/>
                  </a:cubicBezTo>
                  <a:cubicBezTo>
                    <a:pt x="50" y="120"/>
                    <a:pt x="51" y="105"/>
                    <a:pt x="42" y="96"/>
                  </a:cubicBezTo>
                  <a:cubicBezTo>
                    <a:pt x="33" y="87"/>
                    <a:pt x="12" y="95"/>
                    <a:pt x="6" y="84"/>
                  </a:cubicBezTo>
                  <a:cubicBezTo>
                    <a:pt x="0" y="73"/>
                    <a:pt x="16" y="61"/>
                    <a:pt x="18" y="48"/>
                  </a:cubicBezTo>
                  <a:cubicBezTo>
                    <a:pt x="20" y="32"/>
                    <a:pt x="18" y="16"/>
                    <a:pt x="18" y="0"/>
                  </a:cubicBezTo>
                  <a:close/>
                </a:path>
              </a:pathLst>
            </a:custGeom>
            <a:solidFill>
              <a:srgbClr val="CCFFFF"/>
            </a:solidFill>
            <a:ln w="9525">
              <a:solidFill>
                <a:schemeClr val="tx1"/>
              </a:solidFill>
              <a:round/>
            </a:ln>
          </p:spPr>
          <p:txBody>
            <a:bodyPr/>
            <a:lstStyle/>
            <a:p>
              <a:endParaRPr lang="zh-CN" altLang="en-US"/>
            </a:p>
          </p:txBody>
        </p:sp>
        <p:sp>
          <p:nvSpPr>
            <p:cNvPr id="56353" name="Freeform 11"/>
            <p:cNvSpPr>
              <a:spLocks noChangeArrowheads="1"/>
            </p:cNvSpPr>
            <p:nvPr/>
          </p:nvSpPr>
          <p:spPr bwMode="auto">
            <a:xfrm>
              <a:off x="4471" y="1497"/>
              <a:ext cx="626" cy="676"/>
            </a:xfrm>
            <a:custGeom>
              <a:avLst/>
              <a:gdLst>
                <a:gd name="T0" fmla="*/ 449 w 626"/>
                <a:gd name="T1" fmla="*/ 28 h 676"/>
                <a:gd name="T2" fmla="*/ 437 w 626"/>
                <a:gd name="T3" fmla="*/ 172 h 676"/>
                <a:gd name="T4" fmla="*/ 365 w 626"/>
                <a:gd name="T5" fmla="*/ 220 h 676"/>
                <a:gd name="T6" fmla="*/ 329 w 626"/>
                <a:gd name="T7" fmla="*/ 244 h 676"/>
                <a:gd name="T8" fmla="*/ 305 w 626"/>
                <a:gd name="T9" fmla="*/ 280 h 676"/>
                <a:gd name="T10" fmla="*/ 269 w 626"/>
                <a:gd name="T11" fmla="*/ 304 h 676"/>
                <a:gd name="T12" fmla="*/ 221 w 626"/>
                <a:gd name="T13" fmla="*/ 364 h 676"/>
                <a:gd name="T14" fmla="*/ 17 w 626"/>
                <a:gd name="T15" fmla="*/ 484 h 676"/>
                <a:gd name="T16" fmla="*/ 41 w 626"/>
                <a:gd name="T17" fmla="*/ 604 h 676"/>
                <a:gd name="T18" fmla="*/ 65 w 626"/>
                <a:gd name="T19" fmla="*/ 676 h 676"/>
                <a:gd name="T20" fmla="*/ 173 w 626"/>
                <a:gd name="T21" fmla="*/ 604 h 676"/>
                <a:gd name="T22" fmla="*/ 245 w 626"/>
                <a:gd name="T23" fmla="*/ 568 h 676"/>
                <a:gd name="T24" fmla="*/ 305 w 626"/>
                <a:gd name="T25" fmla="*/ 508 h 676"/>
                <a:gd name="T26" fmla="*/ 365 w 626"/>
                <a:gd name="T27" fmla="*/ 448 h 676"/>
                <a:gd name="T28" fmla="*/ 413 w 626"/>
                <a:gd name="T29" fmla="*/ 376 h 676"/>
                <a:gd name="T30" fmla="*/ 473 w 626"/>
                <a:gd name="T31" fmla="*/ 304 h 676"/>
                <a:gd name="T32" fmla="*/ 497 w 626"/>
                <a:gd name="T33" fmla="*/ 232 h 676"/>
                <a:gd name="T34" fmla="*/ 545 w 626"/>
                <a:gd name="T35" fmla="*/ 160 h 676"/>
                <a:gd name="T36" fmla="*/ 557 w 626"/>
                <a:gd name="T37" fmla="*/ 124 h 676"/>
                <a:gd name="T38" fmla="*/ 617 w 626"/>
                <a:gd name="T39" fmla="*/ 16 h 676"/>
                <a:gd name="T40" fmla="*/ 461 w 626"/>
                <a:gd name="T41" fmla="*/ 28 h 676"/>
                <a:gd name="T42" fmla="*/ 461 w 626"/>
                <a:gd name="T43" fmla="*/ 100 h 676"/>
                <a:gd name="T44" fmla="*/ 449 w 626"/>
                <a:gd name="T45" fmla="*/ 148 h 67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626"/>
                <a:gd name="T70" fmla="*/ 0 h 676"/>
                <a:gd name="T71" fmla="*/ 626 w 626"/>
                <a:gd name="T72" fmla="*/ 676 h 67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626" h="676">
                  <a:moveTo>
                    <a:pt x="449" y="28"/>
                  </a:moveTo>
                  <a:cubicBezTo>
                    <a:pt x="468" y="84"/>
                    <a:pt x="491" y="125"/>
                    <a:pt x="437" y="172"/>
                  </a:cubicBezTo>
                  <a:cubicBezTo>
                    <a:pt x="415" y="191"/>
                    <a:pt x="389" y="204"/>
                    <a:pt x="365" y="220"/>
                  </a:cubicBezTo>
                  <a:cubicBezTo>
                    <a:pt x="353" y="228"/>
                    <a:pt x="329" y="244"/>
                    <a:pt x="329" y="244"/>
                  </a:cubicBezTo>
                  <a:cubicBezTo>
                    <a:pt x="321" y="256"/>
                    <a:pt x="315" y="270"/>
                    <a:pt x="305" y="280"/>
                  </a:cubicBezTo>
                  <a:cubicBezTo>
                    <a:pt x="295" y="290"/>
                    <a:pt x="278" y="293"/>
                    <a:pt x="269" y="304"/>
                  </a:cubicBezTo>
                  <a:cubicBezTo>
                    <a:pt x="203" y="387"/>
                    <a:pt x="324" y="295"/>
                    <a:pt x="221" y="364"/>
                  </a:cubicBezTo>
                  <a:cubicBezTo>
                    <a:pt x="193" y="448"/>
                    <a:pt x="94" y="465"/>
                    <a:pt x="17" y="484"/>
                  </a:cubicBezTo>
                  <a:cubicBezTo>
                    <a:pt x="50" y="584"/>
                    <a:pt x="0" y="425"/>
                    <a:pt x="41" y="604"/>
                  </a:cubicBezTo>
                  <a:cubicBezTo>
                    <a:pt x="47" y="629"/>
                    <a:pt x="65" y="676"/>
                    <a:pt x="65" y="676"/>
                  </a:cubicBezTo>
                  <a:cubicBezTo>
                    <a:pt x="122" y="657"/>
                    <a:pt x="127" y="635"/>
                    <a:pt x="173" y="604"/>
                  </a:cubicBezTo>
                  <a:cubicBezTo>
                    <a:pt x="195" y="589"/>
                    <a:pt x="223" y="583"/>
                    <a:pt x="245" y="568"/>
                  </a:cubicBezTo>
                  <a:cubicBezTo>
                    <a:pt x="309" y="472"/>
                    <a:pt x="225" y="588"/>
                    <a:pt x="305" y="508"/>
                  </a:cubicBezTo>
                  <a:cubicBezTo>
                    <a:pt x="385" y="428"/>
                    <a:pt x="269" y="512"/>
                    <a:pt x="365" y="448"/>
                  </a:cubicBezTo>
                  <a:cubicBezTo>
                    <a:pt x="381" y="424"/>
                    <a:pt x="397" y="400"/>
                    <a:pt x="413" y="376"/>
                  </a:cubicBezTo>
                  <a:cubicBezTo>
                    <a:pt x="451" y="319"/>
                    <a:pt x="447" y="363"/>
                    <a:pt x="473" y="304"/>
                  </a:cubicBezTo>
                  <a:cubicBezTo>
                    <a:pt x="483" y="281"/>
                    <a:pt x="489" y="256"/>
                    <a:pt x="497" y="232"/>
                  </a:cubicBezTo>
                  <a:cubicBezTo>
                    <a:pt x="506" y="205"/>
                    <a:pt x="529" y="184"/>
                    <a:pt x="545" y="160"/>
                  </a:cubicBezTo>
                  <a:cubicBezTo>
                    <a:pt x="552" y="149"/>
                    <a:pt x="551" y="135"/>
                    <a:pt x="557" y="124"/>
                  </a:cubicBezTo>
                  <a:cubicBezTo>
                    <a:pt x="626" y="0"/>
                    <a:pt x="590" y="97"/>
                    <a:pt x="617" y="16"/>
                  </a:cubicBezTo>
                  <a:cubicBezTo>
                    <a:pt x="549" y="5"/>
                    <a:pt x="523" y="7"/>
                    <a:pt x="461" y="28"/>
                  </a:cubicBezTo>
                  <a:cubicBezTo>
                    <a:pt x="429" y="124"/>
                    <a:pt x="461" y="4"/>
                    <a:pt x="461" y="100"/>
                  </a:cubicBezTo>
                  <a:cubicBezTo>
                    <a:pt x="461" y="116"/>
                    <a:pt x="449" y="132"/>
                    <a:pt x="449" y="148"/>
                  </a:cubicBezTo>
                </a:path>
              </a:pathLst>
            </a:custGeom>
            <a:solidFill>
              <a:srgbClr val="CCFFFF"/>
            </a:solidFill>
            <a:ln w="9525">
              <a:solidFill>
                <a:schemeClr val="tx1"/>
              </a:solidFill>
              <a:round/>
            </a:ln>
          </p:spPr>
          <p:txBody>
            <a:bodyPr/>
            <a:lstStyle/>
            <a:p>
              <a:endParaRPr lang="zh-CN" altLang="en-US"/>
            </a:p>
          </p:txBody>
        </p:sp>
        <p:sp>
          <p:nvSpPr>
            <p:cNvPr id="56354" name="Freeform 12"/>
            <p:cNvSpPr>
              <a:spLocks noChangeArrowheads="1"/>
            </p:cNvSpPr>
            <p:nvPr/>
          </p:nvSpPr>
          <p:spPr bwMode="auto">
            <a:xfrm>
              <a:off x="3745" y="1871"/>
              <a:ext cx="788" cy="590"/>
            </a:xfrm>
            <a:custGeom>
              <a:avLst/>
              <a:gdLst>
                <a:gd name="T0" fmla="*/ 443 w 788"/>
                <a:gd name="T1" fmla="*/ 25 h 590"/>
                <a:gd name="T2" fmla="*/ 191 w 788"/>
                <a:gd name="T3" fmla="*/ 62 h 590"/>
                <a:gd name="T4" fmla="*/ 83 w 788"/>
                <a:gd name="T5" fmla="*/ 110 h 590"/>
                <a:gd name="T6" fmla="*/ 71 w 788"/>
                <a:gd name="T7" fmla="*/ 217 h 590"/>
                <a:gd name="T8" fmla="*/ 35 w 788"/>
                <a:gd name="T9" fmla="*/ 314 h 590"/>
                <a:gd name="T10" fmla="*/ 47 w 788"/>
                <a:gd name="T11" fmla="*/ 386 h 590"/>
                <a:gd name="T12" fmla="*/ 167 w 788"/>
                <a:gd name="T13" fmla="*/ 410 h 590"/>
                <a:gd name="T14" fmla="*/ 251 w 788"/>
                <a:gd name="T15" fmla="*/ 482 h 590"/>
                <a:gd name="T16" fmla="*/ 299 w 788"/>
                <a:gd name="T17" fmla="*/ 410 h 590"/>
                <a:gd name="T18" fmla="*/ 371 w 788"/>
                <a:gd name="T19" fmla="*/ 434 h 590"/>
                <a:gd name="T20" fmla="*/ 407 w 788"/>
                <a:gd name="T21" fmla="*/ 446 h 590"/>
                <a:gd name="T22" fmla="*/ 491 w 788"/>
                <a:gd name="T23" fmla="*/ 530 h 590"/>
                <a:gd name="T24" fmla="*/ 515 w 788"/>
                <a:gd name="T25" fmla="*/ 566 h 590"/>
                <a:gd name="T26" fmla="*/ 587 w 788"/>
                <a:gd name="T27" fmla="*/ 590 h 590"/>
                <a:gd name="T28" fmla="*/ 623 w 788"/>
                <a:gd name="T29" fmla="*/ 578 h 590"/>
                <a:gd name="T30" fmla="*/ 683 w 788"/>
                <a:gd name="T31" fmla="*/ 470 h 590"/>
                <a:gd name="T32" fmla="*/ 719 w 788"/>
                <a:gd name="T33" fmla="*/ 446 h 590"/>
                <a:gd name="T34" fmla="*/ 743 w 788"/>
                <a:gd name="T35" fmla="*/ 410 h 590"/>
                <a:gd name="T36" fmla="*/ 779 w 788"/>
                <a:gd name="T37" fmla="*/ 386 h 590"/>
                <a:gd name="T38" fmla="*/ 755 w 788"/>
                <a:gd name="T39" fmla="*/ 350 h 590"/>
                <a:gd name="T40" fmla="*/ 743 w 788"/>
                <a:gd name="T41" fmla="*/ 122 h 590"/>
                <a:gd name="T42" fmla="*/ 671 w 788"/>
                <a:gd name="T43" fmla="*/ 98 h 590"/>
                <a:gd name="T44" fmla="*/ 599 w 788"/>
                <a:gd name="T45" fmla="*/ 122 h 590"/>
                <a:gd name="T46" fmla="*/ 563 w 788"/>
                <a:gd name="T47" fmla="*/ 134 h 590"/>
                <a:gd name="T48" fmla="*/ 443 w 788"/>
                <a:gd name="T49" fmla="*/ 86 h 590"/>
                <a:gd name="T50" fmla="*/ 395 w 788"/>
                <a:gd name="T51" fmla="*/ 13 h 590"/>
                <a:gd name="T52" fmla="*/ 347 w 788"/>
                <a:gd name="T53" fmla="*/ 26 h 590"/>
                <a:gd name="T54" fmla="*/ 335 w 788"/>
                <a:gd name="T55" fmla="*/ 62 h 590"/>
                <a:gd name="T56" fmla="*/ 287 w 788"/>
                <a:gd name="T57" fmla="*/ 49 h 590"/>
                <a:gd name="T58" fmla="*/ 131 w 788"/>
                <a:gd name="T59" fmla="*/ 97 h 590"/>
                <a:gd name="T60" fmla="*/ 143 w 788"/>
                <a:gd name="T61" fmla="*/ 122 h 590"/>
                <a:gd name="T62" fmla="*/ 95 w 788"/>
                <a:gd name="T63" fmla="*/ 110 h 590"/>
                <a:gd name="T64" fmla="*/ 11 w 788"/>
                <a:gd name="T65" fmla="*/ 122 h 590"/>
                <a:gd name="T66" fmla="*/ 35 w 788"/>
                <a:gd name="T67" fmla="*/ 158 h 59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88"/>
                <a:gd name="T103" fmla="*/ 0 h 590"/>
                <a:gd name="T104" fmla="*/ 788 w 788"/>
                <a:gd name="T105" fmla="*/ 590 h 59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88" h="590">
                  <a:moveTo>
                    <a:pt x="443" y="25"/>
                  </a:moveTo>
                  <a:cubicBezTo>
                    <a:pt x="395" y="1"/>
                    <a:pt x="271" y="52"/>
                    <a:pt x="191" y="62"/>
                  </a:cubicBezTo>
                  <a:cubicBezTo>
                    <a:pt x="152" y="75"/>
                    <a:pt x="122" y="97"/>
                    <a:pt x="83" y="110"/>
                  </a:cubicBezTo>
                  <a:cubicBezTo>
                    <a:pt x="92" y="161"/>
                    <a:pt x="93" y="168"/>
                    <a:pt x="71" y="217"/>
                  </a:cubicBezTo>
                  <a:cubicBezTo>
                    <a:pt x="59" y="243"/>
                    <a:pt x="35" y="314"/>
                    <a:pt x="35" y="314"/>
                  </a:cubicBezTo>
                  <a:cubicBezTo>
                    <a:pt x="39" y="338"/>
                    <a:pt x="27" y="372"/>
                    <a:pt x="47" y="386"/>
                  </a:cubicBezTo>
                  <a:cubicBezTo>
                    <a:pt x="80" y="410"/>
                    <a:pt x="167" y="410"/>
                    <a:pt x="167" y="410"/>
                  </a:cubicBezTo>
                  <a:cubicBezTo>
                    <a:pt x="185" y="464"/>
                    <a:pt x="199" y="465"/>
                    <a:pt x="251" y="482"/>
                  </a:cubicBezTo>
                  <a:cubicBezTo>
                    <a:pt x="267" y="458"/>
                    <a:pt x="272" y="401"/>
                    <a:pt x="299" y="410"/>
                  </a:cubicBezTo>
                  <a:cubicBezTo>
                    <a:pt x="323" y="418"/>
                    <a:pt x="347" y="426"/>
                    <a:pt x="371" y="434"/>
                  </a:cubicBezTo>
                  <a:cubicBezTo>
                    <a:pt x="383" y="438"/>
                    <a:pt x="407" y="446"/>
                    <a:pt x="407" y="446"/>
                  </a:cubicBezTo>
                  <a:cubicBezTo>
                    <a:pt x="462" y="529"/>
                    <a:pt x="428" y="509"/>
                    <a:pt x="491" y="530"/>
                  </a:cubicBezTo>
                  <a:cubicBezTo>
                    <a:pt x="499" y="542"/>
                    <a:pt x="503" y="558"/>
                    <a:pt x="515" y="566"/>
                  </a:cubicBezTo>
                  <a:cubicBezTo>
                    <a:pt x="536" y="579"/>
                    <a:pt x="587" y="590"/>
                    <a:pt x="587" y="590"/>
                  </a:cubicBezTo>
                  <a:cubicBezTo>
                    <a:pt x="599" y="586"/>
                    <a:pt x="613" y="586"/>
                    <a:pt x="623" y="578"/>
                  </a:cubicBezTo>
                  <a:cubicBezTo>
                    <a:pt x="657" y="551"/>
                    <a:pt x="652" y="501"/>
                    <a:pt x="683" y="470"/>
                  </a:cubicBezTo>
                  <a:cubicBezTo>
                    <a:pt x="693" y="460"/>
                    <a:pt x="707" y="454"/>
                    <a:pt x="719" y="446"/>
                  </a:cubicBezTo>
                  <a:cubicBezTo>
                    <a:pt x="727" y="434"/>
                    <a:pt x="733" y="420"/>
                    <a:pt x="743" y="410"/>
                  </a:cubicBezTo>
                  <a:cubicBezTo>
                    <a:pt x="753" y="400"/>
                    <a:pt x="776" y="400"/>
                    <a:pt x="779" y="386"/>
                  </a:cubicBezTo>
                  <a:cubicBezTo>
                    <a:pt x="782" y="372"/>
                    <a:pt x="763" y="362"/>
                    <a:pt x="755" y="350"/>
                  </a:cubicBezTo>
                  <a:cubicBezTo>
                    <a:pt x="788" y="250"/>
                    <a:pt x="775" y="217"/>
                    <a:pt x="743" y="122"/>
                  </a:cubicBezTo>
                  <a:cubicBezTo>
                    <a:pt x="735" y="98"/>
                    <a:pt x="671" y="98"/>
                    <a:pt x="671" y="98"/>
                  </a:cubicBezTo>
                  <a:cubicBezTo>
                    <a:pt x="647" y="106"/>
                    <a:pt x="623" y="114"/>
                    <a:pt x="599" y="122"/>
                  </a:cubicBezTo>
                  <a:cubicBezTo>
                    <a:pt x="587" y="126"/>
                    <a:pt x="563" y="134"/>
                    <a:pt x="563" y="134"/>
                  </a:cubicBezTo>
                  <a:cubicBezTo>
                    <a:pt x="524" y="108"/>
                    <a:pt x="487" y="101"/>
                    <a:pt x="443" y="86"/>
                  </a:cubicBezTo>
                  <a:cubicBezTo>
                    <a:pt x="435" y="74"/>
                    <a:pt x="407" y="21"/>
                    <a:pt x="395" y="13"/>
                  </a:cubicBezTo>
                  <a:cubicBezTo>
                    <a:pt x="374" y="0"/>
                    <a:pt x="347" y="26"/>
                    <a:pt x="347" y="26"/>
                  </a:cubicBezTo>
                  <a:cubicBezTo>
                    <a:pt x="333" y="28"/>
                    <a:pt x="345" y="54"/>
                    <a:pt x="335" y="62"/>
                  </a:cubicBezTo>
                  <a:cubicBezTo>
                    <a:pt x="342" y="77"/>
                    <a:pt x="335" y="37"/>
                    <a:pt x="287" y="49"/>
                  </a:cubicBezTo>
                  <a:cubicBezTo>
                    <a:pt x="287" y="49"/>
                    <a:pt x="149" y="91"/>
                    <a:pt x="131" y="97"/>
                  </a:cubicBezTo>
                  <a:cubicBezTo>
                    <a:pt x="119" y="101"/>
                    <a:pt x="143" y="122"/>
                    <a:pt x="143" y="122"/>
                  </a:cubicBezTo>
                  <a:cubicBezTo>
                    <a:pt x="127" y="118"/>
                    <a:pt x="111" y="110"/>
                    <a:pt x="95" y="110"/>
                  </a:cubicBezTo>
                  <a:cubicBezTo>
                    <a:pt x="67" y="110"/>
                    <a:pt x="33" y="104"/>
                    <a:pt x="11" y="122"/>
                  </a:cubicBezTo>
                  <a:cubicBezTo>
                    <a:pt x="0" y="131"/>
                    <a:pt x="25" y="148"/>
                    <a:pt x="35" y="158"/>
                  </a:cubicBezTo>
                </a:path>
              </a:pathLst>
            </a:custGeom>
            <a:solidFill>
              <a:srgbClr val="CCFFFF"/>
            </a:solidFill>
            <a:ln w="9525">
              <a:solidFill>
                <a:schemeClr val="tx1"/>
              </a:solidFill>
              <a:round/>
            </a:ln>
          </p:spPr>
          <p:txBody>
            <a:bodyPr/>
            <a:lstStyle/>
            <a:p>
              <a:endParaRPr lang="zh-CN" altLang="en-US"/>
            </a:p>
          </p:txBody>
        </p:sp>
        <p:sp>
          <p:nvSpPr>
            <p:cNvPr id="56355" name="Freeform 13"/>
            <p:cNvSpPr>
              <a:spLocks noChangeArrowheads="1"/>
            </p:cNvSpPr>
            <p:nvPr/>
          </p:nvSpPr>
          <p:spPr bwMode="auto">
            <a:xfrm>
              <a:off x="3903" y="2173"/>
              <a:ext cx="150" cy="177"/>
            </a:xfrm>
            <a:custGeom>
              <a:avLst/>
              <a:gdLst>
                <a:gd name="T0" fmla="*/ 9 w 150"/>
                <a:gd name="T1" fmla="*/ 132 h 177"/>
                <a:gd name="T2" fmla="*/ 105 w 150"/>
                <a:gd name="T3" fmla="*/ 0 h 177"/>
                <a:gd name="T4" fmla="*/ 141 w 150"/>
                <a:gd name="T5" fmla="*/ 24 h 177"/>
                <a:gd name="T6" fmla="*/ 105 w 150"/>
                <a:gd name="T7" fmla="*/ 108 h 177"/>
                <a:gd name="T8" fmla="*/ 93 w 150"/>
                <a:gd name="T9" fmla="*/ 168 h 177"/>
                <a:gd name="T10" fmla="*/ 57 w 150"/>
                <a:gd name="T11" fmla="*/ 156 h 177"/>
                <a:gd name="T12" fmla="*/ 9 w 150"/>
                <a:gd name="T13" fmla="*/ 132 h 177"/>
                <a:gd name="T14" fmla="*/ 0 60000 65536"/>
                <a:gd name="T15" fmla="*/ 0 60000 65536"/>
                <a:gd name="T16" fmla="*/ 0 60000 65536"/>
                <a:gd name="T17" fmla="*/ 0 60000 65536"/>
                <a:gd name="T18" fmla="*/ 0 60000 65536"/>
                <a:gd name="T19" fmla="*/ 0 60000 65536"/>
                <a:gd name="T20" fmla="*/ 0 60000 65536"/>
                <a:gd name="T21" fmla="*/ 0 w 150"/>
                <a:gd name="T22" fmla="*/ 0 h 177"/>
                <a:gd name="T23" fmla="*/ 150 w 150"/>
                <a:gd name="T24" fmla="*/ 177 h 1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0" h="177">
                  <a:moveTo>
                    <a:pt x="9" y="132"/>
                  </a:moveTo>
                  <a:cubicBezTo>
                    <a:pt x="25" y="69"/>
                    <a:pt x="42" y="21"/>
                    <a:pt x="105" y="0"/>
                  </a:cubicBezTo>
                  <a:cubicBezTo>
                    <a:pt x="117" y="8"/>
                    <a:pt x="136" y="10"/>
                    <a:pt x="141" y="24"/>
                  </a:cubicBezTo>
                  <a:cubicBezTo>
                    <a:pt x="150" y="50"/>
                    <a:pt x="117" y="90"/>
                    <a:pt x="105" y="108"/>
                  </a:cubicBezTo>
                  <a:cubicBezTo>
                    <a:pt x="101" y="128"/>
                    <a:pt x="107" y="154"/>
                    <a:pt x="93" y="168"/>
                  </a:cubicBezTo>
                  <a:cubicBezTo>
                    <a:pt x="84" y="177"/>
                    <a:pt x="66" y="165"/>
                    <a:pt x="57" y="156"/>
                  </a:cubicBezTo>
                  <a:cubicBezTo>
                    <a:pt x="0" y="99"/>
                    <a:pt x="9" y="39"/>
                    <a:pt x="9" y="132"/>
                  </a:cubicBezTo>
                  <a:close/>
                </a:path>
              </a:pathLst>
            </a:custGeom>
            <a:solidFill>
              <a:srgbClr val="CCFFFF"/>
            </a:solidFill>
            <a:ln w="9525">
              <a:solidFill>
                <a:schemeClr val="tx1"/>
              </a:solidFill>
              <a:round/>
            </a:ln>
          </p:spPr>
          <p:txBody>
            <a:bodyPr/>
            <a:lstStyle/>
            <a:p>
              <a:endParaRPr lang="zh-CN" altLang="en-US"/>
            </a:p>
          </p:txBody>
        </p:sp>
        <p:sp>
          <p:nvSpPr>
            <p:cNvPr id="56356" name="Freeform 14"/>
            <p:cNvSpPr>
              <a:spLocks noChangeArrowheads="1"/>
            </p:cNvSpPr>
            <p:nvPr/>
          </p:nvSpPr>
          <p:spPr bwMode="auto">
            <a:xfrm>
              <a:off x="3732" y="2245"/>
              <a:ext cx="649" cy="691"/>
            </a:xfrm>
            <a:custGeom>
              <a:avLst/>
              <a:gdLst>
                <a:gd name="T0" fmla="*/ 348 w 649"/>
                <a:gd name="T1" fmla="*/ 660 h 691"/>
                <a:gd name="T2" fmla="*/ 516 w 649"/>
                <a:gd name="T3" fmla="*/ 660 h 691"/>
                <a:gd name="T4" fmla="*/ 588 w 649"/>
                <a:gd name="T5" fmla="*/ 636 h 691"/>
                <a:gd name="T6" fmla="*/ 624 w 649"/>
                <a:gd name="T7" fmla="*/ 624 h 691"/>
                <a:gd name="T8" fmla="*/ 648 w 649"/>
                <a:gd name="T9" fmla="*/ 588 h 691"/>
                <a:gd name="T10" fmla="*/ 624 w 649"/>
                <a:gd name="T11" fmla="*/ 552 h 691"/>
                <a:gd name="T12" fmla="*/ 612 w 649"/>
                <a:gd name="T13" fmla="*/ 516 h 691"/>
                <a:gd name="T14" fmla="*/ 636 w 649"/>
                <a:gd name="T15" fmla="*/ 264 h 691"/>
                <a:gd name="T16" fmla="*/ 588 w 649"/>
                <a:gd name="T17" fmla="*/ 228 h 691"/>
                <a:gd name="T18" fmla="*/ 516 w 649"/>
                <a:gd name="T19" fmla="*/ 180 h 691"/>
                <a:gd name="T20" fmla="*/ 480 w 649"/>
                <a:gd name="T21" fmla="*/ 156 h 691"/>
                <a:gd name="T22" fmla="*/ 444 w 649"/>
                <a:gd name="T23" fmla="*/ 132 h 691"/>
                <a:gd name="T24" fmla="*/ 420 w 649"/>
                <a:gd name="T25" fmla="*/ 60 h 691"/>
                <a:gd name="T26" fmla="*/ 312 w 649"/>
                <a:gd name="T27" fmla="*/ 0 h 691"/>
                <a:gd name="T28" fmla="*/ 264 w 649"/>
                <a:gd name="T29" fmla="*/ 72 h 691"/>
                <a:gd name="T30" fmla="*/ 84 w 649"/>
                <a:gd name="T31" fmla="*/ 24 h 691"/>
                <a:gd name="T32" fmla="*/ 48 w 649"/>
                <a:gd name="T33" fmla="*/ 36 h 691"/>
                <a:gd name="T34" fmla="*/ 0 w 649"/>
                <a:gd name="T35" fmla="*/ 108 h 691"/>
                <a:gd name="T36" fmla="*/ 132 w 649"/>
                <a:gd name="T37" fmla="*/ 420 h 691"/>
                <a:gd name="T38" fmla="*/ 192 w 649"/>
                <a:gd name="T39" fmla="*/ 468 h 691"/>
                <a:gd name="T40" fmla="*/ 264 w 649"/>
                <a:gd name="T41" fmla="*/ 516 h 691"/>
                <a:gd name="T42" fmla="*/ 276 w 649"/>
                <a:gd name="T43" fmla="*/ 564 h 691"/>
                <a:gd name="T44" fmla="*/ 312 w 649"/>
                <a:gd name="T45" fmla="*/ 576 h 691"/>
                <a:gd name="T46" fmla="*/ 336 w 649"/>
                <a:gd name="T47" fmla="*/ 648 h 691"/>
                <a:gd name="T48" fmla="*/ 348 w 649"/>
                <a:gd name="T49" fmla="*/ 684 h 691"/>
                <a:gd name="T50" fmla="*/ 420 w 649"/>
                <a:gd name="T51" fmla="*/ 672 h 691"/>
                <a:gd name="T52" fmla="*/ 480 w 649"/>
                <a:gd name="T53" fmla="*/ 672 h 6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49"/>
                <a:gd name="T82" fmla="*/ 0 h 691"/>
                <a:gd name="T83" fmla="*/ 649 w 649"/>
                <a:gd name="T84" fmla="*/ 691 h 6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49" h="691">
                  <a:moveTo>
                    <a:pt x="348" y="660"/>
                  </a:moveTo>
                  <a:cubicBezTo>
                    <a:pt x="439" y="678"/>
                    <a:pt x="422" y="691"/>
                    <a:pt x="516" y="660"/>
                  </a:cubicBezTo>
                  <a:cubicBezTo>
                    <a:pt x="540" y="652"/>
                    <a:pt x="564" y="644"/>
                    <a:pt x="588" y="636"/>
                  </a:cubicBezTo>
                  <a:cubicBezTo>
                    <a:pt x="600" y="632"/>
                    <a:pt x="624" y="624"/>
                    <a:pt x="624" y="624"/>
                  </a:cubicBezTo>
                  <a:cubicBezTo>
                    <a:pt x="632" y="612"/>
                    <a:pt x="648" y="602"/>
                    <a:pt x="648" y="588"/>
                  </a:cubicBezTo>
                  <a:cubicBezTo>
                    <a:pt x="648" y="574"/>
                    <a:pt x="630" y="565"/>
                    <a:pt x="624" y="552"/>
                  </a:cubicBezTo>
                  <a:cubicBezTo>
                    <a:pt x="618" y="541"/>
                    <a:pt x="616" y="528"/>
                    <a:pt x="612" y="516"/>
                  </a:cubicBezTo>
                  <a:cubicBezTo>
                    <a:pt x="629" y="430"/>
                    <a:pt x="606" y="355"/>
                    <a:pt x="636" y="264"/>
                  </a:cubicBezTo>
                  <a:cubicBezTo>
                    <a:pt x="609" y="155"/>
                    <a:pt x="649" y="248"/>
                    <a:pt x="588" y="228"/>
                  </a:cubicBezTo>
                  <a:cubicBezTo>
                    <a:pt x="561" y="219"/>
                    <a:pt x="540" y="196"/>
                    <a:pt x="516" y="180"/>
                  </a:cubicBezTo>
                  <a:cubicBezTo>
                    <a:pt x="504" y="172"/>
                    <a:pt x="492" y="164"/>
                    <a:pt x="480" y="156"/>
                  </a:cubicBezTo>
                  <a:cubicBezTo>
                    <a:pt x="468" y="148"/>
                    <a:pt x="444" y="132"/>
                    <a:pt x="444" y="132"/>
                  </a:cubicBezTo>
                  <a:cubicBezTo>
                    <a:pt x="436" y="108"/>
                    <a:pt x="441" y="74"/>
                    <a:pt x="420" y="60"/>
                  </a:cubicBezTo>
                  <a:cubicBezTo>
                    <a:pt x="337" y="5"/>
                    <a:pt x="375" y="21"/>
                    <a:pt x="312" y="0"/>
                  </a:cubicBezTo>
                  <a:cubicBezTo>
                    <a:pt x="296" y="24"/>
                    <a:pt x="292" y="79"/>
                    <a:pt x="264" y="72"/>
                  </a:cubicBezTo>
                  <a:cubicBezTo>
                    <a:pt x="204" y="57"/>
                    <a:pt x="145" y="39"/>
                    <a:pt x="84" y="24"/>
                  </a:cubicBezTo>
                  <a:cubicBezTo>
                    <a:pt x="72" y="28"/>
                    <a:pt x="57" y="27"/>
                    <a:pt x="48" y="36"/>
                  </a:cubicBezTo>
                  <a:cubicBezTo>
                    <a:pt x="28" y="56"/>
                    <a:pt x="0" y="108"/>
                    <a:pt x="0" y="108"/>
                  </a:cubicBezTo>
                  <a:cubicBezTo>
                    <a:pt x="24" y="204"/>
                    <a:pt x="44" y="362"/>
                    <a:pt x="132" y="420"/>
                  </a:cubicBezTo>
                  <a:cubicBezTo>
                    <a:pt x="176" y="487"/>
                    <a:pt x="131" y="434"/>
                    <a:pt x="192" y="468"/>
                  </a:cubicBezTo>
                  <a:cubicBezTo>
                    <a:pt x="217" y="482"/>
                    <a:pt x="264" y="516"/>
                    <a:pt x="264" y="516"/>
                  </a:cubicBezTo>
                  <a:cubicBezTo>
                    <a:pt x="268" y="532"/>
                    <a:pt x="266" y="551"/>
                    <a:pt x="276" y="564"/>
                  </a:cubicBezTo>
                  <a:cubicBezTo>
                    <a:pt x="284" y="574"/>
                    <a:pt x="305" y="566"/>
                    <a:pt x="312" y="576"/>
                  </a:cubicBezTo>
                  <a:cubicBezTo>
                    <a:pt x="327" y="597"/>
                    <a:pt x="328" y="624"/>
                    <a:pt x="336" y="648"/>
                  </a:cubicBezTo>
                  <a:cubicBezTo>
                    <a:pt x="340" y="660"/>
                    <a:pt x="348" y="684"/>
                    <a:pt x="348" y="684"/>
                  </a:cubicBezTo>
                  <a:cubicBezTo>
                    <a:pt x="409" y="643"/>
                    <a:pt x="357" y="664"/>
                    <a:pt x="420" y="672"/>
                  </a:cubicBezTo>
                  <a:cubicBezTo>
                    <a:pt x="440" y="674"/>
                    <a:pt x="460" y="672"/>
                    <a:pt x="480" y="672"/>
                  </a:cubicBezTo>
                </a:path>
              </a:pathLst>
            </a:custGeom>
            <a:solidFill>
              <a:srgbClr val="CCFFFF"/>
            </a:solidFill>
            <a:ln w="9525">
              <a:solidFill>
                <a:schemeClr val="tx1"/>
              </a:solidFill>
              <a:round/>
            </a:ln>
          </p:spPr>
          <p:txBody>
            <a:bodyPr/>
            <a:lstStyle/>
            <a:p>
              <a:endParaRPr lang="zh-CN" altLang="en-US"/>
            </a:p>
          </p:txBody>
        </p:sp>
        <p:sp>
          <p:nvSpPr>
            <p:cNvPr id="56357" name="Freeform 15"/>
            <p:cNvSpPr>
              <a:spLocks noChangeArrowheads="1"/>
            </p:cNvSpPr>
            <p:nvPr/>
          </p:nvSpPr>
          <p:spPr bwMode="auto">
            <a:xfrm>
              <a:off x="3770" y="2857"/>
              <a:ext cx="646" cy="941"/>
            </a:xfrm>
            <a:custGeom>
              <a:avLst/>
              <a:gdLst>
                <a:gd name="T0" fmla="*/ 298 w 646"/>
                <a:gd name="T1" fmla="*/ 60 h 941"/>
                <a:gd name="T2" fmla="*/ 274 w 646"/>
                <a:gd name="T3" fmla="*/ 96 h 941"/>
                <a:gd name="T4" fmla="*/ 334 w 646"/>
                <a:gd name="T5" fmla="*/ 204 h 941"/>
                <a:gd name="T6" fmla="*/ 322 w 646"/>
                <a:gd name="T7" fmla="*/ 324 h 941"/>
                <a:gd name="T8" fmla="*/ 286 w 646"/>
                <a:gd name="T9" fmla="*/ 336 h 941"/>
                <a:gd name="T10" fmla="*/ 274 w 646"/>
                <a:gd name="T11" fmla="*/ 300 h 941"/>
                <a:gd name="T12" fmla="*/ 250 w 646"/>
                <a:gd name="T13" fmla="*/ 264 h 941"/>
                <a:gd name="T14" fmla="*/ 262 w 646"/>
                <a:gd name="T15" fmla="*/ 228 h 941"/>
                <a:gd name="T16" fmla="*/ 190 w 646"/>
                <a:gd name="T17" fmla="*/ 192 h 941"/>
                <a:gd name="T18" fmla="*/ 106 w 646"/>
                <a:gd name="T19" fmla="*/ 216 h 941"/>
                <a:gd name="T20" fmla="*/ 34 w 646"/>
                <a:gd name="T21" fmla="*/ 252 h 941"/>
                <a:gd name="T22" fmla="*/ 10 w 646"/>
                <a:gd name="T23" fmla="*/ 288 h 941"/>
                <a:gd name="T24" fmla="*/ 118 w 646"/>
                <a:gd name="T25" fmla="*/ 360 h 941"/>
                <a:gd name="T26" fmla="*/ 118 w 646"/>
                <a:gd name="T27" fmla="*/ 540 h 941"/>
                <a:gd name="T28" fmla="*/ 106 w 646"/>
                <a:gd name="T29" fmla="*/ 600 h 941"/>
                <a:gd name="T30" fmla="*/ 70 w 646"/>
                <a:gd name="T31" fmla="*/ 624 h 941"/>
                <a:gd name="T32" fmla="*/ 34 w 646"/>
                <a:gd name="T33" fmla="*/ 696 h 941"/>
                <a:gd name="T34" fmla="*/ 58 w 646"/>
                <a:gd name="T35" fmla="*/ 732 h 941"/>
                <a:gd name="T36" fmla="*/ 82 w 646"/>
                <a:gd name="T37" fmla="*/ 816 h 941"/>
                <a:gd name="T38" fmla="*/ 70 w 646"/>
                <a:gd name="T39" fmla="*/ 888 h 941"/>
                <a:gd name="T40" fmla="*/ 82 w 646"/>
                <a:gd name="T41" fmla="*/ 936 h 941"/>
                <a:gd name="T42" fmla="*/ 106 w 646"/>
                <a:gd name="T43" fmla="*/ 900 h 941"/>
                <a:gd name="T44" fmla="*/ 178 w 646"/>
                <a:gd name="T45" fmla="*/ 840 h 941"/>
                <a:gd name="T46" fmla="*/ 250 w 646"/>
                <a:gd name="T47" fmla="*/ 792 h 941"/>
                <a:gd name="T48" fmla="*/ 274 w 646"/>
                <a:gd name="T49" fmla="*/ 684 h 941"/>
                <a:gd name="T50" fmla="*/ 334 w 646"/>
                <a:gd name="T51" fmla="*/ 492 h 941"/>
                <a:gd name="T52" fmla="*/ 466 w 646"/>
                <a:gd name="T53" fmla="*/ 396 h 941"/>
                <a:gd name="T54" fmla="*/ 502 w 646"/>
                <a:gd name="T55" fmla="*/ 408 h 941"/>
                <a:gd name="T56" fmla="*/ 550 w 646"/>
                <a:gd name="T57" fmla="*/ 336 h 941"/>
                <a:gd name="T58" fmla="*/ 622 w 646"/>
                <a:gd name="T59" fmla="*/ 228 h 941"/>
                <a:gd name="T60" fmla="*/ 646 w 646"/>
                <a:gd name="T61" fmla="*/ 156 h 941"/>
                <a:gd name="T62" fmla="*/ 610 w 646"/>
                <a:gd name="T63" fmla="*/ 24 h 941"/>
                <a:gd name="T64" fmla="*/ 574 w 646"/>
                <a:gd name="T65" fmla="*/ 0 h 941"/>
                <a:gd name="T66" fmla="*/ 322 w 646"/>
                <a:gd name="T67" fmla="*/ 72 h 941"/>
                <a:gd name="T68" fmla="*/ 262 w 646"/>
                <a:gd name="T69" fmla="*/ 84 h 941"/>
                <a:gd name="T70" fmla="*/ 298 w 646"/>
                <a:gd name="T71" fmla="*/ 60 h 94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6"/>
                <a:gd name="T109" fmla="*/ 0 h 941"/>
                <a:gd name="T110" fmla="*/ 646 w 646"/>
                <a:gd name="T111" fmla="*/ 941 h 94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6" h="941">
                  <a:moveTo>
                    <a:pt x="298" y="60"/>
                  </a:moveTo>
                  <a:cubicBezTo>
                    <a:pt x="290" y="72"/>
                    <a:pt x="276" y="82"/>
                    <a:pt x="274" y="96"/>
                  </a:cubicBezTo>
                  <a:cubicBezTo>
                    <a:pt x="267" y="143"/>
                    <a:pt x="301" y="182"/>
                    <a:pt x="334" y="204"/>
                  </a:cubicBezTo>
                  <a:cubicBezTo>
                    <a:pt x="330" y="244"/>
                    <a:pt x="336" y="286"/>
                    <a:pt x="322" y="324"/>
                  </a:cubicBezTo>
                  <a:cubicBezTo>
                    <a:pt x="318" y="336"/>
                    <a:pt x="297" y="342"/>
                    <a:pt x="286" y="336"/>
                  </a:cubicBezTo>
                  <a:cubicBezTo>
                    <a:pt x="275" y="330"/>
                    <a:pt x="280" y="311"/>
                    <a:pt x="274" y="300"/>
                  </a:cubicBezTo>
                  <a:cubicBezTo>
                    <a:pt x="268" y="287"/>
                    <a:pt x="258" y="276"/>
                    <a:pt x="250" y="264"/>
                  </a:cubicBezTo>
                  <a:cubicBezTo>
                    <a:pt x="254" y="252"/>
                    <a:pt x="267" y="240"/>
                    <a:pt x="262" y="228"/>
                  </a:cubicBezTo>
                  <a:cubicBezTo>
                    <a:pt x="255" y="210"/>
                    <a:pt x="205" y="197"/>
                    <a:pt x="190" y="192"/>
                  </a:cubicBezTo>
                  <a:cubicBezTo>
                    <a:pt x="175" y="196"/>
                    <a:pt x="123" y="207"/>
                    <a:pt x="106" y="216"/>
                  </a:cubicBezTo>
                  <a:cubicBezTo>
                    <a:pt x="13" y="263"/>
                    <a:pt x="124" y="222"/>
                    <a:pt x="34" y="252"/>
                  </a:cubicBezTo>
                  <a:cubicBezTo>
                    <a:pt x="26" y="264"/>
                    <a:pt x="12" y="274"/>
                    <a:pt x="10" y="288"/>
                  </a:cubicBezTo>
                  <a:cubicBezTo>
                    <a:pt x="0" y="346"/>
                    <a:pt x="86" y="354"/>
                    <a:pt x="118" y="360"/>
                  </a:cubicBezTo>
                  <a:cubicBezTo>
                    <a:pt x="162" y="427"/>
                    <a:pt x="136" y="469"/>
                    <a:pt x="118" y="540"/>
                  </a:cubicBezTo>
                  <a:cubicBezTo>
                    <a:pt x="113" y="560"/>
                    <a:pt x="116" y="582"/>
                    <a:pt x="106" y="600"/>
                  </a:cubicBezTo>
                  <a:cubicBezTo>
                    <a:pt x="99" y="613"/>
                    <a:pt x="82" y="616"/>
                    <a:pt x="70" y="624"/>
                  </a:cubicBezTo>
                  <a:cubicBezTo>
                    <a:pt x="62" y="637"/>
                    <a:pt x="31" y="676"/>
                    <a:pt x="34" y="696"/>
                  </a:cubicBezTo>
                  <a:cubicBezTo>
                    <a:pt x="36" y="710"/>
                    <a:pt x="52" y="719"/>
                    <a:pt x="58" y="732"/>
                  </a:cubicBezTo>
                  <a:cubicBezTo>
                    <a:pt x="67" y="749"/>
                    <a:pt x="78" y="801"/>
                    <a:pt x="82" y="816"/>
                  </a:cubicBezTo>
                  <a:cubicBezTo>
                    <a:pt x="78" y="840"/>
                    <a:pt x="70" y="864"/>
                    <a:pt x="70" y="888"/>
                  </a:cubicBezTo>
                  <a:cubicBezTo>
                    <a:pt x="70" y="904"/>
                    <a:pt x="66" y="931"/>
                    <a:pt x="82" y="936"/>
                  </a:cubicBezTo>
                  <a:cubicBezTo>
                    <a:pt x="96" y="941"/>
                    <a:pt x="96" y="910"/>
                    <a:pt x="106" y="900"/>
                  </a:cubicBezTo>
                  <a:cubicBezTo>
                    <a:pt x="128" y="878"/>
                    <a:pt x="153" y="859"/>
                    <a:pt x="178" y="840"/>
                  </a:cubicBezTo>
                  <a:cubicBezTo>
                    <a:pt x="201" y="822"/>
                    <a:pt x="250" y="792"/>
                    <a:pt x="250" y="792"/>
                  </a:cubicBezTo>
                  <a:cubicBezTo>
                    <a:pt x="279" y="749"/>
                    <a:pt x="291" y="734"/>
                    <a:pt x="274" y="684"/>
                  </a:cubicBezTo>
                  <a:cubicBezTo>
                    <a:pt x="281" y="601"/>
                    <a:pt x="254" y="519"/>
                    <a:pt x="334" y="492"/>
                  </a:cubicBezTo>
                  <a:cubicBezTo>
                    <a:pt x="374" y="432"/>
                    <a:pt x="410" y="433"/>
                    <a:pt x="466" y="396"/>
                  </a:cubicBezTo>
                  <a:cubicBezTo>
                    <a:pt x="478" y="400"/>
                    <a:pt x="492" y="415"/>
                    <a:pt x="502" y="408"/>
                  </a:cubicBezTo>
                  <a:cubicBezTo>
                    <a:pt x="525" y="391"/>
                    <a:pt x="534" y="360"/>
                    <a:pt x="550" y="336"/>
                  </a:cubicBezTo>
                  <a:cubicBezTo>
                    <a:pt x="574" y="300"/>
                    <a:pt x="598" y="264"/>
                    <a:pt x="622" y="228"/>
                  </a:cubicBezTo>
                  <a:cubicBezTo>
                    <a:pt x="636" y="207"/>
                    <a:pt x="646" y="156"/>
                    <a:pt x="646" y="156"/>
                  </a:cubicBezTo>
                  <a:cubicBezTo>
                    <a:pt x="641" y="135"/>
                    <a:pt x="621" y="40"/>
                    <a:pt x="610" y="24"/>
                  </a:cubicBezTo>
                  <a:cubicBezTo>
                    <a:pt x="602" y="12"/>
                    <a:pt x="586" y="8"/>
                    <a:pt x="574" y="0"/>
                  </a:cubicBezTo>
                  <a:cubicBezTo>
                    <a:pt x="500" y="49"/>
                    <a:pt x="408" y="56"/>
                    <a:pt x="322" y="72"/>
                  </a:cubicBezTo>
                  <a:cubicBezTo>
                    <a:pt x="302" y="76"/>
                    <a:pt x="280" y="93"/>
                    <a:pt x="262" y="84"/>
                  </a:cubicBezTo>
                  <a:cubicBezTo>
                    <a:pt x="249" y="78"/>
                    <a:pt x="286" y="68"/>
                    <a:pt x="298" y="60"/>
                  </a:cubicBezTo>
                  <a:close/>
                </a:path>
              </a:pathLst>
            </a:custGeom>
            <a:solidFill>
              <a:srgbClr val="CCFFFF"/>
            </a:solidFill>
            <a:ln w="9525">
              <a:solidFill>
                <a:schemeClr val="tx1"/>
              </a:solidFill>
              <a:round/>
            </a:ln>
          </p:spPr>
          <p:txBody>
            <a:bodyPr/>
            <a:lstStyle/>
            <a:p>
              <a:endParaRPr lang="zh-CN" altLang="en-US"/>
            </a:p>
          </p:txBody>
        </p:sp>
        <p:sp>
          <p:nvSpPr>
            <p:cNvPr id="56358" name="Freeform 16"/>
            <p:cNvSpPr>
              <a:spLocks noChangeArrowheads="1"/>
            </p:cNvSpPr>
            <p:nvPr/>
          </p:nvSpPr>
          <p:spPr bwMode="auto">
            <a:xfrm>
              <a:off x="2962" y="3193"/>
              <a:ext cx="914" cy="1021"/>
            </a:xfrm>
            <a:custGeom>
              <a:avLst/>
              <a:gdLst>
                <a:gd name="T0" fmla="*/ 290 w 914"/>
                <a:gd name="T1" fmla="*/ 576 h 1021"/>
                <a:gd name="T2" fmla="*/ 410 w 914"/>
                <a:gd name="T3" fmla="*/ 528 h 1021"/>
                <a:gd name="T4" fmla="*/ 506 w 914"/>
                <a:gd name="T5" fmla="*/ 564 h 1021"/>
                <a:gd name="T6" fmla="*/ 602 w 914"/>
                <a:gd name="T7" fmla="*/ 552 h 1021"/>
                <a:gd name="T8" fmla="*/ 674 w 914"/>
                <a:gd name="T9" fmla="*/ 576 h 1021"/>
                <a:gd name="T10" fmla="*/ 710 w 914"/>
                <a:gd name="T11" fmla="*/ 564 h 1021"/>
                <a:gd name="T12" fmla="*/ 794 w 914"/>
                <a:gd name="T13" fmla="*/ 552 h 1021"/>
                <a:gd name="T14" fmla="*/ 842 w 914"/>
                <a:gd name="T15" fmla="*/ 540 h 1021"/>
                <a:gd name="T16" fmla="*/ 914 w 914"/>
                <a:gd name="T17" fmla="*/ 636 h 1021"/>
                <a:gd name="T18" fmla="*/ 830 w 914"/>
                <a:gd name="T19" fmla="*/ 720 h 1021"/>
                <a:gd name="T20" fmla="*/ 782 w 914"/>
                <a:gd name="T21" fmla="*/ 780 h 1021"/>
                <a:gd name="T22" fmla="*/ 746 w 914"/>
                <a:gd name="T23" fmla="*/ 852 h 1021"/>
                <a:gd name="T24" fmla="*/ 710 w 914"/>
                <a:gd name="T25" fmla="*/ 864 h 1021"/>
                <a:gd name="T26" fmla="*/ 650 w 914"/>
                <a:gd name="T27" fmla="*/ 924 h 1021"/>
                <a:gd name="T28" fmla="*/ 554 w 914"/>
                <a:gd name="T29" fmla="*/ 984 h 1021"/>
                <a:gd name="T30" fmla="*/ 410 w 914"/>
                <a:gd name="T31" fmla="*/ 1008 h 1021"/>
                <a:gd name="T32" fmla="*/ 338 w 914"/>
                <a:gd name="T33" fmla="*/ 1020 h 1021"/>
                <a:gd name="T34" fmla="*/ 182 w 914"/>
                <a:gd name="T35" fmla="*/ 1008 h 1021"/>
                <a:gd name="T36" fmla="*/ 74 w 914"/>
                <a:gd name="T37" fmla="*/ 995 h 1021"/>
                <a:gd name="T38" fmla="*/ 86 w 914"/>
                <a:gd name="T39" fmla="*/ 935 h 1021"/>
                <a:gd name="T40" fmla="*/ 98 w 914"/>
                <a:gd name="T41" fmla="*/ 852 h 1021"/>
                <a:gd name="T42" fmla="*/ 38 w 914"/>
                <a:gd name="T43" fmla="*/ 768 h 1021"/>
                <a:gd name="T44" fmla="*/ 2 w 914"/>
                <a:gd name="T45" fmla="*/ 732 h 1021"/>
                <a:gd name="T46" fmla="*/ 26 w 914"/>
                <a:gd name="T47" fmla="*/ 696 h 1021"/>
                <a:gd name="T48" fmla="*/ 134 w 914"/>
                <a:gd name="T49" fmla="*/ 708 h 1021"/>
                <a:gd name="T50" fmla="*/ 278 w 914"/>
                <a:gd name="T51" fmla="*/ 684 h 1021"/>
                <a:gd name="T52" fmla="*/ 290 w 914"/>
                <a:gd name="T53" fmla="*/ 623 h 1021"/>
                <a:gd name="T54" fmla="*/ 278 w 914"/>
                <a:gd name="T55" fmla="*/ 540 h 1021"/>
                <a:gd name="T56" fmla="*/ 290 w 914"/>
                <a:gd name="T57" fmla="*/ 504 h 1021"/>
                <a:gd name="T58" fmla="*/ 254 w 914"/>
                <a:gd name="T59" fmla="*/ 432 h 1021"/>
                <a:gd name="T60" fmla="*/ 254 w 914"/>
                <a:gd name="T61" fmla="*/ 335 h 1021"/>
                <a:gd name="T62" fmla="*/ 278 w 914"/>
                <a:gd name="T63" fmla="*/ 300 h 1021"/>
                <a:gd name="T64" fmla="*/ 314 w 914"/>
                <a:gd name="T65" fmla="*/ 312 h 1021"/>
                <a:gd name="T66" fmla="*/ 326 w 914"/>
                <a:gd name="T67" fmla="*/ 204 h 1021"/>
                <a:gd name="T68" fmla="*/ 302 w 914"/>
                <a:gd name="T69" fmla="*/ 168 h 1021"/>
                <a:gd name="T70" fmla="*/ 314 w 914"/>
                <a:gd name="T71" fmla="*/ 59 h 1021"/>
                <a:gd name="T72" fmla="*/ 410 w 914"/>
                <a:gd name="T73" fmla="*/ 35 h 1021"/>
                <a:gd name="T74" fmla="*/ 458 w 914"/>
                <a:gd name="T75" fmla="*/ 36 h 1021"/>
                <a:gd name="T76" fmla="*/ 482 w 914"/>
                <a:gd name="T77" fmla="*/ 0 h 1021"/>
                <a:gd name="T78" fmla="*/ 506 w 914"/>
                <a:gd name="T79" fmla="*/ 36 h 1021"/>
                <a:gd name="T80" fmla="*/ 542 w 914"/>
                <a:gd name="T81" fmla="*/ 48 h 1021"/>
                <a:gd name="T82" fmla="*/ 602 w 914"/>
                <a:gd name="T83" fmla="*/ 108 h 1021"/>
                <a:gd name="T84" fmla="*/ 626 w 914"/>
                <a:gd name="T85" fmla="*/ 144 h 1021"/>
                <a:gd name="T86" fmla="*/ 698 w 914"/>
                <a:gd name="T87" fmla="*/ 192 h 1021"/>
                <a:gd name="T88" fmla="*/ 818 w 914"/>
                <a:gd name="T89" fmla="*/ 300 h 1021"/>
                <a:gd name="T90" fmla="*/ 806 w 914"/>
                <a:gd name="T91" fmla="*/ 336 h 1021"/>
                <a:gd name="T92" fmla="*/ 854 w 914"/>
                <a:gd name="T93" fmla="*/ 408 h 1021"/>
                <a:gd name="T94" fmla="*/ 878 w 914"/>
                <a:gd name="T95" fmla="*/ 444 h 1021"/>
                <a:gd name="T96" fmla="*/ 854 w 914"/>
                <a:gd name="T97" fmla="*/ 516 h 1021"/>
                <a:gd name="T98" fmla="*/ 842 w 914"/>
                <a:gd name="T99" fmla="*/ 552 h 10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914"/>
                <a:gd name="T151" fmla="*/ 0 h 1021"/>
                <a:gd name="T152" fmla="*/ 914 w 914"/>
                <a:gd name="T153" fmla="*/ 1021 h 10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914" h="1021">
                  <a:moveTo>
                    <a:pt x="290" y="576"/>
                  </a:moveTo>
                  <a:cubicBezTo>
                    <a:pt x="338" y="564"/>
                    <a:pt x="369" y="555"/>
                    <a:pt x="410" y="528"/>
                  </a:cubicBezTo>
                  <a:cubicBezTo>
                    <a:pt x="449" y="586"/>
                    <a:pt x="445" y="575"/>
                    <a:pt x="506" y="564"/>
                  </a:cubicBezTo>
                  <a:cubicBezTo>
                    <a:pt x="538" y="558"/>
                    <a:pt x="570" y="556"/>
                    <a:pt x="602" y="552"/>
                  </a:cubicBezTo>
                  <a:cubicBezTo>
                    <a:pt x="626" y="560"/>
                    <a:pt x="650" y="568"/>
                    <a:pt x="674" y="576"/>
                  </a:cubicBezTo>
                  <a:cubicBezTo>
                    <a:pt x="686" y="580"/>
                    <a:pt x="698" y="566"/>
                    <a:pt x="710" y="564"/>
                  </a:cubicBezTo>
                  <a:cubicBezTo>
                    <a:pt x="738" y="558"/>
                    <a:pt x="766" y="557"/>
                    <a:pt x="794" y="552"/>
                  </a:cubicBezTo>
                  <a:cubicBezTo>
                    <a:pt x="810" y="549"/>
                    <a:pt x="826" y="544"/>
                    <a:pt x="842" y="540"/>
                  </a:cubicBezTo>
                  <a:cubicBezTo>
                    <a:pt x="859" y="590"/>
                    <a:pt x="884" y="591"/>
                    <a:pt x="914" y="636"/>
                  </a:cubicBezTo>
                  <a:cubicBezTo>
                    <a:pt x="859" y="719"/>
                    <a:pt x="893" y="699"/>
                    <a:pt x="830" y="720"/>
                  </a:cubicBezTo>
                  <a:cubicBezTo>
                    <a:pt x="800" y="810"/>
                    <a:pt x="844" y="702"/>
                    <a:pt x="782" y="780"/>
                  </a:cubicBezTo>
                  <a:cubicBezTo>
                    <a:pt x="743" y="828"/>
                    <a:pt x="802" y="807"/>
                    <a:pt x="746" y="852"/>
                  </a:cubicBezTo>
                  <a:cubicBezTo>
                    <a:pt x="736" y="860"/>
                    <a:pt x="722" y="860"/>
                    <a:pt x="710" y="864"/>
                  </a:cubicBezTo>
                  <a:cubicBezTo>
                    <a:pt x="646" y="960"/>
                    <a:pt x="730" y="844"/>
                    <a:pt x="650" y="924"/>
                  </a:cubicBezTo>
                  <a:cubicBezTo>
                    <a:pt x="599" y="975"/>
                    <a:pt x="663" y="966"/>
                    <a:pt x="554" y="984"/>
                  </a:cubicBezTo>
                  <a:cubicBezTo>
                    <a:pt x="506" y="992"/>
                    <a:pt x="458" y="1000"/>
                    <a:pt x="410" y="1008"/>
                  </a:cubicBezTo>
                  <a:cubicBezTo>
                    <a:pt x="386" y="1012"/>
                    <a:pt x="338" y="1020"/>
                    <a:pt x="338" y="1020"/>
                  </a:cubicBezTo>
                  <a:cubicBezTo>
                    <a:pt x="286" y="1016"/>
                    <a:pt x="232" y="1021"/>
                    <a:pt x="182" y="1008"/>
                  </a:cubicBezTo>
                  <a:cubicBezTo>
                    <a:pt x="143" y="1003"/>
                    <a:pt x="90" y="1007"/>
                    <a:pt x="74" y="995"/>
                  </a:cubicBezTo>
                  <a:cubicBezTo>
                    <a:pt x="58" y="983"/>
                    <a:pt x="82" y="959"/>
                    <a:pt x="86" y="935"/>
                  </a:cubicBezTo>
                  <a:cubicBezTo>
                    <a:pt x="58" y="851"/>
                    <a:pt x="78" y="912"/>
                    <a:pt x="98" y="852"/>
                  </a:cubicBezTo>
                  <a:cubicBezTo>
                    <a:pt x="70" y="768"/>
                    <a:pt x="98" y="788"/>
                    <a:pt x="38" y="768"/>
                  </a:cubicBezTo>
                  <a:cubicBezTo>
                    <a:pt x="26" y="756"/>
                    <a:pt x="5" y="749"/>
                    <a:pt x="2" y="732"/>
                  </a:cubicBezTo>
                  <a:cubicBezTo>
                    <a:pt x="0" y="718"/>
                    <a:pt x="12" y="699"/>
                    <a:pt x="26" y="696"/>
                  </a:cubicBezTo>
                  <a:cubicBezTo>
                    <a:pt x="62" y="690"/>
                    <a:pt x="98" y="704"/>
                    <a:pt x="134" y="708"/>
                  </a:cubicBezTo>
                  <a:cubicBezTo>
                    <a:pt x="139" y="707"/>
                    <a:pt x="269" y="690"/>
                    <a:pt x="278" y="684"/>
                  </a:cubicBezTo>
                  <a:cubicBezTo>
                    <a:pt x="289" y="677"/>
                    <a:pt x="286" y="635"/>
                    <a:pt x="290" y="623"/>
                  </a:cubicBezTo>
                  <a:cubicBezTo>
                    <a:pt x="286" y="587"/>
                    <a:pt x="278" y="576"/>
                    <a:pt x="278" y="540"/>
                  </a:cubicBezTo>
                  <a:cubicBezTo>
                    <a:pt x="278" y="527"/>
                    <a:pt x="292" y="516"/>
                    <a:pt x="290" y="504"/>
                  </a:cubicBezTo>
                  <a:cubicBezTo>
                    <a:pt x="286" y="478"/>
                    <a:pt x="262" y="457"/>
                    <a:pt x="254" y="432"/>
                  </a:cubicBezTo>
                  <a:cubicBezTo>
                    <a:pt x="250" y="408"/>
                    <a:pt x="250" y="357"/>
                    <a:pt x="254" y="335"/>
                  </a:cubicBezTo>
                  <a:cubicBezTo>
                    <a:pt x="258" y="313"/>
                    <a:pt x="268" y="304"/>
                    <a:pt x="278" y="300"/>
                  </a:cubicBezTo>
                  <a:cubicBezTo>
                    <a:pt x="284" y="289"/>
                    <a:pt x="302" y="308"/>
                    <a:pt x="314" y="312"/>
                  </a:cubicBezTo>
                  <a:cubicBezTo>
                    <a:pt x="333" y="255"/>
                    <a:pt x="307" y="261"/>
                    <a:pt x="326" y="204"/>
                  </a:cubicBezTo>
                  <a:cubicBezTo>
                    <a:pt x="318" y="192"/>
                    <a:pt x="303" y="182"/>
                    <a:pt x="302" y="168"/>
                  </a:cubicBezTo>
                  <a:cubicBezTo>
                    <a:pt x="304" y="146"/>
                    <a:pt x="294" y="77"/>
                    <a:pt x="314" y="59"/>
                  </a:cubicBezTo>
                  <a:cubicBezTo>
                    <a:pt x="332" y="37"/>
                    <a:pt x="386" y="39"/>
                    <a:pt x="410" y="35"/>
                  </a:cubicBezTo>
                  <a:cubicBezTo>
                    <a:pt x="422" y="27"/>
                    <a:pt x="448" y="46"/>
                    <a:pt x="458" y="36"/>
                  </a:cubicBezTo>
                  <a:cubicBezTo>
                    <a:pt x="468" y="26"/>
                    <a:pt x="468" y="0"/>
                    <a:pt x="482" y="0"/>
                  </a:cubicBezTo>
                  <a:cubicBezTo>
                    <a:pt x="496" y="0"/>
                    <a:pt x="495" y="27"/>
                    <a:pt x="506" y="36"/>
                  </a:cubicBezTo>
                  <a:cubicBezTo>
                    <a:pt x="516" y="44"/>
                    <a:pt x="530" y="44"/>
                    <a:pt x="542" y="48"/>
                  </a:cubicBezTo>
                  <a:cubicBezTo>
                    <a:pt x="606" y="144"/>
                    <a:pt x="522" y="28"/>
                    <a:pt x="602" y="108"/>
                  </a:cubicBezTo>
                  <a:cubicBezTo>
                    <a:pt x="612" y="118"/>
                    <a:pt x="615" y="135"/>
                    <a:pt x="626" y="144"/>
                  </a:cubicBezTo>
                  <a:cubicBezTo>
                    <a:pt x="648" y="163"/>
                    <a:pt x="698" y="192"/>
                    <a:pt x="698" y="192"/>
                  </a:cubicBezTo>
                  <a:cubicBezTo>
                    <a:pt x="768" y="297"/>
                    <a:pt x="728" y="240"/>
                    <a:pt x="818" y="300"/>
                  </a:cubicBezTo>
                  <a:cubicBezTo>
                    <a:pt x="814" y="312"/>
                    <a:pt x="806" y="336"/>
                    <a:pt x="806" y="336"/>
                  </a:cubicBezTo>
                  <a:cubicBezTo>
                    <a:pt x="822" y="360"/>
                    <a:pt x="838" y="384"/>
                    <a:pt x="854" y="408"/>
                  </a:cubicBezTo>
                  <a:cubicBezTo>
                    <a:pt x="862" y="420"/>
                    <a:pt x="878" y="444"/>
                    <a:pt x="878" y="444"/>
                  </a:cubicBezTo>
                  <a:cubicBezTo>
                    <a:pt x="870" y="468"/>
                    <a:pt x="862" y="492"/>
                    <a:pt x="854" y="516"/>
                  </a:cubicBezTo>
                  <a:cubicBezTo>
                    <a:pt x="850" y="528"/>
                    <a:pt x="842" y="552"/>
                    <a:pt x="842" y="552"/>
                  </a:cubicBezTo>
                </a:path>
              </a:pathLst>
            </a:custGeom>
            <a:solidFill>
              <a:srgbClr val="CCFFFF"/>
            </a:solidFill>
            <a:ln w="9525">
              <a:solidFill>
                <a:schemeClr val="tx1"/>
              </a:solidFill>
              <a:round/>
            </a:ln>
          </p:spPr>
          <p:txBody>
            <a:bodyPr/>
            <a:lstStyle/>
            <a:p>
              <a:endParaRPr lang="zh-CN" altLang="en-US"/>
            </a:p>
          </p:txBody>
        </p:sp>
        <p:sp>
          <p:nvSpPr>
            <p:cNvPr id="56359" name="Freeform 17"/>
            <p:cNvSpPr>
              <a:spLocks noChangeArrowheads="1"/>
            </p:cNvSpPr>
            <p:nvPr/>
          </p:nvSpPr>
          <p:spPr bwMode="auto">
            <a:xfrm>
              <a:off x="3314" y="2688"/>
              <a:ext cx="790" cy="551"/>
            </a:xfrm>
            <a:custGeom>
              <a:avLst/>
              <a:gdLst>
                <a:gd name="T0" fmla="*/ 94 w 790"/>
                <a:gd name="T1" fmla="*/ 541 h 551"/>
                <a:gd name="T2" fmla="*/ 10 w 790"/>
                <a:gd name="T3" fmla="*/ 349 h 551"/>
                <a:gd name="T4" fmla="*/ 82 w 790"/>
                <a:gd name="T5" fmla="*/ 265 h 551"/>
                <a:gd name="T6" fmla="*/ 142 w 790"/>
                <a:gd name="T7" fmla="*/ 204 h 551"/>
                <a:gd name="T8" fmla="*/ 202 w 790"/>
                <a:gd name="T9" fmla="*/ 192 h 551"/>
                <a:gd name="T10" fmla="*/ 214 w 790"/>
                <a:gd name="T11" fmla="*/ 229 h 551"/>
                <a:gd name="T12" fmla="*/ 346 w 790"/>
                <a:gd name="T13" fmla="*/ 241 h 551"/>
                <a:gd name="T14" fmla="*/ 418 w 790"/>
                <a:gd name="T15" fmla="*/ 289 h 551"/>
                <a:gd name="T16" fmla="*/ 394 w 790"/>
                <a:gd name="T17" fmla="*/ 181 h 551"/>
                <a:gd name="T18" fmla="*/ 394 w 790"/>
                <a:gd name="T19" fmla="*/ 109 h 551"/>
                <a:gd name="T20" fmla="*/ 430 w 790"/>
                <a:gd name="T21" fmla="*/ 37 h 551"/>
                <a:gd name="T22" fmla="*/ 478 w 790"/>
                <a:gd name="T23" fmla="*/ 49 h 551"/>
                <a:gd name="T24" fmla="*/ 562 w 790"/>
                <a:gd name="T25" fmla="*/ 0 h 551"/>
                <a:gd name="T26" fmla="*/ 598 w 790"/>
                <a:gd name="T27" fmla="*/ 36 h 551"/>
                <a:gd name="T28" fmla="*/ 658 w 790"/>
                <a:gd name="T29" fmla="*/ 84 h 551"/>
                <a:gd name="T30" fmla="*/ 694 w 790"/>
                <a:gd name="T31" fmla="*/ 144 h 551"/>
                <a:gd name="T32" fmla="*/ 706 w 790"/>
                <a:gd name="T33" fmla="*/ 157 h 551"/>
                <a:gd name="T34" fmla="*/ 754 w 790"/>
                <a:gd name="T35" fmla="*/ 204 h 551"/>
                <a:gd name="T36" fmla="*/ 790 w 790"/>
                <a:gd name="T37" fmla="*/ 420 h 551"/>
                <a:gd name="T38" fmla="*/ 718 w 790"/>
                <a:gd name="T39" fmla="*/ 493 h 551"/>
                <a:gd name="T40" fmla="*/ 658 w 790"/>
                <a:gd name="T41" fmla="*/ 373 h 551"/>
                <a:gd name="T42" fmla="*/ 538 w 790"/>
                <a:gd name="T43" fmla="*/ 397 h 551"/>
                <a:gd name="T44" fmla="*/ 466 w 790"/>
                <a:gd name="T45" fmla="*/ 433 h 551"/>
                <a:gd name="T46" fmla="*/ 346 w 790"/>
                <a:gd name="T47" fmla="*/ 481 h 551"/>
                <a:gd name="T48" fmla="*/ 322 w 790"/>
                <a:gd name="T49" fmla="*/ 517 h 551"/>
                <a:gd name="T50" fmla="*/ 94 w 790"/>
                <a:gd name="T51" fmla="*/ 541 h 55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90"/>
                <a:gd name="T79" fmla="*/ 0 h 551"/>
                <a:gd name="T80" fmla="*/ 790 w 790"/>
                <a:gd name="T81" fmla="*/ 551 h 55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90" h="551">
                  <a:moveTo>
                    <a:pt x="94" y="541"/>
                  </a:moveTo>
                  <a:cubicBezTo>
                    <a:pt x="0" y="447"/>
                    <a:pt x="26" y="530"/>
                    <a:pt x="10" y="349"/>
                  </a:cubicBezTo>
                  <a:cubicBezTo>
                    <a:pt x="38" y="265"/>
                    <a:pt x="10" y="281"/>
                    <a:pt x="82" y="265"/>
                  </a:cubicBezTo>
                  <a:cubicBezTo>
                    <a:pt x="102" y="261"/>
                    <a:pt x="122" y="208"/>
                    <a:pt x="142" y="204"/>
                  </a:cubicBezTo>
                  <a:cubicBezTo>
                    <a:pt x="148" y="187"/>
                    <a:pt x="168" y="185"/>
                    <a:pt x="202" y="192"/>
                  </a:cubicBezTo>
                  <a:cubicBezTo>
                    <a:pt x="216" y="195"/>
                    <a:pt x="206" y="217"/>
                    <a:pt x="214" y="229"/>
                  </a:cubicBezTo>
                  <a:cubicBezTo>
                    <a:pt x="299" y="212"/>
                    <a:pt x="255" y="211"/>
                    <a:pt x="346" y="241"/>
                  </a:cubicBezTo>
                  <a:cubicBezTo>
                    <a:pt x="373" y="250"/>
                    <a:pt x="418" y="289"/>
                    <a:pt x="418" y="289"/>
                  </a:cubicBezTo>
                  <a:cubicBezTo>
                    <a:pt x="435" y="239"/>
                    <a:pt x="423" y="224"/>
                    <a:pt x="394" y="181"/>
                  </a:cubicBezTo>
                  <a:cubicBezTo>
                    <a:pt x="426" y="85"/>
                    <a:pt x="394" y="205"/>
                    <a:pt x="394" y="109"/>
                  </a:cubicBezTo>
                  <a:cubicBezTo>
                    <a:pt x="394" y="84"/>
                    <a:pt x="418" y="55"/>
                    <a:pt x="430" y="37"/>
                  </a:cubicBezTo>
                  <a:cubicBezTo>
                    <a:pt x="446" y="41"/>
                    <a:pt x="462" y="51"/>
                    <a:pt x="478" y="49"/>
                  </a:cubicBezTo>
                  <a:cubicBezTo>
                    <a:pt x="503" y="46"/>
                    <a:pt x="562" y="0"/>
                    <a:pt x="562" y="0"/>
                  </a:cubicBezTo>
                  <a:cubicBezTo>
                    <a:pt x="610" y="16"/>
                    <a:pt x="598" y="24"/>
                    <a:pt x="598" y="36"/>
                  </a:cubicBezTo>
                  <a:cubicBezTo>
                    <a:pt x="612" y="45"/>
                    <a:pt x="642" y="66"/>
                    <a:pt x="658" y="84"/>
                  </a:cubicBezTo>
                  <a:cubicBezTo>
                    <a:pt x="674" y="102"/>
                    <a:pt x="686" y="132"/>
                    <a:pt x="694" y="144"/>
                  </a:cubicBezTo>
                  <a:cubicBezTo>
                    <a:pt x="706" y="120"/>
                    <a:pt x="698" y="145"/>
                    <a:pt x="706" y="157"/>
                  </a:cubicBezTo>
                  <a:cubicBezTo>
                    <a:pt x="719" y="178"/>
                    <a:pt x="754" y="204"/>
                    <a:pt x="754" y="204"/>
                  </a:cubicBezTo>
                  <a:cubicBezTo>
                    <a:pt x="733" y="267"/>
                    <a:pt x="754" y="336"/>
                    <a:pt x="790" y="420"/>
                  </a:cubicBezTo>
                  <a:cubicBezTo>
                    <a:pt x="762" y="504"/>
                    <a:pt x="778" y="473"/>
                    <a:pt x="718" y="493"/>
                  </a:cubicBezTo>
                  <a:cubicBezTo>
                    <a:pt x="691" y="383"/>
                    <a:pt x="721" y="415"/>
                    <a:pt x="658" y="373"/>
                  </a:cubicBezTo>
                  <a:cubicBezTo>
                    <a:pt x="627" y="377"/>
                    <a:pt x="572" y="380"/>
                    <a:pt x="538" y="397"/>
                  </a:cubicBezTo>
                  <a:cubicBezTo>
                    <a:pt x="445" y="444"/>
                    <a:pt x="556" y="403"/>
                    <a:pt x="466" y="433"/>
                  </a:cubicBezTo>
                  <a:cubicBezTo>
                    <a:pt x="439" y="515"/>
                    <a:pt x="478" y="433"/>
                    <a:pt x="346" y="481"/>
                  </a:cubicBezTo>
                  <a:cubicBezTo>
                    <a:pt x="332" y="486"/>
                    <a:pt x="335" y="511"/>
                    <a:pt x="322" y="517"/>
                  </a:cubicBezTo>
                  <a:cubicBezTo>
                    <a:pt x="254" y="551"/>
                    <a:pt x="170" y="535"/>
                    <a:pt x="94" y="541"/>
                  </a:cubicBezTo>
                  <a:close/>
                </a:path>
              </a:pathLst>
            </a:custGeom>
            <a:solidFill>
              <a:srgbClr val="CCFFFF"/>
            </a:solidFill>
            <a:ln w="9525">
              <a:solidFill>
                <a:schemeClr val="tx1"/>
              </a:solidFill>
              <a:round/>
            </a:ln>
          </p:spPr>
          <p:txBody>
            <a:bodyPr/>
            <a:lstStyle/>
            <a:p>
              <a:endParaRPr lang="zh-CN" altLang="en-US"/>
            </a:p>
          </p:txBody>
        </p:sp>
        <p:sp>
          <p:nvSpPr>
            <p:cNvPr id="56360" name="Freeform 18"/>
            <p:cNvSpPr>
              <a:spLocks noChangeArrowheads="1"/>
            </p:cNvSpPr>
            <p:nvPr/>
          </p:nvSpPr>
          <p:spPr bwMode="auto">
            <a:xfrm>
              <a:off x="2690" y="2545"/>
              <a:ext cx="742" cy="725"/>
            </a:xfrm>
            <a:custGeom>
              <a:avLst/>
              <a:gdLst>
                <a:gd name="T0" fmla="*/ 22 w 742"/>
                <a:gd name="T1" fmla="*/ 0 h 725"/>
                <a:gd name="T2" fmla="*/ 58 w 742"/>
                <a:gd name="T3" fmla="*/ 12 h 725"/>
                <a:gd name="T4" fmla="*/ 310 w 742"/>
                <a:gd name="T5" fmla="*/ 24 h 725"/>
                <a:gd name="T6" fmla="*/ 322 w 742"/>
                <a:gd name="T7" fmla="*/ 60 h 725"/>
                <a:gd name="T8" fmla="*/ 358 w 742"/>
                <a:gd name="T9" fmla="*/ 84 h 725"/>
                <a:gd name="T10" fmla="*/ 382 w 742"/>
                <a:gd name="T11" fmla="*/ 120 h 725"/>
                <a:gd name="T12" fmla="*/ 466 w 742"/>
                <a:gd name="T13" fmla="*/ 84 h 725"/>
                <a:gd name="T14" fmla="*/ 478 w 742"/>
                <a:gd name="T15" fmla="*/ 48 h 725"/>
                <a:gd name="T16" fmla="*/ 550 w 742"/>
                <a:gd name="T17" fmla="*/ 72 h 725"/>
                <a:gd name="T18" fmla="*/ 586 w 742"/>
                <a:gd name="T19" fmla="*/ 84 h 725"/>
                <a:gd name="T20" fmla="*/ 610 w 742"/>
                <a:gd name="T21" fmla="*/ 192 h 725"/>
                <a:gd name="T22" fmla="*/ 634 w 742"/>
                <a:gd name="T23" fmla="*/ 228 h 725"/>
                <a:gd name="T24" fmla="*/ 658 w 742"/>
                <a:gd name="T25" fmla="*/ 300 h 725"/>
                <a:gd name="T26" fmla="*/ 730 w 742"/>
                <a:gd name="T27" fmla="*/ 324 h 725"/>
                <a:gd name="T28" fmla="*/ 742 w 742"/>
                <a:gd name="T29" fmla="*/ 360 h 725"/>
                <a:gd name="T30" fmla="*/ 646 w 742"/>
                <a:gd name="T31" fmla="*/ 420 h 725"/>
                <a:gd name="T32" fmla="*/ 670 w 742"/>
                <a:gd name="T33" fmla="*/ 684 h 725"/>
                <a:gd name="T34" fmla="*/ 550 w 742"/>
                <a:gd name="T35" fmla="*/ 696 h 725"/>
                <a:gd name="T36" fmla="*/ 454 w 742"/>
                <a:gd name="T37" fmla="*/ 719 h 725"/>
                <a:gd name="T38" fmla="*/ 346 w 742"/>
                <a:gd name="T39" fmla="*/ 671 h 725"/>
                <a:gd name="T40" fmla="*/ 22 w 742"/>
                <a:gd name="T41" fmla="*/ 636 h 725"/>
                <a:gd name="T42" fmla="*/ 46 w 742"/>
                <a:gd name="T43" fmla="*/ 503 h 725"/>
                <a:gd name="T44" fmla="*/ 106 w 742"/>
                <a:gd name="T45" fmla="*/ 372 h 725"/>
                <a:gd name="T46" fmla="*/ 106 w 742"/>
                <a:gd name="T47" fmla="*/ 287 h 725"/>
                <a:gd name="T48" fmla="*/ 70 w 742"/>
                <a:gd name="T49" fmla="*/ 143 h 725"/>
                <a:gd name="T50" fmla="*/ 22 w 742"/>
                <a:gd name="T51" fmla="*/ 0 h 72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42"/>
                <a:gd name="T79" fmla="*/ 0 h 725"/>
                <a:gd name="T80" fmla="*/ 742 w 742"/>
                <a:gd name="T81" fmla="*/ 725 h 72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42" h="725">
                  <a:moveTo>
                    <a:pt x="22" y="0"/>
                  </a:moveTo>
                  <a:cubicBezTo>
                    <a:pt x="34" y="4"/>
                    <a:pt x="45" y="11"/>
                    <a:pt x="58" y="12"/>
                  </a:cubicBezTo>
                  <a:cubicBezTo>
                    <a:pt x="142" y="19"/>
                    <a:pt x="227" y="9"/>
                    <a:pt x="310" y="24"/>
                  </a:cubicBezTo>
                  <a:cubicBezTo>
                    <a:pt x="322" y="26"/>
                    <a:pt x="314" y="50"/>
                    <a:pt x="322" y="60"/>
                  </a:cubicBezTo>
                  <a:cubicBezTo>
                    <a:pt x="331" y="71"/>
                    <a:pt x="346" y="76"/>
                    <a:pt x="358" y="84"/>
                  </a:cubicBezTo>
                  <a:cubicBezTo>
                    <a:pt x="366" y="96"/>
                    <a:pt x="368" y="115"/>
                    <a:pt x="382" y="120"/>
                  </a:cubicBezTo>
                  <a:cubicBezTo>
                    <a:pt x="408" y="129"/>
                    <a:pt x="448" y="96"/>
                    <a:pt x="466" y="84"/>
                  </a:cubicBezTo>
                  <a:cubicBezTo>
                    <a:pt x="470" y="72"/>
                    <a:pt x="465" y="50"/>
                    <a:pt x="478" y="48"/>
                  </a:cubicBezTo>
                  <a:cubicBezTo>
                    <a:pt x="503" y="44"/>
                    <a:pt x="526" y="64"/>
                    <a:pt x="550" y="72"/>
                  </a:cubicBezTo>
                  <a:cubicBezTo>
                    <a:pt x="562" y="76"/>
                    <a:pt x="586" y="84"/>
                    <a:pt x="586" y="84"/>
                  </a:cubicBezTo>
                  <a:cubicBezTo>
                    <a:pt x="598" y="119"/>
                    <a:pt x="598" y="157"/>
                    <a:pt x="610" y="192"/>
                  </a:cubicBezTo>
                  <a:cubicBezTo>
                    <a:pt x="615" y="206"/>
                    <a:pt x="628" y="215"/>
                    <a:pt x="634" y="228"/>
                  </a:cubicBezTo>
                  <a:cubicBezTo>
                    <a:pt x="644" y="251"/>
                    <a:pt x="650" y="276"/>
                    <a:pt x="658" y="300"/>
                  </a:cubicBezTo>
                  <a:cubicBezTo>
                    <a:pt x="666" y="324"/>
                    <a:pt x="730" y="324"/>
                    <a:pt x="730" y="324"/>
                  </a:cubicBezTo>
                  <a:cubicBezTo>
                    <a:pt x="734" y="336"/>
                    <a:pt x="742" y="347"/>
                    <a:pt x="742" y="360"/>
                  </a:cubicBezTo>
                  <a:cubicBezTo>
                    <a:pt x="742" y="413"/>
                    <a:pt x="683" y="411"/>
                    <a:pt x="646" y="420"/>
                  </a:cubicBezTo>
                  <a:cubicBezTo>
                    <a:pt x="617" y="508"/>
                    <a:pt x="618" y="606"/>
                    <a:pt x="670" y="684"/>
                  </a:cubicBezTo>
                  <a:cubicBezTo>
                    <a:pt x="630" y="688"/>
                    <a:pt x="590" y="691"/>
                    <a:pt x="550" y="696"/>
                  </a:cubicBezTo>
                  <a:cubicBezTo>
                    <a:pt x="522" y="699"/>
                    <a:pt x="482" y="725"/>
                    <a:pt x="454" y="719"/>
                  </a:cubicBezTo>
                  <a:cubicBezTo>
                    <a:pt x="426" y="713"/>
                    <a:pt x="346" y="671"/>
                    <a:pt x="346" y="671"/>
                  </a:cubicBezTo>
                  <a:cubicBezTo>
                    <a:pt x="215" y="686"/>
                    <a:pt x="149" y="657"/>
                    <a:pt x="22" y="636"/>
                  </a:cubicBezTo>
                  <a:cubicBezTo>
                    <a:pt x="4" y="583"/>
                    <a:pt x="0" y="534"/>
                    <a:pt x="46" y="503"/>
                  </a:cubicBezTo>
                  <a:cubicBezTo>
                    <a:pt x="65" y="445"/>
                    <a:pt x="70" y="431"/>
                    <a:pt x="106" y="372"/>
                  </a:cubicBezTo>
                  <a:cubicBezTo>
                    <a:pt x="113" y="348"/>
                    <a:pt x="106" y="287"/>
                    <a:pt x="106" y="287"/>
                  </a:cubicBezTo>
                  <a:cubicBezTo>
                    <a:pt x="103" y="245"/>
                    <a:pt x="84" y="191"/>
                    <a:pt x="70" y="143"/>
                  </a:cubicBezTo>
                  <a:cubicBezTo>
                    <a:pt x="56" y="95"/>
                    <a:pt x="32" y="30"/>
                    <a:pt x="22" y="0"/>
                  </a:cubicBezTo>
                  <a:close/>
                </a:path>
              </a:pathLst>
            </a:custGeom>
            <a:solidFill>
              <a:srgbClr val="CCFFFF"/>
            </a:solidFill>
            <a:ln w="9525">
              <a:solidFill>
                <a:schemeClr val="tx1"/>
              </a:solidFill>
              <a:round/>
            </a:ln>
          </p:spPr>
          <p:txBody>
            <a:bodyPr/>
            <a:lstStyle/>
            <a:p>
              <a:endParaRPr lang="zh-CN" altLang="en-US"/>
            </a:p>
          </p:txBody>
        </p:sp>
        <p:sp>
          <p:nvSpPr>
            <p:cNvPr id="56361" name="Freeform 19"/>
            <p:cNvSpPr>
              <a:spLocks noChangeArrowheads="1"/>
            </p:cNvSpPr>
            <p:nvPr/>
          </p:nvSpPr>
          <p:spPr bwMode="auto">
            <a:xfrm>
              <a:off x="2688" y="3168"/>
              <a:ext cx="593" cy="747"/>
            </a:xfrm>
            <a:custGeom>
              <a:avLst/>
              <a:gdLst>
                <a:gd name="T0" fmla="*/ 19 w 593"/>
                <a:gd name="T1" fmla="*/ 60 h 747"/>
                <a:gd name="T2" fmla="*/ 55 w 593"/>
                <a:gd name="T3" fmla="*/ 36 h 747"/>
                <a:gd name="T4" fmla="*/ 127 w 593"/>
                <a:gd name="T5" fmla="*/ 60 h 747"/>
                <a:gd name="T6" fmla="*/ 343 w 593"/>
                <a:gd name="T7" fmla="*/ 60 h 747"/>
                <a:gd name="T8" fmla="*/ 415 w 593"/>
                <a:gd name="T9" fmla="*/ 84 h 747"/>
                <a:gd name="T10" fmla="*/ 451 w 593"/>
                <a:gd name="T11" fmla="*/ 96 h 747"/>
                <a:gd name="T12" fmla="*/ 559 w 593"/>
                <a:gd name="T13" fmla="*/ 96 h 747"/>
                <a:gd name="T14" fmla="*/ 564 w 593"/>
                <a:gd name="T15" fmla="*/ 192 h 747"/>
                <a:gd name="T16" fmla="*/ 588 w 593"/>
                <a:gd name="T17" fmla="*/ 276 h 747"/>
                <a:gd name="T18" fmla="*/ 535 w 593"/>
                <a:gd name="T19" fmla="*/ 336 h 747"/>
                <a:gd name="T20" fmla="*/ 499 w 593"/>
                <a:gd name="T21" fmla="*/ 348 h 747"/>
                <a:gd name="T22" fmla="*/ 564 w 593"/>
                <a:gd name="T23" fmla="*/ 528 h 747"/>
                <a:gd name="T24" fmla="*/ 528 w 593"/>
                <a:gd name="T25" fmla="*/ 696 h 747"/>
                <a:gd name="T26" fmla="*/ 427 w 593"/>
                <a:gd name="T27" fmla="*/ 720 h 747"/>
                <a:gd name="T28" fmla="*/ 235 w 593"/>
                <a:gd name="T29" fmla="*/ 636 h 747"/>
                <a:gd name="T30" fmla="*/ 211 w 593"/>
                <a:gd name="T31" fmla="*/ 528 h 747"/>
                <a:gd name="T32" fmla="*/ 175 w 593"/>
                <a:gd name="T33" fmla="*/ 456 h 747"/>
                <a:gd name="T34" fmla="*/ 127 w 593"/>
                <a:gd name="T35" fmla="*/ 324 h 747"/>
                <a:gd name="T36" fmla="*/ 115 w 593"/>
                <a:gd name="T37" fmla="*/ 228 h 747"/>
                <a:gd name="T38" fmla="*/ 67 w 593"/>
                <a:gd name="T39" fmla="*/ 156 h 747"/>
                <a:gd name="T40" fmla="*/ 55 w 593"/>
                <a:gd name="T41" fmla="*/ 120 h 747"/>
                <a:gd name="T42" fmla="*/ 19 w 593"/>
                <a:gd name="T43" fmla="*/ 96 h 747"/>
                <a:gd name="T44" fmla="*/ 7 w 593"/>
                <a:gd name="T45" fmla="*/ 12 h 747"/>
                <a:gd name="T46" fmla="*/ 43 w 593"/>
                <a:gd name="T47" fmla="*/ 0 h 747"/>
                <a:gd name="T48" fmla="*/ 283 w 593"/>
                <a:gd name="T49" fmla="*/ 12 h 747"/>
                <a:gd name="T50" fmla="*/ 343 w 593"/>
                <a:gd name="T51" fmla="*/ 24 h 747"/>
                <a:gd name="T52" fmla="*/ 379 w 593"/>
                <a:gd name="T53" fmla="*/ 36 h 74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93"/>
                <a:gd name="T82" fmla="*/ 0 h 747"/>
                <a:gd name="T83" fmla="*/ 593 w 593"/>
                <a:gd name="T84" fmla="*/ 747 h 74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93" h="747">
                  <a:moveTo>
                    <a:pt x="19" y="60"/>
                  </a:moveTo>
                  <a:cubicBezTo>
                    <a:pt x="31" y="52"/>
                    <a:pt x="41" y="36"/>
                    <a:pt x="55" y="36"/>
                  </a:cubicBezTo>
                  <a:cubicBezTo>
                    <a:pt x="80" y="36"/>
                    <a:pt x="127" y="60"/>
                    <a:pt x="127" y="60"/>
                  </a:cubicBezTo>
                  <a:cubicBezTo>
                    <a:pt x="214" y="31"/>
                    <a:pt x="181" y="37"/>
                    <a:pt x="343" y="60"/>
                  </a:cubicBezTo>
                  <a:cubicBezTo>
                    <a:pt x="368" y="64"/>
                    <a:pt x="391" y="76"/>
                    <a:pt x="415" y="84"/>
                  </a:cubicBezTo>
                  <a:cubicBezTo>
                    <a:pt x="427" y="88"/>
                    <a:pt x="451" y="96"/>
                    <a:pt x="451" y="96"/>
                  </a:cubicBezTo>
                  <a:cubicBezTo>
                    <a:pt x="467" y="92"/>
                    <a:pt x="547" y="65"/>
                    <a:pt x="559" y="96"/>
                  </a:cubicBezTo>
                  <a:cubicBezTo>
                    <a:pt x="572" y="130"/>
                    <a:pt x="568" y="156"/>
                    <a:pt x="564" y="192"/>
                  </a:cubicBezTo>
                  <a:cubicBezTo>
                    <a:pt x="561" y="221"/>
                    <a:pt x="593" y="252"/>
                    <a:pt x="588" y="276"/>
                  </a:cubicBezTo>
                  <a:cubicBezTo>
                    <a:pt x="583" y="300"/>
                    <a:pt x="550" y="324"/>
                    <a:pt x="535" y="336"/>
                  </a:cubicBezTo>
                  <a:cubicBezTo>
                    <a:pt x="531" y="348"/>
                    <a:pt x="511" y="344"/>
                    <a:pt x="499" y="348"/>
                  </a:cubicBezTo>
                  <a:cubicBezTo>
                    <a:pt x="508" y="417"/>
                    <a:pt x="580" y="464"/>
                    <a:pt x="564" y="528"/>
                  </a:cubicBezTo>
                  <a:cubicBezTo>
                    <a:pt x="560" y="576"/>
                    <a:pt x="547" y="652"/>
                    <a:pt x="528" y="696"/>
                  </a:cubicBezTo>
                  <a:cubicBezTo>
                    <a:pt x="516" y="722"/>
                    <a:pt x="427" y="720"/>
                    <a:pt x="427" y="720"/>
                  </a:cubicBezTo>
                  <a:cubicBezTo>
                    <a:pt x="210" y="703"/>
                    <a:pt x="309" y="747"/>
                    <a:pt x="235" y="636"/>
                  </a:cubicBezTo>
                  <a:cubicBezTo>
                    <a:pt x="230" y="608"/>
                    <a:pt x="226" y="558"/>
                    <a:pt x="211" y="528"/>
                  </a:cubicBezTo>
                  <a:cubicBezTo>
                    <a:pt x="182" y="469"/>
                    <a:pt x="190" y="516"/>
                    <a:pt x="175" y="456"/>
                  </a:cubicBezTo>
                  <a:cubicBezTo>
                    <a:pt x="161" y="401"/>
                    <a:pt x="158" y="371"/>
                    <a:pt x="127" y="324"/>
                  </a:cubicBezTo>
                  <a:cubicBezTo>
                    <a:pt x="123" y="292"/>
                    <a:pt x="126" y="258"/>
                    <a:pt x="115" y="228"/>
                  </a:cubicBezTo>
                  <a:cubicBezTo>
                    <a:pt x="105" y="201"/>
                    <a:pt x="83" y="180"/>
                    <a:pt x="67" y="156"/>
                  </a:cubicBezTo>
                  <a:cubicBezTo>
                    <a:pt x="60" y="145"/>
                    <a:pt x="63" y="130"/>
                    <a:pt x="55" y="120"/>
                  </a:cubicBezTo>
                  <a:cubicBezTo>
                    <a:pt x="46" y="109"/>
                    <a:pt x="31" y="104"/>
                    <a:pt x="19" y="96"/>
                  </a:cubicBezTo>
                  <a:cubicBezTo>
                    <a:pt x="15" y="68"/>
                    <a:pt x="0" y="39"/>
                    <a:pt x="7" y="12"/>
                  </a:cubicBezTo>
                  <a:cubicBezTo>
                    <a:pt x="10" y="0"/>
                    <a:pt x="30" y="0"/>
                    <a:pt x="43" y="0"/>
                  </a:cubicBezTo>
                  <a:cubicBezTo>
                    <a:pt x="123" y="0"/>
                    <a:pt x="203" y="8"/>
                    <a:pt x="283" y="12"/>
                  </a:cubicBezTo>
                  <a:cubicBezTo>
                    <a:pt x="303" y="16"/>
                    <a:pt x="323" y="19"/>
                    <a:pt x="343" y="24"/>
                  </a:cubicBezTo>
                  <a:cubicBezTo>
                    <a:pt x="355" y="27"/>
                    <a:pt x="379" y="36"/>
                    <a:pt x="379" y="36"/>
                  </a:cubicBezTo>
                </a:path>
              </a:pathLst>
            </a:custGeom>
            <a:solidFill>
              <a:srgbClr val="CCFFFF"/>
            </a:solidFill>
            <a:ln w="9525">
              <a:solidFill>
                <a:schemeClr val="tx1"/>
              </a:solidFill>
              <a:round/>
            </a:ln>
          </p:spPr>
          <p:txBody>
            <a:bodyPr/>
            <a:lstStyle/>
            <a:p>
              <a:endParaRPr lang="zh-CN" altLang="en-US"/>
            </a:p>
          </p:txBody>
        </p:sp>
        <p:sp>
          <p:nvSpPr>
            <p:cNvPr id="56362" name="Freeform 20"/>
            <p:cNvSpPr>
              <a:spLocks noChangeArrowheads="1"/>
            </p:cNvSpPr>
            <p:nvPr/>
          </p:nvSpPr>
          <p:spPr bwMode="auto">
            <a:xfrm>
              <a:off x="2640" y="1872"/>
              <a:ext cx="1218" cy="1105"/>
            </a:xfrm>
            <a:custGeom>
              <a:avLst/>
              <a:gdLst>
                <a:gd name="T0" fmla="*/ 82 w 1218"/>
                <a:gd name="T1" fmla="*/ 600 h 1105"/>
                <a:gd name="T2" fmla="*/ 130 w 1218"/>
                <a:gd name="T3" fmla="*/ 660 h 1105"/>
                <a:gd name="T4" fmla="*/ 154 w 1218"/>
                <a:gd name="T5" fmla="*/ 696 h 1105"/>
                <a:gd name="T6" fmla="*/ 370 w 1218"/>
                <a:gd name="T7" fmla="*/ 720 h 1105"/>
                <a:gd name="T8" fmla="*/ 454 w 1218"/>
                <a:gd name="T9" fmla="*/ 792 h 1105"/>
                <a:gd name="T10" fmla="*/ 490 w 1218"/>
                <a:gd name="T11" fmla="*/ 780 h 1105"/>
                <a:gd name="T12" fmla="*/ 514 w 1218"/>
                <a:gd name="T13" fmla="*/ 744 h 1105"/>
                <a:gd name="T14" fmla="*/ 622 w 1218"/>
                <a:gd name="T15" fmla="*/ 756 h 1105"/>
                <a:gd name="T16" fmla="*/ 730 w 1218"/>
                <a:gd name="T17" fmla="*/ 1008 h 1105"/>
                <a:gd name="T18" fmla="*/ 862 w 1218"/>
                <a:gd name="T19" fmla="*/ 1008 h 1105"/>
                <a:gd name="T20" fmla="*/ 898 w 1218"/>
                <a:gd name="T21" fmla="*/ 1032 h 1105"/>
                <a:gd name="T22" fmla="*/ 982 w 1218"/>
                <a:gd name="T23" fmla="*/ 1044 h 1105"/>
                <a:gd name="T24" fmla="*/ 1078 w 1218"/>
                <a:gd name="T25" fmla="*/ 1104 h 1105"/>
                <a:gd name="T26" fmla="*/ 1114 w 1218"/>
                <a:gd name="T27" fmla="*/ 1092 h 1105"/>
                <a:gd name="T28" fmla="*/ 1090 w 1218"/>
                <a:gd name="T29" fmla="*/ 1020 h 1105"/>
                <a:gd name="T30" fmla="*/ 1114 w 1218"/>
                <a:gd name="T31" fmla="*/ 984 h 1105"/>
                <a:gd name="T32" fmla="*/ 1102 w 1218"/>
                <a:gd name="T33" fmla="*/ 936 h 1105"/>
                <a:gd name="T34" fmla="*/ 1138 w 1218"/>
                <a:gd name="T35" fmla="*/ 864 h 1105"/>
                <a:gd name="T36" fmla="*/ 1198 w 1218"/>
                <a:gd name="T37" fmla="*/ 852 h 1105"/>
                <a:gd name="T38" fmla="*/ 1186 w 1218"/>
                <a:gd name="T39" fmla="*/ 744 h 1105"/>
                <a:gd name="T40" fmla="*/ 1114 w 1218"/>
                <a:gd name="T41" fmla="*/ 480 h 1105"/>
                <a:gd name="T42" fmla="*/ 1138 w 1218"/>
                <a:gd name="T43" fmla="*/ 444 h 1105"/>
                <a:gd name="T44" fmla="*/ 1174 w 1218"/>
                <a:gd name="T45" fmla="*/ 420 h 1105"/>
                <a:gd name="T46" fmla="*/ 1150 w 1218"/>
                <a:gd name="T47" fmla="*/ 348 h 1105"/>
                <a:gd name="T48" fmla="*/ 1210 w 1218"/>
                <a:gd name="T49" fmla="*/ 240 h 1105"/>
                <a:gd name="T50" fmla="*/ 1186 w 1218"/>
                <a:gd name="T51" fmla="*/ 168 h 1105"/>
                <a:gd name="T52" fmla="*/ 1198 w 1218"/>
                <a:gd name="T53" fmla="*/ 132 h 1105"/>
                <a:gd name="T54" fmla="*/ 1162 w 1218"/>
                <a:gd name="T55" fmla="*/ 144 h 1105"/>
                <a:gd name="T56" fmla="*/ 1078 w 1218"/>
                <a:gd name="T57" fmla="*/ 48 h 1105"/>
                <a:gd name="T58" fmla="*/ 946 w 1218"/>
                <a:gd name="T59" fmla="*/ 36 h 1105"/>
                <a:gd name="T60" fmla="*/ 766 w 1218"/>
                <a:gd name="T61" fmla="*/ 12 h 1105"/>
                <a:gd name="T62" fmla="*/ 730 w 1218"/>
                <a:gd name="T63" fmla="*/ 24 h 1105"/>
                <a:gd name="T64" fmla="*/ 694 w 1218"/>
                <a:gd name="T65" fmla="*/ 48 h 1105"/>
                <a:gd name="T66" fmla="*/ 658 w 1218"/>
                <a:gd name="T67" fmla="*/ 36 h 1105"/>
                <a:gd name="T68" fmla="*/ 610 w 1218"/>
                <a:gd name="T69" fmla="*/ 24 h 1105"/>
                <a:gd name="T70" fmla="*/ 538 w 1218"/>
                <a:gd name="T71" fmla="*/ 0 h 1105"/>
                <a:gd name="T72" fmla="*/ 490 w 1218"/>
                <a:gd name="T73" fmla="*/ 108 h 1105"/>
                <a:gd name="T74" fmla="*/ 406 w 1218"/>
                <a:gd name="T75" fmla="*/ 300 h 1105"/>
                <a:gd name="T76" fmla="*/ 358 w 1218"/>
                <a:gd name="T77" fmla="*/ 456 h 1105"/>
                <a:gd name="T78" fmla="*/ 334 w 1218"/>
                <a:gd name="T79" fmla="*/ 528 h 1105"/>
                <a:gd name="T80" fmla="*/ 130 w 1218"/>
                <a:gd name="T81" fmla="*/ 576 h 1105"/>
                <a:gd name="T82" fmla="*/ 94 w 1218"/>
                <a:gd name="T83" fmla="*/ 588 h 1105"/>
                <a:gd name="T84" fmla="*/ 94 w 1218"/>
                <a:gd name="T85" fmla="*/ 600 h 1105"/>
                <a:gd name="T86" fmla="*/ 70 w 1218"/>
                <a:gd name="T87" fmla="*/ 624 h 1105"/>
                <a:gd name="T88" fmla="*/ 106 w 1218"/>
                <a:gd name="T89" fmla="*/ 648 h 1105"/>
                <a:gd name="T90" fmla="*/ 130 w 1218"/>
                <a:gd name="T91" fmla="*/ 684 h 110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218"/>
                <a:gd name="T139" fmla="*/ 0 h 1105"/>
                <a:gd name="T140" fmla="*/ 1218 w 1218"/>
                <a:gd name="T141" fmla="*/ 1105 h 110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218" h="1105">
                  <a:moveTo>
                    <a:pt x="82" y="600"/>
                  </a:moveTo>
                  <a:cubicBezTo>
                    <a:pt x="105" y="670"/>
                    <a:pt x="76" y="606"/>
                    <a:pt x="130" y="660"/>
                  </a:cubicBezTo>
                  <a:cubicBezTo>
                    <a:pt x="140" y="670"/>
                    <a:pt x="140" y="693"/>
                    <a:pt x="154" y="696"/>
                  </a:cubicBezTo>
                  <a:cubicBezTo>
                    <a:pt x="224" y="714"/>
                    <a:pt x="370" y="720"/>
                    <a:pt x="370" y="720"/>
                  </a:cubicBezTo>
                  <a:cubicBezTo>
                    <a:pt x="388" y="774"/>
                    <a:pt x="402" y="775"/>
                    <a:pt x="454" y="792"/>
                  </a:cubicBezTo>
                  <a:cubicBezTo>
                    <a:pt x="466" y="788"/>
                    <a:pt x="480" y="788"/>
                    <a:pt x="490" y="780"/>
                  </a:cubicBezTo>
                  <a:cubicBezTo>
                    <a:pt x="501" y="771"/>
                    <a:pt x="500" y="747"/>
                    <a:pt x="514" y="744"/>
                  </a:cubicBezTo>
                  <a:cubicBezTo>
                    <a:pt x="550" y="738"/>
                    <a:pt x="586" y="752"/>
                    <a:pt x="622" y="756"/>
                  </a:cubicBezTo>
                  <a:cubicBezTo>
                    <a:pt x="674" y="834"/>
                    <a:pt x="678" y="930"/>
                    <a:pt x="730" y="1008"/>
                  </a:cubicBezTo>
                  <a:cubicBezTo>
                    <a:pt x="790" y="996"/>
                    <a:pt x="799" y="987"/>
                    <a:pt x="862" y="1008"/>
                  </a:cubicBezTo>
                  <a:cubicBezTo>
                    <a:pt x="876" y="1013"/>
                    <a:pt x="884" y="1028"/>
                    <a:pt x="898" y="1032"/>
                  </a:cubicBezTo>
                  <a:cubicBezTo>
                    <a:pt x="925" y="1040"/>
                    <a:pt x="954" y="1040"/>
                    <a:pt x="982" y="1044"/>
                  </a:cubicBezTo>
                  <a:cubicBezTo>
                    <a:pt x="1042" y="1064"/>
                    <a:pt x="1018" y="1084"/>
                    <a:pt x="1078" y="1104"/>
                  </a:cubicBezTo>
                  <a:cubicBezTo>
                    <a:pt x="1090" y="1100"/>
                    <a:pt x="1112" y="1105"/>
                    <a:pt x="1114" y="1092"/>
                  </a:cubicBezTo>
                  <a:cubicBezTo>
                    <a:pt x="1118" y="1067"/>
                    <a:pt x="1090" y="1020"/>
                    <a:pt x="1090" y="1020"/>
                  </a:cubicBezTo>
                  <a:cubicBezTo>
                    <a:pt x="1098" y="1008"/>
                    <a:pt x="1112" y="998"/>
                    <a:pt x="1114" y="984"/>
                  </a:cubicBezTo>
                  <a:cubicBezTo>
                    <a:pt x="1116" y="968"/>
                    <a:pt x="1102" y="952"/>
                    <a:pt x="1102" y="936"/>
                  </a:cubicBezTo>
                  <a:cubicBezTo>
                    <a:pt x="1102" y="921"/>
                    <a:pt x="1126" y="871"/>
                    <a:pt x="1138" y="864"/>
                  </a:cubicBezTo>
                  <a:cubicBezTo>
                    <a:pt x="1156" y="854"/>
                    <a:pt x="1178" y="856"/>
                    <a:pt x="1198" y="852"/>
                  </a:cubicBezTo>
                  <a:cubicBezTo>
                    <a:pt x="1218" y="792"/>
                    <a:pt x="1214" y="828"/>
                    <a:pt x="1186" y="744"/>
                  </a:cubicBezTo>
                  <a:cubicBezTo>
                    <a:pt x="1157" y="657"/>
                    <a:pt x="1143" y="566"/>
                    <a:pt x="1114" y="480"/>
                  </a:cubicBezTo>
                  <a:cubicBezTo>
                    <a:pt x="1122" y="468"/>
                    <a:pt x="1128" y="454"/>
                    <a:pt x="1138" y="444"/>
                  </a:cubicBezTo>
                  <a:cubicBezTo>
                    <a:pt x="1148" y="434"/>
                    <a:pt x="1172" y="434"/>
                    <a:pt x="1174" y="420"/>
                  </a:cubicBezTo>
                  <a:cubicBezTo>
                    <a:pt x="1177" y="395"/>
                    <a:pt x="1150" y="348"/>
                    <a:pt x="1150" y="348"/>
                  </a:cubicBezTo>
                  <a:cubicBezTo>
                    <a:pt x="1205" y="265"/>
                    <a:pt x="1189" y="303"/>
                    <a:pt x="1210" y="240"/>
                  </a:cubicBezTo>
                  <a:cubicBezTo>
                    <a:pt x="1202" y="216"/>
                    <a:pt x="1178" y="192"/>
                    <a:pt x="1186" y="168"/>
                  </a:cubicBezTo>
                  <a:cubicBezTo>
                    <a:pt x="1190" y="156"/>
                    <a:pt x="1207" y="141"/>
                    <a:pt x="1198" y="132"/>
                  </a:cubicBezTo>
                  <a:cubicBezTo>
                    <a:pt x="1189" y="123"/>
                    <a:pt x="1174" y="140"/>
                    <a:pt x="1162" y="144"/>
                  </a:cubicBezTo>
                  <a:cubicBezTo>
                    <a:pt x="1102" y="104"/>
                    <a:pt x="1134" y="132"/>
                    <a:pt x="1078" y="48"/>
                  </a:cubicBezTo>
                  <a:cubicBezTo>
                    <a:pt x="1053" y="11"/>
                    <a:pt x="990" y="41"/>
                    <a:pt x="946" y="36"/>
                  </a:cubicBezTo>
                  <a:cubicBezTo>
                    <a:pt x="886" y="29"/>
                    <a:pt x="826" y="20"/>
                    <a:pt x="766" y="12"/>
                  </a:cubicBezTo>
                  <a:cubicBezTo>
                    <a:pt x="754" y="16"/>
                    <a:pt x="741" y="18"/>
                    <a:pt x="730" y="24"/>
                  </a:cubicBezTo>
                  <a:cubicBezTo>
                    <a:pt x="717" y="30"/>
                    <a:pt x="708" y="46"/>
                    <a:pt x="694" y="48"/>
                  </a:cubicBezTo>
                  <a:cubicBezTo>
                    <a:pt x="682" y="50"/>
                    <a:pt x="670" y="39"/>
                    <a:pt x="658" y="36"/>
                  </a:cubicBezTo>
                  <a:cubicBezTo>
                    <a:pt x="642" y="31"/>
                    <a:pt x="626" y="29"/>
                    <a:pt x="610" y="24"/>
                  </a:cubicBezTo>
                  <a:cubicBezTo>
                    <a:pt x="586" y="17"/>
                    <a:pt x="538" y="0"/>
                    <a:pt x="538" y="0"/>
                  </a:cubicBezTo>
                  <a:cubicBezTo>
                    <a:pt x="509" y="86"/>
                    <a:pt x="528" y="51"/>
                    <a:pt x="490" y="108"/>
                  </a:cubicBezTo>
                  <a:cubicBezTo>
                    <a:pt x="473" y="177"/>
                    <a:pt x="445" y="241"/>
                    <a:pt x="406" y="300"/>
                  </a:cubicBezTo>
                  <a:cubicBezTo>
                    <a:pt x="429" y="369"/>
                    <a:pt x="398" y="396"/>
                    <a:pt x="358" y="456"/>
                  </a:cubicBezTo>
                  <a:cubicBezTo>
                    <a:pt x="344" y="477"/>
                    <a:pt x="355" y="514"/>
                    <a:pt x="334" y="528"/>
                  </a:cubicBezTo>
                  <a:cubicBezTo>
                    <a:pt x="262" y="576"/>
                    <a:pt x="228" y="567"/>
                    <a:pt x="130" y="576"/>
                  </a:cubicBezTo>
                  <a:cubicBezTo>
                    <a:pt x="118" y="580"/>
                    <a:pt x="94" y="575"/>
                    <a:pt x="94" y="588"/>
                  </a:cubicBezTo>
                  <a:cubicBezTo>
                    <a:pt x="94" y="604"/>
                    <a:pt x="184" y="630"/>
                    <a:pt x="94" y="600"/>
                  </a:cubicBezTo>
                  <a:cubicBezTo>
                    <a:pt x="0" y="619"/>
                    <a:pt x="28" y="603"/>
                    <a:pt x="70" y="624"/>
                  </a:cubicBezTo>
                  <a:cubicBezTo>
                    <a:pt x="83" y="630"/>
                    <a:pt x="94" y="640"/>
                    <a:pt x="106" y="648"/>
                  </a:cubicBezTo>
                  <a:cubicBezTo>
                    <a:pt x="114" y="660"/>
                    <a:pt x="130" y="684"/>
                    <a:pt x="130" y="684"/>
                  </a:cubicBezTo>
                </a:path>
              </a:pathLst>
            </a:custGeom>
            <a:solidFill>
              <a:srgbClr val="CCFFFF"/>
            </a:solidFill>
            <a:ln w="9525">
              <a:solidFill>
                <a:schemeClr val="tx1"/>
              </a:solidFill>
              <a:round/>
            </a:ln>
          </p:spPr>
          <p:txBody>
            <a:bodyPr/>
            <a:lstStyle/>
            <a:p>
              <a:endParaRPr lang="zh-CN" altLang="en-US"/>
            </a:p>
          </p:txBody>
        </p:sp>
        <p:sp>
          <p:nvSpPr>
            <p:cNvPr id="56363" name="Freeform 21"/>
            <p:cNvSpPr>
              <a:spLocks noChangeArrowheads="1"/>
            </p:cNvSpPr>
            <p:nvPr/>
          </p:nvSpPr>
          <p:spPr bwMode="auto">
            <a:xfrm>
              <a:off x="2496" y="1920"/>
              <a:ext cx="654" cy="547"/>
            </a:xfrm>
            <a:custGeom>
              <a:avLst/>
              <a:gdLst>
                <a:gd name="T0" fmla="*/ 60 w 654"/>
                <a:gd name="T1" fmla="*/ 217 h 547"/>
                <a:gd name="T2" fmla="*/ 36 w 654"/>
                <a:gd name="T3" fmla="*/ 325 h 547"/>
                <a:gd name="T4" fmla="*/ 60 w 654"/>
                <a:gd name="T5" fmla="*/ 361 h 547"/>
                <a:gd name="T6" fmla="*/ 144 w 654"/>
                <a:gd name="T7" fmla="*/ 481 h 547"/>
                <a:gd name="T8" fmla="*/ 276 w 654"/>
                <a:gd name="T9" fmla="*/ 529 h 547"/>
                <a:gd name="T10" fmla="*/ 396 w 654"/>
                <a:gd name="T11" fmla="*/ 517 h 547"/>
                <a:gd name="T12" fmla="*/ 468 w 654"/>
                <a:gd name="T13" fmla="*/ 481 h 547"/>
                <a:gd name="T14" fmla="*/ 564 w 654"/>
                <a:gd name="T15" fmla="*/ 325 h 547"/>
                <a:gd name="T16" fmla="*/ 552 w 654"/>
                <a:gd name="T17" fmla="*/ 265 h 547"/>
                <a:gd name="T18" fmla="*/ 564 w 654"/>
                <a:gd name="T19" fmla="*/ 229 h 547"/>
                <a:gd name="T20" fmla="*/ 612 w 654"/>
                <a:gd name="T21" fmla="*/ 0 h 547"/>
                <a:gd name="T22" fmla="*/ 336 w 654"/>
                <a:gd name="T23" fmla="*/ 169 h 547"/>
                <a:gd name="T24" fmla="*/ 264 w 654"/>
                <a:gd name="T25" fmla="*/ 193 h 547"/>
                <a:gd name="T26" fmla="*/ 228 w 654"/>
                <a:gd name="T27" fmla="*/ 217 h 547"/>
                <a:gd name="T28" fmla="*/ 84 w 654"/>
                <a:gd name="T29" fmla="*/ 229 h 547"/>
                <a:gd name="T30" fmla="*/ 48 w 654"/>
                <a:gd name="T31" fmla="*/ 253 h 547"/>
                <a:gd name="T32" fmla="*/ 36 w 654"/>
                <a:gd name="T33" fmla="*/ 289 h 547"/>
                <a:gd name="T34" fmla="*/ 0 w 654"/>
                <a:gd name="T35" fmla="*/ 313 h 5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54"/>
                <a:gd name="T55" fmla="*/ 0 h 547"/>
                <a:gd name="T56" fmla="*/ 654 w 654"/>
                <a:gd name="T57" fmla="*/ 547 h 54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54" h="547">
                  <a:moveTo>
                    <a:pt x="60" y="217"/>
                  </a:moveTo>
                  <a:cubicBezTo>
                    <a:pt x="35" y="255"/>
                    <a:pt x="13" y="280"/>
                    <a:pt x="36" y="325"/>
                  </a:cubicBezTo>
                  <a:cubicBezTo>
                    <a:pt x="42" y="338"/>
                    <a:pt x="54" y="348"/>
                    <a:pt x="60" y="361"/>
                  </a:cubicBezTo>
                  <a:cubicBezTo>
                    <a:pt x="89" y="427"/>
                    <a:pt x="70" y="456"/>
                    <a:pt x="144" y="481"/>
                  </a:cubicBezTo>
                  <a:cubicBezTo>
                    <a:pt x="188" y="547"/>
                    <a:pt x="196" y="539"/>
                    <a:pt x="276" y="529"/>
                  </a:cubicBezTo>
                  <a:cubicBezTo>
                    <a:pt x="316" y="524"/>
                    <a:pt x="356" y="521"/>
                    <a:pt x="396" y="517"/>
                  </a:cubicBezTo>
                  <a:cubicBezTo>
                    <a:pt x="416" y="510"/>
                    <a:pt x="456" y="501"/>
                    <a:pt x="468" y="481"/>
                  </a:cubicBezTo>
                  <a:cubicBezTo>
                    <a:pt x="512" y="410"/>
                    <a:pt x="474" y="355"/>
                    <a:pt x="564" y="325"/>
                  </a:cubicBezTo>
                  <a:cubicBezTo>
                    <a:pt x="560" y="305"/>
                    <a:pt x="552" y="285"/>
                    <a:pt x="552" y="265"/>
                  </a:cubicBezTo>
                  <a:cubicBezTo>
                    <a:pt x="552" y="252"/>
                    <a:pt x="564" y="242"/>
                    <a:pt x="564" y="229"/>
                  </a:cubicBezTo>
                  <a:cubicBezTo>
                    <a:pt x="564" y="165"/>
                    <a:pt x="654" y="28"/>
                    <a:pt x="612" y="0"/>
                  </a:cubicBezTo>
                  <a:cubicBezTo>
                    <a:pt x="510" y="34"/>
                    <a:pt x="571" y="130"/>
                    <a:pt x="336" y="169"/>
                  </a:cubicBezTo>
                  <a:cubicBezTo>
                    <a:pt x="311" y="173"/>
                    <a:pt x="285" y="179"/>
                    <a:pt x="264" y="193"/>
                  </a:cubicBezTo>
                  <a:cubicBezTo>
                    <a:pt x="252" y="201"/>
                    <a:pt x="242" y="214"/>
                    <a:pt x="228" y="217"/>
                  </a:cubicBezTo>
                  <a:cubicBezTo>
                    <a:pt x="181" y="226"/>
                    <a:pt x="132" y="225"/>
                    <a:pt x="84" y="229"/>
                  </a:cubicBezTo>
                  <a:cubicBezTo>
                    <a:pt x="72" y="237"/>
                    <a:pt x="57" y="242"/>
                    <a:pt x="48" y="253"/>
                  </a:cubicBezTo>
                  <a:cubicBezTo>
                    <a:pt x="40" y="263"/>
                    <a:pt x="44" y="279"/>
                    <a:pt x="36" y="289"/>
                  </a:cubicBezTo>
                  <a:cubicBezTo>
                    <a:pt x="27" y="300"/>
                    <a:pt x="0" y="313"/>
                    <a:pt x="0" y="313"/>
                  </a:cubicBezTo>
                </a:path>
              </a:pathLst>
            </a:custGeom>
            <a:solidFill>
              <a:srgbClr val="CCFFFF"/>
            </a:solidFill>
            <a:ln w="9525">
              <a:solidFill>
                <a:schemeClr val="tx1"/>
              </a:solidFill>
              <a:round/>
            </a:ln>
          </p:spPr>
          <p:txBody>
            <a:bodyPr/>
            <a:lstStyle/>
            <a:p>
              <a:endParaRPr lang="zh-CN" altLang="en-US"/>
            </a:p>
          </p:txBody>
        </p:sp>
        <p:sp>
          <p:nvSpPr>
            <p:cNvPr id="56364" name="Freeform 22"/>
            <p:cNvSpPr>
              <a:spLocks noChangeArrowheads="1"/>
            </p:cNvSpPr>
            <p:nvPr/>
          </p:nvSpPr>
          <p:spPr bwMode="auto">
            <a:xfrm>
              <a:off x="2507" y="1458"/>
              <a:ext cx="589" cy="727"/>
            </a:xfrm>
            <a:custGeom>
              <a:avLst/>
              <a:gdLst>
                <a:gd name="T0" fmla="*/ 13 w 589"/>
                <a:gd name="T1" fmla="*/ 475 h 727"/>
                <a:gd name="T2" fmla="*/ 37 w 589"/>
                <a:gd name="T3" fmla="*/ 547 h 727"/>
                <a:gd name="T4" fmla="*/ 25 w 589"/>
                <a:gd name="T5" fmla="*/ 595 h 727"/>
                <a:gd name="T6" fmla="*/ 1 w 589"/>
                <a:gd name="T7" fmla="*/ 691 h 727"/>
                <a:gd name="T8" fmla="*/ 13 w 589"/>
                <a:gd name="T9" fmla="*/ 727 h 727"/>
                <a:gd name="T10" fmla="*/ 193 w 589"/>
                <a:gd name="T11" fmla="*/ 679 h 727"/>
                <a:gd name="T12" fmla="*/ 445 w 589"/>
                <a:gd name="T13" fmla="*/ 631 h 727"/>
                <a:gd name="T14" fmla="*/ 517 w 589"/>
                <a:gd name="T15" fmla="*/ 607 h 727"/>
                <a:gd name="T16" fmla="*/ 589 w 589"/>
                <a:gd name="T17" fmla="*/ 511 h 727"/>
                <a:gd name="T18" fmla="*/ 493 w 589"/>
                <a:gd name="T19" fmla="*/ 295 h 727"/>
                <a:gd name="T20" fmla="*/ 445 w 589"/>
                <a:gd name="T21" fmla="*/ 199 h 727"/>
                <a:gd name="T22" fmla="*/ 409 w 589"/>
                <a:gd name="T23" fmla="*/ 91 h 727"/>
                <a:gd name="T24" fmla="*/ 397 w 589"/>
                <a:gd name="T25" fmla="*/ 55 h 727"/>
                <a:gd name="T26" fmla="*/ 409 w 589"/>
                <a:gd name="T27" fmla="*/ 7 h 727"/>
                <a:gd name="T28" fmla="*/ 313 w 589"/>
                <a:gd name="T29" fmla="*/ 31 h 727"/>
                <a:gd name="T30" fmla="*/ 253 w 589"/>
                <a:gd name="T31" fmla="*/ 211 h 727"/>
                <a:gd name="T32" fmla="*/ 181 w 589"/>
                <a:gd name="T33" fmla="*/ 235 h 727"/>
                <a:gd name="T34" fmla="*/ 157 w 589"/>
                <a:gd name="T35" fmla="*/ 271 h 727"/>
                <a:gd name="T36" fmla="*/ 121 w 589"/>
                <a:gd name="T37" fmla="*/ 295 h 727"/>
                <a:gd name="T38" fmla="*/ 73 w 589"/>
                <a:gd name="T39" fmla="*/ 355 h 727"/>
                <a:gd name="T40" fmla="*/ 25 w 589"/>
                <a:gd name="T41" fmla="*/ 463 h 727"/>
                <a:gd name="T42" fmla="*/ 61 w 589"/>
                <a:gd name="T43" fmla="*/ 487 h 7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89"/>
                <a:gd name="T67" fmla="*/ 0 h 727"/>
                <a:gd name="T68" fmla="*/ 589 w 589"/>
                <a:gd name="T69" fmla="*/ 727 h 7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89" h="727">
                  <a:moveTo>
                    <a:pt x="13" y="475"/>
                  </a:moveTo>
                  <a:cubicBezTo>
                    <a:pt x="21" y="499"/>
                    <a:pt x="29" y="523"/>
                    <a:pt x="37" y="547"/>
                  </a:cubicBezTo>
                  <a:cubicBezTo>
                    <a:pt x="42" y="563"/>
                    <a:pt x="29" y="579"/>
                    <a:pt x="25" y="595"/>
                  </a:cubicBezTo>
                  <a:cubicBezTo>
                    <a:pt x="6" y="682"/>
                    <a:pt x="22" y="627"/>
                    <a:pt x="1" y="691"/>
                  </a:cubicBezTo>
                  <a:cubicBezTo>
                    <a:pt x="5" y="703"/>
                    <a:pt x="0" y="725"/>
                    <a:pt x="13" y="727"/>
                  </a:cubicBezTo>
                  <a:cubicBezTo>
                    <a:pt x="45" y="725"/>
                    <a:pt x="121" y="695"/>
                    <a:pt x="193" y="679"/>
                  </a:cubicBezTo>
                  <a:cubicBezTo>
                    <a:pt x="278" y="661"/>
                    <a:pt x="358" y="643"/>
                    <a:pt x="445" y="631"/>
                  </a:cubicBezTo>
                  <a:cubicBezTo>
                    <a:pt x="469" y="623"/>
                    <a:pt x="509" y="631"/>
                    <a:pt x="517" y="607"/>
                  </a:cubicBezTo>
                  <a:cubicBezTo>
                    <a:pt x="533" y="559"/>
                    <a:pt x="547" y="539"/>
                    <a:pt x="589" y="511"/>
                  </a:cubicBezTo>
                  <a:cubicBezTo>
                    <a:pt x="509" y="458"/>
                    <a:pt x="512" y="388"/>
                    <a:pt x="493" y="295"/>
                  </a:cubicBezTo>
                  <a:cubicBezTo>
                    <a:pt x="475" y="207"/>
                    <a:pt x="503" y="238"/>
                    <a:pt x="445" y="199"/>
                  </a:cubicBezTo>
                  <a:cubicBezTo>
                    <a:pt x="433" y="163"/>
                    <a:pt x="421" y="127"/>
                    <a:pt x="409" y="91"/>
                  </a:cubicBezTo>
                  <a:cubicBezTo>
                    <a:pt x="405" y="79"/>
                    <a:pt x="397" y="55"/>
                    <a:pt x="397" y="55"/>
                  </a:cubicBezTo>
                  <a:cubicBezTo>
                    <a:pt x="401" y="39"/>
                    <a:pt x="422" y="17"/>
                    <a:pt x="409" y="7"/>
                  </a:cubicBezTo>
                  <a:cubicBezTo>
                    <a:pt x="400" y="0"/>
                    <a:pt x="329" y="26"/>
                    <a:pt x="313" y="31"/>
                  </a:cubicBezTo>
                  <a:cubicBezTo>
                    <a:pt x="293" y="91"/>
                    <a:pt x="273" y="151"/>
                    <a:pt x="253" y="211"/>
                  </a:cubicBezTo>
                  <a:cubicBezTo>
                    <a:pt x="245" y="235"/>
                    <a:pt x="181" y="235"/>
                    <a:pt x="181" y="235"/>
                  </a:cubicBezTo>
                  <a:cubicBezTo>
                    <a:pt x="173" y="247"/>
                    <a:pt x="167" y="261"/>
                    <a:pt x="157" y="271"/>
                  </a:cubicBezTo>
                  <a:cubicBezTo>
                    <a:pt x="147" y="281"/>
                    <a:pt x="130" y="284"/>
                    <a:pt x="121" y="295"/>
                  </a:cubicBezTo>
                  <a:cubicBezTo>
                    <a:pt x="55" y="378"/>
                    <a:pt x="176" y="286"/>
                    <a:pt x="73" y="355"/>
                  </a:cubicBezTo>
                  <a:cubicBezTo>
                    <a:pt x="44" y="441"/>
                    <a:pt x="63" y="406"/>
                    <a:pt x="25" y="463"/>
                  </a:cubicBezTo>
                  <a:cubicBezTo>
                    <a:pt x="37" y="471"/>
                    <a:pt x="54" y="474"/>
                    <a:pt x="61" y="487"/>
                  </a:cubicBezTo>
                </a:path>
              </a:pathLst>
            </a:custGeom>
            <a:solidFill>
              <a:srgbClr val="CCFFFF"/>
            </a:solidFill>
            <a:ln w="9525">
              <a:solidFill>
                <a:schemeClr val="tx1"/>
              </a:solidFill>
              <a:round/>
            </a:ln>
          </p:spPr>
          <p:txBody>
            <a:bodyPr/>
            <a:lstStyle/>
            <a:p>
              <a:endParaRPr lang="zh-CN" altLang="en-US"/>
            </a:p>
          </p:txBody>
        </p:sp>
        <p:sp>
          <p:nvSpPr>
            <p:cNvPr id="56365" name="Freeform 23"/>
            <p:cNvSpPr>
              <a:spLocks noChangeArrowheads="1"/>
            </p:cNvSpPr>
            <p:nvPr/>
          </p:nvSpPr>
          <p:spPr bwMode="auto">
            <a:xfrm>
              <a:off x="2152" y="1345"/>
              <a:ext cx="733" cy="601"/>
            </a:xfrm>
            <a:custGeom>
              <a:avLst/>
              <a:gdLst>
                <a:gd name="T0" fmla="*/ 56 w 733"/>
                <a:gd name="T1" fmla="*/ 480 h 601"/>
                <a:gd name="T2" fmla="*/ 152 w 733"/>
                <a:gd name="T3" fmla="*/ 552 h 601"/>
                <a:gd name="T4" fmla="*/ 224 w 733"/>
                <a:gd name="T5" fmla="*/ 564 h 601"/>
                <a:gd name="T6" fmla="*/ 356 w 733"/>
                <a:gd name="T7" fmla="*/ 588 h 601"/>
                <a:gd name="T8" fmla="*/ 392 w 733"/>
                <a:gd name="T9" fmla="*/ 552 h 601"/>
                <a:gd name="T10" fmla="*/ 464 w 733"/>
                <a:gd name="T11" fmla="*/ 468 h 601"/>
                <a:gd name="T12" fmla="*/ 512 w 733"/>
                <a:gd name="T13" fmla="*/ 408 h 601"/>
                <a:gd name="T14" fmla="*/ 572 w 733"/>
                <a:gd name="T15" fmla="*/ 360 h 601"/>
                <a:gd name="T16" fmla="*/ 656 w 733"/>
                <a:gd name="T17" fmla="*/ 216 h 601"/>
                <a:gd name="T18" fmla="*/ 716 w 733"/>
                <a:gd name="T19" fmla="*/ 132 h 601"/>
                <a:gd name="T20" fmla="*/ 728 w 733"/>
                <a:gd name="T21" fmla="*/ 96 h 601"/>
                <a:gd name="T22" fmla="*/ 692 w 733"/>
                <a:gd name="T23" fmla="*/ 72 h 601"/>
                <a:gd name="T24" fmla="*/ 536 w 733"/>
                <a:gd name="T25" fmla="*/ 36 h 601"/>
                <a:gd name="T26" fmla="*/ 452 w 733"/>
                <a:gd name="T27" fmla="*/ 48 h 601"/>
                <a:gd name="T28" fmla="*/ 332 w 733"/>
                <a:gd name="T29" fmla="*/ 12 h 601"/>
                <a:gd name="T30" fmla="*/ 296 w 733"/>
                <a:gd name="T31" fmla="*/ 24 h 601"/>
                <a:gd name="T32" fmla="*/ 224 w 733"/>
                <a:gd name="T33" fmla="*/ 0 h 601"/>
                <a:gd name="T34" fmla="*/ 188 w 733"/>
                <a:gd name="T35" fmla="*/ 24 h 601"/>
                <a:gd name="T36" fmla="*/ 128 w 733"/>
                <a:gd name="T37" fmla="*/ 36 h 601"/>
                <a:gd name="T38" fmla="*/ 104 w 733"/>
                <a:gd name="T39" fmla="*/ 72 h 601"/>
                <a:gd name="T40" fmla="*/ 68 w 733"/>
                <a:gd name="T41" fmla="*/ 84 h 601"/>
                <a:gd name="T42" fmla="*/ 20 w 733"/>
                <a:gd name="T43" fmla="*/ 336 h 601"/>
                <a:gd name="T44" fmla="*/ 32 w 733"/>
                <a:gd name="T45" fmla="*/ 408 h 601"/>
                <a:gd name="T46" fmla="*/ 32 w 733"/>
                <a:gd name="T47" fmla="*/ 480 h 601"/>
                <a:gd name="T48" fmla="*/ 80 w 733"/>
                <a:gd name="T49" fmla="*/ 492 h 601"/>
                <a:gd name="T50" fmla="*/ 140 w 733"/>
                <a:gd name="T51" fmla="*/ 552 h 601"/>
                <a:gd name="T52" fmla="*/ 260 w 733"/>
                <a:gd name="T53" fmla="*/ 600 h 60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33"/>
                <a:gd name="T82" fmla="*/ 0 h 601"/>
                <a:gd name="T83" fmla="*/ 733 w 733"/>
                <a:gd name="T84" fmla="*/ 601 h 60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33" h="601">
                  <a:moveTo>
                    <a:pt x="56" y="480"/>
                  </a:moveTo>
                  <a:cubicBezTo>
                    <a:pt x="118" y="501"/>
                    <a:pt x="98" y="534"/>
                    <a:pt x="152" y="552"/>
                  </a:cubicBezTo>
                  <a:cubicBezTo>
                    <a:pt x="175" y="560"/>
                    <a:pt x="200" y="560"/>
                    <a:pt x="224" y="564"/>
                  </a:cubicBezTo>
                  <a:cubicBezTo>
                    <a:pt x="278" y="600"/>
                    <a:pt x="290" y="601"/>
                    <a:pt x="356" y="588"/>
                  </a:cubicBezTo>
                  <a:cubicBezTo>
                    <a:pt x="368" y="576"/>
                    <a:pt x="383" y="566"/>
                    <a:pt x="392" y="552"/>
                  </a:cubicBezTo>
                  <a:cubicBezTo>
                    <a:pt x="423" y="505"/>
                    <a:pt x="397" y="490"/>
                    <a:pt x="464" y="468"/>
                  </a:cubicBezTo>
                  <a:cubicBezTo>
                    <a:pt x="487" y="398"/>
                    <a:pt x="458" y="462"/>
                    <a:pt x="512" y="408"/>
                  </a:cubicBezTo>
                  <a:cubicBezTo>
                    <a:pt x="566" y="354"/>
                    <a:pt x="502" y="383"/>
                    <a:pt x="572" y="360"/>
                  </a:cubicBezTo>
                  <a:cubicBezTo>
                    <a:pt x="604" y="312"/>
                    <a:pt x="623" y="266"/>
                    <a:pt x="656" y="216"/>
                  </a:cubicBezTo>
                  <a:cubicBezTo>
                    <a:pt x="720" y="120"/>
                    <a:pt x="638" y="158"/>
                    <a:pt x="716" y="132"/>
                  </a:cubicBezTo>
                  <a:cubicBezTo>
                    <a:pt x="720" y="120"/>
                    <a:pt x="733" y="108"/>
                    <a:pt x="728" y="96"/>
                  </a:cubicBezTo>
                  <a:cubicBezTo>
                    <a:pt x="723" y="83"/>
                    <a:pt x="705" y="78"/>
                    <a:pt x="692" y="72"/>
                  </a:cubicBezTo>
                  <a:cubicBezTo>
                    <a:pt x="645" y="49"/>
                    <a:pt x="587" y="49"/>
                    <a:pt x="536" y="36"/>
                  </a:cubicBezTo>
                  <a:cubicBezTo>
                    <a:pt x="508" y="40"/>
                    <a:pt x="480" y="50"/>
                    <a:pt x="452" y="48"/>
                  </a:cubicBezTo>
                  <a:cubicBezTo>
                    <a:pt x="410" y="45"/>
                    <a:pt x="373" y="22"/>
                    <a:pt x="332" y="12"/>
                  </a:cubicBezTo>
                  <a:cubicBezTo>
                    <a:pt x="320" y="16"/>
                    <a:pt x="309" y="25"/>
                    <a:pt x="296" y="24"/>
                  </a:cubicBezTo>
                  <a:cubicBezTo>
                    <a:pt x="271" y="21"/>
                    <a:pt x="224" y="0"/>
                    <a:pt x="224" y="0"/>
                  </a:cubicBezTo>
                  <a:cubicBezTo>
                    <a:pt x="212" y="8"/>
                    <a:pt x="202" y="19"/>
                    <a:pt x="188" y="24"/>
                  </a:cubicBezTo>
                  <a:cubicBezTo>
                    <a:pt x="169" y="31"/>
                    <a:pt x="146" y="26"/>
                    <a:pt x="128" y="36"/>
                  </a:cubicBezTo>
                  <a:cubicBezTo>
                    <a:pt x="115" y="43"/>
                    <a:pt x="115" y="63"/>
                    <a:pt x="104" y="72"/>
                  </a:cubicBezTo>
                  <a:cubicBezTo>
                    <a:pt x="94" y="80"/>
                    <a:pt x="80" y="80"/>
                    <a:pt x="68" y="84"/>
                  </a:cubicBezTo>
                  <a:cubicBezTo>
                    <a:pt x="59" y="168"/>
                    <a:pt x="47" y="255"/>
                    <a:pt x="20" y="336"/>
                  </a:cubicBezTo>
                  <a:cubicBezTo>
                    <a:pt x="24" y="360"/>
                    <a:pt x="32" y="384"/>
                    <a:pt x="32" y="408"/>
                  </a:cubicBezTo>
                  <a:cubicBezTo>
                    <a:pt x="32" y="434"/>
                    <a:pt x="0" y="454"/>
                    <a:pt x="32" y="480"/>
                  </a:cubicBezTo>
                  <a:cubicBezTo>
                    <a:pt x="45" y="490"/>
                    <a:pt x="64" y="488"/>
                    <a:pt x="80" y="492"/>
                  </a:cubicBezTo>
                  <a:cubicBezTo>
                    <a:pt x="102" y="525"/>
                    <a:pt x="102" y="535"/>
                    <a:pt x="140" y="552"/>
                  </a:cubicBezTo>
                  <a:cubicBezTo>
                    <a:pt x="177" y="569"/>
                    <a:pt x="230" y="570"/>
                    <a:pt x="260" y="600"/>
                  </a:cubicBezTo>
                </a:path>
              </a:pathLst>
            </a:custGeom>
            <a:solidFill>
              <a:srgbClr val="CCFFFF"/>
            </a:solidFill>
            <a:ln w="9525">
              <a:solidFill>
                <a:schemeClr val="tx1"/>
              </a:solidFill>
              <a:round/>
            </a:ln>
          </p:spPr>
          <p:txBody>
            <a:bodyPr/>
            <a:lstStyle/>
            <a:p>
              <a:endParaRPr lang="zh-CN" altLang="en-US"/>
            </a:p>
          </p:txBody>
        </p:sp>
        <p:sp>
          <p:nvSpPr>
            <p:cNvPr id="56366" name="Freeform 24"/>
            <p:cNvSpPr>
              <a:spLocks noChangeArrowheads="1"/>
            </p:cNvSpPr>
            <p:nvPr/>
          </p:nvSpPr>
          <p:spPr bwMode="auto">
            <a:xfrm>
              <a:off x="1992" y="1515"/>
              <a:ext cx="108" cy="330"/>
            </a:xfrm>
            <a:custGeom>
              <a:avLst/>
              <a:gdLst>
                <a:gd name="T0" fmla="*/ 72 w 108"/>
                <a:gd name="T1" fmla="*/ 310 h 330"/>
                <a:gd name="T2" fmla="*/ 12 w 108"/>
                <a:gd name="T3" fmla="*/ 226 h 330"/>
                <a:gd name="T4" fmla="*/ 0 w 108"/>
                <a:gd name="T5" fmla="*/ 190 h 330"/>
                <a:gd name="T6" fmla="*/ 12 w 108"/>
                <a:gd name="T7" fmla="*/ 58 h 330"/>
                <a:gd name="T8" fmla="*/ 36 w 108"/>
                <a:gd name="T9" fmla="*/ 22 h 330"/>
                <a:gd name="T10" fmla="*/ 108 w 108"/>
                <a:gd name="T11" fmla="*/ 130 h 330"/>
                <a:gd name="T12" fmla="*/ 108 w 108"/>
                <a:gd name="T13" fmla="*/ 286 h 330"/>
                <a:gd name="T14" fmla="*/ 72 w 108"/>
                <a:gd name="T15" fmla="*/ 310 h 330"/>
                <a:gd name="T16" fmla="*/ 0 60000 65536"/>
                <a:gd name="T17" fmla="*/ 0 60000 65536"/>
                <a:gd name="T18" fmla="*/ 0 60000 65536"/>
                <a:gd name="T19" fmla="*/ 0 60000 65536"/>
                <a:gd name="T20" fmla="*/ 0 60000 65536"/>
                <a:gd name="T21" fmla="*/ 0 60000 65536"/>
                <a:gd name="T22" fmla="*/ 0 60000 65536"/>
                <a:gd name="T23" fmla="*/ 0 60000 65536"/>
                <a:gd name="T24" fmla="*/ 0 w 108"/>
                <a:gd name="T25" fmla="*/ 0 h 330"/>
                <a:gd name="T26" fmla="*/ 108 w 108"/>
                <a:gd name="T27" fmla="*/ 330 h 3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8" h="330">
                  <a:moveTo>
                    <a:pt x="72" y="310"/>
                  </a:moveTo>
                  <a:cubicBezTo>
                    <a:pt x="12" y="290"/>
                    <a:pt x="40" y="310"/>
                    <a:pt x="12" y="226"/>
                  </a:cubicBezTo>
                  <a:cubicBezTo>
                    <a:pt x="8" y="214"/>
                    <a:pt x="0" y="190"/>
                    <a:pt x="0" y="190"/>
                  </a:cubicBezTo>
                  <a:cubicBezTo>
                    <a:pt x="10" y="138"/>
                    <a:pt x="28" y="107"/>
                    <a:pt x="12" y="58"/>
                  </a:cubicBezTo>
                  <a:cubicBezTo>
                    <a:pt x="20" y="46"/>
                    <a:pt x="22" y="27"/>
                    <a:pt x="36" y="22"/>
                  </a:cubicBezTo>
                  <a:cubicBezTo>
                    <a:pt x="101" y="0"/>
                    <a:pt x="102" y="98"/>
                    <a:pt x="108" y="130"/>
                  </a:cubicBezTo>
                  <a:cubicBezTo>
                    <a:pt x="78" y="219"/>
                    <a:pt x="79" y="199"/>
                    <a:pt x="108" y="286"/>
                  </a:cubicBezTo>
                  <a:cubicBezTo>
                    <a:pt x="93" y="330"/>
                    <a:pt x="107" y="328"/>
                    <a:pt x="72" y="310"/>
                  </a:cubicBezTo>
                  <a:close/>
                </a:path>
              </a:pathLst>
            </a:custGeom>
            <a:solidFill>
              <a:srgbClr val="CCFFFF"/>
            </a:solidFill>
            <a:ln w="9525">
              <a:solidFill>
                <a:schemeClr val="tx1"/>
              </a:solidFill>
              <a:round/>
            </a:ln>
          </p:spPr>
          <p:txBody>
            <a:bodyPr/>
            <a:lstStyle/>
            <a:p>
              <a:endParaRPr lang="zh-CN" altLang="en-US"/>
            </a:p>
          </p:txBody>
        </p:sp>
        <p:sp>
          <p:nvSpPr>
            <p:cNvPr id="56367" name="Freeform 25"/>
            <p:cNvSpPr>
              <a:spLocks noChangeArrowheads="1"/>
            </p:cNvSpPr>
            <p:nvPr/>
          </p:nvSpPr>
          <p:spPr bwMode="auto">
            <a:xfrm>
              <a:off x="1237" y="1564"/>
              <a:ext cx="174" cy="177"/>
            </a:xfrm>
            <a:custGeom>
              <a:avLst/>
              <a:gdLst>
                <a:gd name="T0" fmla="*/ 35 w 174"/>
                <a:gd name="T1" fmla="*/ 105 h 177"/>
                <a:gd name="T2" fmla="*/ 155 w 174"/>
                <a:gd name="T3" fmla="*/ 45 h 177"/>
                <a:gd name="T4" fmla="*/ 83 w 174"/>
                <a:gd name="T5" fmla="*/ 177 h 177"/>
                <a:gd name="T6" fmla="*/ 47 w 174"/>
                <a:gd name="T7" fmla="*/ 153 h 177"/>
                <a:gd name="T8" fmla="*/ 35 w 174"/>
                <a:gd name="T9" fmla="*/ 105 h 177"/>
                <a:gd name="T10" fmla="*/ 0 60000 65536"/>
                <a:gd name="T11" fmla="*/ 0 60000 65536"/>
                <a:gd name="T12" fmla="*/ 0 60000 65536"/>
                <a:gd name="T13" fmla="*/ 0 60000 65536"/>
                <a:gd name="T14" fmla="*/ 0 60000 65536"/>
                <a:gd name="T15" fmla="*/ 0 w 174"/>
                <a:gd name="T16" fmla="*/ 0 h 177"/>
                <a:gd name="T17" fmla="*/ 174 w 174"/>
                <a:gd name="T18" fmla="*/ 177 h 177"/>
              </a:gdLst>
              <a:ahLst/>
              <a:cxnLst>
                <a:cxn ang="T10">
                  <a:pos x="T0" y="T1"/>
                </a:cxn>
                <a:cxn ang="T11">
                  <a:pos x="T2" y="T3"/>
                </a:cxn>
                <a:cxn ang="T12">
                  <a:pos x="T4" y="T5"/>
                </a:cxn>
                <a:cxn ang="T13">
                  <a:pos x="T6" y="T7"/>
                </a:cxn>
                <a:cxn ang="T14">
                  <a:pos x="T8" y="T9"/>
                </a:cxn>
              </a:cxnLst>
              <a:rect l="T15" t="T16" r="T17" b="T18"/>
              <a:pathLst>
                <a:path w="174" h="177">
                  <a:moveTo>
                    <a:pt x="35" y="105"/>
                  </a:moveTo>
                  <a:cubicBezTo>
                    <a:pt x="0" y="0"/>
                    <a:pt x="77" y="36"/>
                    <a:pt x="155" y="45"/>
                  </a:cubicBezTo>
                  <a:cubicBezTo>
                    <a:pt x="174" y="121"/>
                    <a:pt x="161" y="151"/>
                    <a:pt x="83" y="177"/>
                  </a:cubicBezTo>
                  <a:cubicBezTo>
                    <a:pt x="71" y="169"/>
                    <a:pt x="54" y="166"/>
                    <a:pt x="47" y="153"/>
                  </a:cubicBezTo>
                  <a:cubicBezTo>
                    <a:pt x="34" y="131"/>
                    <a:pt x="35" y="64"/>
                    <a:pt x="35" y="105"/>
                  </a:cubicBezTo>
                  <a:close/>
                </a:path>
              </a:pathLst>
            </a:custGeom>
            <a:solidFill>
              <a:srgbClr val="CCFFFF"/>
            </a:solidFill>
            <a:ln w="9525">
              <a:solidFill>
                <a:schemeClr val="tx1"/>
              </a:solidFill>
              <a:round/>
            </a:ln>
          </p:spPr>
          <p:txBody>
            <a:bodyPr/>
            <a:lstStyle/>
            <a:p>
              <a:endParaRPr lang="zh-CN" altLang="en-US"/>
            </a:p>
          </p:txBody>
        </p:sp>
        <p:sp>
          <p:nvSpPr>
            <p:cNvPr id="56368" name="Freeform 26"/>
            <p:cNvSpPr>
              <a:spLocks noChangeArrowheads="1"/>
            </p:cNvSpPr>
            <p:nvPr/>
          </p:nvSpPr>
          <p:spPr bwMode="auto">
            <a:xfrm>
              <a:off x="1965" y="1549"/>
              <a:ext cx="187" cy="326"/>
            </a:xfrm>
            <a:custGeom>
              <a:avLst/>
              <a:gdLst>
                <a:gd name="T0" fmla="*/ 135 w 187"/>
                <a:gd name="T1" fmla="*/ 276 h 326"/>
                <a:gd name="T2" fmla="*/ 135 w 187"/>
                <a:gd name="T3" fmla="*/ 191 h 326"/>
                <a:gd name="T4" fmla="*/ 87 w 187"/>
                <a:gd name="T5" fmla="*/ 0 h 326"/>
                <a:gd name="T6" fmla="*/ 51 w 187"/>
                <a:gd name="T7" fmla="*/ 204 h 326"/>
                <a:gd name="T8" fmla="*/ 39 w 187"/>
                <a:gd name="T9" fmla="*/ 276 h 326"/>
                <a:gd name="T10" fmla="*/ 135 w 187"/>
                <a:gd name="T11" fmla="*/ 276 h 326"/>
                <a:gd name="T12" fmla="*/ 0 60000 65536"/>
                <a:gd name="T13" fmla="*/ 0 60000 65536"/>
                <a:gd name="T14" fmla="*/ 0 60000 65536"/>
                <a:gd name="T15" fmla="*/ 0 60000 65536"/>
                <a:gd name="T16" fmla="*/ 0 60000 65536"/>
                <a:gd name="T17" fmla="*/ 0 60000 65536"/>
                <a:gd name="T18" fmla="*/ 0 w 187"/>
                <a:gd name="T19" fmla="*/ 0 h 326"/>
                <a:gd name="T20" fmla="*/ 187 w 187"/>
                <a:gd name="T21" fmla="*/ 326 h 326"/>
              </a:gdLst>
              <a:ahLst/>
              <a:cxnLst>
                <a:cxn ang="T12">
                  <a:pos x="T0" y="T1"/>
                </a:cxn>
                <a:cxn ang="T13">
                  <a:pos x="T2" y="T3"/>
                </a:cxn>
                <a:cxn ang="T14">
                  <a:pos x="T4" y="T5"/>
                </a:cxn>
                <a:cxn ang="T15">
                  <a:pos x="T6" y="T7"/>
                </a:cxn>
                <a:cxn ang="T16">
                  <a:pos x="T8" y="T9"/>
                </a:cxn>
                <a:cxn ang="T17">
                  <a:pos x="T10" y="T11"/>
                </a:cxn>
              </a:cxnLst>
              <a:rect l="T18" t="T19" r="T20" b="T21"/>
              <a:pathLst>
                <a:path w="187" h="326">
                  <a:moveTo>
                    <a:pt x="135" y="276"/>
                  </a:moveTo>
                  <a:cubicBezTo>
                    <a:pt x="131" y="240"/>
                    <a:pt x="135" y="251"/>
                    <a:pt x="135" y="191"/>
                  </a:cubicBezTo>
                  <a:cubicBezTo>
                    <a:pt x="135" y="109"/>
                    <a:pt x="157" y="70"/>
                    <a:pt x="87" y="0"/>
                  </a:cubicBezTo>
                  <a:cubicBezTo>
                    <a:pt x="0" y="29"/>
                    <a:pt x="45" y="120"/>
                    <a:pt x="51" y="204"/>
                  </a:cubicBezTo>
                  <a:cubicBezTo>
                    <a:pt x="47" y="228"/>
                    <a:pt x="32" y="253"/>
                    <a:pt x="39" y="276"/>
                  </a:cubicBezTo>
                  <a:cubicBezTo>
                    <a:pt x="53" y="326"/>
                    <a:pt x="187" y="224"/>
                    <a:pt x="135" y="276"/>
                  </a:cubicBezTo>
                  <a:close/>
                </a:path>
              </a:pathLst>
            </a:custGeom>
            <a:solidFill>
              <a:srgbClr val="CCFFFF"/>
            </a:solidFill>
            <a:ln w="9525">
              <a:solidFill>
                <a:schemeClr val="tx1"/>
              </a:solidFill>
              <a:round/>
            </a:ln>
          </p:spPr>
          <p:txBody>
            <a:bodyPr/>
            <a:lstStyle/>
            <a:p>
              <a:endParaRPr lang="zh-CN" altLang="en-US"/>
            </a:p>
          </p:txBody>
        </p:sp>
        <p:sp>
          <p:nvSpPr>
            <p:cNvPr id="56369" name="Freeform 27"/>
            <p:cNvSpPr>
              <a:spLocks noChangeArrowheads="1"/>
            </p:cNvSpPr>
            <p:nvPr/>
          </p:nvSpPr>
          <p:spPr bwMode="auto">
            <a:xfrm>
              <a:off x="1332" y="1667"/>
              <a:ext cx="312" cy="300"/>
            </a:xfrm>
            <a:custGeom>
              <a:avLst/>
              <a:gdLst>
                <a:gd name="T0" fmla="*/ 12 w 312"/>
                <a:gd name="T1" fmla="*/ 121 h 300"/>
                <a:gd name="T2" fmla="*/ 0 w 312"/>
                <a:gd name="T3" fmla="*/ 85 h 300"/>
                <a:gd name="T4" fmla="*/ 36 w 312"/>
                <a:gd name="T5" fmla="*/ 37 h 300"/>
                <a:gd name="T6" fmla="*/ 96 w 312"/>
                <a:gd name="T7" fmla="*/ 2 h 300"/>
                <a:gd name="T8" fmla="*/ 216 w 312"/>
                <a:gd name="T9" fmla="*/ 50 h 300"/>
                <a:gd name="T10" fmla="*/ 264 w 312"/>
                <a:gd name="T11" fmla="*/ 97 h 300"/>
                <a:gd name="T12" fmla="*/ 264 w 312"/>
                <a:gd name="T13" fmla="*/ 122 h 300"/>
                <a:gd name="T14" fmla="*/ 312 w 312"/>
                <a:gd name="T15" fmla="*/ 217 h 300"/>
                <a:gd name="T16" fmla="*/ 204 w 312"/>
                <a:gd name="T17" fmla="*/ 242 h 300"/>
                <a:gd name="T18" fmla="*/ 180 w 312"/>
                <a:gd name="T19" fmla="*/ 217 h 300"/>
                <a:gd name="T20" fmla="*/ 120 w 312"/>
                <a:gd name="T21" fmla="*/ 193 h 300"/>
                <a:gd name="T22" fmla="*/ 72 w 312"/>
                <a:gd name="T23" fmla="*/ 157 h 300"/>
                <a:gd name="T24" fmla="*/ 72 w 312"/>
                <a:gd name="T25" fmla="*/ 133 h 300"/>
                <a:gd name="T26" fmla="*/ 48 w 312"/>
                <a:gd name="T27" fmla="*/ 121 h 3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12"/>
                <a:gd name="T43" fmla="*/ 0 h 300"/>
                <a:gd name="T44" fmla="*/ 312 w 312"/>
                <a:gd name="T45" fmla="*/ 300 h 30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12" h="300">
                  <a:moveTo>
                    <a:pt x="12" y="121"/>
                  </a:moveTo>
                  <a:cubicBezTo>
                    <a:pt x="60" y="157"/>
                    <a:pt x="12" y="121"/>
                    <a:pt x="0" y="85"/>
                  </a:cubicBezTo>
                  <a:cubicBezTo>
                    <a:pt x="8" y="74"/>
                    <a:pt x="20" y="51"/>
                    <a:pt x="36" y="37"/>
                  </a:cubicBezTo>
                  <a:cubicBezTo>
                    <a:pt x="52" y="23"/>
                    <a:pt x="66" y="0"/>
                    <a:pt x="96" y="2"/>
                  </a:cubicBezTo>
                  <a:cubicBezTo>
                    <a:pt x="140" y="17"/>
                    <a:pt x="170" y="39"/>
                    <a:pt x="216" y="50"/>
                  </a:cubicBezTo>
                  <a:cubicBezTo>
                    <a:pt x="220" y="70"/>
                    <a:pt x="253" y="80"/>
                    <a:pt x="264" y="97"/>
                  </a:cubicBezTo>
                  <a:cubicBezTo>
                    <a:pt x="271" y="108"/>
                    <a:pt x="254" y="114"/>
                    <a:pt x="264" y="122"/>
                  </a:cubicBezTo>
                  <a:cubicBezTo>
                    <a:pt x="275" y="131"/>
                    <a:pt x="304" y="205"/>
                    <a:pt x="312" y="217"/>
                  </a:cubicBezTo>
                  <a:cubicBezTo>
                    <a:pt x="257" y="300"/>
                    <a:pt x="267" y="221"/>
                    <a:pt x="204" y="242"/>
                  </a:cubicBezTo>
                  <a:cubicBezTo>
                    <a:pt x="115" y="212"/>
                    <a:pt x="205" y="279"/>
                    <a:pt x="180" y="217"/>
                  </a:cubicBezTo>
                  <a:cubicBezTo>
                    <a:pt x="175" y="204"/>
                    <a:pt x="132" y="201"/>
                    <a:pt x="120" y="193"/>
                  </a:cubicBezTo>
                  <a:cubicBezTo>
                    <a:pt x="112" y="181"/>
                    <a:pt x="83" y="166"/>
                    <a:pt x="72" y="157"/>
                  </a:cubicBezTo>
                  <a:cubicBezTo>
                    <a:pt x="62" y="149"/>
                    <a:pt x="72" y="145"/>
                    <a:pt x="72" y="133"/>
                  </a:cubicBezTo>
                  <a:cubicBezTo>
                    <a:pt x="48" y="133"/>
                    <a:pt x="53" y="123"/>
                    <a:pt x="48" y="121"/>
                  </a:cubicBezTo>
                </a:path>
              </a:pathLst>
            </a:custGeom>
            <a:solidFill>
              <a:srgbClr val="CCFFFF"/>
            </a:solidFill>
            <a:ln w="9525">
              <a:solidFill>
                <a:schemeClr val="tx1"/>
              </a:solidFill>
              <a:round/>
            </a:ln>
          </p:spPr>
          <p:txBody>
            <a:bodyPr/>
            <a:lstStyle/>
            <a:p>
              <a:endParaRPr lang="zh-CN" altLang="en-US"/>
            </a:p>
          </p:txBody>
        </p:sp>
        <p:sp>
          <p:nvSpPr>
            <p:cNvPr id="56370" name="Freeform 28"/>
            <p:cNvSpPr>
              <a:spLocks noChangeArrowheads="1"/>
            </p:cNvSpPr>
            <p:nvPr/>
          </p:nvSpPr>
          <p:spPr bwMode="auto">
            <a:xfrm>
              <a:off x="1824" y="1513"/>
              <a:ext cx="204" cy="396"/>
            </a:xfrm>
            <a:custGeom>
              <a:avLst/>
              <a:gdLst>
                <a:gd name="T0" fmla="*/ 180 w 204"/>
                <a:gd name="T1" fmla="*/ 36 h 396"/>
                <a:gd name="T2" fmla="*/ 108 w 204"/>
                <a:gd name="T3" fmla="*/ 12 h 396"/>
                <a:gd name="T4" fmla="*/ 72 w 204"/>
                <a:gd name="T5" fmla="*/ 0 h 396"/>
                <a:gd name="T6" fmla="*/ 72 w 204"/>
                <a:gd name="T7" fmla="*/ 120 h 396"/>
                <a:gd name="T8" fmla="*/ 48 w 204"/>
                <a:gd name="T9" fmla="*/ 216 h 396"/>
                <a:gd name="T10" fmla="*/ 0 w 204"/>
                <a:gd name="T11" fmla="*/ 275 h 396"/>
                <a:gd name="T12" fmla="*/ 12 w 204"/>
                <a:gd name="T13" fmla="*/ 359 h 396"/>
                <a:gd name="T14" fmla="*/ 60 w 204"/>
                <a:gd name="T15" fmla="*/ 396 h 396"/>
                <a:gd name="T16" fmla="*/ 156 w 204"/>
                <a:gd name="T17" fmla="*/ 372 h 396"/>
                <a:gd name="T18" fmla="*/ 204 w 204"/>
                <a:gd name="T19" fmla="*/ 264 h 396"/>
                <a:gd name="T20" fmla="*/ 180 w 204"/>
                <a:gd name="T21" fmla="*/ 36 h 39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4"/>
                <a:gd name="T34" fmla="*/ 0 h 396"/>
                <a:gd name="T35" fmla="*/ 204 w 204"/>
                <a:gd name="T36" fmla="*/ 396 h 39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4" h="396">
                  <a:moveTo>
                    <a:pt x="180" y="36"/>
                  </a:moveTo>
                  <a:cubicBezTo>
                    <a:pt x="156" y="28"/>
                    <a:pt x="132" y="20"/>
                    <a:pt x="108" y="12"/>
                  </a:cubicBezTo>
                  <a:cubicBezTo>
                    <a:pt x="96" y="8"/>
                    <a:pt x="72" y="0"/>
                    <a:pt x="72" y="0"/>
                  </a:cubicBezTo>
                  <a:cubicBezTo>
                    <a:pt x="36" y="54"/>
                    <a:pt x="53" y="62"/>
                    <a:pt x="72" y="120"/>
                  </a:cubicBezTo>
                  <a:cubicBezTo>
                    <a:pt x="64" y="152"/>
                    <a:pt x="58" y="185"/>
                    <a:pt x="48" y="216"/>
                  </a:cubicBezTo>
                  <a:cubicBezTo>
                    <a:pt x="40" y="240"/>
                    <a:pt x="0" y="275"/>
                    <a:pt x="0" y="275"/>
                  </a:cubicBezTo>
                  <a:cubicBezTo>
                    <a:pt x="8" y="299"/>
                    <a:pt x="4" y="335"/>
                    <a:pt x="12" y="359"/>
                  </a:cubicBezTo>
                  <a:cubicBezTo>
                    <a:pt x="16" y="371"/>
                    <a:pt x="60" y="396"/>
                    <a:pt x="60" y="396"/>
                  </a:cubicBezTo>
                  <a:cubicBezTo>
                    <a:pt x="63" y="395"/>
                    <a:pt x="144" y="382"/>
                    <a:pt x="156" y="372"/>
                  </a:cubicBezTo>
                  <a:cubicBezTo>
                    <a:pt x="187" y="347"/>
                    <a:pt x="204" y="264"/>
                    <a:pt x="204" y="264"/>
                  </a:cubicBezTo>
                  <a:cubicBezTo>
                    <a:pt x="193" y="189"/>
                    <a:pt x="180" y="112"/>
                    <a:pt x="180" y="36"/>
                  </a:cubicBezTo>
                  <a:close/>
                </a:path>
              </a:pathLst>
            </a:custGeom>
            <a:solidFill>
              <a:srgbClr val="CCFFFF"/>
            </a:solidFill>
            <a:ln w="9525">
              <a:solidFill>
                <a:schemeClr val="tx1"/>
              </a:solidFill>
              <a:round/>
            </a:ln>
          </p:spPr>
          <p:txBody>
            <a:bodyPr/>
            <a:lstStyle/>
            <a:p>
              <a:endParaRPr lang="zh-CN" altLang="en-US"/>
            </a:p>
          </p:txBody>
        </p:sp>
        <p:sp>
          <p:nvSpPr>
            <p:cNvPr id="56371" name="Freeform 29"/>
            <p:cNvSpPr>
              <a:spLocks noChangeArrowheads="1"/>
            </p:cNvSpPr>
            <p:nvPr/>
          </p:nvSpPr>
          <p:spPr bwMode="auto">
            <a:xfrm>
              <a:off x="1068" y="1385"/>
              <a:ext cx="220" cy="128"/>
            </a:xfrm>
            <a:custGeom>
              <a:avLst/>
              <a:gdLst>
                <a:gd name="T0" fmla="*/ 0 w 220"/>
                <a:gd name="T1" fmla="*/ 20 h 128"/>
                <a:gd name="T2" fmla="*/ 156 w 220"/>
                <a:gd name="T3" fmla="*/ 8 h 128"/>
                <a:gd name="T4" fmla="*/ 216 w 220"/>
                <a:gd name="T5" fmla="*/ 20 h 128"/>
                <a:gd name="T6" fmla="*/ 132 w 220"/>
                <a:gd name="T7" fmla="*/ 128 h 128"/>
                <a:gd name="T8" fmla="*/ 24 w 220"/>
                <a:gd name="T9" fmla="*/ 80 h 128"/>
                <a:gd name="T10" fmla="*/ 0 w 220"/>
                <a:gd name="T11" fmla="*/ 20 h 128"/>
                <a:gd name="T12" fmla="*/ 0 60000 65536"/>
                <a:gd name="T13" fmla="*/ 0 60000 65536"/>
                <a:gd name="T14" fmla="*/ 0 60000 65536"/>
                <a:gd name="T15" fmla="*/ 0 60000 65536"/>
                <a:gd name="T16" fmla="*/ 0 60000 65536"/>
                <a:gd name="T17" fmla="*/ 0 60000 65536"/>
                <a:gd name="T18" fmla="*/ 0 w 220"/>
                <a:gd name="T19" fmla="*/ 0 h 128"/>
                <a:gd name="T20" fmla="*/ 220 w 220"/>
                <a:gd name="T21" fmla="*/ 128 h 128"/>
              </a:gdLst>
              <a:ahLst/>
              <a:cxnLst>
                <a:cxn ang="T12">
                  <a:pos x="T0" y="T1"/>
                </a:cxn>
                <a:cxn ang="T13">
                  <a:pos x="T2" y="T3"/>
                </a:cxn>
                <a:cxn ang="T14">
                  <a:pos x="T4" y="T5"/>
                </a:cxn>
                <a:cxn ang="T15">
                  <a:pos x="T6" y="T7"/>
                </a:cxn>
                <a:cxn ang="T16">
                  <a:pos x="T8" y="T9"/>
                </a:cxn>
                <a:cxn ang="T17">
                  <a:pos x="T10" y="T11"/>
                </a:cxn>
              </a:cxnLst>
              <a:rect l="T18" t="T19" r="T20" b="T21"/>
              <a:pathLst>
                <a:path w="220" h="128">
                  <a:moveTo>
                    <a:pt x="0" y="20"/>
                  </a:moveTo>
                  <a:cubicBezTo>
                    <a:pt x="52" y="16"/>
                    <a:pt x="104" y="8"/>
                    <a:pt x="156" y="8"/>
                  </a:cubicBezTo>
                  <a:cubicBezTo>
                    <a:pt x="176" y="8"/>
                    <a:pt x="213" y="0"/>
                    <a:pt x="216" y="20"/>
                  </a:cubicBezTo>
                  <a:cubicBezTo>
                    <a:pt x="220" y="45"/>
                    <a:pt x="153" y="107"/>
                    <a:pt x="132" y="128"/>
                  </a:cubicBezTo>
                  <a:cubicBezTo>
                    <a:pt x="46" y="99"/>
                    <a:pt x="81" y="118"/>
                    <a:pt x="24" y="80"/>
                  </a:cubicBezTo>
                  <a:cubicBezTo>
                    <a:pt x="11" y="16"/>
                    <a:pt x="32" y="20"/>
                    <a:pt x="0" y="20"/>
                  </a:cubicBezTo>
                  <a:close/>
                </a:path>
              </a:pathLst>
            </a:custGeom>
            <a:solidFill>
              <a:srgbClr val="CCFFFF"/>
            </a:solidFill>
            <a:ln w="9525">
              <a:solidFill>
                <a:schemeClr val="tx1"/>
              </a:solidFill>
              <a:round/>
            </a:ln>
          </p:spPr>
          <p:txBody>
            <a:bodyPr/>
            <a:lstStyle/>
            <a:p>
              <a:endParaRPr lang="zh-CN" altLang="en-US"/>
            </a:p>
          </p:txBody>
        </p:sp>
        <p:sp>
          <p:nvSpPr>
            <p:cNvPr id="56372" name="Freeform 30"/>
            <p:cNvSpPr>
              <a:spLocks noChangeArrowheads="1"/>
            </p:cNvSpPr>
            <p:nvPr/>
          </p:nvSpPr>
          <p:spPr bwMode="auto">
            <a:xfrm>
              <a:off x="1104" y="384"/>
              <a:ext cx="568" cy="497"/>
            </a:xfrm>
            <a:custGeom>
              <a:avLst/>
              <a:gdLst>
                <a:gd name="T0" fmla="*/ 43 w 568"/>
                <a:gd name="T1" fmla="*/ 486 h 497"/>
                <a:gd name="T2" fmla="*/ 223 w 568"/>
                <a:gd name="T3" fmla="*/ 474 h 497"/>
                <a:gd name="T4" fmla="*/ 259 w 568"/>
                <a:gd name="T5" fmla="*/ 462 h 497"/>
                <a:gd name="T6" fmla="*/ 247 w 568"/>
                <a:gd name="T7" fmla="*/ 426 h 497"/>
                <a:gd name="T8" fmla="*/ 343 w 568"/>
                <a:gd name="T9" fmla="*/ 354 h 497"/>
                <a:gd name="T10" fmla="*/ 355 w 568"/>
                <a:gd name="T11" fmla="*/ 282 h 497"/>
                <a:gd name="T12" fmla="*/ 523 w 568"/>
                <a:gd name="T13" fmla="*/ 222 h 497"/>
                <a:gd name="T14" fmla="*/ 535 w 568"/>
                <a:gd name="T15" fmla="*/ 102 h 497"/>
                <a:gd name="T16" fmla="*/ 475 w 568"/>
                <a:gd name="T17" fmla="*/ 90 h 497"/>
                <a:gd name="T18" fmla="*/ 463 w 568"/>
                <a:gd name="T19" fmla="*/ 54 h 497"/>
                <a:gd name="T20" fmla="*/ 451 w 568"/>
                <a:gd name="T21" fmla="*/ 6 h 497"/>
                <a:gd name="T22" fmla="*/ 439 w 568"/>
                <a:gd name="T23" fmla="*/ 42 h 497"/>
                <a:gd name="T24" fmla="*/ 391 w 568"/>
                <a:gd name="T25" fmla="*/ 54 h 497"/>
                <a:gd name="T26" fmla="*/ 355 w 568"/>
                <a:gd name="T27" fmla="*/ 78 h 497"/>
                <a:gd name="T28" fmla="*/ 283 w 568"/>
                <a:gd name="T29" fmla="*/ 102 h 497"/>
                <a:gd name="T30" fmla="*/ 223 w 568"/>
                <a:gd name="T31" fmla="*/ 150 h 497"/>
                <a:gd name="T32" fmla="*/ 175 w 568"/>
                <a:gd name="T33" fmla="*/ 258 h 497"/>
                <a:gd name="T34" fmla="*/ 139 w 568"/>
                <a:gd name="T35" fmla="*/ 282 h 497"/>
                <a:gd name="T36" fmla="*/ 91 w 568"/>
                <a:gd name="T37" fmla="*/ 342 h 497"/>
                <a:gd name="T38" fmla="*/ 79 w 568"/>
                <a:gd name="T39" fmla="*/ 378 h 497"/>
                <a:gd name="T40" fmla="*/ 31 w 568"/>
                <a:gd name="T41" fmla="*/ 450 h 497"/>
                <a:gd name="T42" fmla="*/ 199 w 568"/>
                <a:gd name="T43" fmla="*/ 450 h 49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68"/>
                <a:gd name="T67" fmla="*/ 0 h 497"/>
                <a:gd name="T68" fmla="*/ 568 w 568"/>
                <a:gd name="T69" fmla="*/ 497 h 49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68" h="497">
                  <a:moveTo>
                    <a:pt x="43" y="486"/>
                  </a:moveTo>
                  <a:cubicBezTo>
                    <a:pt x="103" y="482"/>
                    <a:pt x="163" y="481"/>
                    <a:pt x="223" y="474"/>
                  </a:cubicBezTo>
                  <a:cubicBezTo>
                    <a:pt x="236" y="473"/>
                    <a:pt x="253" y="473"/>
                    <a:pt x="259" y="462"/>
                  </a:cubicBezTo>
                  <a:cubicBezTo>
                    <a:pt x="265" y="451"/>
                    <a:pt x="251" y="438"/>
                    <a:pt x="247" y="426"/>
                  </a:cubicBezTo>
                  <a:cubicBezTo>
                    <a:pt x="279" y="378"/>
                    <a:pt x="296" y="385"/>
                    <a:pt x="343" y="354"/>
                  </a:cubicBezTo>
                  <a:cubicBezTo>
                    <a:pt x="347" y="330"/>
                    <a:pt x="350" y="306"/>
                    <a:pt x="355" y="282"/>
                  </a:cubicBezTo>
                  <a:cubicBezTo>
                    <a:pt x="371" y="209"/>
                    <a:pt x="462" y="228"/>
                    <a:pt x="523" y="222"/>
                  </a:cubicBezTo>
                  <a:cubicBezTo>
                    <a:pt x="529" y="203"/>
                    <a:pt x="568" y="130"/>
                    <a:pt x="535" y="102"/>
                  </a:cubicBezTo>
                  <a:cubicBezTo>
                    <a:pt x="519" y="89"/>
                    <a:pt x="495" y="94"/>
                    <a:pt x="475" y="90"/>
                  </a:cubicBezTo>
                  <a:cubicBezTo>
                    <a:pt x="471" y="78"/>
                    <a:pt x="466" y="66"/>
                    <a:pt x="463" y="54"/>
                  </a:cubicBezTo>
                  <a:cubicBezTo>
                    <a:pt x="458" y="38"/>
                    <a:pt x="466" y="13"/>
                    <a:pt x="451" y="6"/>
                  </a:cubicBezTo>
                  <a:cubicBezTo>
                    <a:pt x="440" y="0"/>
                    <a:pt x="449" y="34"/>
                    <a:pt x="439" y="42"/>
                  </a:cubicBezTo>
                  <a:cubicBezTo>
                    <a:pt x="426" y="52"/>
                    <a:pt x="407" y="50"/>
                    <a:pt x="391" y="54"/>
                  </a:cubicBezTo>
                  <a:cubicBezTo>
                    <a:pt x="379" y="62"/>
                    <a:pt x="368" y="72"/>
                    <a:pt x="355" y="78"/>
                  </a:cubicBezTo>
                  <a:cubicBezTo>
                    <a:pt x="332" y="88"/>
                    <a:pt x="283" y="102"/>
                    <a:pt x="283" y="102"/>
                  </a:cubicBezTo>
                  <a:cubicBezTo>
                    <a:pt x="214" y="205"/>
                    <a:pt x="306" y="84"/>
                    <a:pt x="223" y="150"/>
                  </a:cubicBezTo>
                  <a:cubicBezTo>
                    <a:pt x="197" y="171"/>
                    <a:pt x="182" y="236"/>
                    <a:pt x="175" y="258"/>
                  </a:cubicBezTo>
                  <a:cubicBezTo>
                    <a:pt x="170" y="272"/>
                    <a:pt x="151" y="274"/>
                    <a:pt x="139" y="282"/>
                  </a:cubicBezTo>
                  <a:cubicBezTo>
                    <a:pt x="109" y="372"/>
                    <a:pt x="153" y="264"/>
                    <a:pt x="91" y="342"/>
                  </a:cubicBezTo>
                  <a:cubicBezTo>
                    <a:pt x="83" y="352"/>
                    <a:pt x="85" y="367"/>
                    <a:pt x="79" y="378"/>
                  </a:cubicBezTo>
                  <a:cubicBezTo>
                    <a:pt x="65" y="403"/>
                    <a:pt x="47" y="426"/>
                    <a:pt x="31" y="450"/>
                  </a:cubicBezTo>
                  <a:cubicBezTo>
                    <a:pt x="0" y="497"/>
                    <a:pt x="143" y="450"/>
                    <a:pt x="199" y="450"/>
                  </a:cubicBezTo>
                </a:path>
              </a:pathLst>
            </a:custGeom>
            <a:solidFill>
              <a:srgbClr val="CCFFFF"/>
            </a:solidFill>
            <a:ln w="9525">
              <a:solidFill>
                <a:schemeClr val="tx1"/>
              </a:solidFill>
              <a:round/>
            </a:ln>
          </p:spPr>
          <p:txBody>
            <a:bodyPr/>
            <a:lstStyle/>
            <a:p>
              <a:endParaRPr lang="zh-CN" altLang="en-US"/>
            </a:p>
          </p:txBody>
        </p:sp>
        <p:sp>
          <p:nvSpPr>
            <p:cNvPr id="56373" name="Freeform 31"/>
            <p:cNvSpPr>
              <a:spLocks noChangeArrowheads="1"/>
            </p:cNvSpPr>
            <p:nvPr/>
          </p:nvSpPr>
          <p:spPr bwMode="auto">
            <a:xfrm>
              <a:off x="1056" y="0"/>
              <a:ext cx="2598" cy="1945"/>
            </a:xfrm>
            <a:custGeom>
              <a:avLst/>
              <a:gdLst>
                <a:gd name="T0" fmla="*/ 104 w 2598"/>
                <a:gd name="T1" fmla="*/ 1009 h 1945"/>
                <a:gd name="T2" fmla="*/ 20 w 2598"/>
                <a:gd name="T3" fmla="*/ 1225 h 1945"/>
                <a:gd name="T4" fmla="*/ 68 w 2598"/>
                <a:gd name="T5" fmla="*/ 1417 h 1945"/>
                <a:gd name="T6" fmla="*/ 212 w 2598"/>
                <a:gd name="T7" fmla="*/ 1465 h 1945"/>
                <a:gd name="T8" fmla="*/ 116 w 2598"/>
                <a:gd name="T9" fmla="*/ 1549 h 1945"/>
                <a:gd name="T10" fmla="*/ 332 w 2598"/>
                <a:gd name="T11" fmla="*/ 1633 h 1945"/>
                <a:gd name="T12" fmla="*/ 476 w 2598"/>
                <a:gd name="T13" fmla="*/ 1729 h 1945"/>
                <a:gd name="T14" fmla="*/ 560 w 2598"/>
                <a:gd name="T15" fmla="*/ 1789 h 1945"/>
                <a:gd name="T16" fmla="*/ 620 w 2598"/>
                <a:gd name="T17" fmla="*/ 1885 h 1945"/>
                <a:gd name="T18" fmla="*/ 800 w 2598"/>
                <a:gd name="T19" fmla="*/ 1909 h 1945"/>
                <a:gd name="T20" fmla="*/ 812 w 2598"/>
                <a:gd name="T21" fmla="*/ 1753 h 1945"/>
                <a:gd name="T22" fmla="*/ 848 w 2598"/>
                <a:gd name="T23" fmla="*/ 1681 h 1945"/>
                <a:gd name="T24" fmla="*/ 908 w 2598"/>
                <a:gd name="T25" fmla="*/ 1549 h 1945"/>
                <a:gd name="T26" fmla="*/ 1032 w 2598"/>
                <a:gd name="T27" fmla="*/ 1680 h 1945"/>
                <a:gd name="T28" fmla="*/ 1056 w 2598"/>
                <a:gd name="T29" fmla="*/ 1752 h 1945"/>
                <a:gd name="T30" fmla="*/ 1136 w 2598"/>
                <a:gd name="T31" fmla="*/ 1789 h 1945"/>
                <a:gd name="T32" fmla="*/ 1160 w 2598"/>
                <a:gd name="T33" fmla="*/ 1609 h 1945"/>
                <a:gd name="T34" fmla="*/ 1340 w 2598"/>
                <a:gd name="T35" fmla="*/ 1393 h 1945"/>
                <a:gd name="T36" fmla="*/ 1700 w 2598"/>
                <a:gd name="T37" fmla="*/ 1417 h 1945"/>
                <a:gd name="T38" fmla="*/ 1892 w 2598"/>
                <a:gd name="T39" fmla="*/ 1657 h 1945"/>
                <a:gd name="T40" fmla="*/ 1976 w 2598"/>
                <a:gd name="T41" fmla="*/ 1885 h 1945"/>
                <a:gd name="T42" fmla="*/ 2072 w 2598"/>
                <a:gd name="T43" fmla="*/ 1945 h 1945"/>
                <a:gd name="T44" fmla="*/ 2312 w 2598"/>
                <a:gd name="T45" fmla="*/ 1909 h 1945"/>
                <a:gd name="T46" fmla="*/ 2528 w 2598"/>
                <a:gd name="T47" fmla="*/ 1933 h 1945"/>
                <a:gd name="T48" fmla="*/ 2564 w 2598"/>
                <a:gd name="T49" fmla="*/ 1849 h 1945"/>
                <a:gd name="T50" fmla="*/ 2468 w 2598"/>
                <a:gd name="T51" fmla="*/ 1729 h 1945"/>
                <a:gd name="T52" fmla="*/ 2300 w 2598"/>
                <a:gd name="T53" fmla="*/ 1501 h 1945"/>
                <a:gd name="T54" fmla="*/ 2316 w 2598"/>
                <a:gd name="T55" fmla="*/ 1344 h 1945"/>
                <a:gd name="T56" fmla="*/ 2348 w 2598"/>
                <a:gd name="T57" fmla="*/ 1213 h 1945"/>
                <a:gd name="T58" fmla="*/ 2204 w 2598"/>
                <a:gd name="T59" fmla="*/ 1009 h 1945"/>
                <a:gd name="T60" fmla="*/ 2036 w 2598"/>
                <a:gd name="T61" fmla="*/ 925 h 1945"/>
                <a:gd name="T62" fmla="*/ 1928 w 2598"/>
                <a:gd name="T63" fmla="*/ 889 h 1945"/>
                <a:gd name="T64" fmla="*/ 1688 w 2598"/>
                <a:gd name="T65" fmla="*/ 793 h 1945"/>
                <a:gd name="T66" fmla="*/ 1580 w 2598"/>
                <a:gd name="T67" fmla="*/ 745 h 1945"/>
                <a:gd name="T68" fmla="*/ 1640 w 2598"/>
                <a:gd name="T69" fmla="*/ 565 h 1945"/>
                <a:gd name="T70" fmla="*/ 1640 w 2598"/>
                <a:gd name="T71" fmla="*/ 493 h 1945"/>
                <a:gd name="T72" fmla="*/ 1608 w 2598"/>
                <a:gd name="T73" fmla="*/ 408 h 1945"/>
                <a:gd name="T74" fmla="*/ 1544 w 2598"/>
                <a:gd name="T75" fmla="*/ 253 h 1945"/>
                <a:gd name="T76" fmla="*/ 1544 w 2598"/>
                <a:gd name="T77" fmla="*/ 181 h 1945"/>
                <a:gd name="T78" fmla="*/ 1628 w 2598"/>
                <a:gd name="T79" fmla="*/ 49 h 1945"/>
                <a:gd name="T80" fmla="*/ 1004 w 2598"/>
                <a:gd name="T81" fmla="*/ 73 h 1945"/>
                <a:gd name="T82" fmla="*/ 728 w 2598"/>
                <a:gd name="T83" fmla="*/ 133 h 1945"/>
                <a:gd name="T84" fmla="*/ 620 w 2598"/>
                <a:gd name="T85" fmla="*/ 253 h 1945"/>
                <a:gd name="T86" fmla="*/ 572 w 2598"/>
                <a:gd name="T87" fmla="*/ 373 h 194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598"/>
                <a:gd name="T133" fmla="*/ 0 h 1945"/>
                <a:gd name="T134" fmla="*/ 2598 w 2598"/>
                <a:gd name="T135" fmla="*/ 1945 h 194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598" h="1945">
                  <a:moveTo>
                    <a:pt x="128" y="877"/>
                  </a:moveTo>
                  <a:cubicBezTo>
                    <a:pt x="126" y="898"/>
                    <a:pt x="116" y="961"/>
                    <a:pt x="104" y="1009"/>
                  </a:cubicBezTo>
                  <a:cubicBezTo>
                    <a:pt x="92" y="1057"/>
                    <a:pt x="70" y="1129"/>
                    <a:pt x="56" y="1165"/>
                  </a:cubicBezTo>
                  <a:cubicBezTo>
                    <a:pt x="45" y="1201"/>
                    <a:pt x="28" y="1199"/>
                    <a:pt x="20" y="1225"/>
                  </a:cubicBezTo>
                  <a:cubicBezTo>
                    <a:pt x="12" y="1251"/>
                    <a:pt x="0" y="1289"/>
                    <a:pt x="8" y="1321"/>
                  </a:cubicBezTo>
                  <a:cubicBezTo>
                    <a:pt x="28" y="1380"/>
                    <a:pt x="5" y="1396"/>
                    <a:pt x="68" y="1417"/>
                  </a:cubicBezTo>
                  <a:cubicBezTo>
                    <a:pt x="111" y="1388"/>
                    <a:pt x="126" y="1376"/>
                    <a:pt x="176" y="1393"/>
                  </a:cubicBezTo>
                  <a:cubicBezTo>
                    <a:pt x="178" y="1397"/>
                    <a:pt x="221" y="1453"/>
                    <a:pt x="212" y="1465"/>
                  </a:cubicBezTo>
                  <a:cubicBezTo>
                    <a:pt x="195" y="1488"/>
                    <a:pt x="140" y="1513"/>
                    <a:pt x="140" y="1513"/>
                  </a:cubicBezTo>
                  <a:cubicBezTo>
                    <a:pt x="132" y="1525"/>
                    <a:pt x="116" y="1535"/>
                    <a:pt x="116" y="1549"/>
                  </a:cubicBezTo>
                  <a:cubicBezTo>
                    <a:pt x="116" y="1576"/>
                    <a:pt x="160" y="1598"/>
                    <a:pt x="176" y="1609"/>
                  </a:cubicBezTo>
                  <a:cubicBezTo>
                    <a:pt x="235" y="1589"/>
                    <a:pt x="281" y="1599"/>
                    <a:pt x="332" y="1633"/>
                  </a:cubicBezTo>
                  <a:cubicBezTo>
                    <a:pt x="355" y="1702"/>
                    <a:pt x="324" y="1645"/>
                    <a:pt x="404" y="1681"/>
                  </a:cubicBezTo>
                  <a:cubicBezTo>
                    <a:pt x="430" y="1693"/>
                    <a:pt x="449" y="1720"/>
                    <a:pt x="476" y="1729"/>
                  </a:cubicBezTo>
                  <a:cubicBezTo>
                    <a:pt x="488" y="1733"/>
                    <a:pt x="500" y="1737"/>
                    <a:pt x="512" y="1741"/>
                  </a:cubicBezTo>
                  <a:cubicBezTo>
                    <a:pt x="544" y="1837"/>
                    <a:pt x="496" y="1725"/>
                    <a:pt x="560" y="1789"/>
                  </a:cubicBezTo>
                  <a:cubicBezTo>
                    <a:pt x="567" y="1796"/>
                    <a:pt x="583" y="1871"/>
                    <a:pt x="584" y="1873"/>
                  </a:cubicBezTo>
                  <a:cubicBezTo>
                    <a:pt x="592" y="1883"/>
                    <a:pt x="607" y="1883"/>
                    <a:pt x="620" y="1885"/>
                  </a:cubicBezTo>
                  <a:cubicBezTo>
                    <a:pt x="664" y="1891"/>
                    <a:pt x="708" y="1893"/>
                    <a:pt x="752" y="1897"/>
                  </a:cubicBezTo>
                  <a:cubicBezTo>
                    <a:pt x="768" y="1901"/>
                    <a:pt x="785" y="1915"/>
                    <a:pt x="800" y="1909"/>
                  </a:cubicBezTo>
                  <a:cubicBezTo>
                    <a:pt x="857" y="1886"/>
                    <a:pt x="776" y="1849"/>
                    <a:pt x="776" y="1849"/>
                  </a:cubicBezTo>
                  <a:cubicBezTo>
                    <a:pt x="758" y="1796"/>
                    <a:pt x="766" y="1784"/>
                    <a:pt x="812" y="1753"/>
                  </a:cubicBezTo>
                  <a:cubicBezTo>
                    <a:pt x="816" y="1741"/>
                    <a:pt x="818" y="1728"/>
                    <a:pt x="824" y="1717"/>
                  </a:cubicBezTo>
                  <a:cubicBezTo>
                    <a:pt x="830" y="1704"/>
                    <a:pt x="848" y="1695"/>
                    <a:pt x="848" y="1681"/>
                  </a:cubicBezTo>
                  <a:cubicBezTo>
                    <a:pt x="848" y="1656"/>
                    <a:pt x="824" y="1609"/>
                    <a:pt x="824" y="1609"/>
                  </a:cubicBezTo>
                  <a:cubicBezTo>
                    <a:pt x="839" y="1536"/>
                    <a:pt x="834" y="1524"/>
                    <a:pt x="908" y="1549"/>
                  </a:cubicBezTo>
                  <a:cubicBezTo>
                    <a:pt x="928" y="1545"/>
                    <a:pt x="994" y="1523"/>
                    <a:pt x="1016" y="1549"/>
                  </a:cubicBezTo>
                  <a:cubicBezTo>
                    <a:pt x="1016" y="1549"/>
                    <a:pt x="1026" y="1662"/>
                    <a:pt x="1032" y="1680"/>
                  </a:cubicBezTo>
                  <a:cubicBezTo>
                    <a:pt x="1036" y="1692"/>
                    <a:pt x="1064" y="1693"/>
                    <a:pt x="1064" y="1693"/>
                  </a:cubicBezTo>
                  <a:cubicBezTo>
                    <a:pt x="1064" y="1706"/>
                    <a:pt x="1056" y="1732"/>
                    <a:pt x="1056" y="1752"/>
                  </a:cubicBezTo>
                  <a:cubicBezTo>
                    <a:pt x="1056" y="1772"/>
                    <a:pt x="1051" y="1807"/>
                    <a:pt x="1064" y="1813"/>
                  </a:cubicBezTo>
                  <a:cubicBezTo>
                    <a:pt x="1086" y="1826"/>
                    <a:pt x="1136" y="1789"/>
                    <a:pt x="1136" y="1789"/>
                  </a:cubicBezTo>
                  <a:cubicBezTo>
                    <a:pt x="1165" y="1703"/>
                    <a:pt x="1136" y="1810"/>
                    <a:pt x="1136" y="1705"/>
                  </a:cubicBezTo>
                  <a:cubicBezTo>
                    <a:pt x="1136" y="1676"/>
                    <a:pt x="1151" y="1637"/>
                    <a:pt x="1160" y="1609"/>
                  </a:cubicBezTo>
                  <a:cubicBezTo>
                    <a:pt x="1169" y="1520"/>
                    <a:pt x="1151" y="1475"/>
                    <a:pt x="1220" y="1429"/>
                  </a:cubicBezTo>
                  <a:cubicBezTo>
                    <a:pt x="1244" y="1358"/>
                    <a:pt x="1270" y="1381"/>
                    <a:pt x="1340" y="1393"/>
                  </a:cubicBezTo>
                  <a:cubicBezTo>
                    <a:pt x="1407" y="1380"/>
                    <a:pt x="1445" y="1398"/>
                    <a:pt x="1508" y="1405"/>
                  </a:cubicBezTo>
                  <a:cubicBezTo>
                    <a:pt x="1572" y="1412"/>
                    <a:pt x="1636" y="1413"/>
                    <a:pt x="1700" y="1417"/>
                  </a:cubicBezTo>
                  <a:cubicBezTo>
                    <a:pt x="1757" y="1379"/>
                    <a:pt x="1766" y="1393"/>
                    <a:pt x="1820" y="1429"/>
                  </a:cubicBezTo>
                  <a:cubicBezTo>
                    <a:pt x="1845" y="1505"/>
                    <a:pt x="1867" y="1581"/>
                    <a:pt x="1892" y="1657"/>
                  </a:cubicBezTo>
                  <a:cubicBezTo>
                    <a:pt x="1897" y="1671"/>
                    <a:pt x="1916" y="1673"/>
                    <a:pt x="1928" y="1681"/>
                  </a:cubicBezTo>
                  <a:cubicBezTo>
                    <a:pt x="1950" y="1746"/>
                    <a:pt x="1937" y="1826"/>
                    <a:pt x="1976" y="1885"/>
                  </a:cubicBezTo>
                  <a:cubicBezTo>
                    <a:pt x="1984" y="1897"/>
                    <a:pt x="1988" y="1913"/>
                    <a:pt x="2000" y="1921"/>
                  </a:cubicBezTo>
                  <a:cubicBezTo>
                    <a:pt x="2021" y="1934"/>
                    <a:pt x="2072" y="1945"/>
                    <a:pt x="2072" y="1945"/>
                  </a:cubicBezTo>
                  <a:cubicBezTo>
                    <a:pt x="2149" y="1894"/>
                    <a:pt x="2073" y="1933"/>
                    <a:pt x="2228" y="1933"/>
                  </a:cubicBezTo>
                  <a:cubicBezTo>
                    <a:pt x="2243" y="1933"/>
                    <a:pt x="2295" y="1915"/>
                    <a:pt x="2312" y="1909"/>
                  </a:cubicBezTo>
                  <a:cubicBezTo>
                    <a:pt x="2468" y="1935"/>
                    <a:pt x="2410" y="1918"/>
                    <a:pt x="2492" y="1945"/>
                  </a:cubicBezTo>
                  <a:cubicBezTo>
                    <a:pt x="2504" y="1941"/>
                    <a:pt x="2516" y="1936"/>
                    <a:pt x="2528" y="1933"/>
                  </a:cubicBezTo>
                  <a:cubicBezTo>
                    <a:pt x="2548" y="1928"/>
                    <a:pt x="2580" y="1940"/>
                    <a:pt x="2588" y="1921"/>
                  </a:cubicBezTo>
                  <a:cubicBezTo>
                    <a:pt x="2598" y="1898"/>
                    <a:pt x="2572" y="1873"/>
                    <a:pt x="2564" y="1849"/>
                  </a:cubicBezTo>
                  <a:cubicBezTo>
                    <a:pt x="2555" y="1822"/>
                    <a:pt x="2492" y="1801"/>
                    <a:pt x="2492" y="1801"/>
                  </a:cubicBezTo>
                  <a:cubicBezTo>
                    <a:pt x="2484" y="1777"/>
                    <a:pt x="2476" y="1753"/>
                    <a:pt x="2468" y="1729"/>
                  </a:cubicBezTo>
                  <a:cubicBezTo>
                    <a:pt x="2458" y="1698"/>
                    <a:pt x="2392" y="1680"/>
                    <a:pt x="2360" y="1669"/>
                  </a:cubicBezTo>
                  <a:cubicBezTo>
                    <a:pt x="2341" y="1611"/>
                    <a:pt x="2330" y="1555"/>
                    <a:pt x="2300" y="1501"/>
                  </a:cubicBezTo>
                  <a:cubicBezTo>
                    <a:pt x="2286" y="1476"/>
                    <a:pt x="2304" y="1416"/>
                    <a:pt x="2304" y="1416"/>
                  </a:cubicBezTo>
                  <a:cubicBezTo>
                    <a:pt x="2301" y="1388"/>
                    <a:pt x="2312" y="1368"/>
                    <a:pt x="2316" y="1344"/>
                  </a:cubicBezTo>
                  <a:cubicBezTo>
                    <a:pt x="2320" y="1320"/>
                    <a:pt x="2323" y="1294"/>
                    <a:pt x="2328" y="1272"/>
                  </a:cubicBezTo>
                  <a:cubicBezTo>
                    <a:pt x="2337" y="1245"/>
                    <a:pt x="2348" y="1213"/>
                    <a:pt x="2348" y="1213"/>
                  </a:cubicBezTo>
                  <a:cubicBezTo>
                    <a:pt x="2333" y="1126"/>
                    <a:pt x="2327" y="1109"/>
                    <a:pt x="2276" y="1033"/>
                  </a:cubicBezTo>
                  <a:cubicBezTo>
                    <a:pt x="2262" y="1012"/>
                    <a:pt x="2204" y="1009"/>
                    <a:pt x="2204" y="1009"/>
                  </a:cubicBezTo>
                  <a:cubicBezTo>
                    <a:pt x="2196" y="997"/>
                    <a:pt x="2192" y="981"/>
                    <a:pt x="2180" y="973"/>
                  </a:cubicBezTo>
                  <a:cubicBezTo>
                    <a:pt x="2145" y="951"/>
                    <a:pt x="2078" y="939"/>
                    <a:pt x="2036" y="925"/>
                  </a:cubicBezTo>
                  <a:cubicBezTo>
                    <a:pt x="2012" y="917"/>
                    <a:pt x="1988" y="909"/>
                    <a:pt x="1964" y="901"/>
                  </a:cubicBezTo>
                  <a:cubicBezTo>
                    <a:pt x="1952" y="897"/>
                    <a:pt x="1928" y="889"/>
                    <a:pt x="1928" y="889"/>
                  </a:cubicBezTo>
                  <a:cubicBezTo>
                    <a:pt x="1852" y="914"/>
                    <a:pt x="1840" y="922"/>
                    <a:pt x="1772" y="877"/>
                  </a:cubicBezTo>
                  <a:cubicBezTo>
                    <a:pt x="1743" y="789"/>
                    <a:pt x="1772" y="807"/>
                    <a:pt x="1688" y="793"/>
                  </a:cubicBezTo>
                  <a:cubicBezTo>
                    <a:pt x="1660" y="788"/>
                    <a:pt x="1632" y="785"/>
                    <a:pt x="1604" y="781"/>
                  </a:cubicBezTo>
                  <a:cubicBezTo>
                    <a:pt x="1596" y="769"/>
                    <a:pt x="1580" y="759"/>
                    <a:pt x="1580" y="745"/>
                  </a:cubicBezTo>
                  <a:cubicBezTo>
                    <a:pt x="1580" y="710"/>
                    <a:pt x="1615" y="639"/>
                    <a:pt x="1628" y="601"/>
                  </a:cubicBezTo>
                  <a:cubicBezTo>
                    <a:pt x="1632" y="589"/>
                    <a:pt x="1636" y="577"/>
                    <a:pt x="1640" y="565"/>
                  </a:cubicBezTo>
                  <a:cubicBezTo>
                    <a:pt x="1644" y="553"/>
                    <a:pt x="1652" y="529"/>
                    <a:pt x="1652" y="529"/>
                  </a:cubicBezTo>
                  <a:cubicBezTo>
                    <a:pt x="1648" y="517"/>
                    <a:pt x="1647" y="504"/>
                    <a:pt x="1640" y="493"/>
                  </a:cubicBezTo>
                  <a:cubicBezTo>
                    <a:pt x="1631" y="479"/>
                    <a:pt x="1639" y="423"/>
                    <a:pt x="1632" y="408"/>
                  </a:cubicBezTo>
                  <a:cubicBezTo>
                    <a:pt x="1624" y="393"/>
                    <a:pt x="1617" y="416"/>
                    <a:pt x="1608" y="408"/>
                  </a:cubicBezTo>
                  <a:cubicBezTo>
                    <a:pt x="1599" y="400"/>
                    <a:pt x="1591" y="387"/>
                    <a:pt x="1580" y="361"/>
                  </a:cubicBezTo>
                  <a:cubicBezTo>
                    <a:pt x="1568" y="325"/>
                    <a:pt x="1556" y="289"/>
                    <a:pt x="1544" y="253"/>
                  </a:cubicBezTo>
                  <a:cubicBezTo>
                    <a:pt x="1540" y="241"/>
                    <a:pt x="1532" y="217"/>
                    <a:pt x="1532" y="217"/>
                  </a:cubicBezTo>
                  <a:cubicBezTo>
                    <a:pt x="1536" y="205"/>
                    <a:pt x="1538" y="192"/>
                    <a:pt x="1544" y="181"/>
                  </a:cubicBezTo>
                  <a:cubicBezTo>
                    <a:pt x="1550" y="168"/>
                    <a:pt x="1562" y="158"/>
                    <a:pt x="1568" y="145"/>
                  </a:cubicBezTo>
                  <a:cubicBezTo>
                    <a:pt x="1610" y="50"/>
                    <a:pt x="1563" y="92"/>
                    <a:pt x="1628" y="49"/>
                  </a:cubicBezTo>
                  <a:cubicBezTo>
                    <a:pt x="1480" y="0"/>
                    <a:pt x="1261" y="32"/>
                    <a:pt x="1124" y="37"/>
                  </a:cubicBezTo>
                  <a:cubicBezTo>
                    <a:pt x="1097" y="44"/>
                    <a:pt x="1022" y="61"/>
                    <a:pt x="1004" y="73"/>
                  </a:cubicBezTo>
                  <a:cubicBezTo>
                    <a:pt x="961" y="102"/>
                    <a:pt x="910" y="128"/>
                    <a:pt x="860" y="145"/>
                  </a:cubicBezTo>
                  <a:cubicBezTo>
                    <a:pt x="752" y="118"/>
                    <a:pt x="795" y="111"/>
                    <a:pt x="728" y="133"/>
                  </a:cubicBezTo>
                  <a:cubicBezTo>
                    <a:pt x="705" y="203"/>
                    <a:pt x="734" y="139"/>
                    <a:pt x="680" y="193"/>
                  </a:cubicBezTo>
                  <a:cubicBezTo>
                    <a:pt x="600" y="273"/>
                    <a:pt x="716" y="189"/>
                    <a:pt x="620" y="253"/>
                  </a:cubicBezTo>
                  <a:cubicBezTo>
                    <a:pt x="589" y="300"/>
                    <a:pt x="586" y="330"/>
                    <a:pt x="572" y="385"/>
                  </a:cubicBezTo>
                  <a:cubicBezTo>
                    <a:pt x="571" y="389"/>
                    <a:pt x="572" y="377"/>
                    <a:pt x="572" y="373"/>
                  </a:cubicBezTo>
                </a:path>
              </a:pathLst>
            </a:custGeom>
            <a:solidFill>
              <a:srgbClr val="CCFFFF"/>
            </a:solidFill>
            <a:ln w="9525">
              <a:solidFill>
                <a:schemeClr val="tx1"/>
              </a:solidFill>
              <a:round/>
            </a:ln>
          </p:spPr>
          <p:txBody>
            <a:bodyPr/>
            <a:lstStyle/>
            <a:p>
              <a:endParaRPr lang="zh-CN" altLang="en-US"/>
            </a:p>
          </p:txBody>
        </p:sp>
        <p:sp>
          <p:nvSpPr>
            <p:cNvPr id="56374" name="Freeform 32"/>
            <p:cNvSpPr>
              <a:spLocks noChangeArrowheads="1"/>
            </p:cNvSpPr>
            <p:nvPr/>
          </p:nvSpPr>
          <p:spPr bwMode="auto">
            <a:xfrm>
              <a:off x="3355" y="275"/>
              <a:ext cx="701" cy="665"/>
            </a:xfrm>
            <a:custGeom>
              <a:avLst/>
              <a:gdLst>
                <a:gd name="T0" fmla="*/ 41 w 701"/>
                <a:gd name="T1" fmla="*/ 25 h 665"/>
                <a:gd name="T2" fmla="*/ 185 w 701"/>
                <a:gd name="T3" fmla="*/ 61 h 665"/>
                <a:gd name="T4" fmla="*/ 257 w 701"/>
                <a:gd name="T5" fmla="*/ 85 h 665"/>
                <a:gd name="T6" fmla="*/ 353 w 701"/>
                <a:gd name="T7" fmla="*/ 73 h 665"/>
                <a:gd name="T8" fmla="*/ 425 w 701"/>
                <a:gd name="T9" fmla="*/ 49 h 665"/>
                <a:gd name="T10" fmla="*/ 557 w 701"/>
                <a:gd name="T11" fmla="*/ 85 h 665"/>
                <a:gd name="T12" fmla="*/ 629 w 701"/>
                <a:gd name="T13" fmla="*/ 229 h 665"/>
                <a:gd name="T14" fmla="*/ 617 w 701"/>
                <a:gd name="T15" fmla="*/ 265 h 665"/>
                <a:gd name="T16" fmla="*/ 557 w 701"/>
                <a:gd name="T17" fmla="*/ 205 h 665"/>
                <a:gd name="T18" fmla="*/ 521 w 701"/>
                <a:gd name="T19" fmla="*/ 193 h 665"/>
                <a:gd name="T20" fmla="*/ 533 w 701"/>
                <a:gd name="T21" fmla="*/ 277 h 665"/>
                <a:gd name="T22" fmla="*/ 569 w 701"/>
                <a:gd name="T23" fmla="*/ 301 h 665"/>
                <a:gd name="T24" fmla="*/ 617 w 701"/>
                <a:gd name="T25" fmla="*/ 373 h 665"/>
                <a:gd name="T26" fmla="*/ 617 w 701"/>
                <a:gd name="T27" fmla="*/ 373 h 665"/>
                <a:gd name="T28" fmla="*/ 701 w 701"/>
                <a:gd name="T29" fmla="*/ 577 h 665"/>
                <a:gd name="T30" fmla="*/ 569 w 701"/>
                <a:gd name="T31" fmla="*/ 613 h 665"/>
                <a:gd name="T32" fmla="*/ 329 w 701"/>
                <a:gd name="T33" fmla="*/ 661 h 665"/>
                <a:gd name="T34" fmla="*/ 161 w 701"/>
                <a:gd name="T35" fmla="*/ 637 h 665"/>
                <a:gd name="T36" fmla="*/ 53 w 701"/>
                <a:gd name="T37" fmla="*/ 637 h 665"/>
                <a:gd name="T38" fmla="*/ 5 w 701"/>
                <a:gd name="T39" fmla="*/ 601 h 665"/>
                <a:gd name="T40" fmla="*/ 53 w 701"/>
                <a:gd name="T41" fmla="*/ 457 h 665"/>
                <a:gd name="T42" fmla="*/ 77 w 701"/>
                <a:gd name="T43" fmla="*/ 385 h 665"/>
                <a:gd name="T44" fmla="*/ 29 w 701"/>
                <a:gd name="T45" fmla="*/ 229 h 665"/>
                <a:gd name="T46" fmla="*/ 53 w 701"/>
                <a:gd name="T47" fmla="*/ 145 h 665"/>
                <a:gd name="T48" fmla="*/ 101 w 701"/>
                <a:gd name="T49" fmla="*/ 73 h 665"/>
                <a:gd name="T50" fmla="*/ 41 w 701"/>
                <a:gd name="T51" fmla="*/ 25 h 6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1"/>
                <a:gd name="T79" fmla="*/ 0 h 665"/>
                <a:gd name="T80" fmla="*/ 701 w 701"/>
                <a:gd name="T81" fmla="*/ 665 h 6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1" h="665">
                  <a:moveTo>
                    <a:pt x="41" y="25"/>
                  </a:moveTo>
                  <a:cubicBezTo>
                    <a:pt x="115" y="0"/>
                    <a:pt x="130" y="36"/>
                    <a:pt x="185" y="61"/>
                  </a:cubicBezTo>
                  <a:cubicBezTo>
                    <a:pt x="208" y="71"/>
                    <a:pt x="257" y="85"/>
                    <a:pt x="257" y="85"/>
                  </a:cubicBezTo>
                  <a:cubicBezTo>
                    <a:pt x="289" y="81"/>
                    <a:pt x="321" y="80"/>
                    <a:pt x="353" y="73"/>
                  </a:cubicBezTo>
                  <a:cubicBezTo>
                    <a:pt x="378" y="68"/>
                    <a:pt x="425" y="49"/>
                    <a:pt x="425" y="49"/>
                  </a:cubicBezTo>
                  <a:cubicBezTo>
                    <a:pt x="469" y="60"/>
                    <a:pt x="513" y="74"/>
                    <a:pt x="557" y="85"/>
                  </a:cubicBezTo>
                  <a:cubicBezTo>
                    <a:pt x="618" y="126"/>
                    <a:pt x="607" y="163"/>
                    <a:pt x="629" y="229"/>
                  </a:cubicBezTo>
                  <a:cubicBezTo>
                    <a:pt x="625" y="241"/>
                    <a:pt x="629" y="262"/>
                    <a:pt x="617" y="265"/>
                  </a:cubicBezTo>
                  <a:cubicBezTo>
                    <a:pt x="590" y="272"/>
                    <a:pt x="568" y="214"/>
                    <a:pt x="557" y="205"/>
                  </a:cubicBezTo>
                  <a:cubicBezTo>
                    <a:pt x="547" y="197"/>
                    <a:pt x="533" y="197"/>
                    <a:pt x="521" y="193"/>
                  </a:cubicBezTo>
                  <a:cubicBezTo>
                    <a:pt x="525" y="221"/>
                    <a:pt x="522" y="251"/>
                    <a:pt x="533" y="277"/>
                  </a:cubicBezTo>
                  <a:cubicBezTo>
                    <a:pt x="539" y="290"/>
                    <a:pt x="560" y="290"/>
                    <a:pt x="569" y="301"/>
                  </a:cubicBezTo>
                  <a:lnTo>
                    <a:pt x="617" y="373"/>
                  </a:lnTo>
                  <a:cubicBezTo>
                    <a:pt x="617" y="373"/>
                    <a:pt x="617" y="373"/>
                    <a:pt x="617" y="373"/>
                  </a:cubicBezTo>
                  <a:cubicBezTo>
                    <a:pt x="639" y="439"/>
                    <a:pt x="686" y="502"/>
                    <a:pt x="701" y="577"/>
                  </a:cubicBezTo>
                  <a:cubicBezTo>
                    <a:pt x="662" y="603"/>
                    <a:pt x="614" y="598"/>
                    <a:pt x="569" y="613"/>
                  </a:cubicBezTo>
                  <a:cubicBezTo>
                    <a:pt x="511" y="624"/>
                    <a:pt x="391" y="659"/>
                    <a:pt x="329" y="661"/>
                  </a:cubicBezTo>
                  <a:cubicBezTo>
                    <a:pt x="261" y="665"/>
                    <a:pt x="207" y="641"/>
                    <a:pt x="161" y="637"/>
                  </a:cubicBezTo>
                  <a:cubicBezTo>
                    <a:pt x="113" y="633"/>
                    <a:pt x="101" y="643"/>
                    <a:pt x="53" y="637"/>
                  </a:cubicBezTo>
                  <a:cubicBezTo>
                    <a:pt x="37" y="635"/>
                    <a:pt x="10" y="617"/>
                    <a:pt x="5" y="601"/>
                  </a:cubicBezTo>
                  <a:cubicBezTo>
                    <a:pt x="0" y="582"/>
                    <a:pt x="44" y="484"/>
                    <a:pt x="53" y="457"/>
                  </a:cubicBezTo>
                  <a:cubicBezTo>
                    <a:pt x="61" y="433"/>
                    <a:pt x="77" y="385"/>
                    <a:pt x="77" y="385"/>
                  </a:cubicBezTo>
                  <a:cubicBezTo>
                    <a:pt x="40" y="330"/>
                    <a:pt x="39" y="299"/>
                    <a:pt x="29" y="229"/>
                  </a:cubicBezTo>
                  <a:cubicBezTo>
                    <a:pt x="32" y="218"/>
                    <a:pt x="45" y="159"/>
                    <a:pt x="53" y="145"/>
                  </a:cubicBezTo>
                  <a:cubicBezTo>
                    <a:pt x="67" y="120"/>
                    <a:pt x="101" y="73"/>
                    <a:pt x="101" y="73"/>
                  </a:cubicBezTo>
                  <a:cubicBezTo>
                    <a:pt x="70" y="26"/>
                    <a:pt x="91" y="42"/>
                    <a:pt x="41" y="25"/>
                  </a:cubicBezTo>
                  <a:close/>
                </a:path>
              </a:pathLst>
            </a:custGeom>
            <a:solidFill>
              <a:srgbClr val="CCFFFF"/>
            </a:solidFill>
            <a:ln w="9525">
              <a:solidFill>
                <a:schemeClr val="tx1"/>
              </a:solidFill>
              <a:round/>
            </a:ln>
          </p:spPr>
          <p:txBody>
            <a:bodyPr/>
            <a:lstStyle/>
            <a:p>
              <a:endParaRPr lang="zh-CN" altLang="en-US"/>
            </a:p>
          </p:txBody>
        </p:sp>
        <p:sp>
          <p:nvSpPr>
            <p:cNvPr id="56375" name="Freeform 33"/>
            <p:cNvSpPr>
              <a:spLocks noChangeArrowheads="1"/>
            </p:cNvSpPr>
            <p:nvPr/>
          </p:nvSpPr>
          <p:spPr bwMode="auto">
            <a:xfrm>
              <a:off x="3504" y="3144"/>
              <a:ext cx="413" cy="404"/>
            </a:xfrm>
            <a:custGeom>
              <a:avLst/>
              <a:gdLst>
                <a:gd name="T0" fmla="*/ 0 w 413"/>
                <a:gd name="T1" fmla="*/ 96 h 404"/>
                <a:gd name="T2" fmla="*/ 120 w 413"/>
                <a:gd name="T3" fmla="*/ 60 h 404"/>
                <a:gd name="T4" fmla="*/ 228 w 413"/>
                <a:gd name="T5" fmla="*/ 0 h 404"/>
                <a:gd name="T6" fmla="*/ 264 w 413"/>
                <a:gd name="T7" fmla="*/ 24 h 404"/>
                <a:gd name="T8" fmla="*/ 300 w 413"/>
                <a:gd name="T9" fmla="*/ 36 h 404"/>
                <a:gd name="T10" fmla="*/ 324 w 413"/>
                <a:gd name="T11" fmla="*/ 72 h 404"/>
                <a:gd name="T12" fmla="*/ 396 w 413"/>
                <a:gd name="T13" fmla="*/ 96 h 404"/>
                <a:gd name="T14" fmla="*/ 384 w 413"/>
                <a:gd name="T15" fmla="*/ 228 h 404"/>
                <a:gd name="T16" fmla="*/ 360 w 413"/>
                <a:gd name="T17" fmla="*/ 324 h 404"/>
                <a:gd name="T18" fmla="*/ 324 w 413"/>
                <a:gd name="T19" fmla="*/ 336 h 404"/>
                <a:gd name="T20" fmla="*/ 276 w 413"/>
                <a:gd name="T21" fmla="*/ 396 h 404"/>
                <a:gd name="T22" fmla="*/ 264 w 413"/>
                <a:gd name="T23" fmla="*/ 360 h 404"/>
                <a:gd name="T24" fmla="*/ 192 w 413"/>
                <a:gd name="T25" fmla="*/ 336 h 404"/>
                <a:gd name="T26" fmla="*/ 84 w 413"/>
                <a:gd name="T27" fmla="*/ 228 h 404"/>
                <a:gd name="T28" fmla="*/ 36 w 413"/>
                <a:gd name="T29" fmla="*/ 156 h 404"/>
                <a:gd name="T30" fmla="*/ 12 w 413"/>
                <a:gd name="T31" fmla="*/ 120 h 404"/>
                <a:gd name="T32" fmla="*/ 0 w 413"/>
                <a:gd name="T33" fmla="*/ 96 h 40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3"/>
                <a:gd name="T52" fmla="*/ 0 h 404"/>
                <a:gd name="T53" fmla="*/ 413 w 413"/>
                <a:gd name="T54" fmla="*/ 404 h 40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3" h="404">
                  <a:moveTo>
                    <a:pt x="0" y="96"/>
                  </a:moveTo>
                  <a:cubicBezTo>
                    <a:pt x="88" y="67"/>
                    <a:pt x="47" y="78"/>
                    <a:pt x="120" y="60"/>
                  </a:cubicBezTo>
                  <a:cubicBezTo>
                    <a:pt x="155" y="7"/>
                    <a:pt x="167" y="15"/>
                    <a:pt x="228" y="0"/>
                  </a:cubicBezTo>
                  <a:cubicBezTo>
                    <a:pt x="240" y="8"/>
                    <a:pt x="251" y="18"/>
                    <a:pt x="264" y="24"/>
                  </a:cubicBezTo>
                  <a:cubicBezTo>
                    <a:pt x="275" y="30"/>
                    <a:pt x="290" y="28"/>
                    <a:pt x="300" y="36"/>
                  </a:cubicBezTo>
                  <a:cubicBezTo>
                    <a:pt x="311" y="45"/>
                    <a:pt x="312" y="64"/>
                    <a:pt x="324" y="72"/>
                  </a:cubicBezTo>
                  <a:cubicBezTo>
                    <a:pt x="345" y="85"/>
                    <a:pt x="396" y="96"/>
                    <a:pt x="396" y="96"/>
                  </a:cubicBezTo>
                  <a:cubicBezTo>
                    <a:pt x="413" y="147"/>
                    <a:pt x="396" y="179"/>
                    <a:pt x="384" y="228"/>
                  </a:cubicBezTo>
                  <a:cubicBezTo>
                    <a:pt x="376" y="260"/>
                    <a:pt x="383" y="301"/>
                    <a:pt x="360" y="324"/>
                  </a:cubicBezTo>
                  <a:cubicBezTo>
                    <a:pt x="351" y="333"/>
                    <a:pt x="336" y="332"/>
                    <a:pt x="324" y="336"/>
                  </a:cubicBezTo>
                  <a:cubicBezTo>
                    <a:pt x="319" y="351"/>
                    <a:pt x="309" y="404"/>
                    <a:pt x="276" y="396"/>
                  </a:cubicBezTo>
                  <a:cubicBezTo>
                    <a:pt x="264" y="393"/>
                    <a:pt x="274" y="367"/>
                    <a:pt x="264" y="360"/>
                  </a:cubicBezTo>
                  <a:cubicBezTo>
                    <a:pt x="243" y="345"/>
                    <a:pt x="192" y="336"/>
                    <a:pt x="192" y="336"/>
                  </a:cubicBezTo>
                  <a:cubicBezTo>
                    <a:pt x="163" y="248"/>
                    <a:pt x="177" y="251"/>
                    <a:pt x="84" y="228"/>
                  </a:cubicBezTo>
                  <a:cubicBezTo>
                    <a:pt x="68" y="204"/>
                    <a:pt x="52" y="180"/>
                    <a:pt x="36" y="156"/>
                  </a:cubicBezTo>
                  <a:cubicBezTo>
                    <a:pt x="28" y="144"/>
                    <a:pt x="12" y="120"/>
                    <a:pt x="12" y="120"/>
                  </a:cubicBezTo>
                  <a:cubicBezTo>
                    <a:pt x="43" y="73"/>
                    <a:pt x="50" y="79"/>
                    <a:pt x="0" y="96"/>
                  </a:cubicBezTo>
                  <a:close/>
                </a:path>
              </a:pathLst>
            </a:custGeom>
            <a:solidFill>
              <a:srgbClr val="CCFFFF"/>
            </a:solidFill>
            <a:ln w="9525">
              <a:solidFill>
                <a:schemeClr val="tx1"/>
              </a:solidFill>
              <a:round/>
            </a:ln>
          </p:spPr>
          <p:txBody>
            <a:bodyPr/>
            <a:lstStyle/>
            <a:p>
              <a:endParaRPr lang="zh-CN" altLang="en-US"/>
            </a:p>
          </p:txBody>
        </p:sp>
        <p:sp>
          <p:nvSpPr>
            <p:cNvPr id="56376" name="Freeform 34"/>
            <p:cNvSpPr>
              <a:spLocks noChangeArrowheads="1"/>
            </p:cNvSpPr>
            <p:nvPr/>
          </p:nvSpPr>
          <p:spPr bwMode="auto">
            <a:xfrm>
              <a:off x="4410" y="1428"/>
              <a:ext cx="200" cy="156"/>
            </a:xfrm>
            <a:custGeom>
              <a:avLst/>
              <a:gdLst>
                <a:gd name="T0" fmla="*/ 78 w 200"/>
                <a:gd name="T1" fmla="*/ 0 h 156"/>
                <a:gd name="T2" fmla="*/ 42 w 200"/>
                <a:gd name="T3" fmla="*/ 24 h 156"/>
                <a:gd name="T4" fmla="*/ 90 w 200"/>
                <a:gd name="T5" fmla="*/ 156 h 156"/>
                <a:gd name="T6" fmla="*/ 150 w 200"/>
                <a:gd name="T7" fmla="*/ 96 h 156"/>
                <a:gd name="T8" fmla="*/ 78 w 200"/>
                <a:gd name="T9" fmla="*/ 48 h 156"/>
                <a:gd name="T10" fmla="*/ 78 w 200"/>
                <a:gd name="T11" fmla="*/ 0 h 156"/>
                <a:gd name="T12" fmla="*/ 0 60000 65536"/>
                <a:gd name="T13" fmla="*/ 0 60000 65536"/>
                <a:gd name="T14" fmla="*/ 0 60000 65536"/>
                <a:gd name="T15" fmla="*/ 0 60000 65536"/>
                <a:gd name="T16" fmla="*/ 0 60000 65536"/>
                <a:gd name="T17" fmla="*/ 0 60000 65536"/>
                <a:gd name="T18" fmla="*/ 0 w 200"/>
                <a:gd name="T19" fmla="*/ 0 h 156"/>
                <a:gd name="T20" fmla="*/ 200 w 200"/>
                <a:gd name="T21" fmla="*/ 156 h 156"/>
              </a:gdLst>
              <a:ahLst/>
              <a:cxnLst>
                <a:cxn ang="T12">
                  <a:pos x="T0" y="T1"/>
                </a:cxn>
                <a:cxn ang="T13">
                  <a:pos x="T2" y="T3"/>
                </a:cxn>
                <a:cxn ang="T14">
                  <a:pos x="T4" y="T5"/>
                </a:cxn>
                <a:cxn ang="T15">
                  <a:pos x="T6" y="T7"/>
                </a:cxn>
                <a:cxn ang="T16">
                  <a:pos x="T8" y="T9"/>
                </a:cxn>
                <a:cxn ang="T17">
                  <a:pos x="T10" y="T11"/>
                </a:cxn>
              </a:cxnLst>
              <a:rect l="T18" t="T19" r="T20" b="T21"/>
              <a:pathLst>
                <a:path w="200" h="156">
                  <a:moveTo>
                    <a:pt x="78" y="0"/>
                  </a:moveTo>
                  <a:cubicBezTo>
                    <a:pt x="66" y="8"/>
                    <a:pt x="51" y="13"/>
                    <a:pt x="42" y="24"/>
                  </a:cubicBezTo>
                  <a:cubicBezTo>
                    <a:pt x="0" y="76"/>
                    <a:pt x="50" y="129"/>
                    <a:pt x="90" y="156"/>
                  </a:cubicBezTo>
                  <a:cubicBezTo>
                    <a:pt x="114" y="148"/>
                    <a:pt x="200" y="146"/>
                    <a:pt x="150" y="96"/>
                  </a:cubicBezTo>
                  <a:cubicBezTo>
                    <a:pt x="130" y="76"/>
                    <a:pt x="102" y="64"/>
                    <a:pt x="78" y="48"/>
                  </a:cubicBezTo>
                  <a:cubicBezTo>
                    <a:pt x="65" y="39"/>
                    <a:pt x="78" y="16"/>
                    <a:pt x="78" y="0"/>
                  </a:cubicBezTo>
                  <a:close/>
                </a:path>
              </a:pathLst>
            </a:custGeom>
            <a:solidFill>
              <a:srgbClr val="CCFFFF"/>
            </a:solidFill>
            <a:ln w="9525">
              <a:solidFill>
                <a:schemeClr val="tx1"/>
              </a:solidFill>
              <a:round/>
            </a:ln>
          </p:spPr>
          <p:txBody>
            <a:bodyPr/>
            <a:lstStyle/>
            <a:p>
              <a:endParaRPr lang="zh-CN" altLang="en-US"/>
            </a:p>
          </p:txBody>
        </p:sp>
        <p:sp>
          <p:nvSpPr>
            <p:cNvPr id="56377" name="Freeform 35"/>
            <p:cNvSpPr>
              <a:spLocks noChangeArrowheads="1"/>
            </p:cNvSpPr>
            <p:nvPr/>
          </p:nvSpPr>
          <p:spPr bwMode="auto">
            <a:xfrm>
              <a:off x="1200" y="336"/>
              <a:ext cx="607" cy="597"/>
            </a:xfrm>
            <a:custGeom>
              <a:avLst/>
              <a:gdLst>
                <a:gd name="T0" fmla="*/ 0 w 607"/>
                <a:gd name="T1" fmla="*/ 540 h 597"/>
                <a:gd name="T2" fmla="*/ 72 w 607"/>
                <a:gd name="T3" fmla="*/ 564 h 597"/>
                <a:gd name="T4" fmla="*/ 108 w 607"/>
                <a:gd name="T5" fmla="*/ 576 h 597"/>
                <a:gd name="T6" fmla="*/ 144 w 607"/>
                <a:gd name="T7" fmla="*/ 504 h 597"/>
                <a:gd name="T8" fmla="*/ 156 w 607"/>
                <a:gd name="T9" fmla="*/ 468 h 597"/>
                <a:gd name="T10" fmla="*/ 228 w 607"/>
                <a:gd name="T11" fmla="*/ 444 h 597"/>
                <a:gd name="T12" fmla="*/ 264 w 607"/>
                <a:gd name="T13" fmla="*/ 420 h 597"/>
                <a:gd name="T14" fmla="*/ 372 w 607"/>
                <a:gd name="T15" fmla="*/ 300 h 597"/>
                <a:gd name="T16" fmla="*/ 396 w 607"/>
                <a:gd name="T17" fmla="*/ 264 h 597"/>
                <a:gd name="T18" fmla="*/ 432 w 607"/>
                <a:gd name="T19" fmla="*/ 240 h 597"/>
                <a:gd name="T20" fmla="*/ 480 w 607"/>
                <a:gd name="T21" fmla="*/ 180 h 597"/>
                <a:gd name="T22" fmla="*/ 576 w 607"/>
                <a:gd name="T23" fmla="*/ 156 h 597"/>
                <a:gd name="T24" fmla="*/ 600 w 607"/>
                <a:gd name="T25" fmla="*/ 120 h 597"/>
                <a:gd name="T26" fmla="*/ 552 w 607"/>
                <a:gd name="T27" fmla="*/ 72 h 597"/>
                <a:gd name="T28" fmla="*/ 432 w 607"/>
                <a:gd name="T29" fmla="*/ 0 h 59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07"/>
                <a:gd name="T46" fmla="*/ 0 h 597"/>
                <a:gd name="T47" fmla="*/ 607 w 607"/>
                <a:gd name="T48" fmla="*/ 597 h 59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07" h="597">
                  <a:moveTo>
                    <a:pt x="0" y="540"/>
                  </a:moveTo>
                  <a:cubicBezTo>
                    <a:pt x="24" y="548"/>
                    <a:pt x="48" y="556"/>
                    <a:pt x="72" y="564"/>
                  </a:cubicBezTo>
                  <a:cubicBezTo>
                    <a:pt x="84" y="568"/>
                    <a:pt x="108" y="576"/>
                    <a:pt x="108" y="576"/>
                  </a:cubicBezTo>
                  <a:cubicBezTo>
                    <a:pt x="138" y="486"/>
                    <a:pt x="97" y="597"/>
                    <a:pt x="144" y="504"/>
                  </a:cubicBezTo>
                  <a:cubicBezTo>
                    <a:pt x="150" y="493"/>
                    <a:pt x="146" y="475"/>
                    <a:pt x="156" y="468"/>
                  </a:cubicBezTo>
                  <a:cubicBezTo>
                    <a:pt x="177" y="453"/>
                    <a:pt x="207" y="458"/>
                    <a:pt x="228" y="444"/>
                  </a:cubicBezTo>
                  <a:cubicBezTo>
                    <a:pt x="240" y="436"/>
                    <a:pt x="252" y="428"/>
                    <a:pt x="264" y="420"/>
                  </a:cubicBezTo>
                  <a:cubicBezTo>
                    <a:pt x="280" y="293"/>
                    <a:pt x="260" y="322"/>
                    <a:pt x="372" y="300"/>
                  </a:cubicBezTo>
                  <a:cubicBezTo>
                    <a:pt x="380" y="288"/>
                    <a:pt x="386" y="274"/>
                    <a:pt x="396" y="264"/>
                  </a:cubicBezTo>
                  <a:cubicBezTo>
                    <a:pt x="406" y="254"/>
                    <a:pt x="423" y="251"/>
                    <a:pt x="432" y="240"/>
                  </a:cubicBezTo>
                  <a:cubicBezTo>
                    <a:pt x="467" y="196"/>
                    <a:pt x="412" y="205"/>
                    <a:pt x="480" y="180"/>
                  </a:cubicBezTo>
                  <a:cubicBezTo>
                    <a:pt x="511" y="169"/>
                    <a:pt x="576" y="156"/>
                    <a:pt x="576" y="156"/>
                  </a:cubicBezTo>
                  <a:cubicBezTo>
                    <a:pt x="584" y="144"/>
                    <a:pt x="598" y="134"/>
                    <a:pt x="600" y="120"/>
                  </a:cubicBezTo>
                  <a:cubicBezTo>
                    <a:pt x="607" y="76"/>
                    <a:pt x="577" y="84"/>
                    <a:pt x="552" y="72"/>
                  </a:cubicBezTo>
                  <a:cubicBezTo>
                    <a:pt x="513" y="53"/>
                    <a:pt x="463" y="31"/>
                    <a:pt x="432" y="0"/>
                  </a:cubicBezTo>
                </a:path>
              </a:pathLst>
            </a:custGeom>
            <a:solidFill>
              <a:srgbClr val="CCFFFF"/>
            </a:solidFill>
            <a:ln w="9525">
              <a:solidFill>
                <a:schemeClr val="tx1"/>
              </a:solidFill>
              <a:round/>
            </a:ln>
          </p:spPr>
          <p:txBody>
            <a:bodyPr/>
            <a:lstStyle/>
            <a:p>
              <a:endParaRPr lang="zh-CN" altLang="en-US"/>
            </a:p>
          </p:txBody>
        </p:sp>
        <p:sp>
          <p:nvSpPr>
            <p:cNvPr id="56378" name="Freeform 36"/>
            <p:cNvSpPr>
              <a:spLocks noChangeArrowheads="1"/>
            </p:cNvSpPr>
            <p:nvPr/>
          </p:nvSpPr>
          <p:spPr bwMode="auto">
            <a:xfrm>
              <a:off x="1762" y="48"/>
              <a:ext cx="407" cy="221"/>
            </a:xfrm>
            <a:custGeom>
              <a:avLst/>
              <a:gdLst>
                <a:gd name="T0" fmla="*/ 38 w 407"/>
                <a:gd name="T1" fmla="*/ 108 h 221"/>
                <a:gd name="T2" fmla="*/ 182 w 407"/>
                <a:gd name="T3" fmla="*/ 168 h 221"/>
                <a:gd name="T4" fmla="*/ 314 w 407"/>
                <a:gd name="T5" fmla="*/ 180 h 221"/>
                <a:gd name="T6" fmla="*/ 362 w 407"/>
                <a:gd name="T7" fmla="*/ 108 h 221"/>
                <a:gd name="T8" fmla="*/ 398 w 407"/>
                <a:gd name="T9" fmla="*/ 84 h 221"/>
                <a:gd name="T10" fmla="*/ 398 w 407"/>
                <a:gd name="T11" fmla="*/ 0 h 221"/>
                <a:gd name="T12" fmla="*/ 0 60000 65536"/>
                <a:gd name="T13" fmla="*/ 0 60000 65536"/>
                <a:gd name="T14" fmla="*/ 0 60000 65536"/>
                <a:gd name="T15" fmla="*/ 0 60000 65536"/>
                <a:gd name="T16" fmla="*/ 0 60000 65536"/>
                <a:gd name="T17" fmla="*/ 0 60000 65536"/>
                <a:gd name="T18" fmla="*/ 0 w 407"/>
                <a:gd name="T19" fmla="*/ 0 h 221"/>
                <a:gd name="T20" fmla="*/ 407 w 407"/>
                <a:gd name="T21" fmla="*/ 221 h 221"/>
              </a:gdLst>
              <a:ahLst/>
              <a:cxnLst>
                <a:cxn ang="T12">
                  <a:pos x="T0" y="T1"/>
                </a:cxn>
                <a:cxn ang="T13">
                  <a:pos x="T2" y="T3"/>
                </a:cxn>
                <a:cxn ang="T14">
                  <a:pos x="T4" y="T5"/>
                </a:cxn>
                <a:cxn ang="T15">
                  <a:pos x="T6" y="T7"/>
                </a:cxn>
                <a:cxn ang="T16">
                  <a:pos x="T8" y="T9"/>
                </a:cxn>
                <a:cxn ang="T17">
                  <a:pos x="T10" y="T11"/>
                </a:cxn>
              </a:cxnLst>
              <a:rect l="T18" t="T19" r="T20" b="T21"/>
              <a:pathLst>
                <a:path w="407" h="221">
                  <a:moveTo>
                    <a:pt x="38" y="108"/>
                  </a:moveTo>
                  <a:cubicBezTo>
                    <a:pt x="0" y="221"/>
                    <a:pt x="100" y="175"/>
                    <a:pt x="182" y="168"/>
                  </a:cubicBezTo>
                  <a:cubicBezTo>
                    <a:pt x="227" y="198"/>
                    <a:pt x="244" y="221"/>
                    <a:pt x="314" y="180"/>
                  </a:cubicBezTo>
                  <a:cubicBezTo>
                    <a:pt x="339" y="165"/>
                    <a:pt x="338" y="124"/>
                    <a:pt x="362" y="108"/>
                  </a:cubicBezTo>
                  <a:cubicBezTo>
                    <a:pt x="374" y="100"/>
                    <a:pt x="393" y="98"/>
                    <a:pt x="398" y="84"/>
                  </a:cubicBezTo>
                  <a:cubicBezTo>
                    <a:pt x="407" y="57"/>
                    <a:pt x="398" y="28"/>
                    <a:pt x="398" y="0"/>
                  </a:cubicBezTo>
                </a:path>
              </a:pathLst>
            </a:custGeom>
            <a:solidFill>
              <a:srgbClr val="CCFFFF"/>
            </a:solidFill>
            <a:ln w="9525">
              <a:solidFill>
                <a:schemeClr val="tx1"/>
              </a:solidFill>
              <a:round/>
            </a:ln>
          </p:spPr>
          <p:txBody>
            <a:bodyPr/>
            <a:lstStyle/>
            <a:p>
              <a:endParaRPr lang="zh-CN" altLang="en-US"/>
            </a:p>
          </p:txBody>
        </p:sp>
        <p:sp>
          <p:nvSpPr>
            <p:cNvPr id="56379" name="Freeform 37"/>
            <p:cNvSpPr>
              <a:spLocks noChangeArrowheads="1"/>
            </p:cNvSpPr>
            <p:nvPr/>
          </p:nvSpPr>
          <p:spPr bwMode="auto">
            <a:xfrm>
              <a:off x="1824" y="120"/>
              <a:ext cx="456" cy="429"/>
            </a:xfrm>
            <a:custGeom>
              <a:avLst/>
              <a:gdLst>
                <a:gd name="T0" fmla="*/ 0 w 456"/>
                <a:gd name="T1" fmla="*/ 360 h 429"/>
                <a:gd name="T2" fmla="*/ 144 w 456"/>
                <a:gd name="T3" fmla="*/ 408 h 429"/>
                <a:gd name="T4" fmla="*/ 216 w 456"/>
                <a:gd name="T5" fmla="*/ 360 h 429"/>
                <a:gd name="T6" fmla="*/ 288 w 456"/>
                <a:gd name="T7" fmla="*/ 312 h 429"/>
                <a:gd name="T8" fmla="*/ 408 w 456"/>
                <a:gd name="T9" fmla="*/ 288 h 429"/>
                <a:gd name="T10" fmla="*/ 456 w 456"/>
                <a:gd name="T11" fmla="*/ 84 h 429"/>
                <a:gd name="T12" fmla="*/ 396 w 456"/>
                <a:gd name="T13" fmla="*/ 24 h 429"/>
                <a:gd name="T14" fmla="*/ 300 w 456"/>
                <a:gd name="T15" fmla="*/ 0 h 429"/>
                <a:gd name="T16" fmla="*/ 0 60000 65536"/>
                <a:gd name="T17" fmla="*/ 0 60000 65536"/>
                <a:gd name="T18" fmla="*/ 0 60000 65536"/>
                <a:gd name="T19" fmla="*/ 0 60000 65536"/>
                <a:gd name="T20" fmla="*/ 0 60000 65536"/>
                <a:gd name="T21" fmla="*/ 0 60000 65536"/>
                <a:gd name="T22" fmla="*/ 0 60000 65536"/>
                <a:gd name="T23" fmla="*/ 0 60000 65536"/>
                <a:gd name="T24" fmla="*/ 0 w 456"/>
                <a:gd name="T25" fmla="*/ 0 h 429"/>
                <a:gd name="T26" fmla="*/ 456 w 456"/>
                <a:gd name="T27" fmla="*/ 429 h 42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6" h="429">
                  <a:moveTo>
                    <a:pt x="0" y="360"/>
                  </a:moveTo>
                  <a:cubicBezTo>
                    <a:pt x="47" y="391"/>
                    <a:pt x="89" y="397"/>
                    <a:pt x="144" y="408"/>
                  </a:cubicBezTo>
                  <a:cubicBezTo>
                    <a:pt x="259" y="293"/>
                    <a:pt x="112" y="429"/>
                    <a:pt x="216" y="360"/>
                  </a:cubicBezTo>
                  <a:cubicBezTo>
                    <a:pt x="306" y="300"/>
                    <a:pt x="202" y="341"/>
                    <a:pt x="288" y="312"/>
                  </a:cubicBezTo>
                  <a:cubicBezTo>
                    <a:pt x="339" y="329"/>
                    <a:pt x="364" y="317"/>
                    <a:pt x="408" y="288"/>
                  </a:cubicBezTo>
                  <a:cubicBezTo>
                    <a:pt x="450" y="225"/>
                    <a:pt x="433" y="154"/>
                    <a:pt x="456" y="84"/>
                  </a:cubicBezTo>
                  <a:cubicBezTo>
                    <a:pt x="437" y="55"/>
                    <a:pt x="431" y="37"/>
                    <a:pt x="396" y="24"/>
                  </a:cubicBezTo>
                  <a:cubicBezTo>
                    <a:pt x="365" y="13"/>
                    <a:pt x="300" y="0"/>
                    <a:pt x="300" y="0"/>
                  </a:cubicBezTo>
                </a:path>
              </a:pathLst>
            </a:custGeom>
            <a:solidFill>
              <a:srgbClr val="CCFFFF"/>
            </a:solidFill>
            <a:ln w="9525">
              <a:solidFill>
                <a:schemeClr val="tx1"/>
              </a:solidFill>
              <a:round/>
            </a:ln>
          </p:spPr>
          <p:txBody>
            <a:bodyPr/>
            <a:lstStyle/>
            <a:p>
              <a:endParaRPr lang="zh-CN" altLang="en-US"/>
            </a:p>
          </p:txBody>
        </p:sp>
        <p:sp>
          <p:nvSpPr>
            <p:cNvPr id="56380" name="Freeform 38"/>
            <p:cNvSpPr>
              <a:spLocks noChangeArrowheads="1"/>
            </p:cNvSpPr>
            <p:nvPr/>
          </p:nvSpPr>
          <p:spPr bwMode="auto">
            <a:xfrm>
              <a:off x="2820" y="2244"/>
              <a:ext cx="318" cy="504"/>
            </a:xfrm>
            <a:custGeom>
              <a:avLst/>
              <a:gdLst>
                <a:gd name="T0" fmla="*/ 0 w 318"/>
                <a:gd name="T1" fmla="*/ 504 h 504"/>
                <a:gd name="T2" fmla="*/ 168 w 318"/>
                <a:gd name="T3" fmla="*/ 444 h 504"/>
                <a:gd name="T4" fmla="*/ 288 w 318"/>
                <a:gd name="T5" fmla="*/ 408 h 504"/>
                <a:gd name="T6" fmla="*/ 300 w 318"/>
                <a:gd name="T7" fmla="*/ 312 h 504"/>
                <a:gd name="T8" fmla="*/ 276 w 318"/>
                <a:gd name="T9" fmla="*/ 240 h 504"/>
                <a:gd name="T10" fmla="*/ 228 w 318"/>
                <a:gd name="T11" fmla="*/ 84 h 504"/>
                <a:gd name="T12" fmla="*/ 216 w 318"/>
                <a:gd name="T13" fmla="*/ 0 h 504"/>
                <a:gd name="T14" fmla="*/ 0 60000 65536"/>
                <a:gd name="T15" fmla="*/ 0 60000 65536"/>
                <a:gd name="T16" fmla="*/ 0 60000 65536"/>
                <a:gd name="T17" fmla="*/ 0 60000 65536"/>
                <a:gd name="T18" fmla="*/ 0 60000 65536"/>
                <a:gd name="T19" fmla="*/ 0 60000 65536"/>
                <a:gd name="T20" fmla="*/ 0 60000 65536"/>
                <a:gd name="T21" fmla="*/ 0 w 318"/>
                <a:gd name="T22" fmla="*/ 0 h 504"/>
                <a:gd name="T23" fmla="*/ 318 w 318"/>
                <a:gd name="T24" fmla="*/ 504 h 5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8" h="504">
                  <a:moveTo>
                    <a:pt x="0" y="504"/>
                  </a:moveTo>
                  <a:cubicBezTo>
                    <a:pt x="93" y="491"/>
                    <a:pt x="92" y="482"/>
                    <a:pt x="168" y="444"/>
                  </a:cubicBezTo>
                  <a:cubicBezTo>
                    <a:pt x="209" y="382"/>
                    <a:pt x="215" y="393"/>
                    <a:pt x="288" y="408"/>
                  </a:cubicBezTo>
                  <a:cubicBezTo>
                    <a:pt x="317" y="350"/>
                    <a:pt x="318" y="373"/>
                    <a:pt x="300" y="312"/>
                  </a:cubicBezTo>
                  <a:cubicBezTo>
                    <a:pt x="293" y="288"/>
                    <a:pt x="276" y="240"/>
                    <a:pt x="276" y="240"/>
                  </a:cubicBezTo>
                  <a:cubicBezTo>
                    <a:pt x="300" y="169"/>
                    <a:pt x="258" y="144"/>
                    <a:pt x="228" y="84"/>
                  </a:cubicBezTo>
                  <a:cubicBezTo>
                    <a:pt x="211" y="50"/>
                    <a:pt x="216" y="39"/>
                    <a:pt x="216" y="0"/>
                  </a:cubicBezTo>
                </a:path>
              </a:pathLst>
            </a:custGeom>
            <a:solidFill>
              <a:srgbClr val="CCFFFF"/>
            </a:solidFill>
            <a:ln w="9525">
              <a:solidFill>
                <a:schemeClr val="tx1"/>
              </a:solidFill>
              <a:round/>
            </a:ln>
          </p:spPr>
          <p:txBody>
            <a:bodyPr/>
            <a:lstStyle/>
            <a:p>
              <a:endParaRPr lang="zh-CN" altLang="en-US"/>
            </a:p>
          </p:txBody>
        </p:sp>
        <p:sp>
          <p:nvSpPr>
            <p:cNvPr id="56381" name="Freeform 39"/>
            <p:cNvSpPr>
              <a:spLocks noChangeArrowheads="1"/>
            </p:cNvSpPr>
            <p:nvPr/>
          </p:nvSpPr>
          <p:spPr bwMode="auto">
            <a:xfrm>
              <a:off x="3144" y="2565"/>
              <a:ext cx="407" cy="351"/>
            </a:xfrm>
            <a:custGeom>
              <a:avLst/>
              <a:gdLst>
                <a:gd name="T0" fmla="*/ 0 w 407"/>
                <a:gd name="T1" fmla="*/ 39 h 351"/>
                <a:gd name="T2" fmla="*/ 108 w 407"/>
                <a:gd name="T3" fmla="*/ 39 h 351"/>
                <a:gd name="T4" fmla="*/ 156 w 407"/>
                <a:gd name="T5" fmla="*/ 51 h 351"/>
                <a:gd name="T6" fmla="*/ 300 w 407"/>
                <a:gd name="T7" fmla="*/ 135 h 351"/>
                <a:gd name="T8" fmla="*/ 348 w 407"/>
                <a:gd name="T9" fmla="*/ 123 h 351"/>
                <a:gd name="T10" fmla="*/ 384 w 407"/>
                <a:gd name="T11" fmla="*/ 111 h 351"/>
                <a:gd name="T12" fmla="*/ 324 w 407"/>
                <a:gd name="T13" fmla="*/ 351 h 351"/>
                <a:gd name="T14" fmla="*/ 0 60000 65536"/>
                <a:gd name="T15" fmla="*/ 0 60000 65536"/>
                <a:gd name="T16" fmla="*/ 0 60000 65536"/>
                <a:gd name="T17" fmla="*/ 0 60000 65536"/>
                <a:gd name="T18" fmla="*/ 0 60000 65536"/>
                <a:gd name="T19" fmla="*/ 0 60000 65536"/>
                <a:gd name="T20" fmla="*/ 0 60000 65536"/>
                <a:gd name="T21" fmla="*/ 0 w 407"/>
                <a:gd name="T22" fmla="*/ 0 h 351"/>
                <a:gd name="T23" fmla="*/ 407 w 407"/>
                <a:gd name="T24" fmla="*/ 351 h 35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351">
                  <a:moveTo>
                    <a:pt x="0" y="39"/>
                  </a:moveTo>
                  <a:cubicBezTo>
                    <a:pt x="117" y="0"/>
                    <a:pt x="33" y="7"/>
                    <a:pt x="108" y="39"/>
                  </a:cubicBezTo>
                  <a:cubicBezTo>
                    <a:pt x="123" y="45"/>
                    <a:pt x="140" y="47"/>
                    <a:pt x="156" y="51"/>
                  </a:cubicBezTo>
                  <a:cubicBezTo>
                    <a:pt x="206" y="84"/>
                    <a:pt x="252" y="103"/>
                    <a:pt x="300" y="135"/>
                  </a:cubicBezTo>
                  <a:cubicBezTo>
                    <a:pt x="316" y="131"/>
                    <a:pt x="332" y="128"/>
                    <a:pt x="348" y="123"/>
                  </a:cubicBezTo>
                  <a:cubicBezTo>
                    <a:pt x="360" y="120"/>
                    <a:pt x="380" y="99"/>
                    <a:pt x="384" y="111"/>
                  </a:cubicBezTo>
                  <a:cubicBezTo>
                    <a:pt x="407" y="179"/>
                    <a:pt x="324" y="280"/>
                    <a:pt x="324" y="351"/>
                  </a:cubicBezTo>
                </a:path>
              </a:pathLst>
            </a:custGeom>
            <a:solidFill>
              <a:srgbClr val="CCFFFF"/>
            </a:solidFill>
            <a:ln w="9525">
              <a:solidFill>
                <a:schemeClr val="tx1"/>
              </a:solidFill>
              <a:round/>
            </a:ln>
          </p:spPr>
          <p:txBody>
            <a:bodyPr/>
            <a:lstStyle/>
            <a:p>
              <a:endParaRPr lang="zh-CN" altLang="en-US"/>
            </a:p>
          </p:txBody>
        </p:sp>
        <p:sp>
          <p:nvSpPr>
            <p:cNvPr id="56382" name="Freeform 40"/>
            <p:cNvSpPr>
              <a:spLocks noChangeArrowheads="1"/>
            </p:cNvSpPr>
            <p:nvPr/>
          </p:nvSpPr>
          <p:spPr bwMode="auto">
            <a:xfrm>
              <a:off x="3545" y="2580"/>
              <a:ext cx="319" cy="117"/>
            </a:xfrm>
            <a:custGeom>
              <a:avLst/>
              <a:gdLst>
                <a:gd name="T0" fmla="*/ 7 w 319"/>
                <a:gd name="T1" fmla="*/ 96 h 117"/>
                <a:gd name="T2" fmla="*/ 31 w 319"/>
                <a:gd name="T3" fmla="*/ 24 h 117"/>
                <a:gd name="T4" fmla="*/ 67 w 319"/>
                <a:gd name="T5" fmla="*/ 0 h 117"/>
                <a:gd name="T6" fmla="*/ 235 w 319"/>
                <a:gd name="T7" fmla="*/ 12 h 117"/>
                <a:gd name="T8" fmla="*/ 319 w 319"/>
                <a:gd name="T9" fmla="*/ 60 h 117"/>
                <a:gd name="T10" fmla="*/ 0 60000 65536"/>
                <a:gd name="T11" fmla="*/ 0 60000 65536"/>
                <a:gd name="T12" fmla="*/ 0 60000 65536"/>
                <a:gd name="T13" fmla="*/ 0 60000 65536"/>
                <a:gd name="T14" fmla="*/ 0 60000 65536"/>
                <a:gd name="T15" fmla="*/ 0 w 319"/>
                <a:gd name="T16" fmla="*/ 0 h 117"/>
                <a:gd name="T17" fmla="*/ 319 w 319"/>
                <a:gd name="T18" fmla="*/ 117 h 117"/>
              </a:gdLst>
              <a:ahLst/>
              <a:cxnLst>
                <a:cxn ang="T10">
                  <a:pos x="T0" y="T1"/>
                </a:cxn>
                <a:cxn ang="T11">
                  <a:pos x="T2" y="T3"/>
                </a:cxn>
                <a:cxn ang="T12">
                  <a:pos x="T4" y="T5"/>
                </a:cxn>
                <a:cxn ang="T13">
                  <a:pos x="T6" y="T7"/>
                </a:cxn>
                <a:cxn ang="T14">
                  <a:pos x="T8" y="T9"/>
                </a:cxn>
              </a:cxnLst>
              <a:rect l="T15" t="T16" r="T17" b="T18"/>
              <a:pathLst>
                <a:path w="319" h="117">
                  <a:moveTo>
                    <a:pt x="7" y="96"/>
                  </a:moveTo>
                  <a:cubicBezTo>
                    <a:pt x="97" y="36"/>
                    <a:pt x="0" y="117"/>
                    <a:pt x="31" y="24"/>
                  </a:cubicBezTo>
                  <a:cubicBezTo>
                    <a:pt x="36" y="10"/>
                    <a:pt x="55" y="8"/>
                    <a:pt x="67" y="0"/>
                  </a:cubicBezTo>
                  <a:cubicBezTo>
                    <a:pt x="123" y="4"/>
                    <a:pt x="179" y="5"/>
                    <a:pt x="235" y="12"/>
                  </a:cubicBezTo>
                  <a:cubicBezTo>
                    <a:pt x="275" y="17"/>
                    <a:pt x="284" y="60"/>
                    <a:pt x="319" y="60"/>
                  </a:cubicBezTo>
                </a:path>
              </a:pathLst>
            </a:custGeom>
            <a:solidFill>
              <a:srgbClr val="CCFFFF"/>
            </a:solidFill>
            <a:ln w="9525">
              <a:solidFill>
                <a:schemeClr val="tx1"/>
              </a:solidFill>
              <a:round/>
            </a:ln>
          </p:spPr>
          <p:txBody>
            <a:bodyPr/>
            <a:lstStyle/>
            <a:p>
              <a:endParaRPr lang="zh-CN" altLang="en-US"/>
            </a:p>
          </p:txBody>
        </p:sp>
        <p:sp>
          <p:nvSpPr>
            <p:cNvPr id="56383" name="Freeform 41"/>
            <p:cNvSpPr>
              <a:spLocks noChangeArrowheads="1"/>
            </p:cNvSpPr>
            <p:nvPr/>
          </p:nvSpPr>
          <p:spPr bwMode="auto">
            <a:xfrm>
              <a:off x="3636" y="1932"/>
              <a:ext cx="240" cy="636"/>
            </a:xfrm>
            <a:custGeom>
              <a:avLst/>
              <a:gdLst>
                <a:gd name="T0" fmla="*/ 0 w 240"/>
                <a:gd name="T1" fmla="*/ 0 h 636"/>
                <a:gd name="T2" fmla="*/ 180 w 240"/>
                <a:gd name="T3" fmla="*/ 60 h 636"/>
                <a:gd name="T4" fmla="*/ 192 w 240"/>
                <a:gd name="T5" fmla="*/ 276 h 636"/>
                <a:gd name="T6" fmla="*/ 204 w 240"/>
                <a:gd name="T7" fmla="*/ 384 h 636"/>
                <a:gd name="T8" fmla="*/ 108 w 240"/>
                <a:gd name="T9" fmla="*/ 468 h 636"/>
                <a:gd name="T10" fmla="*/ 84 w 240"/>
                <a:gd name="T11" fmla="*/ 636 h 636"/>
                <a:gd name="T12" fmla="*/ 0 60000 65536"/>
                <a:gd name="T13" fmla="*/ 0 60000 65536"/>
                <a:gd name="T14" fmla="*/ 0 60000 65536"/>
                <a:gd name="T15" fmla="*/ 0 60000 65536"/>
                <a:gd name="T16" fmla="*/ 0 60000 65536"/>
                <a:gd name="T17" fmla="*/ 0 60000 65536"/>
                <a:gd name="T18" fmla="*/ 0 w 240"/>
                <a:gd name="T19" fmla="*/ 0 h 636"/>
                <a:gd name="T20" fmla="*/ 240 w 240"/>
                <a:gd name="T21" fmla="*/ 636 h 636"/>
              </a:gdLst>
              <a:ahLst/>
              <a:cxnLst>
                <a:cxn ang="T12">
                  <a:pos x="T0" y="T1"/>
                </a:cxn>
                <a:cxn ang="T13">
                  <a:pos x="T2" y="T3"/>
                </a:cxn>
                <a:cxn ang="T14">
                  <a:pos x="T4" y="T5"/>
                </a:cxn>
                <a:cxn ang="T15">
                  <a:pos x="T6" y="T7"/>
                </a:cxn>
                <a:cxn ang="T16">
                  <a:pos x="T8" y="T9"/>
                </a:cxn>
                <a:cxn ang="T17">
                  <a:pos x="T10" y="T11"/>
                </a:cxn>
              </a:cxnLst>
              <a:rect l="T18" t="T19" r="T20" b="T21"/>
              <a:pathLst>
                <a:path w="240" h="636">
                  <a:moveTo>
                    <a:pt x="0" y="0"/>
                  </a:moveTo>
                  <a:cubicBezTo>
                    <a:pt x="102" y="68"/>
                    <a:pt x="43" y="45"/>
                    <a:pt x="180" y="60"/>
                  </a:cubicBezTo>
                  <a:cubicBezTo>
                    <a:pt x="240" y="151"/>
                    <a:pt x="192" y="62"/>
                    <a:pt x="192" y="276"/>
                  </a:cubicBezTo>
                  <a:cubicBezTo>
                    <a:pt x="192" y="312"/>
                    <a:pt x="200" y="348"/>
                    <a:pt x="204" y="384"/>
                  </a:cubicBezTo>
                  <a:cubicBezTo>
                    <a:pt x="165" y="410"/>
                    <a:pt x="147" y="442"/>
                    <a:pt x="108" y="468"/>
                  </a:cubicBezTo>
                  <a:cubicBezTo>
                    <a:pt x="90" y="523"/>
                    <a:pt x="84" y="578"/>
                    <a:pt x="84" y="636"/>
                  </a:cubicBezTo>
                </a:path>
              </a:pathLst>
            </a:custGeom>
            <a:solidFill>
              <a:srgbClr val="CCFFFF"/>
            </a:solidFill>
            <a:ln w="9525">
              <a:solidFill>
                <a:schemeClr val="tx1"/>
              </a:solidFill>
              <a:round/>
            </a:ln>
          </p:spPr>
          <p:txBody>
            <a:bodyPr/>
            <a:lstStyle/>
            <a:p>
              <a:endParaRPr lang="zh-CN" altLang="en-US"/>
            </a:p>
          </p:txBody>
        </p:sp>
      </p:grpSp>
      <p:sp>
        <p:nvSpPr>
          <p:cNvPr id="56328" name="Freeform 47"/>
          <p:cNvSpPr>
            <a:spLocks noChangeArrowheads="1"/>
          </p:cNvSpPr>
          <p:nvPr/>
        </p:nvSpPr>
        <p:spPr bwMode="auto">
          <a:xfrm>
            <a:off x="4151785" y="2276872"/>
            <a:ext cx="1152127" cy="1512168"/>
          </a:xfrm>
          <a:custGeom>
            <a:avLst/>
            <a:gdLst>
              <a:gd name="T0" fmla="*/ 972 w 1043"/>
              <a:gd name="T1" fmla="*/ 1020 h 1180"/>
              <a:gd name="T2" fmla="*/ 924 w 1043"/>
              <a:gd name="T3" fmla="*/ 911 h 1180"/>
              <a:gd name="T4" fmla="*/ 900 w 1043"/>
              <a:gd name="T5" fmla="*/ 924 h 1180"/>
              <a:gd name="T6" fmla="*/ 912 w 1043"/>
              <a:gd name="T7" fmla="*/ 863 h 1180"/>
              <a:gd name="T8" fmla="*/ 888 w 1043"/>
              <a:gd name="T9" fmla="*/ 780 h 1180"/>
              <a:gd name="T10" fmla="*/ 864 w 1043"/>
              <a:gd name="T11" fmla="*/ 792 h 1180"/>
              <a:gd name="T12" fmla="*/ 888 w 1043"/>
              <a:gd name="T13" fmla="*/ 756 h 1180"/>
              <a:gd name="T14" fmla="*/ 984 w 1043"/>
              <a:gd name="T15" fmla="*/ 576 h 1180"/>
              <a:gd name="T16" fmla="*/ 984 w 1043"/>
              <a:gd name="T17" fmla="*/ 492 h 1180"/>
              <a:gd name="T18" fmla="*/ 972 w 1043"/>
              <a:gd name="T19" fmla="*/ 432 h 1180"/>
              <a:gd name="T20" fmla="*/ 996 w 1043"/>
              <a:gd name="T21" fmla="*/ 396 h 1180"/>
              <a:gd name="T22" fmla="*/ 1008 w 1043"/>
              <a:gd name="T23" fmla="*/ 360 h 1180"/>
              <a:gd name="T24" fmla="*/ 1032 w 1043"/>
              <a:gd name="T25" fmla="*/ 240 h 1180"/>
              <a:gd name="T26" fmla="*/ 960 w 1043"/>
              <a:gd name="T27" fmla="*/ 60 h 1180"/>
              <a:gd name="T28" fmla="*/ 900 w 1043"/>
              <a:gd name="T29" fmla="*/ 0 h 1180"/>
              <a:gd name="T30" fmla="*/ 828 w 1043"/>
              <a:gd name="T31" fmla="*/ 24 h 1180"/>
              <a:gd name="T32" fmla="*/ 528 w 1043"/>
              <a:gd name="T33" fmla="*/ 48 h 1180"/>
              <a:gd name="T34" fmla="*/ 0 w 1043"/>
              <a:gd name="T35" fmla="*/ 36 h 1180"/>
              <a:gd name="T36" fmla="*/ 84 w 1043"/>
              <a:gd name="T37" fmla="*/ 108 h 1180"/>
              <a:gd name="T38" fmla="*/ 144 w 1043"/>
              <a:gd name="T39" fmla="*/ 168 h 1180"/>
              <a:gd name="T40" fmla="*/ 216 w 1043"/>
              <a:gd name="T41" fmla="*/ 192 h 1180"/>
              <a:gd name="T42" fmla="*/ 228 w 1043"/>
              <a:gd name="T43" fmla="*/ 408 h 1180"/>
              <a:gd name="T44" fmla="*/ 204 w 1043"/>
              <a:gd name="T45" fmla="*/ 444 h 1180"/>
              <a:gd name="T46" fmla="*/ 180 w 1043"/>
              <a:gd name="T47" fmla="*/ 516 h 1180"/>
              <a:gd name="T48" fmla="*/ 168 w 1043"/>
              <a:gd name="T49" fmla="*/ 552 h 1180"/>
              <a:gd name="T50" fmla="*/ 192 w 1043"/>
              <a:gd name="T51" fmla="*/ 660 h 1180"/>
              <a:gd name="T52" fmla="*/ 240 w 1043"/>
              <a:gd name="T53" fmla="*/ 732 h 1180"/>
              <a:gd name="T54" fmla="*/ 276 w 1043"/>
              <a:gd name="T55" fmla="*/ 804 h 1180"/>
              <a:gd name="T56" fmla="*/ 288 w 1043"/>
              <a:gd name="T57" fmla="*/ 840 h 1180"/>
              <a:gd name="T58" fmla="*/ 324 w 1043"/>
              <a:gd name="T59" fmla="*/ 852 h 1180"/>
              <a:gd name="T60" fmla="*/ 384 w 1043"/>
              <a:gd name="T61" fmla="*/ 923 h 1180"/>
              <a:gd name="T62" fmla="*/ 408 w 1043"/>
              <a:gd name="T63" fmla="*/ 936 h 1180"/>
              <a:gd name="T64" fmla="*/ 444 w 1043"/>
              <a:gd name="T65" fmla="*/ 983 h 1180"/>
              <a:gd name="T66" fmla="*/ 468 w 1043"/>
              <a:gd name="T67" fmla="*/ 996 h 1180"/>
              <a:gd name="T68" fmla="*/ 480 w 1043"/>
              <a:gd name="T69" fmla="*/ 1032 h 1180"/>
              <a:gd name="T70" fmla="*/ 540 w 1043"/>
              <a:gd name="T71" fmla="*/ 1140 h 1180"/>
              <a:gd name="T72" fmla="*/ 552 w 1043"/>
              <a:gd name="T73" fmla="*/ 1176 h 1180"/>
              <a:gd name="T74" fmla="*/ 600 w 1043"/>
              <a:gd name="T75" fmla="*/ 1164 h 1180"/>
              <a:gd name="T76" fmla="*/ 696 w 1043"/>
              <a:gd name="T77" fmla="*/ 1128 h 1180"/>
              <a:gd name="T78" fmla="*/ 912 w 1043"/>
              <a:gd name="T79" fmla="*/ 1068 h 1180"/>
              <a:gd name="T80" fmla="*/ 972 w 1043"/>
              <a:gd name="T81" fmla="*/ 1020 h 11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43"/>
              <a:gd name="T124" fmla="*/ 0 h 1180"/>
              <a:gd name="T125" fmla="*/ 1043 w 1043"/>
              <a:gd name="T126" fmla="*/ 1180 h 11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43" h="1180">
                <a:moveTo>
                  <a:pt x="972" y="1020"/>
                </a:moveTo>
                <a:cubicBezTo>
                  <a:pt x="947" y="920"/>
                  <a:pt x="983" y="958"/>
                  <a:pt x="924" y="911"/>
                </a:cubicBezTo>
                <a:cubicBezTo>
                  <a:pt x="936" y="875"/>
                  <a:pt x="910" y="934"/>
                  <a:pt x="900" y="924"/>
                </a:cubicBezTo>
                <a:cubicBezTo>
                  <a:pt x="890" y="914"/>
                  <a:pt x="924" y="871"/>
                  <a:pt x="912" y="863"/>
                </a:cubicBezTo>
                <a:cubicBezTo>
                  <a:pt x="906" y="854"/>
                  <a:pt x="882" y="797"/>
                  <a:pt x="888" y="780"/>
                </a:cubicBezTo>
                <a:cubicBezTo>
                  <a:pt x="893" y="764"/>
                  <a:pt x="853" y="805"/>
                  <a:pt x="864" y="792"/>
                </a:cubicBezTo>
                <a:cubicBezTo>
                  <a:pt x="873" y="781"/>
                  <a:pt x="880" y="768"/>
                  <a:pt x="888" y="756"/>
                </a:cubicBezTo>
                <a:cubicBezTo>
                  <a:pt x="898" y="705"/>
                  <a:pt x="959" y="620"/>
                  <a:pt x="984" y="576"/>
                </a:cubicBezTo>
                <a:cubicBezTo>
                  <a:pt x="998" y="551"/>
                  <a:pt x="984" y="492"/>
                  <a:pt x="984" y="492"/>
                </a:cubicBezTo>
                <a:cubicBezTo>
                  <a:pt x="980" y="472"/>
                  <a:pt x="969" y="452"/>
                  <a:pt x="972" y="432"/>
                </a:cubicBezTo>
                <a:cubicBezTo>
                  <a:pt x="974" y="418"/>
                  <a:pt x="990" y="409"/>
                  <a:pt x="996" y="396"/>
                </a:cubicBezTo>
                <a:cubicBezTo>
                  <a:pt x="1002" y="385"/>
                  <a:pt x="1004" y="372"/>
                  <a:pt x="1008" y="360"/>
                </a:cubicBezTo>
                <a:cubicBezTo>
                  <a:pt x="993" y="302"/>
                  <a:pt x="999" y="289"/>
                  <a:pt x="1032" y="240"/>
                </a:cubicBezTo>
                <a:cubicBezTo>
                  <a:pt x="1019" y="160"/>
                  <a:pt x="1043" y="88"/>
                  <a:pt x="960" y="60"/>
                </a:cubicBezTo>
                <a:cubicBezTo>
                  <a:pt x="949" y="44"/>
                  <a:pt x="927" y="0"/>
                  <a:pt x="900" y="0"/>
                </a:cubicBezTo>
                <a:cubicBezTo>
                  <a:pt x="875" y="0"/>
                  <a:pt x="852" y="16"/>
                  <a:pt x="828" y="24"/>
                </a:cubicBezTo>
                <a:cubicBezTo>
                  <a:pt x="733" y="56"/>
                  <a:pt x="628" y="42"/>
                  <a:pt x="528" y="48"/>
                </a:cubicBezTo>
                <a:cubicBezTo>
                  <a:pt x="359" y="82"/>
                  <a:pt x="172" y="47"/>
                  <a:pt x="0" y="36"/>
                </a:cubicBezTo>
                <a:cubicBezTo>
                  <a:pt x="19" y="94"/>
                  <a:pt x="33" y="74"/>
                  <a:pt x="84" y="108"/>
                </a:cubicBezTo>
                <a:cubicBezTo>
                  <a:pt x="106" y="141"/>
                  <a:pt x="106" y="151"/>
                  <a:pt x="144" y="168"/>
                </a:cubicBezTo>
                <a:cubicBezTo>
                  <a:pt x="167" y="178"/>
                  <a:pt x="216" y="192"/>
                  <a:pt x="216" y="192"/>
                </a:cubicBezTo>
                <a:cubicBezTo>
                  <a:pt x="239" y="262"/>
                  <a:pt x="250" y="336"/>
                  <a:pt x="228" y="408"/>
                </a:cubicBezTo>
                <a:cubicBezTo>
                  <a:pt x="224" y="422"/>
                  <a:pt x="210" y="431"/>
                  <a:pt x="204" y="444"/>
                </a:cubicBezTo>
                <a:cubicBezTo>
                  <a:pt x="194" y="467"/>
                  <a:pt x="188" y="492"/>
                  <a:pt x="180" y="516"/>
                </a:cubicBezTo>
                <a:cubicBezTo>
                  <a:pt x="176" y="528"/>
                  <a:pt x="168" y="552"/>
                  <a:pt x="168" y="552"/>
                </a:cubicBezTo>
                <a:cubicBezTo>
                  <a:pt x="171" y="572"/>
                  <a:pt x="178" y="635"/>
                  <a:pt x="192" y="660"/>
                </a:cubicBezTo>
                <a:cubicBezTo>
                  <a:pt x="206" y="685"/>
                  <a:pt x="231" y="705"/>
                  <a:pt x="240" y="732"/>
                </a:cubicBezTo>
                <a:cubicBezTo>
                  <a:pt x="270" y="822"/>
                  <a:pt x="229" y="711"/>
                  <a:pt x="276" y="804"/>
                </a:cubicBezTo>
                <a:cubicBezTo>
                  <a:pt x="282" y="815"/>
                  <a:pt x="279" y="831"/>
                  <a:pt x="288" y="840"/>
                </a:cubicBezTo>
                <a:cubicBezTo>
                  <a:pt x="297" y="849"/>
                  <a:pt x="312" y="848"/>
                  <a:pt x="324" y="852"/>
                </a:cubicBezTo>
                <a:cubicBezTo>
                  <a:pt x="393" y="955"/>
                  <a:pt x="301" y="857"/>
                  <a:pt x="384" y="923"/>
                </a:cubicBezTo>
                <a:cubicBezTo>
                  <a:pt x="420" y="971"/>
                  <a:pt x="398" y="926"/>
                  <a:pt x="408" y="936"/>
                </a:cubicBezTo>
                <a:cubicBezTo>
                  <a:pt x="418" y="946"/>
                  <a:pt x="432" y="975"/>
                  <a:pt x="444" y="983"/>
                </a:cubicBezTo>
                <a:cubicBezTo>
                  <a:pt x="480" y="1019"/>
                  <a:pt x="462" y="983"/>
                  <a:pt x="468" y="996"/>
                </a:cubicBezTo>
                <a:cubicBezTo>
                  <a:pt x="474" y="1007"/>
                  <a:pt x="471" y="1023"/>
                  <a:pt x="480" y="1032"/>
                </a:cubicBezTo>
                <a:cubicBezTo>
                  <a:pt x="489" y="1055"/>
                  <a:pt x="528" y="1116"/>
                  <a:pt x="540" y="1140"/>
                </a:cubicBezTo>
                <a:cubicBezTo>
                  <a:pt x="552" y="1164"/>
                  <a:pt x="542" y="1172"/>
                  <a:pt x="552" y="1176"/>
                </a:cubicBezTo>
                <a:cubicBezTo>
                  <a:pt x="562" y="1180"/>
                  <a:pt x="576" y="1172"/>
                  <a:pt x="600" y="1164"/>
                </a:cubicBezTo>
                <a:cubicBezTo>
                  <a:pt x="624" y="1156"/>
                  <a:pt x="644" y="1144"/>
                  <a:pt x="696" y="1128"/>
                </a:cubicBezTo>
                <a:cubicBezTo>
                  <a:pt x="767" y="1104"/>
                  <a:pt x="840" y="1092"/>
                  <a:pt x="912" y="1068"/>
                </a:cubicBezTo>
                <a:cubicBezTo>
                  <a:pt x="932" y="1061"/>
                  <a:pt x="1001" y="1049"/>
                  <a:pt x="972" y="1020"/>
                </a:cubicBezTo>
                <a:close/>
              </a:path>
            </a:pathLst>
          </a:custGeom>
          <a:solidFill>
            <a:srgbClr val="FF3300"/>
          </a:solidFill>
          <a:ln w="9525">
            <a:solidFill>
              <a:schemeClr val="tx1"/>
            </a:solidFill>
            <a:round/>
          </a:ln>
        </p:spPr>
        <p:txBody>
          <a:bodyPr/>
          <a:lstStyle/>
          <a:p>
            <a:endParaRPr lang="zh-CN" altLang="en-US"/>
          </a:p>
        </p:txBody>
      </p:sp>
      <p:sp>
        <p:nvSpPr>
          <p:cNvPr id="22577" name="Freeform 49"/>
          <p:cNvSpPr>
            <a:spLocks noChangeArrowheads="1"/>
          </p:cNvSpPr>
          <p:nvPr/>
        </p:nvSpPr>
        <p:spPr bwMode="auto">
          <a:xfrm>
            <a:off x="5015880" y="2564904"/>
            <a:ext cx="1152127" cy="1264791"/>
          </a:xfrm>
          <a:custGeom>
            <a:avLst/>
            <a:gdLst>
              <a:gd name="T0" fmla="*/ 108 w 774"/>
              <a:gd name="T1" fmla="*/ 538 h 706"/>
              <a:gd name="T2" fmla="*/ 180 w 774"/>
              <a:gd name="T3" fmla="*/ 646 h 706"/>
              <a:gd name="T4" fmla="*/ 132 w 774"/>
              <a:gd name="T5" fmla="*/ 648 h 706"/>
              <a:gd name="T6" fmla="*/ 276 w 774"/>
              <a:gd name="T7" fmla="*/ 706 h 706"/>
              <a:gd name="T8" fmla="*/ 420 w 774"/>
              <a:gd name="T9" fmla="*/ 646 h 706"/>
              <a:gd name="T10" fmla="*/ 516 w 774"/>
              <a:gd name="T11" fmla="*/ 672 h 706"/>
              <a:gd name="T12" fmla="*/ 576 w 774"/>
              <a:gd name="T13" fmla="*/ 634 h 706"/>
              <a:gd name="T14" fmla="*/ 648 w 774"/>
              <a:gd name="T15" fmla="*/ 610 h 706"/>
              <a:gd name="T16" fmla="*/ 756 w 774"/>
              <a:gd name="T17" fmla="*/ 430 h 706"/>
              <a:gd name="T18" fmla="*/ 768 w 774"/>
              <a:gd name="T19" fmla="*/ 394 h 706"/>
              <a:gd name="T20" fmla="*/ 684 w 774"/>
              <a:gd name="T21" fmla="*/ 394 h 706"/>
              <a:gd name="T22" fmla="*/ 588 w 774"/>
              <a:gd name="T23" fmla="*/ 322 h 706"/>
              <a:gd name="T24" fmla="*/ 492 w 774"/>
              <a:gd name="T25" fmla="*/ 250 h 706"/>
              <a:gd name="T26" fmla="*/ 468 w 774"/>
              <a:gd name="T27" fmla="*/ 214 h 706"/>
              <a:gd name="T28" fmla="*/ 444 w 774"/>
              <a:gd name="T29" fmla="*/ 118 h 706"/>
              <a:gd name="T30" fmla="*/ 408 w 774"/>
              <a:gd name="T31" fmla="*/ 106 h 706"/>
              <a:gd name="T32" fmla="*/ 300 w 774"/>
              <a:gd name="T33" fmla="*/ 22 h 706"/>
              <a:gd name="T34" fmla="*/ 168 w 774"/>
              <a:gd name="T35" fmla="*/ 70 h 706"/>
              <a:gd name="T36" fmla="*/ 96 w 774"/>
              <a:gd name="T37" fmla="*/ 118 h 706"/>
              <a:gd name="T38" fmla="*/ 12 w 774"/>
              <a:gd name="T39" fmla="*/ 288 h 706"/>
              <a:gd name="T40" fmla="*/ 36 w 774"/>
              <a:gd name="T41" fmla="*/ 226 h 706"/>
              <a:gd name="T42" fmla="*/ 12 w 774"/>
              <a:gd name="T43" fmla="*/ 298 h 706"/>
              <a:gd name="T44" fmla="*/ 0 w 774"/>
              <a:gd name="T45" fmla="*/ 334 h 706"/>
              <a:gd name="T46" fmla="*/ 72 w 774"/>
              <a:gd name="T47" fmla="*/ 478 h 706"/>
              <a:gd name="T48" fmla="*/ 156 w 774"/>
              <a:gd name="T49" fmla="*/ 610 h 7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74"/>
              <a:gd name="T76" fmla="*/ 0 h 706"/>
              <a:gd name="T77" fmla="*/ 774 w 774"/>
              <a:gd name="T78" fmla="*/ 706 h 70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74" h="706">
                <a:moveTo>
                  <a:pt x="108" y="538"/>
                </a:moveTo>
                <a:cubicBezTo>
                  <a:pt x="120" y="557"/>
                  <a:pt x="162" y="619"/>
                  <a:pt x="180" y="646"/>
                </a:cubicBezTo>
                <a:cubicBezTo>
                  <a:pt x="188" y="658"/>
                  <a:pt x="118" y="643"/>
                  <a:pt x="132" y="648"/>
                </a:cubicBezTo>
                <a:cubicBezTo>
                  <a:pt x="156" y="656"/>
                  <a:pt x="276" y="706"/>
                  <a:pt x="276" y="706"/>
                </a:cubicBezTo>
                <a:cubicBezTo>
                  <a:pt x="327" y="689"/>
                  <a:pt x="367" y="664"/>
                  <a:pt x="420" y="646"/>
                </a:cubicBezTo>
                <a:cubicBezTo>
                  <a:pt x="458" y="634"/>
                  <a:pt x="490" y="674"/>
                  <a:pt x="516" y="672"/>
                </a:cubicBezTo>
                <a:cubicBezTo>
                  <a:pt x="542" y="670"/>
                  <a:pt x="554" y="644"/>
                  <a:pt x="576" y="634"/>
                </a:cubicBezTo>
                <a:cubicBezTo>
                  <a:pt x="600" y="626"/>
                  <a:pt x="640" y="634"/>
                  <a:pt x="648" y="610"/>
                </a:cubicBezTo>
                <a:cubicBezTo>
                  <a:pt x="665" y="559"/>
                  <a:pt x="716" y="470"/>
                  <a:pt x="756" y="430"/>
                </a:cubicBezTo>
                <a:cubicBezTo>
                  <a:pt x="760" y="418"/>
                  <a:pt x="774" y="405"/>
                  <a:pt x="768" y="394"/>
                </a:cubicBezTo>
                <a:cubicBezTo>
                  <a:pt x="755" y="367"/>
                  <a:pt x="694" y="391"/>
                  <a:pt x="684" y="394"/>
                </a:cubicBezTo>
                <a:cubicBezTo>
                  <a:pt x="634" y="377"/>
                  <a:pt x="633" y="352"/>
                  <a:pt x="588" y="322"/>
                </a:cubicBezTo>
                <a:cubicBezTo>
                  <a:pt x="556" y="274"/>
                  <a:pt x="539" y="281"/>
                  <a:pt x="492" y="250"/>
                </a:cubicBezTo>
                <a:cubicBezTo>
                  <a:pt x="484" y="238"/>
                  <a:pt x="473" y="228"/>
                  <a:pt x="468" y="214"/>
                </a:cubicBezTo>
                <a:cubicBezTo>
                  <a:pt x="456" y="183"/>
                  <a:pt x="467" y="141"/>
                  <a:pt x="444" y="118"/>
                </a:cubicBezTo>
                <a:cubicBezTo>
                  <a:pt x="435" y="109"/>
                  <a:pt x="419" y="112"/>
                  <a:pt x="408" y="106"/>
                </a:cubicBezTo>
                <a:cubicBezTo>
                  <a:pt x="367" y="85"/>
                  <a:pt x="338" y="48"/>
                  <a:pt x="300" y="22"/>
                </a:cubicBezTo>
                <a:cubicBezTo>
                  <a:pt x="87" y="46"/>
                  <a:pt x="248" y="0"/>
                  <a:pt x="168" y="70"/>
                </a:cubicBezTo>
                <a:cubicBezTo>
                  <a:pt x="146" y="89"/>
                  <a:pt x="96" y="118"/>
                  <a:pt x="96" y="118"/>
                </a:cubicBezTo>
                <a:cubicBezTo>
                  <a:pt x="77" y="140"/>
                  <a:pt x="22" y="270"/>
                  <a:pt x="12" y="288"/>
                </a:cubicBezTo>
                <a:cubicBezTo>
                  <a:pt x="2" y="306"/>
                  <a:pt x="36" y="224"/>
                  <a:pt x="36" y="226"/>
                </a:cubicBezTo>
                <a:cubicBezTo>
                  <a:pt x="22" y="247"/>
                  <a:pt x="20" y="274"/>
                  <a:pt x="12" y="298"/>
                </a:cubicBezTo>
                <a:cubicBezTo>
                  <a:pt x="8" y="310"/>
                  <a:pt x="0" y="334"/>
                  <a:pt x="0" y="334"/>
                </a:cubicBezTo>
                <a:cubicBezTo>
                  <a:pt x="22" y="400"/>
                  <a:pt x="11" y="437"/>
                  <a:pt x="72" y="478"/>
                </a:cubicBezTo>
                <a:cubicBezTo>
                  <a:pt x="89" y="530"/>
                  <a:pt x="118" y="572"/>
                  <a:pt x="156" y="610"/>
                </a:cubicBezTo>
              </a:path>
            </a:pathLst>
          </a:custGeom>
          <a:solidFill>
            <a:srgbClr val="00B0F0"/>
          </a:solidFill>
          <a:ln w="9525">
            <a:solidFill>
              <a:schemeClr val="tx1"/>
            </a:solidFill>
            <a:round/>
          </a:ln>
        </p:spPr>
        <p:txBody>
          <a:bodyPr/>
          <a:lstStyle/>
          <a:p>
            <a:endParaRPr lang="zh-CN" altLang="en-US"/>
          </a:p>
        </p:txBody>
      </p:sp>
      <p:grpSp>
        <p:nvGrpSpPr>
          <p:cNvPr id="3" name="Group 57"/>
          <p:cNvGrpSpPr/>
          <p:nvPr/>
        </p:nvGrpSpPr>
        <p:grpSpPr bwMode="auto">
          <a:xfrm>
            <a:off x="4295800" y="1484784"/>
            <a:ext cx="864096" cy="911672"/>
            <a:chOff x="768" y="2352"/>
            <a:chExt cx="701" cy="665"/>
          </a:xfrm>
          <a:solidFill>
            <a:srgbClr val="FFFF00"/>
          </a:solidFill>
        </p:grpSpPr>
        <p:sp>
          <p:nvSpPr>
            <p:cNvPr id="56337" name="Freeform 58"/>
            <p:cNvSpPr>
              <a:spLocks noChangeArrowheads="1"/>
            </p:cNvSpPr>
            <p:nvPr/>
          </p:nvSpPr>
          <p:spPr bwMode="auto">
            <a:xfrm>
              <a:off x="768" y="2352"/>
              <a:ext cx="701" cy="665"/>
            </a:xfrm>
            <a:custGeom>
              <a:avLst/>
              <a:gdLst>
                <a:gd name="T0" fmla="*/ 41 w 701"/>
                <a:gd name="T1" fmla="*/ 25 h 665"/>
                <a:gd name="T2" fmla="*/ 185 w 701"/>
                <a:gd name="T3" fmla="*/ 61 h 665"/>
                <a:gd name="T4" fmla="*/ 257 w 701"/>
                <a:gd name="T5" fmla="*/ 85 h 665"/>
                <a:gd name="T6" fmla="*/ 353 w 701"/>
                <a:gd name="T7" fmla="*/ 73 h 665"/>
                <a:gd name="T8" fmla="*/ 425 w 701"/>
                <a:gd name="T9" fmla="*/ 49 h 665"/>
                <a:gd name="T10" fmla="*/ 557 w 701"/>
                <a:gd name="T11" fmla="*/ 85 h 665"/>
                <a:gd name="T12" fmla="*/ 629 w 701"/>
                <a:gd name="T13" fmla="*/ 229 h 665"/>
                <a:gd name="T14" fmla="*/ 617 w 701"/>
                <a:gd name="T15" fmla="*/ 265 h 665"/>
                <a:gd name="T16" fmla="*/ 557 w 701"/>
                <a:gd name="T17" fmla="*/ 205 h 665"/>
                <a:gd name="T18" fmla="*/ 521 w 701"/>
                <a:gd name="T19" fmla="*/ 193 h 665"/>
                <a:gd name="T20" fmla="*/ 533 w 701"/>
                <a:gd name="T21" fmla="*/ 277 h 665"/>
                <a:gd name="T22" fmla="*/ 569 w 701"/>
                <a:gd name="T23" fmla="*/ 301 h 665"/>
                <a:gd name="T24" fmla="*/ 617 w 701"/>
                <a:gd name="T25" fmla="*/ 373 h 665"/>
                <a:gd name="T26" fmla="*/ 617 w 701"/>
                <a:gd name="T27" fmla="*/ 373 h 665"/>
                <a:gd name="T28" fmla="*/ 701 w 701"/>
                <a:gd name="T29" fmla="*/ 577 h 665"/>
                <a:gd name="T30" fmla="*/ 569 w 701"/>
                <a:gd name="T31" fmla="*/ 613 h 665"/>
                <a:gd name="T32" fmla="*/ 329 w 701"/>
                <a:gd name="T33" fmla="*/ 661 h 665"/>
                <a:gd name="T34" fmla="*/ 161 w 701"/>
                <a:gd name="T35" fmla="*/ 637 h 665"/>
                <a:gd name="T36" fmla="*/ 53 w 701"/>
                <a:gd name="T37" fmla="*/ 637 h 665"/>
                <a:gd name="T38" fmla="*/ 5 w 701"/>
                <a:gd name="T39" fmla="*/ 601 h 665"/>
                <a:gd name="T40" fmla="*/ 53 w 701"/>
                <a:gd name="T41" fmla="*/ 457 h 665"/>
                <a:gd name="T42" fmla="*/ 77 w 701"/>
                <a:gd name="T43" fmla="*/ 385 h 665"/>
                <a:gd name="T44" fmla="*/ 29 w 701"/>
                <a:gd name="T45" fmla="*/ 229 h 665"/>
                <a:gd name="T46" fmla="*/ 53 w 701"/>
                <a:gd name="T47" fmla="*/ 145 h 665"/>
                <a:gd name="T48" fmla="*/ 101 w 701"/>
                <a:gd name="T49" fmla="*/ 73 h 665"/>
                <a:gd name="T50" fmla="*/ 41 w 701"/>
                <a:gd name="T51" fmla="*/ 25 h 6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1"/>
                <a:gd name="T79" fmla="*/ 0 h 665"/>
                <a:gd name="T80" fmla="*/ 701 w 701"/>
                <a:gd name="T81" fmla="*/ 665 h 6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1" h="665">
                  <a:moveTo>
                    <a:pt x="41" y="25"/>
                  </a:moveTo>
                  <a:cubicBezTo>
                    <a:pt x="115" y="0"/>
                    <a:pt x="130" y="36"/>
                    <a:pt x="185" y="61"/>
                  </a:cubicBezTo>
                  <a:cubicBezTo>
                    <a:pt x="208" y="71"/>
                    <a:pt x="257" y="85"/>
                    <a:pt x="257" y="85"/>
                  </a:cubicBezTo>
                  <a:cubicBezTo>
                    <a:pt x="289" y="81"/>
                    <a:pt x="321" y="80"/>
                    <a:pt x="353" y="73"/>
                  </a:cubicBezTo>
                  <a:cubicBezTo>
                    <a:pt x="378" y="68"/>
                    <a:pt x="425" y="49"/>
                    <a:pt x="425" y="49"/>
                  </a:cubicBezTo>
                  <a:cubicBezTo>
                    <a:pt x="469" y="60"/>
                    <a:pt x="513" y="74"/>
                    <a:pt x="557" y="85"/>
                  </a:cubicBezTo>
                  <a:cubicBezTo>
                    <a:pt x="618" y="126"/>
                    <a:pt x="607" y="163"/>
                    <a:pt x="629" y="229"/>
                  </a:cubicBezTo>
                  <a:cubicBezTo>
                    <a:pt x="625" y="241"/>
                    <a:pt x="629" y="262"/>
                    <a:pt x="617" y="265"/>
                  </a:cubicBezTo>
                  <a:cubicBezTo>
                    <a:pt x="590" y="272"/>
                    <a:pt x="568" y="214"/>
                    <a:pt x="557" y="205"/>
                  </a:cubicBezTo>
                  <a:cubicBezTo>
                    <a:pt x="547" y="197"/>
                    <a:pt x="533" y="197"/>
                    <a:pt x="521" y="193"/>
                  </a:cubicBezTo>
                  <a:cubicBezTo>
                    <a:pt x="525" y="221"/>
                    <a:pt x="522" y="251"/>
                    <a:pt x="533" y="277"/>
                  </a:cubicBezTo>
                  <a:cubicBezTo>
                    <a:pt x="539" y="290"/>
                    <a:pt x="560" y="290"/>
                    <a:pt x="569" y="301"/>
                  </a:cubicBezTo>
                  <a:lnTo>
                    <a:pt x="617" y="373"/>
                  </a:lnTo>
                  <a:cubicBezTo>
                    <a:pt x="617" y="373"/>
                    <a:pt x="617" y="373"/>
                    <a:pt x="617" y="373"/>
                  </a:cubicBezTo>
                  <a:cubicBezTo>
                    <a:pt x="639" y="439"/>
                    <a:pt x="686" y="502"/>
                    <a:pt x="701" y="577"/>
                  </a:cubicBezTo>
                  <a:cubicBezTo>
                    <a:pt x="662" y="603"/>
                    <a:pt x="614" y="598"/>
                    <a:pt x="569" y="613"/>
                  </a:cubicBezTo>
                  <a:cubicBezTo>
                    <a:pt x="511" y="624"/>
                    <a:pt x="391" y="659"/>
                    <a:pt x="329" y="661"/>
                  </a:cubicBezTo>
                  <a:cubicBezTo>
                    <a:pt x="261" y="665"/>
                    <a:pt x="207" y="641"/>
                    <a:pt x="161" y="637"/>
                  </a:cubicBezTo>
                  <a:cubicBezTo>
                    <a:pt x="113" y="633"/>
                    <a:pt x="101" y="643"/>
                    <a:pt x="53" y="637"/>
                  </a:cubicBezTo>
                  <a:cubicBezTo>
                    <a:pt x="37" y="635"/>
                    <a:pt x="10" y="617"/>
                    <a:pt x="5" y="601"/>
                  </a:cubicBezTo>
                  <a:cubicBezTo>
                    <a:pt x="0" y="582"/>
                    <a:pt x="44" y="484"/>
                    <a:pt x="53" y="457"/>
                  </a:cubicBezTo>
                  <a:cubicBezTo>
                    <a:pt x="61" y="433"/>
                    <a:pt x="77" y="385"/>
                    <a:pt x="77" y="385"/>
                  </a:cubicBezTo>
                  <a:cubicBezTo>
                    <a:pt x="40" y="330"/>
                    <a:pt x="39" y="299"/>
                    <a:pt x="29" y="229"/>
                  </a:cubicBezTo>
                  <a:cubicBezTo>
                    <a:pt x="32" y="218"/>
                    <a:pt x="45" y="159"/>
                    <a:pt x="53" y="145"/>
                  </a:cubicBezTo>
                  <a:cubicBezTo>
                    <a:pt x="67" y="120"/>
                    <a:pt x="101" y="73"/>
                    <a:pt x="101" y="73"/>
                  </a:cubicBezTo>
                  <a:cubicBezTo>
                    <a:pt x="70" y="26"/>
                    <a:pt x="91" y="42"/>
                    <a:pt x="41" y="25"/>
                  </a:cubicBezTo>
                  <a:close/>
                </a:path>
              </a:pathLst>
            </a:custGeom>
            <a:grpFill/>
            <a:ln w="9525">
              <a:solidFill>
                <a:schemeClr val="tx1"/>
              </a:solidFill>
              <a:round/>
            </a:ln>
          </p:spPr>
          <p:txBody>
            <a:bodyPr/>
            <a:lstStyle/>
            <a:p>
              <a:endParaRPr lang="zh-CN" altLang="en-US"/>
            </a:p>
          </p:txBody>
        </p:sp>
        <p:sp>
          <p:nvSpPr>
            <p:cNvPr id="56338" name="Freeform 59"/>
            <p:cNvSpPr>
              <a:spLocks noChangeArrowheads="1"/>
            </p:cNvSpPr>
            <p:nvPr/>
          </p:nvSpPr>
          <p:spPr bwMode="auto">
            <a:xfrm>
              <a:off x="1260" y="2436"/>
              <a:ext cx="48" cy="108"/>
            </a:xfrm>
            <a:custGeom>
              <a:avLst/>
              <a:gdLst>
                <a:gd name="T0" fmla="*/ 0 w 48"/>
                <a:gd name="T1" fmla="*/ 0 h 108"/>
                <a:gd name="T2" fmla="*/ 48 w 48"/>
                <a:gd name="T3" fmla="*/ 108 h 108"/>
                <a:gd name="T4" fmla="*/ 0 60000 65536"/>
                <a:gd name="T5" fmla="*/ 0 60000 65536"/>
                <a:gd name="T6" fmla="*/ 0 w 48"/>
                <a:gd name="T7" fmla="*/ 0 h 108"/>
                <a:gd name="T8" fmla="*/ 48 w 48"/>
                <a:gd name="T9" fmla="*/ 108 h 108"/>
              </a:gdLst>
              <a:ahLst/>
              <a:cxnLst>
                <a:cxn ang="T4">
                  <a:pos x="T0" y="T1"/>
                </a:cxn>
                <a:cxn ang="T5">
                  <a:pos x="T2" y="T3"/>
                </a:cxn>
              </a:cxnLst>
              <a:rect l="T6" t="T7" r="T8" b="T9"/>
              <a:pathLst>
                <a:path w="48" h="108">
                  <a:moveTo>
                    <a:pt x="0" y="0"/>
                  </a:moveTo>
                  <a:cubicBezTo>
                    <a:pt x="4" y="11"/>
                    <a:pt x="19" y="108"/>
                    <a:pt x="48" y="108"/>
                  </a:cubicBezTo>
                </a:path>
              </a:pathLst>
            </a:custGeom>
            <a:grpFill/>
            <a:ln w="57150">
              <a:solidFill>
                <a:schemeClr val="tx1"/>
              </a:solidFill>
              <a:round/>
            </a:ln>
          </p:spPr>
          <p:txBody>
            <a:bodyPr/>
            <a:lstStyle/>
            <a:p>
              <a:endParaRPr lang="zh-CN" altLang="en-US"/>
            </a:p>
          </p:txBody>
        </p:sp>
      </p:grpSp>
      <p:sp>
        <p:nvSpPr>
          <p:cNvPr id="66" name="圆角矩形标注 65"/>
          <p:cNvSpPr>
            <a:spLocks noChangeArrowheads="1"/>
          </p:cNvSpPr>
          <p:nvPr/>
        </p:nvSpPr>
        <p:spPr bwMode="auto">
          <a:xfrm>
            <a:off x="1524000" y="2276872"/>
            <a:ext cx="2339752" cy="490538"/>
          </a:xfrm>
          <a:prstGeom prst="wedgeRoundRectCallout">
            <a:avLst>
              <a:gd name="adj1" fmla="val 81342"/>
              <a:gd name="adj2" fmla="val -127417"/>
              <a:gd name="adj3" fmla="val 16667"/>
            </a:avLst>
          </a:prstGeom>
          <a:solidFill>
            <a:srgbClr val="FFFF00"/>
          </a:solidFill>
          <a:ln w="9525">
            <a:solidFill>
              <a:schemeClr val="tx1"/>
            </a:solidFill>
            <a:miter lim="800000"/>
          </a:ln>
        </p:spPr>
        <p:txBody>
          <a:bodyPr wrap="none" anchor="ctr"/>
          <a:lstStyle/>
          <a:p>
            <a:r>
              <a:rPr lang="zh-CN" altLang="en-US" sz="2800" b="1" dirty="0" smtClean="0">
                <a:solidFill>
                  <a:srgbClr val="C00000"/>
                </a:solidFill>
              </a:rPr>
              <a:t>埃及抗英斗争</a:t>
            </a:r>
            <a:endParaRPr lang="zh-CN" altLang="en-US" sz="2800" b="1" dirty="0">
              <a:solidFill>
                <a:srgbClr val="C00000"/>
              </a:solidFill>
            </a:endParaRPr>
          </a:p>
        </p:txBody>
      </p:sp>
      <p:sp>
        <p:nvSpPr>
          <p:cNvPr id="67" name="圆角矩形标注 66"/>
          <p:cNvSpPr>
            <a:spLocks noChangeArrowheads="1"/>
          </p:cNvSpPr>
          <p:nvPr/>
        </p:nvSpPr>
        <p:spPr bwMode="auto">
          <a:xfrm>
            <a:off x="1524000" y="3140968"/>
            <a:ext cx="2699792" cy="490538"/>
          </a:xfrm>
          <a:prstGeom prst="wedgeRoundRectCallout">
            <a:avLst>
              <a:gd name="adj1" fmla="val 64616"/>
              <a:gd name="adj2" fmla="val -102102"/>
              <a:gd name="adj3" fmla="val 16667"/>
            </a:avLst>
          </a:prstGeom>
          <a:solidFill>
            <a:srgbClr val="FF0000"/>
          </a:solidFill>
          <a:ln w="9525">
            <a:solidFill>
              <a:schemeClr val="tx1"/>
            </a:solidFill>
            <a:miter lim="800000"/>
          </a:ln>
        </p:spPr>
        <p:txBody>
          <a:bodyPr wrap="none" anchor="ctr"/>
          <a:lstStyle/>
          <a:p>
            <a:r>
              <a:rPr lang="zh-CN" altLang="en-US" sz="2800" b="1" dirty="0" smtClean="0">
                <a:solidFill>
                  <a:srgbClr val="FFFF00"/>
                </a:solidFill>
              </a:rPr>
              <a:t>苏丹马赫迪起义</a:t>
            </a:r>
            <a:endParaRPr lang="zh-CN" altLang="en-US" sz="2800" b="1" dirty="0">
              <a:solidFill>
                <a:srgbClr val="FFFF00"/>
              </a:solidFill>
            </a:endParaRPr>
          </a:p>
        </p:txBody>
      </p:sp>
      <p:sp>
        <p:nvSpPr>
          <p:cNvPr id="68" name="圆角矩形标注 67"/>
          <p:cNvSpPr>
            <a:spLocks noChangeArrowheads="1"/>
          </p:cNvSpPr>
          <p:nvPr/>
        </p:nvSpPr>
        <p:spPr bwMode="auto">
          <a:xfrm>
            <a:off x="1524000" y="4365104"/>
            <a:ext cx="3563888" cy="490538"/>
          </a:xfrm>
          <a:prstGeom prst="wedgeRoundRectCallout">
            <a:avLst>
              <a:gd name="adj1" fmla="val 59866"/>
              <a:gd name="adj2" fmla="val -180347"/>
              <a:gd name="adj3" fmla="val 16667"/>
            </a:avLst>
          </a:prstGeom>
          <a:solidFill>
            <a:srgbClr val="00B0F0"/>
          </a:solidFill>
          <a:ln w="9525">
            <a:solidFill>
              <a:schemeClr val="tx1"/>
            </a:solidFill>
            <a:miter lim="800000"/>
          </a:ln>
        </p:spPr>
        <p:txBody>
          <a:bodyPr wrap="none" anchor="ctr"/>
          <a:lstStyle/>
          <a:p>
            <a:r>
              <a:rPr lang="zh-CN" altLang="en-US" sz="2800" b="1" dirty="0" smtClean="0">
                <a:solidFill>
                  <a:srgbClr val="FFFF00"/>
                </a:solidFill>
              </a:rPr>
              <a:t>埃塞俄比亚抗意战争</a:t>
            </a:r>
            <a:endParaRPr lang="zh-CN" altLang="en-US" sz="2800" b="1" dirty="0">
              <a:solidFill>
                <a:srgbClr val="FFFF00"/>
              </a:solidFill>
            </a:endParaRPr>
          </a:p>
        </p:txBody>
      </p:sp>
      <p:sp>
        <p:nvSpPr>
          <p:cNvPr id="69" name="矩形 68"/>
          <p:cNvSpPr/>
          <p:nvPr/>
        </p:nvSpPr>
        <p:spPr>
          <a:xfrm>
            <a:off x="1603242" y="0"/>
            <a:ext cx="2989580" cy="768350"/>
          </a:xfrm>
          <a:prstGeom prst="rect">
            <a:avLst/>
          </a:prstGeom>
        </p:spPr>
        <p:txBody>
          <a:bodyPr wrap="none">
            <a:spAutoFit/>
          </a:bodyPr>
          <a:lstStyle/>
          <a:p>
            <a:pPr algn="ctr">
              <a:buClrTx/>
            </a:pPr>
            <a:r>
              <a:rPr lang="zh-CN" altLang="en-US" sz="4400" b="1" dirty="0" smtClean="0">
                <a:solidFill>
                  <a:srgbClr val="FF0000"/>
                </a:solidFill>
                <a:latin typeface="黑体" panose="02010609060101010101" pitchFamily="49" charset="-122"/>
                <a:ea typeface="黑体" panose="02010609060101010101" pitchFamily="49" charset="-122"/>
                <a:sym typeface="+mn-ea"/>
              </a:rPr>
              <a:t>非洲的抗争</a:t>
            </a:r>
          </a:p>
        </p:txBody>
      </p:sp>
      <p:graphicFrame>
        <p:nvGraphicFramePr>
          <p:cNvPr id="54" name="表格 53"/>
          <p:cNvGraphicFramePr>
            <a:graphicFrameLocks noGrp="1"/>
          </p:cNvGraphicFramePr>
          <p:nvPr>
            <p:custDataLst>
              <p:tags r:id="rId1"/>
            </p:custDataLst>
          </p:nvPr>
        </p:nvGraphicFramePr>
        <p:xfrm>
          <a:off x="6168008" y="683273"/>
          <a:ext cx="4499610" cy="6469380"/>
        </p:xfrm>
        <a:graphic>
          <a:graphicData uri="http://schemas.openxmlformats.org/drawingml/2006/table">
            <a:tbl>
              <a:tblPr firstRow="1" bandRow="1">
                <a:tableStyleId>{93296810-A885-4BE3-A3E7-6D5BEEA58F35}</a:tableStyleId>
              </a:tblPr>
              <a:tblGrid>
                <a:gridCol w="794385"/>
                <a:gridCol w="900430"/>
                <a:gridCol w="687070"/>
                <a:gridCol w="2117725"/>
              </a:tblGrid>
              <a:tr h="822960">
                <a:tc>
                  <a:txBody>
                    <a:bodyPr/>
                    <a:lstStyle/>
                    <a:p>
                      <a:pPr algn="ctr"/>
                      <a:r>
                        <a:rPr lang="zh-CN" altLang="en-US" sz="2400" b="1" dirty="0" smtClean="0">
                          <a:solidFill>
                            <a:schemeClr val="bg1"/>
                          </a:solidFill>
                          <a:latin typeface="+mj-ea"/>
                          <a:ea typeface="+mj-ea"/>
                        </a:rPr>
                        <a:t>事件</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时间</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领导人</a:t>
                      </a:r>
                      <a:endParaRPr lang="zh-CN" altLang="en-US" sz="2400" b="1" dirty="0">
                        <a:solidFill>
                          <a:schemeClr val="bg1"/>
                        </a:solidFill>
                        <a:latin typeface="+mj-ea"/>
                        <a:ea typeface="+mj-ea"/>
                      </a:endParaRPr>
                    </a:p>
                  </a:txBody>
                  <a:tcPr>
                    <a:solidFill>
                      <a:srgbClr val="7030A0"/>
                    </a:solidFill>
                  </a:tcPr>
                </a:tc>
                <a:tc>
                  <a:txBody>
                    <a:bodyPr/>
                    <a:lstStyle/>
                    <a:p>
                      <a:pPr algn="ctr"/>
                      <a:r>
                        <a:rPr lang="zh-CN" altLang="en-US" sz="2400" b="1" dirty="0" smtClean="0">
                          <a:solidFill>
                            <a:schemeClr val="bg1"/>
                          </a:solidFill>
                          <a:latin typeface="+mj-ea"/>
                          <a:ea typeface="+mj-ea"/>
                        </a:rPr>
                        <a:t>结果</a:t>
                      </a:r>
                      <a:endParaRPr lang="zh-CN" altLang="en-US" sz="2400" b="1" dirty="0">
                        <a:solidFill>
                          <a:schemeClr val="bg1"/>
                        </a:solidFill>
                        <a:latin typeface="+mj-ea"/>
                        <a:ea typeface="+mj-ea"/>
                      </a:endParaRPr>
                    </a:p>
                  </a:txBody>
                  <a:tcPr>
                    <a:solidFill>
                      <a:srgbClr val="7030A0"/>
                    </a:solidFill>
                  </a:tcPr>
                </a:tc>
              </a:tr>
              <a:tr h="1615440">
                <a:tc>
                  <a:txBody>
                    <a:bodyPr/>
                    <a:lstStyle/>
                    <a:p>
                      <a:r>
                        <a:rPr lang="zh-CN" altLang="en-US" sz="2000" b="1" dirty="0" smtClean="0">
                          <a:solidFill>
                            <a:srgbClr val="C00000"/>
                          </a:solidFill>
                        </a:rPr>
                        <a:t>埃及抗英斗争</a:t>
                      </a:r>
                      <a:endParaRPr lang="zh-CN" altLang="en-US" sz="2000" b="1" dirty="0">
                        <a:solidFill>
                          <a:srgbClr val="C00000"/>
                        </a:solidFill>
                      </a:endParaRPr>
                    </a:p>
                  </a:txBody>
                  <a:tcPr>
                    <a:solidFill>
                      <a:srgbClr val="FFC000"/>
                    </a:solidFill>
                  </a:tcPr>
                </a:tc>
                <a:tc>
                  <a:txBody>
                    <a:bodyPr/>
                    <a:lstStyle/>
                    <a:p>
                      <a:r>
                        <a:rPr lang="en-US" altLang="zh-CN" sz="2000" b="1" dirty="0" smtClean="0">
                          <a:solidFill>
                            <a:srgbClr val="C00000"/>
                          </a:solidFill>
                        </a:rPr>
                        <a:t>1882</a:t>
                      </a:r>
                      <a:endParaRPr lang="zh-CN" altLang="en-US" sz="2000" b="1" dirty="0">
                        <a:solidFill>
                          <a:srgbClr val="C00000"/>
                        </a:solidFill>
                      </a:endParaRPr>
                    </a:p>
                  </a:txBody>
                  <a:tcPr>
                    <a:solidFill>
                      <a:srgbClr val="FFC000"/>
                    </a:solidFill>
                  </a:tcPr>
                </a:tc>
                <a:tc>
                  <a:txBody>
                    <a:bodyPr/>
                    <a:lstStyle/>
                    <a:p>
                      <a:r>
                        <a:rPr lang="zh-CN" altLang="en-US" sz="2000" b="1" dirty="0" smtClean="0">
                          <a:solidFill>
                            <a:srgbClr val="C00000"/>
                          </a:solidFill>
                        </a:rPr>
                        <a:t>阿拉比</a:t>
                      </a:r>
                      <a:endParaRPr lang="zh-CN" altLang="en-US" sz="2000" b="1" dirty="0">
                        <a:solidFill>
                          <a:srgbClr val="C00000"/>
                        </a:solidFill>
                      </a:endParaRPr>
                    </a:p>
                  </a:txBody>
                  <a:tcPr>
                    <a:solidFill>
                      <a:srgbClr val="FFC000"/>
                    </a:solidFill>
                  </a:tcPr>
                </a:tc>
                <a:tc>
                  <a:txBody>
                    <a:bodyPr/>
                    <a:lstStyle/>
                    <a:p>
                      <a:r>
                        <a:rPr lang="zh-CN" altLang="en-US" sz="2000" b="1" dirty="0" smtClean="0">
                          <a:solidFill>
                            <a:srgbClr val="C00000"/>
                          </a:solidFill>
                        </a:rPr>
                        <a:t>失败。由于官僚地主集团的动摇和背叛，埃及事实上成为英国殖民地。</a:t>
                      </a:r>
                      <a:endParaRPr lang="zh-CN" altLang="en-US" sz="2000" b="1" dirty="0">
                        <a:solidFill>
                          <a:srgbClr val="C00000"/>
                        </a:solidFill>
                      </a:endParaRPr>
                    </a:p>
                  </a:txBody>
                  <a:tcPr>
                    <a:solidFill>
                      <a:srgbClr val="FFC000"/>
                    </a:solidFill>
                  </a:tcPr>
                </a:tc>
              </a:tr>
              <a:tr h="1397635">
                <a:tc>
                  <a:txBody>
                    <a:bodyPr/>
                    <a:lstStyle/>
                    <a:p>
                      <a:r>
                        <a:rPr lang="zh-CN" altLang="en-US" sz="2000" b="1" dirty="0" smtClean="0">
                          <a:solidFill>
                            <a:srgbClr val="FFFF00"/>
                          </a:solidFill>
                        </a:rPr>
                        <a:t>苏丹马赫迪起义</a:t>
                      </a:r>
                      <a:endParaRPr lang="zh-CN" altLang="en-US" sz="2000" b="1" dirty="0">
                        <a:solidFill>
                          <a:srgbClr val="FFFF00"/>
                        </a:solidFill>
                      </a:endParaRPr>
                    </a:p>
                  </a:txBody>
                  <a:tcPr>
                    <a:solidFill>
                      <a:srgbClr val="FF0000"/>
                    </a:solidFill>
                  </a:tcPr>
                </a:tc>
                <a:tc>
                  <a:txBody>
                    <a:bodyPr/>
                    <a:lstStyle/>
                    <a:p>
                      <a:r>
                        <a:rPr lang="en-US" altLang="zh-CN" sz="2000" b="1" dirty="0" smtClean="0">
                          <a:solidFill>
                            <a:srgbClr val="FFFF00"/>
                          </a:solidFill>
                        </a:rPr>
                        <a:t>1881</a:t>
                      </a:r>
                      <a:endParaRPr lang="zh-CN" altLang="en-US" sz="2000" b="1" dirty="0">
                        <a:solidFill>
                          <a:srgbClr val="FFFF00"/>
                        </a:solidFill>
                      </a:endParaRPr>
                    </a:p>
                  </a:txBody>
                  <a:tcPr>
                    <a:solidFill>
                      <a:srgbClr val="FF0000"/>
                    </a:solidFill>
                  </a:tcPr>
                </a:tc>
                <a:tc>
                  <a:txBody>
                    <a:bodyPr/>
                    <a:lstStyle/>
                    <a:p>
                      <a:r>
                        <a:rPr lang="zh-CN" altLang="en-US" sz="2000" b="1" dirty="0" smtClean="0">
                          <a:solidFill>
                            <a:srgbClr val="FFFF00"/>
                          </a:solidFill>
                        </a:rPr>
                        <a:t>马赫迪</a:t>
                      </a:r>
                      <a:endParaRPr lang="zh-CN" altLang="en-US" sz="2000" b="1" dirty="0">
                        <a:solidFill>
                          <a:srgbClr val="FFFF00"/>
                        </a:solidFill>
                      </a:endParaRPr>
                    </a:p>
                  </a:txBody>
                  <a:tcPr>
                    <a:solidFill>
                      <a:srgbClr val="FF0000"/>
                    </a:solidFill>
                  </a:tcPr>
                </a:tc>
                <a:tc>
                  <a:txBody>
                    <a:bodyPr/>
                    <a:lstStyle/>
                    <a:p>
                      <a:r>
                        <a:rPr lang="zh-CN" altLang="en-US" sz="2000" b="1" dirty="0" smtClean="0">
                          <a:solidFill>
                            <a:srgbClr val="FFFF00"/>
                          </a:solidFill>
                        </a:rPr>
                        <a:t>失败，英国控制苏丹。</a:t>
                      </a:r>
                      <a:endParaRPr lang="zh-CN" altLang="en-US" sz="2000" b="1" dirty="0">
                        <a:solidFill>
                          <a:srgbClr val="FFFF00"/>
                        </a:solidFill>
                      </a:endParaRPr>
                    </a:p>
                  </a:txBody>
                  <a:tcPr>
                    <a:solidFill>
                      <a:srgbClr val="FF0000"/>
                    </a:solidFill>
                  </a:tcPr>
                </a:tc>
              </a:tr>
              <a:tr h="2267585">
                <a:tc>
                  <a:txBody>
                    <a:bodyPr/>
                    <a:lstStyle/>
                    <a:p>
                      <a:r>
                        <a:rPr lang="zh-CN" altLang="en-US" sz="1800" b="1" dirty="0" smtClean="0">
                          <a:solidFill>
                            <a:srgbClr val="FFC000"/>
                          </a:solidFill>
                          <a:latin typeface="黑体" panose="02010609060101010101" pitchFamily="49" charset="-122"/>
                          <a:ea typeface="黑体" panose="02010609060101010101" pitchFamily="49" charset="-122"/>
                        </a:rPr>
                        <a:t>埃塞俄比亚抗意战争</a:t>
                      </a:r>
                      <a:endParaRPr lang="zh-CN" altLang="en-US" sz="1800" b="1" dirty="0">
                        <a:solidFill>
                          <a:srgbClr val="FFC000"/>
                        </a:solidFill>
                        <a:latin typeface="黑体" panose="02010609060101010101" pitchFamily="49" charset="-122"/>
                        <a:ea typeface="黑体" panose="02010609060101010101" pitchFamily="49" charset="-122"/>
                      </a:endParaRPr>
                    </a:p>
                  </a:txBody>
                  <a:tcPr>
                    <a:solidFill>
                      <a:srgbClr val="00B0F0"/>
                    </a:solidFill>
                  </a:tcPr>
                </a:tc>
                <a:tc>
                  <a:txBody>
                    <a:bodyPr/>
                    <a:lstStyle/>
                    <a:p>
                      <a:r>
                        <a:rPr lang="en-US" altLang="zh-CN" sz="1800" b="1" dirty="0" smtClean="0">
                          <a:solidFill>
                            <a:srgbClr val="FFC000"/>
                          </a:solidFill>
                          <a:latin typeface="黑体" panose="02010609060101010101" pitchFamily="49" charset="-122"/>
                          <a:ea typeface="黑体" panose="02010609060101010101" pitchFamily="49" charset="-122"/>
                        </a:rPr>
                        <a:t>1895</a:t>
                      </a:r>
                      <a:endParaRPr lang="zh-CN" altLang="en-US" sz="1800" b="1" dirty="0">
                        <a:solidFill>
                          <a:srgbClr val="FFC000"/>
                        </a:solidFill>
                        <a:latin typeface="黑体" panose="02010609060101010101" pitchFamily="49" charset="-122"/>
                        <a:ea typeface="黑体" panose="02010609060101010101" pitchFamily="49" charset="-122"/>
                      </a:endParaRPr>
                    </a:p>
                  </a:txBody>
                  <a:tcPr>
                    <a:solidFill>
                      <a:srgbClr val="00B0F0"/>
                    </a:solidFill>
                  </a:tcPr>
                </a:tc>
                <a:tc>
                  <a:txBody>
                    <a:bodyPr/>
                    <a:lstStyle/>
                    <a:p>
                      <a:r>
                        <a:rPr lang="zh-CN" altLang="en-US" sz="1800" b="1" dirty="0" smtClean="0">
                          <a:solidFill>
                            <a:srgbClr val="FFC000"/>
                          </a:solidFill>
                          <a:latin typeface="黑体" panose="02010609060101010101" pitchFamily="49" charset="-122"/>
                          <a:ea typeface="黑体" panose="02010609060101010101" pitchFamily="49" charset="-122"/>
                        </a:rPr>
                        <a:t>孟尼利克二世</a:t>
                      </a:r>
                      <a:endParaRPr lang="zh-CN" altLang="en-US" sz="1800" b="1" dirty="0">
                        <a:solidFill>
                          <a:srgbClr val="FFC000"/>
                        </a:solidFill>
                        <a:latin typeface="黑体" panose="02010609060101010101" pitchFamily="49" charset="-122"/>
                        <a:ea typeface="黑体" panose="02010609060101010101" pitchFamily="49" charset="-122"/>
                      </a:endParaRPr>
                    </a:p>
                  </a:txBody>
                  <a:tcPr>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rgbClr val="FFC000"/>
                          </a:solidFill>
                          <a:latin typeface="黑体" panose="02010609060101010101" pitchFamily="49" charset="-122"/>
                          <a:ea typeface="黑体" panose="02010609060101010101" pitchFamily="49" charset="-122"/>
                        </a:rPr>
                        <a:t>胜利。打败意大利军队，迫使意大利承认埃塞俄比亚是独立国</a:t>
                      </a:r>
                      <a:r>
                        <a:rPr lang="zh-CN" altLang="en-US" sz="1800" b="1" kern="1200" dirty="0" smtClean="0">
                          <a:solidFill>
                            <a:srgbClr val="FFC000"/>
                          </a:solidFill>
                          <a:latin typeface="黑体" panose="02010609060101010101" pitchFamily="49" charset="-122"/>
                          <a:ea typeface="黑体" panose="02010609060101010101" pitchFamily="49" charset="-122"/>
                          <a:cs typeface="+mn-cs"/>
                        </a:rPr>
                        <a:t>家。</a:t>
                      </a:r>
                      <a:r>
                        <a:rPr lang="zh-CN" altLang="en-US" sz="1800" b="1" dirty="0" smtClean="0">
                          <a:solidFill>
                            <a:srgbClr val="FFC000"/>
                          </a:solidFill>
                          <a:latin typeface="黑体" panose="02010609060101010101" pitchFamily="49" charset="-122"/>
                          <a:ea typeface="黑体" panose="02010609060101010101" pitchFamily="49" charset="-122"/>
                        </a:rPr>
                        <a:t>埃塞俄比亚保持了国家的独立</a:t>
                      </a:r>
                      <a:endParaRPr lang="zh-CN" altLang="en-US" sz="1800" b="1" kern="1200" dirty="0" smtClean="0">
                        <a:solidFill>
                          <a:srgbClr val="FFC000"/>
                        </a:solidFill>
                        <a:latin typeface="黑体" panose="02010609060101010101" pitchFamily="49" charset="-122"/>
                        <a:ea typeface="黑体" panose="02010609060101010101" pitchFamily="49" charset="-122"/>
                        <a:cs typeface="+mn-cs"/>
                      </a:endParaRPr>
                    </a:p>
                  </a:txBody>
                  <a:tcPr>
                    <a:solidFill>
                      <a:srgbClr val="00B0F0"/>
                    </a:solidFill>
                  </a:tcPr>
                </a:tc>
              </a:tr>
            </a:tbl>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6"/>
                                        </p:tgtEl>
                                        <p:attrNameLst>
                                          <p:attrName>style.visibility</p:attrName>
                                        </p:attrNameLst>
                                      </p:cBhvr>
                                      <p:to>
                                        <p:strVal val="visible"/>
                                      </p:to>
                                    </p:set>
                                    <p:anim calcmode="lin" valueType="num">
                                      <p:cBhvr additive="base">
                                        <p:cTn id="13" dur="500" fill="hold"/>
                                        <p:tgtEl>
                                          <p:spTgt spid="66"/>
                                        </p:tgtEl>
                                        <p:attrNameLst>
                                          <p:attrName>ppt_x</p:attrName>
                                        </p:attrNameLst>
                                      </p:cBhvr>
                                      <p:tavLst>
                                        <p:tav tm="0">
                                          <p:val>
                                            <p:strVal val="#ppt_x"/>
                                          </p:val>
                                        </p:tav>
                                        <p:tav tm="100000">
                                          <p:val>
                                            <p:strVal val="#ppt_x"/>
                                          </p:val>
                                        </p:tav>
                                      </p:tavLst>
                                    </p:anim>
                                    <p:anim calcmode="lin" valueType="num">
                                      <p:cBhvr additive="base">
                                        <p:cTn id="14"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6328"/>
                                        </p:tgtEl>
                                        <p:attrNameLst>
                                          <p:attrName>style.visibility</p:attrName>
                                        </p:attrNameLst>
                                      </p:cBhvr>
                                      <p:to>
                                        <p:strVal val="visible"/>
                                      </p:to>
                                    </p:set>
                                    <p:anim calcmode="lin" valueType="num">
                                      <p:cBhvr additive="base">
                                        <p:cTn id="19" dur="500" fill="hold"/>
                                        <p:tgtEl>
                                          <p:spTgt spid="56328"/>
                                        </p:tgtEl>
                                        <p:attrNameLst>
                                          <p:attrName>ppt_x</p:attrName>
                                        </p:attrNameLst>
                                      </p:cBhvr>
                                      <p:tavLst>
                                        <p:tav tm="0">
                                          <p:val>
                                            <p:strVal val="#ppt_x"/>
                                          </p:val>
                                        </p:tav>
                                        <p:tav tm="100000">
                                          <p:val>
                                            <p:strVal val="#ppt_x"/>
                                          </p:val>
                                        </p:tav>
                                      </p:tavLst>
                                    </p:anim>
                                    <p:anim calcmode="lin" valueType="num">
                                      <p:cBhvr additive="base">
                                        <p:cTn id="20" dur="500" fill="hold"/>
                                        <p:tgtEl>
                                          <p:spTgt spid="5632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7"/>
                                        </p:tgtEl>
                                        <p:attrNameLst>
                                          <p:attrName>style.visibility</p:attrName>
                                        </p:attrNameLst>
                                      </p:cBhvr>
                                      <p:to>
                                        <p:strVal val="visible"/>
                                      </p:to>
                                    </p:set>
                                    <p:anim calcmode="lin" valueType="num">
                                      <p:cBhvr additive="base">
                                        <p:cTn id="25" dur="500" fill="hold"/>
                                        <p:tgtEl>
                                          <p:spTgt spid="67"/>
                                        </p:tgtEl>
                                        <p:attrNameLst>
                                          <p:attrName>ppt_x</p:attrName>
                                        </p:attrNameLst>
                                      </p:cBhvr>
                                      <p:tavLst>
                                        <p:tav tm="0">
                                          <p:val>
                                            <p:strVal val="#ppt_x"/>
                                          </p:val>
                                        </p:tav>
                                        <p:tav tm="100000">
                                          <p:val>
                                            <p:strVal val="#ppt_x"/>
                                          </p:val>
                                        </p:tav>
                                      </p:tavLst>
                                    </p:anim>
                                    <p:anim calcmode="lin" valueType="num">
                                      <p:cBhvr additive="base">
                                        <p:cTn id="26"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577"/>
                                        </p:tgtEl>
                                        <p:attrNameLst>
                                          <p:attrName>style.visibility</p:attrName>
                                        </p:attrNameLst>
                                      </p:cBhvr>
                                      <p:to>
                                        <p:strVal val="visible"/>
                                      </p:to>
                                    </p:set>
                                    <p:anim calcmode="lin" valueType="num">
                                      <p:cBhvr additive="base">
                                        <p:cTn id="31" dur="500" fill="hold"/>
                                        <p:tgtEl>
                                          <p:spTgt spid="22577"/>
                                        </p:tgtEl>
                                        <p:attrNameLst>
                                          <p:attrName>ppt_x</p:attrName>
                                        </p:attrNameLst>
                                      </p:cBhvr>
                                      <p:tavLst>
                                        <p:tav tm="0">
                                          <p:val>
                                            <p:strVal val="#ppt_x"/>
                                          </p:val>
                                        </p:tav>
                                        <p:tav tm="100000">
                                          <p:val>
                                            <p:strVal val="#ppt_x"/>
                                          </p:val>
                                        </p:tav>
                                      </p:tavLst>
                                    </p:anim>
                                    <p:anim calcmode="lin" valueType="num">
                                      <p:cBhvr additive="base">
                                        <p:cTn id="32" dur="500" fill="hold"/>
                                        <p:tgtEl>
                                          <p:spTgt spid="2257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8"/>
                                        </p:tgtEl>
                                        <p:attrNameLst>
                                          <p:attrName>style.visibility</p:attrName>
                                        </p:attrNameLst>
                                      </p:cBhvr>
                                      <p:to>
                                        <p:strVal val="visible"/>
                                      </p:to>
                                    </p:set>
                                    <p:anim calcmode="lin" valueType="num">
                                      <p:cBhvr additive="base">
                                        <p:cTn id="37" dur="500" fill="hold"/>
                                        <p:tgtEl>
                                          <p:spTgt spid="68"/>
                                        </p:tgtEl>
                                        <p:attrNameLst>
                                          <p:attrName>ppt_x</p:attrName>
                                        </p:attrNameLst>
                                      </p:cBhvr>
                                      <p:tavLst>
                                        <p:tav tm="0">
                                          <p:val>
                                            <p:strVal val="#ppt_x"/>
                                          </p:val>
                                        </p:tav>
                                        <p:tav tm="100000">
                                          <p:val>
                                            <p:strVal val="#ppt_x"/>
                                          </p:val>
                                        </p:tav>
                                      </p:tavLst>
                                    </p:anim>
                                    <p:anim calcmode="lin" valueType="num">
                                      <p:cBhvr additive="base">
                                        <p:cTn id="38"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4" fill="hold" nodeType="click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wheel(4)">
                                      <p:cBhvr>
                                        <p:cTn id="43" dur="2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8" grpId="0" bldLvl="0" animBg="1"/>
      <p:bldP spid="22577" grpId="0" bldLvl="0" animBg="1"/>
      <p:bldP spid="66" grpId="0" bldLvl="0" animBg="1"/>
      <p:bldP spid="67" grpId="0" bldLvl="0" animBg="1"/>
      <p:bldP spid="68"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4099" descr="C:/Users/HP/Desktop/2019—2020学年《新课程学案》中外历史纲要（下）同步教辅资料（课件+试题）/课件/19XLS-32.TIF"/>
          <p:cNvPicPr>
            <a:picLocks noChangeAspect="1" noChangeArrowheads="1"/>
          </p:cNvPicPr>
          <p:nvPr/>
        </p:nvPicPr>
        <p:blipFill>
          <a:blip r:embed="rId2" r:link="rId3" cstate="print"/>
          <a:srcRect l="5902" t="28966" r="822" b="41121"/>
          <a:stretch>
            <a:fillRect/>
          </a:stretch>
        </p:blipFill>
        <p:spPr bwMode="auto">
          <a:xfrm>
            <a:off x="1895475" y="4725144"/>
            <a:ext cx="8772525" cy="1872208"/>
          </a:xfrm>
          <a:prstGeom prst="rect">
            <a:avLst/>
          </a:prstGeom>
          <a:solidFill>
            <a:srgbClr val="FFFF00"/>
          </a:solidFill>
          <a:ln w="9525">
            <a:solidFill>
              <a:srgbClr val="FF0000"/>
            </a:solidFill>
            <a:miter lim="800000"/>
            <a:headEnd/>
            <a:tailEnd/>
          </a:ln>
        </p:spPr>
      </p:pic>
      <p:sp>
        <p:nvSpPr>
          <p:cNvPr id="3" name="矩形 2"/>
          <p:cNvSpPr/>
          <p:nvPr/>
        </p:nvSpPr>
        <p:spPr>
          <a:xfrm>
            <a:off x="1883913" y="0"/>
            <a:ext cx="2428240" cy="768350"/>
          </a:xfrm>
          <a:prstGeom prst="rect">
            <a:avLst/>
          </a:prstGeom>
        </p:spPr>
        <p:txBody>
          <a:bodyPr wrap="none">
            <a:spAutoFit/>
          </a:bodyPr>
          <a:lstStyle/>
          <a:p>
            <a:pPr algn="ctr">
              <a:buClrTx/>
            </a:pPr>
            <a:r>
              <a:rPr lang="zh-CN" altLang="en-US" sz="4400" b="1" dirty="0" smtClean="0">
                <a:solidFill>
                  <a:srgbClr val="FF0000"/>
                </a:solidFill>
                <a:latin typeface="黑体" panose="02010609060101010101" pitchFamily="49" charset="-122"/>
                <a:ea typeface="黑体" panose="02010609060101010101" pitchFamily="49" charset="-122"/>
                <a:sym typeface="+mn-ea"/>
              </a:rPr>
              <a:t>知识梳理</a:t>
            </a:r>
          </a:p>
        </p:txBody>
      </p:sp>
      <p:graphicFrame>
        <p:nvGraphicFramePr>
          <p:cNvPr id="4" name="表格 3"/>
          <p:cNvGraphicFramePr>
            <a:graphicFrameLocks noGrp="1"/>
          </p:cNvGraphicFramePr>
          <p:nvPr/>
        </p:nvGraphicFramePr>
        <p:xfrm>
          <a:off x="1847528" y="836712"/>
          <a:ext cx="8568690" cy="4176464"/>
        </p:xfrm>
        <a:graphic>
          <a:graphicData uri="http://schemas.openxmlformats.org/drawingml/2006/table">
            <a:tbl>
              <a:tblPr firstRow="1" bandRow="1">
                <a:tableStyleId>{5C22544A-7EE6-4342-B048-85BDC9FD1C3A}</a:tableStyleId>
              </a:tblPr>
              <a:tblGrid>
                <a:gridCol w="864235"/>
                <a:gridCol w="2736215"/>
                <a:gridCol w="2826385"/>
                <a:gridCol w="2141855"/>
              </a:tblGrid>
              <a:tr h="894957">
                <a:tc>
                  <a:txBody>
                    <a:bodyPr/>
                    <a:lstStyle/>
                    <a:p>
                      <a:endParaRPr lang="zh-CN" altLang="en-US" sz="1800" b="1" dirty="0">
                        <a:solidFill>
                          <a:srgbClr val="FFFF00"/>
                        </a:solidFill>
                        <a:latin typeface="黑体" panose="02010609060101010101" pitchFamily="49" charset="-122"/>
                        <a:ea typeface="黑体" panose="02010609060101010101" pitchFamily="49" charset="-122"/>
                      </a:endParaRPr>
                    </a:p>
                  </a:txBody>
                  <a:tcPr>
                    <a:solidFill>
                      <a:srgbClr val="FF0000"/>
                    </a:solidFill>
                  </a:tcPr>
                </a:tc>
                <a:tc>
                  <a:txBody>
                    <a:bodyPr/>
                    <a:lstStyle/>
                    <a:p>
                      <a:pPr>
                        <a:lnSpc>
                          <a:spcPts val="2600"/>
                        </a:lnSpc>
                      </a:pPr>
                      <a:r>
                        <a:rPr lang="zh-CN" altLang="en-US" sz="2400" b="1" dirty="0" smtClean="0">
                          <a:solidFill>
                            <a:srgbClr val="FFFF00"/>
                          </a:solidFill>
                          <a:latin typeface="黑体" panose="02010609060101010101" pitchFamily="49" charset="-122"/>
                          <a:ea typeface="黑体" panose="02010609060101010101" pitchFamily="49" charset="-122"/>
                        </a:rPr>
                        <a:t>拉丁美洲的民族</a:t>
                      </a:r>
                      <a:endParaRPr lang="en-US" altLang="zh-CN" sz="2400" b="1" dirty="0" smtClean="0">
                        <a:solidFill>
                          <a:srgbClr val="FFFF00"/>
                        </a:solidFill>
                        <a:latin typeface="黑体" panose="02010609060101010101" pitchFamily="49" charset="-122"/>
                        <a:ea typeface="黑体" panose="02010609060101010101" pitchFamily="49" charset="-122"/>
                      </a:endParaRPr>
                    </a:p>
                    <a:p>
                      <a:pPr>
                        <a:lnSpc>
                          <a:spcPts val="2600"/>
                        </a:lnSpc>
                      </a:pPr>
                      <a:r>
                        <a:rPr lang="zh-CN" altLang="en-US" sz="2400" b="1" dirty="0" smtClean="0">
                          <a:solidFill>
                            <a:srgbClr val="FFFF00"/>
                          </a:solidFill>
                          <a:latin typeface="黑体" panose="02010609060101010101" pitchFamily="49" charset="-122"/>
                          <a:ea typeface="黑体" panose="02010609060101010101" pitchFamily="49" charset="-122"/>
                        </a:rPr>
                        <a:t>独立运动</a:t>
                      </a:r>
                      <a:endParaRPr lang="en-US" altLang="zh-CN" sz="2400" b="1" dirty="0" smtClean="0">
                        <a:solidFill>
                          <a:srgbClr val="FFFF00"/>
                        </a:solidFill>
                        <a:latin typeface="黑体" panose="02010609060101010101" pitchFamily="49" charset="-122"/>
                        <a:ea typeface="黑体" panose="02010609060101010101" pitchFamily="49" charset="-122"/>
                      </a:endParaRPr>
                    </a:p>
                  </a:txBody>
                  <a:tcPr>
                    <a:solidFill>
                      <a:srgbClr val="FF00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400" b="1" dirty="0" smtClean="0">
                          <a:solidFill>
                            <a:srgbClr val="FFFF00"/>
                          </a:solidFill>
                          <a:latin typeface="黑体" panose="02010609060101010101" pitchFamily="49" charset="-122"/>
                          <a:ea typeface="黑体" panose="02010609060101010101" pitchFamily="49" charset="-122"/>
                        </a:rPr>
                        <a:t>亚洲的觉醒</a:t>
                      </a:r>
                      <a:endParaRPr lang="en-US" altLang="zh-CN" sz="2400" b="1" dirty="0" smtClean="0">
                        <a:solidFill>
                          <a:srgbClr val="FFFF00"/>
                        </a:solidFill>
                        <a:latin typeface="黑体" panose="02010609060101010101" pitchFamily="49" charset="-122"/>
                        <a:ea typeface="黑体" panose="02010609060101010101" pitchFamily="49" charset="-122"/>
                      </a:endParaRPr>
                    </a:p>
                    <a:p>
                      <a:endParaRPr lang="zh-CN" altLang="en-US" sz="2400" b="1" dirty="0">
                        <a:solidFill>
                          <a:srgbClr val="FFFF00"/>
                        </a:solidFill>
                        <a:latin typeface="黑体" panose="02010609060101010101" pitchFamily="49" charset="-122"/>
                        <a:ea typeface="黑体" panose="02010609060101010101" pitchFamily="49" charset="-122"/>
                      </a:endParaRPr>
                    </a:p>
                  </a:txBody>
                  <a:tcPr>
                    <a:solidFill>
                      <a:srgbClr val="FF000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2400" b="1" dirty="0" smtClean="0">
                          <a:solidFill>
                            <a:srgbClr val="FFFF00"/>
                          </a:solidFill>
                          <a:latin typeface="黑体" panose="02010609060101010101" pitchFamily="49" charset="-122"/>
                          <a:ea typeface="黑体" panose="02010609060101010101" pitchFamily="49" charset="-122"/>
                        </a:rPr>
                        <a:t>非洲的抗争</a:t>
                      </a:r>
                      <a:endParaRPr lang="en-US" altLang="zh-CN" sz="2400" b="1" dirty="0" smtClean="0">
                        <a:solidFill>
                          <a:srgbClr val="FFFF00"/>
                        </a:solidFill>
                        <a:latin typeface="黑体" panose="02010609060101010101" pitchFamily="49" charset="-122"/>
                        <a:ea typeface="黑体" panose="02010609060101010101" pitchFamily="49" charset="-122"/>
                      </a:endParaRPr>
                    </a:p>
                    <a:p>
                      <a:endParaRPr lang="zh-CN" altLang="en-US" sz="2400" b="1" dirty="0">
                        <a:solidFill>
                          <a:srgbClr val="FFFF00"/>
                        </a:solidFill>
                        <a:latin typeface="黑体" panose="02010609060101010101" pitchFamily="49" charset="-122"/>
                        <a:ea typeface="黑体" panose="02010609060101010101" pitchFamily="49" charset="-122"/>
                      </a:endParaRPr>
                    </a:p>
                  </a:txBody>
                  <a:tcPr>
                    <a:solidFill>
                      <a:srgbClr val="FF0000"/>
                    </a:solidFill>
                  </a:tcPr>
                </a:tc>
              </a:tr>
              <a:tr h="1292715">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kern="1200" cap="none" normalizeH="0" baseline="0" dirty="0" smtClean="0">
                          <a:ln>
                            <a:noFill/>
                          </a:ln>
                          <a:solidFill>
                            <a:schemeClr val="bg1"/>
                          </a:solidFill>
                          <a:effectLst/>
                          <a:latin typeface="黑体" panose="02010609060101010101" pitchFamily="49" charset="-122"/>
                          <a:ea typeface="黑体" panose="02010609060101010101" pitchFamily="49" charset="-122"/>
                          <a:cs typeface="Times New Roman" panose="02020603050405020304" pitchFamily="18" charset="0"/>
                        </a:rPr>
                        <a:t>背景</a:t>
                      </a:r>
                    </a:p>
                  </a:txBody>
                  <a:tcPr>
                    <a:solidFill>
                      <a:srgbClr val="00206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cs typeface="Times New Roman" panose="02020603050405020304" pitchFamily="18" charset="0"/>
                        </a:rPr>
                        <a:t>殖民者的政治迫害和经济剥削；拉丁美洲经济发展；</a:t>
                      </a:r>
                      <a:endParaRPr kumimoji="0" lang="zh-CN" altLang="en-US" sz="18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8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cs typeface="Times New Roman" panose="02020603050405020304" pitchFamily="18" charset="0"/>
                        </a:rPr>
                        <a:t>启蒙思想；法国大革命、美国独立战争影响</a:t>
                      </a:r>
                      <a:endParaRPr lang="zh-CN" altLang="en-US" sz="1800" b="1" dirty="0" smtClean="0">
                        <a:solidFill>
                          <a:schemeClr val="bg1"/>
                        </a:solidFill>
                      </a:endParaRPr>
                    </a:p>
                  </a:txBody>
                  <a:tcPr>
                    <a:solidFill>
                      <a:srgbClr val="002060"/>
                    </a:solidFill>
                  </a:tcPr>
                </a:tc>
                <a:tc>
                  <a:txBody>
                    <a:bodyPr/>
                    <a:lstStyle/>
                    <a:p>
                      <a:r>
                        <a:rPr kumimoji="0" lang="zh-CN" altLang="en-US" sz="1800" b="1" i="0" u="none" strike="noStrike" kern="1200" cap="none" normalizeH="0" baseline="0" dirty="0" smtClean="0">
                          <a:ln>
                            <a:noFill/>
                          </a:ln>
                          <a:solidFill>
                            <a:schemeClr val="bg1"/>
                          </a:solidFill>
                          <a:effectLst/>
                          <a:latin typeface="黑体" panose="02010609060101010101" pitchFamily="49" charset="-122"/>
                          <a:ea typeface="黑体" panose="02010609060101010101" pitchFamily="49" charset="-122"/>
                          <a:cs typeface="Times New Roman" panose="02020603050405020304" pitchFamily="18" charset="0"/>
                        </a:rPr>
                        <a:t>民族危机；封建经济进一步解体，民族资本主义发展，民族忧患意识和民主改革意识觉醒</a:t>
                      </a:r>
                    </a:p>
                  </a:txBody>
                  <a:tcPr>
                    <a:solidFill>
                      <a:srgbClr val="002060"/>
                    </a:solidFill>
                  </a:tcPr>
                </a:tc>
                <a:tc>
                  <a:txBody>
                    <a:bodyPr/>
                    <a:lstStyle/>
                    <a:p>
                      <a:pPr marL="0" algn="l" defTabSz="914400" rtl="0" eaLnBrk="1" latinLnBrk="0" hangingPunct="1"/>
                      <a:r>
                        <a:rPr kumimoji="0" lang="zh-CN" altLang="en-US" sz="1800" b="1" i="0" u="none" strike="noStrike" kern="1200" cap="none" normalizeH="0" baseline="0" dirty="0" smtClean="0">
                          <a:ln>
                            <a:noFill/>
                          </a:ln>
                          <a:solidFill>
                            <a:schemeClr val="bg1"/>
                          </a:solidFill>
                          <a:effectLst/>
                          <a:latin typeface="黑体" panose="02010609060101010101" pitchFamily="49" charset="-122"/>
                          <a:ea typeface="黑体" panose="02010609060101010101" pitchFamily="49" charset="-122"/>
                          <a:cs typeface="Times New Roman" panose="02020603050405020304" pitchFamily="18" charset="0"/>
                        </a:rPr>
                        <a:t>长期反抗和武装斗争</a:t>
                      </a:r>
                    </a:p>
                  </a:txBody>
                  <a:tcPr>
                    <a:solidFill>
                      <a:srgbClr val="002060"/>
                    </a:solidFill>
                  </a:tcPr>
                </a:tc>
              </a:tr>
              <a:tr h="1292715">
                <a:tc>
                  <a:txBody>
                    <a:bodyPr/>
                    <a:lstStyle/>
                    <a:p>
                      <a:r>
                        <a:rPr lang="zh-CN" altLang="en-US" b="1" dirty="0" smtClean="0">
                          <a:solidFill>
                            <a:srgbClr val="FFFF00"/>
                          </a:solidFill>
                        </a:rPr>
                        <a:t>概况</a:t>
                      </a:r>
                      <a:endParaRPr lang="zh-CN" altLang="en-US" b="1" dirty="0">
                        <a:solidFill>
                          <a:srgbClr val="FFFF00"/>
                        </a:solidFill>
                      </a:endParaRPr>
                    </a:p>
                  </a:txBody>
                  <a:tcPr>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kern="1200" dirty="0" smtClean="0">
                          <a:solidFill>
                            <a:srgbClr val="FFFF00"/>
                          </a:solidFill>
                          <a:latin typeface="黑体" panose="02010609060101010101" pitchFamily="49" charset="-122"/>
                          <a:ea typeface="黑体" panose="02010609060101010101" pitchFamily="49" charset="-122"/>
                          <a:cs typeface="+mn-cs"/>
                        </a:rPr>
                        <a:t>法属</a:t>
                      </a:r>
                      <a:r>
                        <a:rPr lang="zh-CN" altLang="en-US" sz="1800" b="1" dirty="0" smtClean="0">
                          <a:solidFill>
                            <a:srgbClr val="FFFF00"/>
                          </a:solidFill>
                          <a:latin typeface="黑体" panose="02010609060101010101" pitchFamily="49" charset="-122"/>
                          <a:ea typeface="黑体" panose="02010609060101010101" pitchFamily="49" charset="-122"/>
                        </a:rPr>
                        <a:t>海地、</a:t>
                      </a:r>
                      <a:r>
                        <a:rPr lang="zh-CN" altLang="en-US" sz="1800" b="1" kern="1200" dirty="0" smtClean="0">
                          <a:solidFill>
                            <a:srgbClr val="FFFF00"/>
                          </a:solidFill>
                          <a:latin typeface="黑体" panose="02010609060101010101" pitchFamily="49" charset="-122"/>
                          <a:ea typeface="黑体" panose="02010609060101010101" pitchFamily="49" charset="-122"/>
                          <a:cs typeface="+mn-cs"/>
                        </a:rPr>
                        <a:t>西属拉美、葡属巴西、</a:t>
                      </a:r>
                      <a:r>
                        <a:rPr lang="zh-CN" altLang="en-US" sz="1800" b="1" dirty="0" smtClean="0">
                          <a:solidFill>
                            <a:srgbClr val="FFFF00"/>
                          </a:solidFill>
                          <a:latin typeface="黑体" panose="02010609060101010101" pitchFamily="49" charset="-122"/>
                          <a:ea typeface="黑体" panose="02010609060101010101" pitchFamily="49" charset="-122"/>
                          <a:cs typeface="黑体" panose="02010609060101010101" pitchFamily="49" charset="-122"/>
                          <a:sym typeface="+mn-ea"/>
                        </a:rPr>
                        <a:t>墨西哥资产阶级革命          </a:t>
                      </a:r>
                      <a:endParaRPr lang="zh-CN" altLang="en-US" sz="1800" b="1" dirty="0" smtClean="0">
                        <a:solidFill>
                          <a:srgbClr val="FFFF00"/>
                        </a:solidFill>
                        <a:latin typeface="黑体" panose="02010609060101010101" pitchFamily="49" charset="-122"/>
                        <a:ea typeface="黑体" panose="02010609060101010101" pitchFamily="49" charset="-122"/>
                      </a:endParaRPr>
                    </a:p>
                  </a:txBody>
                  <a:tcPr>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rgbClr val="FFFF00"/>
                          </a:solidFill>
                          <a:latin typeface="黑体" panose="02010609060101010101" pitchFamily="49" charset="-122"/>
                          <a:ea typeface="黑体" panose="02010609060101010101" pitchFamily="49" charset="-122"/>
                        </a:rPr>
                        <a:t>印度民族解放运动</a:t>
                      </a:r>
                    </a:p>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rgbClr val="FFFF00"/>
                          </a:solidFill>
                          <a:latin typeface="黑体" panose="02010609060101010101" pitchFamily="49" charset="-122"/>
                          <a:ea typeface="黑体" panose="02010609060101010101" pitchFamily="49" charset="-122"/>
                        </a:rPr>
                        <a:t>伊朗立宪革命</a:t>
                      </a:r>
                    </a:p>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rgbClr val="FFFF00"/>
                          </a:solidFill>
                          <a:latin typeface="黑体" panose="02010609060101010101" pitchFamily="49" charset="-122"/>
                          <a:ea typeface="黑体" panose="02010609060101010101" pitchFamily="49" charset="-122"/>
                        </a:rPr>
                        <a:t>中国辛亥革命</a:t>
                      </a:r>
                    </a:p>
                    <a:p>
                      <a:endParaRPr lang="zh-CN" altLang="en-US" b="1" dirty="0">
                        <a:solidFill>
                          <a:srgbClr val="FFFF00"/>
                        </a:solidFill>
                      </a:endParaRPr>
                    </a:p>
                  </a:txBody>
                  <a:tcPr>
                    <a:solidFill>
                      <a:srgbClr val="00B0F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rgbClr val="FFFF00"/>
                          </a:solidFill>
                        </a:rPr>
                        <a:t>埃及抗英斗争</a:t>
                      </a:r>
                    </a:p>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rgbClr val="FFFF00"/>
                          </a:solidFill>
                        </a:rPr>
                        <a:t>苏丹马赫迪起义</a:t>
                      </a:r>
                    </a:p>
                    <a:p>
                      <a:pPr marL="0" marR="0" indent="0" algn="l" defTabSz="914400" rtl="0" eaLnBrk="1" fontAlgn="auto" latinLnBrk="0" hangingPunct="1">
                        <a:lnSpc>
                          <a:spcPct val="100000"/>
                        </a:lnSpc>
                        <a:spcBef>
                          <a:spcPts val="0"/>
                        </a:spcBef>
                        <a:spcAft>
                          <a:spcPts val="0"/>
                        </a:spcAft>
                        <a:buClrTx/>
                        <a:buSzTx/>
                        <a:buFontTx/>
                        <a:buNone/>
                        <a:defRPr/>
                      </a:pPr>
                      <a:r>
                        <a:rPr lang="zh-CN" altLang="en-US" sz="1800" b="1" dirty="0" smtClean="0">
                          <a:solidFill>
                            <a:srgbClr val="FFFF00"/>
                          </a:solidFill>
                          <a:latin typeface="黑体" panose="02010609060101010101" pitchFamily="49" charset="-122"/>
                          <a:ea typeface="黑体" panose="02010609060101010101" pitchFamily="49" charset="-122"/>
                        </a:rPr>
                        <a:t>埃塞俄比亚抗意战争</a:t>
                      </a:r>
                    </a:p>
                  </a:txBody>
                  <a:tcPr>
                    <a:solidFill>
                      <a:srgbClr val="00B0F0"/>
                    </a:solidFill>
                  </a:tcPr>
                </a:tc>
              </a:tr>
              <a:tr h="696077">
                <a:tc>
                  <a:txBody>
                    <a:bodyPr/>
                    <a:lstStyle/>
                    <a:p>
                      <a:r>
                        <a:rPr lang="zh-CN" altLang="en-US" b="1" dirty="0" smtClean="0">
                          <a:solidFill>
                            <a:schemeClr val="bg1"/>
                          </a:solidFill>
                        </a:rPr>
                        <a:t>影响</a:t>
                      </a:r>
                      <a:endParaRPr lang="zh-CN" altLang="en-US" b="1" dirty="0">
                        <a:solidFill>
                          <a:schemeClr val="bg1"/>
                        </a:solidFill>
                      </a:endParaRPr>
                    </a:p>
                  </a:txBody>
                  <a:tcPr>
                    <a:solidFill>
                      <a:srgbClr val="C00000"/>
                    </a:solidFill>
                  </a:tcPr>
                </a:tc>
                <a:tc gridSpan="3">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b="1" dirty="0" smtClean="0">
                          <a:solidFill>
                            <a:schemeClr val="bg1"/>
                          </a:solidFill>
                          <a:latin typeface="黑体" panose="02010609060101010101" pitchFamily="49" charset="-122"/>
                          <a:ea typeface="黑体" panose="02010609060101010101" pitchFamily="49" charset="-122"/>
                        </a:rPr>
                        <a:t>亚非拉的民族独立运动打击了帝国主义的侵略势力，削弱了本国的封建势力，推动了民族独立和世界历史的发展</a:t>
                      </a:r>
                      <a:endParaRPr lang="zh-CN" altLang="en-US" b="1" dirty="0">
                        <a:solidFill>
                          <a:schemeClr val="bg1"/>
                        </a:solidFill>
                      </a:endParaRPr>
                    </a:p>
                  </a:txBody>
                  <a:tcPr>
                    <a:solidFill>
                      <a:srgbClr val="C00000"/>
                    </a:solidFill>
                  </a:tcPr>
                </a:tc>
                <a:tc hMerge="1">
                  <a:txBody>
                    <a:bodyPr/>
                    <a:lstStyle/>
                    <a:p>
                      <a:endParaRPr lang="zh-CN"/>
                    </a:p>
                  </a:txBody>
                  <a:tcPr/>
                </a:tc>
                <a:tc hMerge="1">
                  <a:txBody>
                    <a:bodyPr/>
                    <a:lstStyle/>
                    <a:p>
                      <a:endParaRPr lang="zh-CN"/>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标题 1"/>
          <p:cNvSpPr>
            <a:spLocks noGrp="1"/>
          </p:cNvSpPr>
          <p:nvPr>
            <p:ph type="title"/>
          </p:nvPr>
        </p:nvSpPr>
        <p:spPr>
          <a:xfrm>
            <a:off x="1981200" y="277813"/>
            <a:ext cx="8229600" cy="1184275"/>
          </a:xfrm>
        </p:spPr>
        <p:txBody>
          <a:bodyPr vert="horz" wrap="square" lIns="91440" tIns="45720" rIns="91440" bIns="45720" anchor="t">
            <a:normAutofit fontScale="90000"/>
          </a:bodyPr>
          <a:lstStyle/>
          <a:p>
            <a:r>
              <a:rPr lang="zh-CN" altLang="en-US" sz="2800" b="1" dirty="0"/>
              <a:t>从解放者、觉醒者到抗争者，他们都是民族的英雄。正如习主席说过：“一个有希望的民族不能没有英雄”。通过本节课的学习，同学们在英雄身上都学到了哪些</a:t>
            </a:r>
            <a:r>
              <a:rPr lang="zh-CN" altLang="en-US" sz="2800" b="1" dirty="0">
                <a:solidFill>
                  <a:srgbClr val="FF0000"/>
                </a:solidFill>
              </a:rPr>
              <a:t>民族精神</a:t>
            </a:r>
            <a:r>
              <a:rPr lang="zh-CN" altLang="en-US" sz="2800" b="1" dirty="0"/>
              <a:t>呢？</a:t>
            </a:r>
          </a:p>
        </p:txBody>
      </p:sp>
      <p:pic>
        <p:nvPicPr>
          <p:cNvPr id="61442" name="图片 11"/>
          <p:cNvPicPr>
            <a:picLocks noGrp="1" noChangeAspect="1"/>
          </p:cNvPicPr>
          <p:nvPr>
            <p:ph idx="1"/>
          </p:nvPr>
        </p:nvPicPr>
        <p:blipFill>
          <a:blip r:embed="rId2"/>
          <a:stretch>
            <a:fillRect/>
          </a:stretch>
        </p:blipFill>
        <p:spPr>
          <a:xfrm>
            <a:off x="3071813" y="2233613"/>
            <a:ext cx="5446712" cy="3394075"/>
          </a:xfrm>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5650" name="矩形 1435649"/>
          <p:cNvSpPr/>
          <p:nvPr/>
        </p:nvSpPr>
        <p:spPr>
          <a:xfrm>
            <a:off x="4248219" y="3585222"/>
            <a:ext cx="12192000" cy="0"/>
          </a:xfrm>
          <a:prstGeom prst="rect">
            <a:avLst/>
          </a:prstGeom>
          <a:noFill/>
          <a:ln w="9525">
            <a:noFill/>
          </a:ln>
        </p:spPr>
        <p:txBody>
          <a:bodyPr/>
          <a:lstStyle/>
          <a:p>
            <a:endParaRPr lang="zh-CN" altLang="en-US" sz="1905"/>
          </a:p>
        </p:txBody>
      </p:sp>
      <p:sp>
        <p:nvSpPr>
          <p:cNvPr id="1435651" name="矩形 1435650"/>
          <p:cNvSpPr/>
          <p:nvPr/>
        </p:nvSpPr>
        <p:spPr>
          <a:xfrm>
            <a:off x="4461553" y="4589743"/>
            <a:ext cx="12192000" cy="0"/>
          </a:xfrm>
          <a:prstGeom prst="rect">
            <a:avLst/>
          </a:prstGeom>
          <a:noFill/>
          <a:ln w="9525">
            <a:noFill/>
          </a:ln>
        </p:spPr>
        <p:txBody>
          <a:bodyPr/>
          <a:lstStyle/>
          <a:p>
            <a:endParaRPr lang="zh-CN" altLang="en-US" sz="1905"/>
          </a:p>
        </p:txBody>
      </p:sp>
      <p:sp>
        <p:nvSpPr>
          <p:cNvPr id="1435652" name="矩形 1435651"/>
          <p:cNvSpPr/>
          <p:nvPr/>
        </p:nvSpPr>
        <p:spPr>
          <a:xfrm>
            <a:off x="4683287" y="4085802"/>
            <a:ext cx="12192000" cy="0"/>
          </a:xfrm>
          <a:prstGeom prst="rect">
            <a:avLst/>
          </a:prstGeom>
          <a:noFill/>
          <a:ln w="9525">
            <a:noFill/>
          </a:ln>
        </p:spPr>
        <p:txBody>
          <a:bodyPr/>
          <a:lstStyle/>
          <a:p>
            <a:endParaRPr lang="zh-CN" altLang="en-US" sz="1905"/>
          </a:p>
        </p:txBody>
      </p:sp>
      <p:graphicFrame>
        <p:nvGraphicFramePr>
          <p:cNvPr id="1435653" name="对象 1435652"/>
          <p:cNvGraphicFramePr>
            <a:graphicFrameLocks/>
          </p:cNvGraphicFramePr>
          <p:nvPr/>
        </p:nvGraphicFramePr>
        <p:xfrm>
          <a:off x="534177" y="1965893"/>
          <a:ext cx="11125327" cy="2927895"/>
        </p:xfrm>
        <a:graphic>
          <a:graphicData uri="http://schemas.openxmlformats.org/presentationml/2006/ole">
            <p:oleObj spid="_x0000_s22529" r:id="rId4" imgW="10514034" imgH="2766946" progId="Word.Document.8">
              <p:embed/>
            </p:oleObj>
          </a:graphicData>
        </a:graphic>
      </p:graphicFrame>
    </p:spTree>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7698" name="矩形 1437697"/>
          <p:cNvSpPr/>
          <p:nvPr/>
        </p:nvSpPr>
        <p:spPr>
          <a:xfrm>
            <a:off x="4248219" y="3585222"/>
            <a:ext cx="12192000" cy="0"/>
          </a:xfrm>
          <a:prstGeom prst="rect">
            <a:avLst/>
          </a:prstGeom>
          <a:noFill/>
          <a:ln w="9525">
            <a:noFill/>
          </a:ln>
        </p:spPr>
        <p:txBody>
          <a:bodyPr/>
          <a:lstStyle/>
          <a:p>
            <a:endParaRPr lang="zh-CN" altLang="en-US" sz="1905"/>
          </a:p>
        </p:txBody>
      </p:sp>
      <p:sp>
        <p:nvSpPr>
          <p:cNvPr id="1437699" name="矩形 1437698"/>
          <p:cNvSpPr/>
          <p:nvPr/>
        </p:nvSpPr>
        <p:spPr>
          <a:xfrm>
            <a:off x="4461553" y="4589743"/>
            <a:ext cx="12192000" cy="0"/>
          </a:xfrm>
          <a:prstGeom prst="rect">
            <a:avLst/>
          </a:prstGeom>
          <a:noFill/>
          <a:ln w="9525">
            <a:noFill/>
          </a:ln>
        </p:spPr>
        <p:txBody>
          <a:bodyPr/>
          <a:lstStyle/>
          <a:p>
            <a:endParaRPr lang="zh-CN" altLang="en-US" sz="1905"/>
          </a:p>
        </p:txBody>
      </p:sp>
      <p:sp>
        <p:nvSpPr>
          <p:cNvPr id="1437700" name="矩形 1437699"/>
          <p:cNvSpPr/>
          <p:nvPr/>
        </p:nvSpPr>
        <p:spPr>
          <a:xfrm>
            <a:off x="4683287" y="4085802"/>
            <a:ext cx="12192000" cy="0"/>
          </a:xfrm>
          <a:prstGeom prst="rect">
            <a:avLst/>
          </a:prstGeom>
          <a:noFill/>
          <a:ln w="9525">
            <a:noFill/>
          </a:ln>
        </p:spPr>
        <p:txBody>
          <a:bodyPr/>
          <a:lstStyle/>
          <a:p>
            <a:endParaRPr lang="zh-CN" altLang="en-US" sz="1905"/>
          </a:p>
        </p:txBody>
      </p:sp>
      <p:graphicFrame>
        <p:nvGraphicFramePr>
          <p:cNvPr id="1437701" name="对象 1437700"/>
          <p:cNvGraphicFramePr>
            <a:graphicFrameLocks/>
          </p:cNvGraphicFramePr>
          <p:nvPr/>
        </p:nvGraphicFramePr>
        <p:xfrm>
          <a:off x="534177" y="1233499"/>
          <a:ext cx="11125327" cy="4392682"/>
        </p:xfrm>
        <a:graphic>
          <a:graphicData uri="http://schemas.openxmlformats.org/presentationml/2006/ole">
            <p:oleObj spid="_x0000_s38913" r:id="rId4" imgW="10514034" imgH="4150599" progId="Word.Document.8">
              <p:embed/>
            </p:oleObj>
          </a:graphicData>
        </a:graphic>
      </p:graphicFrame>
    </p:spTree>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3474" name="对象 1513473"/>
          <p:cNvGraphicFramePr>
            <a:graphicFrameLocks/>
          </p:cNvGraphicFramePr>
          <p:nvPr/>
        </p:nvGraphicFramePr>
        <p:xfrm>
          <a:off x="534177" y="1233499"/>
          <a:ext cx="11125327" cy="4392682"/>
        </p:xfrm>
        <a:graphic>
          <a:graphicData uri="http://schemas.openxmlformats.org/presentationml/2006/ole">
            <p:oleObj spid="_x0000_s40961" r:id="rId4" imgW="10514034" imgH="4150599" progId="Word.Document.8">
              <p:embed/>
            </p:oleObj>
          </a:graphicData>
        </a:graphic>
      </p:graphicFrame>
    </p:spTree>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2450" name="对象 1512449"/>
          <p:cNvGraphicFramePr>
            <a:graphicFrameLocks/>
          </p:cNvGraphicFramePr>
          <p:nvPr/>
        </p:nvGraphicFramePr>
        <p:xfrm>
          <a:off x="534177" y="1965893"/>
          <a:ext cx="11125327" cy="2927895"/>
        </p:xfrm>
        <a:graphic>
          <a:graphicData uri="http://schemas.openxmlformats.org/presentationml/2006/ole">
            <p:oleObj spid="_x0000_s43009" r:id="rId4" imgW="10514034" imgH="2766946" progId="Word.Document.8">
              <p:embed/>
            </p:oleObj>
          </a:graphicData>
        </a:graphic>
      </p:graphicFrame>
    </p:spTree>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1426" name="对象 1511425"/>
          <p:cNvGraphicFramePr>
            <a:graphicFrameLocks/>
          </p:cNvGraphicFramePr>
          <p:nvPr/>
        </p:nvGraphicFramePr>
        <p:xfrm>
          <a:off x="534177" y="904258"/>
          <a:ext cx="11125327" cy="5051164"/>
        </p:xfrm>
        <a:graphic>
          <a:graphicData uri="http://schemas.openxmlformats.org/presentationml/2006/ole">
            <p:oleObj spid="_x0000_s45057" r:id="rId4" imgW="10514034" imgH="4773117" progId="Word.Document.8">
              <p:embed/>
            </p:oleObj>
          </a:graphicData>
        </a:graphic>
      </p:graphicFrame>
    </p:spTree>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0402" name="对象 1510401"/>
          <p:cNvGraphicFramePr>
            <a:graphicFrameLocks/>
          </p:cNvGraphicFramePr>
          <p:nvPr/>
        </p:nvGraphicFramePr>
        <p:xfrm>
          <a:off x="534177" y="1599696"/>
          <a:ext cx="11125327" cy="3660288"/>
        </p:xfrm>
        <a:graphic>
          <a:graphicData uri="http://schemas.openxmlformats.org/presentationml/2006/ole">
            <p:oleObj spid="_x0000_s47105" r:id="rId4" imgW="10514034" imgH="3458952" progId="Word.Document.8">
              <p:embed/>
            </p:oleObj>
          </a:graphicData>
        </a:graphic>
      </p:graphicFrame>
    </p:spTree>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9378" name="对象 1509377"/>
          <p:cNvGraphicFramePr>
            <a:graphicFrameLocks/>
          </p:cNvGraphicFramePr>
          <p:nvPr/>
        </p:nvGraphicFramePr>
        <p:xfrm>
          <a:off x="534177" y="1233499"/>
          <a:ext cx="11125327" cy="4392682"/>
        </p:xfrm>
        <a:graphic>
          <a:graphicData uri="http://schemas.openxmlformats.org/presentationml/2006/ole">
            <p:oleObj spid="_x0000_s49153" r:id="rId4" imgW="10514034" imgH="4150599" progId="Word.Document.8">
              <p:embed/>
            </p:oleObj>
          </a:graphicData>
        </a:graphic>
      </p:graphicFrame>
    </p:spTree>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8354" name="对象 1508353"/>
          <p:cNvGraphicFramePr>
            <a:graphicFrameLocks/>
          </p:cNvGraphicFramePr>
          <p:nvPr/>
        </p:nvGraphicFramePr>
        <p:xfrm>
          <a:off x="534177" y="1965893"/>
          <a:ext cx="11125327" cy="2927895"/>
        </p:xfrm>
        <a:graphic>
          <a:graphicData uri="http://schemas.openxmlformats.org/presentationml/2006/ole">
            <p:oleObj spid="_x0000_s51201" r:id="rId4" imgW="10514034" imgH="2766946" progId="Word.Document.8">
              <p:embed/>
            </p:oleObj>
          </a:graphicData>
        </a:graphic>
      </p:graphicFrame>
    </p:spTree>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0499" name="图片 1130498" descr="解析答案"/>
          <p:cNvPicPr>
            <a:picLocks noChangeAspect="1"/>
          </p:cNvPicPr>
          <p:nvPr/>
        </p:nvPicPr>
        <p:blipFill>
          <a:blip r:embed="rId4" cstate="print">
            <a:clrChange>
              <a:clrFrom>
                <a:srgbClr val="FFFFFF"/>
              </a:clrFrom>
              <a:clrTo>
                <a:srgbClr val="FFFFFF">
                  <a:alpha val="0"/>
                </a:srgbClr>
              </a:clrTo>
            </a:clrChange>
          </a:blip>
          <a:stretch>
            <a:fillRect/>
          </a:stretch>
        </p:blipFill>
        <p:spPr>
          <a:xfrm>
            <a:off x="10287105" y="6373692"/>
            <a:ext cx="1389196" cy="426670"/>
          </a:xfrm>
          <a:prstGeom prst="rect">
            <a:avLst/>
          </a:prstGeom>
          <a:noFill/>
          <a:ln w="9525">
            <a:noFill/>
          </a:ln>
        </p:spPr>
      </p:pic>
      <p:graphicFrame>
        <p:nvGraphicFramePr>
          <p:cNvPr id="1130505" name="对象 1130504"/>
          <p:cNvGraphicFramePr>
            <a:graphicFrameLocks/>
          </p:cNvGraphicFramePr>
          <p:nvPr/>
        </p:nvGraphicFramePr>
        <p:xfrm>
          <a:off x="534177" y="1599696"/>
          <a:ext cx="11125327" cy="3660288"/>
        </p:xfrm>
        <a:graphic>
          <a:graphicData uri="http://schemas.openxmlformats.org/presentationml/2006/ole">
            <p:oleObj spid="_x0000_s53249" r:id="rId5" imgW="10514034" imgH="3458952" progId="Word.Document.8">
              <p:embed/>
            </p:oleObj>
          </a:graphicData>
        </a:graphic>
      </p:graphicFrame>
      <p:sp>
        <p:nvSpPr>
          <p:cNvPr id="2" name="文本框 1"/>
          <p:cNvSpPr txBox="1"/>
          <p:nvPr/>
        </p:nvSpPr>
        <p:spPr>
          <a:xfrm>
            <a:off x="1419225" y="738505"/>
            <a:ext cx="3037840" cy="583565"/>
          </a:xfrm>
          <a:prstGeom prst="rect">
            <a:avLst/>
          </a:prstGeom>
          <a:noFill/>
        </p:spPr>
        <p:txBody>
          <a:bodyPr wrap="square" rtlCol="0">
            <a:spAutoFit/>
          </a:bodyPr>
          <a:lstStyle/>
          <a:p>
            <a:r>
              <a:rPr lang="zh-CN" altLang="en-US" sz="3200" b="1"/>
              <a:t>习题检测：</a:t>
            </a:r>
          </a:p>
        </p:txBody>
      </p:sp>
    </p:spTree>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6692" name="对象 1266691"/>
          <p:cNvGraphicFramePr>
            <a:graphicFrameLocks/>
          </p:cNvGraphicFramePr>
          <p:nvPr/>
        </p:nvGraphicFramePr>
        <p:xfrm>
          <a:off x="534177" y="1965893"/>
          <a:ext cx="11125327" cy="2927895"/>
        </p:xfrm>
        <a:graphic>
          <a:graphicData uri="http://schemas.openxmlformats.org/presentationml/2006/ole">
            <p:oleObj spid="_x0000_s55297" r:id="rId4" imgW="10514034" imgH="2766946" progId="Word.Document.8">
              <p:embed/>
            </p:oleObj>
          </a:graphicData>
        </a:graphic>
      </p:graphicFrame>
    </p:spTree>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0466" name="图片 1470465" descr="解析答案"/>
          <p:cNvPicPr>
            <a:picLocks noChangeAspect="1"/>
          </p:cNvPicPr>
          <p:nvPr/>
        </p:nvPicPr>
        <p:blipFill>
          <a:blip r:embed="rId4" cstate="print">
            <a:clrChange>
              <a:clrFrom>
                <a:srgbClr val="FFFFFF"/>
              </a:clrFrom>
              <a:clrTo>
                <a:srgbClr val="FFFFFF">
                  <a:alpha val="0"/>
                </a:srgbClr>
              </a:clrTo>
            </a:clrChange>
          </a:blip>
          <a:stretch>
            <a:fillRect/>
          </a:stretch>
        </p:blipFill>
        <p:spPr>
          <a:xfrm>
            <a:off x="10287105" y="6373692"/>
            <a:ext cx="1389196" cy="426670"/>
          </a:xfrm>
          <a:prstGeom prst="rect">
            <a:avLst/>
          </a:prstGeom>
          <a:noFill/>
          <a:ln w="9525">
            <a:noFill/>
          </a:ln>
        </p:spPr>
      </p:pic>
      <p:graphicFrame>
        <p:nvGraphicFramePr>
          <p:cNvPr id="1470467" name="对象 1470466"/>
          <p:cNvGraphicFramePr>
            <a:graphicFrameLocks/>
          </p:cNvGraphicFramePr>
          <p:nvPr/>
        </p:nvGraphicFramePr>
        <p:xfrm>
          <a:off x="534177" y="1233499"/>
          <a:ext cx="11125327" cy="4392682"/>
        </p:xfrm>
        <a:graphic>
          <a:graphicData uri="http://schemas.openxmlformats.org/presentationml/2006/ole">
            <p:oleObj spid="_x0000_s57345" r:id="rId5" imgW="10514034" imgH="4150599" progId="Word.Document.8">
              <p:embed/>
            </p:oleObj>
          </a:graphicData>
        </a:graphic>
      </p:graphicFrame>
    </p:spTree>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8114" name="对象 1498113"/>
          <p:cNvGraphicFramePr>
            <a:graphicFrameLocks/>
          </p:cNvGraphicFramePr>
          <p:nvPr/>
        </p:nvGraphicFramePr>
        <p:xfrm>
          <a:off x="534177" y="2332090"/>
          <a:ext cx="11125327" cy="2195501"/>
        </p:xfrm>
        <a:graphic>
          <a:graphicData uri="http://schemas.openxmlformats.org/presentationml/2006/ole">
            <p:oleObj spid="_x0000_s59393" r:id="rId4" imgW="10514034" imgH="2075299" progId="Word.Document.8">
              <p:embed/>
            </p:oleObj>
          </a:graphicData>
        </a:graphic>
      </p:graphicFrame>
    </p:spTree>
  </p:cSld>
  <p:clrMapOvr>
    <a:masterClrMapping/>
  </p:clrMapOvr>
  <p:transition spd="slow">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3538" name="图片 1473537" descr="解析答案"/>
          <p:cNvPicPr>
            <a:picLocks noChangeAspect="1"/>
          </p:cNvPicPr>
          <p:nvPr/>
        </p:nvPicPr>
        <p:blipFill>
          <a:blip r:embed="rId4" cstate="print">
            <a:clrChange>
              <a:clrFrom>
                <a:srgbClr val="FFFFFF"/>
              </a:clrFrom>
              <a:clrTo>
                <a:srgbClr val="FFFFFF">
                  <a:alpha val="0"/>
                </a:srgbClr>
              </a:clrTo>
            </a:clrChange>
          </a:blip>
          <a:stretch>
            <a:fillRect/>
          </a:stretch>
        </p:blipFill>
        <p:spPr>
          <a:xfrm>
            <a:off x="10287105" y="6373692"/>
            <a:ext cx="1389196" cy="426670"/>
          </a:xfrm>
          <a:prstGeom prst="rect">
            <a:avLst/>
          </a:prstGeom>
          <a:noFill/>
          <a:ln w="9525">
            <a:noFill/>
          </a:ln>
        </p:spPr>
      </p:pic>
      <p:graphicFrame>
        <p:nvGraphicFramePr>
          <p:cNvPr id="1473539" name="对象 1473538"/>
          <p:cNvGraphicFramePr>
            <a:graphicFrameLocks/>
          </p:cNvGraphicFramePr>
          <p:nvPr/>
        </p:nvGraphicFramePr>
        <p:xfrm>
          <a:off x="534177" y="1233499"/>
          <a:ext cx="11125327" cy="4392682"/>
        </p:xfrm>
        <a:graphic>
          <a:graphicData uri="http://schemas.openxmlformats.org/presentationml/2006/ole">
            <p:oleObj spid="_x0000_s61441" r:id="rId5" imgW="10514034" imgH="4150599" progId="Word.Document.8">
              <p:embed/>
            </p:oleObj>
          </a:graphicData>
        </a:graphic>
      </p:graphicFrame>
    </p:spTree>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7090" name="对象 1497089"/>
          <p:cNvGraphicFramePr>
            <a:graphicFrameLocks/>
          </p:cNvGraphicFramePr>
          <p:nvPr/>
        </p:nvGraphicFramePr>
        <p:xfrm>
          <a:off x="534177" y="2332090"/>
          <a:ext cx="11125327" cy="2195501"/>
        </p:xfrm>
        <a:graphic>
          <a:graphicData uri="http://schemas.openxmlformats.org/presentationml/2006/ole">
            <p:oleObj spid="_x0000_s63489" r:id="rId4" imgW="10514034" imgH="2075299" progId="Word.Document.8">
              <p:embed/>
            </p:oleObj>
          </a:graphicData>
        </a:graphic>
      </p:graphicFrame>
    </p:spTree>
  </p:cSld>
  <p:clrMapOvr>
    <a:masterClrMapping/>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6610" name="图片 1476609" descr="解析答案"/>
          <p:cNvPicPr>
            <a:picLocks noChangeAspect="1"/>
          </p:cNvPicPr>
          <p:nvPr/>
        </p:nvPicPr>
        <p:blipFill>
          <a:blip r:embed="rId4" cstate="print">
            <a:clrChange>
              <a:clrFrom>
                <a:srgbClr val="FFFFFF"/>
              </a:clrFrom>
              <a:clrTo>
                <a:srgbClr val="FFFFFF">
                  <a:alpha val="0"/>
                </a:srgbClr>
              </a:clrTo>
            </a:clrChange>
          </a:blip>
          <a:stretch>
            <a:fillRect/>
          </a:stretch>
        </p:blipFill>
        <p:spPr>
          <a:xfrm>
            <a:off x="10287105" y="6373692"/>
            <a:ext cx="1389196" cy="426670"/>
          </a:xfrm>
          <a:prstGeom prst="rect">
            <a:avLst/>
          </a:prstGeom>
          <a:noFill/>
          <a:ln w="9525">
            <a:noFill/>
          </a:ln>
        </p:spPr>
      </p:pic>
      <p:graphicFrame>
        <p:nvGraphicFramePr>
          <p:cNvPr id="1476611" name="对象 1476610"/>
          <p:cNvGraphicFramePr>
            <a:graphicFrameLocks/>
          </p:cNvGraphicFramePr>
          <p:nvPr/>
        </p:nvGraphicFramePr>
        <p:xfrm>
          <a:off x="534177" y="501106"/>
          <a:ext cx="11125327" cy="5855788"/>
        </p:xfrm>
        <a:graphic>
          <a:graphicData uri="http://schemas.openxmlformats.org/presentationml/2006/ole">
            <p:oleObj spid="_x0000_s65537" r:id="rId5" imgW="10514034" imgH="5534252" progId="Word.Document.8">
              <p:embed/>
            </p:oleObj>
          </a:graphicData>
        </a:graphic>
      </p:graphicFrame>
    </p:spTree>
  </p:cSld>
  <p:clrMapOvr>
    <a:masterClrMapping/>
  </p:clrMapOvr>
  <p:transition spd="slow">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6066" name="对象 1496065"/>
          <p:cNvGraphicFramePr>
            <a:graphicFrameLocks/>
          </p:cNvGraphicFramePr>
          <p:nvPr/>
        </p:nvGraphicFramePr>
        <p:xfrm>
          <a:off x="534177" y="2332090"/>
          <a:ext cx="11125327" cy="2195501"/>
        </p:xfrm>
        <a:graphic>
          <a:graphicData uri="http://schemas.openxmlformats.org/presentationml/2006/ole">
            <p:oleObj spid="_x0000_s67585" r:id="rId4" imgW="10514034" imgH="2075299" progId="Word.Document.8">
              <p:embed/>
            </p:oleObj>
          </a:graphicData>
        </a:graphic>
      </p:graphicFrame>
    </p:spTree>
  </p:cSld>
  <p:clrMapOvr>
    <a:masterClrMapping/>
  </p:clrMapOvr>
  <p:transition spd="slow">
    <p:fade/>
  </p:transition>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4.xml><?xml version="1.0" encoding="utf-8"?>
<p:tagLst xmlns:a="http://schemas.openxmlformats.org/drawingml/2006/main" xmlns:r="http://schemas.openxmlformats.org/officeDocument/2006/relationships" xmlns:p="http://schemas.openxmlformats.org/presentationml/2006/main">
  <p:tag name="KSO_WM_UNIT_TABLE_BEAUTIFY" val="smartTable{373bea70-7b2c-4850-aa6d-0c40c5306b4f}"/>
</p:tagLst>
</file>

<file path=ppt/tags/tag65.xml><?xml version="1.0" encoding="utf-8"?>
<p:tagLst xmlns:a="http://schemas.openxmlformats.org/drawingml/2006/main" xmlns:r="http://schemas.openxmlformats.org/officeDocument/2006/relationships" xmlns:p="http://schemas.openxmlformats.org/presentationml/2006/main">
  <p:tag name="KSO_WM_UNIT_TABLE_BEAUTIFY" val="smartTable{ab5eb1fd-adcf-47b7-94dd-de4616aafb29}"/>
</p:tagLst>
</file>

<file path=ppt/tags/tag66.xml><?xml version="1.0" encoding="utf-8"?>
<p:tagLst xmlns:a="http://schemas.openxmlformats.org/drawingml/2006/main" xmlns:r="http://schemas.openxmlformats.org/officeDocument/2006/relationships" xmlns:p="http://schemas.openxmlformats.org/presentationml/2006/main">
  <p:tag name="KSO_WM_UNIT_TABLE_BEAUTIFY" val="smartTable{758d71fb-11ae-4778-9cf5-aaa92e951f15}"/>
</p:tagLst>
</file>

<file path=ppt/tags/tag67.xml><?xml version="1.0" encoding="utf-8"?>
<p:tagLst xmlns:a="http://schemas.openxmlformats.org/drawingml/2006/main" xmlns:r="http://schemas.openxmlformats.org/officeDocument/2006/relationships" xmlns:p="http://schemas.openxmlformats.org/presentationml/2006/main">
  <p:tag name="KSO_WM_UNIT_TABLE_BEAUTIFY" val="smartTable{98c398cc-1da4-4f1e-898c-65fddc5849a6}"/>
</p:tagLst>
</file>

<file path=ppt/tags/tag68.xml><?xml version="1.0" encoding="utf-8"?>
<p:tagLst xmlns:a="http://schemas.openxmlformats.org/drawingml/2006/main" xmlns:r="http://schemas.openxmlformats.org/officeDocument/2006/relationships" xmlns:p="http://schemas.openxmlformats.org/presentationml/2006/main">
  <p:tag name="KSO_WM_UNIT_TABLE_BEAUTIFY" val="smartTable{5b684259-3f27-4e91-93ea-189bf140574f}"/>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961</Words>
  <Application>WPS 演示</Application>
  <PresentationFormat>自定义</PresentationFormat>
  <Paragraphs>243</Paragraphs>
  <Slides>30</Slides>
  <Notes>17</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30</vt:i4>
      </vt:variant>
    </vt:vector>
  </HeadingPairs>
  <TitlesOfParts>
    <vt:vector size="32" baseType="lpstr">
      <vt:lpstr>Office 主题​​</vt:lpstr>
      <vt:lpstr>Microsoft Office Word 97 - 2003 文档</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从解放者、觉醒者到抗争者，他们都是民族的英雄。正如习主席说过：“一个有希望的民族不能没有英雄”。通过本节课的学习，同学们在英雄身上都学到了哪些民族精神呢？</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
  <cp:lastModifiedBy>常海燕</cp:lastModifiedBy>
  <cp:revision>159</cp:revision>
  <dcterms:created xsi:type="dcterms:W3CDTF">2019-06-19T02:08:00Z</dcterms:created>
  <dcterms:modified xsi:type="dcterms:W3CDTF">2020-06-28T10:40:28Z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2052-11.1.0.9584</vt:lpwstr>
  </property>
</Properties>
</file>