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gif" ContentType="image/gif"/>
  <Default Extension="wav" ContentType="audio/x-wav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3"/>
    <p:sldId id="257" r:id="rId4"/>
    <p:sldId id="340" r:id="rId5"/>
    <p:sldId id="341" r:id="rId6"/>
    <p:sldId id="374" r:id="rId7"/>
    <p:sldId id="348" r:id="rId8"/>
    <p:sldId id="359" r:id="rId9"/>
    <p:sldId id="350" r:id="rId10"/>
    <p:sldId id="351" r:id="rId11"/>
    <p:sldId id="352" r:id="rId12"/>
    <p:sldId id="354" r:id="rId13"/>
    <p:sldId id="367" r:id="rId14"/>
    <p:sldId id="360" r:id="rId15"/>
    <p:sldId id="364" r:id="rId16"/>
    <p:sldId id="361" r:id="rId17"/>
    <p:sldId id="362" r:id="rId18"/>
    <p:sldId id="363" r:id="rId19"/>
    <p:sldId id="366" r:id="rId20"/>
  </p:sldIdLst>
  <p:sldSz cx="12192000" cy="6858000"/>
  <p:notesSz cx="6858000" cy="9144000"/>
  <p:custDataLst>
    <p:tags r:id="rId21"/>
  </p:custDataLst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howGuides="1">
      <p:cViewPr varScale="1">
        <p:scale>
          <a:sx n="88" d="100"/>
          <a:sy n="88" d="100"/>
        </p:scale>
        <p:origin x="-102" y="-210"/>
      </p:cViewPr>
      <p:guideLst>
        <p:guide orient="horz" pos="2160"/>
        <p:guide pos="381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tags" Target="tags/tag1.xml" /><Relationship Id="rId22" Type="http://schemas.openxmlformats.org/officeDocument/2006/relationships/presProps" Target="presProps.xml" /><Relationship Id="rId23" Type="http://schemas.openxmlformats.org/officeDocument/2006/relationships/viewProps" Target="viewProps.xml" /><Relationship Id="rId24" Type="http://schemas.openxmlformats.org/officeDocument/2006/relationships/theme" Target="theme/theme1.xml" /><Relationship Id="rId25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buFont typeface="Arial" pitchFamily="34" charset="0"/>
              <a:buNone/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buFont typeface="Arial" pitchFamily="34" charset="0"/>
              <a:buNone/>
              <a:defRPr sz="120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buFont typeface="Arial" pitchFamily="34" charset="0"/>
              <a:buNone/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>
              <a:buChar char="•"/>
            </a:pPr>
            <a:fld id="{9A0DB2DC-4C9A-4742-B13C-FB6460FD3503}" type="slidenum">
              <a:rPr lang="zh-CN" altLang="en-US" sz="1200"/>
              <a:t/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698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>
                <a:latin typeface="Arial" pitchFamily="34" charset="0"/>
              </a:rPr>
              <a:t>3</a:t>
            </a:fld>
          </a:p>
        </p:txBody>
      </p:sp>
      <p:sp>
        <p:nvSpPr>
          <p:cNvPr id="29699" name="Rectangle 2"/>
          <p:cNvSpPr>
            <a:spLocks noRot="1" noTextEdit="1"/>
          </p:cNvSpPr>
          <p:nvPr>
            <p:ph type="sldImg" idx="2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9700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/>
            <a:r>
              <a:rPr lang="zh-CN" altLang="en-US">
                <a:latin typeface="Arial" pitchFamily="34" charset="0"/>
              </a:rPr>
              <a:t>本资料来自于资源最齐全的２１世纪教育网</a:t>
            </a:r>
            <a:r>
              <a:rPr lang="en-US" altLang="zh-CN">
                <a:latin typeface="Arial" pitchFamily="34" charset="0"/>
              </a:rPr>
              <a:t>www.21cnjy.com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722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>
                <a:latin typeface="Arial" pitchFamily="34" charset="0"/>
              </a:rPr>
              <a:t>4</a:t>
            </a:fld>
          </a:p>
        </p:txBody>
      </p:sp>
      <p:sp>
        <p:nvSpPr>
          <p:cNvPr id="30723" name="Rectangle 2"/>
          <p:cNvSpPr>
            <a:spLocks noRot="1" noTextEdit="1"/>
          </p:cNvSpPr>
          <p:nvPr>
            <p:ph type="sldImg" idx="2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0724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6866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>
                <a:latin typeface="Arial" pitchFamily="34" charset="0"/>
              </a:rPr>
              <a:t>7</a:t>
            </a:fld>
          </a:p>
        </p:txBody>
      </p:sp>
      <p:sp>
        <p:nvSpPr>
          <p:cNvPr id="36867" name="Rectangle 2"/>
          <p:cNvSpPr>
            <a:spLocks noRot="1" noTextEdit="1"/>
          </p:cNvSpPr>
          <p:nvPr>
            <p:ph type="sldImg" idx="2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6868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7890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>
                <a:latin typeface="Arial" pitchFamily="34" charset="0"/>
              </a:rPr>
              <a:t>9</a:t>
            </a:fld>
          </a:p>
        </p:txBody>
      </p:sp>
      <p:sp>
        <p:nvSpPr>
          <p:cNvPr id="37891" name="Rectangle 2"/>
          <p:cNvSpPr>
            <a:spLocks noRot="1" noTextEdit="1"/>
          </p:cNvSpPr>
          <p:nvPr>
            <p:ph type="sldImg" idx="2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7892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/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8914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>
                <a:latin typeface="Arial" pitchFamily="34" charset="0"/>
              </a:rPr>
              <a:t>10</a:t>
            </a:fld>
          </a:p>
        </p:txBody>
      </p:sp>
      <p:sp>
        <p:nvSpPr>
          <p:cNvPr id="38915" name="Rectangle 2"/>
          <p:cNvSpPr>
            <a:spLocks noRot="1" noTextEdit="1"/>
          </p:cNvSpPr>
          <p:nvPr>
            <p:ph type="sldImg" idx="2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8916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9938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>
                <a:latin typeface="Arial" pitchFamily="34" charset="0"/>
              </a:rPr>
              <a:t>13</a:t>
            </a:fld>
          </a:p>
        </p:txBody>
      </p:sp>
      <p:sp>
        <p:nvSpPr>
          <p:cNvPr id="39939" name="Rectangle 2"/>
          <p:cNvSpPr>
            <a:spLocks noRot="1" noTextEdit="1"/>
          </p:cNvSpPr>
          <p:nvPr>
            <p:ph type="sldImg" idx="2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9940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/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62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>
                <a:latin typeface="Arial" pitchFamily="34" charset="0"/>
              </a:rPr>
              <a:t>15</a:t>
            </a:fld>
          </a:p>
        </p:txBody>
      </p:sp>
      <p:sp>
        <p:nvSpPr>
          <p:cNvPr id="40963" name="Rectangle 2"/>
          <p:cNvSpPr>
            <a:spLocks noRot="1" noTextEdit="1"/>
          </p:cNvSpPr>
          <p:nvPr>
            <p:ph type="sldImg" idx="2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0964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/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1986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>
                <a:latin typeface="Arial" pitchFamily="34" charset="0"/>
              </a:rPr>
              <a:t>16</a:t>
            </a:fld>
          </a:p>
        </p:txBody>
      </p:sp>
      <p:sp>
        <p:nvSpPr>
          <p:cNvPr id="41987" name="Rectangle 2"/>
          <p:cNvSpPr>
            <a:spLocks noRot="1" noTextEdit="1"/>
          </p:cNvSpPr>
          <p:nvPr>
            <p:ph type="sldImg" idx="2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1988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/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zh-CN" altLang="en-US">
                <a:latin typeface="Calibri" pitchFamily="34" charset="0"/>
              </a:rPr>
              <a:t/>
            </a:fld>
            <a:endParaRPr lang="zh-CN" altLang="en-US">
              <a:latin typeface="Calibri" pitchFamily="34" charset="0"/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zh-CN" altLang="en-US">
                <a:latin typeface="Calibri" pitchFamily="34" charset="0"/>
              </a:rPr>
              <a:t/>
            </a:fld>
            <a:endParaRPr lang="zh-CN" altLang="en-US">
              <a:latin typeface="Calibri" pitchFamily="34" charset="0"/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zh-CN" altLang="en-US">
                <a:latin typeface="Calibri" pitchFamily="34" charset="0"/>
              </a:rPr>
              <a:t/>
            </a:fld>
            <a:endParaRPr lang="zh-CN" altLang="en-US">
              <a:latin typeface="Calibri" pitchFamily="34" charset="0"/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zh-CN" altLang="en-US">
                <a:latin typeface="Calibri" pitchFamily="34" charset="0"/>
              </a:rPr>
              <a:t/>
            </a:fld>
            <a:endParaRPr lang="zh-CN" altLang="en-US">
              <a:latin typeface="Calibri" pitchFamily="34" charset="0"/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zh-CN" altLang="en-US">
                <a:latin typeface="Calibri" pitchFamily="34" charset="0"/>
              </a:rPr>
              <a:t/>
            </a:fld>
            <a:endParaRPr lang="zh-CN" altLang="en-US">
              <a:latin typeface="Calibri" pitchFamily="34" charset="0"/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zh-CN" altLang="en-US">
                <a:latin typeface="Calibri" pitchFamily="34" charset="0"/>
              </a:rPr>
              <a:t/>
            </a:fld>
            <a:endParaRPr lang="zh-CN" altLang="en-US">
              <a:latin typeface="Calibri" pitchFamily="34" charset="0"/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zh-CN" altLang="en-US">
                <a:latin typeface="Calibri" pitchFamily="34" charset="0"/>
              </a:rPr>
              <a:t/>
            </a:fld>
            <a:endParaRPr lang="zh-CN" altLang="en-US">
              <a:latin typeface="Calibri" pitchFamily="34" charset="0"/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zh-CN" altLang="en-US">
                <a:latin typeface="Calibri" pitchFamily="34" charset="0"/>
              </a:rPr>
              <a:t/>
            </a:fld>
            <a:endParaRPr lang="zh-CN" altLang="en-US">
              <a:latin typeface="Calibri" pitchFamily="34" charset="0"/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zh-CN" altLang="en-US">
                <a:latin typeface="Calibri" pitchFamily="34" charset="0"/>
              </a:rPr>
              <a:t/>
            </a:fld>
            <a:endParaRPr lang="zh-CN" altLang="en-US">
              <a:latin typeface="Calibri" pitchFamily="34" charset="0"/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zh-CN" altLang="en-US">
                <a:latin typeface="Calibri" pitchFamily="34" charset="0"/>
              </a:rPr>
              <a:t/>
            </a:fld>
            <a:endParaRPr lang="zh-CN" altLang="en-US">
              <a:latin typeface="Calibri" pitchFamily="34" charset="0"/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zh-CN" altLang="en-US">
                <a:latin typeface="Calibri" pitchFamily="34" charset="0"/>
              </a:rPr>
              <a:t/>
            </a:fld>
            <a:endParaRPr lang="zh-CN" altLang="en-US">
              <a:latin typeface="Calibri" pitchFamily="34" charset="0"/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../media/image1.png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lvl1pPr eaLnBrk="1" hangingPunct="1">
              <a:buFont typeface="Arial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lvl1pPr algn="ctr" eaLnBrk="1" hangingPunct="1">
              <a:buFont typeface="Arial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zh-CN" altLang="en-US">
                <a:latin typeface="Calibri" pitchFamily="34" charset="0"/>
              </a:rPr>
              <a:t/>
            </a:fld>
            <a:endParaRPr lang="zh-CN" altLang="en-US">
              <a:latin typeface="Calibri" pitchFamily="34" charset="0"/>
            </a:endParaRPr>
          </a:p>
        </p:txBody>
      </p:sp>
      <p:pic>
        <p:nvPicPr>
          <p:cNvPr id="1031" name="Picture 8" descr="未命名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/>
  </p:transition>
  <p:timing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gif" /><Relationship Id="rId3" Type="http://schemas.openxmlformats.org/officeDocument/2006/relationships/image" Target="../media/image3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png" /><Relationship Id="rId3" Type="http://schemas.openxmlformats.org/officeDocument/2006/relationships/image" Target="../media/image5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slide" Target="slide6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Relationship Id="rId3" Type="http://schemas.openxmlformats.org/officeDocument/2006/relationships/audio" Target="../media/media1.wav" /><Relationship Id="rId4" Type="http://schemas.openxmlformats.org/officeDocument/2006/relationships/audio" Target="../media/media2.wav" /><Relationship Id="rId5" Type="http://schemas.openxmlformats.org/officeDocument/2006/relationships/image" Target="../media/image6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3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audio" Target="../media/media3.wav" /><Relationship Id="rId3" Type="http://schemas.openxmlformats.org/officeDocument/2006/relationships/image" Target="../media/image7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8.png" /><Relationship Id="rId4" Type="http://schemas.openxmlformats.org/officeDocument/2006/relationships/image" Target="../media/image9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10.gif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gif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2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6.xml" /><Relationship Id="rId3" Type="http://schemas.openxmlformats.org/officeDocument/2006/relationships/audio" Target="../media/media1.wav" /><Relationship Id="rId4" Type="http://schemas.openxmlformats.org/officeDocument/2006/relationships/image" Target="../media/image13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14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15.png" /><Relationship Id="rId4" Type="http://schemas.openxmlformats.org/officeDocument/2006/relationships/image" Target="../media/image16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png" /><Relationship Id="rId3" Type="http://schemas.openxmlformats.org/officeDocument/2006/relationships/hyperlink" Target="&#37117;&#27743;&#22576;&#27700;&#21033;&#24037;&#31243;&#21407;&#29702;.avi" TargetMode="External" /><Relationship Id="rId4" Type="http://schemas.openxmlformats.org/officeDocument/2006/relationships/image" Target="../media/image19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74" name="文本框 28"/>
          <p:cNvSpPr txBox="1"/>
          <p:nvPr/>
        </p:nvSpPr>
        <p:spPr>
          <a:xfrm>
            <a:off x="1090613" y="2927350"/>
            <a:ext cx="8612187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 sz="5400" b="1">
                <a:solidFill>
                  <a:schemeClr val="hlink"/>
                </a:solidFill>
                <a:latin typeface="华文新魏" pitchFamily="2" charset="-122"/>
                <a:ea typeface="华文新魏" pitchFamily="2" charset="-122"/>
              </a:rPr>
              <a:t>第</a:t>
            </a:r>
            <a:r>
              <a:rPr lang="en-US" altLang="zh-CN" sz="5400" b="1">
                <a:solidFill>
                  <a:schemeClr val="hlink"/>
                </a:solidFill>
                <a:latin typeface="华文新魏" pitchFamily="2" charset="-122"/>
                <a:ea typeface="华文新魏" pitchFamily="2" charset="-122"/>
              </a:rPr>
              <a:t>7</a:t>
            </a:r>
            <a:r>
              <a:rPr lang="zh-CN" altLang="en-US" sz="5400" b="1">
                <a:solidFill>
                  <a:schemeClr val="hlink"/>
                </a:solidFill>
                <a:latin typeface="华文新魏" pitchFamily="2" charset="-122"/>
                <a:ea typeface="华文新魏" pitchFamily="2" charset="-122"/>
              </a:rPr>
              <a:t>课 战国时期的社会变化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38138" y="990600"/>
            <a:ext cx="6134100" cy="12160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第二单元    夏商周时期：</a:t>
            </a:r>
            <a:endParaRPr kumimoji="0" lang="en-US" altLang="zh-CN" sz="36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早期国家的产生与社会变革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6" name="Picture 9" descr="图片1d">
            <a:hlinkClick action="ppaction://noaction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9975" y="252413"/>
            <a:ext cx="2232025" cy="2082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7" name="Picture 10" descr="bvin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1713" y="5413375"/>
            <a:ext cx="10318750" cy="6477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cover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8" name="任意多边形 3"/>
          <p:cNvSpPr/>
          <p:nvPr/>
        </p:nvSpPr>
        <p:spPr>
          <a:xfrm>
            <a:off x="3854450" y="2211388"/>
            <a:ext cx="11113" cy="9525"/>
          </a:xfrm>
          <a:custGeom>
            <a:gdLst>
              <a:gd name="txL" fmla="*/ 0 w 10160"/>
              <a:gd name="txT" fmla="*/ 0 h 10160"/>
              <a:gd name="txR" fmla="*/ 10160 w 10160"/>
              <a:gd name="txB" fmla="*/ 10160 h 10160"/>
            </a:gdLst>
            <a:cxnLst>
              <a:cxn ang="0">
                <a:pos x="0" y="0"/>
              </a:cxn>
              <a:cxn ang="0">
                <a:pos x="22767" y="5684"/>
              </a:cxn>
              <a:cxn ang="0">
                <a:pos x="0" y="5684"/>
              </a:cxn>
              <a:cxn ang="0">
                <a:pos x="0" y="0"/>
              </a:cxn>
            </a:cxnLst>
            <a:rect l="txL" t="txT" r="txR" b="txB"/>
            <a:pathLst>
              <a:path w="10160" h="10160">
                <a:moveTo>
                  <a:pt x="0" y="0"/>
                </a:moveTo>
                <a:lnTo>
                  <a:pt x="10160" y="10160"/>
                </a:lnTo>
                <a:lnTo>
                  <a:pt x="0" y="1016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00000"/>
            </a:schemeClr>
          </a:solidFill>
          <a:ln w="12700" cap="flat" cmpd="sng">
            <a:solidFill>
              <a:srgbClr val="41719C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099" name="直角三角形 4"/>
          <p:cNvSpPr>
            <a:spLocks noChangeArrowheads="1"/>
          </p:cNvSpPr>
          <p:nvPr/>
        </p:nvSpPr>
        <p:spPr bwMode="auto">
          <a:xfrm>
            <a:off x="3732213" y="2211388"/>
            <a:ext cx="698500" cy="592138"/>
          </a:xfrm>
          <a:prstGeom prst="rtTriangle">
            <a:avLst/>
          </a:prstGeom>
          <a:solidFill>
            <a:srgbClr val="02B3C5"/>
          </a:solidFill>
          <a:ln w="28575">
            <a:solidFill>
              <a:schemeClr val="bg1"/>
            </a:solidFill>
            <a:miter lim="800000"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1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4100" name="文本框 5"/>
          <p:cNvSpPr txBox="1"/>
          <p:nvPr/>
        </p:nvSpPr>
        <p:spPr>
          <a:xfrm>
            <a:off x="3732213" y="2349500"/>
            <a:ext cx="161925" cy="5857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Calibri" pitchFamily="34" charset="0"/>
              </a:rPr>
              <a:t>1</a:t>
            </a:r>
            <a:endParaRPr lang="zh-CN" altLang="en-US" sz="32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101" name="任意多边形 6"/>
          <p:cNvSpPr/>
          <p:nvPr/>
        </p:nvSpPr>
        <p:spPr bwMode="auto">
          <a:xfrm>
            <a:off x="3155950" y="1920875"/>
            <a:ext cx="9036050" cy="965200"/>
          </a:xfrm>
          <a:custGeom>
            <a:gdLst>
              <a:gd name="T0" fmla="*/ 0 w 3027680"/>
              <a:gd name="T1" fmla="*/ 0 h 609600"/>
              <a:gd name="T2" fmla="*/ 99120417 w 3027680"/>
              <a:gd name="T3" fmla="*/ 0 h 609600"/>
              <a:gd name="T4" fmla="*/ 99120417 w 3027680"/>
              <a:gd name="T5" fmla="*/ 821197 h 609600"/>
              <a:gd name="T6" fmla="*/ 19957138 w 3027680"/>
              <a:gd name="T7" fmla="*/ 821197 h 609600"/>
              <a:gd name="T8" fmla="*/ 0 w 3027680"/>
              <a:gd name="T9" fmla="*/ 0 h 609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027680" h="609600">
                <a:moveTo>
                  <a:pt x="0" y="0"/>
                </a:moveTo>
                <a:lnTo>
                  <a:pt x="3027680" y="0"/>
                </a:lnTo>
                <a:lnTo>
                  <a:pt x="3027680" y="609600"/>
                </a:lnTo>
                <a:lnTo>
                  <a:pt x="609600" y="609600"/>
                </a:lnTo>
                <a:lnTo>
                  <a:pt x="0" y="0"/>
                </a:lnTo>
                <a:close/>
              </a:path>
            </a:pathLst>
          </a:custGeom>
          <a:solidFill>
            <a:srgbClr val="02B3C5"/>
          </a:solidFill>
          <a:ln w="28575" cap="flat" cmpd="sng">
            <a:solidFill>
              <a:schemeClr val="bg1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4102" name="文本框 7"/>
          <p:cNvSpPr txBox="1"/>
          <p:nvPr/>
        </p:nvSpPr>
        <p:spPr>
          <a:xfrm>
            <a:off x="4997450" y="1927225"/>
            <a:ext cx="700405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识记战国七雄的名称，理解战国时期诸侯国之间的兼并战争，了解这一时期的社会变化</a:t>
            </a:r>
          </a:p>
        </p:txBody>
      </p:sp>
      <p:sp>
        <p:nvSpPr>
          <p:cNvPr id="4103" name="任意多边形 8"/>
          <p:cNvSpPr/>
          <p:nvPr/>
        </p:nvSpPr>
        <p:spPr>
          <a:xfrm>
            <a:off x="3854450" y="3006725"/>
            <a:ext cx="11113" cy="9525"/>
          </a:xfrm>
          <a:custGeom>
            <a:gdLst>
              <a:gd name="txL" fmla="*/ 0 w 10160"/>
              <a:gd name="txT" fmla="*/ 0 h 10160"/>
              <a:gd name="txR" fmla="*/ 10160 w 10160"/>
              <a:gd name="txB" fmla="*/ 10160 h 10160"/>
            </a:gdLst>
            <a:cxnLst>
              <a:cxn ang="0">
                <a:pos x="0" y="0"/>
              </a:cxn>
              <a:cxn ang="0">
                <a:pos x="22767" y="5684"/>
              </a:cxn>
              <a:cxn ang="0">
                <a:pos x="0" y="5684"/>
              </a:cxn>
              <a:cxn ang="0">
                <a:pos x="0" y="0"/>
              </a:cxn>
            </a:cxnLst>
            <a:rect l="txL" t="txT" r="txR" b="txB"/>
            <a:pathLst>
              <a:path w="10160" h="10160">
                <a:moveTo>
                  <a:pt x="0" y="0"/>
                </a:moveTo>
                <a:lnTo>
                  <a:pt x="10160" y="10160"/>
                </a:lnTo>
                <a:lnTo>
                  <a:pt x="0" y="1016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00000"/>
            </a:schemeClr>
          </a:solidFill>
          <a:ln w="12700" cap="flat" cmpd="sng">
            <a:solidFill>
              <a:srgbClr val="41719C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04" name="直角三角形 9"/>
          <p:cNvSpPr>
            <a:spLocks noChangeArrowheads="1"/>
          </p:cNvSpPr>
          <p:nvPr/>
        </p:nvSpPr>
        <p:spPr bwMode="auto">
          <a:xfrm>
            <a:off x="3732213" y="3006725"/>
            <a:ext cx="698500" cy="579438"/>
          </a:xfrm>
          <a:prstGeom prst="rtTriangle">
            <a:avLst/>
          </a:prstGeom>
          <a:solidFill>
            <a:srgbClr val="FFBF53"/>
          </a:solidFill>
          <a:ln w="28575">
            <a:solidFill>
              <a:schemeClr val="bg1"/>
            </a:solidFill>
            <a:miter lim="800000"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1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4105" name="文本框 10"/>
          <p:cNvSpPr txBox="1"/>
          <p:nvPr/>
        </p:nvSpPr>
        <p:spPr>
          <a:xfrm>
            <a:off x="3732213" y="3143250"/>
            <a:ext cx="161925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Calibri" pitchFamily="34" charset="0"/>
              </a:rPr>
              <a:t>2</a:t>
            </a:r>
            <a:endParaRPr lang="zh-CN" altLang="en-US" sz="32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106" name="任意多边形 11"/>
          <p:cNvSpPr/>
          <p:nvPr/>
        </p:nvSpPr>
        <p:spPr bwMode="auto">
          <a:xfrm>
            <a:off x="3721100" y="3071813"/>
            <a:ext cx="8470900" cy="822325"/>
          </a:xfrm>
          <a:custGeom>
            <a:gdLst>
              <a:gd name="T0" fmla="*/ 0 w 3027680"/>
              <a:gd name="T1" fmla="*/ 0 h 609600"/>
              <a:gd name="T2" fmla="*/ 71490309 w 3027680"/>
              <a:gd name="T3" fmla="*/ 0 h 609600"/>
              <a:gd name="T4" fmla="*/ 71490309 w 3027680"/>
              <a:gd name="T5" fmla="*/ 639756 h 609600"/>
              <a:gd name="T6" fmla="*/ 14394028 w 3027680"/>
              <a:gd name="T7" fmla="*/ 639756 h 609600"/>
              <a:gd name="T8" fmla="*/ 0 w 3027680"/>
              <a:gd name="T9" fmla="*/ 0 h 609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027680" h="609600">
                <a:moveTo>
                  <a:pt x="0" y="0"/>
                </a:moveTo>
                <a:lnTo>
                  <a:pt x="3027680" y="0"/>
                </a:lnTo>
                <a:lnTo>
                  <a:pt x="3027680" y="609600"/>
                </a:lnTo>
                <a:lnTo>
                  <a:pt x="609600" y="609600"/>
                </a:lnTo>
                <a:lnTo>
                  <a:pt x="0" y="0"/>
                </a:lnTo>
                <a:close/>
              </a:path>
            </a:pathLst>
          </a:custGeom>
          <a:solidFill>
            <a:srgbClr val="FFBF53"/>
          </a:solidFill>
          <a:ln w="28575" cap="flat" cmpd="sng">
            <a:solidFill>
              <a:schemeClr val="bg1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4107" name="文本框 12"/>
          <p:cNvSpPr txBox="1"/>
          <p:nvPr/>
        </p:nvSpPr>
        <p:spPr>
          <a:xfrm>
            <a:off x="5149850" y="3027363"/>
            <a:ext cx="704215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掌握商鞅变法的背景、主要内容及作用，认识改革使秦国逐渐强大起来</a:t>
            </a:r>
          </a:p>
        </p:txBody>
      </p:sp>
      <p:sp>
        <p:nvSpPr>
          <p:cNvPr id="4108" name="任意多边形 13"/>
          <p:cNvSpPr/>
          <p:nvPr/>
        </p:nvSpPr>
        <p:spPr>
          <a:xfrm>
            <a:off x="3854450" y="3733800"/>
            <a:ext cx="11113" cy="9525"/>
          </a:xfrm>
          <a:custGeom>
            <a:gdLst>
              <a:gd name="txL" fmla="*/ 0 w 10160"/>
              <a:gd name="txT" fmla="*/ 0 h 10160"/>
              <a:gd name="txR" fmla="*/ 10160 w 10160"/>
              <a:gd name="txB" fmla="*/ 10160 h 10160"/>
            </a:gdLst>
            <a:cxnLst>
              <a:cxn ang="0">
                <a:pos x="0" y="0"/>
              </a:cxn>
              <a:cxn ang="0">
                <a:pos x="22767" y="5684"/>
              </a:cxn>
              <a:cxn ang="0">
                <a:pos x="0" y="5684"/>
              </a:cxn>
              <a:cxn ang="0">
                <a:pos x="0" y="0"/>
              </a:cxn>
            </a:cxnLst>
            <a:rect l="txL" t="txT" r="txR" b="txB"/>
            <a:pathLst>
              <a:path w="10160" h="10160">
                <a:moveTo>
                  <a:pt x="0" y="0"/>
                </a:moveTo>
                <a:lnTo>
                  <a:pt x="10160" y="10160"/>
                </a:lnTo>
                <a:lnTo>
                  <a:pt x="0" y="1016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00000"/>
            </a:schemeClr>
          </a:solidFill>
          <a:ln w="12700" cap="flat" cmpd="sng">
            <a:solidFill>
              <a:srgbClr val="41719C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09" name="直角三角形 14"/>
          <p:cNvSpPr>
            <a:spLocks noChangeArrowheads="1"/>
          </p:cNvSpPr>
          <p:nvPr/>
        </p:nvSpPr>
        <p:spPr bwMode="auto">
          <a:xfrm>
            <a:off x="3732213" y="3733800"/>
            <a:ext cx="698500" cy="592138"/>
          </a:xfrm>
          <a:prstGeom prst="rtTriangle">
            <a:avLst/>
          </a:prstGeom>
          <a:solidFill>
            <a:srgbClr val="F07474"/>
          </a:solidFill>
          <a:ln w="28575">
            <a:solidFill>
              <a:schemeClr val="bg1"/>
            </a:solidFill>
            <a:miter lim="800000"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1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4110" name="文本框 15"/>
          <p:cNvSpPr txBox="1"/>
          <p:nvPr/>
        </p:nvSpPr>
        <p:spPr>
          <a:xfrm>
            <a:off x="3732213" y="3871913"/>
            <a:ext cx="161925" cy="5857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Calibri" pitchFamily="34" charset="0"/>
              </a:rPr>
              <a:t>3</a:t>
            </a:r>
            <a:endParaRPr lang="zh-CN" altLang="en-US" sz="32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111" name="任意多边形 16"/>
          <p:cNvSpPr/>
          <p:nvPr/>
        </p:nvSpPr>
        <p:spPr bwMode="auto">
          <a:xfrm>
            <a:off x="3927475" y="3898900"/>
            <a:ext cx="8264525" cy="1033463"/>
          </a:xfrm>
          <a:custGeom>
            <a:gdLst>
              <a:gd name="T0" fmla="*/ 0 w 3027680"/>
              <a:gd name="T1" fmla="*/ 0 h 609600"/>
              <a:gd name="T2" fmla="*/ 64552445 w 3027680"/>
              <a:gd name="T3" fmla="*/ 0 h 609600"/>
              <a:gd name="T4" fmla="*/ 64552445 w 3027680"/>
              <a:gd name="T5" fmla="*/ 619727 h 609600"/>
              <a:gd name="T6" fmla="*/ 12997135 w 3027680"/>
              <a:gd name="T7" fmla="*/ 619727 h 609600"/>
              <a:gd name="T8" fmla="*/ 0 w 3027680"/>
              <a:gd name="T9" fmla="*/ 0 h 609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027680" h="609600">
                <a:moveTo>
                  <a:pt x="0" y="0"/>
                </a:moveTo>
                <a:lnTo>
                  <a:pt x="3027680" y="0"/>
                </a:lnTo>
                <a:lnTo>
                  <a:pt x="3027680" y="609600"/>
                </a:lnTo>
                <a:lnTo>
                  <a:pt x="609600" y="609600"/>
                </a:lnTo>
                <a:lnTo>
                  <a:pt x="0" y="0"/>
                </a:lnTo>
                <a:close/>
              </a:path>
            </a:pathLst>
          </a:custGeom>
          <a:solidFill>
            <a:srgbClr val="F07474"/>
          </a:solidFill>
          <a:ln w="28575" cap="flat" cmpd="sng">
            <a:solidFill>
              <a:schemeClr val="bg1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4112" name="文本框 17"/>
          <p:cNvSpPr txBox="1"/>
          <p:nvPr/>
        </p:nvSpPr>
        <p:spPr>
          <a:xfrm>
            <a:off x="5200650" y="4116388"/>
            <a:ext cx="69913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知道都江堰的修建概况、构成、功能和意义</a:t>
            </a:r>
          </a:p>
        </p:txBody>
      </p:sp>
      <p:sp>
        <p:nvSpPr>
          <p:cNvPr id="4113" name="任意多边形 18"/>
          <p:cNvSpPr/>
          <p:nvPr/>
        </p:nvSpPr>
        <p:spPr>
          <a:xfrm>
            <a:off x="3854450" y="4529138"/>
            <a:ext cx="11113" cy="9525"/>
          </a:xfrm>
          <a:custGeom>
            <a:gdLst>
              <a:gd name="txL" fmla="*/ 0 w 10160"/>
              <a:gd name="txT" fmla="*/ 0 h 10160"/>
              <a:gd name="txR" fmla="*/ 10160 w 10160"/>
              <a:gd name="txB" fmla="*/ 10160 h 10160"/>
            </a:gdLst>
            <a:cxnLst>
              <a:cxn ang="0">
                <a:pos x="0" y="0"/>
              </a:cxn>
              <a:cxn ang="0">
                <a:pos x="22767" y="5684"/>
              </a:cxn>
              <a:cxn ang="0">
                <a:pos x="0" y="5684"/>
              </a:cxn>
              <a:cxn ang="0">
                <a:pos x="0" y="0"/>
              </a:cxn>
            </a:cxnLst>
            <a:rect l="txL" t="txT" r="txR" b="txB"/>
            <a:pathLst>
              <a:path w="10160" h="10160">
                <a:moveTo>
                  <a:pt x="0" y="0"/>
                </a:moveTo>
                <a:lnTo>
                  <a:pt x="10160" y="10160"/>
                </a:lnTo>
                <a:lnTo>
                  <a:pt x="0" y="1016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00000"/>
            </a:schemeClr>
          </a:solidFill>
          <a:ln w="12700" cap="flat" cmpd="sng">
            <a:solidFill>
              <a:srgbClr val="41719C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14" name="文本框 23"/>
          <p:cNvSpPr txBox="1"/>
          <p:nvPr/>
        </p:nvSpPr>
        <p:spPr>
          <a:xfrm>
            <a:off x="5656263" y="885825"/>
            <a:ext cx="3032125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 sz="4800" b="1">
                <a:solidFill>
                  <a:srgbClr val="7C60AA"/>
                </a:solidFill>
                <a:latin typeface="微软雅黑" pitchFamily="34" charset="-122"/>
                <a:ea typeface="微软雅黑" pitchFamily="34" charset="-122"/>
              </a:rPr>
              <a:t>学习目标</a:t>
            </a:r>
          </a:p>
        </p:txBody>
      </p:sp>
      <p:pic>
        <p:nvPicPr>
          <p:cNvPr id="4115" name="图片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3837" y="0"/>
            <a:ext cx="4117975" cy="6324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16" name="任意多边形 18"/>
          <p:cNvSpPr/>
          <p:nvPr/>
        </p:nvSpPr>
        <p:spPr>
          <a:xfrm>
            <a:off x="3775075" y="4713288"/>
            <a:ext cx="11113" cy="9525"/>
          </a:xfrm>
          <a:custGeom>
            <a:gdLst>
              <a:gd name="txL" fmla="*/ 0 w 10160"/>
              <a:gd name="txT" fmla="*/ 0 h 10160"/>
              <a:gd name="txR" fmla="*/ 10160 w 10160"/>
              <a:gd name="txB" fmla="*/ 10160 h 10160"/>
            </a:gdLst>
            <a:cxnLst>
              <a:cxn ang="0">
                <a:pos x="0" y="0"/>
              </a:cxn>
              <a:cxn ang="0">
                <a:pos x="27239" y="4996"/>
              </a:cxn>
              <a:cxn ang="0">
                <a:pos x="0" y="4996"/>
              </a:cxn>
              <a:cxn ang="0">
                <a:pos x="0" y="0"/>
              </a:cxn>
            </a:cxnLst>
            <a:rect l="txL" t="txT" r="txR" b="txB"/>
            <a:pathLst>
              <a:path w="10160" h="10160">
                <a:moveTo>
                  <a:pt x="0" y="0"/>
                </a:moveTo>
                <a:lnTo>
                  <a:pt x="10160" y="10160"/>
                </a:lnTo>
                <a:lnTo>
                  <a:pt x="0" y="1016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00000"/>
            </a:schemeClr>
          </a:solidFill>
          <a:ln w="12700" cap="flat" cmpd="sng">
            <a:solidFill>
              <a:srgbClr val="41719C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4117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769600" y="126111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 spd="slow">
    <p:cover/>
  </p:transition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4819" name="Text Box 6"/>
          <p:cNvSpPr txBox="1">
            <a:spLocks noChangeArrowheads="1"/>
          </p:cNvSpPr>
          <p:nvPr/>
        </p:nvSpPr>
        <p:spPr bwMode="auto">
          <a:xfrm>
            <a:off x="246063" y="234950"/>
            <a:ext cx="3978275" cy="762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+mn-cs"/>
              </a:rPr>
              <a:t>一、战国七雄</a:t>
            </a:r>
            <a:endParaRPr kumimoji="1" lang="zh-CN" altLang="en-US" sz="4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94217" name="Text Box 9"/>
          <p:cNvSpPr txBox="1"/>
          <p:nvPr/>
        </p:nvSpPr>
        <p:spPr>
          <a:xfrm>
            <a:off x="3124200" y="2197100"/>
            <a:ext cx="4824413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chemeClr val="accent2"/>
                </a:solidFill>
                <a:latin typeface="Times New Roman" pitchFamily="18" charset="0"/>
                <a:ea typeface="华文新魏" pitchFamily="2" charset="-122"/>
              </a:rPr>
              <a:t>三家分晋：赵、魏、韩（战国初年）</a:t>
            </a:r>
          </a:p>
        </p:txBody>
      </p:sp>
      <p:sp>
        <p:nvSpPr>
          <p:cNvPr id="94218" name="Text Box 10"/>
          <p:cNvSpPr txBox="1"/>
          <p:nvPr/>
        </p:nvSpPr>
        <p:spPr>
          <a:xfrm>
            <a:off x="3098800" y="3359150"/>
            <a:ext cx="3148013" cy="1465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chemeClr val="accent2"/>
                </a:solidFill>
                <a:latin typeface="Times New Roman" pitchFamily="18" charset="0"/>
                <a:ea typeface="华文新魏" pitchFamily="2" charset="-122"/>
              </a:rPr>
              <a:t>田氏代齐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chemeClr val="accent2"/>
                </a:solidFill>
                <a:latin typeface="Times New Roman" pitchFamily="18" charset="0"/>
                <a:ea typeface="华文新魏" pitchFamily="2" charset="-122"/>
              </a:rPr>
              <a:t>                             </a:t>
            </a:r>
          </a:p>
        </p:txBody>
      </p:sp>
      <p:sp>
        <p:nvSpPr>
          <p:cNvPr id="5127" name="Text Box 15"/>
          <p:cNvSpPr txBox="1"/>
          <p:nvPr/>
        </p:nvSpPr>
        <p:spPr>
          <a:xfrm>
            <a:off x="595313" y="5140325"/>
            <a:ext cx="451643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003300"/>
                </a:solidFill>
                <a:latin typeface="Arial" pitchFamily="34" charset="0"/>
              </a:rPr>
              <a:t>齐</a:t>
            </a:r>
            <a:r>
              <a:rPr lang="zh-CN" altLang="en-US" sz="3600" b="1">
                <a:solidFill>
                  <a:srgbClr val="CC00CC"/>
                </a:solidFill>
                <a:latin typeface="Arial" pitchFamily="34" charset="0"/>
              </a:rPr>
              <a:t>楚秦燕</a:t>
            </a:r>
            <a:r>
              <a:rPr lang="zh-CN" altLang="en-US" sz="3600" b="1">
                <a:latin typeface="Arial" pitchFamily="34" charset="0"/>
              </a:rPr>
              <a:t>赵魏韩</a:t>
            </a:r>
          </a:p>
        </p:txBody>
      </p:sp>
      <p:sp>
        <p:nvSpPr>
          <p:cNvPr id="10" name="Text Box 6"/>
          <p:cNvSpPr txBox="1"/>
          <p:nvPr/>
        </p:nvSpPr>
        <p:spPr>
          <a:xfrm>
            <a:off x="346075" y="1397000"/>
            <a:ext cx="2430463" cy="654050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3600" b="1">
                <a:latin typeface="宋体" pitchFamily="2" charset="-122"/>
              </a:rPr>
              <a:t>1 </a:t>
            </a:r>
            <a:r>
              <a:rPr lang="zh-CN" altLang="en-US" sz="3600" b="1">
                <a:latin typeface="宋体" pitchFamily="2" charset="-122"/>
              </a:rPr>
              <a:t>、形成</a:t>
            </a:r>
          </a:p>
        </p:txBody>
      </p:sp>
      <p:sp>
        <p:nvSpPr>
          <p:cNvPr id="5130" name="文本框 5129"/>
          <p:cNvSpPr txBox="1"/>
          <p:nvPr/>
        </p:nvSpPr>
        <p:spPr>
          <a:xfrm>
            <a:off x="5789613" y="5148263"/>
            <a:ext cx="48783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Calibri" pitchFamily="34" charset="0"/>
                <a:ea typeface="黑体" pitchFamily="2" charset="-122"/>
              </a:rPr>
              <a:t>      </a:t>
            </a:r>
            <a:r>
              <a:rPr lang="zh-CN" altLang="en-US" sz="3600" b="1">
                <a:latin typeface="Calibri" pitchFamily="34" charset="0"/>
              </a:rPr>
              <a:t>东南西北到中间</a:t>
            </a:r>
          </a:p>
        </p:txBody>
      </p:sp>
      <p:sp>
        <p:nvSpPr>
          <p:cNvPr id="94215" name="Text Box 7"/>
          <p:cNvSpPr txBox="1"/>
          <p:nvPr/>
        </p:nvSpPr>
        <p:spPr>
          <a:xfrm>
            <a:off x="163513" y="4275138"/>
            <a:ext cx="27368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FF3300"/>
                </a:solidFill>
                <a:latin typeface="Times New Roman" pitchFamily="18" charset="0"/>
                <a:ea typeface="黑体" pitchFamily="2" charset="-122"/>
              </a:rPr>
              <a:t>七国七雄：</a:t>
            </a:r>
          </a:p>
        </p:txBody>
      </p:sp>
      <p:sp>
        <p:nvSpPr>
          <p:cNvPr id="5149" name="动作按钮: 前进或下一项 5148">
            <a:hlinkClick action="ppaction://hlinkshowjump?jump=nextslide"/>
          </p:cNvPr>
          <p:cNvSpPr/>
          <p:nvPr/>
        </p:nvSpPr>
        <p:spPr>
          <a:xfrm>
            <a:off x="8359775" y="2362200"/>
            <a:ext cx="381000" cy="401638"/>
          </a:xfrm>
          <a:prstGeom prst="actionButtonForwardNext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50" name="动作按钮: 前进或下一项 5149">
            <a:hlinkClick r:id="rId3" action="ppaction://hlinksldjump"/>
          </p:cNvPr>
          <p:cNvSpPr/>
          <p:nvPr/>
        </p:nvSpPr>
        <p:spPr>
          <a:xfrm>
            <a:off x="11472863" y="5813425"/>
            <a:ext cx="371475" cy="358775"/>
          </a:xfrm>
          <a:prstGeom prst="actionButtonForwardNext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94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5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1000"/>
                                        <p:tgtEl>
                                          <p:spTgt spid="94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7" grpId="0"/>
      <p:bldP spid="9421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146" name="Picture 2" descr="战国形式图0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8275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7" name="Text Box 3"/>
          <p:cNvSpPr txBox="1"/>
          <p:nvPr/>
        </p:nvSpPr>
        <p:spPr>
          <a:xfrm>
            <a:off x="1844675" y="762000"/>
            <a:ext cx="914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chemeClr val="accent2"/>
                </a:solidFill>
                <a:latin typeface="Times New Roman" pitchFamily="18" charset="0"/>
              </a:rPr>
              <a:t>匈</a:t>
            </a:r>
          </a:p>
        </p:txBody>
      </p:sp>
      <p:sp>
        <p:nvSpPr>
          <p:cNvPr id="6148" name="Text Box 4"/>
          <p:cNvSpPr txBox="1"/>
          <p:nvPr/>
        </p:nvSpPr>
        <p:spPr>
          <a:xfrm>
            <a:off x="3902075" y="749300"/>
            <a:ext cx="762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chemeClr val="accent2"/>
                </a:solidFill>
                <a:latin typeface="Times New Roman" pitchFamily="18" charset="0"/>
              </a:rPr>
              <a:t>奴</a:t>
            </a:r>
          </a:p>
        </p:txBody>
      </p:sp>
      <p:grpSp>
        <p:nvGrpSpPr>
          <p:cNvPr id="6149" name="Group 5"/>
          <p:cNvGrpSpPr/>
          <p:nvPr/>
        </p:nvGrpSpPr>
        <p:grpSpPr>
          <a:xfrm>
            <a:off x="5883275" y="1752600"/>
            <a:ext cx="685800" cy="533400"/>
            <a:chOff x="3600" y="1104"/>
            <a:chExt cx="432" cy="336"/>
          </a:xfrm>
        </p:grpSpPr>
        <p:sp>
          <p:nvSpPr>
            <p:cNvPr id="6187" name="Text Box 6"/>
            <p:cNvSpPr txBox="1"/>
            <p:nvPr/>
          </p:nvSpPr>
          <p:spPr>
            <a:xfrm>
              <a:off x="3600" y="1104"/>
              <a:ext cx="43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燕</a:t>
              </a:r>
            </a:p>
          </p:txBody>
        </p:sp>
        <p:sp>
          <p:nvSpPr>
            <p:cNvPr id="6188" name="Oval 7"/>
            <p:cNvSpPr/>
            <p:nvPr/>
          </p:nvSpPr>
          <p:spPr>
            <a:xfrm>
              <a:off x="3648" y="1104"/>
              <a:ext cx="336" cy="336"/>
            </a:xfrm>
            <a:prstGeom prst="ellipse">
              <a:avLst/>
            </a:prstGeom>
            <a:noFill/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eaLnBrk="1" hangingPunct="1"/>
              <a:endParaRPr lang="zh-CN" altLang="en-US">
                <a:latin typeface="Arial" pitchFamily="34" charset="0"/>
              </a:endParaRPr>
            </a:p>
          </p:txBody>
        </p:sp>
      </p:grpSp>
      <p:grpSp>
        <p:nvGrpSpPr>
          <p:cNvPr id="6150" name="Group 8"/>
          <p:cNvGrpSpPr/>
          <p:nvPr/>
        </p:nvGrpSpPr>
        <p:grpSpPr>
          <a:xfrm>
            <a:off x="6492875" y="2667000"/>
            <a:ext cx="685800" cy="533400"/>
            <a:chOff x="3984" y="1680"/>
            <a:chExt cx="432" cy="336"/>
          </a:xfrm>
        </p:grpSpPr>
        <p:sp>
          <p:nvSpPr>
            <p:cNvPr id="6185" name="Text Box 9"/>
            <p:cNvSpPr txBox="1"/>
            <p:nvPr/>
          </p:nvSpPr>
          <p:spPr>
            <a:xfrm>
              <a:off x="3984" y="1689"/>
              <a:ext cx="43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齐</a:t>
              </a:r>
            </a:p>
          </p:txBody>
        </p:sp>
        <p:sp>
          <p:nvSpPr>
            <p:cNvPr id="6186" name="Oval 10"/>
            <p:cNvSpPr/>
            <p:nvPr/>
          </p:nvSpPr>
          <p:spPr>
            <a:xfrm>
              <a:off x="4032" y="1680"/>
              <a:ext cx="336" cy="336"/>
            </a:xfrm>
            <a:prstGeom prst="ellipse">
              <a:avLst/>
            </a:prstGeom>
            <a:noFill/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eaLnBrk="1" hangingPunct="1"/>
              <a:endParaRPr lang="zh-CN" altLang="en-US">
                <a:latin typeface="Arial" pitchFamily="34" charset="0"/>
              </a:endParaRPr>
            </a:p>
          </p:txBody>
        </p:sp>
      </p:grpSp>
      <p:grpSp>
        <p:nvGrpSpPr>
          <p:cNvPr id="6151" name="Group 11"/>
          <p:cNvGrpSpPr/>
          <p:nvPr/>
        </p:nvGrpSpPr>
        <p:grpSpPr>
          <a:xfrm>
            <a:off x="4359275" y="5486400"/>
            <a:ext cx="609600" cy="533400"/>
            <a:chOff x="2640" y="3456"/>
            <a:chExt cx="384" cy="336"/>
          </a:xfrm>
        </p:grpSpPr>
        <p:sp>
          <p:nvSpPr>
            <p:cNvPr id="6183" name="Text Box 12"/>
            <p:cNvSpPr txBox="1"/>
            <p:nvPr/>
          </p:nvSpPr>
          <p:spPr>
            <a:xfrm>
              <a:off x="2640" y="3465"/>
              <a:ext cx="38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楚</a:t>
              </a:r>
            </a:p>
          </p:txBody>
        </p:sp>
        <p:sp>
          <p:nvSpPr>
            <p:cNvPr id="6184" name="Oval 13"/>
            <p:cNvSpPr/>
            <p:nvPr/>
          </p:nvSpPr>
          <p:spPr>
            <a:xfrm>
              <a:off x="2640" y="3456"/>
              <a:ext cx="336" cy="336"/>
            </a:xfrm>
            <a:prstGeom prst="ellipse">
              <a:avLst/>
            </a:prstGeom>
            <a:noFill/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eaLnBrk="1" hangingPunct="1"/>
              <a:endParaRPr lang="zh-CN" altLang="en-US">
                <a:latin typeface="Arial" pitchFamily="34" charset="0"/>
              </a:endParaRPr>
            </a:p>
          </p:txBody>
        </p:sp>
      </p:grpSp>
      <p:grpSp>
        <p:nvGrpSpPr>
          <p:cNvPr id="6152" name="Group 14"/>
          <p:cNvGrpSpPr/>
          <p:nvPr/>
        </p:nvGrpSpPr>
        <p:grpSpPr>
          <a:xfrm>
            <a:off x="2835275" y="3886200"/>
            <a:ext cx="685800" cy="533400"/>
            <a:chOff x="1680" y="2448"/>
            <a:chExt cx="432" cy="336"/>
          </a:xfrm>
        </p:grpSpPr>
        <p:sp>
          <p:nvSpPr>
            <p:cNvPr id="6181" name="Text Box 15"/>
            <p:cNvSpPr txBox="1"/>
            <p:nvPr/>
          </p:nvSpPr>
          <p:spPr>
            <a:xfrm>
              <a:off x="1680" y="2457"/>
              <a:ext cx="43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秦</a:t>
              </a:r>
            </a:p>
          </p:txBody>
        </p:sp>
        <p:sp>
          <p:nvSpPr>
            <p:cNvPr id="6182" name="Oval 16"/>
            <p:cNvSpPr/>
            <p:nvPr/>
          </p:nvSpPr>
          <p:spPr>
            <a:xfrm>
              <a:off x="1728" y="2448"/>
              <a:ext cx="336" cy="336"/>
            </a:xfrm>
            <a:prstGeom prst="ellipse">
              <a:avLst/>
            </a:prstGeom>
            <a:noFill/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eaLnBrk="1" hangingPunct="1"/>
              <a:endParaRPr lang="zh-CN" altLang="en-US">
                <a:latin typeface="Arial" pitchFamily="34" charset="0"/>
              </a:endParaRPr>
            </a:p>
          </p:txBody>
        </p:sp>
      </p:grpSp>
      <p:grpSp>
        <p:nvGrpSpPr>
          <p:cNvPr id="6" name="Group 17"/>
          <p:cNvGrpSpPr/>
          <p:nvPr/>
        </p:nvGrpSpPr>
        <p:grpSpPr>
          <a:xfrm>
            <a:off x="5748338" y="4292600"/>
            <a:ext cx="685800" cy="533400"/>
            <a:chOff x="3984" y="1680"/>
            <a:chExt cx="432" cy="336"/>
          </a:xfrm>
        </p:grpSpPr>
        <p:sp>
          <p:nvSpPr>
            <p:cNvPr id="6179" name="Text Box 18"/>
            <p:cNvSpPr txBox="1"/>
            <p:nvPr/>
          </p:nvSpPr>
          <p:spPr>
            <a:xfrm>
              <a:off x="3984" y="1689"/>
              <a:ext cx="43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宋</a:t>
              </a:r>
            </a:p>
          </p:txBody>
        </p:sp>
        <p:sp>
          <p:nvSpPr>
            <p:cNvPr id="6180" name="Oval 19"/>
            <p:cNvSpPr/>
            <p:nvPr/>
          </p:nvSpPr>
          <p:spPr>
            <a:xfrm>
              <a:off x="4032" y="1680"/>
              <a:ext cx="336" cy="336"/>
            </a:xfrm>
            <a:prstGeom prst="ellipse">
              <a:avLst/>
            </a:prstGeom>
            <a:noFill/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eaLnBrk="1" hangingPunct="1"/>
              <a:endParaRPr lang="zh-CN" altLang="en-US">
                <a:latin typeface="Arial" pitchFamily="34" charset="0"/>
              </a:endParaRPr>
            </a:p>
          </p:txBody>
        </p:sp>
      </p:grpSp>
      <p:grpSp>
        <p:nvGrpSpPr>
          <p:cNvPr id="7" name="Group 20"/>
          <p:cNvGrpSpPr/>
          <p:nvPr/>
        </p:nvGrpSpPr>
        <p:grpSpPr>
          <a:xfrm>
            <a:off x="6950075" y="5029200"/>
            <a:ext cx="685800" cy="533400"/>
            <a:chOff x="3984" y="1680"/>
            <a:chExt cx="432" cy="336"/>
          </a:xfrm>
        </p:grpSpPr>
        <p:sp>
          <p:nvSpPr>
            <p:cNvPr id="6177" name="Text Box 21"/>
            <p:cNvSpPr txBox="1"/>
            <p:nvPr/>
          </p:nvSpPr>
          <p:spPr>
            <a:xfrm>
              <a:off x="3984" y="1689"/>
              <a:ext cx="43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吴</a:t>
              </a:r>
            </a:p>
          </p:txBody>
        </p:sp>
        <p:sp>
          <p:nvSpPr>
            <p:cNvPr id="6178" name="Oval 22"/>
            <p:cNvSpPr/>
            <p:nvPr/>
          </p:nvSpPr>
          <p:spPr>
            <a:xfrm>
              <a:off x="4032" y="1680"/>
              <a:ext cx="336" cy="336"/>
            </a:xfrm>
            <a:prstGeom prst="ellipse">
              <a:avLst/>
            </a:prstGeom>
            <a:noFill/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eaLnBrk="1" hangingPunct="1"/>
              <a:endParaRPr lang="zh-CN" altLang="en-US">
                <a:latin typeface="Arial" pitchFamily="34" charset="0"/>
              </a:endParaRPr>
            </a:p>
          </p:txBody>
        </p:sp>
      </p:grpSp>
      <p:grpSp>
        <p:nvGrpSpPr>
          <p:cNvPr id="8" name="Group 23"/>
          <p:cNvGrpSpPr/>
          <p:nvPr/>
        </p:nvGrpSpPr>
        <p:grpSpPr>
          <a:xfrm>
            <a:off x="7407275" y="5638800"/>
            <a:ext cx="685800" cy="533400"/>
            <a:chOff x="3984" y="1680"/>
            <a:chExt cx="432" cy="336"/>
          </a:xfrm>
        </p:grpSpPr>
        <p:sp>
          <p:nvSpPr>
            <p:cNvPr id="6175" name="Text Box 24"/>
            <p:cNvSpPr txBox="1"/>
            <p:nvPr/>
          </p:nvSpPr>
          <p:spPr>
            <a:xfrm>
              <a:off x="3984" y="1689"/>
              <a:ext cx="43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越</a:t>
              </a:r>
            </a:p>
          </p:txBody>
        </p:sp>
        <p:sp>
          <p:nvSpPr>
            <p:cNvPr id="6176" name="Oval 25"/>
            <p:cNvSpPr/>
            <p:nvPr/>
          </p:nvSpPr>
          <p:spPr>
            <a:xfrm>
              <a:off x="4032" y="1680"/>
              <a:ext cx="336" cy="336"/>
            </a:xfrm>
            <a:prstGeom prst="ellipse">
              <a:avLst/>
            </a:prstGeom>
            <a:noFill/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eaLnBrk="1" hangingPunct="1"/>
              <a:endParaRPr lang="zh-CN" altLang="en-US">
                <a:latin typeface="Arial" pitchFamily="34" charset="0"/>
              </a:endParaRPr>
            </a:p>
          </p:txBody>
        </p:sp>
      </p:grpSp>
      <p:sp>
        <p:nvSpPr>
          <p:cNvPr id="155674" name="Oval 26"/>
          <p:cNvSpPr/>
          <p:nvPr/>
        </p:nvSpPr>
        <p:spPr>
          <a:xfrm>
            <a:off x="4308475" y="3716338"/>
            <a:ext cx="533400" cy="533400"/>
          </a:xfrm>
          <a:prstGeom prst="ellipse">
            <a:avLst/>
          </a:prstGeom>
          <a:solidFill>
            <a:srgbClr val="2727FF"/>
          </a:solidFill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1" hangingPunct="1"/>
            <a:r>
              <a:rPr lang="zh-CN" altLang="en-US" sz="2800" b="1">
                <a:solidFill>
                  <a:schemeClr val="bg1"/>
                </a:solidFill>
                <a:latin typeface="Arial" pitchFamily="34" charset="0"/>
                <a:ea typeface="楷体_GB2312" pitchFamily="49" charset="-122"/>
              </a:rPr>
              <a:t>晋</a:t>
            </a:r>
          </a:p>
        </p:txBody>
      </p:sp>
      <p:sp>
        <p:nvSpPr>
          <p:cNvPr id="155675" name="Oval 27"/>
          <p:cNvSpPr/>
          <p:nvPr/>
        </p:nvSpPr>
        <p:spPr>
          <a:xfrm>
            <a:off x="4308475" y="3716338"/>
            <a:ext cx="533400" cy="533400"/>
          </a:xfrm>
          <a:prstGeom prst="ellipse">
            <a:avLst/>
          </a:prstGeom>
          <a:solidFill>
            <a:srgbClr val="2727FF"/>
          </a:solidFill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1" hangingPunct="1"/>
            <a:r>
              <a:rPr lang="zh-CN" altLang="en-US" sz="2800" b="1">
                <a:solidFill>
                  <a:schemeClr val="bg1"/>
                </a:solidFill>
                <a:latin typeface="Arial" pitchFamily="34" charset="0"/>
                <a:ea typeface="楷体_GB2312" pitchFamily="49" charset="-122"/>
              </a:rPr>
              <a:t>赵</a:t>
            </a:r>
          </a:p>
        </p:txBody>
      </p:sp>
      <p:sp>
        <p:nvSpPr>
          <p:cNvPr id="155676" name="Oval 28"/>
          <p:cNvSpPr/>
          <p:nvPr/>
        </p:nvSpPr>
        <p:spPr>
          <a:xfrm>
            <a:off x="4308475" y="3716338"/>
            <a:ext cx="533400" cy="533400"/>
          </a:xfrm>
          <a:prstGeom prst="ellipse">
            <a:avLst/>
          </a:prstGeom>
          <a:solidFill>
            <a:srgbClr val="2727FF"/>
          </a:solidFill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1" hangingPunct="1"/>
            <a:r>
              <a:rPr lang="zh-CN" altLang="en-US" sz="2800" b="1">
                <a:solidFill>
                  <a:schemeClr val="bg1"/>
                </a:solidFill>
                <a:latin typeface="Arial" pitchFamily="34" charset="0"/>
                <a:ea typeface="楷体_GB2312" pitchFamily="49" charset="-122"/>
              </a:rPr>
              <a:t>魏</a:t>
            </a:r>
          </a:p>
        </p:txBody>
      </p:sp>
      <p:sp>
        <p:nvSpPr>
          <p:cNvPr id="155677" name="Oval 29"/>
          <p:cNvSpPr/>
          <p:nvPr/>
        </p:nvSpPr>
        <p:spPr>
          <a:xfrm>
            <a:off x="4308475" y="3716338"/>
            <a:ext cx="533400" cy="533400"/>
          </a:xfrm>
          <a:prstGeom prst="ellipse">
            <a:avLst/>
          </a:prstGeom>
          <a:solidFill>
            <a:srgbClr val="2727FF"/>
          </a:solidFill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1" hangingPunct="1"/>
            <a:r>
              <a:rPr lang="zh-CN" altLang="en-US" sz="2800" b="1">
                <a:solidFill>
                  <a:schemeClr val="bg1"/>
                </a:solidFill>
                <a:latin typeface="Arial" pitchFamily="34" charset="0"/>
                <a:ea typeface="楷体_GB2312" pitchFamily="49" charset="-122"/>
              </a:rPr>
              <a:t>韩</a:t>
            </a:r>
          </a:p>
        </p:txBody>
      </p:sp>
      <p:sp>
        <p:nvSpPr>
          <p:cNvPr id="155678" name="Text Box 30"/>
          <p:cNvSpPr txBox="1">
            <a:spLocks noChangeArrowheads="1"/>
          </p:cNvSpPr>
          <p:nvPr/>
        </p:nvSpPr>
        <p:spPr bwMode="auto">
          <a:xfrm>
            <a:off x="4202113" y="2708275"/>
            <a:ext cx="614363" cy="2233613"/>
          </a:xfrm>
          <a:prstGeom prst="rect">
            <a:avLst/>
          </a:prstGeom>
          <a:solidFill>
            <a:schemeClr val="bg1"/>
          </a:solidFill>
          <a:ln w="41275">
            <a:solidFill>
              <a:srgbClr val="FF0000"/>
            </a:solidFill>
            <a:miter lim="800000"/>
          </a:ln>
          <a:effectLst/>
        </p:spPr>
        <p:txBody>
          <a:bodyPr vert="eaVert"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三 家 分 晋</a:t>
            </a:r>
          </a:p>
        </p:txBody>
      </p:sp>
      <p:sp>
        <p:nvSpPr>
          <p:cNvPr id="155679" name="Oval 31"/>
          <p:cNvSpPr/>
          <p:nvPr/>
        </p:nvSpPr>
        <p:spPr>
          <a:xfrm>
            <a:off x="6586538" y="2657475"/>
            <a:ext cx="533400" cy="533400"/>
          </a:xfrm>
          <a:prstGeom prst="ellipse">
            <a:avLst/>
          </a:prstGeom>
          <a:solidFill>
            <a:srgbClr val="2727FF"/>
          </a:solidFill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1" hangingPunct="1"/>
            <a:r>
              <a:rPr lang="zh-CN" altLang="en-US" sz="2800" b="1">
                <a:solidFill>
                  <a:schemeClr val="bg1"/>
                </a:solidFill>
                <a:latin typeface="Arial" pitchFamily="34" charset="0"/>
                <a:ea typeface="楷体_GB2312" pitchFamily="49" charset="-122"/>
              </a:rPr>
              <a:t>齐</a:t>
            </a:r>
          </a:p>
        </p:txBody>
      </p:sp>
      <p:grpSp>
        <p:nvGrpSpPr>
          <p:cNvPr id="9" name="Group 32"/>
          <p:cNvGrpSpPr/>
          <p:nvPr/>
        </p:nvGrpSpPr>
        <p:grpSpPr>
          <a:xfrm>
            <a:off x="7010400" y="2127250"/>
            <a:ext cx="2051050" cy="581025"/>
            <a:chOff x="4368" y="1608"/>
            <a:chExt cx="1152" cy="264"/>
          </a:xfrm>
        </p:grpSpPr>
        <p:sp>
          <p:nvSpPr>
            <p:cNvPr id="6173" name="AutoShape 33"/>
            <p:cNvSpPr/>
            <p:nvPr/>
          </p:nvSpPr>
          <p:spPr>
            <a:xfrm rot="8478973">
              <a:off x="4368" y="1728"/>
              <a:ext cx="432" cy="144"/>
            </a:xfrm>
            <a:prstGeom prst="rtTriangle">
              <a:avLst/>
            </a:prstGeom>
            <a:solidFill>
              <a:schemeClr val="bg1"/>
            </a:solidFill>
            <a:ln w="4127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eaLnBrk="1" hangingPunct="1"/>
              <a:endParaRPr lang="zh-CN" altLang="en-US">
                <a:latin typeface="Arial" pitchFamily="34" charset="0"/>
              </a:endParaRPr>
            </a:p>
          </p:txBody>
        </p:sp>
        <p:sp>
          <p:nvSpPr>
            <p:cNvPr id="155682" name="Text Box 34"/>
            <p:cNvSpPr txBox="1">
              <a:spLocks noChangeArrowheads="1"/>
            </p:cNvSpPr>
            <p:nvPr/>
          </p:nvSpPr>
          <p:spPr bwMode="auto">
            <a:xfrm>
              <a:off x="4560" y="1608"/>
              <a:ext cx="960" cy="238"/>
            </a:xfrm>
            <a:prstGeom prst="rect">
              <a:avLst/>
            </a:prstGeom>
            <a:solidFill>
              <a:schemeClr val="bg1"/>
            </a:solidFill>
            <a:ln w="41275">
              <a:solidFill>
                <a:srgbClr val="FF0000"/>
              </a:solidFill>
              <a:miter lim="800000"/>
            </a:ln>
            <a:effectLst/>
          </p:spPr>
          <p:txBody>
            <a:bodyPr>
              <a:spAutoFit/>
            </a:bodyPr>
            <a:lstStyle/>
            <a:p>
              <a:pPr marR="0" defTabSz="914400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kumimoji="1" lang="zh-CN" altLang="en-US" sz="2800" b="1" kern="1200" cap="none" spc="0" normalizeH="0" baseline="0" noProof="0">
                  <a:effectLst>
                    <a:outerShdw blurRad="38100" dist="38100" dir="2700000" algn="tl">
                      <a:srgbClr val="C0C0C0"/>
                    </a:outerShdw>
                  </a:effectLst>
                  <a:latin typeface="楷体_GB2312" pitchFamily="49" charset="-122"/>
                  <a:ea typeface="楷体_GB2312" pitchFamily="49" charset="-122"/>
                  <a:cs typeface="+mn-cs"/>
                </a:rPr>
                <a:t>田氏代齐</a:t>
              </a:r>
            </a:p>
          </p:txBody>
        </p:sp>
      </p:grpSp>
      <p:grpSp>
        <p:nvGrpSpPr>
          <p:cNvPr id="10" name="Group 35"/>
          <p:cNvGrpSpPr/>
          <p:nvPr/>
        </p:nvGrpSpPr>
        <p:grpSpPr>
          <a:xfrm>
            <a:off x="5875338" y="1752600"/>
            <a:ext cx="685800" cy="533400"/>
            <a:chOff x="2241" y="618"/>
            <a:chExt cx="432" cy="336"/>
          </a:xfrm>
        </p:grpSpPr>
        <p:sp>
          <p:nvSpPr>
            <p:cNvPr id="6171" name="Oval 36"/>
            <p:cNvSpPr/>
            <p:nvPr/>
          </p:nvSpPr>
          <p:spPr>
            <a:xfrm>
              <a:off x="2293" y="618"/>
              <a:ext cx="336" cy="336"/>
            </a:xfrm>
            <a:prstGeom prst="ellipse">
              <a:avLst/>
            </a:prstGeom>
            <a:solidFill>
              <a:srgbClr val="0000FF"/>
            </a:solidFill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eaLnBrk="1" hangingPunct="1"/>
              <a:endParaRPr lang="zh-CN" altLang="en-US">
                <a:latin typeface="Arial" pitchFamily="34" charset="0"/>
              </a:endParaRPr>
            </a:p>
          </p:txBody>
        </p:sp>
        <p:sp>
          <p:nvSpPr>
            <p:cNvPr id="6172" name="Text Box 37"/>
            <p:cNvSpPr txBox="1"/>
            <p:nvPr/>
          </p:nvSpPr>
          <p:spPr>
            <a:xfrm>
              <a:off x="2241" y="618"/>
              <a:ext cx="43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zh-CN" altLang="en-US" sz="2800" b="1">
                  <a:solidFill>
                    <a:schemeClr val="bg1"/>
                  </a:solidFill>
                  <a:latin typeface="Times New Roman" pitchFamily="18" charset="0"/>
                  <a:ea typeface="楷体_GB2312" pitchFamily="49" charset="-122"/>
                </a:rPr>
                <a:t>燕</a:t>
              </a:r>
            </a:p>
          </p:txBody>
        </p:sp>
      </p:grpSp>
      <p:grpSp>
        <p:nvGrpSpPr>
          <p:cNvPr id="11" name="Group 38"/>
          <p:cNvGrpSpPr/>
          <p:nvPr/>
        </p:nvGrpSpPr>
        <p:grpSpPr>
          <a:xfrm>
            <a:off x="4346575" y="5475288"/>
            <a:ext cx="609600" cy="533400"/>
            <a:chOff x="1273" y="2970"/>
            <a:chExt cx="384" cy="336"/>
          </a:xfrm>
        </p:grpSpPr>
        <p:sp>
          <p:nvSpPr>
            <p:cNvPr id="6169" name="Oval 39"/>
            <p:cNvSpPr/>
            <p:nvPr/>
          </p:nvSpPr>
          <p:spPr>
            <a:xfrm>
              <a:off x="1285" y="2970"/>
              <a:ext cx="336" cy="336"/>
            </a:xfrm>
            <a:prstGeom prst="ellipse">
              <a:avLst/>
            </a:prstGeom>
            <a:solidFill>
              <a:srgbClr val="0000FF"/>
            </a:solidFill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eaLnBrk="1" hangingPunct="1"/>
              <a:endParaRPr lang="zh-CN" altLang="en-US">
                <a:latin typeface="Arial" pitchFamily="34" charset="0"/>
              </a:endParaRPr>
            </a:p>
          </p:txBody>
        </p:sp>
        <p:sp>
          <p:nvSpPr>
            <p:cNvPr id="6170" name="Text Box 40"/>
            <p:cNvSpPr txBox="1"/>
            <p:nvPr/>
          </p:nvSpPr>
          <p:spPr>
            <a:xfrm>
              <a:off x="1273" y="2970"/>
              <a:ext cx="38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zh-CN" altLang="en-US" sz="2800" b="1">
                  <a:solidFill>
                    <a:schemeClr val="bg1"/>
                  </a:solidFill>
                  <a:latin typeface="Times New Roman" pitchFamily="18" charset="0"/>
                  <a:ea typeface="楷体_GB2312" pitchFamily="49" charset="-122"/>
                </a:rPr>
                <a:t>楚</a:t>
              </a:r>
            </a:p>
          </p:txBody>
        </p:sp>
      </p:grpSp>
      <p:grpSp>
        <p:nvGrpSpPr>
          <p:cNvPr id="12" name="Group 41"/>
          <p:cNvGrpSpPr/>
          <p:nvPr/>
        </p:nvGrpSpPr>
        <p:grpSpPr>
          <a:xfrm>
            <a:off x="2857500" y="3881438"/>
            <a:ext cx="685800" cy="546100"/>
            <a:chOff x="340" y="1962"/>
            <a:chExt cx="432" cy="344"/>
          </a:xfrm>
        </p:grpSpPr>
        <p:sp>
          <p:nvSpPr>
            <p:cNvPr id="6167" name="Oval 42"/>
            <p:cNvSpPr/>
            <p:nvPr/>
          </p:nvSpPr>
          <p:spPr>
            <a:xfrm>
              <a:off x="373" y="1962"/>
              <a:ext cx="336" cy="336"/>
            </a:xfrm>
            <a:prstGeom prst="ellipse">
              <a:avLst/>
            </a:prstGeom>
            <a:solidFill>
              <a:srgbClr val="0000FF"/>
            </a:solidFill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eaLnBrk="1" hangingPunct="1"/>
              <a:endParaRPr lang="zh-CN" altLang="en-US">
                <a:latin typeface="Arial" pitchFamily="34" charset="0"/>
              </a:endParaRPr>
            </a:p>
          </p:txBody>
        </p:sp>
        <p:sp>
          <p:nvSpPr>
            <p:cNvPr id="6168" name="Text Box 43"/>
            <p:cNvSpPr txBox="1"/>
            <p:nvPr/>
          </p:nvSpPr>
          <p:spPr>
            <a:xfrm>
              <a:off x="340" y="1979"/>
              <a:ext cx="43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zh-CN" altLang="en-US" sz="2800" b="1">
                  <a:solidFill>
                    <a:schemeClr val="bg1"/>
                  </a:solidFill>
                  <a:latin typeface="Times New Roman" pitchFamily="18" charset="0"/>
                  <a:ea typeface="楷体_GB2312" pitchFamily="49" charset="-122"/>
                </a:rPr>
                <a:t>秦</a:t>
              </a:r>
            </a:p>
          </p:txBody>
        </p:sp>
      </p:grpSp>
      <p:sp>
        <p:nvSpPr>
          <p:cNvPr id="155692" name="Oval 44"/>
          <p:cNvSpPr/>
          <p:nvPr/>
        </p:nvSpPr>
        <p:spPr>
          <a:xfrm>
            <a:off x="4278313" y="3716338"/>
            <a:ext cx="533400" cy="533400"/>
          </a:xfrm>
          <a:prstGeom prst="ellipse">
            <a:avLst/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1" hangingPunct="1"/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晋</a:t>
            </a:r>
          </a:p>
        </p:txBody>
      </p:sp>
      <p:sp>
        <p:nvSpPr>
          <p:cNvPr id="6191" name="动作按钮: 后退或前一项 6190">
            <a:hlinkClick action="ppaction://hlinkshowjump?jump=previousslide"/>
          </p:cNvPr>
          <p:cNvSpPr/>
          <p:nvPr/>
        </p:nvSpPr>
        <p:spPr>
          <a:xfrm>
            <a:off x="9764713" y="5867400"/>
            <a:ext cx="423862" cy="293688"/>
          </a:xfrm>
          <a:prstGeom prst="actionButtonBackPrevious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300"/>
                            </p:stCondLst>
                            <p:childTnLst>
                              <p:par>
                                <p:cTn id="11" presetID="6" presetClass="emph" presetSubtype="0" repeatCount="3000" accel="50000" decel="50000" autoRev="1" fill="remove" nodeType="afterEffect"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2" dur="500" fill="hold"/>
                                        <p:tgtEl>
                                          <p:spTgt spid="1556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 vol="61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5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5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5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0" presetClass="path" presetSubtype="0" accel="50000" decel="50000" fill="hold" nodeType="withEffect">
                                  <p:childTnLst>
                                    <p:animMotion origin="layout" path="M 0 0 L 0.09462 -0.12593" pathEditMode="relative" ptsTypes="AA">
                                      <p:cBhvr>
                                        <p:cTn id="23" dur="2000" fill="hold"/>
                                        <p:tgtEl>
                                          <p:spTgt spid="1556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childTnLst>
                                    <p:animMotion origin="layout" path="M 0 0 L 0.07101 0" pathEditMode="relative" ptsTypes="AA">
                                      <p:cBhvr>
                                        <p:cTn id="25" dur="2000" fill="hold"/>
                                        <p:tgtEl>
                                          <p:spTgt spid="1556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childTnLst>
                                    <p:animMotion origin="layout" path="M 0 0 L 0.09462 0.11551" pathEditMode="relative" ptsTypes="AA">
                                      <p:cBhvr>
                                        <p:cTn id="27" dur="2000" fill="hold"/>
                                        <p:tgtEl>
                                          <p:spTgt spid="1556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29" presetID="9" presetClass="exit" presetSubtype="0" fill="hold" grpId="0" nodeType="afterEffect"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1556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5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700"/>
                            </p:stCondLst>
                            <p:childTnLst>
                              <p:par>
                                <p:cTn id="33" presetID="1" presetClass="entr" presetSubtype="0" fill="hold" grpId="1" nodeType="afterEffect"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repeatCount="3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 tmFilter="0, 0; .2, .5; .8, .5; 1, 0"/>
                                        <p:tgtEl>
                                          <p:spTgt spid="1556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500" autoRev="1" fill="hold"/>
                                        <p:tgtEl>
                                          <p:spTgt spid="1556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42" presetID="35" presetClass="exit" presetSubtype="0" fill="hold" grpId="3" nodeType="afterEffect"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1556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1556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1556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155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5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567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withGroup">
                            <p:stCondLst>
                              <p:cond delay="400"/>
                            </p:stCondLst>
                            <p:childTnLst>
                              <p:par>
                                <p:cTn id="55" presetID="6" presetClass="emph" presetSubtype="0" repeatCount="3000" accel="50000" decel="50000" autoRev="1" fill="remove" grpId="5" nodeType="afterEffect"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56" dur="500" fill="hold"/>
                                        <p:tgtEl>
                                          <p:spTgt spid="15567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withGroup">
                            <p:stCondLst>
                              <p:cond delay="800"/>
                            </p:stCondLst>
                            <p:childTnLst>
                              <p:par>
                                <p:cTn id="63" presetID="26" presetClass="emph" presetSubtype="0" repeatCount="3000" fill="hold" nodeType="afterEffect">
                                  <p:childTnLst>
                                    <p:animEffect transition="out" filter="fade">
                                      <p:cBhvr>
                                        <p:cTn id="64" dur="1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7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withGroup">
                            <p:stCondLst>
                              <p:cond delay="1800"/>
                            </p:stCondLst>
                            <p:childTnLst>
                              <p:par>
                                <p:cTn id="67" presetID="25" presetClass="exit" presetSubtype="0" fill="hold" nodeType="afterEffect">
                                  <p:childTnLst>
                                    <p:animEffect transition="out" filter="fade">
                                      <p:cBhvr>
                                        <p:cTn id="6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MTC_00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74" grpId="0"/>
      <p:bldP spid="155678" grpId="1"/>
      <p:bldP spid="155678" grpId="2"/>
      <p:bldP spid="155678" grpId="3"/>
      <p:bldP spid="155679" grpId="4"/>
      <p:bldP spid="155679" grpId="5"/>
      <p:bldP spid="155692" grpId="6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19" name="Rectangle 2"/>
          <p:cNvSpPr/>
          <p:nvPr/>
        </p:nvSpPr>
        <p:spPr>
          <a:xfrm>
            <a:off x="568960" y="10795"/>
            <a:ext cx="10074275" cy="5734050"/>
          </a:xfrm>
          <a:prstGeom prst="rect">
            <a:avLst/>
          </a:prstGeom>
          <a:solidFill>
            <a:srgbClr val="808000">
              <a:alpha val="45882"/>
            </a:srgbClr>
          </a:solidFill>
          <a:ln w="9525" cap="flat" cmpd="sng">
            <a:solidFill>
              <a:srgbClr val="33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>
              <a:buFont typeface="Arial" pitchFamily="34" charset="0"/>
              <a:buNone/>
            </a:pPr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9220" name="Group 3"/>
          <p:cNvGrpSpPr/>
          <p:nvPr/>
        </p:nvGrpSpPr>
        <p:grpSpPr>
          <a:xfrm>
            <a:off x="2555875" y="2708275"/>
            <a:ext cx="4548188" cy="3416300"/>
            <a:chExt cx="3449" cy="2591"/>
          </a:xfrm>
        </p:grpSpPr>
        <p:sp>
          <p:nvSpPr>
            <p:cNvPr id="9221" name="未知"/>
            <p:cNvSpPr/>
            <p:nvPr/>
          </p:nvSpPr>
          <p:spPr>
            <a:xfrm>
              <a:off x="0" y="0"/>
              <a:ext cx="3449" cy="2591"/>
            </a:xfrm>
            <a:custGeom>
              <a:cxnLst>
                <a:cxn ang="0">
                  <a:pos x="855" y="959"/>
                </a:cxn>
                <a:cxn ang="0">
                  <a:pos x="389" y="1354"/>
                </a:cxn>
                <a:cxn ang="0">
                  <a:pos x="59" y="1760"/>
                </a:cxn>
                <a:cxn ang="0">
                  <a:pos x="35" y="2035"/>
                </a:cxn>
                <a:cxn ang="0">
                  <a:pos x="62" y="2099"/>
                </a:cxn>
                <a:cxn ang="0">
                  <a:pos x="50" y="2252"/>
                </a:cxn>
                <a:cxn ang="0">
                  <a:pos x="78" y="2479"/>
                </a:cxn>
                <a:cxn ang="0">
                  <a:pos x="252" y="2581"/>
                </a:cxn>
                <a:cxn ang="0">
                  <a:pos x="797" y="2539"/>
                </a:cxn>
                <a:cxn ang="0">
                  <a:pos x="1241" y="2482"/>
                </a:cxn>
                <a:cxn ang="0">
                  <a:pos x="1610" y="2449"/>
                </a:cxn>
                <a:cxn ang="0">
                  <a:pos x="1974" y="2374"/>
                </a:cxn>
                <a:cxn ang="0">
                  <a:pos x="2373" y="2266"/>
                </a:cxn>
                <a:cxn ang="0">
                  <a:pos x="2877" y="2309"/>
                </a:cxn>
                <a:cxn ang="0">
                  <a:pos x="3140" y="2329"/>
                </a:cxn>
                <a:cxn ang="0">
                  <a:pos x="3189" y="2339"/>
                </a:cxn>
                <a:cxn ang="0">
                  <a:pos x="3386" y="2174"/>
                </a:cxn>
                <a:cxn ang="0">
                  <a:pos x="3441" y="1739"/>
                </a:cxn>
                <a:cxn ang="0">
                  <a:pos x="3339" y="1241"/>
                </a:cxn>
                <a:cxn ang="0">
                  <a:pos x="3225" y="875"/>
                </a:cxn>
                <a:cxn ang="0">
                  <a:pos x="2810" y="136"/>
                </a:cxn>
                <a:cxn ang="0">
                  <a:pos x="2642" y="59"/>
                </a:cxn>
                <a:cxn ang="0">
                  <a:pos x="2496" y="287"/>
                </a:cxn>
                <a:cxn ang="0">
                  <a:pos x="2448" y="481"/>
                </a:cxn>
                <a:cxn ang="0">
                  <a:pos x="2163" y="665"/>
                </a:cxn>
                <a:cxn ang="0">
                  <a:pos x="1764" y="754"/>
                </a:cxn>
                <a:cxn ang="0">
                  <a:pos x="1466" y="700"/>
                </a:cxn>
                <a:cxn ang="0">
                  <a:pos x="1469" y="901"/>
                </a:cxn>
                <a:cxn ang="0">
                  <a:pos x="1340" y="946"/>
                </a:cxn>
                <a:cxn ang="0">
                  <a:pos x="855" y="959"/>
                </a:cxn>
              </a:cxnLst>
              <a:pathLst>
                <a:path w="3449" h="2591">
                  <a:moveTo>
                    <a:pt x="855" y="959"/>
                  </a:moveTo>
                  <a:cubicBezTo>
                    <a:pt x="697" y="1027"/>
                    <a:pt x="522" y="1221"/>
                    <a:pt x="389" y="1354"/>
                  </a:cubicBezTo>
                  <a:cubicBezTo>
                    <a:pt x="256" y="1487"/>
                    <a:pt x="118" y="1647"/>
                    <a:pt x="59" y="1760"/>
                  </a:cubicBezTo>
                  <a:cubicBezTo>
                    <a:pt x="0" y="1873"/>
                    <a:pt x="35" y="1979"/>
                    <a:pt x="35" y="2035"/>
                  </a:cubicBezTo>
                  <a:cubicBezTo>
                    <a:pt x="35" y="2091"/>
                    <a:pt x="60" y="2063"/>
                    <a:pt x="62" y="2099"/>
                  </a:cubicBezTo>
                  <a:cubicBezTo>
                    <a:pt x="64" y="2135"/>
                    <a:pt x="47" y="2189"/>
                    <a:pt x="50" y="2252"/>
                  </a:cubicBezTo>
                  <a:cubicBezTo>
                    <a:pt x="53" y="2315"/>
                    <a:pt x="44" y="2424"/>
                    <a:pt x="78" y="2479"/>
                  </a:cubicBezTo>
                  <a:cubicBezTo>
                    <a:pt x="112" y="2534"/>
                    <a:pt x="132" y="2571"/>
                    <a:pt x="252" y="2581"/>
                  </a:cubicBezTo>
                  <a:cubicBezTo>
                    <a:pt x="372" y="2591"/>
                    <a:pt x="632" y="2555"/>
                    <a:pt x="797" y="2539"/>
                  </a:cubicBezTo>
                  <a:cubicBezTo>
                    <a:pt x="962" y="2523"/>
                    <a:pt x="1106" y="2497"/>
                    <a:pt x="1241" y="2482"/>
                  </a:cubicBezTo>
                  <a:cubicBezTo>
                    <a:pt x="1376" y="2467"/>
                    <a:pt x="1488" y="2467"/>
                    <a:pt x="1610" y="2449"/>
                  </a:cubicBezTo>
                  <a:cubicBezTo>
                    <a:pt x="1732" y="2431"/>
                    <a:pt x="1847" y="2405"/>
                    <a:pt x="1974" y="2374"/>
                  </a:cubicBezTo>
                  <a:cubicBezTo>
                    <a:pt x="2101" y="2343"/>
                    <a:pt x="2223" y="2277"/>
                    <a:pt x="2373" y="2266"/>
                  </a:cubicBezTo>
                  <a:cubicBezTo>
                    <a:pt x="2523" y="2255"/>
                    <a:pt x="2749" y="2299"/>
                    <a:pt x="2877" y="2309"/>
                  </a:cubicBezTo>
                  <a:cubicBezTo>
                    <a:pt x="3005" y="2319"/>
                    <a:pt x="3088" y="2324"/>
                    <a:pt x="3140" y="2329"/>
                  </a:cubicBezTo>
                  <a:cubicBezTo>
                    <a:pt x="3192" y="2334"/>
                    <a:pt x="3148" y="2365"/>
                    <a:pt x="3189" y="2339"/>
                  </a:cubicBezTo>
                  <a:cubicBezTo>
                    <a:pt x="3230" y="2313"/>
                    <a:pt x="3344" y="2274"/>
                    <a:pt x="3386" y="2174"/>
                  </a:cubicBezTo>
                  <a:cubicBezTo>
                    <a:pt x="3428" y="2074"/>
                    <a:pt x="3449" y="1894"/>
                    <a:pt x="3441" y="1739"/>
                  </a:cubicBezTo>
                  <a:cubicBezTo>
                    <a:pt x="3433" y="1584"/>
                    <a:pt x="3375" y="1385"/>
                    <a:pt x="3339" y="1241"/>
                  </a:cubicBezTo>
                  <a:cubicBezTo>
                    <a:pt x="3303" y="1097"/>
                    <a:pt x="3313" y="1059"/>
                    <a:pt x="3225" y="875"/>
                  </a:cubicBezTo>
                  <a:cubicBezTo>
                    <a:pt x="3137" y="691"/>
                    <a:pt x="2907" y="272"/>
                    <a:pt x="2810" y="136"/>
                  </a:cubicBezTo>
                  <a:cubicBezTo>
                    <a:pt x="2713" y="0"/>
                    <a:pt x="2694" y="34"/>
                    <a:pt x="2642" y="59"/>
                  </a:cubicBezTo>
                  <a:cubicBezTo>
                    <a:pt x="2590" y="84"/>
                    <a:pt x="2528" y="217"/>
                    <a:pt x="2496" y="287"/>
                  </a:cubicBezTo>
                  <a:cubicBezTo>
                    <a:pt x="2464" y="357"/>
                    <a:pt x="2504" y="418"/>
                    <a:pt x="2448" y="481"/>
                  </a:cubicBezTo>
                  <a:cubicBezTo>
                    <a:pt x="2392" y="544"/>
                    <a:pt x="2277" y="619"/>
                    <a:pt x="2163" y="665"/>
                  </a:cubicBezTo>
                  <a:cubicBezTo>
                    <a:pt x="2049" y="711"/>
                    <a:pt x="1880" y="748"/>
                    <a:pt x="1764" y="754"/>
                  </a:cubicBezTo>
                  <a:cubicBezTo>
                    <a:pt x="1648" y="760"/>
                    <a:pt x="1515" y="675"/>
                    <a:pt x="1466" y="700"/>
                  </a:cubicBezTo>
                  <a:cubicBezTo>
                    <a:pt x="1417" y="725"/>
                    <a:pt x="1490" y="860"/>
                    <a:pt x="1469" y="901"/>
                  </a:cubicBezTo>
                  <a:cubicBezTo>
                    <a:pt x="1448" y="942"/>
                    <a:pt x="1442" y="936"/>
                    <a:pt x="1340" y="946"/>
                  </a:cubicBezTo>
                  <a:cubicBezTo>
                    <a:pt x="1238" y="956"/>
                    <a:pt x="979" y="900"/>
                    <a:pt x="855" y="959"/>
                  </a:cubicBezTo>
                  <a:close/>
                </a:path>
              </a:pathLst>
            </a:custGeom>
            <a:solidFill>
              <a:srgbClr val="FF99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9381" name="WordArt 5"/>
            <p:cNvSpPr/>
            <p:nvPr/>
          </p:nvSpPr>
          <p:spPr>
            <a:xfrm>
              <a:off x="1233" y="1733"/>
              <a:ext cx="136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/>
            </a:bodyPr>
            <a:lstStyle/>
            <a:p>
              <a:pPr algn="ctr" fontAlgn="base"/>
              <a:r>
                <a:rPr lang="zh-CN" altLang="en-US" sz="3600" b="1" strike="noStrike" noProof="1"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  <a:cs typeface="+mn-cs"/>
                </a:rPr>
                <a:t>郢</a:t>
              </a:r>
              <a:endParaRPr lang="zh-CN" altLang="en-US" sz="3600" b="1" strike="noStrike" noProof="1">
                <a:ln w="190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9223" name="Group 6"/>
          <p:cNvGrpSpPr/>
          <p:nvPr/>
        </p:nvGrpSpPr>
        <p:grpSpPr>
          <a:xfrm>
            <a:off x="5356860" y="3048000"/>
            <a:ext cx="1612265" cy="747395"/>
            <a:chExt cx="845" cy="563"/>
          </a:xfrm>
        </p:grpSpPr>
        <p:sp>
          <p:nvSpPr>
            <p:cNvPr id="9224" name="未知"/>
            <p:cNvSpPr/>
            <p:nvPr/>
          </p:nvSpPr>
          <p:spPr>
            <a:xfrm>
              <a:off x="0" y="0"/>
              <a:ext cx="845" cy="563"/>
            </a:xfrm>
            <a:custGeom>
              <a:cxnLst>
                <a:cxn ang="0">
                  <a:pos x="261" y="13"/>
                </a:cxn>
                <a:cxn ang="0">
                  <a:pos x="225" y="12"/>
                </a:cxn>
                <a:cxn ang="0">
                  <a:pos x="206" y="51"/>
                </a:cxn>
                <a:cxn ang="0">
                  <a:pos x="146" y="97"/>
                </a:cxn>
                <a:cxn ang="0">
                  <a:pos x="78" y="121"/>
                </a:cxn>
                <a:cxn ang="0">
                  <a:pos x="6" y="141"/>
                </a:cxn>
                <a:cxn ang="0">
                  <a:pos x="44" y="313"/>
                </a:cxn>
                <a:cxn ang="0">
                  <a:pos x="42" y="499"/>
                </a:cxn>
                <a:cxn ang="0">
                  <a:pos x="32" y="553"/>
                </a:cxn>
                <a:cxn ang="0">
                  <a:pos x="78" y="559"/>
                </a:cxn>
                <a:cxn ang="0">
                  <a:pos x="156" y="550"/>
                </a:cxn>
                <a:cxn ang="0">
                  <a:pos x="272" y="517"/>
                </a:cxn>
                <a:cxn ang="0">
                  <a:pos x="341" y="504"/>
                </a:cxn>
                <a:cxn ang="0">
                  <a:pos x="423" y="475"/>
                </a:cxn>
                <a:cxn ang="0">
                  <a:pos x="558" y="448"/>
                </a:cxn>
                <a:cxn ang="0">
                  <a:pos x="696" y="357"/>
                </a:cxn>
                <a:cxn ang="0">
                  <a:pos x="786" y="322"/>
                </a:cxn>
                <a:cxn ang="0">
                  <a:pos x="828" y="262"/>
                </a:cxn>
                <a:cxn ang="0">
                  <a:pos x="684" y="193"/>
                </a:cxn>
                <a:cxn ang="0">
                  <a:pos x="621" y="211"/>
                </a:cxn>
                <a:cxn ang="0">
                  <a:pos x="567" y="243"/>
                </a:cxn>
                <a:cxn ang="0">
                  <a:pos x="485" y="237"/>
                </a:cxn>
                <a:cxn ang="0">
                  <a:pos x="434" y="190"/>
                </a:cxn>
                <a:cxn ang="0">
                  <a:pos x="435" y="85"/>
                </a:cxn>
                <a:cxn ang="0">
                  <a:pos x="261" y="13"/>
                </a:cxn>
              </a:cxnLst>
              <a:pathLst>
                <a:path w="845" h="563">
                  <a:moveTo>
                    <a:pt x="261" y="13"/>
                  </a:moveTo>
                  <a:cubicBezTo>
                    <a:pt x="228" y="0"/>
                    <a:pt x="234" y="6"/>
                    <a:pt x="225" y="12"/>
                  </a:cubicBezTo>
                  <a:cubicBezTo>
                    <a:pt x="216" y="18"/>
                    <a:pt x="219" y="37"/>
                    <a:pt x="206" y="51"/>
                  </a:cubicBezTo>
                  <a:cubicBezTo>
                    <a:pt x="193" y="65"/>
                    <a:pt x="167" y="85"/>
                    <a:pt x="146" y="97"/>
                  </a:cubicBezTo>
                  <a:cubicBezTo>
                    <a:pt x="125" y="109"/>
                    <a:pt x="101" y="114"/>
                    <a:pt x="78" y="121"/>
                  </a:cubicBezTo>
                  <a:cubicBezTo>
                    <a:pt x="55" y="128"/>
                    <a:pt x="12" y="109"/>
                    <a:pt x="6" y="141"/>
                  </a:cubicBezTo>
                  <a:cubicBezTo>
                    <a:pt x="0" y="173"/>
                    <a:pt x="38" y="253"/>
                    <a:pt x="44" y="313"/>
                  </a:cubicBezTo>
                  <a:cubicBezTo>
                    <a:pt x="50" y="373"/>
                    <a:pt x="44" y="459"/>
                    <a:pt x="42" y="499"/>
                  </a:cubicBezTo>
                  <a:cubicBezTo>
                    <a:pt x="40" y="539"/>
                    <a:pt x="26" y="543"/>
                    <a:pt x="32" y="553"/>
                  </a:cubicBezTo>
                  <a:cubicBezTo>
                    <a:pt x="38" y="563"/>
                    <a:pt x="57" y="559"/>
                    <a:pt x="78" y="559"/>
                  </a:cubicBezTo>
                  <a:cubicBezTo>
                    <a:pt x="99" y="559"/>
                    <a:pt x="124" y="557"/>
                    <a:pt x="156" y="550"/>
                  </a:cubicBezTo>
                  <a:cubicBezTo>
                    <a:pt x="188" y="543"/>
                    <a:pt x="241" y="525"/>
                    <a:pt x="272" y="517"/>
                  </a:cubicBezTo>
                  <a:cubicBezTo>
                    <a:pt x="303" y="509"/>
                    <a:pt x="316" y="511"/>
                    <a:pt x="341" y="504"/>
                  </a:cubicBezTo>
                  <a:cubicBezTo>
                    <a:pt x="366" y="497"/>
                    <a:pt x="387" y="484"/>
                    <a:pt x="423" y="475"/>
                  </a:cubicBezTo>
                  <a:cubicBezTo>
                    <a:pt x="459" y="466"/>
                    <a:pt x="513" y="468"/>
                    <a:pt x="558" y="448"/>
                  </a:cubicBezTo>
                  <a:cubicBezTo>
                    <a:pt x="603" y="428"/>
                    <a:pt x="658" y="378"/>
                    <a:pt x="696" y="357"/>
                  </a:cubicBezTo>
                  <a:cubicBezTo>
                    <a:pt x="734" y="336"/>
                    <a:pt x="764" y="338"/>
                    <a:pt x="786" y="322"/>
                  </a:cubicBezTo>
                  <a:cubicBezTo>
                    <a:pt x="808" y="306"/>
                    <a:pt x="845" y="283"/>
                    <a:pt x="828" y="262"/>
                  </a:cubicBezTo>
                  <a:cubicBezTo>
                    <a:pt x="811" y="241"/>
                    <a:pt x="718" y="201"/>
                    <a:pt x="684" y="193"/>
                  </a:cubicBezTo>
                  <a:cubicBezTo>
                    <a:pt x="650" y="185"/>
                    <a:pt x="641" y="203"/>
                    <a:pt x="621" y="211"/>
                  </a:cubicBezTo>
                  <a:cubicBezTo>
                    <a:pt x="601" y="219"/>
                    <a:pt x="590" y="239"/>
                    <a:pt x="567" y="243"/>
                  </a:cubicBezTo>
                  <a:cubicBezTo>
                    <a:pt x="544" y="247"/>
                    <a:pt x="507" y="246"/>
                    <a:pt x="485" y="237"/>
                  </a:cubicBezTo>
                  <a:cubicBezTo>
                    <a:pt x="463" y="228"/>
                    <a:pt x="442" y="215"/>
                    <a:pt x="434" y="190"/>
                  </a:cubicBezTo>
                  <a:cubicBezTo>
                    <a:pt x="426" y="165"/>
                    <a:pt x="464" y="114"/>
                    <a:pt x="435" y="85"/>
                  </a:cubicBezTo>
                  <a:cubicBezTo>
                    <a:pt x="406" y="56"/>
                    <a:pt x="297" y="28"/>
                    <a:pt x="261" y="13"/>
                  </a:cubicBezTo>
                  <a:close/>
                </a:path>
              </a:pathLst>
            </a:custGeom>
            <a:solidFill>
              <a:srgbClr val="0066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9384" name="WordArt 8"/>
            <p:cNvSpPr/>
            <p:nvPr/>
          </p:nvSpPr>
          <p:spPr>
            <a:xfrm>
              <a:off x="301" y="351"/>
              <a:ext cx="272" cy="13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/>
            </a:bodyPr>
            <a:lstStyle/>
            <a:p>
              <a:pPr algn="ctr" fontAlgn="base"/>
              <a:r>
                <a:rPr lang="zh-CN" altLang="en-US" sz="3600" b="1" strike="noStrike" noProof="1"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楷体" charset="-122"/>
                  <a:ea typeface="楷体" panose="02010609060101010101" charset="-122"/>
                  <a:cs typeface="+mn-cs"/>
                </a:rPr>
                <a:t>睢阳</a:t>
              </a:r>
              <a:endParaRPr lang="zh-CN" altLang="en-US" sz="3600" b="1" strike="noStrike" noProof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楷体" charset="-122"/>
                <a:ea typeface="楷体" panose="02010609060101010101" charset="-122"/>
              </a:endParaRPr>
            </a:p>
          </p:txBody>
        </p:sp>
      </p:grpSp>
      <p:grpSp>
        <p:nvGrpSpPr>
          <p:cNvPr id="9226" name="Group 9"/>
          <p:cNvGrpSpPr/>
          <p:nvPr/>
        </p:nvGrpSpPr>
        <p:grpSpPr>
          <a:xfrm>
            <a:off x="5393055" y="1568450"/>
            <a:ext cx="3187700" cy="1637030"/>
            <a:chExt cx="1671" cy="1233"/>
          </a:xfrm>
        </p:grpSpPr>
        <p:sp>
          <p:nvSpPr>
            <p:cNvPr id="9227" name="未知"/>
            <p:cNvSpPr/>
            <p:nvPr/>
          </p:nvSpPr>
          <p:spPr>
            <a:xfrm>
              <a:off x="0" y="0"/>
              <a:ext cx="1671" cy="1233"/>
            </a:xfrm>
            <a:custGeom>
              <a:cxnLst>
                <a:cxn ang="0">
                  <a:pos x="280" y="76"/>
                </a:cxn>
                <a:cxn ang="0">
                  <a:pos x="130" y="532"/>
                </a:cxn>
                <a:cxn ang="0">
                  <a:pos x="16" y="796"/>
                </a:cxn>
                <a:cxn ang="0">
                  <a:pos x="31" y="831"/>
                </a:cxn>
                <a:cxn ang="0">
                  <a:pos x="79" y="829"/>
                </a:cxn>
                <a:cxn ang="0">
                  <a:pos x="141" y="885"/>
                </a:cxn>
                <a:cxn ang="0">
                  <a:pos x="186" y="940"/>
                </a:cxn>
                <a:cxn ang="0">
                  <a:pos x="324" y="1005"/>
                </a:cxn>
                <a:cxn ang="0">
                  <a:pos x="396" y="1036"/>
                </a:cxn>
                <a:cxn ang="0">
                  <a:pos x="423" y="1060"/>
                </a:cxn>
                <a:cxn ang="0">
                  <a:pos x="442" y="1032"/>
                </a:cxn>
                <a:cxn ang="0">
                  <a:pos x="490" y="1002"/>
                </a:cxn>
                <a:cxn ang="0">
                  <a:pos x="549" y="1005"/>
                </a:cxn>
                <a:cxn ang="0">
                  <a:pos x="582" y="1038"/>
                </a:cxn>
                <a:cxn ang="0">
                  <a:pos x="598" y="1093"/>
                </a:cxn>
                <a:cxn ang="0">
                  <a:pos x="598" y="1144"/>
                </a:cxn>
                <a:cxn ang="0">
                  <a:pos x="670" y="1138"/>
                </a:cxn>
                <a:cxn ang="0">
                  <a:pos x="765" y="1197"/>
                </a:cxn>
                <a:cxn ang="0">
                  <a:pos x="814" y="1204"/>
                </a:cxn>
                <a:cxn ang="0">
                  <a:pos x="823" y="1020"/>
                </a:cxn>
                <a:cxn ang="0">
                  <a:pos x="846" y="934"/>
                </a:cxn>
                <a:cxn ang="0">
                  <a:pos x="933" y="792"/>
                </a:cxn>
                <a:cxn ang="0">
                  <a:pos x="1032" y="768"/>
                </a:cxn>
                <a:cxn ang="0">
                  <a:pos x="1210" y="826"/>
                </a:cxn>
                <a:cxn ang="0">
                  <a:pos x="1666" y="436"/>
                </a:cxn>
                <a:cxn ang="0">
                  <a:pos x="1180" y="280"/>
                </a:cxn>
                <a:cxn ang="0">
                  <a:pos x="892" y="490"/>
                </a:cxn>
                <a:cxn ang="0">
                  <a:pos x="874" y="286"/>
                </a:cxn>
                <a:cxn ang="0">
                  <a:pos x="664" y="232"/>
                </a:cxn>
                <a:cxn ang="0">
                  <a:pos x="556" y="100"/>
                </a:cxn>
                <a:cxn ang="0">
                  <a:pos x="460" y="4"/>
                </a:cxn>
                <a:cxn ang="0">
                  <a:pos x="280" y="76"/>
                </a:cxn>
              </a:cxnLst>
              <a:pathLst>
                <a:path w="1670" h="1233">
                  <a:moveTo>
                    <a:pt x="280" y="76"/>
                  </a:moveTo>
                  <a:cubicBezTo>
                    <a:pt x="225" y="164"/>
                    <a:pt x="174" y="412"/>
                    <a:pt x="130" y="532"/>
                  </a:cubicBezTo>
                  <a:cubicBezTo>
                    <a:pt x="86" y="652"/>
                    <a:pt x="32" y="746"/>
                    <a:pt x="16" y="796"/>
                  </a:cubicBezTo>
                  <a:cubicBezTo>
                    <a:pt x="0" y="846"/>
                    <a:pt x="21" y="826"/>
                    <a:pt x="31" y="831"/>
                  </a:cubicBezTo>
                  <a:cubicBezTo>
                    <a:pt x="41" y="836"/>
                    <a:pt x="61" y="820"/>
                    <a:pt x="79" y="829"/>
                  </a:cubicBezTo>
                  <a:cubicBezTo>
                    <a:pt x="97" y="838"/>
                    <a:pt x="123" y="867"/>
                    <a:pt x="141" y="885"/>
                  </a:cubicBezTo>
                  <a:cubicBezTo>
                    <a:pt x="159" y="903"/>
                    <a:pt x="156" y="920"/>
                    <a:pt x="186" y="940"/>
                  </a:cubicBezTo>
                  <a:cubicBezTo>
                    <a:pt x="216" y="960"/>
                    <a:pt x="289" y="989"/>
                    <a:pt x="324" y="1005"/>
                  </a:cubicBezTo>
                  <a:cubicBezTo>
                    <a:pt x="359" y="1021"/>
                    <a:pt x="380" y="1027"/>
                    <a:pt x="396" y="1036"/>
                  </a:cubicBezTo>
                  <a:cubicBezTo>
                    <a:pt x="412" y="1045"/>
                    <a:pt x="415" y="1061"/>
                    <a:pt x="423" y="1060"/>
                  </a:cubicBezTo>
                  <a:cubicBezTo>
                    <a:pt x="431" y="1059"/>
                    <a:pt x="431" y="1042"/>
                    <a:pt x="442" y="1032"/>
                  </a:cubicBezTo>
                  <a:cubicBezTo>
                    <a:pt x="453" y="1022"/>
                    <a:pt x="472" y="1006"/>
                    <a:pt x="490" y="1002"/>
                  </a:cubicBezTo>
                  <a:cubicBezTo>
                    <a:pt x="508" y="998"/>
                    <a:pt x="534" y="999"/>
                    <a:pt x="549" y="1005"/>
                  </a:cubicBezTo>
                  <a:cubicBezTo>
                    <a:pt x="564" y="1011"/>
                    <a:pt x="574" y="1023"/>
                    <a:pt x="582" y="1038"/>
                  </a:cubicBezTo>
                  <a:cubicBezTo>
                    <a:pt x="590" y="1053"/>
                    <a:pt x="595" y="1075"/>
                    <a:pt x="598" y="1093"/>
                  </a:cubicBezTo>
                  <a:cubicBezTo>
                    <a:pt x="601" y="1111"/>
                    <a:pt x="586" y="1136"/>
                    <a:pt x="598" y="1144"/>
                  </a:cubicBezTo>
                  <a:cubicBezTo>
                    <a:pt x="610" y="1152"/>
                    <a:pt x="642" y="1129"/>
                    <a:pt x="670" y="1138"/>
                  </a:cubicBezTo>
                  <a:cubicBezTo>
                    <a:pt x="698" y="1147"/>
                    <a:pt x="741" y="1186"/>
                    <a:pt x="765" y="1197"/>
                  </a:cubicBezTo>
                  <a:cubicBezTo>
                    <a:pt x="789" y="1208"/>
                    <a:pt x="804" y="1233"/>
                    <a:pt x="814" y="1204"/>
                  </a:cubicBezTo>
                  <a:cubicBezTo>
                    <a:pt x="824" y="1175"/>
                    <a:pt x="818" y="1065"/>
                    <a:pt x="823" y="1020"/>
                  </a:cubicBezTo>
                  <a:cubicBezTo>
                    <a:pt x="828" y="975"/>
                    <a:pt x="828" y="972"/>
                    <a:pt x="846" y="934"/>
                  </a:cubicBezTo>
                  <a:cubicBezTo>
                    <a:pt x="864" y="896"/>
                    <a:pt x="902" y="820"/>
                    <a:pt x="933" y="792"/>
                  </a:cubicBezTo>
                  <a:cubicBezTo>
                    <a:pt x="964" y="764"/>
                    <a:pt x="986" y="762"/>
                    <a:pt x="1032" y="768"/>
                  </a:cubicBezTo>
                  <a:cubicBezTo>
                    <a:pt x="1078" y="774"/>
                    <a:pt x="1105" y="881"/>
                    <a:pt x="1210" y="826"/>
                  </a:cubicBezTo>
                  <a:cubicBezTo>
                    <a:pt x="1315" y="771"/>
                    <a:pt x="1671" y="527"/>
                    <a:pt x="1666" y="436"/>
                  </a:cubicBezTo>
                  <a:cubicBezTo>
                    <a:pt x="1661" y="345"/>
                    <a:pt x="1309" y="271"/>
                    <a:pt x="1180" y="280"/>
                  </a:cubicBezTo>
                  <a:cubicBezTo>
                    <a:pt x="1051" y="289"/>
                    <a:pt x="943" y="489"/>
                    <a:pt x="892" y="490"/>
                  </a:cubicBezTo>
                  <a:cubicBezTo>
                    <a:pt x="841" y="491"/>
                    <a:pt x="912" y="329"/>
                    <a:pt x="874" y="286"/>
                  </a:cubicBezTo>
                  <a:cubicBezTo>
                    <a:pt x="836" y="243"/>
                    <a:pt x="717" y="263"/>
                    <a:pt x="664" y="232"/>
                  </a:cubicBezTo>
                  <a:cubicBezTo>
                    <a:pt x="611" y="201"/>
                    <a:pt x="590" y="138"/>
                    <a:pt x="556" y="100"/>
                  </a:cubicBezTo>
                  <a:cubicBezTo>
                    <a:pt x="522" y="62"/>
                    <a:pt x="506" y="8"/>
                    <a:pt x="460" y="4"/>
                  </a:cubicBezTo>
                  <a:cubicBezTo>
                    <a:pt x="414" y="0"/>
                    <a:pt x="340" y="5"/>
                    <a:pt x="280" y="76"/>
                  </a:cubicBezTo>
                  <a:close/>
                </a:path>
              </a:pathLst>
            </a:custGeom>
            <a:solidFill>
              <a:srgbClr val="B871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9387" name="WordArt 11"/>
            <p:cNvSpPr/>
            <p:nvPr/>
          </p:nvSpPr>
          <p:spPr>
            <a:xfrm>
              <a:off x="790" y="556"/>
              <a:ext cx="272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/>
            </a:bodyPr>
            <a:lstStyle/>
            <a:p>
              <a:pPr algn="ctr" fontAlgn="base"/>
              <a:r>
                <a:rPr lang="zh-CN" altLang="en-US" sz="3600" b="1" strike="noStrike" noProof="1"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  <a:cs typeface="+mn-cs"/>
                </a:rPr>
                <a:t>临淄</a:t>
              </a:r>
              <a:endParaRPr lang="zh-CN" altLang="en-US" sz="3600" b="1" strike="noStrike" noProof="1">
                <a:ln w="190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9229" name="Group 12"/>
          <p:cNvGrpSpPr/>
          <p:nvPr/>
        </p:nvGrpSpPr>
        <p:grpSpPr>
          <a:xfrm>
            <a:off x="1230630" y="1014095"/>
            <a:ext cx="3601085" cy="4507230"/>
            <a:chExt cx="1888" cy="3396"/>
          </a:xfrm>
        </p:grpSpPr>
        <p:sp>
          <p:nvSpPr>
            <p:cNvPr id="9230" name="未知"/>
            <p:cNvSpPr/>
            <p:nvPr/>
          </p:nvSpPr>
          <p:spPr>
            <a:xfrm>
              <a:off x="0" y="0"/>
              <a:ext cx="1888" cy="3396"/>
            </a:xfrm>
            <a:custGeom>
              <a:cxnLst>
                <a:cxn ang="0">
                  <a:pos x="1320" y="38"/>
                </a:cxn>
                <a:cxn ang="0">
                  <a:pos x="1244" y="54"/>
                </a:cxn>
                <a:cxn ang="0">
                  <a:pos x="1188" y="45"/>
                </a:cxn>
                <a:cxn ang="0">
                  <a:pos x="1134" y="9"/>
                </a:cxn>
                <a:cxn ang="0">
                  <a:pos x="1049" y="20"/>
                </a:cxn>
                <a:cxn ang="0">
                  <a:pos x="972" y="129"/>
                </a:cxn>
                <a:cxn ang="0">
                  <a:pos x="891" y="173"/>
                </a:cxn>
                <a:cxn ang="0">
                  <a:pos x="863" y="212"/>
                </a:cxn>
                <a:cxn ang="0">
                  <a:pos x="861" y="267"/>
                </a:cxn>
                <a:cxn ang="0">
                  <a:pos x="897" y="323"/>
                </a:cxn>
                <a:cxn ang="0">
                  <a:pos x="881" y="404"/>
                </a:cxn>
                <a:cxn ang="0">
                  <a:pos x="867" y="497"/>
                </a:cxn>
                <a:cxn ang="0">
                  <a:pos x="833" y="555"/>
                </a:cxn>
                <a:cxn ang="0">
                  <a:pos x="786" y="669"/>
                </a:cxn>
                <a:cxn ang="0">
                  <a:pos x="768" y="705"/>
                </a:cxn>
                <a:cxn ang="0">
                  <a:pos x="734" y="744"/>
                </a:cxn>
                <a:cxn ang="0">
                  <a:pos x="707" y="807"/>
                </a:cxn>
                <a:cxn ang="0">
                  <a:pos x="614" y="929"/>
                </a:cxn>
                <a:cxn ang="0">
                  <a:pos x="500" y="920"/>
                </a:cxn>
                <a:cxn ang="0">
                  <a:pos x="428" y="929"/>
                </a:cxn>
                <a:cxn ang="0">
                  <a:pos x="389" y="951"/>
                </a:cxn>
                <a:cxn ang="0">
                  <a:pos x="333" y="969"/>
                </a:cxn>
                <a:cxn ang="0">
                  <a:pos x="314" y="1019"/>
                </a:cxn>
                <a:cxn ang="0">
                  <a:pos x="411" y="1094"/>
                </a:cxn>
                <a:cxn ang="0">
                  <a:pos x="410" y="1170"/>
                </a:cxn>
                <a:cxn ang="0">
                  <a:pos x="315" y="1199"/>
                </a:cxn>
                <a:cxn ang="0">
                  <a:pos x="209" y="1202"/>
                </a:cxn>
                <a:cxn ang="0">
                  <a:pos x="137" y="1154"/>
                </a:cxn>
                <a:cxn ang="0">
                  <a:pos x="45" y="1167"/>
                </a:cxn>
                <a:cxn ang="0">
                  <a:pos x="23" y="1211"/>
                </a:cxn>
                <a:cxn ang="0">
                  <a:pos x="5" y="1310"/>
                </a:cxn>
                <a:cxn ang="0">
                  <a:pos x="2" y="1655"/>
                </a:cxn>
                <a:cxn ang="0">
                  <a:pos x="5" y="2306"/>
                </a:cxn>
                <a:cxn ang="0">
                  <a:pos x="32" y="2894"/>
                </a:cxn>
                <a:cxn ang="0">
                  <a:pos x="66" y="3254"/>
                </a:cxn>
                <a:cxn ang="0">
                  <a:pos x="114" y="3380"/>
                </a:cxn>
                <a:cxn ang="0">
                  <a:pos x="339" y="3347"/>
                </a:cxn>
                <a:cxn ang="0">
                  <a:pos x="498" y="3359"/>
                </a:cxn>
                <a:cxn ang="0">
                  <a:pos x="774" y="3206"/>
                </a:cxn>
                <a:cxn ang="0">
                  <a:pos x="858" y="3128"/>
                </a:cxn>
                <a:cxn ang="0">
                  <a:pos x="897" y="3038"/>
                </a:cxn>
                <a:cxn ang="0">
                  <a:pos x="933" y="2922"/>
                </a:cxn>
                <a:cxn ang="0">
                  <a:pos x="989" y="2768"/>
                </a:cxn>
                <a:cxn ang="0">
                  <a:pos x="1133" y="2531"/>
                </a:cxn>
                <a:cxn ang="0">
                  <a:pos x="1416" y="2288"/>
                </a:cxn>
                <a:cxn ang="0">
                  <a:pos x="1496" y="2195"/>
                </a:cxn>
                <a:cxn ang="0">
                  <a:pos x="1652" y="2087"/>
                </a:cxn>
                <a:cxn ang="0">
                  <a:pos x="1839" y="2057"/>
                </a:cxn>
                <a:cxn ang="0">
                  <a:pos x="1878" y="1902"/>
                </a:cxn>
                <a:cxn ang="0">
                  <a:pos x="1781" y="1799"/>
                </a:cxn>
                <a:cxn ang="0">
                  <a:pos x="1433" y="1724"/>
                </a:cxn>
                <a:cxn ang="0">
                  <a:pos x="1365" y="1196"/>
                </a:cxn>
                <a:cxn ang="0">
                  <a:pos x="1434" y="783"/>
                </a:cxn>
                <a:cxn ang="0">
                  <a:pos x="1670" y="158"/>
                </a:cxn>
                <a:cxn ang="0">
                  <a:pos x="1320" y="38"/>
                </a:cxn>
              </a:cxnLst>
              <a:pathLst>
                <a:path w="1888" h="3396">
                  <a:moveTo>
                    <a:pt x="1320" y="38"/>
                  </a:moveTo>
                  <a:cubicBezTo>
                    <a:pt x="1243" y="17"/>
                    <a:pt x="1266" y="53"/>
                    <a:pt x="1244" y="54"/>
                  </a:cubicBezTo>
                  <a:cubicBezTo>
                    <a:pt x="1222" y="55"/>
                    <a:pt x="1206" y="52"/>
                    <a:pt x="1188" y="45"/>
                  </a:cubicBezTo>
                  <a:cubicBezTo>
                    <a:pt x="1170" y="38"/>
                    <a:pt x="1157" y="13"/>
                    <a:pt x="1134" y="9"/>
                  </a:cubicBezTo>
                  <a:cubicBezTo>
                    <a:pt x="1111" y="5"/>
                    <a:pt x="1076" y="0"/>
                    <a:pt x="1049" y="20"/>
                  </a:cubicBezTo>
                  <a:cubicBezTo>
                    <a:pt x="1022" y="40"/>
                    <a:pt x="998" y="104"/>
                    <a:pt x="972" y="129"/>
                  </a:cubicBezTo>
                  <a:cubicBezTo>
                    <a:pt x="946" y="154"/>
                    <a:pt x="909" y="159"/>
                    <a:pt x="891" y="173"/>
                  </a:cubicBezTo>
                  <a:cubicBezTo>
                    <a:pt x="873" y="187"/>
                    <a:pt x="868" y="196"/>
                    <a:pt x="863" y="212"/>
                  </a:cubicBezTo>
                  <a:cubicBezTo>
                    <a:pt x="858" y="228"/>
                    <a:pt x="855" y="249"/>
                    <a:pt x="861" y="267"/>
                  </a:cubicBezTo>
                  <a:cubicBezTo>
                    <a:pt x="867" y="285"/>
                    <a:pt x="894" y="300"/>
                    <a:pt x="897" y="323"/>
                  </a:cubicBezTo>
                  <a:cubicBezTo>
                    <a:pt x="900" y="346"/>
                    <a:pt x="886" y="375"/>
                    <a:pt x="881" y="404"/>
                  </a:cubicBezTo>
                  <a:cubicBezTo>
                    <a:pt x="876" y="433"/>
                    <a:pt x="875" y="472"/>
                    <a:pt x="867" y="497"/>
                  </a:cubicBezTo>
                  <a:cubicBezTo>
                    <a:pt x="859" y="522"/>
                    <a:pt x="846" y="526"/>
                    <a:pt x="833" y="555"/>
                  </a:cubicBezTo>
                  <a:cubicBezTo>
                    <a:pt x="820" y="584"/>
                    <a:pt x="797" y="644"/>
                    <a:pt x="786" y="669"/>
                  </a:cubicBezTo>
                  <a:cubicBezTo>
                    <a:pt x="775" y="694"/>
                    <a:pt x="777" y="693"/>
                    <a:pt x="768" y="705"/>
                  </a:cubicBezTo>
                  <a:cubicBezTo>
                    <a:pt x="759" y="717"/>
                    <a:pt x="744" y="727"/>
                    <a:pt x="734" y="744"/>
                  </a:cubicBezTo>
                  <a:cubicBezTo>
                    <a:pt x="724" y="761"/>
                    <a:pt x="727" y="776"/>
                    <a:pt x="707" y="807"/>
                  </a:cubicBezTo>
                  <a:cubicBezTo>
                    <a:pt x="687" y="838"/>
                    <a:pt x="648" y="910"/>
                    <a:pt x="614" y="929"/>
                  </a:cubicBezTo>
                  <a:cubicBezTo>
                    <a:pt x="580" y="948"/>
                    <a:pt x="531" y="920"/>
                    <a:pt x="500" y="920"/>
                  </a:cubicBezTo>
                  <a:cubicBezTo>
                    <a:pt x="469" y="920"/>
                    <a:pt x="446" y="924"/>
                    <a:pt x="428" y="929"/>
                  </a:cubicBezTo>
                  <a:cubicBezTo>
                    <a:pt x="410" y="934"/>
                    <a:pt x="405" y="944"/>
                    <a:pt x="389" y="951"/>
                  </a:cubicBezTo>
                  <a:cubicBezTo>
                    <a:pt x="373" y="958"/>
                    <a:pt x="346" y="958"/>
                    <a:pt x="333" y="969"/>
                  </a:cubicBezTo>
                  <a:cubicBezTo>
                    <a:pt x="320" y="980"/>
                    <a:pt x="301" y="998"/>
                    <a:pt x="314" y="1019"/>
                  </a:cubicBezTo>
                  <a:cubicBezTo>
                    <a:pt x="327" y="1040"/>
                    <a:pt x="395" y="1069"/>
                    <a:pt x="411" y="1094"/>
                  </a:cubicBezTo>
                  <a:cubicBezTo>
                    <a:pt x="427" y="1119"/>
                    <a:pt x="426" y="1153"/>
                    <a:pt x="410" y="1170"/>
                  </a:cubicBezTo>
                  <a:cubicBezTo>
                    <a:pt x="394" y="1187"/>
                    <a:pt x="348" y="1194"/>
                    <a:pt x="315" y="1199"/>
                  </a:cubicBezTo>
                  <a:cubicBezTo>
                    <a:pt x="282" y="1204"/>
                    <a:pt x="239" y="1209"/>
                    <a:pt x="209" y="1202"/>
                  </a:cubicBezTo>
                  <a:cubicBezTo>
                    <a:pt x="179" y="1195"/>
                    <a:pt x="164" y="1160"/>
                    <a:pt x="137" y="1154"/>
                  </a:cubicBezTo>
                  <a:cubicBezTo>
                    <a:pt x="110" y="1148"/>
                    <a:pt x="64" y="1158"/>
                    <a:pt x="45" y="1167"/>
                  </a:cubicBezTo>
                  <a:cubicBezTo>
                    <a:pt x="26" y="1176"/>
                    <a:pt x="30" y="1187"/>
                    <a:pt x="23" y="1211"/>
                  </a:cubicBezTo>
                  <a:cubicBezTo>
                    <a:pt x="16" y="1235"/>
                    <a:pt x="8" y="1236"/>
                    <a:pt x="5" y="1310"/>
                  </a:cubicBezTo>
                  <a:cubicBezTo>
                    <a:pt x="2" y="1384"/>
                    <a:pt x="2" y="1489"/>
                    <a:pt x="2" y="1655"/>
                  </a:cubicBezTo>
                  <a:cubicBezTo>
                    <a:pt x="2" y="1821"/>
                    <a:pt x="0" y="2100"/>
                    <a:pt x="5" y="2306"/>
                  </a:cubicBezTo>
                  <a:cubicBezTo>
                    <a:pt x="10" y="2512"/>
                    <a:pt x="22" y="2736"/>
                    <a:pt x="32" y="2894"/>
                  </a:cubicBezTo>
                  <a:cubicBezTo>
                    <a:pt x="42" y="3052"/>
                    <a:pt x="52" y="3173"/>
                    <a:pt x="66" y="3254"/>
                  </a:cubicBezTo>
                  <a:cubicBezTo>
                    <a:pt x="80" y="3335"/>
                    <a:pt x="68" y="3364"/>
                    <a:pt x="114" y="3380"/>
                  </a:cubicBezTo>
                  <a:cubicBezTo>
                    <a:pt x="160" y="3396"/>
                    <a:pt x="275" y="3350"/>
                    <a:pt x="339" y="3347"/>
                  </a:cubicBezTo>
                  <a:cubicBezTo>
                    <a:pt x="403" y="3344"/>
                    <a:pt x="425" y="3383"/>
                    <a:pt x="498" y="3359"/>
                  </a:cubicBezTo>
                  <a:cubicBezTo>
                    <a:pt x="571" y="3335"/>
                    <a:pt x="714" y="3244"/>
                    <a:pt x="774" y="3206"/>
                  </a:cubicBezTo>
                  <a:cubicBezTo>
                    <a:pt x="834" y="3168"/>
                    <a:pt x="838" y="3156"/>
                    <a:pt x="858" y="3128"/>
                  </a:cubicBezTo>
                  <a:cubicBezTo>
                    <a:pt x="878" y="3100"/>
                    <a:pt x="884" y="3072"/>
                    <a:pt x="897" y="3038"/>
                  </a:cubicBezTo>
                  <a:cubicBezTo>
                    <a:pt x="910" y="3004"/>
                    <a:pt x="918" y="2967"/>
                    <a:pt x="933" y="2922"/>
                  </a:cubicBezTo>
                  <a:cubicBezTo>
                    <a:pt x="948" y="2877"/>
                    <a:pt x="956" y="2833"/>
                    <a:pt x="989" y="2768"/>
                  </a:cubicBezTo>
                  <a:cubicBezTo>
                    <a:pt x="1022" y="2703"/>
                    <a:pt x="1062" y="2611"/>
                    <a:pt x="1133" y="2531"/>
                  </a:cubicBezTo>
                  <a:cubicBezTo>
                    <a:pt x="1204" y="2451"/>
                    <a:pt x="1356" y="2344"/>
                    <a:pt x="1416" y="2288"/>
                  </a:cubicBezTo>
                  <a:cubicBezTo>
                    <a:pt x="1476" y="2232"/>
                    <a:pt x="1457" y="2229"/>
                    <a:pt x="1496" y="2195"/>
                  </a:cubicBezTo>
                  <a:cubicBezTo>
                    <a:pt x="1535" y="2161"/>
                    <a:pt x="1595" y="2110"/>
                    <a:pt x="1652" y="2087"/>
                  </a:cubicBezTo>
                  <a:cubicBezTo>
                    <a:pt x="1709" y="2064"/>
                    <a:pt x="1801" y="2088"/>
                    <a:pt x="1839" y="2057"/>
                  </a:cubicBezTo>
                  <a:cubicBezTo>
                    <a:pt x="1877" y="2026"/>
                    <a:pt x="1888" y="1945"/>
                    <a:pt x="1878" y="1902"/>
                  </a:cubicBezTo>
                  <a:cubicBezTo>
                    <a:pt x="1868" y="1859"/>
                    <a:pt x="1855" y="1829"/>
                    <a:pt x="1781" y="1799"/>
                  </a:cubicBezTo>
                  <a:cubicBezTo>
                    <a:pt x="1707" y="1769"/>
                    <a:pt x="1502" y="1824"/>
                    <a:pt x="1433" y="1724"/>
                  </a:cubicBezTo>
                  <a:cubicBezTo>
                    <a:pt x="1364" y="1624"/>
                    <a:pt x="1365" y="1353"/>
                    <a:pt x="1365" y="1196"/>
                  </a:cubicBezTo>
                  <a:cubicBezTo>
                    <a:pt x="1365" y="1039"/>
                    <a:pt x="1383" y="956"/>
                    <a:pt x="1434" y="783"/>
                  </a:cubicBezTo>
                  <a:cubicBezTo>
                    <a:pt x="1485" y="610"/>
                    <a:pt x="1689" y="282"/>
                    <a:pt x="1670" y="158"/>
                  </a:cubicBezTo>
                  <a:cubicBezTo>
                    <a:pt x="1651" y="34"/>
                    <a:pt x="1393" y="63"/>
                    <a:pt x="1320" y="38"/>
                  </a:cubicBezTo>
                  <a:close/>
                </a:path>
              </a:pathLst>
            </a:custGeom>
            <a:solidFill>
              <a:srgbClr val="00CC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9390" name="WordArt 14"/>
            <p:cNvSpPr/>
            <p:nvPr/>
          </p:nvSpPr>
          <p:spPr>
            <a:xfrm>
              <a:off x="1212" y="1866"/>
              <a:ext cx="272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/>
            </a:bodyPr>
            <a:lstStyle/>
            <a:p>
              <a:pPr algn="ctr" fontAlgn="base"/>
              <a:r>
                <a:rPr lang="zh-CN" altLang="en-US" sz="3600" b="1" strike="noStrike" noProof="1"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  <a:cs typeface="+mn-cs"/>
                </a:rPr>
                <a:t>咸阳</a:t>
              </a:r>
              <a:endParaRPr lang="zh-CN" altLang="en-US" sz="3600" b="1" strike="noStrike" noProof="1">
                <a:ln w="190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9232" name="Group 15"/>
          <p:cNvGrpSpPr/>
          <p:nvPr/>
        </p:nvGrpSpPr>
        <p:grpSpPr>
          <a:xfrm>
            <a:off x="5496560" y="163195"/>
            <a:ext cx="3534410" cy="1443990"/>
            <a:chExt cx="1852" cy="1088"/>
          </a:xfrm>
        </p:grpSpPr>
        <p:sp>
          <p:nvSpPr>
            <p:cNvPr id="9233" name="未知"/>
            <p:cNvSpPr/>
            <p:nvPr/>
          </p:nvSpPr>
          <p:spPr>
            <a:xfrm>
              <a:off x="0" y="0"/>
              <a:ext cx="1852" cy="1088"/>
            </a:xfrm>
            <a:custGeom>
              <a:cxnLst>
                <a:cxn ang="0">
                  <a:pos x="1246" y="18"/>
                </a:cxn>
                <a:cxn ang="0">
                  <a:pos x="1000" y="129"/>
                </a:cxn>
                <a:cxn ang="0">
                  <a:pos x="756" y="297"/>
                </a:cxn>
                <a:cxn ang="0">
                  <a:pos x="585" y="503"/>
                </a:cxn>
                <a:cxn ang="0">
                  <a:pos x="420" y="497"/>
                </a:cxn>
                <a:cxn ang="0">
                  <a:pos x="204" y="450"/>
                </a:cxn>
                <a:cxn ang="0">
                  <a:pos x="97" y="525"/>
                </a:cxn>
                <a:cxn ang="0">
                  <a:pos x="24" y="563"/>
                </a:cxn>
                <a:cxn ang="0">
                  <a:pos x="4" y="750"/>
                </a:cxn>
                <a:cxn ang="0">
                  <a:pos x="49" y="843"/>
                </a:cxn>
                <a:cxn ang="0">
                  <a:pos x="115" y="827"/>
                </a:cxn>
                <a:cxn ang="0">
                  <a:pos x="199" y="846"/>
                </a:cxn>
                <a:cxn ang="0">
                  <a:pos x="216" y="927"/>
                </a:cxn>
                <a:cxn ang="0">
                  <a:pos x="196" y="992"/>
                </a:cxn>
                <a:cxn ang="0">
                  <a:pos x="288" y="1086"/>
                </a:cxn>
                <a:cxn ang="0">
                  <a:pos x="324" y="1001"/>
                </a:cxn>
                <a:cxn ang="0">
                  <a:pos x="351" y="962"/>
                </a:cxn>
                <a:cxn ang="0">
                  <a:pos x="384" y="905"/>
                </a:cxn>
                <a:cxn ang="0">
                  <a:pos x="501" y="930"/>
                </a:cxn>
                <a:cxn ang="0">
                  <a:pos x="534" y="965"/>
                </a:cxn>
                <a:cxn ang="0">
                  <a:pos x="676" y="936"/>
                </a:cxn>
                <a:cxn ang="0">
                  <a:pos x="864" y="878"/>
                </a:cxn>
                <a:cxn ang="0">
                  <a:pos x="948" y="701"/>
                </a:cxn>
                <a:cxn ang="0">
                  <a:pos x="1089" y="599"/>
                </a:cxn>
                <a:cxn ang="0">
                  <a:pos x="1189" y="425"/>
                </a:cxn>
                <a:cxn ang="0">
                  <a:pos x="1306" y="416"/>
                </a:cxn>
                <a:cxn ang="0">
                  <a:pos x="1327" y="509"/>
                </a:cxn>
                <a:cxn ang="0">
                  <a:pos x="1270" y="665"/>
                </a:cxn>
                <a:cxn ang="0">
                  <a:pos x="1234" y="840"/>
                </a:cxn>
                <a:cxn ang="0">
                  <a:pos x="1170" y="915"/>
                </a:cxn>
                <a:cxn ang="0">
                  <a:pos x="1260" y="981"/>
                </a:cxn>
                <a:cxn ang="0">
                  <a:pos x="1420" y="936"/>
                </a:cxn>
                <a:cxn ang="0">
                  <a:pos x="1531" y="758"/>
                </a:cxn>
                <a:cxn ang="0">
                  <a:pos x="1687" y="638"/>
                </a:cxn>
                <a:cxn ang="0">
                  <a:pos x="1827" y="590"/>
                </a:cxn>
                <a:cxn ang="0">
                  <a:pos x="1836" y="513"/>
                </a:cxn>
                <a:cxn ang="0">
                  <a:pos x="1788" y="414"/>
                </a:cxn>
                <a:cxn ang="0">
                  <a:pos x="1761" y="348"/>
                </a:cxn>
                <a:cxn ang="0">
                  <a:pos x="1621" y="156"/>
                </a:cxn>
                <a:cxn ang="0">
                  <a:pos x="1542" y="74"/>
                </a:cxn>
                <a:cxn ang="0">
                  <a:pos x="1438" y="21"/>
                </a:cxn>
                <a:cxn ang="0">
                  <a:pos x="1246" y="18"/>
                </a:cxn>
              </a:cxnLst>
              <a:pathLst>
                <a:path w="1851" h="1088">
                  <a:moveTo>
                    <a:pt x="1246" y="18"/>
                  </a:moveTo>
                  <a:cubicBezTo>
                    <a:pt x="1173" y="36"/>
                    <a:pt x="1082" y="82"/>
                    <a:pt x="1000" y="129"/>
                  </a:cubicBezTo>
                  <a:cubicBezTo>
                    <a:pt x="918" y="176"/>
                    <a:pt x="825" y="235"/>
                    <a:pt x="756" y="297"/>
                  </a:cubicBezTo>
                  <a:cubicBezTo>
                    <a:pt x="687" y="359"/>
                    <a:pt x="641" y="470"/>
                    <a:pt x="585" y="503"/>
                  </a:cubicBezTo>
                  <a:cubicBezTo>
                    <a:pt x="529" y="536"/>
                    <a:pt x="483" y="506"/>
                    <a:pt x="420" y="497"/>
                  </a:cubicBezTo>
                  <a:cubicBezTo>
                    <a:pt x="357" y="488"/>
                    <a:pt x="258" y="445"/>
                    <a:pt x="204" y="450"/>
                  </a:cubicBezTo>
                  <a:cubicBezTo>
                    <a:pt x="150" y="455"/>
                    <a:pt x="127" y="506"/>
                    <a:pt x="97" y="525"/>
                  </a:cubicBezTo>
                  <a:cubicBezTo>
                    <a:pt x="67" y="544"/>
                    <a:pt x="40" y="526"/>
                    <a:pt x="24" y="563"/>
                  </a:cubicBezTo>
                  <a:cubicBezTo>
                    <a:pt x="8" y="600"/>
                    <a:pt x="0" y="703"/>
                    <a:pt x="4" y="750"/>
                  </a:cubicBezTo>
                  <a:cubicBezTo>
                    <a:pt x="8" y="797"/>
                    <a:pt x="30" y="830"/>
                    <a:pt x="49" y="843"/>
                  </a:cubicBezTo>
                  <a:cubicBezTo>
                    <a:pt x="68" y="856"/>
                    <a:pt x="90" y="826"/>
                    <a:pt x="115" y="827"/>
                  </a:cubicBezTo>
                  <a:cubicBezTo>
                    <a:pt x="140" y="828"/>
                    <a:pt x="182" y="829"/>
                    <a:pt x="199" y="846"/>
                  </a:cubicBezTo>
                  <a:cubicBezTo>
                    <a:pt x="216" y="863"/>
                    <a:pt x="216" y="903"/>
                    <a:pt x="216" y="927"/>
                  </a:cubicBezTo>
                  <a:cubicBezTo>
                    <a:pt x="216" y="951"/>
                    <a:pt x="184" y="966"/>
                    <a:pt x="196" y="992"/>
                  </a:cubicBezTo>
                  <a:cubicBezTo>
                    <a:pt x="208" y="1018"/>
                    <a:pt x="267" y="1084"/>
                    <a:pt x="288" y="1086"/>
                  </a:cubicBezTo>
                  <a:cubicBezTo>
                    <a:pt x="309" y="1088"/>
                    <a:pt x="314" y="1022"/>
                    <a:pt x="324" y="1001"/>
                  </a:cubicBezTo>
                  <a:cubicBezTo>
                    <a:pt x="334" y="980"/>
                    <a:pt x="341" y="978"/>
                    <a:pt x="351" y="962"/>
                  </a:cubicBezTo>
                  <a:cubicBezTo>
                    <a:pt x="361" y="946"/>
                    <a:pt x="359" y="910"/>
                    <a:pt x="384" y="905"/>
                  </a:cubicBezTo>
                  <a:cubicBezTo>
                    <a:pt x="409" y="900"/>
                    <a:pt x="476" y="920"/>
                    <a:pt x="501" y="930"/>
                  </a:cubicBezTo>
                  <a:cubicBezTo>
                    <a:pt x="526" y="940"/>
                    <a:pt x="505" y="964"/>
                    <a:pt x="534" y="965"/>
                  </a:cubicBezTo>
                  <a:cubicBezTo>
                    <a:pt x="563" y="966"/>
                    <a:pt x="621" y="950"/>
                    <a:pt x="676" y="936"/>
                  </a:cubicBezTo>
                  <a:cubicBezTo>
                    <a:pt x="731" y="922"/>
                    <a:pt x="819" y="917"/>
                    <a:pt x="864" y="878"/>
                  </a:cubicBezTo>
                  <a:cubicBezTo>
                    <a:pt x="909" y="839"/>
                    <a:pt x="910" y="748"/>
                    <a:pt x="948" y="701"/>
                  </a:cubicBezTo>
                  <a:cubicBezTo>
                    <a:pt x="986" y="654"/>
                    <a:pt x="1049" y="645"/>
                    <a:pt x="1089" y="599"/>
                  </a:cubicBezTo>
                  <a:cubicBezTo>
                    <a:pt x="1129" y="553"/>
                    <a:pt x="1153" y="455"/>
                    <a:pt x="1189" y="425"/>
                  </a:cubicBezTo>
                  <a:cubicBezTo>
                    <a:pt x="1225" y="395"/>
                    <a:pt x="1283" y="402"/>
                    <a:pt x="1306" y="416"/>
                  </a:cubicBezTo>
                  <a:cubicBezTo>
                    <a:pt x="1329" y="430"/>
                    <a:pt x="1333" y="468"/>
                    <a:pt x="1327" y="509"/>
                  </a:cubicBezTo>
                  <a:cubicBezTo>
                    <a:pt x="1321" y="550"/>
                    <a:pt x="1285" y="610"/>
                    <a:pt x="1270" y="665"/>
                  </a:cubicBezTo>
                  <a:cubicBezTo>
                    <a:pt x="1255" y="720"/>
                    <a:pt x="1251" y="798"/>
                    <a:pt x="1234" y="840"/>
                  </a:cubicBezTo>
                  <a:cubicBezTo>
                    <a:pt x="1217" y="882"/>
                    <a:pt x="1166" y="892"/>
                    <a:pt x="1170" y="915"/>
                  </a:cubicBezTo>
                  <a:cubicBezTo>
                    <a:pt x="1174" y="938"/>
                    <a:pt x="1218" y="978"/>
                    <a:pt x="1260" y="981"/>
                  </a:cubicBezTo>
                  <a:cubicBezTo>
                    <a:pt x="1302" y="984"/>
                    <a:pt x="1375" y="973"/>
                    <a:pt x="1420" y="936"/>
                  </a:cubicBezTo>
                  <a:cubicBezTo>
                    <a:pt x="1465" y="899"/>
                    <a:pt x="1487" y="808"/>
                    <a:pt x="1531" y="758"/>
                  </a:cubicBezTo>
                  <a:cubicBezTo>
                    <a:pt x="1575" y="708"/>
                    <a:pt x="1638" y="666"/>
                    <a:pt x="1687" y="638"/>
                  </a:cubicBezTo>
                  <a:cubicBezTo>
                    <a:pt x="1736" y="610"/>
                    <a:pt x="1802" y="611"/>
                    <a:pt x="1827" y="590"/>
                  </a:cubicBezTo>
                  <a:cubicBezTo>
                    <a:pt x="1852" y="569"/>
                    <a:pt x="1842" y="542"/>
                    <a:pt x="1836" y="513"/>
                  </a:cubicBezTo>
                  <a:cubicBezTo>
                    <a:pt x="1830" y="484"/>
                    <a:pt x="1800" y="441"/>
                    <a:pt x="1788" y="414"/>
                  </a:cubicBezTo>
                  <a:cubicBezTo>
                    <a:pt x="1776" y="387"/>
                    <a:pt x="1789" y="391"/>
                    <a:pt x="1761" y="348"/>
                  </a:cubicBezTo>
                  <a:cubicBezTo>
                    <a:pt x="1733" y="305"/>
                    <a:pt x="1658" y="202"/>
                    <a:pt x="1621" y="156"/>
                  </a:cubicBezTo>
                  <a:cubicBezTo>
                    <a:pt x="1584" y="110"/>
                    <a:pt x="1572" y="96"/>
                    <a:pt x="1542" y="74"/>
                  </a:cubicBezTo>
                  <a:cubicBezTo>
                    <a:pt x="1512" y="52"/>
                    <a:pt x="1487" y="30"/>
                    <a:pt x="1438" y="21"/>
                  </a:cubicBezTo>
                  <a:cubicBezTo>
                    <a:pt x="1389" y="12"/>
                    <a:pt x="1319" y="0"/>
                    <a:pt x="1246" y="18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9393" name="WordArt 17"/>
            <p:cNvSpPr/>
            <p:nvPr/>
          </p:nvSpPr>
          <p:spPr>
            <a:xfrm>
              <a:off x="532" y="624"/>
              <a:ext cx="136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/>
            </a:bodyPr>
            <a:lstStyle/>
            <a:p>
              <a:pPr algn="ctr" fontAlgn="base"/>
              <a:r>
                <a:rPr lang="zh-CN" altLang="en-US" sz="3600" b="1" strike="noStrike" noProof="1"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  <a:cs typeface="+mn-cs"/>
                </a:rPr>
                <a:t>蓟</a:t>
              </a:r>
              <a:endParaRPr lang="zh-CN" altLang="en-US" sz="3600" b="1" strike="noStrike" noProof="1">
                <a:ln w="190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9235" name="Group 18"/>
          <p:cNvGrpSpPr/>
          <p:nvPr/>
        </p:nvGrpSpPr>
        <p:grpSpPr>
          <a:xfrm>
            <a:off x="3186430" y="847725"/>
            <a:ext cx="3035935" cy="2884805"/>
            <a:chOff x="-91" y="0"/>
            <a:chExt cx="1592" cy="2174"/>
          </a:xfrm>
        </p:grpSpPr>
        <p:sp>
          <p:nvSpPr>
            <p:cNvPr id="9236" name="未知"/>
            <p:cNvSpPr/>
            <p:nvPr/>
          </p:nvSpPr>
          <p:spPr>
            <a:xfrm>
              <a:off x="-91" y="0"/>
              <a:ext cx="1592" cy="1308"/>
            </a:xfrm>
            <a:custGeom>
              <a:cxnLst>
                <a:cxn ang="0">
                  <a:pos x="33" y="33"/>
                </a:cxn>
                <a:cxn ang="0">
                  <a:pos x="1" y="126"/>
                </a:cxn>
                <a:cxn ang="0">
                  <a:pos x="25" y="157"/>
                </a:cxn>
                <a:cxn ang="0">
                  <a:pos x="88" y="174"/>
                </a:cxn>
                <a:cxn ang="0">
                  <a:pos x="123" y="193"/>
                </a:cxn>
                <a:cxn ang="0">
                  <a:pos x="180" y="207"/>
                </a:cxn>
                <a:cxn ang="0">
                  <a:pos x="246" y="210"/>
                </a:cxn>
                <a:cxn ang="0">
                  <a:pos x="297" y="195"/>
                </a:cxn>
                <a:cxn ang="0">
                  <a:pos x="334" y="201"/>
                </a:cxn>
                <a:cxn ang="0">
                  <a:pos x="390" y="228"/>
                </a:cxn>
                <a:cxn ang="0">
                  <a:pos x="414" y="232"/>
                </a:cxn>
                <a:cxn ang="0">
                  <a:pos x="459" y="238"/>
                </a:cxn>
                <a:cxn ang="0">
                  <a:pos x="480" y="298"/>
                </a:cxn>
                <a:cxn ang="0">
                  <a:pos x="541" y="439"/>
                </a:cxn>
                <a:cxn ang="0">
                  <a:pos x="471" y="687"/>
                </a:cxn>
                <a:cxn ang="0">
                  <a:pos x="373" y="898"/>
                </a:cxn>
                <a:cxn ang="0">
                  <a:pos x="493" y="1138"/>
                </a:cxn>
                <a:cxn ang="0">
                  <a:pos x="990" y="1201"/>
                </a:cxn>
                <a:cxn ang="0">
                  <a:pos x="1243" y="1294"/>
                </a:cxn>
                <a:cxn ang="0">
                  <a:pos x="1356" y="1287"/>
                </a:cxn>
                <a:cxn ang="0">
                  <a:pos x="1392" y="1228"/>
                </a:cxn>
                <a:cxn ang="0">
                  <a:pos x="1434" y="1155"/>
                </a:cxn>
                <a:cxn ang="0">
                  <a:pos x="1515" y="999"/>
                </a:cxn>
                <a:cxn ang="0">
                  <a:pos x="1539" y="921"/>
                </a:cxn>
                <a:cxn ang="0">
                  <a:pos x="1555" y="889"/>
                </a:cxn>
                <a:cxn ang="0">
                  <a:pos x="1564" y="765"/>
                </a:cxn>
                <a:cxn ang="0">
                  <a:pos x="1582" y="649"/>
                </a:cxn>
                <a:cxn ang="0">
                  <a:pos x="1501" y="565"/>
                </a:cxn>
                <a:cxn ang="0">
                  <a:pos x="1432" y="574"/>
                </a:cxn>
                <a:cxn ang="0">
                  <a:pos x="1351" y="544"/>
                </a:cxn>
                <a:cxn ang="0">
                  <a:pos x="1329" y="462"/>
                </a:cxn>
                <a:cxn ang="0">
                  <a:pos x="1341" y="421"/>
                </a:cxn>
                <a:cxn ang="0">
                  <a:pos x="1362" y="414"/>
                </a:cxn>
                <a:cxn ang="0">
                  <a:pos x="1321" y="348"/>
                </a:cxn>
                <a:cxn ang="0">
                  <a:pos x="1315" y="277"/>
                </a:cxn>
                <a:cxn ang="0">
                  <a:pos x="1324" y="195"/>
                </a:cxn>
                <a:cxn ang="0">
                  <a:pos x="1303" y="112"/>
                </a:cxn>
                <a:cxn ang="0">
                  <a:pos x="1011" y="111"/>
                </a:cxn>
                <a:cxn ang="0">
                  <a:pos x="595" y="136"/>
                </a:cxn>
                <a:cxn ang="0">
                  <a:pos x="418" y="123"/>
                </a:cxn>
                <a:cxn ang="0">
                  <a:pos x="139" y="15"/>
                </a:cxn>
                <a:cxn ang="0">
                  <a:pos x="33" y="33"/>
                </a:cxn>
              </a:cxnLst>
              <a:pathLst>
                <a:path w="1592" h="1308">
                  <a:moveTo>
                    <a:pt x="33" y="33"/>
                  </a:moveTo>
                  <a:cubicBezTo>
                    <a:pt x="10" y="52"/>
                    <a:pt x="2" y="105"/>
                    <a:pt x="1" y="126"/>
                  </a:cubicBezTo>
                  <a:cubicBezTo>
                    <a:pt x="0" y="147"/>
                    <a:pt x="11" y="149"/>
                    <a:pt x="25" y="157"/>
                  </a:cubicBezTo>
                  <a:cubicBezTo>
                    <a:pt x="39" y="165"/>
                    <a:pt x="72" y="168"/>
                    <a:pt x="88" y="174"/>
                  </a:cubicBezTo>
                  <a:cubicBezTo>
                    <a:pt x="104" y="180"/>
                    <a:pt x="108" y="188"/>
                    <a:pt x="123" y="193"/>
                  </a:cubicBezTo>
                  <a:cubicBezTo>
                    <a:pt x="138" y="198"/>
                    <a:pt x="160" y="204"/>
                    <a:pt x="180" y="207"/>
                  </a:cubicBezTo>
                  <a:cubicBezTo>
                    <a:pt x="200" y="210"/>
                    <a:pt x="227" y="212"/>
                    <a:pt x="246" y="210"/>
                  </a:cubicBezTo>
                  <a:cubicBezTo>
                    <a:pt x="265" y="208"/>
                    <a:pt x="282" y="196"/>
                    <a:pt x="297" y="195"/>
                  </a:cubicBezTo>
                  <a:cubicBezTo>
                    <a:pt x="312" y="194"/>
                    <a:pt x="319" y="196"/>
                    <a:pt x="334" y="201"/>
                  </a:cubicBezTo>
                  <a:cubicBezTo>
                    <a:pt x="349" y="206"/>
                    <a:pt x="377" y="223"/>
                    <a:pt x="390" y="228"/>
                  </a:cubicBezTo>
                  <a:cubicBezTo>
                    <a:pt x="403" y="233"/>
                    <a:pt x="403" y="230"/>
                    <a:pt x="414" y="232"/>
                  </a:cubicBezTo>
                  <a:cubicBezTo>
                    <a:pt x="425" y="234"/>
                    <a:pt x="448" y="227"/>
                    <a:pt x="459" y="238"/>
                  </a:cubicBezTo>
                  <a:cubicBezTo>
                    <a:pt x="470" y="249"/>
                    <a:pt x="466" y="265"/>
                    <a:pt x="480" y="298"/>
                  </a:cubicBezTo>
                  <a:cubicBezTo>
                    <a:pt x="494" y="331"/>
                    <a:pt x="542" y="374"/>
                    <a:pt x="541" y="439"/>
                  </a:cubicBezTo>
                  <a:cubicBezTo>
                    <a:pt x="540" y="504"/>
                    <a:pt x="499" y="610"/>
                    <a:pt x="471" y="687"/>
                  </a:cubicBezTo>
                  <a:cubicBezTo>
                    <a:pt x="443" y="764"/>
                    <a:pt x="369" y="823"/>
                    <a:pt x="373" y="898"/>
                  </a:cubicBezTo>
                  <a:cubicBezTo>
                    <a:pt x="377" y="973"/>
                    <a:pt x="390" y="1088"/>
                    <a:pt x="493" y="1138"/>
                  </a:cubicBezTo>
                  <a:cubicBezTo>
                    <a:pt x="596" y="1188"/>
                    <a:pt x="865" y="1175"/>
                    <a:pt x="990" y="1201"/>
                  </a:cubicBezTo>
                  <a:cubicBezTo>
                    <a:pt x="1115" y="1227"/>
                    <a:pt x="1182" y="1280"/>
                    <a:pt x="1243" y="1294"/>
                  </a:cubicBezTo>
                  <a:cubicBezTo>
                    <a:pt x="1304" y="1308"/>
                    <a:pt x="1331" y="1298"/>
                    <a:pt x="1356" y="1287"/>
                  </a:cubicBezTo>
                  <a:cubicBezTo>
                    <a:pt x="1381" y="1276"/>
                    <a:pt x="1379" y="1250"/>
                    <a:pt x="1392" y="1228"/>
                  </a:cubicBezTo>
                  <a:cubicBezTo>
                    <a:pt x="1405" y="1206"/>
                    <a:pt x="1414" y="1193"/>
                    <a:pt x="1434" y="1155"/>
                  </a:cubicBezTo>
                  <a:cubicBezTo>
                    <a:pt x="1454" y="1117"/>
                    <a:pt x="1498" y="1038"/>
                    <a:pt x="1515" y="999"/>
                  </a:cubicBezTo>
                  <a:cubicBezTo>
                    <a:pt x="1532" y="960"/>
                    <a:pt x="1532" y="939"/>
                    <a:pt x="1539" y="921"/>
                  </a:cubicBezTo>
                  <a:cubicBezTo>
                    <a:pt x="1546" y="903"/>
                    <a:pt x="1551" y="915"/>
                    <a:pt x="1555" y="889"/>
                  </a:cubicBezTo>
                  <a:cubicBezTo>
                    <a:pt x="1559" y="863"/>
                    <a:pt x="1560" y="805"/>
                    <a:pt x="1564" y="765"/>
                  </a:cubicBezTo>
                  <a:cubicBezTo>
                    <a:pt x="1568" y="725"/>
                    <a:pt x="1592" y="682"/>
                    <a:pt x="1582" y="649"/>
                  </a:cubicBezTo>
                  <a:cubicBezTo>
                    <a:pt x="1572" y="616"/>
                    <a:pt x="1526" y="577"/>
                    <a:pt x="1501" y="565"/>
                  </a:cubicBezTo>
                  <a:cubicBezTo>
                    <a:pt x="1476" y="553"/>
                    <a:pt x="1457" y="577"/>
                    <a:pt x="1432" y="574"/>
                  </a:cubicBezTo>
                  <a:cubicBezTo>
                    <a:pt x="1407" y="571"/>
                    <a:pt x="1368" y="563"/>
                    <a:pt x="1351" y="544"/>
                  </a:cubicBezTo>
                  <a:cubicBezTo>
                    <a:pt x="1334" y="525"/>
                    <a:pt x="1331" y="482"/>
                    <a:pt x="1329" y="462"/>
                  </a:cubicBezTo>
                  <a:cubicBezTo>
                    <a:pt x="1327" y="442"/>
                    <a:pt x="1336" y="429"/>
                    <a:pt x="1341" y="421"/>
                  </a:cubicBezTo>
                  <a:cubicBezTo>
                    <a:pt x="1346" y="413"/>
                    <a:pt x="1365" y="426"/>
                    <a:pt x="1362" y="414"/>
                  </a:cubicBezTo>
                  <a:cubicBezTo>
                    <a:pt x="1359" y="402"/>
                    <a:pt x="1329" y="371"/>
                    <a:pt x="1321" y="348"/>
                  </a:cubicBezTo>
                  <a:cubicBezTo>
                    <a:pt x="1313" y="325"/>
                    <a:pt x="1315" y="302"/>
                    <a:pt x="1315" y="277"/>
                  </a:cubicBezTo>
                  <a:cubicBezTo>
                    <a:pt x="1315" y="252"/>
                    <a:pt x="1326" y="222"/>
                    <a:pt x="1324" y="195"/>
                  </a:cubicBezTo>
                  <a:cubicBezTo>
                    <a:pt x="1322" y="168"/>
                    <a:pt x="1355" y="126"/>
                    <a:pt x="1303" y="112"/>
                  </a:cubicBezTo>
                  <a:cubicBezTo>
                    <a:pt x="1251" y="98"/>
                    <a:pt x="1129" y="107"/>
                    <a:pt x="1011" y="111"/>
                  </a:cubicBezTo>
                  <a:cubicBezTo>
                    <a:pt x="893" y="115"/>
                    <a:pt x="694" y="134"/>
                    <a:pt x="595" y="136"/>
                  </a:cubicBezTo>
                  <a:cubicBezTo>
                    <a:pt x="496" y="138"/>
                    <a:pt x="494" y="143"/>
                    <a:pt x="418" y="123"/>
                  </a:cubicBezTo>
                  <a:cubicBezTo>
                    <a:pt x="342" y="103"/>
                    <a:pt x="203" y="30"/>
                    <a:pt x="139" y="15"/>
                  </a:cubicBezTo>
                  <a:cubicBezTo>
                    <a:pt x="75" y="0"/>
                    <a:pt x="56" y="14"/>
                    <a:pt x="33" y="33"/>
                  </a:cubicBezTo>
                  <a:close/>
                </a:path>
              </a:pathLst>
            </a:custGeom>
            <a:solidFill>
              <a:srgbClr val="FF3399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7" name="未知"/>
            <p:cNvSpPr/>
            <p:nvPr/>
          </p:nvSpPr>
          <p:spPr>
            <a:xfrm>
              <a:off x="-27" y="230"/>
              <a:ext cx="1285" cy="1731"/>
            </a:xfrm>
            <a:custGeom>
              <a:cxnLst>
                <a:cxn ang="0">
                  <a:pos x="236" y="256"/>
                </a:cxn>
                <a:cxn ang="0">
                  <a:pos x="170" y="412"/>
                </a:cxn>
                <a:cxn ang="0">
                  <a:pos x="139" y="509"/>
                </a:cxn>
                <a:cxn ang="0">
                  <a:pos x="85" y="631"/>
                </a:cxn>
                <a:cxn ang="0">
                  <a:pos x="50" y="844"/>
                </a:cxn>
                <a:cxn ang="0">
                  <a:pos x="11" y="1012"/>
                </a:cxn>
                <a:cxn ang="0">
                  <a:pos x="5" y="1220"/>
                </a:cxn>
                <a:cxn ang="0">
                  <a:pos x="43" y="1390"/>
                </a:cxn>
                <a:cxn ang="0">
                  <a:pos x="139" y="1630"/>
                </a:cxn>
                <a:cxn ang="0">
                  <a:pos x="467" y="1700"/>
                </a:cxn>
                <a:cxn ang="0">
                  <a:pos x="856" y="1573"/>
                </a:cxn>
                <a:cxn ang="0">
                  <a:pos x="847" y="1201"/>
                </a:cxn>
                <a:cxn ang="0">
                  <a:pos x="871" y="1123"/>
                </a:cxn>
                <a:cxn ang="0">
                  <a:pos x="955" y="1198"/>
                </a:cxn>
                <a:cxn ang="0">
                  <a:pos x="976" y="1570"/>
                </a:cxn>
                <a:cxn ang="0">
                  <a:pos x="1070" y="1649"/>
                </a:cxn>
                <a:cxn ang="0">
                  <a:pos x="1147" y="1673"/>
                </a:cxn>
                <a:cxn ang="0">
                  <a:pos x="1253" y="1712"/>
                </a:cxn>
                <a:cxn ang="0">
                  <a:pos x="1277" y="1558"/>
                </a:cxn>
                <a:cxn ang="0">
                  <a:pos x="1270" y="1448"/>
                </a:cxn>
                <a:cxn ang="0">
                  <a:pos x="1235" y="1250"/>
                </a:cxn>
                <a:cxn ang="0">
                  <a:pos x="1234" y="1208"/>
                </a:cxn>
                <a:cxn ang="0">
                  <a:pos x="1226" y="1126"/>
                </a:cxn>
                <a:cxn ang="0">
                  <a:pos x="1240" y="1078"/>
                </a:cxn>
                <a:cxn ang="0">
                  <a:pos x="1280" y="1049"/>
                </a:cxn>
                <a:cxn ang="0">
                  <a:pos x="1207" y="1025"/>
                </a:cxn>
                <a:cxn ang="0">
                  <a:pos x="1043" y="961"/>
                </a:cxn>
                <a:cxn ang="0">
                  <a:pos x="778" y="883"/>
                </a:cxn>
                <a:cxn ang="0">
                  <a:pos x="656" y="890"/>
                </a:cxn>
                <a:cxn ang="0">
                  <a:pos x="487" y="887"/>
                </a:cxn>
                <a:cxn ang="0">
                  <a:pos x="395" y="848"/>
                </a:cxn>
                <a:cxn ang="0">
                  <a:pos x="367" y="832"/>
                </a:cxn>
                <a:cxn ang="0">
                  <a:pos x="362" y="767"/>
                </a:cxn>
                <a:cxn ang="0">
                  <a:pos x="349" y="695"/>
                </a:cxn>
                <a:cxn ang="0">
                  <a:pos x="316" y="664"/>
                </a:cxn>
                <a:cxn ang="0">
                  <a:pos x="325" y="607"/>
                </a:cxn>
                <a:cxn ang="0">
                  <a:pos x="386" y="523"/>
                </a:cxn>
                <a:cxn ang="0">
                  <a:pos x="413" y="460"/>
                </a:cxn>
                <a:cxn ang="0">
                  <a:pos x="467" y="367"/>
                </a:cxn>
                <a:cxn ang="0">
                  <a:pos x="466" y="299"/>
                </a:cxn>
                <a:cxn ang="0">
                  <a:pos x="490" y="170"/>
                </a:cxn>
                <a:cxn ang="0">
                  <a:pos x="490" y="94"/>
                </a:cxn>
                <a:cxn ang="0">
                  <a:pos x="454" y="53"/>
                </a:cxn>
                <a:cxn ang="0">
                  <a:pos x="407" y="23"/>
                </a:cxn>
                <a:cxn ang="0">
                  <a:pos x="349" y="4"/>
                </a:cxn>
                <a:cxn ang="0">
                  <a:pos x="355" y="50"/>
                </a:cxn>
                <a:cxn ang="0">
                  <a:pos x="302" y="160"/>
                </a:cxn>
                <a:cxn ang="0">
                  <a:pos x="274" y="188"/>
                </a:cxn>
                <a:cxn ang="0">
                  <a:pos x="236" y="256"/>
                </a:cxn>
              </a:cxnLst>
              <a:pathLst>
                <a:path w="1285" h="1731">
                  <a:moveTo>
                    <a:pt x="236" y="256"/>
                  </a:moveTo>
                  <a:cubicBezTo>
                    <a:pt x="219" y="293"/>
                    <a:pt x="186" y="370"/>
                    <a:pt x="170" y="412"/>
                  </a:cubicBezTo>
                  <a:cubicBezTo>
                    <a:pt x="154" y="454"/>
                    <a:pt x="153" y="472"/>
                    <a:pt x="139" y="509"/>
                  </a:cubicBezTo>
                  <a:cubicBezTo>
                    <a:pt x="125" y="546"/>
                    <a:pt x="100" y="575"/>
                    <a:pt x="85" y="631"/>
                  </a:cubicBezTo>
                  <a:cubicBezTo>
                    <a:pt x="70" y="687"/>
                    <a:pt x="62" y="781"/>
                    <a:pt x="50" y="844"/>
                  </a:cubicBezTo>
                  <a:cubicBezTo>
                    <a:pt x="38" y="907"/>
                    <a:pt x="19" y="949"/>
                    <a:pt x="11" y="1012"/>
                  </a:cubicBezTo>
                  <a:cubicBezTo>
                    <a:pt x="3" y="1075"/>
                    <a:pt x="0" y="1157"/>
                    <a:pt x="5" y="1220"/>
                  </a:cubicBezTo>
                  <a:cubicBezTo>
                    <a:pt x="10" y="1283"/>
                    <a:pt x="21" y="1322"/>
                    <a:pt x="43" y="1390"/>
                  </a:cubicBezTo>
                  <a:cubicBezTo>
                    <a:pt x="65" y="1458"/>
                    <a:pt x="69" y="1578"/>
                    <a:pt x="139" y="1630"/>
                  </a:cubicBezTo>
                  <a:cubicBezTo>
                    <a:pt x="209" y="1682"/>
                    <a:pt x="348" y="1709"/>
                    <a:pt x="467" y="1700"/>
                  </a:cubicBezTo>
                  <a:cubicBezTo>
                    <a:pt x="586" y="1691"/>
                    <a:pt x="793" y="1656"/>
                    <a:pt x="856" y="1573"/>
                  </a:cubicBezTo>
                  <a:cubicBezTo>
                    <a:pt x="919" y="1490"/>
                    <a:pt x="845" y="1276"/>
                    <a:pt x="847" y="1201"/>
                  </a:cubicBezTo>
                  <a:cubicBezTo>
                    <a:pt x="849" y="1126"/>
                    <a:pt x="853" y="1124"/>
                    <a:pt x="871" y="1123"/>
                  </a:cubicBezTo>
                  <a:cubicBezTo>
                    <a:pt x="889" y="1122"/>
                    <a:pt x="938" y="1124"/>
                    <a:pt x="955" y="1198"/>
                  </a:cubicBezTo>
                  <a:cubicBezTo>
                    <a:pt x="972" y="1272"/>
                    <a:pt x="957" y="1495"/>
                    <a:pt x="976" y="1570"/>
                  </a:cubicBezTo>
                  <a:cubicBezTo>
                    <a:pt x="995" y="1645"/>
                    <a:pt x="1042" y="1632"/>
                    <a:pt x="1070" y="1649"/>
                  </a:cubicBezTo>
                  <a:cubicBezTo>
                    <a:pt x="1098" y="1666"/>
                    <a:pt x="1117" y="1662"/>
                    <a:pt x="1147" y="1673"/>
                  </a:cubicBezTo>
                  <a:cubicBezTo>
                    <a:pt x="1177" y="1684"/>
                    <a:pt x="1231" y="1731"/>
                    <a:pt x="1253" y="1712"/>
                  </a:cubicBezTo>
                  <a:cubicBezTo>
                    <a:pt x="1275" y="1693"/>
                    <a:pt x="1274" y="1602"/>
                    <a:pt x="1277" y="1558"/>
                  </a:cubicBezTo>
                  <a:cubicBezTo>
                    <a:pt x="1280" y="1514"/>
                    <a:pt x="1277" y="1499"/>
                    <a:pt x="1270" y="1448"/>
                  </a:cubicBezTo>
                  <a:cubicBezTo>
                    <a:pt x="1263" y="1397"/>
                    <a:pt x="1241" y="1290"/>
                    <a:pt x="1235" y="1250"/>
                  </a:cubicBezTo>
                  <a:cubicBezTo>
                    <a:pt x="1229" y="1210"/>
                    <a:pt x="1235" y="1229"/>
                    <a:pt x="1234" y="1208"/>
                  </a:cubicBezTo>
                  <a:cubicBezTo>
                    <a:pt x="1233" y="1187"/>
                    <a:pt x="1225" y="1148"/>
                    <a:pt x="1226" y="1126"/>
                  </a:cubicBezTo>
                  <a:cubicBezTo>
                    <a:pt x="1227" y="1104"/>
                    <a:pt x="1231" y="1091"/>
                    <a:pt x="1240" y="1078"/>
                  </a:cubicBezTo>
                  <a:cubicBezTo>
                    <a:pt x="1249" y="1065"/>
                    <a:pt x="1285" y="1058"/>
                    <a:pt x="1280" y="1049"/>
                  </a:cubicBezTo>
                  <a:cubicBezTo>
                    <a:pt x="1275" y="1040"/>
                    <a:pt x="1246" y="1040"/>
                    <a:pt x="1207" y="1025"/>
                  </a:cubicBezTo>
                  <a:cubicBezTo>
                    <a:pt x="1168" y="1010"/>
                    <a:pt x="1115" y="985"/>
                    <a:pt x="1043" y="961"/>
                  </a:cubicBezTo>
                  <a:cubicBezTo>
                    <a:pt x="971" y="937"/>
                    <a:pt x="842" y="895"/>
                    <a:pt x="778" y="883"/>
                  </a:cubicBezTo>
                  <a:cubicBezTo>
                    <a:pt x="714" y="871"/>
                    <a:pt x="704" y="889"/>
                    <a:pt x="656" y="890"/>
                  </a:cubicBezTo>
                  <a:cubicBezTo>
                    <a:pt x="608" y="891"/>
                    <a:pt x="530" y="894"/>
                    <a:pt x="487" y="887"/>
                  </a:cubicBezTo>
                  <a:cubicBezTo>
                    <a:pt x="444" y="880"/>
                    <a:pt x="415" y="857"/>
                    <a:pt x="395" y="848"/>
                  </a:cubicBezTo>
                  <a:cubicBezTo>
                    <a:pt x="375" y="839"/>
                    <a:pt x="372" y="845"/>
                    <a:pt x="367" y="832"/>
                  </a:cubicBezTo>
                  <a:cubicBezTo>
                    <a:pt x="362" y="819"/>
                    <a:pt x="365" y="790"/>
                    <a:pt x="362" y="767"/>
                  </a:cubicBezTo>
                  <a:cubicBezTo>
                    <a:pt x="359" y="744"/>
                    <a:pt x="357" y="712"/>
                    <a:pt x="349" y="695"/>
                  </a:cubicBezTo>
                  <a:cubicBezTo>
                    <a:pt x="341" y="678"/>
                    <a:pt x="320" y="679"/>
                    <a:pt x="316" y="664"/>
                  </a:cubicBezTo>
                  <a:cubicBezTo>
                    <a:pt x="312" y="649"/>
                    <a:pt x="313" y="630"/>
                    <a:pt x="325" y="607"/>
                  </a:cubicBezTo>
                  <a:cubicBezTo>
                    <a:pt x="337" y="584"/>
                    <a:pt x="371" y="547"/>
                    <a:pt x="386" y="523"/>
                  </a:cubicBezTo>
                  <a:cubicBezTo>
                    <a:pt x="401" y="499"/>
                    <a:pt x="400" y="486"/>
                    <a:pt x="413" y="460"/>
                  </a:cubicBezTo>
                  <a:cubicBezTo>
                    <a:pt x="426" y="434"/>
                    <a:pt x="458" y="394"/>
                    <a:pt x="467" y="367"/>
                  </a:cubicBezTo>
                  <a:cubicBezTo>
                    <a:pt x="476" y="340"/>
                    <a:pt x="462" y="332"/>
                    <a:pt x="466" y="299"/>
                  </a:cubicBezTo>
                  <a:cubicBezTo>
                    <a:pt x="470" y="266"/>
                    <a:pt x="486" y="204"/>
                    <a:pt x="490" y="170"/>
                  </a:cubicBezTo>
                  <a:cubicBezTo>
                    <a:pt x="494" y="136"/>
                    <a:pt x="496" y="113"/>
                    <a:pt x="490" y="94"/>
                  </a:cubicBezTo>
                  <a:cubicBezTo>
                    <a:pt x="484" y="75"/>
                    <a:pt x="468" y="65"/>
                    <a:pt x="454" y="53"/>
                  </a:cubicBezTo>
                  <a:cubicBezTo>
                    <a:pt x="440" y="41"/>
                    <a:pt x="425" y="31"/>
                    <a:pt x="407" y="23"/>
                  </a:cubicBezTo>
                  <a:cubicBezTo>
                    <a:pt x="389" y="15"/>
                    <a:pt x="358" y="0"/>
                    <a:pt x="349" y="4"/>
                  </a:cubicBezTo>
                  <a:cubicBezTo>
                    <a:pt x="340" y="8"/>
                    <a:pt x="363" y="24"/>
                    <a:pt x="355" y="50"/>
                  </a:cubicBezTo>
                  <a:cubicBezTo>
                    <a:pt x="347" y="76"/>
                    <a:pt x="316" y="137"/>
                    <a:pt x="302" y="160"/>
                  </a:cubicBezTo>
                  <a:cubicBezTo>
                    <a:pt x="288" y="183"/>
                    <a:pt x="285" y="172"/>
                    <a:pt x="274" y="188"/>
                  </a:cubicBezTo>
                  <a:cubicBezTo>
                    <a:pt x="263" y="204"/>
                    <a:pt x="253" y="218"/>
                    <a:pt x="236" y="256"/>
                  </a:cubicBez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8" name="未知"/>
            <p:cNvSpPr/>
            <p:nvPr/>
          </p:nvSpPr>
          <p:spPr>
            <a:xfrm>
              <a:off x="564" y="1301"/>
              <a:ext cx="585" cy="873"/>
            </a:xfrm>
            <a:custGeom>
              <a:cxnLst>
                <a:cxn ang="0">
                  <a:pos x="352" y="94"/>
                </a:cxn>
                <a:cxn ang="0">
                  <a:pos x="363" y="325"/>
                </a:cxn>
                <a:cxn ang="0">
                  <a:pos x="358" y="499"/>
                </a:cxn>
                <a:cxn ang="0">
                  <a:pos x="166" y="500"/>
                </a:cxn>
                <a:cxn ang="0">
                  <a:pos x="58" y="574"/>
                </a:cxn>
                <a:cxn ang="0">
                  <a:pos x="3" y="614"/>
                </a:cxn>
                <a:cxn ang="0">
                  <a:pos x="79" y="665"/>
                </a:cxn>
                <a:cxn ang="0">
                  <a:pos x="90" y="745"/>
                </a:cxn>
                <a:cxn ang="0">
                  <a:pos x="87" y="817"/>
                </a:cxn>
                <a:cxn ang="0">
                  <a:pos x="123" y="850"/>
                </a:cxn>
                <a:cxn ang="0">
                  <a:pos x="264" y="871"/>
                </a:cxn>
                <a:cxn ang="0">
                  <a:pos x="291" y="838"/>
                </a:cxn>
                <a:cxn ang="0">
                  <a:pos x="366" y="839"/>
                </a:cxn>
                <a:cxn ang="0">
                  <a:pos x="390" y="862"/>
                </a:cxn>
                <a:cxn ang="0">
                  <a:pos x="549" y="841"/>
                </a:cxn>
                <a:cxn ang="0">
                  <a:pos x="582" y="707"/>
                </a:cxn>
                <a:cxn ang="0">
                  <a:pos x="570" y="575"/>
                </a:cxn>
                <a:cxn ang="0">
                  <a:pos x="517" y="458"/>
                </a:cxn>
                <a:cxn ang="0">
                  <a:pos x="504" y="115"/>
                </a:cxn>
                <a:cxn ang="0">
                  <a:pos x="456" y="35"/>
                </a:cxn>
                <a:cxn ang="0">
                  <a:pos x="408" y="25"/>
                </a:cxn>
                <a:cxn ang="0">
                  <a:pos x="360" y="11"/>
                </a:cxn>
                <a:cxn ang="0">
                  <a:pos x="352" y="94"/>
                </a:cxn>
              </a:cxnLst>
              <a:pathLst>
                <a:path w="585" h="873">
                  <a:moveTo>
                    <a:pt x="352" y="94"/>
                  </a:moveTo>
                  <a:cubicBezTo>
                    <a:pt x="353" y="146"/>
                    <a:pt x="362" y="258"/>
                    <a:pt x="363" y="325"/>
                  </a:cubicBezTo>
                  <a:cubicBezTo>
                    <a:pt x="364" y="392"/>
                    <a:pt x="391" y="470"/>
                    <a:pt x="358" y="499"/>
                  </a:cubicBezTo>
                  <a:cubicBezTo>
                    <a:pt x="325" y="528"/>
                    <a:pt x="216" y="488"/>
                    <a:pt x="166" y="500"/>
                  </a:cubicBezTo>
                  <a:cubicBezTo>
                    <a:pt x="116" y="512"/>
                    <a:pt x="85" y="555"/>
                    <a:pt x="58" y="574"/>
                  </a:cubicBezTo>
                  <a:cubicBezTo>
                    <a:pt x="31" y="593"/>
                    <a:pt x="0" y="599"/>
                    <a:pt x="3" y="614"/>
                  </a:cubicBezTo>
                  <a:cubicBezTo>
                    <a:pt x="6" y="629"/>
                    <a:pt x="65" y="643"/>
                    <a:pt x="79" y="665"/>
                  </a:cubicBezTo>
                  <a:cubicBezTo>
                    <a:pt x="93" y="687"/>
                    <a:pt x="89" y="720"/>
                    <a:pt x="90" y="745"/>
                  </a:cubicBezTo>
                  <a:cubicBezTo>
                    <a:pt x="91" y="770"/>
                    <a:pt x="82" y="800"/>
                    <a:pt x="87" y="817"/>
                  </a:cubicBezTo>
                  <a:cubicBezTo>
                    <a:pt x="92" y="834"/>
                    <a:pt x="94" y="841"/>
                    <a:pt x="123" y="850"/>
                  </a:cubicBezTo>
                  <a:cubicBezTo>
                    <a:pt x="152" y="859"/>
                    <a:pt x="236" y="873"/>
                    <a:pt x="264" y="871"/>
                  </a:cubicBezTo>
                  <a:cubicBezTo>
                    <a:pt x="292" y="869"/>
                    <a:pt x="274" y="843"/>
                    <a:pt x="291" y="838"/>
                  </a:cubicBezTo>
                  <a:cubicBezTo>
                    <a:pt x="308" y="833"/>
                    <a:pt x="350" y="835"/>
                    <a:pt x="366" y="839"/>
                  </a:cubicBezTo>
                  <a:cubicBezTo>
                    <a:pt x="382" y="843"/>
                    <a:pt x="360" y="862"/>
                    <a:pt x="390" y="862"/>
                  </a:cubicBezTo>
                  <a:cubicBezTo>
                    <a:pt x="420" y="862"/>
                    <a:pt x="517" y="867"/>
                    <a:pt x="549" y="841"/>
                  </a:cubicBezTo>
                  <a:cubicBezTo>
                    <a:pt x="581" y="815"/>
                    <a:pt x="579" y="751"/>
                    <a:pt x="582" y="707"/>
                  </a:cubicBezTo>
                  <a:cubicBezTo>
                    <a:pt x="585" y="663"/>
                    <a:pt x="581" y="616"/>
                    <a:pt x="570" y="575"/>
                  </a:cubicBezTo>
                  <a:cubicBezTo>
                    <a:pt x="559" y="534"/>
                    <a:pt x="528" y="535"/>
                    <a:pt x="517" y="458"/>
                  </a:cubicBezTo>
                  <a:cubicBezTo>
                    <a:pt x="506" y="381"/>
                    <a:pt x="514" y="185"/>
                    <a:pt x="504" y="115"/>
                  </a:cubicBezTo>
                  <a:cubicBezTo>
                    <a:pt x="494" y="45"/>
                    <a:pt x="472" y="50"/>
                    <a:pt x="456" y="35"/>
                  </a:cubicBezTo>
                  <a:cubicBezTo>
                    <a:pt x="440" y="20"/>
                    <a:pt x="424" y="29"/>
                    <a:pt x="408" y="25"/>
                  </a:cubicBezTo>
                  <a:cubicBezTo>
                    <a:pt x="392" y="21"/>
                    <a:pt x="369" y="0"/>
                    <a:pt x="360" y="11"/>
                  </a:cubicBezTo>
                  <a:cubicBezTo>
                    <a:pt x="351" y="22"/>
                    <a:pt x="350" y="42"/>
                    <a:pt x="352" y="94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239" name="未知"/>
          <p:cNvSpPr/>
          <p:nvPr/>
        </p:nvSpPr>
        <p:spPr>
          <a:xfrm>
            <a:off x="1144905" y="4546600"/>
            <a:ext cx="7570470" cy="1942465"/>
          </a:xfrm>
          <a:custGeom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3966" h="1463">
                <a:moveTo>
                  <a:pt x="0" y="1463"/>
                </a:moveTo>
                <a:cubicBezTo>
                  <a:pt x="4" y="1455"/>
                  <a:pt x="7" y="1426"/>
                  <a:pt x="23" y="1411"/>
                </a:cubicBezTo>
                <a:cubicBezTo>
                  <a:pt x="39" y="1396"/>
                  <a:pt x="74" y="1387"/>
                  <a:pt x="95" y="1370"/>
                </a:cubicBezTo>
                <a:cubicBezTo>
                  <a:pt x="116" y="1353"/>
                  <a:pt x="139" y="1340"/>
                  <a:pt x="150" y="1309"/>
                </a:cubicBezTo>
                <a:cubicBezTo>
                  <a:pt x="161" y="1278"/>
                  <a:pt x="147" y="1206"/>
                  <a:pt x="161" y="1184"/>
                </a:cubicBezTo>
                <a:cubicBezTo>
                  <a:pt x="175" y="1162"/>
                  <a:pt x="221" y="1194"/>
                  <a:pt x="237" y="1175"/>
                </a:cubicBezTo>
                <a:cubicBezTo>
                  <a:pt x="253" y="1156"/>
                  <a:pt x="240" y="1081"/>
                  <a:pt x="257" y="1067"/>
                </a:cubicBezTo>
                <a:cubicBezTo>
                  <a:pt x="274" y="1053"/>
                  <a:pt x="302" y="1094"/>
                  <a:pt x="338" y="1090"/>
                </a:cubicBezTo>
                <a:cubicBezTo>
                  <a:pt x="374" y="1086"/>
                  <a:pt x="443" y="1047"/>
                  <a:pt x="476" y="1042"/>
                </a:cubicBezTo>
                <a:cubicBezTo>
                  <a:pt x="509" y="1037"/>
                  <a:pt x="501" y="1066"/>
                  <a:pt x="536" y="1063"/>
                </a:cubicBezTo>
                <a:cubicBezTo>
                  <a:pt x="571" y="1060"/>
                  <a:pt x="653" y="1041"/>
                  <a:pt x="686" y="1022"/>
                </a:cubicBezTo>
                <a:cubicBezTo>
                  <a:pt x="719" y="1003"/>
                  <a:pt x="714" y="964"/>
                  <a:pt x="737" y="946"/>
                </a:cubicBezTo>
                <a:cubicBezTo>
                  <a:pt x="760" y="928"/>
                  <a:pt x="804" y="926"/>
                  <a:pt x="824" y="916"/>
                </a:cubicBezTo>
                <a:cubicBezTo>
                  <a:pt x="844" y="906"/>
                  <a:pt x="849" y="898"/>
                  <a:pt x="860" y="886"/>
                </a:cubicBezTo>
                <a:cubicBezTo>
                  <a:pt x="871" y="874"/>
                  <a:pt x="877" y="854"/>
                  <a:pt x="893" y="845"/>
                </a:cubicBezTo>
                <a:cubicBezTo>
                  <a:pt x="909" y="836"/>
                  <a:pt x="927" y="838"/>
                  <a:pt x="956" y="829"/>
                </a:cubicBezTo>
                <a:cubicBezTo>
                  <a:pt x="985" y="820"/>
                  <a:pt x="1028" y="819"/>
                  <a:pt x="1065" y="793"/>
                </a:cubicBezTo>
                <a:cubicBezTo>
                  <a:pt x="1102" y="767"/>
                  <a:pt x="1144" y="705"/>
                  <a:pt x="1176" y="674"/>
                </a:cubicBezTo>
                <a:cubicBezTo>
                  <a:pt x="1208" y="643"/>
                  <a:pt x="1237" y="624"/>
                  <a:pt x="1257" y="607"/>
                </a:cubicBezTo>
                <a:cubicBezTo>
                  <a:pt x="1277" y="590"/>
                  <a:pt x="1276" y="589"/>
                  <a:pt x="1295" y="572"/>
                </a:cubicBezTo>
                <a:cubicBezTo>
                  <a:pt x="1314" y="555"/>
                  <a:pt x="1347" y="520"/>
                  <a:pt x="1370" y="503"/>
                </a:cubicBezTo>
                <a:cubicBezTo>
                  <a:pt x="1393" y="486"/>
                  <a:pt x="1387" y="483"/>
                  <a:pt x="1431" y="472"/>
                </a:cubicBezTo>
                <a:cubicBezTo>
                  <a:pt x="1475" y="461"/>
                  <a:pt x="1570" y="437"/>
                  <a:pt x="1636" y="437"/>
                </a:cubicBezTo>
                <a:cubicBezTo>
                  <a:pt x="1702" y="437"/>
                  <a:pt x="1781" y="455"/>
                  <a:pt x="1826" y="473"/>
                </a:cubicBezTo>
                <a:cubicBezTo>
                  <a:pt x="1871" y="491"/>
                  <a:pt x="1884" y="525"/>
                  <a:pt x="1904" y="547"/>
                </a:cubicBezTo>
                <a:cubicBezTo>
                  <a:pt x="1924" y="569"/>
                  <a:pt x="1930" y="584"/>
                  <a:pt x="1946" y="604"/>
                </a:cubicBezTo>
                <a:cubicBezTo>
                  <a:pt x="1962" y="624"/>
                  <a:pt x="1965" y="657"/>
                  <a:pt x="1998" y="665"/>
                </a:cubicBezTo>
                <a:cubicBezTo>
                  <a:pt x="2031" y="673"/>
                  <a:pt x="2115" y="632"/>
                  <a:pt x="2147" y="653"/>
                </a:cubicBezTo>
                <a:cubicBezTo>
                  <a:pt x="2179" y="674"/>
                  <a:pt x="2169" y="770"/>
                  <a:pt x="2193" y="794"/>
                </a:cubicBezTo>
                <a:cubicBezTo>
                  <a:pt x="2217" y="818"/>
                  <a:pt x="2276" y="793"/>
                  <a:pt x="2294" y="800"/>
                </a:cubicBezTo>
                <a:cubicBezTo>
                  <a:pt x="2312" y="807"/>
                  <a:pt x="2294" y="828"/>
                  <a:pt x="2301" y="838"/>
                </a:cubicBezTo>
                <a:cubicBezTo>
                  <a:pt x="2308" y="848"/>
                  <a:pt x="2320" y="867"/>
                  <a:pt x="2336" y="862"/>
                </a:cubicBezTo>
                <a:cubicBezTo>
                  <a:pt x="2352" y="857"/>
                  <a:pt x="2380" y="819"/>
                  <a:pt x="2397" y="806"/>
                </a:cubicBezTo>
                <a:cubicBezTo>
                  <a:pt x="2414" y="793"/>
                  <a:pt x="2413" y="792"/>
                  <a:pt x="2436" y="784"/>
                </a:cubicBezTo>
                <a:cubicBezTo>
                  <a:pt x="2459" y="776"/>
                  <a:pt x="2512" y="784"/>
                  <a:pt x="2534" y="755"/>
                </a:cubicBezTo>
                <a:cubicBezTo>
                  <a:pt x="2556" y="726"/>
                  <a:pt x="2547" y="645"/>
                  <a:pt x="2565" y="610"/>
                </a:cubicBezTo>
                <a:cubicBezTo>
                  <a:pt x="2583" y="575"/>
                  <a:pt x="2613" y="548"/>
                  <a:pt x="2640" y="542"/>
                </a:cubicBezTo>
                <a:cubicBezTo>
                  <a:pt x="2667" y="536"/>
                  <a:pt x="2687" y="539"/>
                  <a:pt x="2727" y="574"/>
                </a:cubicBezTo>
                <a:cubicBezTo>
                  <a:pt x="2767" y="609"/>
                  <a:pt x="2834" y="723"/>
                  <a:pt x="2880" y="752"/>
                </a:cubicBezTo>
                <a:cubicBezTo>
                  <a:pt x="2926" y="781"/>
                  <a:pt x="2969" y="761"/>
                  <a:pt x="3006" y="749"/>
                </a:cubicBezTo>
                <a:cubicBezTo>
                  <a:pt x="3043" y="737"/>
                  <a:pt x="3072" y="698"/>
                  <a:pt x="3104" y="682"/>
                </a:cubicBezTo>
                <a:cubicBezTo>
                  <a:pt x="3136" y="666"/>
                  <a:pt x="3177" y="684"/>
                  <a:pt x="3201" y="655"/>
                </a:cubicBezTo>
                <a:cubicBezTo>
                  <a:pt x="3225" y="626"/>
                  <a:pt x="3219" y="543"/>
                  <a:pt x="3246" y="508"/>
                </a:cubicBezTo>
                <a:cubicBezTo>
                  <a:pt x="3273" y="473"/>
                  <a:pt x="3340" y="470"/>
                  <a:pt x="3363" y="445"/>
                </a:cubicBezTo>
                <a:cubicBezTo>
                  <a:pt x="3386" y="420"/>
                  <a:pt x="3361" y="388"/>
                  <a:pt x="3384" y="358"/>
                </a:cubicBezTo>
                <a:cubicBezTo>
                  <a:pt x="3407" y="328"/>
                  <a:pt x="3477" y="306"/>
                  <a:pt x="3503" y="263"/>
                </a:cubicBezTo>
                <a:cubicBezTo>
                  <a:pt x="3529" y="220"/>
                  <a:pt x="3512" y="142"/>
                  <a:pt x="3542" y="101"/>
                </a:cubicBezTo>
                <a:cubicBezTo>
                  <a:pt x="3572" y="60"/>
                  <a:pt x="3636" y="28"/>
                  <a:pt x="3684" y="14"/>
                </a:cubicBezTo>
                <a:cubicBezTo>
                  <a:pt x="3732" y="0"/>
                  <a:pt x="3797" y="8"/>
                  <a:pt x="3831" y="16"/>
                </a:cubicBezTo>
                <a:cubicBezTo>
                  <a:pt x="3865" y="24"/>
                  <a:pt x="3865" y="61"/>
                  <a:pt x="3887" y="65"/>
                </a:cubicBezTo>
                <a:cubicBezTo>
                  <a:pt x="3909" y="69"/>
                  <a:pt x="3950" y="46"/>
                  <a:pt x="3966" y="41"/>
                </a:cubicBezTo>
              </a:path>
            </a:pathLst>
          </a:custGeom>
          <a:noFill/>
          <a:ln w="19050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40" name="未知"/>
          <p:cNvSpPr/>
          <p:nvPr/>
        </p:nvSpPr>
        <p:spPr>
          <a:xfrm>
            <a:off x="5074285" y="3744595"/>
            <a:ext cx="2698115" cy="827405"/>
          </a:xfrm>
          <a:custGeom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1414" h="623">
                <a:moveTo>
                  <a:pt x="0" y="549"/>
                </a:moveTo>
                <a:cubicBezTo>
                  <a:pt x="6" y="550"/>
                  <a:pt x="23" y="550"/>
                  <a:pt x="34" y="557"/>
                </a:cubicBezTo>
                <a:cubicBezTo>
                  <a:pt x="45" y="564"/>
                  <a:pt x="47" y="585"/>
                  <a:pt x="69" y="594"/>
                </a:cubicBezTo>
                <a:cubicBezTo>
                  <a:pt x="91" y="603"/>
                  <a:pt x="140" y="606"/>
                  <a:pt x="168" y="611"/>
                </a:cubicBezTo>
                <a:cubicBezTo>
                  <a:pt x="196" y="616"/>
                  <a:pt x="204" y="623"/>
                  <a:pt x="237" y="621"/>
                </a:cubicBezTo>
                <a:cubicBezTo>
                  <a:pt x="270" y="619"/>
                  <a:pt x="329" y="603"/>
                  <a:pt x="364" y="599"/>
                </a:cubicBezTo>
                <a:cubicBezTo>
                  <a:pt x="399" y="595"/>
                  <a:pt x="419" y="605"/>
                  <a:pt x="447" y="599"/>
                </a:cubicBezTo>
                <a:cubicBezTo>
                  <a:pt x="475" y="593"/>
                  <a:pt x="506" y="570"/>
                  <a:pt x="535" y="561"/>
                </a:cubicBezTo>
                <a:cubicBezTo>
                  <a:pt x="564" y="552"/>
                  <a:pt x="597" y="554"/>
                  <a:pt x="622" y="542"/>
                </a:cubicBezTo>
                <a:cubicBezTo>
                  <a:pt x="647" y="530"/>
                  <a:pt x="654" y="499"/>
                  <a:pt x="684" y="486"/>
                </a:cubicBezTo>
                <a:cubicBezTo>
                  <a:pt x="714" y="473"/>
                  <a:pt x="772" y="488"/>
                  <a:pt x="804" y="464"/>
                </a:cubicBezTo>
                <a:cubicBezTo>
                  <a:pt x="836" y="440"/>
                  <a:pt x="853" y="364"/>
                  <a:pt x="879" y="341"/>
                </a:cubicBezTo>
                <a:cubicBezTo>
                  <a:pt x="905" y="318"/>
                  <a:pt x="938" y="340"/>
                  <a:pt x="957" y="327"/>
                </a:cubicBezTo>
                <a:cubicBezTo>
                  <a:pt x="976" y="314"/>
                  <a:pt x="975" y="271"/>
                  <a:pt x="996" y="261"/>
                </a:cubicBezTo>
                <a:cubicBezTo>
                  <a:pt x="1017" y="251"/>
                  <a:pt x="1064" y="272"/>
                  <a:pt x="1084" y="266"/>
                </a:cubicBezTo>
                <a:cubicBezTo>
                  <a:pt x="1104" y="260"/>
                  <a:pt x="1107" y="241"/>
                  <a:pt x="1114" y="222"/>
                </a:cubicBezTo>
                <a:cubicBezTo>
                  <a:pt x="1121" y="203"/>
                  <a:pt x="1110" y="165"/>
                  <a:pt x="1125" y="150"/>
                </a:cubicBezTo>
                <a:cubicBezTo>
                  <a:pt x="1140" y="135"/>
                  <a:pt x="1183" y="149"/>
                  <a:pt x="1203" y="129"/>
                </a:cubicBezTo>
                <a:cubicBezTo>
                  <a:pt x="1223" y="109"/>
                  <a:pt x="1230" y="52"/>
                  <a:pt x="1246" y="32"/>
                </a:cubicBezTo>
                <a:cubicBezTo>
                  <a:pt x="1262" y="12"/>
                  <a:pt x="1274" y="11"/>
                  <a:pt x="1302" y="6"/>
                </a:cubicBezTo>
                <a:cubicBezTo>
                  <a:pt x="1330" y="1"/>
                  <a:pt x="1391" y="1"/>
                  <a:pt x="1414" y="0"/>
                </a:cubicBezTo>
              </a:path>
            </a:pathLst>
          </a:custGeom>
          <a:noFill/>
          <a:ln w="15875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41" name="未知"/>
          <p:cNvSpPr/>
          <p:nvPr/>
        </p:nvSpPr>
        <p:spPr>
          <a:xfrm>
            <a:off x="2740660" y="4408170"/>
            <a:ext cx="3175635" cy="830580"/>
          </a:xfrm>
          <a:custGeom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</a:cxnLst>
            <a:pathLst>
              <a:path w="1665" h="625">
                <a:moveTo>
                  <a:pt x="1665" y="625"/>
                </a:moveTo>
                <a:cubicBezTo>
                  <a:pt x="1652" y="617"/>
                  <a:pt x="1611" y="584"/>
                  <a:pt x="1585" y="575"/>
                </a:cubicBezTo>
                <a:cubicBezTo>
                  <a:pt x="1559" y="566"/>
                  <a:pt x="1530" y="570"/>
                  <a:pt x="1507" y="572"/>
                </a:cubicBezTo>
                <a:cubicBezTo>
                  <a:pt x="1484" y="574"/>
                  <a:pt x="1489" y="582"/>
                  <a:pt x="1446" y="586"/>
                </a:cubicBezTo>
                <a:cubicBezTo>
                  <a:pt x="1403" y="590"/>
                  <a:pt x="1284" y="609"/>
                  <a:pt x="1246" y="593"/>
                </a:cubicBezTo>
                <a:cubicBezTo>
                  <a:pt x="1208" y="577"/>
                  <a:pt x="1215" y="520"/>
                  <a:pt x="1219" y="491"/>
                </a:cubicBezTo>
                <a:cubicBezTo>
                  <a:pt x="1223" y="462"/>
                  <a:pt x="1270" y="460"/>
                  <a:pt x="1273" y="421"/>
                </a:cubicBezTo>
                <a:cubicBezTo>
                  <a:pt x="1276" y="382"/>
                  <a:pt x="1279" y="317"/>
                  <a:pt x="1236" y="256"/>
                </a:cubicBezTo>
                <a:cubicBezTo>
                  <a:pt x="1193" y="195"/>
                  <a:pt x="1093" y="91"/>
                  <a:pt x="1015" y="56"/>
                </a:cubicBezTo>
                <a:cubicBezTo>
                  <a:pt x="937" y="21"/>
                  <a:pt x="826" y="40"/>
                  <a:pt x="766" y="44"/>
                </a:cubicBezTo>
                <a:cubicBezTo>
                  <a:pt x="706" y="48"/>
                  <a:pt x="691" y="66"/>
                  <a:pt x="657" y="83"/>
                </a:cubicBezTo>
                <a:cubicBezTo>
                  <a:pt x="623" y="100"/>
                  <a:pt x="593" y="143"/>
                  <a:pt x="561" y="148"/>
                </a:cubicBezTo>
                <a:cubicBezTo>
                  <a:pt x="529" y="153"/>
                  <a:pt x="496" y="130"/>
                  <a:pt x="465" y="112"/>
                </a:cubicBezTo>
                <a:cubicBezTo>
                  <a:pt x="434" y="94"/>
                  <a:pt x="401" y="56"/>
                  <a:pt x="376" y="40"/>
                </a:cubicBezTo>
                <a:cubicBezTo>
                  <a:pt x="351" y="24"/>
                  <a:pt x="330" y="25"/>
                  <a:pt x="313" y="19"/>
                </a:cubicBezTo>
                <a:cubicBezTo>
                  <a:pt x="296" y="13"/>
                  <a:pt x="284" y="0"/>
                  <a:pt x="270" y="1"/>
                </a:cubicBezTo>
                <a:cubicBezTo>
                  <a:pt x="256" y="2"/>
                  <a:pt x="240" y="21"/>
                  <a:pt x="228" y="26"/>
                </a:cubicBezTo>
                <a:cubicBezTo>
                  <a:pt x="216" y="31"/>
                  <a:pt x="211" y="28"/>
                  <a:pt x="198" y="29"/>
                </a:cubicBezTo>
                <a:cubicBezTo>
                  <a:pt x="185" y="30"/>
                  <a:pt x="168" y="38"/>
                  <a:pt x="150" y="35"/>
                </a:cubicBezTo>
                <a:cubicBezTo>
                  <a:pt x="132" y="32"/>
                  <a:pt x="108" y="15"/>
                  <a:pt x="90" y="13"/>
                </a:cubicBezTo>
                <a:cubicBezTo>
                  <a:pt x="72" y="11"/>
                  <a:pt x="57" y="22"/>
                  <a:pt x="42" y="23"/>
                </a:cubicBezTo>
                <a:cubicBezTo>
                  <a:pt x="27" y="24"/>
                  <a:pt x="9" y="21"/>
                  <a:pt x="0" y="20"/>
                </a:cubicBezTo>
              </a:path>
            </a:pathLst>
          </a:custGeom>
          <a:noFill/>
          <a:ln w="15875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9401" name="WordArt 25"/>
          <p:cNvSpPr/>
          <p:nvPr/>
        </p:nvSpPr>
        <p:spPr>
          <a:xfrm>
            <a:off x="6102985" y="3184525"/>
            <a:ext cx="261620" cy="18161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fontAlgn="base">
              <a:spcBef>
                <a:spcPct val="0"/>
              </a:spcBef>
            </a:pPr>
            <a:r>
              <a:rPr lang="zh-CN" altLang="en-US" sz="3600" b="1" strike="noStrike" noProof="1">
                <a:ln w="190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itchFamily="2" charset="-122"/>
                <a:ea typeface="黑体" pitchFamily="2" charset="-122"/>
                <a:cs typeface="+mn-cs"/>
              </a:rPr>
              <a:t>鲁</a:t>
            </a:r>
            <a:endParaRPr lang="zh-CN" altLang="en-US" sz="3600" b="1" strike="noStrike" noProof="1">
              <a:ln w="1905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</p:txBody>
      </p:sp>
      <p:grpSp>
        <p:nvGrpSpPr>
          <p:cNvPr id="9243" name="Group 26"/>
          <p:cNvGrpSpPr/>
          <p:nvPr/>
        </p:nvGrpSpPr>
        <p:grpSpPr>
          <a:xfrm>
            <a:off x="4513580" y="5379720"/>
            <a:ext cx="130810" cy="90805"/>
            <a:chExt cx="68" cy="68"/>
          </a:xfrm>
        </p:grpSpPr>
        <p:sp>
          <p:nvSpPr>
            <p:cNvPr id="9244" name="Oval 27"/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buFont typeface="Arial" pitchFamily="34" charset="0"/>
                <a:buNone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9245" name="Oval 28"/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buFont typeface="Arial" pitchFamily="34" charset="0"/>
                <a:buNone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9246" name="Group 29"/>
          <p:cNvGrpSpPr/>
          <p:nvPr/>
        </p:nvGrpSpPr>
        <p:grpSpPr>
          <a:xfrm>
            <a:off x="3423285" y="3795395"/>
            <a:ext cx="130175" cy="90805"/>
            <a:chExt cx="68" cy="68"/>
          </a:xfrm>
        </p:grpSpPr>
        <p:sp>
          <p:nvSpPr>
            <p:cNvPr id="9247" name="Oval 30"/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buFont typeface="Arial" pitchFamily="34" charset="0"/>
                <a:buNone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9248" name="Oval 31"/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buFont typeface="Arial" pitchFamily="34" charset="0"/>
                <a:buNone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9249" name="Group 32"/>
          <p:cNvGrpSpPr/>
          <p:nvPr/>
        </p:nvGrpSpPr>
        <p:grpSpPr>
          <a:xfrm>
            <a:off x="7485380" y="5497195"/>
            <a:ext cx="130810" cy="90805"/>
            <a:chExt cx="68" cy="68"/>
          </a:xfrm>
        </p:grpSpPr>
        <p:sp>
          <p:nvSpPr>
            <p:cNvPr id="9250" name="Oval 33"/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buFont typeface="Arial" pitchFamily="34" charset="0"/>
                <a:buNone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9251" name="Oval 34"/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buFont typeface="Arial" pitchFamily="34" charset="0"/>
                <a:buNone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229411" name="WordArt 35"/>
          <p:cNvSpPr/>
          <p:nvPr/>
        </p:nvSpPr>
        <p:spPr>
          <a:xfrm>
            <a:off x="7028180" y="5344795"/>
            <a:ext cx="434340" cy="2413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fontAlgn="base">
              <a:spcBef>
                <a:spcPct val="0"/>
              </a:spcBef>
            </a:pPr>
            <a:r>
              <a:rPr lang="zh-CN" altLang="en-US" sz="3600" b="1" strike="noStrike" noProof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itchFamily="2" charset="-122"/>
                <a:ea typeface="黑体" pitchFamily="2" charset="-122"/>
                <a:cs typeface="+mn-cs"/>
              </a:rPr>
              <a:t>越</a:t>
            </a:r>
            <a:endParaRPr lang="zh-CN" altLang="en-US" sz="3600" b="1" strike="noStrike" noProof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9253" name="未知"/>
          <p:cNvSpPr/>
          <p:nvPr/>
        </p:nvSpPr>
        <p:spPr>
          <a:xfrm>
            <a:off x="1694180" y="3702050"/>
            <a:ext cx="2657475" cy="283845"/>
          </a:xfrm>
          <a:custGeom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1392" h="214">
                <a:moveTo>
                  <a:pt x="0" y="6"/>
                </a:moveTo>
                <a:cubicBezTo>
                  <a:pt x="5" y="7"/>
                  <a:pt x="17" y="11"/>
                  <a:pt x="32" y="17"/>
                </a:cubicBezTo>
                <a:cubicBezTo>
                  <a:pt x="47" y="23"/>
                  <a:pt x="71" y="43"/>
                  <a:pt x="92" y="41"/>
                </a:cubicBezTo>
                <a:cubicBezTo>
                  <a:pt x="113" y="39"/>
                  <a:pt x="130" y="12"/>
                  <a:pt x="156" y="6"/>
                </a:cubicBezTo>
                <a:cubicBezTo>
                  <a:pt x="182" y="0"/>
                  <a:pt x="226" y="1"/>
                  <a:pt x="248" y="6"/>
                </a:cubicBezTo>
                <a:cubicBezTo>
                  <a:pt x="270" y="11"/>
                  <a:pt x="263" y="21"/>
                  <a:pt x="287" y="35"/>
                </a:cubicBezTo>
                <a:cubicBezTo>
                  <a:pt x="311" y="49"/>
                  <a:pt x="361" y="74"/>
                  <a:pt x="393" y="92"/>
                </a:cubicBezTo>
                <a:cubicBezTo>
                  <a:pt x="425" y="110"/>
                  <a:pt x="451" y="135"/>
                  <a:pt x="482" y="146"/>
                </a:cubicBezTo>
                <a:cubicBezTo>
                  <a:pt x="513" y="157"/>
                  <a:pt x="548" y="158"/>
                  <a:pt x="579" y="158"/>
                </a:cubicBezTo>
                <a:cubicBezTo>
                  <a:pt x="610" y="158"/>
                  <a:pt x="644" y="144"/>
                  <a:pt x="671" y="147"/>
                </a:cubicBezTo>
                <a:cubicBezTo>
                  <a:pt x="698" y="150"/>
                  <a:pt x="721" y="164"/>
                  <a:pt x="738" y="174"/>
                </a:cubicBezTo>
                <a:cubicBezTo>
                  <a:pt x="755" y="184"/>
                  <a:pt x="753" y="206"/>
                  <a:pt x="776" y="210"/>
                </a:cubicBezTo>
                <a:cubicBezTo>
                  <a:pt x="799" y="214"/>
                  <a:pt x="851" y="199"/>
                  <a:pt x="879" y="197"/>
                </a:cubicBezTo>
                <a:cubicBezTo>
                  <a:pt x="907" y="195"/>
                  <a:pt x="914" y="197"/>
                  <a:pt x="942" y="195"/>
                </a:cubicBezTo>
                <a:cubicBezTo>
                  <a:pt x="970" y="193"/>
                  <a:pt x="1023" y="193"/>
                  <a:pt x="1047" y="183"/>
                </a:cubicBezTo>
                <a:cubicBezTo>
                  <a:pt x="1071" y="173"/>
                  <a:pt x="1063" y="138"/>
                  <a:pt x="1083" y="135"/>
                </a:cubicBezTo>
                <a:cubicBezTo>
                  <a:pt x="1103" y="132"/>
                  <a:pt x="1147" y="170"/>
                  <a:pt x="1169" y="164"/>
                </a:cubicBezTo>
                <a:cubicBezTo>
                  <a:pt x="1191" y="158"/>
                  <a:pt x="1193" y="112"/>
                  <a:pt x="1214" y="98"/>
                </a:cubicBezTo>
                <a:cubicBezTo>
                  <a:pt x="1235" y="84"/>
                  <a:pt x="1272" y="85"/>
                  <a:pt x="1295" y="78"/>
                </a:cubicBezTo>
                <a:cubicBezTo>
                  <a:pt x="1318" y="71"/>
                  <a:pt x="1339" y="68"/>
                  <a:pt x="1355" y="56"/>
                </a:cubicBezTo>
                <a:cubicBezTo>
                  <a:pt x="1371" y="44"/>
                  <a:pt x="1384" y="19"/>
                  <a:pt x="1392" y="9"/>
                </a:cubicBezTo>
              </a:path>
            </a:pathLst>
          </a:custGeom>
          <a:noFill/>
          <a:ln w="15875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54" name="未知"/>
          <p:cNvSpPr/>
          <p:nvPr/>
        </p:nvSpPr>
        <p:spPr>
          <a:xfrm>
            <a:off x="541655" y="1014095"/>
            <a:ext cx="6812280" cy="2287270"/>
          </a:xfrm>
          <a:custGeom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3570" h="1723">
                <a:moveTo>
                  <a:pt x="0" y="1270"/>
                </a:moveTo>
                <a:cubicBezTo>
                  <a:pt x="10" y="1269"/>
                  <a:pt x="45" y="1269"/>
                  <a:pt x="69" y="1263"/>
                </a:cubicBezTo>
                <a:cubicBezTo>
                  <a:pt x="93" y="1257"/>
                  <a:pt x="100" y="1236"/>
                  <a:pt x="144" y="1231"/>
                </a:cubicBezTo>
                <a:cubicBezTo>
                  <a:pt x="188" y="1226"/>
                  <a:pt x="295" y="1225"/>
                  <a:pt x="332" y="1233"/>
                </a:cubicBezTo>
                <a:cubicBezTo>
                  <a:pt x="369" y="1241"/>
                  <a:pt x="354" y="1270"/>
                  <a:pt x="365" y="1281"/>
                </a:cubicBezTo>
                <a:cubicBezTo>
                  <a:pt x="376" y="1292"/>
                  <a:pt x="377" y="1296"/>
                  <a:pt x="396" y="1300"/>
                </a:cubicBezTo>
                <a:cubicBezTo>
                  <a:pt x="415" y="1304"/>
                  <a:pt x="448" y="1301"/>
                  <a:pt x="477" y="1308"/>
                </a:cubicBezTo>
                <a:cubicBezTo>
                  <a:pt x="506" y="1315"/>
                  <a:pt x="546" y="1338"/>
                  <a:pt x="570" y="1341"/>
                </a:cubicBezTo>
                <a:cubicBezTo>
                  <a:pt x="594" y="1344"/>
                  <a:pt x="605" y="1333"/>
                  <a:pt x="621" y="1329"/>
                </a:cubicBezTo>
                <a:cubicBezTo>
                  <a:pt x="637" y="1325"/>
                  <a:pt x="648" y="1318"/>
                  <a:pt x="668" y="1314"/>
                </a:cubicBezTo>
                <a:cubicBezTo>
                  <a:pt x="688" y="1310"/>
                  <a:pt x="722" y="1309"/>
                  <a:pt x="743" y="1302"/>
                </a:cubicBezTo>
                <a:cubicBezTo>
                  <a:pt x="764" y="1295"/>
                  <a:pt x="779" y="1286"/>
                  <a:pt x="794" y="1270"/>
                </a:cubicBezTo>
                <a:cubicBezTo>
                  <a:pt x="809" y="1254"/>
                  <a:pt x="809" y="1221"/>
                  <a:pt x="831" y="1204"/>
                </a:cubicBezTo>
                <a:cubicBezTo>
                  <a:pt x="853" y="1187"/>
                  <a:pt x="912" y="1188"/>
                  <a:pt x="929" y="1170"/>
                </a:cubicBezTo>
                <a:cubicBezTo>
                  <a:pt x="946" y="1152"/>
                  <a:pt x="950" y="1120"/>
                  <a:pt x="935" y="1095"/>
                </a:cubicBezTo>
                <a:cubicBezTo>
                  <a:pt x="920" y="1070"/>
                  <a:pt x="851" y="1040"/>
                  <a:pt x="837" y="1020"/>
                </a:cubicBezTo>
                <a:cubicBezTo>
                  <a:pt x="823" y="1000"/>
                  <a:pt x="836" y="984"/>
                  <a:pt x="848" y="972"/>
                </a:cubicBezTo>
                <a:cubicBezTo>
                  <a:pt x="860" y="960"/>
                  <a:pt x="891" y="956"/>
                  <a:pt x="908" y="949"/>
                </a:cubicBezTo>
                <a:cubicBezTo>
                  <a:pt x="925" y="942"/>
                  <a:pt x="932" y="932"/>
                  <a:pt x="950" y="927"/>
                </a:cubicBezTo>
                <a:cubicBezTo>
                  <a:pt x="968" y="922"/>
                  <a:pt x="989" y="918"/>
                  <a:pt x="1019" y="918"/>
                </a:cubicBezTo>
                <a:cubicBezTo>
                  <a:pt x="1049" y="918"/>
                  <a:pt x="1098" y="946"/>
                  <a:pt x="1131" y="930"/>
                </a:cubicBezTo>
                <a:cubicBezTo>
                  <a:pt x="1164" y="914"/>
                  <a:pt x="1200" y="853"/>
                  <a:pt x="1221" y="822"/>
                </a:cubicBezTo>
                <a:cubicBezTo>
                  <a:pt x="1242" y="791"/>
                  <a:pt x="1244" y="764"/>
                  <a:pt x="1257" y="742"/>
                </a:cubicBezTo>
                <a:cubicBezTo>
                  <a:pt x="1270" y="720"/>
                  <a:pt x="1283" y="721"/>
                  <a:pt x="1299" y="690"/>
                </a:cubicBezTo>
                <a:cubicBezTo>
                  <a:pt x="1315" y="659"/>
                  <a:pt x="1337" y="589"/>
                  <a:pt x="1352" y="558"/>
                </a:cubicBezTo>
                <a:cubicBezTo>
                  <a:pt x="1367" y="527"/>
                  <a:pt x="1380" y="524"/>
                  <a:pt x="1388" y="501"/>
                </a:cubicBezTo>
                <a:cubicBezTo>
                  <a:pt x="1396" y="478"/>
                  <a:pt x="1395" y="450"/>
                  <a:pt x="1400" y="421"/>
                </a:cubicBezTo>
                <a:cubicBezTo>
                  <a:pt x="1405" y="392"/>
                  <a:pt x="1422" y="353"/>
                  <a:pt x="1419" y="325"/>
                </a:cubicBezTo>
                <a:cubicBezTo>
                  <a:pt x="1416" y="297"/>
                  <a:pt x="1383" y="276"/>
                  <a:pt x="1380" y="252"/>
                </a:cubicBezTo>
                <a:cubicBezTo>
                  <a:pt x="1377" y="228"/>
                  <a:pt x="1387" y="198"/>
                  <a:pt x="1401" y="181"/>
                </a:cubicBezTo>
                <a:cubicBezTo>
                  <a:pt x="1415" y="164"/>
                  <a:pt x="1446" y="160"/>
                  <a:pt x="1464" y="148"/>
                </a:cubicBezTo>
                <a:cubicBezTo>
                  <a:pt x="1482" y="136"/>
                  <a:pt x="1495" y="127"/>
                  <a:pt x="1512" y="106"/>
                </a:cubicBezTo>
                <a:cubicBezTo>
                  <a:pt x="1529" y="85"/>
                  <a:pt x="1545" y="38"/>
                  <a:pt x="1568" y="21"/>
                </a:cubicBezTo>
                <a:cubicBezTo>
                  <a:pt x="1591" y="4"/>
                  <a:pt x="1626" y="0"/>
                  <a:pt x="1650" y="4"/>
                </a:cubicBezTo>
                <a:cubicBezTo>
                  <a:pt x="1674" y="8"/>
                  <a:pt x="1685" y="33"/>
                  <a:pt x="1712" y="43"/>
                </a:cubicBezTo>
                <a:cubicBezTo>
                  <a:pt x="1739" y="53"/>
                  <a:pt x="1787" y="57"/>
                  <a:pt x="1811" y="64"/>
                </a:cubicBezTo>
                <a:cubicBezTo>
                  <a:pt x="1835" y="71"/>
                  <a:pt x="1830" y="82"/>
                  <a:pt x="1854" y="88"/>
                </a:cubicBezTo>
                <a:cubicBezTo>
                  <a:pt x="1878" y="94"/>
                  <a:pt x="1925" y="103"/>
                  <a:pt x="1956" y="103"/>
                </a:cubicBezTo>
                <a:cubicBezTo>
                  <a:pt x="1987" y="103"/>
                  <a:pt x="2015" y="84"/>
                  <a:pt x="2043" y="87"/>
                </a:cubicBezTo>
                <a:cubicBezTo>
                  <a:pt x="2071" y="90"/>
                  <a:pt x="2098" y="114"/>
                  <a:pt x="2124" y="121"/>
                </a:cubicBezTo>
                <a:cubicBezTo>
                  <a:pt x="2150" y="128"/>
                  <a:pt x="2170" y="115"/>
                  <a:pt x="2201" y="132"/>
                </a:cubicBezTo>
                <a:cubicBezTo>
                  <a:pt x="2232" y="149"/>
                  <a:pt x="2296" y="174"/>
                  <a:pt x="2310" y="222"/>
                </a:cubicBezTo>
                <a:cubicBezTo>
                  <a:pt x="2324" y="270"/>
                  <a:pt x="2290" y="374"/>
                  <a:pt x="2286" y="418"/>
                </a:cubicBezTo>
                <a:cubicBezTo>
                  <a:pt x="2282" y="462"/>
                  <a:pt x="2295" y="465"/>
                  <a:pt x="2288" y="489"/>
                </a:cubicBezTo>
                <a:cubicBezTo>
                  <a:pt x="2281" y="513"/>
                  <a:pt x="2254" y="540"/>
                  <a:pt x="2241" y="565"/>
                </a:cubicBezTo>
                <a:cubicBezTo>
                  <a:pt x="2228" y="590"/>
                  <a:pt x="2226" y="609"/>
                  <a:pt x="2210" y="637"/>
                </a:cubicBezTo>
                <a:cubicBezTo>
                  <a:pt x="2194" y="665"/>
                  <a:pt x="2154" y="707"/>
                  <a:pt x="2142" y="732"/>
                </a:cubicBezTo>
                <a:cubicBezTo>
                  <a:pt x="2130" y="757"/>
                  <a:pt x="2132" y="773"/>
                  <a:pt x="2136" y="787"/>
                </a:cubicBezTo>
                <a:cubicBezTo>
                  <a:pt x="2140" y="801"/>
                  <a:pt x="2162" y="800"/>
                  <a:pt x="2169" y="819"/>
                </a:cubicBezTo>
                <a:cubicBezTo>
                  <a:pt x="2176" y="838"/>
                  <a:pt x="2181" y="881"/>
                  <a:pt x="2180" y="903"/>
                </a:cubicBezTo>
                <a:cubicBezTo>
                  <a:pt x="2179" y="925"/>
                  <a:pt x="2165" y="936"/>
                  <a:pt x="2163" y="951"/>
                </a:cubicBezTo>
                <a:cubicBezTo>
                  <a:pt x="2161" y="966"/>
                  <a:pt x="2171" y="980"/>
                  <a:pt x="2165" y="996"/>
                </a:cubicBezTo>
                <a:cubicBezTo>
                  <a:pt x="2159" y="1012"/>
                  <a:pt x="2132" y="1023"/>
                  <a:pt x="2126" y="1047"/>
                </a:cubicBezTo>
                <a:cubicBezTo>
                  <a:pt x="2120" y="1071"/>
                  <a:pt x="2122" y="1116"/>
                  <a:pt x="2126" y="1140"/>
                </a:cubicBezTo>
                <a:cubicBezTo>
                  <a:pt x="2130" y="1164"/>
                  <a:pt x="2149" y="1164"/>
                  <a:pt x="2150" y="1191"/>
                </a:cubicBezTo>
                <a:cubicBezTo>
                  <a:pt x="2151" y="1218"/>
                  <a:pt x="2128" y="1274"/>
                  <a:pt x="2130" y="1300"/>
                </a:cubicBezTo>
                <a:cubicBezTo>
                  <a:pt x="2132" y="1326"/>
                  <a:pt x="2154" y="1326"/>
                  <a:pt x="2160" y="1347"/>
                </a:cubicBezTo>
                <a:cubicBezTo>
                  <a:pt x="2166" y="1368"/>
                  <a:pt x="2170" y="1405"/>
                  <a:pt x="2166" y="1428"/>
                </a:cubicBezTo>
                <a:cubicBezTo>
                  <a:pt x="2162" y="1451"/>
                  <a:pt x="2146" y="1463"/>
                  <a:pt x="2138" y="1485"/>
                </a:cubicBezTo>
                <a:cubicBezTo>
                  <a:pt x="2130" y="1507"/>
                  <a:pt x="2125" y="1542"/>
                  <a:pt x="2117" y="1563"/>
                </a:cubicBezTo>
                <a:cubicBezTo>
                  <a:pt x="2109" y="1584"/>
                  <a:pt x="2094" y="1591"/>
                  <a:pt x="2090" y="1612"/>
                </a:cubicBezTo>
                <a:cubicBezTo>
                  <a:pt x="2086" y="1633"/>
                  <a:pt x="2073" y="1669"/>
                  <a:pt x="2091" y="1687"/>
                </a:cubicBezTo>
                <a:cubicBezTo>
                  <a:pt x="2109" y="1705"/>
                  <a:pt x="2171" y="1723"/>
                  <a:pt x="2198" y="1722"/>
                </a:cubicBezTo>
                <a:cubicBezTo>
                  <a:pt x="2225" y="1721"/>
                  <a:pt x="2234" y="1691"/>
                  <a:pt x="2252" y="1678"/>
                </a:cubicBezTo>
                <a:cubicBezTo>
                  <a:pt x="2270" y="1665"/>
                  <a:pt x="2288" y="1650"/>
                  <a:pt x="2304" y="1641"/>
                </a:cubicBezTo>
                <a:cubicBezTo>
                  <a:pt x="2320" y="1632"/>
                  <a:pt x="2323" y="1636"/>
                  <a:pt x="2348" y="1626"/>
                </a:cubicBezTo>
                <a:cubicBezTo>
                  <a:pt x="2373" y="1616"/>
                  <a:pt x="2422" y="1589"/>
                  <a:pt x="2454" y="1581"/>
                </a:cubicBezTo>
                <a:cubicBezTo>
                  <a:pt x="2486" y="1573"/>
                  <a:pt x="2506" y="1568"/>
                  <a:pt x="2543" y="1579"/>
                </a:cubicBezTo>
                <a:cubicBezTo>
                  <a:pt x="2580" y="1590"/>
                  <a:pt x="2640" y="1644"/>
                  <a:pt x="2678" y="1645"/>
                </a:cubicBezTo>
                <a:cubicBezTo>
                  <a:pt x="2716" y="1646"/>
                  <a:pt x="2730" y="1592"/>
                  <a:pt x="2769" y="1582"/>
                </a:cubicBezTo>
                <a:cubicBezTo>
                  <a:pt x="2808" y="1572"/>
                  <a:pt x="2875" y="1588"/>
                  <a:pt x="2913" y="1584"/>
                </a:cubicBezTo>
                <a:cubicBezTo>
                  <a:pt x="2951" y="1580"/>
                  <a:pt x="2967" y="1580"/>
                  <a:pt x="2997" y="1558"/>
                </a:cubicBezTo>
                <a:cubicBezTo>
                  <a:pt x="3027" y="1536"/>
                  <a:pt x="3069" y="1484"/>
                  <a:pt x="3092" y="1450"/>
                </a:cubicBezTo>
                <a:cubicBezTo>
                  <a:pt x="3115" y="1416"/>
                  <a:pt x="3113" y="1402"/>
                  <a:pt x="3135" y="1354"/>
                </a:cubicBezTo>
                <a:cubicBezTo>
                  <a:pt x="3157" y="1306"/>
                  <a:pt x="3190" y="1246"/>
                  <a:pt x="3227" y="1161"/>
                </a:cubicBezTo>
                <a:cubicBezTo>
                  <a:pt x="3264" y="1076"/>
                  <a:pt x="3325" y="914"/>
                  <a:pt x="3360" y="843"/>
                </a:cubicBezTo>
                <a:cubicBezTo>
                  <a:pt x="3395" y="772"/>
                  <a:pt x="3421" y="768"/>
                  <a:pt x="3438" y="733"/>
                </a:cubicBezTo>
                <a:cubicBezTo>
                  <a:pt x="3455" y="698"/>
                  <a:pt x="3459" y="659"/>
                  <a:pt x="3465" y="630"/>
                </a:cubicBezTo>
                <a:cubicBezTo>
                  <a:pt x="3471" y="601"/>
                  <a:pt x="3457" y="586"/>
                  <a:pt x="3474" y="561"/>
                </a:cubicBezTo>
                <a:cubicBezTo>
                  <a:pt x="3491" y="536"/>
                  <a:pt x="3550" y="495"/>
                  <a:pt x="3570" y="478"/>
                </a:cubicBezTo>
              </a:path>
            </a:pathLst>
          </a:custGeom>
          <a:noFill/>
          <a:ln w="19050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9414" name="WordArt 38"/>
          <p:cNvSpPr/>
          <p:nvPr/>
        </p:nvSpPr>
        <p:spPr>
          <a:xfrm>
            <a:off x="5401310" y="2979420"/>
            <a:ext cx="259715" cy="14986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fontAlgn="base">
              <a:spcBef>
                <a:spcPct val="0"/>
              </a:spcBef>
            </a:pPr>
            <a:r>
              <a:rPr lang="zh-CN" altLang="en-US" sz="3600" b="1" strike="noStrike" noProof="1">
                <a:ln w="190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itchFamily="2" charset="-122"/>
                <a:ea typeface="黑体" pitchFamily="2" charset="-122"/>
                <a:cs typeface="+mn-cs"/>
              </a:rPr>
              <a:t>卫</a:t>
            </a:r>
            <a:endParaRPr lang="zh-CN" altLang="en-US" sz="3600" b="1" strike="noStrike" noProof="1">
              <a:ln w="1905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</p:txBody>
      </p:sp>
      <p:grpSp>
        <p:nvGrpSpPr>
          <p:cNvPr id="9256" name="Group 39"/>
          <p:cNvGrpSpPr/>
          <p:nvPr/>
        </p:nvGrpSpPr>
        <p:grpSpPr>
          <a:xfrm>
            <a:off x="5123180" y="2414270"/>
            <a:ext cx="518795" cy="302260"/>
            <a:chExt cx="272" cy="227"/>
          </a:xfrm>
        </p:grpSpPr>
        <p:grpSp>
          <p:nvGrpSpPr>
            <p:cNvPr id="9257" name="Group 40"/>
            <p:cNvGrpSpPr/>
            <p:nvPr/>
          </p:nvGrpSpPr>
          <p:grpSpPr>
            <a:xfrm>
              <a:off x="96" y="159"/>
              <a:ext cx="68" cy="68"/>
              <a:chExt cx="68" cy="68"/>
            </a:xfrm>
          </p:grpSpPr>
          <p:sp>
            <p:nvSpPr>
              <p:cNvPr id="9258" name="Oval 41"/>
              <p:cNvSpPr/>
              <p:nvPr/>
            </p:nvSpPr>
            <p:spPr>
              <a:xfrm>
                <a:off x="0" y="0"/>
                <a:ext cx="68" cy="68"/>
              </a:xfrm>
              <a:prstGeom prst="ellipse">
                <a:avLst/>
              </a:prstGeom>
              <a:solidFill>
                <a:schemeClr val="accent1">
                  <a:alpha val="0"/>
                </a:schemeClr>
              </a:solidFill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>
                  <a:buFont typeface="Arial" pitchFamily="34" charset="0"/>
                  <a:buNone/>
                </a:pPr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9259" name="Oval 42"/>
              <p:cNvSpPr/>
              <p:nvPr/>
            </p:nvSpPr>
            <p:spPr>
              <a:xfrm>
                <a:off x="25" y="25"/>
                <a:ext cx="16" cy="16"/>
              </a:xfrm>
              <a:prstGeom prst="ellipse">
                <a:avLst/>
              </a:prstGeom>
              <a:solidFill>
                <a:schemeClr val="tx1"/>
              </a:solidFill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>
                  <a:buFont typeface="Arial" pitchFamily="34" charset="0"/>
                  <a:buNone/>
                </a:pPr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</p:grpSp>
        <p:sp>
          <p:nvSpPr>
            <p:cNvPr id="229419" name="WordArt 43"/>
            <p:cNvSpPr/>
            <p:nvPr/>
          </p:nvSpPr>
          <p:spPr>
            <a:xfrm>
              <a:off x="0" y="0"/>
              <a:ext cx="272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/>
            </a:bodyPr>
            <a:lstStyle/>
            <a:p>
              <a:pPr algn="ctr" fontAlgn="base"/>
              <a:r>
                <a:rPr lang="zh-CN" altLang="en-US" sz="3600" b="1" strike="noStrike" noProof="1"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  <a:cs typeface="+mn-cs"/>
                </a:rPr>
                <a:t>邯郸</a:t>
              </a:r>
              <a:endParaRPr lang="zh-CN" altLang="en-US" sz="3600" b="1" strike="noStrike" noProof="1">
                <a:ln w="190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9261" name="Group 44"/>
          <p:cNvGrpSpPr/>
          <p:nvPr/>
        </p:nvGrpSpPr>
        <p:grpSpPr>
          <a:xfrm>
            <a:off x="4929505" y="3987800"/>
            <a:ext cx="494030" cy="179705"/>
            <a:chExt cx="258" cy="135"/>
          </a:xfrm>
        </p:grpSpPr>
        <p:grpSp>
          <p:nvGrpSpPr>
            <p:cNvPr id="9262" name="Group 45"/>
            <p:cNvGrpSpPr/>
            <p:nvPr/>
          </p:nvGrpSpPr>
          <p:grpSpPr>
            <a:xfrm>
              <a:off x="0" y="34"/>
              <a:ext cx="68" cy="68"/>
              <a:chExt cx="68" cy="68"/>
            </a:xfrm>
          </p:grpSpPr>
          <p:sp>
            <p:nvSpPr>
              <p:cNvPr id="9263" name="Oval 46"/>
              <p:cNvSpPr/>
              <p:nvPr/>
            </p:nvSpPr>
            <p:spPr>
              <a:xfrm>
                <a:off x="0" y="0"/>
                <a:ext cx="68" cy="68"/>
              </a:xfrm>
              <a:prstGeom prst="ellipse">
                <a:avLst/>
              </a:prstGeom>
              <a:solidFill>
                <a:schemeClr val="accent1">
                  <a:alpha val="0"/>
                </a:schemeClr>
              </a:solidFill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>
                  <a:buFont typeface="Arial" pitchFamily="34" charset="0"/>
                  <a:buNone/>
                </a:pPr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9264" name="Oval 47"/>
              <p:cNvSpPr/>
              <p:nvPr/>
            </p:nvSpPr>
            <p:spPr>
              <a:xfrm>
                <a:off x="25" y="25"/>
                <a:ext cx="16" cy="16"/>
              </a:xfrm>
              <a:prstGeom prst="ellipse">
                <a:avLst/>
              </a:prstGeom>
              <a:solidFill>
                <a:schemeClr val="tx1"/>
              </a:solidFill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>
                  <a:buFont typeface="Arial" pitchFamily="34" charset="0"/>
                  <a:buNone/>
                </a:pPr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</p:grpSp>
        <p:sp>
          <p:nvSpPr>
            <p:cNvPr id="229424" name="WordArt 48"/>
            <p:cNvSpPr/>
            <p:nvPr/>
          </p:nvSpPr>
          <p:spPr>
            <a:xfrm>
              <a:off x="122" y="0"/>
              <a:ext cx="136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/>
            </a:bodyPr>
            <a:lstStyle/>
            <a:p>
              <a:pPr algn="ctr" fontAlgn="base"/>
              <a:r>
                <a:rPr lang="zh-CN" altLang="en-US" sz="3600" b="1" strike="noStrike" noProof="1"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  <a:cs typeface="+mn-cs"/>
                </a:rPr>
                <a:t>郑</a:t>
              </a:r>
              <a:endParaRPr lang="zh-CN" altLang="en-US" sz="3600" b="1" strike="noStrike" noProof="1">
                <a:ln w="190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9266" name="Group 49"/>
          <p:cNvGrpSpPr/>
          <p:nvPr/>
        </p:nvGrpSpPr>
        <p:grpSpPr>
          <a:xfrm>
            <a:off x="5005705" y="3363595"/>
            <a:ext cx="518795" cy="344805"/>
            <a:chExt cx="272" cy="260"/>
          </a:xfrm>
        </p:grpSpPr>
        <p:grpSp>
          <p:nvGrpSpPr>
            <p:cNvPr id="9267" name="Group 50"/>
            <p:cNvGrpSpPr/>
            <p:nvPr/>
          </p:nvGrpSpPr>
          <p:grpSpPr>
            <a:xfrm>
              <a:off x="152" y="192"/>
              <a:ext cx="68" cy="68"/>
              <a:chExt cx="68" cy="68"/>
            </a:xfrm>
          </p:grpSpPr>
          <p:sp>
            <p:nvSpPr>
              <p:cNvPr id="9268" name="Oval 51"/>
              <p:cNvSpPr/>
              <p:nvPr/>
            </p:nvSpPr>
            <p:spPr>
              <a:xfrm>
                <a:off x="0" y="0"/>
                <a:ext cx="68" cy="68"/>
              </a:xfrm>
              <a:prstGeom prst="ellipse">
                <a:avLst/>
              </a:prstGeom>
              <a:solidFill>
                <a:schemeClr val="accent1">
                  <a:alpha val="0"/>
                </a:schemeClr>
              </a:solidFill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>
                  <a:buFont typeface="Arial" pitchFamily="34" charset="0"/>
                  <a:buNone/>
                </a:pPr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9269" name="Oval 52"/>
              <p:cNvSpPr/>
              <p:nvPr/>
            </p:nvSpPr>
            <p:spPr>
              <a:xfrm>
                <a:off x="25" y="25"/>
                <a:ext cx="16" cy="16"/>
              </a:xfrm>
              <a:prstGeom prst="ellipse">
                <a:avLst/>
              </a:prstGeom>
              <a:solidFill>
                <a:schemeClr val="tx1"/>
              </a:solidFill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>
                  <a:buFont typeface="Arial" pitchFamily="34" charset="0"/>
                  <a:buNone/>
                </a:pPr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</p:grpSp>
        <p:sp>
          <p:nvSpPr>
            <p:cNvPr id="229429" name="WordArt 53"/>
            <p:cNvSpPr/>
            <p:nvPr/>
          </p:nvSpPr>
          <p:spPr>
            <a:xfrm>
              <a:off x="0" y="0"/>
              <a:ext cx="272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/>
            </a:bodyPr>
            <a:lstStyle/>
            <a:p>
              <a:pPr algn="ctr" fontAlgn="base"/>
              <a:r>
                <a:rPr lang="zh-CN" altLang="en-US" sz="3600" b="1" strike="noStrike" noProof="1">
                  <a:ln w="1905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  <a:cs typeface="+mn-cs"/>
                </a:rPr>
                <a:t>大梁</a:t>
              </a:r>
              <a:endParaRPr lang="zh-CN" altLang="en-US" sz="3600" b="1" strike="noStrike" noProof="1">
                <a:ln w="190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9271" name="Group 54"/>
          <p:cNvGrpSpPr/>
          <p:nvPr/>
        </p:nvGrpSpPr>
        <p:grpSpPr>
          <a:xfrm>
            <a:off x="4480560" y="3752850"/>
            <a:ext cx="171450" cy="119380"/>
            <a:chExt cx="90" cy="90"/>
          </a:xfrm>
        </p:grpSpPr>
        <p:sp>
          <p:nvSpPr>
            <p:cNvPr id="9272" name="Oval 55"/>
            <p:cNvSpPr/>
            <p:nvPr/>
          </p:nvSpPr>
          <p:spPr>
            <a:xfrm>
              <a:off x="0" y="0"/>
              <a:ext cx="90" cy="90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buFont typeface="Arial" pitchFamily="34" charset="0"/>
                <a:buNone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9273" name="Oval 56"/>
            <p:cNvSpPr/>
            <p:nvPr/>
          </p:nvSpPr>
          <p:spPr>
            <a:xfrm>
              <a:off x="22" y="23"/>
              <a:ext cx="45" cy="45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buFont typeface="Arial" pitchFamily="34" charset="0"/>
                <a:buNone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229433" name="WordArt 57"/>
          <p:cNvSpPr/>
          <p:nvPr/>
        </p:nvSpPr>
        <p:spPr>
          <a:xfrm>
            <a:off x="5372735" y="1534795"/>
            <a:ext cx="389890" cy="14986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fontAlgn="base">
              <a:spcBef>
                <a:spcPct val="0"/>
              </a:spcBef>
            </a:pPr>
            <a:r>
              <a:rPr lang="zh-CN" altLang="en-US" sz="3600" b="1" strike="noStrike" noProof="1">
                <a:ln w="190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itchFamily="2" charset="-122"/>
                <a:ea typeface="黑体" pitchFamily="2" charset="-122"/>
                <a:cs typeface="+mn-cs"/>
              </a:rPr>
              <a:t>中山</a:t>
            </a:r>
            <a:endParaRPr lang="zh-CN" altLang="en-US" sz="3600" b="1" strike="noStrike" noProof="1">
              <a:ln w="1905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29434" name="WordArt 58"/>
          <p:cNvSpPr/>
          <p:nvPr/>
        </p:nvSpPr>
        <p:spPr>
          <a:xfrm>
            <a:off x="4665980" y="3668395"/>
            <a:ext cx="518795" cy="18034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fontAlgn="base">
              <a:spcBef>
                <a:spcPct val="0"/>
              </a:spcBef>
            </a:pPr>
            <a:r>
              <a:rPr lang="zh-CN" altLang="en-US" sz="3600" b="1" strike="noStrike" noProof="1">
                <a:ln w="190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itchFamily="2" charset="-122"/>
                <a:ea typeface="宋体" pitchFamily="2" charset="-122"/>
                <a:cs typeface="+mn-cs"/>
              </a:rPr>
              <a:t>洛邑</a:t>
            </a:r>
            <a:endParaRPr lang="zh-CN" altLang="en-US" sz="3600" b="1" strike="noStrike" noProof="1">
              <a:ln w="1905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itchFamily="2" charset="-122"/>
              <a:ea typeface="宋体" pitchFamily="2" charset="-122"/>
            </a:endParaRPr>
          </a:p>
        </p:txBody>
      </p:sp>
      <p:grpSp>
        <p:nvGrpSpPr>
          <p:cNvPr id="9276" name="Group 59"/>
          <p:cNvGrpSpPr/>
          <p:nvPr/>
        </p:nvGrpSpPr>
        <p:grpSpPr>
          <a:xfrm>
            <a:off x="4253230" y="3242945"/>
            <a:ext cx="130810" cy="90805"/>
            <a:chExt cx="68" cy="68"/>
          </a:xfrm>
        </p:grpSpPr>
        <p:sp>
          <p:nvSpPr>
            <p:cNvPr id="9277" name="Oval 60"/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buFont typeface="Arial" pitchFamily="34" charset="0"/>
                <a:buNone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9278" name="Oval 61"/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buFont typeface="Arial" pitchFamily="34" charset="0"/>
                <a:buNone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229438" name="WordArt 62"/>
          <p:cNvSpPr/>
          <p:nvPr/>
        </p:nvSpPr>
        <p:spPr>
          <a:xfrm>
            <a:off x="3903980" y="2753995"/>
            <a:ext cx="518795" cy="30226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30000"/>
          </a:bodyPr>
          <a:lstStyle/>
          <a:p>
            <a:pPr algn="ctr" fontAlgn="base">
              <a:spcBef>
                <a:spcPct val="0"/>
              </a:spcBef>
            </a:pPr>
            <a:r>
              <a:rPr lang="zh-CN" altLang="en-US" sz="3600" b="1" strike="noStrike" noProof="1">
                <a:ln w="190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itchFamily="2" charset="-122"/>
                <a:ea typeface="黑体" pitchFamily="2" charset="-122"/>
                <a:cs typeface="+mn-cs"/>
              </a:rPr>
              <a:t>晋</a:t>
            </a:r>
            <a:endParaRPr lang="zh-CN" altLang="en-US" sz="3600" b="1" strike="noStrike" noProof="1">
              <a:ln w="1905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9280" name="未知"/>
          <p:cNvSpPr/>
          <p:nvPr/>
        </p:nvSpPr>
        <p:spPr>
          <a:xfrm>
            <a:off x="6185535" y="704850"/>
            <a:ext cx="3316605" cy="5153660"/>
          </a:xfrm>
          <a:custGeom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1738" h="3883">
                <a:moveTo>
                  <a:pt x="761" y="1"/>
                </a:moveTo>
                <a:cubicBezTo>
                  <a:pt x="751" y="2"/>
                  <a:pt x="743" y="11"/>
                  <a:pt x="725" y="18"/>
                </a:cubicBezTo>
                <a:cubicBezTo>
                  <a:pt x="707" y="25"/>
                  <a:pt x="676" y="25"/>
                  <a:pt x="653" y="42"/>
                </a:cubicBezTo>
                <a:cubicBezTo>
                  <a:pt x="630" y="59"/>
                  <a:pt x="602" y="98"/>
                  <a:pt x="587" y="123"/>
                </a:cubicBezTo>
                <a:cubicBezTo>
                  <a:pt x="572" y="148"/>
                  <a:pt x="571" y="171"/>
                  <a:pt x="560" y="193"/>
                </a:cubicBezTo>
                <a:cubicBezTo>
                  <a:pt x="549" y="215"/>
                  <a:pt x="547" y="237"/>
                  <a:pt x="523" y="255"/>
                </a:cubicBezTo>
                <a:cubicBezTo>
                  <a:pt x="499" y="273"/>
                  <a:pt x="443" y="283"/>
                  <a:pt x="415" y="304"/>
                </a:cubicBezTo>
                <a:cubicBezTo>
                  <a:pt x="387" y="325"/>
                  <a:pt x="374" y="343"/>
                  <a:pt x="353" y="382"/>
                </a:cubicBezTo>
                <a:cubicBezTo>
                  <a:pt x="332" y="421"/>
                  <a:pt x="317" y="512"/>
                  <a:pt x="292" y="540"/>
                </a:cubicBezTo>
                <a:cubicBezTo>
                  <a:pt x="267" y="568"/>
                  <a:pt x="224" y="543"/>
                  <a:pt x="203" y="550"/>
                </a:cubicBezTo>
                <a:cubicBezTo>
                  <a:pt x="182" y="557"/>
                  <a:pt x="181" y="575"/>
                  <a:pt x="166" y="580"/>
                </a:cubicBezTo>
                <a:cubicBezTo>
                  <a:pt x="151" y="585"/>
                  <a:pt x="130" y="587"/>
                  <a:pt x="113" y="582"/>
                </a:cubicBezTo>
                <a:cubicBezTo>
                  <a:pt x="96" y="577"/>
                  <a:pt x="75" y="548"/>
                  <a:pt x="61" y="552"/>
                </a:cubicBezTo>
                <a:cubicBezTo>
                  <a:pt x="47" y="556"/>
                  <a:pt x="40" y="570"/>
                  <a:pt x="31" y="604"/>
                </a:cubicBezTo>
                <a:cubicBezTo>
                  <a:pt x="22" y="638"/>
                  <a:pt x="0" y="724"/>
                  <a:pt x="5" y="757"/>
                </a:cubicBezTo>
                <a:cubicBezTo>
                  <a:pt x="10" y="790"/>
                  <a:pt x="43" y="780"/>
                  <a:pt x="59" y="802"/>
                </a:cubicBezTo>
                <a:cubicBezTo>
                  <a:pt x="75" y="824"/>
                  <a:pt x="91" y="873"/>
                  <a:pt x="104" y="889"/>
                </a:cubicBezTo>
                <a:cubicBezTo>
                  <a:pt x="117" y="905"/>
                  <a:pt x="128" y="907"/>
                  <a:pt x="136" y="898"/>
                </a:cubicBezTo>
                <a:cubicBezTo>
                  <a:pt x="144" y="889"/>
                  <a:pt x="147" y="844"/>
                  <a:pt x="155" y="835"/>
                </a:cubicBezTo>
                <a:cubicBezTo>
                  <a:pt x="163" y="826"/>
                  <a:pt x="173" y="838"/>
                  <a:pt x="185" y="841"/>
                </a:cubicBezTo>
                <a:cubicBezTo>
                  <a:pt x="197" y="844"/>
                  <a:pt x="213" y="856"/>
                  <a:pt x="226" y="855"/>
                </a:cubicBezTo>
                <a:cubicBezTo>
                  <a:pt x="239" y="854"/>
                  <a:pt x="246" y="833"/>
                  <a:pt x="262" y="835"/>
                </a:cubicBezTo>
                <a:cubicBezTo>
                  <a:pt x="278" y="837"/>
                  <a:pt x="309" y="833"/>
                  <a:pt x="319" y="867"/>
                </a:cubicBezTo>
                <a:cubicBezTo>
                  <a:pt x="329" y="901"/>
                  <a:pt x="319" y="1009"/>
                  <a:pt x="325" y="1042"/>
                </a:cubicBezTo>
                <a:cubicBezTo>
                  <a:pt x="331" y="1075"/>
                  <a:pt x="344" y="1060"/>
                  <a:pt x="353" y="1068"/>
                </a:cubicBezTo>
                <a:cubicBezTo>
                  <a:pt x="362" y="1076"/>
                  <a:pt x="372" y="1090"/>
                  <a:pt x="382" y="1093"/>
                </a:cubicBezTo>
                <a:cubicBezTo>
                  <a:pt x="392" y="1096"/>
                  <a:pt x="407" y="1089"/>
                  <a:pt x="416" y="1087"/>
                </a:cubicBezTo>
                <a:cubicBezTo>
                  <a:pt x="425" y="1085"/>
                  <a:pt x="424" y="1080"/>
                  <a:pt x="439" y="1078"/>
                </a:cubicBezTo>
                <a:cubicBezTo>
                  <a:pt x="454" y="1076"/>
                  <a:pt x="494" y="1084"/>
                  <a:pt x="509" y="1072"/>
                </a:cubicBezTo>
                <a:cubicBezTo>
                  <a:pt x="524" y="1060"/>
                  <a:pt x="517" y="1018"/>
                  <a:pt x="526" y="1005"/>
                </a:cubicBezTo>
                <a:cubicBezTo>
                  <a:pt x="535" y="992"/>
                  <a:pt x="553" y="1004"/>
                  <a:pt x="563" y="996"/>
                </a:cubicBezTo>
                <a:cubicBezTo>
                  <a:pt x="573" y="988"/>
                  <a:pt x="578" y="965"/>
                  <a:pt x="584" y="955"/>
                </a:cubicBezTo>
                <a:cubicBezTo>
                  <a:pt x="590" y="945"/>
                  <a:pt x="593" y="949"/>
                  <a:pt x="602" y="937"/>
                </a:cubicBezTo>
                <a:cubicBezTo>
                  <a:pt x="611" y="925"/>
                  <a:pt x="619" y="898"/>
                  <a:pt x="637" y="886"/>
                </a:cubicBezTo>
                <a:cubicBezTo>
                  <a:pt x="655" y="874"/>
                  <a:pt x="688" y="861"/>
                  <a:pt x="710" y="867"/>
                </a:cubicBezTo>
                <a:cubicBezTo>
                  <a:pt x="732" y="873"/>
                  <a:pt x="754" y="914"/>
                  <a:pt x="772" y="921"/>
                </a:cubicBezTo>
                <a:cubicBezTo>
                  <a:pt x="790" y="928"/>
                  <a:pt x="803" y="905"/>
                  <a:pt x="815" y="909"/>
                </a:cubicBezTo>
                <a:cubicBezTo>
                  <a:pt x="827" y="913"/>
                  <a:pt x="829" y="936"/>
                  <a:pt x="842" y="943"/>
                </a:cubicBezTo>
                <a:cubicBezTo>
                  <a:pt x="855" y="950"/>
                  <a:pt x="879" y="951"/>
                  <a:pt x="895" y="949"/>
                </a:cubicBezTo>
                <a:cubicBezTo>
                  <a:pt x="911" y="947"/>
                  <a:pt x="922" y="930"/>
                  <a:pt x="940" y="928"/>
                </a:cubicBezTo>
                <a:cubicBezTo>
                  <a:pt x="958" y="926"/>
                  <a:pt x="983" y="934"/>
                  <a:pt x="1004" y="937"/>
                </a:cubicBezTo>
                <a:cubicBezTo>
                  <a:pt x="1025" y="940"/>
                  <a:pt x="1057" y="938"/>
                  <a:pt x="1066" y="945"/>
                </a:cubicBezTo>
                <a:cubicBezTo>
                  <a:pt x="1075" y="952"/>
                  <a:pt x="1064" y="964"/>
                  <a:pt x="1058" y="978"/>
                </a:cubicBezTo>
                <a:cubicBezTo>
                  <a:pt x="1052" y="992"/>
                  <a:pt x="1024" y="1020"/>
                  <a:pt x="1027" y="1030"/>
                </a:cubicBezTo>
                <a:cubicBezTo>
                  <a:pt x="1030" y="1040"/>
                  <a:pt x="1068" y="1033"/>
                  <a:pt x="1078" y="1039"/>
                </a:cubicBezTo>
                <a:cubicBezTo>
                  <a:pt x="1088" y="1045"/>
                  <a:pt x="1094" y="1056"/>
                  <a:pt x="1090" y="1065"/>
                </a:cubicBezTo>
                <a:cubicBezTo>
                  <a:pt x="1086" y="1074"/>
                  <a:pt x="1063" y="1087"/>
                  <a:pt x="1054" y="1096"/>
                </a:cubicBezTo>
                <a:cubicBezTo>
                  <a:pt x="1045" y="1105"/>
                  <a:pt x="1044" y="1115"/>
                  <a:pt x="1034" y="1119"/>
                </a:cubicBezTo>
                <a:cubicBezTo>
                  <a:pt x="1024" y="1123"/>
                  <a:pt x="1003" y="1123"/>
                  <a:pt x="991" y="1119"/>
                </a:cubicBezTo>
                <a:cubicBezTo>
                  <a:pt x="979" y="1115"/>
                  <a:pt x="970" y="1102"/>
                  <a:pt x="964" y="1095"/>
                </a:cubicBezTo>
                <a:cubicBezTo>
                  <a:pt x="958" y="1088"/>
                  <a:pt x="962" y="1077"/>
                  <a:pt x="956" y="1074"/>
                </a:cubicBezTo>
                <a:cubicBezTo>
                  <a:pt x="950" y="1071"/>
                  <a:pt x="936" y="1064"/>
                  <a:pt x="928" y="1074"/>
                </a:cubicBezTo>
                <a:cubicBezTo>
                  <a:pt x="920" y="1084"/>
                  <a:pt x="920" y="1118"/>
                  <a:pt x="905" y="1134"/>
                </a:cubicBezTo>
                <a:cubicBezTo>
                  <a:pt x="890" y="1150"/>
                  <a:pt x="852" y="1169"/>
                  <a:pt x="835" y="1173"/>
                </a:cubicBezTo>
                <a:cubicBezTo>
                  <a:pt x="818" y="1177"/>
                  <a:pt x="811" y="1154"/>
                  <a:pt x="802" y="1159"/>
                </a:cubicBezTo>
                <a:cubicBezTo>
                  <a:pt x="793" y="1164"/>
                  <a:pt x="782" y="1190"/>
                  <a:pt x="778" y="1203"/>
                </a:cubicBezTo>
                <a:cubicBezTo>
                  <a:pt x="774" y="1216"/>
                  <a:pt x="787" y="1232"/>
                  <a:pt x="778" y="1239"/>
                </a:cubicBezTo>
                <a:cubicBezTo>
                  <a:pt x="769" y="1246"/>
                  <a:pt x="735" y="1226"/>
                  <a:pt x="722" y="1243"/>
                </a:cubicBezTo>
                <a:cubicBezTo>
                  <a:pt x="709" y="1260"/>
                  <a:pt x="707" y="1323"/>
                  <a:pt x="697" y="1342"/>
                </a:cubicBezTo>
                <a:cubicBezTo>
                  <a:pt x="687" y="1361"/>
                  <a:pt x="669" y="1358"/>
                  <a:pt x="661" y="1356"/>
                </a:cubicBezTo>
                <a:cubicBezTo>
                  <a:pt x="653" y="1354"/>
                  <a:pt x="655" y="1334"/>
                  <a:pt x="650" y="1327"/>
                </a:cubicBezTo>
                <a:cubicBezTo>
                  <a:pt x="645" y="1320"/>
                  <a:pt x="636" y="1311"/>
                  <a:pt x="629" y="1311"/>
                </a:cubicBezTo>
                <a:cubicBezTo>
                  <a:pt x="622" y="1311"/>
                  <a:pt x="607" y="1317"/>
                  <a:pt x="605" y="1330"/>
                </a:cubicBezTo>
                <a:cubicBezTo>
                  <a:pt x="603" y="1343"/>
                  <a:pt x="616" y="1376"/>
                  <a:pt x="614" y="1389"/>
                </a:cubicBezTo>
                <a:cubicBezTo>
                  <a:pt x="612" y="1402"/>
                  <a:pt x="602" y="1393"/>
                  <a:pt x="595" y="1407"/>
                </a:cubicBezTo>
                <a:cubicBezTo>
                  <a:pt x="588" y="1421"/>
                  <a:pt x="584" y="1458"/>
                  <a:pt x="574" y="1470"/>
                </a:cubicBezTo>
                <a:cubicBezTo>
                  <a:pt x="564" y="1482"/>
                  <a:pt x="543" y="1473"/>
                  <a:pt x="535" y="1480"/>
                </a:cubicBezTo>
                <a:cubicBezTo>
                  <a:pt x="527" y="1487"/>
                  <a:pt x="533" y="1501"/>
                  <a:pt x="526" y="1515"/>
                </a:cubicBezTo>
                <a:cubicBezTo>
                  <a:pt x="519" y="1529"/>
                  <a:pt x="505" y="1538"/>
                  <a:pt x="494" y="1561"/>
                </a:cubicBezTo>
                <a:cubicBezTo>
                  <a:pt x="483" y="1584"/>
                  <a:pt x="466" y="1629"/>
                  <a:pt x="460" y="1654"/>
                </a:cubicBezTo>
                <a:cubicBezTo>
                  <a:pt x="454" y="1679"/>
                  <a:pt x="452" y="1697"/>
                  <a:pt x="457" y="1714"/>
                </a:cubicBezTo>
                <a:cubicBezTo>
                  <a:pt x="462" y="1731"/>
                  <a:pt x="473" y="1745"/>
                  <a:pt x="488" y="1755"/>
                </a:cubicBezTo>
                <a:cubicBezTo>
                  <a:pt x="503" y="1765"/>
                  <a:pt x="521" y="1762"/>
                  <a:pt x="545" y="1773"/>
                </a:cubicBezTo>
                <a:cubicBezTo>
                  <a:pt x="569" y="1784"/>
                  <a:pt x="603" y="1795"/>
                  <a:pt x="634" y="1822"/>
                </a:cubicBezTo>
                <a:cubicBezTo>
                  <a:pt x="665" y="1849"/>
                  <a:pt x="710" y="1899"/>
                  <a:pt x="734" y="1935"/>
                </a:cubicBezTo>
                <a:cubicBezTo>
                  <a:pt x="758" y="1971"/>
                  <a:pt x="765" y="2014"/>
                  <a:pt x="776" y="2037"/>
                </a:cubicBezTo>
                <a:cubicBezTo>
                  <a:pt x="787" y="2060"/>
                  <a:pt x="792" y="2058"/>
                  <a:pt x="799" y="2074"/>
                </a:cubicBezTo>
                <a:cubicBezTo>
                  <a:pt x="806" y="2090"/>
                  <a:pt x="811" y="2117"/>
                  <a:pt x="821" y="2136"/>
                </a:cubicBezTo>
                <a:cubicBezTo>
                  <a:pt x="831" y="2155"/>
                  <a:pt x="851" y="2166"/>
                  <a:pt x="859" y="2191"/>
                </a:cubicBezTo>
                <a:cubicBezTo>
                  <a:pt x="867" y="2216"/>
                  <a:pt x="852" y="2265"/>
                  <a:pt x="869" y="2287"/>
                </a:cubicBezTo>
                <a:cubicBezTo>
                  <a:pt x="886" y="2309"/>
                  <a:pt x="935" y="2306"/>
                  <a:pt x="958" y="2320"/>
                </a:cubicBezTo>
                <a:cubicBezTo>
                  <a:pt x="981" y="2334"/>
                  <a:pt x="987" y="2354"/>
                  <a:pt x="1007" y="2374"/>
                </a:cubicBezTo>
                <a:cubicBezTo>
                  <a:pt x="1027" y="2394"/>
                  <a:pt x="1064" y="2423"/>
                  <a:pt x="1081" y="2439"/>
                </a:cubicBezTo>
                <a:cubicBezTo>
                  <a:pt x="1098" y="2455"/>
                  <a:pt x="1105" y="2459"/>
                  <a:pt x="1108" y="2469"/>
                </a:cubicBezTo>
                <a:cubicBezTo>
                  <a:pt x="1111" y="2479"/>
                  <a:pt x="1107" y="2495"/>
                  <a:pt x="1100" y="2502"/>
                </a:cubicBezTo>
                <a:cubicBezTo>
                  <a:pt x="1093" y="2509"/>
                  <a:pt x="1083" y="2511"/>
                  <a:pt x="1067" y="2509"/>
                </a:cubicBezTo>
                <a:cubicBezTo>
                  <a:pt x="1051" y="2507"/>
                  <a:pt x="1027" y="2496"/>
                  <a:pt x="1003" y="2491"/>
                </a:cubicBezTo>
                <a:cubicBezTo>
                  <a:pt x="979" y="2486"/>
                  <a:pt x="951" y="2487"/>
                  <a:pt x="920" y="2476"/>
                </a:cubicBezTo>
                <a:cubicBezTo>
                  <a:pt x="889" y="2465"/>
                  <a:pt x="833" y="2425"/>
                  <a:pt x="817" y="2427"/>
                </a:cubicBezTo>
                <a:cubicBezTo>
                  <a:pt x="801" y="2429"/>
                  <a:pt x="806" y="2473"/>
                  <a:pt x="823" y="2488"/>
                </a:cubicBezTo>
                <a:cubicBezTo>
                  <a:pt x="840" y="2503"/>
                  <a:pt x="887" y="2502"/>
                  <a:pt x="917" y="2518"/>
                </a:cubicBezTo>
                <a:cubicBezTo>
                  <a:pt x="947" y="2534"/>
                  <a:pt x="974" y="2569"/>
                  <a:pt x="1003" y="2583"/>
                </a:cubicBezTo>
                <a:cubicBezTo>
                  <a:pt x="1032" y="2597"/>
                  <a:pt x="1075" y="2582"/>
                  <a:pt x="1094" y="2601"/>
                </a:cubicBezTo>
                <a:cubicBezTo>
                  <a:pt x="1113" y="2620"/>
                  <a:pt x="1107" y="2679"/>
                  <a:pt x="1115" y="2700"/>
                </a:cubicBezTo>
                <a:cubicBezTo>
                  <a:pt x="1123" y="2721"/>
                  <a:pt x="1142" y="2719"/>
                  <a:pt x="1142" y="2727"/>
                </a:cubicBezTo>
                <a:cubicBezTo>
                  <a:pt x="1142" y="2735"/>
                  <a:pt x="1128" y="2744"/>
                  <a:pt x="1114" y="2749"/>
                </a:cubicBezTo>
                <a:cubicBezTo>
                  <a:pt x="1100" y="2754"/>
                  <a:pt x="1078" y="2741"/>
                  <a:pt x="1058" y="2755"/>
                </a:cubicBezTo>
                <a:cubicBezTo>
                  <a:pt x="1038" y="2769"/>
                  <a:pt x="1022" y="2813"/>
                  <a:pt x="995" y="2835"/>
                </a:cubicBezTo>
                <a:cubicBezTo>
                  <a:pt x="968" y="2857"/>
                  <a:pt x="921" y="2875"/>
                  <a:pt x="893" y="2886"/>
                </a:cubicBezTo>
                <a:cubicBezTo>
                  <a:pt x="865" y="2897"/>
                  <a:pt x="846" y="2890"/>
                  <a:pt x="827" y="2899"/>
                </a:cubicBezTo>
                <a:cubicBezTo>
                  <a:pt x="808" y="2908"/>
                  <a:pt x="786" y="2932"/>
                  <a:pt x="781" y="2941"/>
                </a:cubicBezTo>
                <a:cubicBezTo>
                  <a:pt x="776" y="2950"/>
                  <a:pt x="783" y="2955"/>
                  <a:pt x="796" y="2953"/>
                </a:cubicBezTo>
                <a:cubicBezTo>
                  <a:pt x="809" y="2951"/>
                  <a:pt x="843" y="2925"/>
                  <a:pt x="859" y="2926"/>
                </a:cubicBezTo>
                <a:cubicBezTo>
                  <a:pt x="875" y="2927"/>
                  <a:pt x="880" y="2951"/>
                  <a:pt x="895" y="2958"/>
                </a:cubicBezTo>
                <a:cubicBezTo>
                  <a:pt x="910" y="2965"/>
                  <a:pt x="926" y="2978"/>
                  <a:pt x="947" y="2968"/>
                </a:cubicBezTo>
                <a:cubicBezTo>
                  <a:pt x="968" y="2958"/>
                  <a:pt x="1001" y="2906"/>
                  <a:pt x="1021" y="2899"/>
                </a:cubicBezTo>
                <a:cubicBezTo>
                  <a:pt x="1041" y="2892"/>
                  <a:pt x="1051" y="2915"/>
                  <a:pt x="1069" y="2926"/>
                </a:cubicBezTo>
                <a:cubicBezTo>
                  <a:pt x="1087" y="2937"/>
                  <a:pt x="1111" y="2970"/>
                  <a:pt x="1130" y="2968"/>
                </a:cubicBezTo>
                <a:cubicBezTo>
                  <a:pt x="1149" y="2966"/>
                  <a:pt x="1165" y="2921"/>
                  <a:pt x="1181" y="2914"/>
                </a:cubicBezTo>
                <a:cubicBezTo>
                  <a:pt x="1197" y="2907"/>
                  <a:pt x="1216" y="2919"/>
                  <a:pt x="1225" y="2926"/>
                </a:cubicBezTo>
                <a:cubicBezTo>
                  <a:pt x="1234" y="2933"/>
                  <a:pt x="1238" y="2951"/>
                  <a:pt x="1235" y="2958"/>
                </a:cubicBezTo>
                <a:cubicBezTo>
                  <a:pt x="1232" y="2965"/>
                  <a:pt x="1210" y="2961"/>
                  <a:pt x="1207" y="2970"/>
                </a:cubicBezTo>
                <a:cubicBezTo>
                  <a:pt x="1204" y="2979"/>
                  <a:pt x="1221" y="3000"/>
                  <a:pt x="1216" y="3010"/>
                </a:cubicBezTo>
                <a:cubicBezTo>
                  <a:pt x="1211" y="3020"/>
                  <a:pt x="1188" y="3019"/>
                  <a:pt x="1175" y="3031"/>
                </a:cubicBezTo>
                <a:cubicBezTo>
                  <a:pt x="1162" y="3043"/>
                  <a:pt x="1152" y="3068"/>
                  <a:pt x="1139" y="3081"/>
                </a:cubicBezTo>
                <a:cubicBezTo>
                  <a:pt x="1126" y="3094"/>
                  <a:pt x="1104" y="3100"/>
                  <a:pt x="1094" y="3109"/>
                </a:cubicBezTo>
                <a:cubicBezTo>
                  <a:pt x="1084" y="3118"/>
                  <a:pt x="1073" y="3132"/>
                  <a:pt x="1079" y="3136"/>
                </a:cubicBezTo>
                <a:cubicBezTo>
                  <a:pt x="1085" y="3140"/>
                  <a:pt x="1115" y="3141"/>
                  <a:pt x="1130" y="3132"/>
                </a:cubicBezTo>
                <a:cubicBezTo>
                  <a:pt x="1145" y="3123"/>
                  <a:pt x="1160" y="3090"/>
                  <a:pt x="1171" y="3084"/>
                </a:cubicBezTo>
                <a:cubicBezTo>
                  <a:pt x="1182" y="3078"/>
                  <a:pt x="1194" y="3076"/>
                  <a:pt x="1198" y="3094"/>
                </a:cubicBezTo>
                <a:cubicBezTo>
                  <a:pt x="1202" y="3112"/>
                  <a:pt x="1203" y="3174"/>
                  <a:pt x="1198" y="3190"/>
                </a:cubicBezTo>
                <a:cubicBezTo>
                  <a:pt x="1193" y="3206"/>
                  <a:pt x="1174" y="3194"/>
                  <a:pt x="1165" y="3192"/>
                </a:cubicBezTo>
                <a:cubicBezTo>
                  <a:pt x="1156" y="3190"/>
                  <a:pt x="1156" y="3179"/>
                  <a:pt x="1142" y="3178"/>
                </a:cubicBezTo>
                <a:cubicBezTo>
                  <a:pt x="1128" y="3177"/>
                  <a:pt x="1090" y="3179"/>
                  <a:pt x="1079" y="3186"/>
                </a:cubicBezTo>
                <a:cubicBezTo>
                  <a:pt x="1068" y="3193"/>
                  <a:pt x="1065" y="3215"/>
                  <a:pt x="1075" y="3222"/>
                </a:cubicBezTo>
                <a:cubicBezTo>
                  <a:pt x="1085" y="3229"/>
                  <a:pt x="1127" y="3220"/>
                  <a:pt x="1139" y="3231"/>
                </a:cubicBezTo>
                <a:cubicBezTo>
                  <a:pt x="1151" y="3242"/>
                  <a:pt x="1150" y="3274"/>
                  <a:pt x="1147" y="3286"/>
                </a:cubicBezTo>
                <a:cubicBezTo>
                  <a:pt x="1144" y="3298"/>
                  <a:pt x="1129" y="3293"/>
                  <a:pt x="1123" y="3301"/>
                </a:cubicBezTo>
                <a:cubicBezTo>
                  <a:pt x="1117" y="3309"/>
                  <a:pt x="1107" y="3323"/>
                  <a:pt x="1112" y="3336"/>
                </a:cubicBezTo>
                <a:cubicBezTo>
                  <a:pt x="1117" y="3349"/>
                  <a:pt x="1150" y="3354"/>
                  <a:pt x="1154" y="3378"/>
                </a:cubicBezTo>
                <a:cubicBezTo>
                  <a:pt x="1158" y="3402"/>
                  <a:pt x="1146" y="3462"/>
                  <a:pt x="1135" y="3480"/>
                </a:cubicBezTo>
                <a:cubicBezTo>
                  <a:pt x="1124" y="3498"/>
                  <a:pt x="1101" y="3492"/>
                  <a:pt x="1090" y="3487"/>
                </a:cubicBezTo>
                <a:cubicBezTo>
                  <a:pt x="1079" y="3482"/>
                  <a:pt x="1074" y="3454"/>
                  <a:pt x="1066" y="3447"/>
                </a:cubicBezTo>
                <a:cubicBezTo>
                  <a:pt x="1058" y="3440"/>
                  <a:pt x="1048" y="3441"/>
                  <a:pt x="1042" y="3444"/>
                </a:cubicBezTo>
                <a:cubicBezTo>
                  <a:pt x="1036" y="3447"/>
                  <a:pt x="1039" y="3444"/>
                  <a:pt x="1030" y="3463"/>
                </a:cubicBezTo>
                <a:cubicBezTo>
                  <a:pt x="1021" y="3482"/>
                  <a:pt x="997" y="3538"/>
                  <a:pt x="989" y="3561"/>
                </a:cubicBezTo>
                <a:cubicBezTo>
                  <a:pt x="981" y="3584"/>
                  <a:pt x="987" y="3588"/>
                  <a:pt x="982" y="3604"/>
                </a:cubicBezTo>
                <a:cubicBezTo>
                  <a:pt x="977" y="3620"/>
                  <a:pt x="965" y="3631"/>
                  <a:pt x="959" y="3657"/>
                </a:cubicBezTo>
                <a:cubicBezTo>
                  <a:pt x="953" y="3683"/>
                  <a:pt x="958" y="3747"/>
                  <a:pt x="946" y="3759"/>
                </a:cubicBezTo>
                <a:cubicBezTo>
                  <a:pt x="934" y="3771"/>
                  <a:pt x="900" y="3727"/>
                  <a:pt x="887" y="3727"/>
                </a:cubicBezTo>
                <a:cubicBezTo>
                  <a:pt x="874" y="3727"/>
                  <a:pt x="866" y="3749"/>
                  <a:pt x="869" y="3757"/>
                </a:cubicBezTo>
                <a:cubicBezTo>
                  <a:pt x="872" y="3765"/>
                  <a:pt x="898" y="3768"/>
                  <a:pt x="904" y="3775"/>
                </a:cubicBezTo>
                <a:cubicBezTo>
                  <a:pt x="910" y="3782"/>
                  <a:pt x="909" y="3792"/>
                  <a:pt x="905" y="3798"/>
                </a:cubicBezTo>
                <a:cubicBezTo>
                  <a:pt x="901" y="3804"/>
                  <a:pt x="886" y="3803"/>
                  <a:pt x="878" y="3808"/>
                </a:cubicBezTo>
                <a:cubicBezTo>
                  <a:pt x="870" y="3813"/>
                  <a:pt x="867" y="3824"/>
                  <a:pt x="860" y="3828"/>
                </a:cubicBezTo>
                <a:cubicBezTo>
                  <a:pt x="853" y="3832"/>
                  <a:pt x="840" y="3826"/>
                  <a:pt x="835" y="3835"/>
                </a:cubicBezTo>
                <a:cubicBezTo>
                  <a:pt x="830" y="3844"/>
                  <a:pt x="831" y="3875"/>
                  <a:pt x="830" y="3883"/>
                </a:cubicBezTo>
                <a:lnTo>
                  <a:pt x="1735" y="3882"/>
                </a:lnTo>
                <a:lnTo>
                  <a:pt x="1735" y="745"/>
                </a:lnTo>
                <a:lnTo>
                  <a:pt x="1738" y="745"/>
                </a:lnTo>
                <a:cubicBezTo>
                  <a:pt x="1736" y="743"/>
                  <a:pt x="1730" y="736"/>
                  <a:pt x="1724" y="732"/>
                </a:cubicBezTo>
                <a:cubicBezTo>
                  <a:pt x="1718" y="728"/>
                  <a:pt x="1707" y="726"/>
                  <a:pt x="1703" y="721"/>
                </a:cubicBezTo>
                <a:cubicBezTo>
                  <a:pt x="1699" y="716"/>
                  <a:pt x="1703" y="708"/>
                  <a:pt x="1699" y="703"/>
                </a:cubicBezTo>
                <a:cubicBezTo>
                  <a:pt x="1695" y="698"/>
                  <a:pt x="1688" y="691"/>
                  <a:pt x="1679" y="690"/>
                </a:cubicBezTo>
                <a:cubicBezTo>
                  <a:pt x="1670" y="689"/>
                  <a:pt x="1651" y="685"/>
                  <a:pt x="1645" y="694"/>
                </a:cubicBezTo>
                <a:cubicBezTo>
                  <a:pt x="1639" y="703"/>
                  <a:pt x="1649" y="734"/>
                  <a:pt x="1643" y="748"/>
                </a:cubicBezTo>
                <a:cubicBezTo>
                  <a:pt x="1637" y="762"/>
                  <a:pt x="1618" y="781"/>
                  <a:pt x="1609" y="778"/>
                </a:cubicBezTo>
                <a:cubicBezTo>
                  <a:pt x="1600" y="775"/>
                  <a:pt x="1599" y="741"/>
                  <a:pt x="1586" y="732"/>
                </a:cubicBezTo>
                <a:cubicBezTo>
                  <a:pt x="1573" y="723"/>
                  <a:pt x="1538" y="733"/>
                  <a:pt x="1532" y="727"/>
                </a:cubicBezTo>
                <a:cubicBezTo>
                  <a:pt x="1526" y="721"/>
                  <a:pt x="1548" y="704"/>
                  <a:pt x="1547" y="697"/>
                </a:cubicBezTo>
                <a:cubicBezTo>
                  <a:pt x="1546" y="690"/>
                  <a:pt x="1532" y="684"/>
                  <a:pt x="1523" y="685"/>
                </a:cubicBezTo>
                <a:cubicBezTo>
                  <a:pt x="1514" y="686"/>
                  <a:pt x="1508" y="703"/>
                  <a:pt x="1495" y="705"/>
                </a:cubicBezTo>
                <a:cubicBezTo>
                  <a:pt x="1482" y="707"/>
                  <a:pt x="1452" y="704"/>
                  <a:pt x="1444" y="697"/>
                </a:cubicBezTo>
                <a:cubicBezTo>
                  <a:pt x="1436" y="690"/>
                  <a:pt x="1441" y="672"/>
                  <a:pt x="1444" y="664"/>
                </a:cubicBezTo>
                <a:cubicBezTo>
                  <a:pt x="1447" y="656"/>
                  <a:pt x="1457" y="663"/>
                  <a:pt x="1460" y="651"/>
                </a:cubicBezTo>
                <a:cubicBezTo>
                  <a:pt x="1463" y="639"/>
                  <a:pt x="1456" y="604"/>
                  <a:pt x="1460" y="589"/>
                </a:cubicBezTo>
                <a:cubicBezTo>
                  <a:pt x="1464" y="574"/>
                  <a:pt x="1478" y="571"/>
                  <a:pt x="1486" y="562"/>
                </a:cubicBezTo>
                <a:cubicBezTo>
                  <a:pt x="1494" y="553"/>
                  <a:pt x="1497" y="540"/>
                  <a:pt x="1508" y="532"/>
                </a:cubicBezTo>
                <a:cubicBezTo>
                  <a:pt x="1519" y="524"/>
                  <a:pt x="1543" y="519"/>
                  <a:pt x="1555" y="513"/>
                </a:cubicBezTo>
                <a:cubicBezTo>
                  <a:pt x="1567" y="507"/>
                  <a:pt x="1576" y="501"/>
                  <a:pt x="1579" y="495"/>
                </a:cubicBezTo>
                <a:cubicBezTo>
                  <a:pt x="1582" y="489"/>
                  <a:pt x="1583" y="477"/>
                  <a:pt x="1571" y="474"/>
                </a:cubicBezTo>
                <a:cubicBezTo>
                  <a:pt x="1559" y="471"/>
                  <a:pt x="1516" y="486"/>
                  <a:pt x="1507" y="474"/>
                </a:cubicBezTo>
                <a:cubicBezTo>
                  <a:pt x="1498" y="462"/>
                  <a:pt x="1514" y="417"/>
                  <a:pt x="1520" y="403"/>
                </a:cubicBezTo>
                <a:cubicBezTo>
                  <a:pt x="1526" y="389"/>
                  <a:pt x="1544" y="406"/>
                  <a:pt x="1546" y="387"/>
                </a:cubicBezTo>
                <a:cubicBezTo>
                  <a:pt x="1548" y="368"/>
                  <a:pt x="1543" y="306"/>
                  <a:pt x="1535" y="286"/>
                </a:cubicBezTo>
                <a:cubicBezTo>
                  <a:pt x="1527" y="266"/>
                  <a:pt x="1511" y="267"/>
                  <a:pt x="1496" y="264"/>
                </a:cubicBezTo>
                <a:cubicBezTo>
                  <a:pt x="1481" y="261"/>
                  <a:pt x="1458" y="269"/>
                  <a:pt x="1442" y="265"/>
                </a:cubicBezTo>
                <a:cubicBezTo>
                  <a:pt x="1426" y="261"/>
                  <a:pt x="1409" y="239"/>
                  <a:pt x="1400" y="241"/>
                </a:cubicBezTo>
                <a:cubicBezTo>
                  <a:pt x="1391" y="243"/>
                  <a:pt x="1392" y="269"/>
                  <a:pt x="1385" y="277"/>
                </a:cubicBezTo>
                <a:cubicBezTo>
                  <a:pt x="1378" y="285"/>
                  <a:pt x="1366" y="287"/>
                  <a:pt x="1358" y="286"/>
                </a:cubicBezTo>
                <a:cubicBezTo>
                  <a:pt x="1350" y="285"/>
                  <a:pt x="1341" y="278"/>
                  <a:pt x="1334" y="270"/>
                </a:cubicBezTo>
                <a:cubicBezTo>
                  <a:pt x="1327" y="262"/>
                  <a:pt x="1328" y="242"/>
                  <a:pt x="1319" y="238"/>
                </a:cubicBezTo>
                <a:cubicBezTo>
                  <a:pt x="1310" y="234"/>
                  <a:pt x="1296" y="242"/>
                  <a:pt x="1282" y="243"/>
                </a:cubicBezTo>
                <a:cubicBezTo>
                  <a:pt x="1268" y="244"/>
                  <a:pt x="1253" y="243"/>
                  <a:pt x="1232" y="244"/>
                </a:cubicBezTo>
                <a:cubicBezTo>
                  <a:pt x="1211" y="245"/>
                  <a:pt x="1178" y="242"/>
                  <a:pt x="1156" y="252"/>
                </a:cubicBezTo>
                <a:cubicBezTo>
                  <a:pt x="1134" y="262"/>
                  <a:pt x="1113" y="295"/>
                  <a:pt x="1100" y="307"/>
                </a:cubicBezTo>
                <a:cubicBezTo>
                  <a:pt x="1087" y="319"/>
                  <a:pt x="1084" y="318"/>
                  <a:pt x="1075" y="325"/>
                </a:cubicBezTo>
                <a:cubicBezTo>
                  <a:pt x="1066" y="332"/>
                  <a:pt x="1065" y="345"/>
                  <a:pt x="1048" y="352"/>
                </a:cubicBezTo>
                <a:cubicBezTo>
                  <a:pt x="1031" y="359"/>
                  <a:pt x="992" y="357"/>
                  <a:pt x="973" y="367"/>
                </a:cubicBezTo>
                <a:cubicBezTo>
                  <a:pt x="954" y="377"/>
                  <a:pt x="948" y="390"/>
                  <a:pt x="935" y="411"/>
                </a:cubicBezTo>
                <a:cubicBezTo>
                  <a:pt x="922" y="432"/>
                  <a:pt x="906" y="474"/>
                  <a:pt x="895" y="493"/>
                </a:cubicBezTo>
                <a:cubicBezTo>
                  <a:pt x="884" y="512"/>
                  <a:pt x="876" y="521"/>
                  <a:pt x="866" y="528"/>
                </a:cubicBezTo>
                <a:cubicBezTo>
                  <a:pt x="856" y="535"/>
                  <a:pt x="842" y="527"/>
                  <a:pt x="833" y="535"/>
                </a:cubicBezTo>
                <a:cubicBezTo>
                  <a:pt x="824" y="543"/>
                  <a:pt x="817" y="567"/>
                  <a:pt x="809" y="576"/>
                </a:cubicBezTo>
                <a:cubicBezTo>
                  <a:pt x="801" y="585"/>
                  <a:pt x="792" y="583"/>
                  <a:pt x="784" y="588"/>
                </a:cubicBezTo>
                <a:cubicBezTo>
                  <a:pt x="776" y="593"/>
                  <a:pt x="772" y="602"/>
                  <a:pt x="760" y="606"/>
                </a:cubicBezTo>
                <a:cubicBezTo>
                  <a:pt x="748" y="610"/>
                  <a:pt x="721" y="620"/>
                  <a:pt x="713" y="615"/>
                </a:cubicBezTo>
                <a:cubicBezTo>
                  <a:pt x="705" y="610"/>
                  <a:pt x="708" y="584"/>
                  <a:pt x="712" y="574"/>
                </a:cubicBezTo>
                <a:cubicBezTo>
                  <a:pt x="716" y="564"/>
                  <a:pt x="729" y="561"/>
                  <a:pt x="739" y="555"/>
                </a:cubicBezTo>
                <a:cubicBezTo>
                  <a:pt x="749" y="549"/>
                  <a:pt x="764" y="545"/>
                  <a:pt x="775" y="540"/>
                </a:cubicBezTo>
                <a:cubicBezTo>
                  <a:pt x="786" y="535"/>
                  <a:pt x="801" y="540"/>
                  <a:pt x="805" y="526"/>
                </a:cubicBezTo>
                <a:cubicBezTo>
                  <a:pt x="809" y="512"/>
                  <a:pt x="804" y="468"/>
                  <a:pt x="797" y="453"/>
                </a:cubicBezTo>
                <a:cubicBezTo>
                  <a:pt x="790" y="438"/>
                  <a:pt x="764" y="461"/>
                  <a:pt x="761" y="438"/>
                </a:cubicBezTo>
                <a:cubicBezTo>
                  <a:pt x="758" y="415"/>
                  <a:pt x="762" y="351"/>
                  <a:pt x="776" y="313"/>
                </a:cubicBezTo>
                <a:cubicBezTo>
                  <a:pt x="790" y="275"/>
                  <a:pt x="829" y="238"/>
                  <a:pt x="845" y="208"/>
                </a:cubicBezTo>
                <a:cubicBezTo>
                  <a:pt x="861" y="178"/>
                  <a:pt x="873" y="152"/>
                  <a:pt x="874" y="132"/>
                </a:cubicBezTo>
                <a:cubicBezTo>
                  <a:pt x="875" y="112"/>
                  <a:pt x="863" y="98"/>
                  <a:pt x="854" y="85"/>
                </a:cubicBezTo>
                <a:cubicBezTo>
                  <a:pt x="845" y="72"/>
                  <a:pt x="828" y="67"/>
                  <a:pt x="817" y="54"/>
                </a:cubicBezTo>
                <a:cubicBezTo>
                  <a:pt x="806" y="41"/>
                  <a:pt x="797" y="18"/>
                  <a:pt x="788" y="9"/>
                </a:cubicBezTo>
                <a:cubicBezTo>
                  <a:pt x="779" y="0"/>
                  <a:pt x="771" y="0"/>
                  <a:pt x="761" y="1"/>
                </a:cubicBezTo>
                <a:close/>
              </a:path>
            </a:pathLst>
          </a:custGeom>
          <a:solidFill>
            <a:schemeClr val="accent1"/>
          </a:solidFill>
          <a:ln w="3175" cap="flat" cmpd="sng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81" name="Line 64"/>
          <p:cNvSpPr/>
          <p:nvPr/>
        </p:nvSpPr>
        <p:spPr>
          <a:xfrm flipV="1">
            <a:off x="4385310" y="2432050"/>
            <a:ext cx="367030" cy="255270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>
              <a:buFont typeface="Arial" pitchFamily="34" charset="0"/>
              <a:buNone/>
            </a:pPr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9282" name="Line 65"/>
          <p:cNvSpPr/>
          <p:nvPr/>
        </p:nvSpPr>
        <p:spPr>
          <a:xfrm>
            <a:off x="4284980" y="2982595"/>
            <a:ext cx="183515" cy="127635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>
              <a:buFont typeface="Arial" pitchFamily="34" charset="0"/>
              <a:buNone/>
            </a:pPr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9283" name="Line 66"/>
          <p:cNvSpPr/>
          <p:nvPr/>
        </p:nvSpPr>
        <p:spPr>
          <a:xfrm>
            <a:off x="4132580" y="3134995"/>
            <a:ext cx="365125" cy="701675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>
              <a:buFont typeface="Arial" pitchFamily="34" charset="0"/>
              <a:buNone/>
            </a:pPr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29443" name="WordArt 67"/>
          <p:cNvSpPr>
            <a:spLocks noChangeAspect="1"/>
          </p:cNvSpPr>
          <p:nvPr/>
        </p:nvSpPr>
        <p:spPr>
          <a:xfrm>
            <a:off x="5580380" y="3287395"/>
            <a:ext cx="415925" cy="34861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45000"/>
          </a:bodyPr>
          <a:lstStyle/>
          <a:p>
            <a:pPr algn="ctr" fontAlgn="base">
              <a:spcBef>
                <a:spcPct val="0"/>
              </a:spcBef>
            </a:pPr>
            <a:r>
              <a:rPr lang="zh-CN" altLang="en-US" sz="3600" b="1" strike="noStrike" noProof="1">
                <a:ln w="190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itchFamily="2" charset="-122"/>
                <a:ea typeface="黑体" pitchFamily="2" charset="-122"/>
                <a:cs typeface="+mn-cs"/>
              </a:rPr>
              <a:t>宋</a:t>
            </a:r>
            <a:endParaRPr lang="zh-CN" altLang="en-US" sz="3600" b="1" strike="noStrike" noProof="1">
              <a:ln w="1905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</p:txBody>
      </p:sp>
      <p:grpSp>
        <p:nvGrpSpPr>
          <p:cNvPr id="9285" name="Group 68"/>
          <p:cNvGrpSpPr/>
          <p:nvPr/>
        </p:nvGrpSpPr>
        <p:grpSpPr>
          <a:xfrm>
            <a:off x="5995035" y="1207770"/>
            <a:ext cx="130175" cy="90805"/>
            <a:chExt cx="68" cy="68"/>
          </a:xfrm>
        </p:grpSpPr>
        <p:sp>
          <p:nvSpPr>
            <p:cNvPr id="9286" name="Oval 69"/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buFont typeface="Arial" pitchFamily="34" charset="0"/>
                <a:buNone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9287" name="Oval 70"/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buFont typeface="Arial" pitchFamily="34" charset="0"/>
                <a:buNone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9288" name="Group 71"/>
          <p:cNvGrpSpPr/>
          <p:nvPr/>
        </p:nvGrpSpPr>
        <p:grpSpPr>
          <a:xfrm>
            <a:off x="6503035" y="2525395"/>
            <a:ext cx="130175" cy="90805"/>
            <a:chExt cx="68" cy="68"/>
          </a:xfrm>
        </p:grpSpPr>
        <p:sp>
          <p:nvSpPr>
            <p:cNvPr id="9289" name="Oval 72"/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buFont typeface="Arial" pitchFamily="34" charset="0"/>
                <a:buNone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9290" name="Oval 73"/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buFont typeface="Arial" pitchFamily="34" charset="0"/>
                <a:buNone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9291" name="Group 74"/>
          <p:cNvGrpSpPr/>
          <p:nvPr/>
        </p:nvGrpSpPr>
        <p:grpSpPr>
          <a:xfrm>
            <a:off x="5661660" y="3604895"/>
            <a:ext cx="130175" cy="90805"/>
            <a:chExt cx="68" cy="68"/>
          </a:xfrm>
        </p:grpSpPr>
        <p:sp>
          <p:nvSpPr>
            <p:cNvPr id="9292" name="Oval 75"/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buFont typeface="Arial" pitchFamily="34" charset="0"/>
                <a:buNone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9293" name="Oval 76"/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buFont typeface="Arial" pitchFamily="34" charset="0"/>
                <a:buNone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9294" name="WordArt 77"/>
          <p:cNvSpPr/>
          <p:nvPr/>
        </p:nvSpPr>
        <p:spPr>
          <a:xfrm>
            <a:off x="3912235" y="1687195"/>
            <a:ext cx="173990" cy="18161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河</a:t>
            </a:r>
            <a:endParaRPr lang="zh-CN" altLang="en-US" sz="3600" b="1">
              <a:ln w="9525" cap="flat" cmpd="sng">
                <a:solidFill>
                  <a:srgbClr val="3366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295" name="WordArt 78"/>
          <p:cNvSpPr/>
          <p:nvPr/>
        </p:nvSpPr>
        <p:spPr>
          <a:xfrm>
            <a:off x="3675380" y="3300095"/>
            <a:ext cx="173990" cy="18161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水</a:t>
            </a:r>
            <a:endParaRPr lang="zh-CN" altLang="en-US" sz="3600" b="1">
              <a:ln w="9525" cap="flat" cmpd="sng">
                <a:solidFill>
                  <a:srgbClr val="3366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296" name="WordArt 79"/>
          <p:cNvSpPr/>
          <p:nvPr/>
        </p:nvSpPr>
        <p:spPr>
          <a:xfrm>
            <a:off x="1998980" y="3820795"/>
            <a:ext cx="173990" cy="18161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渭</a:t>
            </a:r>
            <a:endParaRPr lang="zh-CN" altLang="en-US" sz="3600" b="1">
              <a:ln w="9525" cap="flat" cmpd="sng">
                <a:solidFill>
                  <a:srgbClr val="3366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297" name="WordArt 80"/>
          <p:cNvSpPr/>
          <p:nvPr/>
        </p:nvSpPr>
        <p:spPr>
          <a:xfrm>
            <a:off x="3078480" y="4062095"/>
            <a:ext cx="173990" cy="18161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水</a:t>
            </a:r>
            <a:endParaRPr lang="zh-CN" altLang="en-US" sz="3600" b="1">
              <a:ln w="9525" cap="flat" cmpd="sng">
                <a:solidFill>
                  <a:srgbClr val="3366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298" name="WordArt 81"/>
          <p:cNvSpPr/>
          <p:nvPr/>
        </p:nvSpPr>
        <p:spPr>
          <a:xfrm>
            <a:off x="3141980" y="4506595"/>
            <a:ext cx="173990" cy="18161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汉</a:t>
            </a:r>
            <a:endParaRPr lang="zh-CN" altLang="en-US" sz="3600" b="1">
              <a:ln w="9525" cap="flat" cmpd="sng">
                <a:solidFill>
                  <a:srgbClr val="3366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299" name="WordArt 82"/>
          <p:cNvSpPr/>
          <p:nvPr/>
        </p:nvSpPr>
        <p:spPr>
          <a:xfrm>
            <a:off x="4208780" y="4582795"/>
            <a:ext cx="173990" cy="18161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水</a:t>
            </a:r>
            <a:endParaRPr lang="zh-CN" altLang="en-US" sz="3600" b="1">
              <a:ln w="9525" cap="flat" cmpd="sng">
                <a:solidFill>
                  <a:srgbClr val="3366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300" name="WordArt 83"/>
          <p:cNvSpPr/>
          <p:nvPr/>
        </p:nvSpPr>
        <p:spPr>
          <a:xfrm>
            <a:off x="5656580" y="4735195"/>
            <a:ext cx="173990" cy="18161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淮</a:t>
            </a:r>
            <a:endParaRPr lang="zh-CN" altLang="en-US" sz="3600" b="1">
              <a:ln w="9525" cap="flat" cmpd="sng">
                <a:solidFill>
                  <a:srgbClr val="3366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301" name="WordArt 84"/>
          <p:cNvSpPr/>
          <p:nvPr/>
        </p:nvSpPr>
        <p:spPr>
          <a:xfrm>
            <a:off x="6799580" y="4125595"/>
            <a:ext cx="173990" cy="18161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水</a:t>
            </a:r>
            <a:endParaRPr lang="zh-CN" altLang="en-US" sz="3600" b="1">
              <a:ln w="9525" cap="flat" cmpd="sng">
                <a:solidFill>
                  <a:srgbClr val="3366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302" name="WordArt 85"/>
          <p:cNvSpPr/>
          <p:nvPr/>
        </p:nvSpPr>
        <p:spPr>
          <a:xfrm>
            <a:off x="5052060" y="5816600"/>
            <a:ext cx="173990" cy="18161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江</a:t>
            </a:r>
            <a:endParaRPr lang="zh-CN" altLang="en-US" sz="3600" b="1">
              <a:ln w="9525" cap="flat" cmpd="sng">
                <a:solidFill>
                  <a:srgbClr val="3366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303" name="WordArt 86"/>
          <p:cNvSpPr/>
          <p:nvPr/>
        </p:nvSpPr>
        <p:spPr>
          <a:xfrm>
            <a:off x="6723380" y="5039995"/>
            <a:ext cx="173990" cy="18161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水</a:t>
            </a:r>
            <a:endParaRPr lang="zh-CN" altLang="en-US" sz="3600" b="1">
              <a:ln w="9525" cap="flat" cmpd="sng">
                <a:solidFill>
                  <a:srgbClr val="3366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304" name="未知"/>
          <p:cNvSpPr/>
          <p:nvPr/>
        </p:nvSpPr>
        <p:spPr>
          <a:xfrm>
            <a:off x="551180" y="3515995"/>
            <a:ext cx="826770" cy="561975"/>
          </a:xfrm>
          <a:custGeom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0"/>
              </a:cxn>
            </a:cxnLst>
            <a:pathLst>
              <a:path w="432" h="423">
                <a:moveTo>
                  <a:pt x="0" y="248"/>
                </a:moveTo>
                <a:cubicBezTo>
                  <a:pt x="7" y="248"/>
                  <a:pt x="40" y="242"/>
                  <a:pt x="51" y="246"/>
                </a:cubicBezTo>
                <a:cubicBezTo>
                  <a:pt x="62" y="250"/>
                  <a:pt x="58" y="267"/>
                  <a:pt x="66" y="275"/>
                </a:cubicBezTo>
                <a:cubicBezTo>
                  <a:pt x="74" y="283"/>
                  <a:pt x="82" y="299"/>
                  <a:pt x="99" y="296"/>
                </a:cubicBezTo>
                <a:cubicBezTo>
                  <a:pt x="116" y="293"/>
                  <a:pt x="144" y="251"/>
                  <a:pt x="168" y="257"/>
                </a:cubicBezTo>
                <a:cubicBezTo>
                  <a:pt x="192" y="263"/>
                  <a:pt x="223" y="312"/>
                  <a:pt x="242" y="330"/>
                </a:cubicBezTo>
                <a:cubicBezTo>
                  <a:pt x="261" y="348"/>
                  <a:pt x="259" y="353"/>
                  <a:pt x="281" y="368"/>
                </a:cubicBezTo>
                <a:cubicBezTo>
                  <a:pt x="303" y="383"/>
                  <a:pt x="347" y="422"/>
                  <a:pt x="372" y="423"/>
                </a:cubicBezTo>
                <a:cubicBezTo>
                  <a:pt x="397" y="424"/>
                  <a:pt x="431" y="394"/>
                  <a:pt x="432" y="375"/>
                </a:cubicBezTo>
                <a:cubicBezTo>
                  <a:pt x="433" y="356"/>
                  <a:pt x="391" y="326"/>
                  <a:pt x="377" y="306"/>
                </a:cubicBezTo>
                <a:cubicBezTo>
                  <a:pt x="363" y="286"/>
                  <a:pt x="373" y="272"/>
                  <a:pt x="347" y="252"/>
                </a:cubicBezTo>
                <a:cubicBezTo>
                  <a:pt x="321" y="232"/>
                  <a:pt x="249" y="206"/>
                  <a:pt x="221" y="188"/>
                </a:cubicBezTo>
                <a:cubicBezTo>
                  <a:pt x="193" y="170"/>
                  <a:pt x="193" y="153"/>
                  <a:pt x="180" y="144"/>
                </a:cubicBezTo>
                <a:cubicBezTo>
                  <a:pt x="167" y="135"/>
                  <a:pt x="151" y="138"/>
                  <a:pt x="141" y="135"/>
                </a:cubicBezTo>
                <a:cubicBezTo>
                  <a:pt x="131" y="132"/>
                  <a:pt x="127" y="136"/>
                  <a:pt x="122" y="123"/>
                </a:cubicBezTo>
                <a:cubicBezTo>
                  <a:pt x="117" y="110"/>
                  <a:pt x="133" y="78"/>
                  <a:pt x="113" y="57"/>
                </a:cubicBezTo>
                <a:cubicBezTo>
                  <a:pt x="93" y="36"/>
                  <a:pt x="24" y="12"/>
                  <a:pt x="0" y="0"/>
                </a:cubicBezTo>
              </a:path>
            </a:pathLst>
          </a:custGeom>
          <a:noFill/>
          <a:ln w="19050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305" name="未知"/>
          <p:cNvSpPr/>
          <p:nvPr/>
        </p:nvSpPr>
        <p:spPr>
          <a:xfrm>
            <a:off x="7847330" y="4709795"/>
            <a:ext cx="179070" cy="76200"/>
          </a:xfrm>
          <a:custGeom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</a:cxnLst>
            <a:pathLst>
              <a:path w="94" h="48">
                <a:moveTo>
                  <a:pt x="0" y="24"/>
                </a:moveTo>
                <a:cubicBezTo>
                  <a:pt x="0" y="31"/>
                  <a:pt x="4" y="39"/>
                  <a:pt x="14" y="43"/>
                </a:cubicBezTo>
                <a:cubicBezTo>
                  <a:pt x="24" y="47"/>
                  <a:pt x="47" y="48"/>
                  <a:pt x="59" y="46"/>
                </a:cubicBezTo>
                <a:cubicBezTo>
                  <a:pt x="71" y="44"/>
                  <a:pt x="84" y="37"/>
                  <a:pt x="89" y="31"/>
                </a:cubicBezTo>
                <a:cubicBezTo>
                  <a:pt x="94" y="25"/>
                  <a:pt x="93" y="14"/>
                  <a:pt x="89" y="10"/>
                </a:cubicBezTo>
                <a:cubicBezTo>
                  <a:pt x="85" y="6"/>
                  <a:pt x="74" y="6"/>
                  <a:pt x="66" y="7"/>
                </a:cubicBezTo>
                <a:cubicBezTo>
                  <a:pt x="58" y="8"/>
                  <a:pt x="48" y="16"/>
                  <a:pt x="39" y="15"/>
                </a:cubicBezTo>
                <a:cubicBezTo>
                  <a:pt x="30" y="14"/>
                  <a:pt x="18" y="0"/>
                  <a:pt x="12" y="1"/>
                </a:cubicBezTo>
                <a:cubicBezTo>
                  <a:pt x="6" y="2"/>
                  <a:pt x="0" y="17"/>
                  <a:pt x="0" y="24"/>
                </a:cubicBezTo>
                <a:close/>
              </a:path>
            </a:pathLst>
          </a:custGeom>
          <a:solidFill>
            <a:srgbClr val="FFCC99"/>
          </a:solidFill>
          <a:ln w="3175" cap="flat" cmpd="sng">
            <a:solidFill>
              <a:srgbClr val="0066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306" name="Rectangle 89"/>
          <p:cNvSpPr/>
          <p:nvPr/>
        </p:nvSpPr>
        <p:spPr>
          <a:xfrm>
            <a:off x="554355" y="848995"/>
            <a:ext cx="2106295" cy="114681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>
              <a:buFont typeface="Arial" pitchFamily="34" charset="0"/>
              <a:buNone/>
            </a:pPr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9307" name="Group 90"/>
          <p:cNvGrpSpPr/>
          <p:nvPr/>
        </p:nvGrpSpPr>
        <p:grpSpPr>
          <a:xfrm>
            <a:off x="792480" y="1087120"/>
            <a:ext cx="172720" cy="120015"/>
            <a:chExt cx="90" cy="90"/>
          </a:xfrm>
        </p:grpSpPr>
        <p:sp>
          <p:nvSpPr>
            <p:cNvPr id="9308" name="Oval 91"/>
            <p:cNvSpPr/>
            <p:nvPr/>
          </p:nvSpPr>
          <p:spPr>
            <a:xfrm>
              <a:off x="0" y="0"/>
              <a:ext cx="90" cy="90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buFont typeface="Arial" pitchFamily="34" charset="0"/>
                <a:buNone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9309" name="Oval 92"/>
            <p:cNvSpPr/>
            <p:nvPr/>
          </p:nvSpPr>
          <p:spPr>
            <a:xfrm>
              <a:off x="22" y="23"/>
              <a:ext cx="45" cy="45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buFont typeface="Arial" pitchFamily="34" charset="0"/>
                <a:buNone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9310" name="Group 93"/>
          <p:cNvGrpSpPr/>
          <p:nvPr/>
        </p:nvGrpSpPr>
        <p:grpSpPr>
          <a:xfrm>
            <a:off x="827405" y="1458595"/>
            <a:ext cx="130810" cy="90805"/>
            <a:chExt cx="68" cy="68"/>
          </a:xfrm>
        </p:grpSpPr>
        <p:sp>
          <p:nvSpPr>
            <p:cNvPr id="9311" name="Oval 94"/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buFont typeface="Arial" pitchFamily="34" charset="0"/>
                <a:buNone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9312" name="Oval 95"/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buFont typeface="Arial" pitchFamily="34" charset="0"/>
                <a:buNone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9313" name="Rectangle 96"/>
          <p:cNvSpPr/>
          <p:nvPr/>
        </p:nvSpPr>
        <p:spPr>
          <a:xfrm>
            <a:off x="630555" y="1839595"/>
            <a:ext cx="551180" cy="127635"/>
          </a:xfrm>
          <a:prstGeom prst="rect">
            <a:avLst/>
          </a:prstGeom>
          <a:solidFill>
            <a:schemeClr val="folHlink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>
              <a:buFont typeface="Arial" pitchFamily="34" charset="0"/>
              <a:buNone/>
            </a:pPr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29473" name="WordArt 97"/>
          <p:cNvSpPr/>
          <p:nvPr/>
        </p:nvSpPr>
        <p:spPr>
          <a:xfrm>
            <a:off x="1240155" y="1077595"/>
            <a:ext cx="918210" cy="14986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fontAlgn="base">
              <a:spcBef>
                <a:spcPct val="0"/>
              </a:spcBef>
            </a:pPr>
            <a:r>
              <a:rPr lang="zh-CN" altLang="en-US" sz="3600" b="1" strike="noStrike" noProof="1">
                <a:ln w="190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itchFamily="2" charset="-122"/>
                <a:ea typeface="黑体" pitchFamily="2" charset="-122"/>
                <a:cs typeface="+mn-cs"/>
              </a:rPr>
              <a:t>东周都城</a:t>
            </a:r>
            <a:endParaRPr lang="zh-CN" altLang="en-US" sz="3600" b="1" strike="noStrike" noProof="1">
              <a:ln w="1905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29474" name="WordArt 98"/>
          <p:cNvSpPr/>
          <p:nvPr/>
        </p:nvSpPr>
        <p:spPr>
          <a:xfrm>
            <a:off x="1240155" y="1458595"/>
            <a:ext cx="1193800" cy="12763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fontAlgn="base">
              <a:spcBef>
                <a:spcPct val="0"/>
              </a:spcBef>
            </a:pPr>
            <a:r>
              <a:rPr lang="zh-CN" altLang="en-US" sz="3600" b="1" strike="noStrike" noProof="1">
                <a:ln w="190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itchFamily="2" charset="-122"/>
                <a:ea typeface="黑体" pitchFamily="2" charset="-122"/>
                <a:cs typeface="+mn-cs"/>
              </a:rPr>
              <a:t>诸侯国国都</a:t>
            </a:r>
            <a:endParaRPr lang="zh-CN" altLang="en-US" sz="3600" b="1" strike="noStrike" noProof="1">
              <a:ln w="1905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29475" name="WordArt 99"/>
          <p:cNvSpPr/>
          <p:nvPr/>
        </p:nvSpPr>
        <p:spPr>
          <a:xfrm>
            <a:off x="1240155" y="1839595"/>
            <a:ext cx="1193800" cy="12763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fontAlgn="base">
              <a:spcBef>
                <a:spcPct val="0"/>
              </a:spcBef>
            </a:pPr>
            <a:r>
              <a:rPr lang="zh-CN" altLang="en-US" sz="3600" b="1" strike="noStrike" noProof="1">
                <a:ln w="190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itchFamily="2" charset="-122"/>
                <a:ea typeface="黑体" pitchFamily="2" charset="-122"/>
                <a:cs typeface="+mn-cs"/>
              </a:rPr>
              <a:t>诸侯国疆域</a:t>
            </a:r>
            <a:endParaRPr lang="zh-CN" altLang="en-US" sz="3600" b="1" strike="noStrike" noProof="1">
              <a:ln w="1905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2343" name="Rectangle 100"/>
          <p:cNvSpPr>
            <a:spLocks noChangeArrowheads="1"/>
          </p:cNvSpPr>
          <p:nvPr/>
        </p:nvSpPr>
        <p:spPr bwMode="auto">
          <a:xfrm>
            <a:off x="173355" y="10795"/>
            <a:ext cx="6760210" cy="382905"/>
          </a:xfrm>
          <a:prstGeom prst="rect">
            <a:avLst/>
          </a:prstGeom>
          <a:solidFill>
            <a:schemeClr val="bg1"/>
          </a:solidFill>
          <a:ln w="12700">
            <a:solidFill>
              <a:srgbClr val="FF3300"/>
            </a:solidFill>
            <a:miter lim="800000"/>
          </a:ln>
          <a:effectLst>
            <a:outerShdw dist="35921" dir="2700000" sy="50000" kx="2115830" algn="bl" rotWithShape="0">
              <a:srgbClr val="C0C0C0">
                <a:alpha val="76999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229477" name="WordArt 101"/>
          <p:cNvSpPr/>
          <p:nvPr/>
        </p:nvSpPr>
        <p:spPr>
          <a:xfrm>
            <a:off x="173355" y="10795"/>
            <a:ext cx="6242685" cy="33845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40000"/>
          </a:bodyPr>
          <a:lstStyle/>
          <a:p>
            <a:pPr algn="ctr" fontAlgn="base">
              <a:spcBef>
                <a:spcPct val="0"/>
              </a:spcBef>
            </a:pPr>
            <a:r>
              <a:rPr lang="zh-CN" altLang="en-US" sz="4000" b="1" strike="noStrike" noProof="1"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itchFamily="2" charset="-122"/>
                <a:ea typeface="宋体" pitchFamily="2" charset="-122"/>
                <a:cs typeface="+mn-cs"/>
              </a:rPr>
              <a:t>一、战 国 七 雄</a:t>
            </a:r>
            <a:endParaRPr lang="zh-CN" altLang="en-US" sz="4000" b="1" strike="noStrike" noProof="1"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319" name="Line 102"/>
          <p:cNvSpPr/>
          <p:nvPr/>
        </p:nvSpPr>
        <p:spPr>
          <a:xfrm>
            <a:off x="1576705" y="631825"/>
            <a:ext cx="2719070" cy="1270"/>
          </a:xfrm>
          <a:prstGeom prst="line">
            <a:avLst/>
          </a:prstGeom>
          <a:ln w="12700" cap="flat" cmpd="sng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>
              <a:buFont typeface="Arial" pitchFamily="34" charset="0"/>
              <a:buNone/>
            </a:pPr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9320" name="Text Box 103"/>
          <p:cNvSpPr txBox="1"/>
          <p:nvPr/>
        </p:nvSpPr>
        <p:spPr>
          <a:xfrm>
            <a:off x="6113780" y="2360295"/>
            <a:ext cx="567690" cy="37338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1"/>
          <a:lstStyle/>
          <a:p>
            <a:pPr>
              <a:buFont typeface="Arial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</a:t>
            </a:r>
          </a:p>
        </p:txBody>
      </p:sp>
      <p:sp>
        <p:nvSpPr>
          <p:cNvPr id="9321" name="Text Box 104"/>
          <p:cNvSpPr txBox="1"/>
          <p:nvPr/>
        </p:nvSpPr>
        <p:spPr>
          <a:xfrm>
            <a:off x="4024630" y="5095875"/>
            <a:ext cx="569595" cy="37338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1"/>
          <a:lstStyle/>
          <a:p>
            <a:pPr>
              <a:buFont typeface="Arial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2</a:t>
            </a:r>
          </a:p>
        </p:txBody>
      </p:sp>
      <p:sp>
        <p:nvSpPr>
          <p:cNvPr id="9322" name="Text Box 105"/>
          <p:cNvSpPr txBox="1"/>
          <p:nvPr/>
        </p:nvSpPr>
        <p:spPr>
          <a:xfrm>
            <a:off x="2874010" y="3439795"/>
            <a:ext cx="569595" cy="37338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1"/>
          <a:lstStyle/>
          <a:p>
            <a:pPr>
              <a:buFont typeface="Arial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3</a:t>
            </a:r>
          </a:p>
        </p:txBody>
      </p:sp>
      <p:sp>
        <p:nvSpPr>
          <p:cNvPr id="9323" name="Text Box 106"/>
          <p:cNvSpPr txBox="1"/>
          <p:nvPr/>
        </p:nvSpPr>
        <p:spPr>
          <a:xfrm>
            <a:off x="5608955" y="775970"/>
            <a:ext cx="569595" cy="37338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1"/>
          <a:lstStyle/>
          <a:p>
            <a:pPr>
              <a:buFont typeface="Arial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4</a:t>
            </a:r>
          </a:p>
        </p:txBody>
      </p:sp>
      <p:sp>
        <p:nvSpPr>
          <p:cNvPr id="229483" name="Rectangle 107"/>
          <p:cNvSpPr/>
          <p:nvPr/>
        </p:nvSpPr>
        <p:spPr>
          <a:xfrm>
            <a:off x="5897880" y="2144395"/>
            <a:ext cx="950595" cy="706755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4000">
                <a:solidFill>
                  <a:srgbClr val="FF0000"/>
                </a:solidFill>
                <a:latin typeface="Tahoma" pitchFamily="34" charset="0"/>
                <a:ea typeface="黑体" pitchFamily="2" charset="-122"/>
              </a:rPr>
              <a:t>齐</a:t>
            </a:r>
          </a:p>
        </p:txBody>
      </p:sp>
      <p:sp>
        <p:nvSpPr>
          <p:cNvPr id="9325" name="Text Box 108"/>
          <p:cNvSpPr txBox="1"/>
          <p:nvPr/>
        </p:nvSpPr>
        <p:spPr>
          <a:xfrm>
            <a:off x="4674235" y="2071370"/>
            <a:ext cx="566420" cy="37338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1"/>
          <a:lstStyle/>
          <a:p>
            <a:pPr>
              <a:buFont typeface="Arial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5</a:t>
            </a:r>
          </a:p>
        </p:txBody>
      </p:sp>
      <p:sp>
        <p:nvSpPr>
          <p:cNvPr id="9326" name="Text Box 109"/>
          <p:cNvSpPr txBox="1"/>
          <p:nvPr/>
        </p:nvSpPr>
        <p:spPr>
          <a:xfrm>
            <a:off x="4529455" y="2934970"/>
            <a:ext cx="569595" cy="37338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1"/>
          <a:lstStyle/>
          <a:p>
            <a:pPr>
              <a:buFont typeface="Arial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6</a:t>
            </a:r>
          </a:p>
        </p:txBody>
      </p:sp>
      <p:sp>
        <p:nvSpPr>
          <p:cNvPr id="9327" name="Text Box 110"/>
          <p:cNvSpPr txBox="1"/>
          <p:nvPr/>
        </p:nvSpPr>
        <p:spPr>
          <a:xfrm>
            <a:off x="4458335" y="3871595"/>
            <a:ext cx="569595" cy="37338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1"/>
          <a:lstStyle/>
          <a:p>
            <a:pPr>
              <a:buFont typeface="Arial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7</a:t>
            </a:r>
          </a:p>
        </p:txBody>
      </p:sp>
      <p:grpSp>
        <p:nvGrpSpPr>
          <p:cNvPr id="24" name="Group 111"/>
          <p:cNvGrpSpPr/>
          <p:nvPr/>
        </p:nvGrpSpPr>
        <p:grpSpPr>
          <a:xfrm>
            <a:off x="1369536" y="2216150"/>
            <a:ext cx="1210469" cy="3601863"/>
            <a:chExt cx="635" cy="1545"/>
          </a:xfrm>
        </p:grpSpPr>
        <p:sp>
          <p:nvSpPr>
            <p:cNvPr id="9329" name="AutoShape 112"/>
            <p:cNvSpPr/>
            <p:nvPr/>
          </p:nvSpPr>
          <p:spPr>
            <a:xfrm>
              <a:off x="0" y="0"/>
              <a:ext cx="635" cy="1497"/>
            </a:xfrm>
            <a:prstGeom prst="verticalScroll">
              <a:avLst>
                <a:gd name="adj" fmla="val 12500"/>
              </a:avLst>
            </a:prstGeom>
            <a:solidFill>
              <a:srgbClr val="FFFF00"/>
            </a:solidFill>
            <a:ln w="317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eaVert" wrap="none" anchor="ctr"/>
            <a:lstStyle/>
            <a:p>
              <a:pPr>
                <a:buFont typeface="Arial" pitchFamily="34" charset="0"/>
                <a:buNone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9330" name="Text Box 113"/>
            <p:cNvSpPr txBox="1"/>
            <p:nvPr/>
          </p:nvSpPr>
          <p:spPr>
            <a:xfrm>
              <a:off x="212" y="77"/>
              <a:ext cx="386" cy="1468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square" anchor="t">
              <a:spAutoFit/>
            </a:bodyPr>
            <a:lstStyle/>
            <a:p>
              <a:pPr>
                <a:buFont typeface="Arial" pitchFamily="34" charset="0"/>
                <a:buNone/>
              </a:pPr>
              <a:r>
                <a:rPr lang="zh-CN" altLang="en-US" sz="3600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</a:rPr>
                <a:t>东南西北到中央</a:t>
              </a:r>
            </a:p>
          </p:txBody>
        </p:sp>
      </p:grpSp>
      <p:sp>
        <p:nvSpPr>
          <p:cNvPr id="229490" name="Rectangle 114"/>
          <p:cNvSpPr/>
          <p:nvPr/>
        </p:nvSpPr>
        <p:spPr>
          <a:xfrm>
            <a:off x="3953510" y="5024120"/>
            <a:ext cx="1125220" cy="706755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4000">
                <a:solidFill>
                  <a:srgbClr val="FF0000"/>
                </a:solidFill>
                <a:latin typeface="Tahoma" pitchFamily="34" charset="0"/>
                <a:ea typeface="黑体" pitchFamily="2" charset="-122"/>
              </a:rPr>
              <a:t>楚</a:t>
            </a:r>
          </a:p>
        </p:txBody>
      </p:sp>
      <p:sp>
        <p:nvSpPr>
          <p:cNvPr id="229491" name="Rectangle 115"/>
          <p:cNvSpPr/>
          <p:nvPr/>
        </p:nvSpPr>
        <p:spPr>
          <a:xfrm>
            <a:off x="2585085" y="3368675"/>
            <a:ext cx="1037590" cy="706755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4000">
                <a:solidFill>
                  <a:srgbClr val="FF0000"/>
                </a:solidFill>
                <a:latin typeface="Tahoma" pitchFamily="34" charset="0"/>
                <a:ea typeface="黑体" pitchFamily="2" charset="-122"/>
              </a:rPr>
              <a:t>秦</a:t>
            </a:r>
          </a:p>
        </p:txBody>
      </p:sp>
      <p:sp>
        <p:nvSpPr>
          <p:cNvPr id="229492" name="Rectangle 116"/>
          <p:cNvSpPr/>
          <p:nvPr/>
        </p:nvSpPr>
        <p:spPr>
          <a:xfrm>
            <a:off x="5250180" y="702945"/>
            <a:ext cx="1037590" cy="706755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4000">
                <a:solidFill>
                  <a:srgbClr val="FF0000"/>
                </a:solidFill>
                <a:latin typeface="Tahoma" pitchFamily="34" charset="0"/>
                <a:ea typeface="黑体" pitchFamily="2" charset="-122"/>
              </a:rPr>
              <a:t>燕</a:t>
            </a:r>
          </a:p>
        </p:txBody>
      </p:sp>
      <p:sp>
        <p:nvSpPr>
          <p:cNvPr id="229493" name="Rectangle 117"/>
          <p:cNvSpPr/>
          <p:nvPr/>
        </p:nvSpPr>
        <p:spPr>
          <a:xfrm>
            <a:off x="4313555" y="2000250"/>
            <a:ext cx="1037590" cy="645160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3600">
                <a:solidFill>
                  <a:srgbClr val="0000CC"/>
                </a:solidFill>
                <a:latin typeface="Tahoma" pitchFamily="34" charset="0"/>
                <a:ea typeface="黑体" pitchFamily="2" charset="-122"/>
              </a:rPr>
              <a:t>赵</a:t>
            </a:r>
          </a:p>
        </p:txBody>
      </p:sp>
      <p:sp>
        <p:nvSpPr>
          <p:cNvPr id="229494" name="Rectangle 118"/>
          <p:cNvSpPr/>
          <p:nvPr/>
        </p:nvSpPr>
        <p:spPr>
          <a:xfrm>
            <a:off x="4313555" y="2863850"/>
            <a:ext cx="866140" cy="706755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4000">
                <a:solidFill>
                  <a:srgbClr val="0000CC"/>
                </a:solidFill>
                <a:latin typeface="Tahoma" pitchFamily="34" charset="0"/>
                <a:ea typeface="黑体" pitchFamily="2" charset="-122"/>
              </a:rPr>
              <a:t>魏</a:t>
            </a:r>
          </a:p>
        </p:txBody>
      </p:sp>
      <p:sp>
        <p:nvSpPr>
          <p:cNvPr id="229495" name="Rectangle 119"/>
          <p:cNvSpPr/>
          <p:nvPr/>
        </p:nvSpPr>
        <p:spPr>
          <a:xfrm>
            <a:off x="4240530" y="3871595"/>
            <a:ext cx="866140" cy="706755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4000">
                <a:solidFill>
                  <a:srgbClr val="0000CC"/>
                </a:solidFill>
                <a:latin typeface="Tahoma" pitchFamily="34" charset="0"/>
                <a:ea typeface="黑体" pitchFamily="2" charset="-122"/>
              </a:rPr>
              <a:t>韩</a:t>
            </a:r>
          </a:p>
        </p:txBody>
      </p:sp>
      <p:sp>
        <p:nvSpPr>
          <p:cNvPr id="229496" name="WordArt 120"/>
          <p:cNvSpPr>
            <a:spLocks noChangeAspect="1"/>
          </p:cNvSpPr>
          <p:nvPr/>
        </p:nvSpPr>
        <p:spPr>
          <a:xfrm>
            <a:off x="3665855" y="3511550"/>
            <a:ext cx="778510" cy="60896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80000"/>
          </a:bodyPr>
          <a:lstStyle/>
          <a:p>
            <a:pPr algn="ctr" fontAlgn="base">
              <a:spcBef>
                <a:spcPct val="0"/>
              </a:spcBef>
            </a:pPr>
            <a:r>
              <a:rPr lang="zh-CN" altLang="en-US" sz="3600" b="1" strike="noStrike" noProof="1">
                <a:ln w="19050" cap="flat" cmpd="sng">
                  <a:solidFill>
                    <a:srgbClr val="FF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00"/>
                </a:solidFill>
                <a:latin typeface="黑体" pitchFamily="2" charset="-122"/>
                <a:ea typeface="黑体" pitchFamily="2" charset="-122"/>
                <a:cs typeface="+mn-cs"/>
              </a:rPr>
              <a:t>东周</a:t>
            </a:r>
            <a:endParaRPr lang="zh-CN" altLang="en-US" sz="3600" b="1" strike="noStrike" noProof="1">
              <a:ln w="19050" cap="flat" cmpd="sng">
                <a:solidFill>
                  <a:srgbClr val="FFFF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  <p:grpSp>
        <p:nvGrpSpPr>
          <p:cNvPr id="25" name="Group 111"/>
          <p:cNvGrpSpPr/>
          <p:nvPr/>
        </p:nvGrpSpPr>
        <p:grpSpPr>
          <a:xfrm>
            <a:off x="8026024" y="2216150"/>
            <a:ext cx="1210051" cy="3641495"/>
            <a:chExt cx="635" cy="1562"/>
          </a:xfrm>
        </p:grpSpPr>
        <p:sp>
          <p:nvSpPr>
            <p:cNvPr id="9339" name="AutoShape 112"/>
            <p:cNvSpPr/>
            <p:nvPr/>
          </p:nvSpPr>
          <p:spPr>
            <a:xfrm>
              <a:off x="0" y="0"/>
              <a:ext cx="635" cy="1497"/>
            </a:xfrm>
            <a:prstGeom prst="verticalScroll">
              <a:avLst>
                <a:gd name="adj" fmla="val 12500"/>
              </a:avLst>
            </a:prstGeom>
            <a:solidFill>
              <a:srgbClr val="FFFF00"/>
            </a:solidFill>
            <a:ln w="317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eaVert" wrap="none" anchor="ctr"/>
            <a:lstStyle/>
            <a:p>
              <a:pPr>
                <a:lnSpc>
                  <a:spcPct val="105000"/>
                </a:lnSpc>
                <a:buFont typeface="Arial" pitchFamily="34" charset="0"/>
                <a:buNone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9340" name="Text Box 113"/>
            <p:cNvSpPr txBox="1"/>
            <p:nvPr/>
          </p:nvSpPr>
          <p:spPr>
            <a:xfrm>
              <a:off x="157" y="136"/>
              <a:ext cx="387" cy="1426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square" anchor="t">
              <a:spAutoFit/>
            </a:bodyPr>
            <a:lstStyle/>
            <a:p>
              <a:pPr>
                <a:spcBef>
                  <a:spcPct val="115000"/>
                </a:spcBef>
                <a:spcAft>
                  <a:spcPct val="190000"/>
                </a:spcAft>
                <a:buFont typeface="Arial" pitchFamily="34" charset="0"/>
                <a:buNone/>
              </a:pPr>
              <a:r>
                <a:rPr lang="zh-CN" altLang="en-US" sz="3600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</a:rPr>
                <a:t>齐楚秦燕赵魏韩</a:t>
              </a:r>
            </a:p>
          </p:txBody>
        </p:sp>
      </p:grpSp>
      <p:sp>
        <p:nvSpPr>
          <p:cNvPr id="13438" name="Text Box 7"/>
          <p:cNvSpPr txBox="1"/>
          <p:nvPr/>
        </p:nvSpPr>
        <p:spPr>
          <a:xfrm>
            <a:off x="2513330" y="5671820"/>
            <a:ext cx="4547870" cy="64516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3600">
                <a:solidFill>
                  <a:srgbClr val="000000"/>
                </a:solidFill>
                <a:latin typeface="Arial" pitchFamily="34" charset="0"/>
                <a:ea typeface="华文中宋" pitchFamily="2" charset="-122"/>
              </a:rPr>
              <a:t>三家分晋、田氏代齐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9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29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29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29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29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9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29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483" grpId="0"/>
      <p:bldP spid="229490" grpId="1"/>
      <p:bldP spid="229491" grpId="2"/>
      <p:bldP spid="229492" grpId="3"/>
      <p:bldP spid="229493" grpId="4"/>
      <p:bldP spid="229494" grpId="5"/>
      <p:bldP spid="229495" grpId="6"/>
      <p:bldP spid="13438" grpId="7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6"/>
          <p:cNvSpPr txBox="1"/>
          <p:nvPr/>
        </p:nvSpPr>
        <p:spPr>
          <a:xfrm>
            <a:off x="0" y="0"/>
            <a:ext cx="3536950" cy="654050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3600" b="1">
                <a:latin typeface="宋体" pitchFamily="2" charset="-122"/>
              </a:rPr>
              <a:t>2</a:t>
            </a:r>
            <a:r>
              <a:rPr lang="zh-CN" altLang="en-US" sz="3600" b="1">
                <a:latin typeface="宋体" pitchFamily="2" charset="-122"/>
              </a:rPr>
              <a:t>、 战争特点</a:t>
            </a:r>
          </a:p>
        </p:txBody>
      </p:sp>
      <p:sp>
        <p:nvSpPr>
          <p:cNvPr id="3" name="矩形 2"/>
          <p:cNvSpPr/>
          <p:nvPr/>
        </p:nvSpPr>
        <p:spPr>
          <a:xfrm>
            <a:off x="1527175" y="788988"/>
            <a:ext cx="10302875" cy="66675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</a:lstStyle>
          <a:p>
            <a:pPr lvl="0"/>
            <a:r>
              <a:rPr lang="zh-CN" altLang="en-US" sz="3600" b="1"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</a:rPr>
              <a:t>规模很大，参战兵力多，交战区域广，持续时间长</a:t>
            </a:r>
            <a:endParaRPr lang="zh-CN" altLang="en-US" sz="3600">
              <a:latin typeface="Calibri" pitchFamily="34" charset="0"/>
            </a:endParaRPr>
          </a:p>
        </p:txBody>
      </p:sp>
      <p:graphicFrame>
        <p:nvGraphicFramePr>
          <p:cNvPr id="7219" name="表格 7218"/>
          <p:cNvGraphicFramePr>
            <a:graphicFrameLocks noGrp="1"/>
          </p:cNvGraphicFramePr>
          <p:nvPr/>
        </p:nvGraphicFramePr>
        <p:xfrm>
          <a:off x="3597275" y="1611313"/>
          <a:ext cx="8424863" cy="3758519"/>
        </p:xfrm>
        <a:graphic>
          <a:graphicData uri="http://schemas.openxmlformats.org/drawingml/2006/table">
            <a:tbl>
              <a:tblPr/>
              <a:tblGrid>
                <a:gridCol w="1219200"/>
                <a:gridCol w="1660525"/>
                <a:gridCol w="1728788"/>
                <a:gridCol w="1274762"/>
                <a:gridCol w="2541588"/>
              </a:tblGrid>
              <a:tr h="1098550"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</a:pPr>
                      <a:r>
                        <a:rPr lang="zh-CN" altLang="en-US" sz="3000" b="1">
                          <a:solidFill>
                            <a:srgbClr val="008080"/>
                          </a:solidFill>
                          <a:latin typeface="Arial" pitchFamily="34" charset="0"/>
                        </a:rPr>
                        <a:t>时期</a:t>
                      </a:r>
                    </a:p>
                  </a:txBody>
                  <a:tcPr marL="90000" marR="90000" marT="46808" marB="46808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</a:pPr>
                      <a:r>
                        <a:rPr lang="zh-CN" altLang="en-US" sz="3000" b="1">
                          <a:solidFill>
                            <a:srgbClr val="008080"/>
                          </a:solidFill>
                          <a:latin typeface="Arial" pitchFamily="34" charset="0"/>
                        </a:rPr>
                        <a:t>主要</a:t>
                      </a:r>
                    </a:p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</a:pPr>
                      <a:r>
                        <a:rPr lang="zh-CN" altLang="en-US" sz="3000" b="1">
                          <a:solidFill>
                            <a:srgbClr val="008080"/>
                          </a:solidFill>
                          <a:latin typeface="Arial" pitchFamily="34" charset="0"/>
                        </a:rPr>
                        <a:t>战役</a:t>
                      </a:r>
                    </a:p>
                  </a:txBody>
                  <a:tcPr marL="90000" marR="90000" marT="46808" marB="46808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</a:pPr>
                      <a:r>
                        <a:rPr lang="zh-CN" altLang="en-US" sz="3000" b="1">
                          <a:solidFill>
                            <a:srgbClr val="008080"/>
                          </a:solidFill>
                          <a:latin typeface="Arial" pitchFamily="34" charset="0"/>
                        </a:rPr>
                        <a:t>交战</a:t>
                      </a:r>
                    </a:p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</a:pPr>
                      <a:r>
                        <a:rPr lang="zh-CN" altLang="en-US" sz="3000" b="1">
                          <a:solidFill>
                            <a:srgbClr val="008080"/>
                          </a:solidFill>
                          <a:latin typeface="Arial" pitchFamily="34" charset="0"/>
                        </a:rPr>
                        <a:t>国家</a:t>
                      </a:r>
                    </a:p>
                  </a:txBody>
                  <a:tcPr marL="90000" marR="90000" marT="46808" marB="46808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</a:pPr>
                      <a:r>
                        <a:rPr lang="zh-CN" altLang="en-US" sz="3000" b="1">
                          <a:solidFill>
                            <a:srgbClr val="008080"/>
                          </a:solidFill>
                          <a:latin typeface="Arial" pitchFamily="34" charset="0"/>
                        </a:rPr>
                        <a:t>典故</a:t>
                      </a:r>
                    </a:p>
                  </a:txBody>
                  <a:tcPr marL="90000" marR="90000" marT="46808" marB="46808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</a:pPr>
                      <a:r>
                        <a:rPr lang="zh-CN" altLang="en-US" sz="3000" b="1">
                          <a:solidFill>
                            <a:srgbClr val="008080"/>
                          </a:solidFill>
                          <a:latin typeface="Arial" pitchFamily="34" charset="0"/>
                        </a:rPr>
                        <a:t>影响</a:t>
                      </a:r>
                    </a:p>
                  </a:txBody>
                  <a:tcPr marL="90000" marR="90000" marT="46808" marB="46808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922338">
                <a:tc rowSpan="3"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</a:pPr>
                      <a:endParaRPr lang="zh-CN" altLang="zh-CN" sz="2600">
                        <a:latin typeface="Arial" pitchFamily="34" charset="0"/>
                      </a:endParaRPr>
                    </a:p>
                  </a:txBody>
                  <a:tcPr marT="45728" marB="45728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</a:pPr>
                      <a:endParaRPr lang="zh-CN" altLang="zh-CN" sz="2600">
                        <a:latin typeface="Arial" pitchFamily="34" charset="0"/>
                      </a:endParaRPr>
                    </a:p>
                  </a:txBody>
                  <a:tcPr marT="45728" marB="4572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</a:pPr>
                      <a:endParaRPr lang="zh-CN" altLang="zh-CN" sz="2600">
                        <a:latin typeface="Arial" pitchFamily="34" charset="0"/>
                      </a:endParaRPr>
                    </a:p>
                  </a:txBody>
                  <a:tcPr marT="45728" marB="4572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</a:pPr>
                      <a:endParaRPr lang="zh-CN" altLang="zh-CN" sz="2600">
                        <a:latin typeface="Arial" pitchFamily="34" charset="0"/>
                      </a:endParaRPr>
                    </a:p>
                  </a:txBody>
                  <a:tcPr marT="45728" marB="4572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</a:pPr>
                      <a:endParaRPr lang="zh-CN" altLang="zh-CN" sz="2600">
                        <a:latin typeface="Arial" pitchFamily="34" charset="0"/>
                      </a:endParaRPr>
                    </a:p>
                  </a:txBody>
                  <a:tcPr marT="45728" marB="4572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922337">
                <a:tc vMerge="1">
                  <a:txBody>
                    <a:bodyPr/>
                    <a:lstStyle/>
                    <a:p/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</a:pPr>
                      <a:endParaRPr lang="zh-CN" altLang="zh-CN" sz="2600">
                        <a:latin typeface="Arial" pitchFamily="34" charset="0"/>
                      </a:endParaRPr>
                    </a:p>
                  </a:txBody>
                  <a:tcPr marT="45728" marB="4572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</a:pPr>
                      <a:endParaRPr lang="zh-CN" altLang="zh-CN" sz="2600">
                        <a:latin typeface="Arial" pitchFamily="34" charset="0"/>
                      </a:endParaRPr>
                    </a:p>
                  </a:txBody>
                  <a:tcPr marT="45728" marB="4572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</a:pPr>
                      <a:endParaRPr lang="zh-CN" altLang="zh-CN" sz="2600">
                        <a:latin typeface="Arial" pitchFamily="34" charset="0"/>
                      </a:endParaRPr>
                    </a:p>
                  </a:txBody>
                  <a:tcPr marT="45728" marB="4572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</a:pPr>
                      <a:endParaRPr lang="zh-CN" altLang="zh-CN" sz="2600">
                        <a:latin typeface="Arial" pitchFamily="34" charset="0"/>
                      </a:endParaRPr>
                    </a:p>
                  </a:txBody>
                  <a:tcPr marT="45728" marB="4572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814388">
                <a:tc vMerge="1">
                  <a:txBody>
                    <a:bodyPr/>
                    <a:lstStyle/>
                    <a:p/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</a:pPr>
                      <a:endParaRPr lang="zh-CN" altLang="zh-CN" sz="2600">
                        <a:latin typeface="Arial" pitchFamily="34" charset="0"/>
                      </a:endParaRPr>
                    </a:p>
                  </a:txBody>
                  <a:tcPr marT="45728" marB="4572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</a:pPr>
                      <a:endParaRPr lang="zh-CN" altLang="zh-CN" sz="2600">
                        <a:latin typeface="Arial" pitchFamily="34" charset="0"/>
                      </a:endParaRPr>
                    </a:p>
                  </a:txBody>
                  <a:tcPr marT="45728" marB="4572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</a:pPr>
                      <a:endParaRPr lang="zh-CN" altLang="zh-CN" sz="2600">
                        <a:latin typeface="Arial" pitchFamily="34" charset="0"/>
                      </a:endParaRPr>
                    </a:p>
                  </a:txBody>
                  <a:tcPr marT="45728" marB="4572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lvl="1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itchFamily="34" charset="0"/>
                        <a:buChar char="•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</a:pPr>
                      <a:endParaRPr lang="zh-CN" altLang="zh-CN" sz="2600">
                        <a:latin typeface="Arial" pitchFamily="34" charset="0"/>
                      </a:endParaRPr>
                    </a:p>
                  </a:txBody>
                  <a:tcPr marT="45728" marB="4572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" name="Text Box 93"/>
          <p:cNvSpPr txBox="1"/>
          <p:nvPr/>
        </p:nvSpPr>
        <p:spPr>
          <a:xfrm>
            <a:off x="5003800" y="3011488"/>
            <a:ext cx="18002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solidFill>
                  <a:srgbClr val="800000"/>
                </a:solidFill>
                <a:latin typeface="Arial" pitchFamily="34" charset="0"/>
              </a:rPr>
              <a:t>桂陵之战</a:t>
            </a:r>
            <a:endParaRPr lang="zh-CN" altLang="en-US">
              <a:latin typeface="Arial" pitchFamily="34" charset="0"/>
            </a:endParaRPr>
          </a:p>
        </p:txBody>
      </p:sp>
      <p:sp>
        <p:nvSpPr>
          <p:cNvPr id="6" name="Text Box 98"/>
          <p:cNvSpPr txBox="1"/>
          <p:nvPr/>
        </p:nvSpPr>
        <p:spPr>
          <a:xfrm>
            <a:off x="4938713" y="3879850"/>
            <a:ext cx="16557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solidFill>
                  <a:srgbClr val="800000"/>
                </a:solidFill>
                <a:latin typeface="Arial" pitchFamily="34" charset="0"/>
              </a:rPr>
              <a:t>马陵之战</a:t>
            </a:r>
            <a:endParaRPr lang="zh-CN" altLang="en-US">
              <a:latin typeface="Arial" pitchFamily="34" charset="0"/>
            </a:endParaRPr>
          </a:p>
        </p:txBody>
      </p:sp>
      <p:sp>
        <p:nvSpPr>
          <p:cNvPr id="7" name="Text Box 99"/>
          <p:cNvSpPr txBox="1"/>
          <p:nvPr/>
        </p:nvSpPr>
        <p:spPr>
          <a:xfrm>
            <a:off x="4960938" y="4713288"/>
            <a:ext cx="18002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solidFill>
                  <a:srgbClr val="800000"/>
                </a:solidFill>
                <a:latin typeface="Arial" pitchFamily="34" charset="0"/>
              </a:rPr>
              <a:t>长平之战</a:t>
            </a:r>
            <a:endParaRPr lang="zh-CN" altLang="en-US">
              <a:latin typeface="Arial" pitchFamily="34" charset="0"/>
            </a:endParaRPr>
          </a:p>
        </p:txBody>
      </p:sp>
      <p:sp>
        <p:nvSpPr>
          <p:cNvPr id="8" name="Text Box 100"/>
          <p:cNvSpPr txBox="1"/>
          <p:nvPr/>
        </p:nvSpPr>
        <p:spPr>
          <a:xfrm>
            <a:off x="6475413" y="2978150"/>
            <a:ext cx="1727200" cy="4572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solidFill>
                  <a:srgbClr val="800000"/>
                </a:solidFill>
                <a:latin typeface="Times New Roman" pitchFamily="18" charset="0"/>
              </a:rPr>
              <a:t>魏、赵、齐</a:t>
            </a:r>
            <a:endParaRPr lang="zh-CN" altLang="en-US">
              <a:latin typeface="Arial" pitchFamily="34" charset="0"/>
            </a:endParaRPr>
          </a:p>
        </p:txBody>
      </p:sp>
      <p:sp>
        <p:nvSpPr>
          <p:cNvPr id="9" name="Text Box 101"/>
          <p:cNvSpPr txBox="1"/>
          <p:nvPr/>
        </p:nvSpPr>
        <p:spPr>
          <a:xfrm>
            <a:off x="6689725" y="3944938"/>
            <a:ext cx="1800225" cy="4572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solidFill>
                  <a:srgbClr val="800000"/>
                </a:solidFill>
                <a:latin typeface="Times New Roman" pitchFamily="18" charset="0"/>
              </a:rPr>
              <a:t>魏、齐</a:t>
            </a:r>
            <a:endParaRPr lang="zh-CN" altLang="en-US">
              <a:latin typeface="Arial" pitchFamily="34" charset="0"/>
            </a:endParaRPr>
          </a:p>
        </p:txBody>
      </p:sp>
      <p:sp>
        <p:nvSpPr>
          <p:cNvPr id="10" name="Text Box 102"/>
          <p:cNvSpPr txBox="1"/>
          <p:nvPr/>
        </p:nvSpPr>
        <p:spPr>
          <a:xfrm>
            <a:off x="6805613" y="4714875"/>
            <a:ext cx="1152525" cy="4572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solidFill>
                  <a:srgbClr val="800000"/>
                </a:solidFill>
                <a:latin typeface="Times New Roman" pitchFamily="18" charset="0"/>
              </a:rPr>
              <a:t>秦、赵</a:t>
            </a:r>
            <a:endParaRPr lang="zh-CN" altLang="en-US">
              <a:latin typeface="Arial" pitchFamily="34" charset="0"/>
            </a:endParaRPr>
          </a:p>
        </p:txBody>
      </p:sp>
      <p:sp>
        <p:nvSpPr>
          <p:cNvPr id="11" name="Text Box 103"/>
          <p:cNvSpPr txBox="1"/>
          <p:nvPr/>
        </p:nvSpPr>
        <p:spPr>
          <a:xfrm>
            <a:off x="8112125" y="2957513"/>
            <a:ext cx="16557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solidFill>
                  <a:srgbClr val="800000"/>
                </a:solidFill>
                <a:latin typeface="Arial" pitchFamily="34" charset="0"/>
              </a:rPr>
              <a:t>围魏救赵</a:t>
            </a:r>
            <a:endParaRPr lang="zh-CN" altLang="en-US" b="1">
              <a:latin typeface="Arial" pitchFamily="34" charset="0"/>
            </a:endParaRPr>
          </a:p>
        </p:txBody>
      </p:sp>
      <p:sp>
        <p:nvSpPr>
          <p:cNvPr id="12" name="Text Box 106"/>
          <p:cNvSpPr txBox="1"/>
          <p:nvPr/>
        </p:nvSpPr>
        <p:spPr>
          <a:xfrm>
            <a:off x="8089900" y="4745038"/>
            <a:ext cx="16557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solidFill>
                  <a:srgbClr val="800000"/>
                </a:solidFill>
                <a:latin typeface="Arial" pitchFamily="34" charset="0"/>
              </a:rPr>
              <a:t>纸上谈兵</a:t>
            </a:r>
            <a:endParaRPr lang="zh-CN" altLang="en-US">
              <a:latin typeface="Arial" pitchFamily="34" charset="0"/>
            </a:endParaRPr>
          </a:p>
        </p:txBody>
      </p:sp>
      <p:sp>
        <p:nvSpPr>
          <p:cNvPr id="13" name="Text Box 107"/>
          <p:cNvSpPr txBox="1"/>
          <p:nvPr/>
        </p:nvSpPr>
        <p:spPr>
          <a:xfrm>
            <a:off x="8220075" y="3922713"/>
            <a:ext cx="136683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solidFill>
                  <a:srgbClr val="800000"/>
                </a:solidFill>
                <a:latin typeface="Arial" pitchFamily="34" charset="0"/>
              </a:rPr>
              <a:t>减灶计</a:t>
            </a:r>
            <a:endParaRPr lang="zh-CN" altLang="en-US">
              <a:latin typeface="Arial" pitchFamily="34" charset="0"/>
            </a:endParaRPr>
          </a:p>
        </p:txBody>
      </p:sp>
      <p:sp>
        <p:nvSpPr>
          <p:cNvPr id="14" name="Text Box 108"/>
          <p:cNvSpPr txBox="1"/>
          <p:nvPr/>
        </p:nvSpPr>
        <p:spPr>
          <a:xfrm>
            <a:off x="9590088" y="3890963"/>
            <a:ext cx="2376487" cy="4572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solidFill>
                  <a:srgbClr val="800000"/>
                </a:solidFill>
                <a:latin typeface="Times New Roman" pitchFamily="18" charset="0"/>
              </a:rPr>
              <a:t>齐国强大起来</a:t>
            </a:r>
            <a:endParaRPr lang="zh-CN" altLang="en-US">
              <a:latin typeface="Arial" pitchFamily="34" charset="0"/>
            </a:endParaRPr>
          </a:p>
        </p:txBody>
      </p:sp>
      <p:sp>
        <p:nvSpPr>
          <p:cNvPr id="15" name="Text Box 109"/>
          <p:cNvSpPr txBox="1"/>
          <p:nvPr/>
        </p:nvSpPr>
        <p:spPr>
          <a:xfrm>
            <a:off x="9613900" y="4546600"/>
            <a:ext cx="2376488" cy="82232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solidFill>
                  <a:srgbClr val="800000"/>
                </a:solidFill>
                <a:latin typeface="Times New Roman" pitchFamily="18" charset="0"/>
              </a:rPr>
              <a:t>东方六国无力抵御秦军的进攻</a:t>
            </a:r>
          </a:p>
        </p:txBody>
      </p:sp>
      <p:sp>
        <p:nvSpPr>
          <p:cNvPr id="7213" name="Text Box 110"/>
          <p:cNvSpPr txBox="1"/>
          <p:nvPr/>
        </p:nvSpPr>
        <p:spPr>
          <a:xfrm>
            <a:off x="3759200" y="2894013"/>
            <a:ext cx="854075" cy="237648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4400" b="1">
                <a:solidFill>
                  <a:srgbClr val="008080"/>
                </a:solidFill>
                <a:latin typeface="Arial" pitchFamily="34" charset="0"/>
              </a:rPr>
              <a:t>战    国</a:t>
            </a:r>
          </a:p>
        </p:txBody>
      </p:sp>
      <p:sp>
        <p:nvSpPr>
          <p:cNvPr id="17" name="矩形 16"/>
          <p:cNvSpPr/>
          <p:nvPr/>
        </p:nvSpPr>
        <p:spPr>
          <a:xfrm>
            <a:off x="1943100" y="5391150"/>
            <a:ext cx="10102850" cy="156368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各诸侯国的势力此消彼长，</a:t>
            </a:r>
            <a:r>
              <a:rPr lang="zh-CN" altLang="en-US" sz="32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秦国</a:t>
            </a:r>
            <a:r>
              <a:rPr lang="zh-CN" altLang="en-US" sz="3200" b="1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逐渐成为实力最强大的诸侯国。 </a:t>
            </a:r>
          </a:p>
          <a:p>
            <a:pPr lvl="0" eaLnBrk="1" hangingPunct="1"/>
            <a:endParaRPr lang="en-US" altLang="zh-CN" sz="3200" b="1">
              <a:solidFill>
                <a:srgbClr val="00000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7218" name="文本框 7217"/>
          <p:cNvSpPr txBox="1"/>
          <p:nvPr/>
        </p:nvSpPr>
        <p:spPr>
          <a:xfrm>
            <a:off x="0" y="5172075"/>
            <a:ext cx="17970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Calibri" pitchFamily="34" charset="0"/>
                <a:ea typeface="黑体" pitchFamily="2" charset="-122"/>
              </a:rPr>
              <a:t>4</a:t>
            </a:r>
            <a:r>
              <a:rPr lang="zh-CN" altLang="en-US" sz="3600" b="1">
                <a:latin typeface="Calibri" pitchFamily="34" charset="0"/>
                <a:ea typeface="黑体" pitchFamily="2" charset="-122"/>
              </a:rPr>
              <a:t>、结果</a:t>
            </a:r>
          </a:p>
        </p:txBody>
      </p:sp>
      <p:sp>
        <p:nvSpPr>
          <p:cNvPr id="4" name="Text Box 6"/>
          <p:cNvSpPr txBox="1"/>
          <p:nvPr/>
        </p:nvSpPr>
        <p:spPr>
          <a:xfrm>
            <a:off x="0" y="1522413"/>
            <a:ext cx="3536950" cy="654050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3600" b="1">
                <a:latin typeface="宋体" pitchFamily="2" charset="-122"/>
              </a:rPr>
              <a:t>3</a:t>
            </a:r>
            <a:r>
              <a:rPr lang="zh-CN" altLang="en-US" sz="3600" b="1">
                <a:latin typeface="宋体" pitchFamily="2" charset="-122"/>
              </a:rPr>
              <a:t>、 主要战役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5" presetClass="entr" presetSubtype="1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1"/>
      <p:bldP spid="7" grpId="2"/>
      <p:bldP spid="8" grpId="3"/>
      <p:bldP spid="9" grpId="4"/>
      <p:bldP spid="10" grpId="5"/>
      <p:bldP spid="11" grpId="6"/>
      <p:bldP spid="12" grpId="7"/>
      <p:bldP spid="13" grpId="8"/>
      <p:bldP spid="14" grpId="9"/>
      <p:bldP spid="15" grpId="1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373063" y="1870075"/>
            <a:ext cx="8647113" cy="1739900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战国时期，</a:t>
            </a:r>
            <a:r>
              <a:rPr lang="zh-CN" altLang="en-US" sz="3600" b="1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楷体_GB2312" pitchFamily="49" charset="-122"/>
                <a:ea typeface="楷体_GB2312" pitchFamily="49" charset="-122"/>
              </a:rPr>
              <a:t>铁制工具和牛耕</a:t>
            </a:r>
            <a:r>
              <a:rPr lang="zh-CN" altLang="en-US" sz="3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的使用进一步推广，社会生产力水平不断提高，新兴地主阶级的势力增强。</a:t>
            </a:r>
          </a:p>
        </p:txBody>
      </p:sp>
      <p:sp>
        <p:nvSpPr>
          <p:cNvPr id="31757" name="Text Box 9"/>
          <p:cNvSpPr txBox="1">
            <a:spLocks noChangeArrowheads="1"/>
          </p:cNvSpPr>
          <p:nvPr/>
        </p:nvSpPr>
        <p:spPr bwMode="auto">
          <a:xfrm>
            <a:off x="9459913" y="0"/>
            <a:ext cx="2532063" cy="28479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itchFamily="2" charset="-122"/>
                <a:ea typeface="华文新魏" pitchFamily="2" charset="-122"/>
                <a:cs typeface="+mn-cs"/>
              </a:rPr>
              <a:t>  </a:t>
            </a: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cs typeface="+mn-cs"/>
              </a:rPr>
              <a:t>春秋战国时期各诸侯国为什么相继展开变法运动？</a:t>
            </a:r>
            <a:endParaRPr kumimoji="1" lang="zh-CN" altLang="en-US" sz="36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华文楷体" pitchFamily="2" charset="-122"/>
              <a:ea typeface="华文楷体" pitchFamily="2" charset="-122"/>
              <a:cs typeface="+mn-cs"/>
            </a:endParaRPr>
          </a:p>
        </p:txBody>
      </p:sp>
      <p:sp>
        <p:nvSpPr>
          <p:cNvPr id="14" name="Text Box 6"/>
          <p:cNvSpPr txBox="1"/>
          <p:nvPr/>
        </p:nvSpPr>
        <p:spPr>
          <a:xfrm>
            <a:off x="-141287" y="939800"/>
            <a:ext cx="4660900" cy="836613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4800" b="1">
                <a:latin typeface="黑体" pitchFamily="2" charset="-122"/>
                <a:ea typeface="黑体" pitchFamily="2" charset="-122"/>
              </a:rPr>
              <a:t>1 </a:t>
            </a:r>
            <a:r>
              <a:rPr lang="zh-CN" altLang="en-US" sz="4800" b="1">
                <a:latin typeface="黑体" pitchFamily="2" charset="-122"/>
                <a:ea typeface="黑体" pitchFamily="2" charset="-122"/>
              </a:rPr>
              <a:t>、背景</a:t>
            </a:r>
          </a:p>
        </p:txBody>
      </p:sp>
      <p:sp>
        <p:nvSpPr>
          <p:cNvPr id="15" name="Text Box 6"/>
          <p:cNvSpPr txBox="1"/>
          <p:nvPr/>
        </p:nvSpPr>
        <p:spPr>
          <a:xfrm>
            <a:off x="0" y="3921125"/>
            <a:ext cx="2973388" cy="836613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4800" b="1"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4800" b="1">
                <a:latin typeface="黑体" pitchFamily="2" charset="-122"/>
                <a:ea typeface="黑体" pitchFamily="2" charset="-122"/>
              </a:rPr>
              <a:t>、 目的</a:t>
            </a:r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3232150" y="3765550"/>
            <a:ext cx="8199438" cy="11988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</a:lstStyle>
          <a:p>
            <a:pPr lvl="0"/>
            <a:r>
              <a:rPr lang="zh-CN" altLang="en-US" sz="3600" b="1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确立新的政治经济秩序，富国强兵，在兼并战争中取胜。</a:t>
            </a:r>
          </a:p>
        </p:txBody>
      </p:sp>
      <p:sp>
        <p:nvSpPr>
          <p:cNvPr id="17" name="Text Box 6"/>
          <p:cNvSpPr txBox="1"/>
          <p:nvPr/>
        </p:nvSpPr>
        <p:spPr>
          <a:xfrm>
            <a:off x="0" y="6083300"/>
            <a:ext cx="3606800" cy="774700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4400" b="1">
                <a:latin typeface="宋体" pitchFamily="2" charset="-122"/>
              </a:rPr>
              <a:t>（</a:t>
            </a:r>
            <a:r>
              <a:rPr lang="en-US" altLang="zh-CN" sz="4400" b="1">
                <a:latin typeface="宋体" pitchFamily="2" charset="-122"/>
              </a:rPr>
              <a:t>1</a:t>
            </a:r>
            <a:r>
              <a:rPr lang="zh-CN" altLang="en-US" sz="4400" b="1">
                <a:latin typeface="宋体" pitchFamily="2" charset="-122"/>
              </a:rPr>
              <a:t>）开始</a:t>
            </a:r>
          </a:p>
        </p:txBody>
      </p:sp>
      <p:sp>
        <p:nvSpPr>
          <p:cNvPr id="18" name="Text Box 9"/>
          <p:cNvSpPr txBox="1">
            <a:spLocks noChangeArrowheads="1"/>
          </p:cNvSpPr>
          <p:nvPr/>
        </p:nvSpPr>
        <p:spPr bwMode="auto">
          <a:xfrm>
            <a:off x="3595688" y="6207125"/>
            <a:ext cx="8596313" cy="6508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cs typeface="+mn-cs"/>
              </a:rPr>
              <a:t>公元前</a:t>
            </a:r>
            <a:r>
              <a:rPr kumimoji="1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cs typeface="+mn-cs"/>
              </a:rPr>
              <a:t>356</a:t>
            </a: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cs typeface="+mn-cs"/>
              </a:rPr>
              <a:t>年，</a:t>
            </a: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cs typeface="+mn-cs"/>
              </a:rPr>
              <a:t>秦孝公</a:t>
            </a: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cs typeface="+mn-cs"/>
              </a:rPr>
              <a:t>任用商鞅主持变法</a:t>
            </a:r>
            <a:endParaRPr kumimoji="1" lang="zh-CN" altLang="en-US" sz="36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华文楷体" pitchFamily="2" charset="-122"/>
              <a:ea typeface="华文楷体" pitchFamily="2" charset="-122"/>
              <a:cs typeface="+mn-cs"/>
            </a:endParaRPr>
          </a:p>
        </p:txBody>
      </p:sp>
      <p:sp>
        <p:nvSpPr>
          <p:cNvPr id="2" name="Text Box 6"/>
          <p:cNvSpPr txBox="1"/>
          <p:nvPr/>
        </p:nvSpPr>
        <p:spPr>
          <a:xfrm>
            <a:off x="0" y="5072063"/>
            <a:ext cx="2973388" cy="836612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4800" b="1"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4800" b="1">
                <a:latin typeface="黑体" pitchFamily="2" charset="-122"/>
                <a:ea typeface="黑体" pitchFamily="2" charset="-122"/>
              </a:rPr>
              <a:t>、 代表</a:t>
            </a:r>
          </a:p>
        </p:txBody>
      </p:sp>
      <p:sp>
        <p:nvSpPr>
          <p:cNvPr id="3" name="Text Box 6"/>
          <p:cNvSpPr txBox="1"/>
          <p:nvPr/>
        </p:nvSpPr>
        <p:spPr>
          <a:xfrm>
            <a:off x="3208338" y="5180013"/>
            <a:ext cx="4881562" cy="714375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4000" b="1">
                <a:latin typeface="黑体" pitchFamily="2" charset="-122"/>
                <a:ea typeface="黑体" pitchFamily="2" charset="-122"/>
              </a:rPr>
              <a:t>商鞅变法</a:t>
            </a: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0" y="0"/>
            <a:ext cx="5345113" cy="92392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54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</a:rPr>
              <a:t>二、商鞅变法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6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8" name="Text Box 3"/>
          <p:cNvSpPr txBox="1"/>
          <p:nvPr/>
        </p:nvSpPr>
        <p:spPr>
          <a:xfrm>
            <a:off x="2533650" y="2087563"/>
            <a:ext cx="461963" cy="92075"/>
          </a:xfrm>
          <a:prstGeom prst="rect">
            <a:avLst/>
          </a:prstGeom>
          <a:noFill/>
          <a:ln w="9525">
            <a:noFill/>
          </a:ln>
        </p:spPr>
        <p:txBody>
          <a:bodyPr vert="eaVert" wrap="none">
            <a:spAutoFit/>
          </a:bodyPr>
          <a:lstStyle/>
          <a:p>
            <a:pPr eaLnBrk="1" hangingPunct="1"/>
            <a:endParaRPr lang="zh-CN" altLang="en-US">
              <a:latin typeface="Arial" pitchFamily="34" charset="0"/>
            </a:endParaRPr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173038" y="1022350"/>
            <a:ext cx="3435350" cy="6413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华文新魏" pitchFamily="2" charset="-122"/>
                <a:cs typeface="+mn-cs"/>
              </a:rPr>
              <a:t>秦国变法舌战图</a:t>
            </a:r>
            <a:endParaRPr kumimoji="0" lang="zh-CN" altLang="en-US" sz="36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华文新魏" pitchFamily="2" charset="-122"/>
              <a:cs typeface="+mn-cs"/>
            </a:endParaRP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257175" y="0"/>
            <a:ext cx="11663363" cy="6508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</a:lstStyle>
          <a:p>
            <a:pPr lvl="0" eaLnBrk="1" hangingPunct="1"/>
            <a:r>
              <a:rPr lang="zh-CN" altLang="en-US" sz="3600" b="1">
                <a:solidFill>
                  <a:srgbClr val="FF3300"/>
                </a:solidFill>
                <a:latin typeface="Arial" pitchFamily="34" charset="0"/>
                <a:ea typeface="黑体" pitchFamily="2" charset="-122"/>
              </a:rPr>
              <a:t>变革是曲折的，充满阻力的，但历史向前发展必须变革。</a:t>
            </a:r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1619250" y="5781675"/>
            <a:ext cx="9985375" cy="10763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</a:lstStyle>
          <a:p>
            <a:pPr lvl="0" eaLnBrk="1" hangingPunct="1"/>
            <a:r>
              <a:rPr lang="zh-CN" altLang="en-US" sz="3200" b="1">
                <a:latin typeface="Arial" pitchFamily="34" charset="0"/>
                <a:ea typeface="黑体" pitchFamily="2" charset="-122"/>
              </a:rPr>
              <a:t>青年一代必须从小就树立勇于变革、积极实践的精神，</a:t>
            </a:r>
          </a:p>
          <a:p>
            <a:pPr lvl="0" eaLnBrk="1" hangingPunct="1"/>
            <a:r>
              <a:rPr lang="zh-CN" altLang="en-US" sz="3200" b="1">
                <a:latin typeface="Arial" pitchFamily="34" charset="0"/>
                <a:ea typeface="黑体" pitchFamily="2" charset="-122"/>
              </a:rPr>
              <a:t>才能与时俱进，顺应这个变革的时代。</a:t>
            </a:r>
          </a:p>
        </p:txBody>
      </p:sp>
      <p:pic>
        <p:nvPicPr>
          <p:cNvPr id="69639" name="Picture 7" descr="048-1"/>
          <p:cNvPicPr>
            <a:picLocks noChangeAspect="1"/>
          </p:cNvPicPr>
          <p:nvPr/>
        </p:nvPicPr>
        <p:blipFill>
          <a:blip r:embed="rId3"/>
          <a:srcRect l="1176" t="11522" r="2353" b="23672"/>
          <a:stretch>
            <a:fillRect/>
          </a:stretch>
        </p:blipFill>
        <p:spPr>
          <a:xfrm>
            <a:off x="298450" y="1874838"/>
            <a:ext cx="6248400" cy="3754437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69640" name="Text Box 8"/>
          <p:cNvSpPr txBox="1">
            <a:spLocks noChangeArrowheads="1"/>
          </p:cNvSpPr>
          <p:nvPr/>
        </p:nvSpPr>
        <p:spPr bwMode="auto">
          <a:xfrm>
            <a:off x="2244725" y="2725738"/>
            <a:ext cx="1128713" cy="4826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rPr>
              <a:t>秦孝公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9641" name="Text Box 9"/>
          <p:cNvSpPr txBox="1">
            <a:spLocks noChangeArrowheads="1"/>
          </p:cNvSpPr>
          <p:nvPr/>
        </p:nvSpPr>
        <p:spPr bwMode="auto">
          <a:xfrm>
            <a:off x="5526088" y="2322513"/>
            <a:ext cx="574675" cy="10175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rPr>
              <a:t>改革派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9642" name="Text Box 10"/>
          <p:cNvSpPr txBox="1">
            <a:spLocks noChangeArrowheads="1"/>
          </p:cNvSpPr>
          <p:nvPr/>
        </p:nvSpPr>
        <p:spPr bwMode="auto">
          <a:xfrm>
            <a:off x="442913" y="2243138"/>
            <a:ext cx="574675" cy="10175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rPr>
              <a:t>旧贵族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9646" name="Rectangle 14"/>
          <p:cNvSpPr>
            <a:spLocks noChangeArrowheads="1"/>
          </p:cNvSpPr>
          <p:nvPr/>
        </p:nvSpPr>
        <p:spPr bwMode="auto">
          <a:xfrm>
            <a:off x="3873500" y="5005388"/>
            <a:ext cx="923925" cy="54451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rPr>
              <a:t>商鞅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FF33CC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21507" name="Text Box 3"/>
          <p:cNvSpPr txBox="1"/>
          <p:nvPr/>
        </p:nvSpPr>
        <p:spPr>
          <a:xfrm>
            <a:off x="6946900" y="1462088"/>
            <a:ext cx="4275138" cy="13112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zh-CN" altLang="zh-CN" sz="4000" b="1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</a:rPr>
              <a:t>“治世不一道，便国不法古”</a:t>
            </a:r>
          </a:p>
        </p:txBody>
      </p:sp>
      <p:sp>
        <p:nvSpPr>
          <p:cNvPr id="2055" name="TextBox 6"/>
          <p:cNvSpPr txBox="1"/>
          <p:nvPr/>
        </p:nvSpPr>
        <p:spPr>
          <a:xfrm>
            <a:off x="6597650" y="3171825"/>
            <a:ext cx="5464175" cy="2227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黑体" pitchFamily="2" charset="-122"/>
                <a:ea typeface="黑体" pitchFamily="2" charset="-122"/>
              </a:rPr>
              <a:t>无论治理天下还是国家</a:t>
            </a:r>
            <a:r>
              <a:rPr lang="en-US" altLang="zh-CN" sz="2800" b="1"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都不能按照死板的方法去做</a:t>
            </a:r>
            <a:r>
              <a:rPr lang="en-US" altLang="zh-CN" sz="2800" b="1"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要灵活根据实际情况变通</a:t>
            </a:r>
            <a:r>
              <a:rPr lang="en-US" altLang="zh-CN" sz="2800" b="1">
                <a:latin typeface="黑体" pitchFamily="2" charset="-122"/>
                <a:ea typeface="黑体" pitchFamily="2" charset="-122"/>
              </a:rPr>
              <a:t>.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 在旧方法（即古法）已经失效的情况下</a:t>
            </a:r>
            <a:r>
              <a:rPr lang="en-US" altLang="zh-CN" sz="2800" b="1"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就不应该死守了</a:t>
            </a:r>
            <a:r>
              <a:rPr lang="en-US" altLang="zh-CN" sz="2800" b="1"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必须创新</a:t>
            </a:r>
            <a:r>
              <a:rPr lang="en-US" altLang="zh-CN" sz="2800" b="1">
                <a:latin typeface="黑体" pitchFamily="2" charset="-122"/>
                <a:ea typeface="黑体" pitchFamily="2" charset="-122"/>
              </a:rPr>
              <a:t>.</a:t>
            </a:r>
            <a:endParaRPr lang="zh-CN" altLang="en-US" sz="2800" b="1"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96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96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696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8" grpId="0"/>
      <p:bldP spid="21507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484" name="Text Box 5"/>
          <p:cNvSpPr txBox="1">
            <a:spLocks noChangeArrowheads="1"/>
          </p:cNvSpPr>
          <p:nvPr/>
        </p:nvSpPr>
        <p:spPr bwMode="auto">
          <a:xfrm>
            <a:off x="7240588" y="1371600"/>
            <a:ext cx="3560763" cy="15795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这个故事说明商鞅为变法创造了什么样的条件？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8400" y="304800"/>
            <a:ext cx="2590800" cy="70802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立木为信</a:t>
            </a:r>
            <a:endParaRPr kumimoji="0" lang="zh-CN" altLang="en-US" sz="40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364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6313" y="3389313"/>
            <a:ext cx="4919662" cy="2238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5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463" y="1327150"/>
            <a:ext cx="5029200" cy="40846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cover/>
  </p:transition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1049338" y="1763713"/>
            <a:ext cx="1227138" cy="528638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sng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+mn-ea"/>
                <a:cs typeface="+mn-cs"/>
              </a:rPr>
              <a:t>政治</a:t>
            </a:r>
            <a:endParaRPr kumimoji="1" lang="zh-CN" altLang="en-US" sz="2800" b="1" i="0" u="sng" strike="noStrike" kern="1200" cap="none" spc="0" normalizeH="0" baseline="0" noProof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012825" y="5237163"/>
            <a:ext cx="1262063" cy="528638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90000" tIns="46800" rIns="90000" bIns="4680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+mn-ea"/>
                <a:cs typeface="+mn-cs"/>
              </a:rPr>
              <a:t>军事</a:t>
            </a: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962025" y="3971925"/>
            <a:ext cx="1322388" cy="528638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90000" tIns="46800" rIns="90000" bIns="4680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sng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+mn-ea"/>
                <a:cs typeface="+mn-cs"/>
              </a:rPr>
              <a:t>经济</a:t>
            </a:r>
            <a:endParaRPr kumimoji="1" lang="zh-CN" altLang="en-US" sz="2800" b="1" i="0" u="sng" strike="noStrike" kern="1200" cap="none" spc="0" normalizeH="0" baseline="0" noProof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35851" name="Picture 11" descr="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863" y="1774825"/>
            <a:ext cx="503237" cy="503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5852" name="Picture 12" descr="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638" y="3951288"/>
            <a:ext cx="503237" cy="5032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5853" name="Picture 13" descr="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975" y="5280025"/>
            <a:ext cx="503238" cy="5032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" name="Text Box 6"/>
          <p:cNvSpPr txBox="1"/>
          <p:nvPr/>
        </p:nvSpPr>
        <p:spPr>
          <a:xfrm>
            <a:off x="0" y="0"/>
            <a:ext cx="8920163" cy="763588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zh-CN" altLang="en-US" sz="4800" b="1">
                <a:latin typeface="黑体" pitchFamily="2" charset="-122"/>
                <a:ea typeface="黑体" pitchFamily="2" charset="-122"/>
              </a:rPr>
              <a:t>（</a:t>
            </a:r>
            <a:r>
              <a:rPr lang="en-US" altLang="zh-CN" sz="4800" b="1"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4800" b="1">
                <a:latin typeface="黑体" pitchFamily="2" charset="-122"/>
                <a:ea typeface="黑体" pitchFamily="2" charset="-122"/>
              </a:rPr>
              <a:t>）商鞅变法的主要内容</a:t>
            </a:r>
          </a:p>
        </p:txBody>
      </p:sp>
      <p:sp>
        <p:nvSpPr>
          <p:cNvPr id="16394" name="左大括号 16393"/>
          <p:cNvSpPr/>
          <p:nvPr/>
        </p:nvSpPr>
        <p:spPr>
          <a:xfrm>
            <a:off x="2319338" y="1165225"/>
            <a:ext cx="674687" cy="1785938"/>
          </a:xfrm>
          <a:prstGeom prst="leftBrace">
            <a:avLst>
              <a:gd name="adj1" fmla="val 22058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5" name="文本框 16394"/>
          <p:cNvSpPr txBox="1"/>
          <p:nvPr/>
        </p:nvSpPr>
        <p:spPr>
          <a:xfrm>
            <a:off x="3046413" y="858838"/>
            <a:ext cx="7294562" cy="2443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、确立县制，由国君直接派官吏治理</a:t>
            </a:r>
          </a:p>
          <a:p>
            <a:pPr>
              <a:spcBef>
                <a:spcPct val="50000"/>
              </a:spcBef>
            </a:pPr>
            <a:r>
              <a:rPr lang="en-US" altLang="zh-CN" sz="2800" b="1"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、废除贵族的世袭特权</a:t>
            </a:r>
          </a:p>
          <a:p>
            <a:pPr>
              <a:spcBef>
                <a:spcPct val="50000"/>
              </a:spcBef>
            </a:pPr>
            <a:r>
              <a:rPr lang="en-US" altLang="zh-CN" sz="2800" b="1"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、改革户籍制度，加强对人民的管理</a:t>
            </a:r>
          </a:p>
          <a:p>
            <a:pPr>
              <a:spcBef>
                <a:spcPct val="50000"/>
              </a:spcBef>
            </a:pPr>
            <a:r>
              <a:rPr lang="en-US" altLang="zh-CN" sz="2800" b="1">
                <a:latin typeface="黑体" pitchFamily="2" charset="-122"/>
                <a:ea typeface="黑体" pitchFamily="2" charset="-122"/>
              </a:rPr>
              <a:t>4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、严明法度，禁止私斗</a:t>
            </a:r>
          </a:p>
        </p:txBody>
      </p:sp>
      <p:sp>
        <p:nvSpPr>
          <p:cNvPr id="16396" name="左大括号 16395"/>
          <p:cNvSpPr/>
          <p:nvPr/>
        </p:nvSpPr>
        <p:spPr>
          <a:xfrm>
            <a:off x="2328863" y="3351213"/>
            <a:ext cx="674687" cy="1785937"/>
          </a:xfrm>
          <a:prstGeom prst="leftBrace">
            <a:avLst>
              <a:gd name="adj1" fmla="val 22058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7" name="文本框 16396"/>
          <p:cNvSpPr txBox="1"/>
          <p:nvPr/>
        </p:nvSpPr>
        <p:spPr>
          <a:xfrm>
            <a:off x="3109913" y="3405188"/>
            <a:ext cx="8513762" cy="180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、废除井田制，允许土地自由买卖</a:t>
            </a:r>
          </a:p>
          <a:p>
            <a:pPr>
              <a:spcBef>
                <a:spcPct val="50000"/>
              </a:spcBef>
            </a:pPr>
            <a:r>
              <a:rPr lang="en-US" altLang="zh-CN" sz="2800" b="1"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、鼓励耕织，生产粮食、布帛多的人可免除徭役</a:t>
            </a:r>
          </a:p>
          <a:p>
            <a:pPr>
              <a:spcBef>
                <a:spcPct val="50000"/>
              </a:spcBef>
            </a:pPr>
            <a:r>
              <a:rPr lang="en-US" altLang="zh-CN" sz="2800" b="1"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、统一度量衡</a:t>
            </a:r>
          </a:p>
        </p:txBody>
      </p:sp>
      <p:sp>
        <p:nvSpPr>
          <p:cNvPr id="16398" name="文本框 16397"/>
          <p:cNvSpPr txBox="1"/>
          <p:nvPr/>
        </p:nvSpPr>
        <p:spPr>
          <a:xfrm>
            <a:off x="2428875" y="5253038"/>
            <a:ext cx="93614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Calibri" pitchFamily="34" charset="0"/>
                <a:ea typeface="黑体" pitchFamily="2" charset="-122"/>
              </a:rPr>
              <a:t>奖励军功，对有军功者授予爵位并赏赐土地</a:t>
            </a:r>
          </a:p>
        </p:txBody>
      </p:sp>
      <p:sp>
        <p:nvSpPr>
          <p:cNvPr id="16399" name="文本框 16398"/>
          <p:cNvSpPr txBox="1"/>
          <p:nvPr/>
        </p:nvSpPr>
        <p:spPr>
          <a:xfrm>
            <a:off x="9328150" y="884238"/>
            <a:ext cx="28638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3300"/>
                </a:solidFill>
                <a:latin typeface="Calibri" pitchFamily="34" charset="0"/>
              </a:rPr>
              <a:t>利于加强中央集权</a:t>
            </a:r>
          </a:p>
        </p:txBody>
      </p:sp>
      <p:sp>
        <p:nvSpPr>
          <p:cNvPr id="16400" name="文本框 16399"/>
          <p:cNvSpPr txBox="1"/>
          <p:nvPr/>
        </p:nvSpPr>
        <p:spPr>
          <a:xfrm>
            <a:off x="7170738" y="1533525"/>
            <a:ext cx="47259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3300"/>
                </a:solidFill>
                <a:latin typeface="Calibri" pitchFamily="34" charset="0"/>
              </a:rPr>
              <a:t>对奴隶主贵族打击最大</a:t>
            </a:r>
          </a:p>
        </p:txBody>
      </p:sp>
      <p:sp>
        <p:nvSpPr>
          <p:cNvPr id="16401" name="文本框 16400"/>
          <p:cNvSpPr txBox="1"/>
          <p:nvPr/>
        </p:nvSpPr>
        <p:spPr>
          <a:xfrm>
            <a:off x="9001125" y="3251200"/>
            <a:ext cx="3190875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3300"/>
                </a:solidFill>
                <a:latin typeface="Calibri" pitchFamily="34" charset="0"/>
              </a:rPr>
              <a:t>对封建制度确立起决定作用</a:t>
            </a:r>
          </a:p>
        </p:txBody>
      </p:sp>
      <p:sp>
        <p:nvSpPr>
          <p:cNvPr id="16402" name="文本框 16401"/>
          <p:cNvSpPr txBox="1"/>
          <p:nvPr/>
        </p:nvSpPr>
        <p:spPr>
          <a:xfrm>
            <a:off x="5427663" y="4533900"/>
            <a:ext cx="7358062" cy="875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b="1">
                <a:solidFill>
                  <a:srgbClr val="FF3300"/>
                </a:solidFill>
                <a:latin typeface="宋体" pitchFamily="2" charset="-122"/>
              </a:rPr>
              <a:t>有利于提高人民的劳动积极性， 促进经济的发展。</a:t>
            </a:r>
          </a:p>
          <a:p>
            <a:pPr>
              <a:spcBef>
                <a:spcPct val="50000"/>
              </a:spcBef>
            </a:pPr>
            <a:endParaRPr lang="zh-CN" altLang="en-US">
              <a:latin typeface="Calibri" pitchFamily="34" charset="0"/>
            </a:endParaRPr>
          </a:p>
        </p:txBody>
      </p:sp>
      <p:sp>
        <p:nvSpPr>
          <p:cNvPr id="16403" name="文本框 16402"/>
          <p:cNvSpPr txBox="1"/>
          <p:nvPr/>
        </p:nvSpPr>
        <p:spPr>
          <a:xfrm>
            <a:off x="8370888" y="5670550"/>
            <a:ext cx="38211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3300"/>
                </a:solidFill>
                <a:latin typeface="Calibri" pitchFamily="34" charset="0"/>
              </a:rPr>
              <a:t>有利于提高军队的战斗力</a:t>
            </a: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839788" y="6173788"/>
            <a:ext cx="9775825" cy="68421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</a:lstStyle>
          <a:p>
            <a:pPr lvl="1" indent="-277495"/>
            <a:r>
              <a:rPr lang="zh-CN" altLang="en-US" sz="40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性质：</a:t>
            </a:r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商鞅变法是一场比较彻底的地主阶级改革</a:t>
            </a:r>
            <a:endParaRPr lang="zh-CN" altLang="en-US" sz="3200">
              <a:effectLst>
                <a:outerShdw blurRad="38100" dist="38100" dir="2700000">
                  <a:srgbClr val="C0C0C0"/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64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64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64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6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Rectangle 9"/>
          <p:cNvSpPr>
            <a:spLocks noChangeArrowheads="1"/>
          </p:cNvSpPr>
          <p:nvPr/>
        </p:nvSpPr>
        <p:spPr bwMode="auto">
          <a:xfrm>
            <a:off x="0" y="461963"/>
            <a:ext cx="11577638" cy="18859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</a:lstStyle>
          <a:p>
            <a:pPr lvl="1" indent="-277495"/>
            <a:r>
              <a:rPr lang="zh-CN" altLang="en-US" sz="4400" b="1">
                <a:effectLst>
                  <a:outerShdw blurRad="38100" dist="38100" dir="2700000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   </a:t>
            </a:r>
            <a:r>
              <a:rPr lang="zh-CN" altLang="en-US" sz="3600" b="1">
                <a:effectLst>
                  <a:outerShdw blurRad="38100" dist="38100" dir="2700000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经过商鞅变法，秦国的国力大为增强，提高了军队的战斗力，一跃成为最强盛的诸侯国，为以后秦统一全国奠定了基础。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0" y="0"/>
            <a:ext cx="12192000" cy="589280"/>
          </a:xfrm>
          <a:prstGeom prst="rect">
            <a:avLst/>
          </a:prstGeom>
          <a:solidFill>
            <a:srgbClr val="FFFF99"/>
          </a:solidFill>
          <a:ln w="12700">
            <a:solidFill>
              <a:srgbClr val="FF6600"/>
            </a:solidFill>
            <a:miter lim="800000"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zh-CN" altLang="en-US" sz="3600" b="1">
                <a:latin typeface="宋体" pitchFamily="2" charset="-122"/>
              </a:rPr>
              <a:t>（</a:t>
            </a:r>
            <a:r>
              <a:rPr lang="en-US" altLang="zh-CN" sz="3600" b="1">
                <a:latin typeface="宋体" pitchFamily="2" charset="-122"/>
              </a:rPr>
              <a:t>4</a:t>
            </a:r>
            <a:r>
              <a:rPr lang="zh-CN" altLang="en-US" sz="3600" b="1">
                <a:latin typeface="宋体" pitchFamily="2" charset="-122"/>
              </a:rPr>
              <a:t>）</a:t>
            </a:r>
            <a:r>
              <a:rPr lang="zh-CN" altLang="en-US" sz="3600" b="1">
                <a:effectLst>
                  <a:outerShdw blurRad="38100" dist="38100" dir="2700000">
                    <a:srgbClr val="C0C0C0"/>
                  </a:outerShdw>
                </a:effectLst>
                <a:latin typeface="宋体" pitchFamily="2" charset="-122"/>
              </a:rPr>
              <a:t>商鞅</a:t>
            </a:r>
            <a:r>
              <a:rPr lang="zh-CN" altLang="en-US" sz="3600" b="1">
                <a:latin typeface="宋体" pitchFamily="2" charset="-122"/>
              </a:rPr>
              <a:t>变法的作用（影响）</a:t>
            </a:r>
          </a:p>
        </p:txBody>
      </p:sp>
      <p:sp>
        <p:nvSpPr>
          <p:cNvPr id="18437" name="文本框 18436"/>
          <p:cNvSpPr txBox="1"/>
          <p:nvPr/>
        </p:nvSpPr>
        <p:spPr>
          <a:xfrm>
            <a:off x="0" y="2401888"/>
            <a:ext cx="22875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latin typeface="Calibri" pitchFamily="34" charset="0"/>
              </a:rPr>
              <a:t>讨论：</a:t>
            </a:r>
          </a:p>
        </p:txBody>
      </p:sp>
      <p:sp>
        <p:nvSpPr>
          <p:cNvPr id="18438" name="文本框 18437"/>
          <p:cNvSpPr txBox="1"/>
          <p:nvPr/>
        </p:nvSpPr>
        <p:spPr>
          <a:xfrm>
            <a:off x="1979613" y="2449513"/>
            <a:ext cx="100044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Calibri" pitchFamily="34" charset="0"/>
              </a:rPr>
              <a:t>商鞅变法是成功了还是失败了，为什么？</a:t>
            </a:r>
          </a:p>
        </p:txBody>
      </p:sp>
      <p:sp>
        <p:nvSpPr>
          <p:cNvPr id="2" name="Rectangle 9"/>
          <p:cNvSpPr>
            <a:spLocks noChangeArrowheads="1"/>
          </p:cNvSpPr>
          <p:nvPr/>
        </p:nvSpPr>
        <p:spPr bwMode="auto">
          <a:xfrm>
            <a:off x="319088" y="3059113"/>
            <a:ext cx="11872913" cy="207168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</a:lstStyle>
          <a:p>
            <a:pPr lvl="1" indent="-277495"/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宋体" pitchFamily="2" charset="-122"/>
              </a:rPr>
              <a:t>  成功了。  一场变法成功与否，不在于变法者的生与死，而在于变法的目的是否达到。商鞅虽死，但变法还是获得了成功，因为经过变法，</a:t>
            </a:r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Calibri" pitchFamily="34" charset="0"/>
              </a:rPr>
              <a:t>秦国的国力大为增强，提高了军队的战斗力，一跃成为最强盛的诸侯国。</a:t>
            </a:r>
          </a:p>
        </p:txBody>
      </p:sp>
      <p:sp>
        <p:nvSpPr>
          <p:cNvPr id="6" name="矩形 5"/>
          <p:cNvSpPr/>
          <p:nvPr/>
        </p:nvSpPr>
        <p:spPr>
          <a:xfrm>
            <a:off x="0" y="5149850"/>
            <a:ext cx="7993063" cy="6508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</a:lstStyle>
          <a:p>
            <a:pPr lvl="0"/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alibri" pitchFamily="34" charset="0"/>
              </a:rPr>
              <a:t>商鞅身上有什么值得我们学习的精神？</a:t>
            </a: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1274763" y="5781675"/>
            <a:ext cx="9144000" cy="107632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</a:lstStyle>
          <a:p>
            <a:pPr lvl="0"/>
            <a:r>
              <a:rPr lang="en-US" altLang="zh-CN" sz="3200" b="1">
                <a:latin typeface="Calibri" pitchFamily="34" charset="0"/>
              </a:rPr>
              <a:t>1</a:t>
            </a:r>
            <a:r>
              <a:rPr lang="zh-CN" altLang="en-US" sz="3200" b="1">
                <a:latin typeface="Calibri" pitchFamily="34" charset="0"/>
              </a:rPr>
              <a:t>、实现抱负应不怕挫折和牺牲；</a:t>
            </a:r>
          </a:p>
          <a:p>
            <a:pPr lvl="0"/>
            <a:r>
              <a:rPr lang="en-US" altLang="zh-CN" sz="3200" b="1">
                <a:latin typeface="Calibri" pitchFamily="34" charset="0"/>
              </a:rPr>
              <a:t>2</a:t>
            </a:r>
            <a:r>
              <a:rPr lang="zh-CN" altLang="en-US" sz="3200" b="1">
                <a:latin typeface="Calibri" pitchFamily="34" charset="0"/>
              </a:rPr>
              <a:t>、应</a:t>
            </a:r>
            <a:r>
              <a:rPr lang="zh-CN" altLang="en-US" sz="3200" b="1">
                <a:solidFill>
                  <a:srgbClr val="FF3300"/>
                </a:solidFill>
                <a:latin typeface="Calibri" pitchFamily="34" charset="0"/>
                <a:ea typeface="黑体" pitchFamily="2" charset="-122"/>
              </a:rPr>
              <a:t>顺应历史潮流，具有创新和献身精神</a:t>
            </a:r>
            <a:r>
              <a:rPr lang="zh-CN" altLang="en-US" sz="3200" b="1">
                <a:latin typeface="Calibri" pitchFamily="34" charset="0"/>
              </a:rPr>
              <a:t>。</a:t>
            </a:r>
          </a:p>
        </p:txBody>
      </p:sp>
      <p:pic>
        <p:nvPicPr>
          <p:cNvPr id="18443" name="Picture 7" descr="27girls0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613" y="1136650"/>
            <a:ext cx="1322387" cy="20589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1"/>
      <p:bldP spid="7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58" name="Text Box 2"/>
          <p:cNvSpPr txBox="1"/>
          <p:nvPr/>
        </p:nvSpPr>
        <p:spPr>
          <a:xfrm>
            <a:off x="0" y="5540375"/>
            <a:ext cx="12192000" cy="131762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 anchorCtr="1">
            <a:spAutoFit/>
          </a:bodyPr>
          <a:lstStyle/>
          <a:p>
            <a:pPr eaLnBrk="1" hangingPunct="1">
              <a:lnSpc>
                <a:spcPct val="120000"/>
              </a:lnSpc>
            </a:pPr>
            <a:r>
              <a:rPr lang="zh-CN" altLang="en-US" sz="1700">
                <a:solidFill>
                  <a:srgbClr val="333333"/>
                </a:solidFill>
                <a:latin typeface="华文楷体" pitchFamily="2" charset="-122"/>
                <a:ea typeface="华文楷体" pitchFamily="2" charset="-122"/>
              </a:rPr>
              <a:t>　　</a:t>
            </a:r>
            <a:r>
              <a:rPr lang="zh-CN" altLang="en-US" sz="3600" b="1">
                <a:latin typeface="黑体" pitchFamily="2" charset="-122"/>
                <a:ea typeface="黑体" pitchFamily="2" charset="-122"/>
              </a:rPr>
              <a:t>各国经过变法改革，政治、经济、军事、法治等多方面都发生了大的变革，整个社会前进的步伐加速了。</a:t>
            </a:r>
          </a:p>
        </p:txBody>
      </p:sp>
      <p:pic>
        <p:nvPicPr>
          <p:cNvPr id="19459" name="Picture 3" descr="b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025" y="134938"/>
            <a:ext cx="10753725" cy="5481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0" name="Rectangle 4"/>
          <p:cNvSpPr/>
          <p:nvPr/>
        </p:nvSpPr>
        <p:spPr>
          <a:xfrm>
            <a:off x="1211263" y="690563"/>
            <a:ext cx="9791700" cy="4437062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lstStyle/>
          <a:p>
            <a:pPr eaLnBrk="1" hangingPunct="1">
              <a:lnSpc>
                <a:spcPct val="70000"/>
              </a:lnSpc>
            </a:pP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数年之间，国富兵强，天下无敌。</a:t>
            </a:r>
          </a:p>
          <a:p>
            <a:pPr eaLnBrk="1" hangingPunct="1">
              <a:lnSpc>
                <a:spcPct val="70000"/>
              </a:lnSpc>
            </a:pPr>
            <a:r>
              <a:rPr lang="en-US" altLang="zh-CN" sz="3200" b="1">
                <a:solidFill>
                  <a:srgbClr val="0000FF"/>
                </a:solidFill>
                <a:latin typeface="宋体" pitchFamily="2" charset="-122"/>
              </a:rPr>
              <a:t>                           ——《</a:t>
            </a: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通典</a:t>
            </a:r>
            <a:r>
              <a:rPr lang="en-US" altLang="zh-CN" sz="3200" b="1">
                <a:solidFill>
                  <a:srgbClr val="0000FF"/>
                </a:solidFill>
                <a:latin typeface="宋体" pitchFamily="2" charset="-122"/>
              </a:rPr>
              <a:t>·</a:t>
            </a: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食货</a:t>
            </a:r>
            <a:r>
              <a:rPr lang="en-US" altLang="zh-CN" sz="3200" b="1">
                <a:solidFill>
                  <a:srgbClr val="0000FF"/>
                </a:solidFill>
                <a:latin typeface="宋体" pitchFamily="2" charset="-122"/>
              </a:rPr>
              <a:t>》</a:t>
            </a:r>
          </a:p>
          <a:p>
            <a:pPr eaLnBrk="1" hangingPunct="1">
              <a:lnSpc>
                <a:spcPct val="70000"/>
              </a:lnSpc>
            </a:pP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  </a:t>
            </a:r>
          </a:p>
          <a:p>
            <a:pPr eaLnBrk="1" hangingPunct="1">
              <a:lnSpc>
                <a:spcPct val="70000"/>
              </a:lnSpc>
            </a:pP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孝公用商君，制辕田，开仟佰，东雄诸侯。</a:t>
            </a:r>
          </a:p>
          <a:p>
            <a:pPr algn="r" eaLnBrk="1" hangingPunct="1">
              <a:lnSpc>
                <a:spcPct val="70000"/>
              </a:lnSpc>
            </a:pPr>
            <a:r>
              <a:rPr lang="en-US" altLang="zh-CN" sz="3200" b="1">
                <a:solidFill>
                  <a:srgbClr val="0000FF"/>
                </a:solidFill>
                <a:latin typeface="宋体" pitchFamily="2" charset="-122"/>
              </a:rPr>
              <a:t>——《</a:t>
            </a: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汉书</a:t>
            </a:r>
            <a:r>
              <a:rPr lang="en-US" altLang="zh-CN" sz="3200" b="1">
                <a:solidFill>
                  <a:srgbClr val="0000FF"/>
                </a:solidFill>
                <a:latin typeface="宋体" pitchFamily="2" charset="-122"/>
              </a:rPr>
              <a:t>·</a:t>
            </a: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地理志</a:t>
            </a:r>
            <a:r>
              <a:rPr lang="en-US" altLang="zh-CN" sz="3200" b="1">
                <a:solidFill>
                  <a:srgbClr val="0000FF"/>
                </a:solidFill>
                <a:latin typeface="宋体" pitchFamily="2" charset="-122"/>
              </a:rPr>
              <a:t>》</a:t>
            </a:r>
          </a:p>
          <a:p>
            <a:pPr eaLnBrk="1" hangingPunct="1">
              <a:lnSpc>
                <a:spcPct val="70000"/>
              </a:lnSpc>
            </a:pP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  </a:t>
            </a:r>
          </a:p>
          <a:p>
            <a:pPr eaLnBrk="1" hangingPunct="1">
              <a:lnSpc>
                <a:spcPct val="70000"/>
              </a:lnSpc>
            </a:pP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商鞅相孝公，为秦开帝业。</a:t>
            </a:r>
            <a:r>
              <a:rPr lang="en-US" altLang="zh-CN" sz="3200" b="1">
                <a:solidFill>
                  <a:srgbClr val="0000FF"/>
                </a:solidFill>
                <a:latin typeface="宋体" pitchFamily="2" charset="-122"/>
              </a:rPr>
              <a:t>——</a:t>
            </a: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王充</a:t>
            </a:r>
            <a:r>
              <a:rPr lang="en-US" altLang="zh-CN" sz="3200" b="1">
                <a:solidFill>
                  <a:srgbClr val="0000FF"/>
                </a:solidFill>
                <a:latin typeface="宋体" pitchFamily="2" charset="-122"/>
              </a:rPr>
              <a:t>《</a:t>
            </a: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论衡</a:t>
            </a:r>
            <a:r>
              <a:rPr lang="en-US" altLang="zh-CN" sz="3200" b="1">
                <a:solidFill>
                  <a:srgbClr val="0000FF"/>
                </a:solidFill>
                <a:latin typeface="宋体" pitchFamily="2" charset="-122"/>
              </a:rPr>
              <a:t>》</a:t>
            </a:r>
          </a:p>
          <a:p>
            <a:pPr eaLnBrk="1" hangingPunct="1">
              <a:lnSpc>
                <a:spcPct val="70000"/>
              </a:lnSpc>
            </a:pPr>
            <a:endParaRPr lang="en-US" altLang="zh-CN" sz="3200" b="1">
              <a:solidFill>
                <a:srgbClr val="0000FF"/>
              </a:solidFill>
              <a:latin typeface="宋体" pitchFamily="2" charset="-122"/>
            </a:endParaRPr>
          </a:p>
          <a:p>
            <a:pPr eaLnBrk="1" hangingPunct="1">
              <a:lnSpc>
                <a:spcPct val="70000"/>
              </a:lnSpc>
            </a:pPr>
            <a:endParaRPr lang="zh-CN" altLang="en-US" sz="3200" b="1">
              <a:solidFill>
                <a:srgbClr val="0000FF"/>
              </a:solidFill>
              <a:latin typeface="宋体" pitchFamily="2" charset="-122"/>
            </a:endParaRPr>
          </a:p>
          <a:p>
            <a:pPr eaLnBrk="1" hangingPunct="1">
              <a:lnSpc>
                <a:spcPct val="70000"/>
              </a:lnSpc>
            </a:pP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（商鞅）举法明教，秦人大治。</a:t>
            </a:r>
            <a:r>
              <a:rPr lang="en-US" altLang="zh-CN" sz="3200" b="1">
                <a:solidFill>
                  <a:srgbClr val="0000FF"/>
                </a:solidFill>
                <a:latin typeface="宋体" pitchFamily="2" charset="-122"/>
              </a:rPr>
              <a:t>——《</a:t>
            </a: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韩非子</a:t>
            </a:r>
            <a:r>
              <a:rPr lang="en-US" altLang="zh-CN" sz="3200" b="1">
                <a:solidFill>
                  <a:srgbClr val="0000FF"/>
                </a:solidFill>
                <a:latin typeface="宋体" pitchFamily="2" charset="-122"/>
              </a:rPr>
              <a:t>》</a:t>
            </a:r>
          </a:p>
          <a:p>
            <a:pPr eaLnBrk="1" hangingPunct="1">
              <a:lnSpc>
                <a:spcPct val="70000"/>
              </a:lnSpc>
            </a:pPr>
            <a:endParaRPr lang="en-US" altLang="zh-CN" sz="3200" b="1">
              <a:solidFill>
                <a:srgbClr val="0000FF"/>
              </a:solidFill>
              <a:latin typeface="宋体" pitchFamily="2" charset="-122"/>
            </a:endParaRPr>
          </a:p>
          <a:p>
            <a:pPr eaLnBrk="1" hangingPunct="1">
              <a:lnSpc>
                <a:spcPct val="70000"/>
              </a:lnSpc>
            </a:pPr>
            <a:endParaRPr lang="zh-CN" altLang="en-US" sz="3200" b="1">
              <a:solidFill>
                <a:srgbClr val="0000FF"/>
              </a:solidFill>
              <a:latin typeface="宋体" pitchFamily="2" charset="-122"/>
            </a:endParaRPr>
          </a:p>
          <a:p>
            <a:pPr eaLnBrk="1" hangingPunct="1">
              <a:lnSpc>
                <a:spcPct val="70000"/>
              </a:lnSpc>
            </a:pP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（商鞅）功如丘山，名传后世。</a:t>
            </a:r>
            <a:r>
              <a:rPr lang="en-US" altLang="zh-CN" sz="3200" b="1">
                <a:solidFill>
                  <a:srgbClr val="0000FF"/>
                </a:solidFill>
                <a:latin typeface="宋体" pitchFamily="2" charset="-122"/>
              </a:rPr>
              <a:t>——</a:t>
            </a: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西汉</a:t>
            </a:r>
            <a:r>
              <a:rPr lang="en-US" altLang="zh-CN" sz="3200" b="1">
                <a:solidFill>
                  <a:srgbClr val="0000FF"/>
                </a:solidFill>
                <a:latin typeface="宋体" pitchFamily="2" charset="-122"/>
              </a:rPr>
              <a:t>·</a:t>
            </a: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桑弘羊</a:t>
            </a:r>
          </a:p>
        </p:txBody>
      </p:sp>
    </p:spTree>
  </p:cSld>
  <p:clrMapOvr>
    <a:masterClrMapping/>
  </p:clrMapOvr>
  <p:transition spd="slow">
    <p:cover/>
  </p:transition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7897" name="Picture 9" descr="3_1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195513" y="1212850"/>
            <a:ext cx="7800975" cy="4691063"/>
          </a:xfrm>
        </p:spPr>
      </p:pic>
      <p:sp>
        <p:nvSpPr>
          <p:cNvPr id="21508" name="Text Box 10"/>
          <p:cNvSpPr txBox="1"/>
          <p:nvPr/>
        </p:nvSpPr>
        <p:spPr>
          <a:xfrm>
            <a:off x="2790825" y="5405438"/>
            <a:ext cx="7407275" cy="70802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4000" b="1">
                <a:latin typeface="华文行楷" pitchFamily="2" charset="-122"/>
                <a:ea typeface="华文行楷" pitchFamily="2" charset="-122"/>
              </a:rPr>
              <a:t>它是什么时候</a:t>
            </a:r>
            <a:r>
              <a:rPr lang="en-US" altLang="zh-CN" sz="4000" b="1">
                <a:latin typeface="华文行楷" pitchFamily="2" charset="-122"/>
                <a:ea typeface="华文行楷" pitchFamily="2" charset="-122"/>
              </a:rPr>
              <a:t>,</a:t>
            </a:r>
            <a:r>
              <a:rPr lang="zh-CN" altLang="en-US" sz="4000" b="1">
                <a:latin typeface="华文行楷" pitchFamily="2" charset="-122"/>
                <a:ea typeface="华文行楷" pitchFamily="2" charset="-122"/>
              </a:rPr>
              <a:t>由谁修建的呢</a:t>
            </a:r>
            <a:r>
              <a:rPr lang="en-US" altLang="zh-CN" sz="4000" b="1">
                <a:latin typeface="华文行楷" pitchFamily="2" charset="-122"/>
                <a:ea typeface="华文行楷" pitchFamily="2" charset="-122"/>
              </a:rPr>
              <a:t>?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246063" y="234950"/>
            <a:ext cx="5922963" cy="76835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+mn-cs"/>
              </a:rPr>
              <a:t>三、造福千秋的都江堰</a:t>
            </a:r>
            <a:endParaRPr kumimoji="1" lang="zh-CN" altLang="en-US" sz="4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" dur="1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 Box 6"/>
          <p:cNvSpPr txBox="1"/>
          <p:nvPr/>
        </p:nvSpPr>
        <p:spPr>
          <a:xfrm>
            <a:off x="565150" y="1423988"/>
            <a:ext cx="1419225" cy="522287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>
                <a:latin typeface="宋体" pitchFamily="2" charset="-122"/>
              </a:rPr>
              <a:t>1 </a:t>
            </a:r>
            <a:r>
              <a:rPr lang="zh-CN" altLang="en-US" sz="2800" b="1">
                <a:latin typeface="宋体" pitchFamily="2" charset="-122"/>
              </a:rPr>
              <a:t>修建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246063" y="223838"/>
            <a:ext cx="5922963" cy="76835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+mn-cs"/>
              </a:rPr>
              <a:t>三、造福千秋的都江堰</a:t>
            </a:r>
            <a:endParaRPr kumimoji="1" lang="zh-CN" altLang="en-US" sz="4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Text Box 6"/>
          <p:cNvSpPr txBox="1"/>
          <p:nvPr/>
        </p:nvSpPr>
        <p:spPr>
          <a:xfrm>
            <a:off x="565150" y="3543300"/>
            <a:ext cx="1419225" cy="523875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>
                <a:latin typeface="宋体" pitchFamily="2" charset="-122"/>
              </a:rPr>
              <a:t>3 </a:t>
            </a:r>
            <a:r>
              <a:rPr lang="zh-CN" altLang="en-US" sz="2800" b="1">
                <a:latin typeface="宋体" pitchFamily="2" charset="-122"/>
              </a:rPr>
              <a:t>功能</a:t>
            </a:r>
          </a:p>
        </p:txBody>
      </p:sp>
      <p:sp>
        <p:nvSpPr>
          <p:cNvPr id="7" name="Text Box 6"/>
          <p:cNvSpPr txBox="1"/>
          <p:nvPr/>
        </p:nvSpPr>
        <p:spPr>
          <a:xfrm>
            <a:off x="565150" y="4641850"/>
            <a:ext cx="1419225" cy="522288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>
                <a:latin typeface="宋体" pitchFamily="2" charset="-122"/>
              </a:rPr>
              <a:t>4 </a:t>
            </a:r>
            <a:r>
              <a:rPr lang="zh-CN" altLang="en-US" sz="2800" b="1">
                <a:latin typeface="宋体" pitchFamily="2" charset="-122"/>
              </a:rPr>
              <a:t>影响</a:t>
            </a:r>
          </a:p>
        </p:txBody>
      </p:sp>
      <p:sp>
        <p:nvSpPr>
          <p:cNvPr id="8" name="Text Box 6"/>
          <p:cNvSpPr txBox="1"/>
          <p:nvPr/>
        </p:nvSpPr>
        <p:spPr>
          <a:xfrm>
            <a:off x="565150" y="2454275"/>
            <a:ext cx="1419225" cy="522288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>
                <a:latin typeface="宋体" pitchFamily="2" charset="-122"/>
              </a:rPr>
              <a:t>2 </a:t>
            </a:r>
            <a:r>
              <a:rPr lang="zh-CN" altLang="en-US" sz="2800" b="1">
                <a:latin typeface="宋体" pitchFamily="2" charset="-122"/>
              </a:rPr>
              <a:t>构成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387600" y="1208088"/>
            <a:ext cx="6280150" cy="95313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</a:lstStyle>
          <a:p>
            <a:pPr lvl="0"/>
            <a:r>
              <a:rPr lang="zh-CN" altLang="en-US" sz="2800" b="1">
                <a:solidFill>
                  <a:srgbClr val="FF3300"/>
                </a:solidFill>
                <a:latin typeface="Calibri" pitchFamily="34" charset="0"/>
              </a:rPr>
              <a:t>公元前</a:t>
            </a:r>
            <a:r>
              <a:rPr lang="en-US" altLang="zh-CN" sz="2800" b="1">
                <a:solidFill>
                  <a:srgbClr val="FF3300"/>
                </a:solidFill>
                <a:latin typeface="Calibri" pitchFamily="34" charset="0"/>
              </a:rPr>
              <a:t>256</a:t>
            </a:r>
            <a:r>
              <a:rPr lang="zh-CN" altLang="en-US" sz="2800" b="1">
                <a:solidFill>
                  <a:srgbClr val="FF3300"/>
                </a:solidFill>
                <a:latin typeface="Calibri" pitchFamily="34" charset="0"/>
              </a:rPr>
              <a:t>年</a:t>
            </a:r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</a:rPr>
              <a:t>，</a:t>
            </a:r>
            <a:r>
              <a:rPr lang="zh-CN" altLang="en-US" sz="2800" b="1">
                <a:solidFill>
                  <a:srgbClr val="FF3300"/>
                </a:solidFill>
                <a:latin typeface="Calibri" pitchFamily="34" charset="0"/>
              </a:rPr>
              <a:t>秦国</a:t>
            </a:r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</a:rPr>
              <a:t>蜀郡郡守</a:t>
            </a:r>
            <a:r>
              <a:rPr lang="zh-CN" altLang="en-US" sz="2800" b="1">
                <a:solidFill>
                  <a:srgbClr val="FF3300"/>
                </a:solidFill>
                <a:latin typeface="Calibri" pitchFamily="34" charset="0"/>
              </a:rPr>
              <a:t>李冰</a:t>
            </a:r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</a:rPr>
              <a:t>主持，在</a:t>
            </a:r>
            <a:r>
              <a:rPr lang="zh-CN" altLang="en-US" sz="2800" b="1">
                <a:solidFill>
                  <a:srgbClr val="FF3300"/>
                </a:solidFill>
                <a:latin typeface="Calibri" pitchFamily="34" charset="0"/>
              </a:rPr>
              <a:t>成都</a:t>
            </a:r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</a:rPr>
              <a:t>附近的</a:t>
            </a:r>
            <a:r>
              <a:rPr lang="zh-CN" altLang="en-US" sz="2800" b="1">
                <a:solidFill>
                  <a:srgbClr val="FF3300"/>
                </a:solidFill>
                <a:latin typeface="Calibri" pitchFamily="34" charset="0"/>
              </a:rPr>
              <a:t>岷江</a:t>
            </a:r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</a:rPr>
              <a:t>上修建了都江堰。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387600" y="2359025"/>
            <a:ext cx="6280150" cy="52228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由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渠首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和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灌溉网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两大系统工程构成。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387600" y="3527425"/>
            <a:ext cx="3903663" cy="5238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防洪、灌溉、水运等。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387600" y="4641850"/>
            <a:ext cx="9469438" cy="9556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</a:lstStyle>
          <a:p>
            <a:pPr lvl="0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</a:rPr>
              <a:t>成都平原成为沃野，被称为天府之国；</a:t>
            </a:r>
            <a:r>
              <a:rPr lang="en-US" altLang="zh-CN" sz="2800" b="1">
                <a:solidFill>
                  <a:srgbClr val="000000"/>
                </a:solidFill>
                <a:latin typeface="Calibri" pitchFamily="34" charset="0"/>
              </a:rPr>
              <a:t>2000</a:t>
            </a:r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</a:rPr>
              <a:t>多年来，一直发挥着巨大作用，在世界水利史上绝无仅有。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4578" name="Picture 4" descr="未命名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43000" y="0"/>
            <a:ext cx="9525000" cy="6858000"/>
          </a:xfrm>
        </p:spPr>
      </p:pic>
      <p:sp>
        <p:nvSpPr>
          <p:cNvPr id="13321" name="AutoShape 9"/>
          <p:cNvSpPr/>
          <p:nvPr/>
        </p:nvSpPr>
        <p:spPr>
          <a:xfrm>
            <a:off x="3429000" y="381000"/>
            <a:ext cx="4572000" cy="1066800"/>
          </a:xfrm>
          <a:prstGeom prst="wedgeRectCallout">
            <a:avLst>
              <a:gd name="adj1" fmla="val -44792"/>
              <a:gd name="adj2" fmla="val 18602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 eaLnBrk="1" hangingPunct="1"/>
            <a:endParaRPr lang="zh-CN" altLang="zh-CN">
              <a:latin typeface="Arial" pitchFamily="34" charset="0"/>
            </a:endParaRPr>
          </a:p>
        </p:txBody>
      </p:sp>
      <p:sp>
        <p:nvSpPr>
          <p:cNvPr id="13322" name="Text Box 10"/>
          <p:cNvSpPr txBox="1"/>
          <p:nvPr/>
        </p:nvSpPr>
        <p:spPr>
          <a:xfrm>
            <a:off x="3352800" y="381000"/>
            <a:ext cx="57150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>
                <a:latin typeface="Arial" pitchFamily="34" charset="0"/>
              </a:rPr>
              <a:t>将岷江分为内江和外江，</a:t>
            </a:r>
          </a:p>
          <a:p>
            <a:pPr eaLnBrk="1" hangingPunct="1"/>
            <a:r>
              <a:rPr lang="zh-CN" altLang="en-US" sz="3200">
                <a:latin typeface="Arial" pitchFamily="34" charset="0"/>
              </a:rPr>
              <a:t>调节内、外江流量</a:t>
            </a:r>
          </a:p>
        </p:txBody>
      </p:sp>
      <p:sp>
        <p:nvSpPr>
          <p:cNvPr id="13323" name="AutoShape 11"/>
          <p:cNvSpPr/>
          <p:nvPr/>
        </p:nvSpPr>
        <p:spPr>
          <a:xfrm>
            <a:off x="4876800" y="2133600"/>
            <a:ext cx="5791200" cy="533400"/>
          </a:xfrm>
          <a:prstGeom prst="wedgeRoundRectCallout">
            <a:avLst>
              <a:gd name="adj1" fmla="val -49972"/>
              <a:gd name="adj2" fmla="val 86014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 eaLnBrk="1" hangingPunct="1"/>
            <a:endParaRPr lang="zh-CN" altLang="zh-CN">
              <a:latin typeface="Arial" pitchFamily="34" charset="0"/>
            </a:endParaRPr>
          </a:p>
        </p:txBody>
      </p:sp>
      <p:sp>
        <p:nvSpPr>
          <p:cNvPr id="13324" name="Text Box 12"/>
          <p:cNvSpPr txBox="1"/>
          <p:nvPr/>
        </p:nvSpPr>
        <p:spPr>
          <a:xfrm>
            <a:off x="4794250" y="2057400"/>
            <a:ext cx="58737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>
                <a:latin typeface="Arial" pitchFamily="34" charset="0"/>
              </a:rPr>
              <a:t>排泄进入内江过量的洪水和泥沙</a:t>
            </a:r>
          </a:p>
        </p:txBody>
      </p:sp>
      <p:sp>
        <p:nvSpPr>
          <p:cNvPr id="13325" name="AutoShape 13"/>
          <p:cNvSpPr/>
          <p:nvPr/>
        </p:nvSpPr>
        <p:spPr>
          <a:xfrm>
            <a:off x="6477000" y="2819400"/>
            <a:ext cx="3886200" cy="914400"/>
          </a:xfrm>
          <a:prstGeom prst="wedgeEllipseCallout">
            <a:avLst>
              <a:gd name="adj1" fmla="val -56579"/>
              <a:gd name="adj2" fmla="val -659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 eaLnBrk="1" hangingPunct="1"/>
            <a:endParaRPr lang="zh-CN" altLang="zh-CN">
              <a:latin typeface="Arial" pitchFamily="34" charset="0"/>
            </a:endParaRPr>
          </a:p>
        </p:txBody>
      </p:sp>
      <p:sp>
        <p:nvSpPr>
          <p:cNvPr id="13326" name="Text Box 14"/>
          <p:cNvSpPr txBox="1"/>
          <p:nvPr/>
        </p:nvSpPr>
        <p:spPr>
          <a:xfrm>
            <a:off x="6858000" y="2971800"/>
            <a:ext cx="30289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>
                <a:latin typeface="Arial" pitchFamily="34" charset="0"/>
              </a:rPr>
              <a:t>控制内江的喉咙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1" grpId="0"/>
      <p:bldP spid="13323" grpId="1"/>
      <p:bldP spid="13324" grpId="2"/>
      <p:bldP spid="13325" grpId="3"/>
      <p:bldP spid="13326" grpId="4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725059" y="5430266"/>
            <a:ext cx="2714625" cy="58420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itchFamily="2" charset="-122"/>
                <a:ea typeface="+mn-ea"/>
                <a:cs typeface="+mn-cs"/>
              </a:rPr>
              <a:t>美丽的都江堰</a:t>
            </a:r>
            <a:r>
              <a:rPr kumimoji="1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endParaRPr kumimoji="1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25605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550" y="715963"/>
            <a:ext cx="5738813" cy="39989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6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50" y="1443038"/>
            <a:ext cx="5646738" cy="41703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cover/>
  </p:transition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1142" name="AutoShape 6"/>
          <p:cNvSpPr>
            <a:spLocks noChangeArrowheads="1"/>
          </p:cNvSpPr>
          <p:nvPr/>
        </p:nvSpPr>
        <p:spPr bwMode="auto">
          <a:xfrm>
            <a:off x="6623050" y="285750"/>
            <a:ext cx="5227638" cy="434340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水旱从人，不知饥谨，</a:t>
            </a:r>
          </a:p>
          <a:p>
            <a:pPr algn="ctr">
              <a:spcBef>
                <a:spcPct val="50000"/>
              </a:spcBef>
            </a:pPr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时无荒年，天下谓之“天府”也。</a:t>
            </a:r>
          </a:p>
          <a:p>
            <a:pPr algn="ctr">
              <a:spcBef>
                <a:spcPct val="50000"/>
              </a:spcBef>
            </a:pPr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            </a:t>
            </a:r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Calibri" pitchFamily="34" charset="0"/>
                <a:ea typeface="黑体" pitchFamily="2" charset="-122"/>
              </a:rPr>
              <a:t>——</a:t>
            </a:r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《华阳国志》</a:t>
            </a:r>
          </a:p>
        </p:txBody>
      </p:sp>
      <p:pic>
        <p:nvPicPr>
          <p:cNvPr id="26627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95325"/>
            <a:ext cx="5867400" cy="4484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5743575" y="4457700"/>
            <a:ext cx="6275388" cy="155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（自从李冰修了都江堰后）人们就可以掌握和控制旱涝水情</a:t>
            </a:r>
            <a:r>
              <a:rPr lang="en-US" altLang="zh-CN" sz="2400" b="1">
                <a:solidFill>
                  <a:srgbClr val="FF0000"/>
                </a:solidFill>
                <a:latin typeface="宋体" pitchFamily="2" charset="-122"/>
              </a:rPr>
              <a:t>,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（百姓们从此）不知道什么是饥饿了</a:t>
            </a:r>
            <a:r>
              <a:rPr lang="en-US" altLang="zh-CN" sz="2400" b="1">
                <a:solidFill>
                  <a:srgbClr val="FF0000"/>
                </a:solidFill>
                <a:latin typeface="宋体" pitchFamily="2" charset="-122"/>
              </a:rPr>
              <a:t>.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这话赞扬了建造都江堰能极大地减缓和控制灾害程度</a:t>
            </a:r>
            <a:r>
              <a:rPr lang="en-US" altLang="zh-CN" sz="2400" b="1">
                <a:solidFill>
                  <a:srgbClr val="FF0000"/>
                </a:solidFill>
                <a:latin typeface="宋体" pitchFamily="2" charset="-122"/>
              </a:rPr>
              <a:t>,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是件造福人民的大好事</a:t>
            </a:r>
            <a:r>
              <a:rPr lang="en-US" altLang="zh-CN" sz="2400" b="1">
                <a:solidFill>
                  <a:srgbClr val="FF0000"/>
                </a:solidFill>
                <a:latin typeface="宋体" pitchFamily="2" charset="-122"/>
              </a:rPr>
              <a:t>.</a:t>
            </a:r>
            <a:endParaRPr lang="zh-CN" altLang="en-US" sz="2400" b="1">
              <a:solidFill>
                <a:srgbClr val="FF0000"/>
              </a:solidFill>
              <a:latin typeface="宋体" pitchFamily="2" charset="-122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1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1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42" name="Rectangle 2"/>
          <p:cNvSpPr>
            <a:spLocks noGrp="1"/>
          </p:cNvSpPr>
          <p:nvPr>
            <p:ph sz="half" idx="1"/>
          </p:nvPr>
        </p:nvSpPr>
        <p:spPr>
          <a:xfrm>
            <a:off x="239713" y="1700213"/>
            <a:ext cx="3359150" cy="4640262"/>
          </a:xfrm>
        </p:spPr>
        <p:txBody>
          <a:bodyPr vert="horz" wrap="square" lIns="91440" tIns="45720" rIns="91440" bIns="45720" anchor="t"/>
          <a:lstStyle>
            <a:lvl1pPr lvl="0">
              <a:defRPr sz="2400"/>
            </a:lvl1pPr>
            <a:lvl2pPr lvl="1">
              <a:defRPr sz="2000"/>
            </a:lvl2pPr>
            <a:lvl3pPr lvl="2">
              <a:defRPr sz="1800"/>
            </a:lvl3pPr>
            <a:lvl4pPr lvl="3">
              <a:defRPr sz="1600"/>
            </a:lvl4pPr>
            <a:lvl5pPr lvl="4">
              <a:defRPr sz="1600"/>
            </a:lvl5pPr>
          </a:lstStyle>
          <a:p>
            <a:pPr lvl="0" eaLnBrk="1" hangingPunct="1"/>
            <a:r>
              <a:rPr lang="zh-CN" altLang="zh-CN" sz="3600" b="1">
                <a:ea typeface="华文中宋" pitchFamily="2" charset="-122"/>
              </a:rPr>
              <a:t>地点：</a:t>
            </a:r>
          </a:p>
          <a:p>
            <a:pPr lvl="0" eaLnBrk="1" hangingPunct="1"/>
            <a:r>
              <a:rPr lang="zh-CN" altLang="zh-CN" sz="3600" b="1">
                <a:ea typeface="华文中宋" pitchFamily="2" charset="-122"/>
              </a:rPr>
              <a:t>修建者：</a:t>
            </a:r>
          </a:p>
          <a:p>
            <a:pPr lvl="0" eaLnBrk="1" hangingPunct="1"/>
            <a:r>
              <a:rPr lang="zh-CN" altLang="zh-CN" sz="3600" b="1">
                <a:ea typeface="华文中宋" pitchFamily="2" charset="-122"/>
              </a:rPr>
              <a:t>作用</a:t>
            </a:r>
            <a:r>
              <a:rPr lang="zh-CN" altLang="zh-CN" sz="3600">
                <a:ea typeface="华文中宋" pitchFamily="2" charset="-122"/>
              </a:rPr>
              <a:t>：</a:t>
            </a:r>
          </a:p>
        </p:txBody>
      </p:sp>
      <p:sp>
        <p:nvSpPr>
          <p:cNvPr id="23555" name="Rectangle 3"/>
          <p:cNvSpPr>
            <a:spLocks noGrp="1"/>
          </p:cNvSpPr>
          <p:nvPr>
            <p:ph sz="half" idx="1"/>
          </p:nvPr>
        </p:nvSpPr>
        <p:spPr>
          <a:xfrm>
            <a:off x="4224338" y="2997200"/>
            <a:ext cx="7967662" cy="4525963"/>
          </a:xfrm>
        </p:spPr>
        <p:txBody>
          <a:bodyPr vert="horz" wrap="square" lIns="91440" tIns="45720" rIns="91440" bIns="45720" anchor="t"/>
          <a:lstStyle>
            <a:lvl1pPr lvl="0">
              <a:defRPr sz="2400"/>
            </a:lvl1pPr>
            <a:lvl2pPr lvl="1">
              <a:defRPr sz="2000"/>
            </a:lvl2pPr>
            <a:lvl3pPr lvl="2">
              <a:defRPr sz="1800"/>
            </a:lvl3pPr>
            <a:lvl4pPr lvl="3">
              <a:defRPr sz="1600"/>
            </a:lvl4pPr>
            <a:lvl5pPr lvl="4">
              <a:defRPr sz="1600"/>
            </a:lvl5pPr>
          </a:lstStyle>
          <a:p>
            <a:pPr lvl="0" eaLnBrk="1" hangingPunct="1">
              <a:buNone/>
            </a:pPr>
            <a:endParaRPr lang="zh-CN" altLang="zh-CN" sz="2800" b="1"/>
          </a:p>
          <a:p>
            <a:pPr lvl="0" eaLnBrk="1" hangingPunct="1">
              <a:buNone/>
            </a:pPr>
            <a:endParaRPr lang="zh-CN" altLang="zh-CN" sz="2800" b="1"/>
          </a:p>
          <a:p>
            <a:pPr lvl="0" eaLnBrk="1" hangingPunct="1">
              <a:buNone/>
            </a:pPr>
            <a:endParaRPr lang="zh-CN" altLang="zh-CN" sz="2800" b="1"/>
          </a:p>
          <a:p>
            <a:pPr lvl="0" eaLnBrk="1" hangingPunct="1">
              <a:buNone/>
            </a:pPr>
            <a:endParaRPr lang="zh-CN" altLang="zh-CN" sz="2800" b="1"/>
          </a:p>
        </p:txBody>
      </p:sp>
      <p:sp>
        <p:nvSpPr>
          <p:cNvPr id="23556" name="Rectangle 4"/>
          <p:cNvSpPr/>
          <p:nvPr/>
        </p:nvSpPr>
        <p:spPr>
          <a:xfrm>
            <a:off x="3949700" y="-3175"/>
            <a:ext cx="584517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zh-CN" altLang="zh-CN" sz="4000" b="1">
                <a:latin typeface="Tahoma" pitchFamily="34" charset="0"/>
                <a:ea typeface="华文中宋" pitchFamily="2" charset="-122"/>
              </a:rPr>
              <a:t>防洪灌溉</a:t>
            </a:r>
            <a:r>
              <a:rPr lang="zh-CN" altLang="zh-CN" sz="4000" b="1">
                <a:solidFill>
                  <a:srgbClr val="660033"/>
                </a:solidFill>
                <a:latin typeface="Tahoma" pitchFamily="34" charset="0"/>
                <a:ea typeface="华文中宋" pitchFamily="2" charset="-122"/>
              </a:rPr>
              <a:t>工程</a:t>
            </a:r>
            <a:r>
              <a:rPr lang="zh-CN" altLang="zh-CN" sz="4000" b="1">
                <a:solidFill>
                  <a:srgbClr val="660033"/>
                </a:solidFill>
                <a:latin typeface="华文中宋" pitchFamily="2" charset="-122"/>
                <a:ea typeface="华文中宋" pitchFamily="2" charset="-122"/>
              </a:rPr>
              <a:t>——</a:t>
            </a:r>
            <a:r>
              <a:rPr lang="zh-CN" altLang="zh-CN" sz="4000" b="1">
                <a:solidFill>
                  <a:srgbClr val="660033"/>
                </a:solidFill>
                <a:latin typeface="Tahoma" pitchFamily="34" charset="0"/>
                <a:ea typeface="华文中宋" pitchFamily="2" charset="-122"/>
              </a:rPr>
              <a:t>都江堰</a:t>
            </a:r>
          </a:p>
        </p:txBody>
      </p:sp>
      <p:sp>
        <p:nvSpPr>
          <p:cNvPr id="10245" name="Rectangle 5"/>
          <p:cNvSpPr/>
          <p:nvPr/>
        </p:nvSpPr>
        <p:spPr>
          <a:xfrm>
            <a:off x="2927350" y="1700213"/>
            <a:ext cx="4071938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zh-CN" sz="3600" b="1">
                <a:solidFill>
                  <a:srgbClr val="0000CC"/>
                </a:solidFill>
                <a:latin typeface="Arial" pitchFamily="34" charset="0"/>
                <a:ea typeface="华文中宋" pitchFamily="2" charset="-122"/>
              </a:rPr>
              <a:t>四川 岷江中游</a:t>
            </a:r>
          </a:p>
        </p:txBody>
      </p:sp>
      <p:sp>
        <p:nvSpPr>
          <p:cNvPr id="10246" name="Rectangle 6"/>
          <p:cNvSpPr/>
          <p:nvPr/>
        </p:nvSpPr>
        <p:spPr>
          <a:xfrm>
            <a:off x="3119438" y="2349500"/>
            <a:ext cx="3903662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zh-CN" sz="3600" b="1">
                <a:solidFill>
                  <a:srgbClr val="0000CC"/>
                </a:solidFill>
                <a:latin typeface="Arial" pitchFamily="34" charset="0"/>
                <a:ea typeface="华文中宋" pitchFamily="2" charset="-122"/>
              </a:rPr>
              <a:t>李冰（秦国）</a:t>
            </a:r>
          </a:p>
        </p:txBody>
      </p:sp>
      <p:sp>
        <p:nvSpPr>
          <p:cNvPr id="10247" name="Rectangle 7"/>
          <p:cNvSpPr/>
          <p:nvPr/>
        </p:nvSpPr>
        <p:spPr>
          <a:xfrm>
            <a:off x="2544763" y="2997200"/>
            <a:ext cx="9647237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zh-CN" sz="3600" b="1">
                <a:solidFill>
                  <a:srgbClr val="FF0000"/>
                </a:solidFill>
                <a:latin typeface="Arial" pitchFamily="34" charset="0"/>
                <a:ea typeface="华文中宋" pitchFamily="2" charset="-122"/>
              </a:rPr>
              <a:t>防洪灌溉</a:t>
            </a:r>
            <a:r>
              <a:rPr lang="zh-CN" altLang="zh-CN" sz="3600" b="1">
                <a:solidFill>
                  <a:srgbClr val="0000CC"/>
                </a:solidFill>
                <a:latin typeface="Arial" pitchFamily="34" charset="0"/>
                <a:ea typeface="华文中宋" pitchFamily="2" charset="-122"/>
              </a:rPr>
              <a:t>，使成都平原变得</a:t>
            </a:r>
            <a:r>
              <a:rPr lang="zh-CN" altLang="zh-CN" sz="3600" b="1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“</a:t>
            </a:r>
            <a:r>
              <a:rPr lang="zh-CN" altLang="zh-CN" sz="3600" b="1">
                <a:solidFill>
                  <a:srgbClr val="0000CC"/>
                </a:solidFill>
                <a:latin typeface="Arial" pitchFamily="34" charset="0"/>
                <a:ea typeface="华文中宋" pitchFamily="2" charset="-122"/>
              </a:rPr>
              <a:t>水旱从人，不知饥馑</a:t>
            </a:r>
            <a:r>
              <a:rPr lang="zh-CN" altLang="zh-CN" sz="3600" b="1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”</a:t>
            </a:r>
            <a:r>
              <a:rPr lang="zh-CN" altLang="zh-CN" sz="3600" b="1">
                <a:solidFill>
                  <a:srgbClr val="0000CC"/>
                </a:solidFill>
                <a:latin typeface="Arial" pitchFamily="34" charset="0"/>
                <a:ea typeface="华文中宋" pitchFamily="2" charset="-122"/>
              </a:rPr>
              <a:t>，因而获得了</a:t>
            </a:r>
            <a:r>
              <a:rPr lang="zh-CN" altLang="zh-CN" sz="3600" b="1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“</a:t>
            </a:r>
            <a:r>
              <a:rPr lang="zh-CN" altLang="zh-CN" sz="3600" b="1">
                <a:solidFill>
                  <a:srgbClr val="FF0000"/>
                </a:solidFill>
                <a:latin typeface="Arial" pitchFamily="34" charset="0"/>
                <a:ea typeface="华文中宋" pitchFamily="2" charset="-122"/>
              </a:rPr>
              <a:t>天府之国</a:t>
            </a:r>
            <a:r>
              <a:rPr lang="zh-CN" altLang="zh-CN" sz="3600" b="1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”</a:t>
            </a:r>
            <a:r>
              <a:rPr lang="zh-CN" altLang="zh-CN" sz="3600" b="1">
                <a:solidFill>
                  <a:srgbClr val="0000CC"/>
                </a:solidFill>
                <a:latin typeface="Arial" pitchFamily="34" charset="0"/>
                <a:ea typeface="华文中宋" pitchFamily="2" charset="-122"/>
              </a:rPr>
              <a:t>的美称。</a:t>
            </a:r>
          </a:p>
        </p:txBody>
      </p:sp>
      <p:sp>
        <p:nvSpPr>
          <p:cNvPr id="23560" name="Text Box 8"/>
          <p:cNvSpPr txBox="1"/>
          <p:nvPr/>
        </p:nvSpPr>
        <p:spPr>
          <a:xfrm>
            <a:off x="363855" y="5375275"/>
            <a:ext cx="7572375" cy="706755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zh-CN" sz="4000" b="1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“</a:t>
            </a:r>
            <a:r>
              <a:rPr lang="zh-CN" altLang="zh-CN" sz="4000" b="1">
                <a:solidFill>
                  <a:srgbClr val="FF0000"/>
                </a:solidFill>
                <a:latin typeface="Arial" pitchFamily="34" charset="0"/>
                <a:ea typeface="华文中宋" pitchFamily="2" charset="-122"/>
              </a:rPr>
              <a:t>始知李太守，伯禹亦不如。</a:t>
            </a:r>
            <a:r>
              <a:rPr lang="zh-CN" altLang="zh-CN" sz="4000" b="1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”</a:t>
            </a:r>
            <a:endParaRPr lang="zh-CN" altLang="zh-CN" sz="4000" b="1">
              <a:solidFill>
                <a:srgbClr val="FF0000"/>
              </a:solidFill>
              <a:latin typeface="Arial" pitchFamily="34" charset="0"/>
              <a:ea typeface="华文中宋" pitchFamily="2" charset="-122"/>
            </a:endParaRPr>
          </a:p>
        </p:txBody>
      </p:sp>
      <p:pic>
        <p:nvPicPr>
          <p:cNvPr id="23561" name="Picture 9" descr="都江堰">
            <a:hlinkClick r:id="rId3" action="ppaction://hlinkfil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1688" y="765175"/>
            <a:ext cx="4511675" cy="2281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50" name="Picture 10" descr="12513432169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7213" y="936625"/>
            <a:ext cx="4975225" cy="52498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63" name="WordArt 11"/>
          <p:cNvSpPr>
            <a:spLocks noTextEdit="1"/>
          </p:cNvSpPr>
          <p:nvPr/>
        </p:nvSpPr>
        <p:spPr>
          <a:xfrm>
            <a:off x="0" y="871538"/>
            <a:ext cx="2914650" cy="92233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74356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Flat3" dir="r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b="1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itchFamily="2" charset="-122"/>
                <a:ea typeface="宋体" pitchFamily="2" charset="-122"/>
              </a:rPr>
              <a:t>引导探究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25463" y="4359275"/>
            <a:ext cx="5291137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宋体" pitchFamily="2" charset="-122"/>
              </a:rPr>
              <a:t>现在才知道</a:t>
            </a:r>
            <a:r>
              <a:rPr lang="zh-CN" altLang="en-US" sz="2800" b="1" i="1">
                <a:latin typeface="宋体" pitchFamily="2" charset="-122"/>
              </a:rPr>
              <a:t>李太守</a:t>
            </a:r>
            <a:r>
              <a:rPr lang="zh-CN" altLang="en-US" sz="2800" b="1">
                <a:latin typeface="宋体" pitchFamily="2" charset="-122"/>
              </a:rPr>
              <a:t>治水的功绩</a:t>
            </a:r>
            <a:r>
              <a:rPr lang="en-US" altLang="zh-CN" sz="2800" b="1">
                <a:latin typeface="宋体" pitchFamily="2" charset="-122"/>
              </a:rPr>
              <a:t>,</a:t>
            </a:r>
            <a:r>
              <a:rPr lang="zh-CN" altLang="en-US" sz="2800" b="1">
                <a:latin typeface="宋体" pitchFamily="2" charset="-122"/>
              </a:rPr>
              <a:t>连当年的大禹也无法与他相比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2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/>
      <p:bldP spid="10247" grpId="1"/>
      <p:bldP spid="23560" grpId="2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 charset="-122"/>
        <a:cs typeface="Arial"/>
      </a:majorFont>
      <a:minorFont>
        <a:latin typeface="Calibri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190</Paragraphs>
  <Slides>18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2020-10-23T17:18:40Z</cp:lastPrinted>
  <dcterms:created xsi:type="dcterms:W3CDTF">2020-10-23T17:18:40Z</dcterms:created>
  <dcterms:modified xsi:type="dcterms:W3CDTF">2020-10-23T09:18:42Z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