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 id="2147483673" r:id="rId3"/>
    <p:sldMasterId id="2147483685" r:id="rId4"/>
  </p:sldMasterIdLst>
  <p:notesMasterIdLst>
    <p:notesMasterId r:id="rId5"/>
  </p:notesMasterIdLst>
  <p:sldIdLst>
    <p:sldId id="352" r:id="rId6"/>
    <p:sldId id="977" r:id="rId7"/>
    <p:sldId id="978" r:id="rId8"/>
    <p:sldId id="980" r:id="rId9"/>
    <p:sldId id="983" r:id="rId10"/>
    <p:sldId id="984" r:id="rId11"/>
    <p:sldId id="985" r:id="rId12"/>
    <p:sldId id="986" r:id="rId13"/>
    <p:sldId id="987" r:id="rId14"/>
    <p:sldId id="988" r:id="rId15"/>
    <p:sldId id="989" r:id="rId16"/>
    <p:sldId id="990" r:id="rId17"/>
    <p:sldId id="993" r:id="rId18"/>
    <p:sldId id="991" r:id="rId19"/>
    <p:sldId id="992" r:id="rId20"/>
    <p:sldId id="951" r:id="rId21"/>
    <p:sldId id="996" r:id="rId22"/>
    <p:sldId id="331" r:id="rId23"/>
    <p:sldId id="994" r:id="rId24"/>
    <p:sldId id="995" r:id="rId25"/>
    <p:sldId id="997" r:id="rId26"/>
    <p:sldId id="998" r:id="rId27"/>
    <p:sldId id="999" r:id="rId28"/>
  </p:sldIdLst>
  <p:sldSz cx="9144000" cy="5143500" type="screen16x9"/>
  <p:notesSz cx="6858000" cy="9144000"/>
  <p:custDataLst>
    <p:tags r:id="rId29"/>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930" indent="1905"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3130" indent="1905"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0330" indent="1905"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7530" indent="1905"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521415D9-36F7-43E2-AB2F-B90AF26B5E84}">
      <p14:sectionLst xmlns:p14="http://schemas.microsoft.com/office/powerpoint/2010/main">
        <p14:section name="默认节" id="{C5B03A87-34EB-422A-BF59-A8E20890F268}">
          <p14:sldIdLst>
            <p14:sldId id="352"/>
            <p14:sldId id="977"/>
            <p14:sldId id="978"/>
            <p14:sldId id="980"/>
            <p14:sldId id="983"/>
            <p14:sldId id="984"/>
            <p14:sldId id="985"/>
            <p14:sldId id="986"/>
            <p14:sldId id="987"/>
            <p14:sldId id="988"/>
            <p14:sldId id="989"/>
            <p14:sldId id="990"/>
            <p14:sldId id="993"/>
            <p14:sldId id="991"/>
            <p14:sldId id="992"/>
          </p14:sldIdLst>
        </p14:section>
        <p14:section name="无标题节" id="{C53BAA14-B68C-46ED-B925-7254517C7295}">
          <p14:sldIdLst>
            <p14:sldId id="951"/>
            <p14:sldId id="996"/>
            <p14:sldId id="331"/>
            <p14:sldId id="994"/>
            <p14:sldId id="995"/>
            <p14:sldId id="997"/>
            <p14:sldId id="998"/>
            <p14:sldId id="999"/>
          </p14:sldIdLst>
        </p14:section>
      </p14:section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napToGrid="0">
      <p:cViewPr varScale="1">
        <p:scale>
          <a:sx n="119" d="100"/>
          <a:sy n="119" d="100"/>
        </p:scale>
        <p:origin x="-450" y="-102"/>
      </p:cViewPr>
      <p:guideLst>
        <p:guide orient="horz" pos="1620"/>
        <p:guide pos="2880"/>
      </p:guideLst>
    </p:cSldViewPr>
  </p:slideViewPr>
  <p:notesTextViewPr>
    <p:cViewPr>
      <p:scale>
        <a:sx n="1" d="1"/>
        <a:sy n="1" d="1"/>
      </p:scale>
      <p:origin x="0" y="0"/>
    </p:cViewPr>
  </p:notesTextViewPr>
  <p:sorterViewPr>
    <p:cViewPr>
      <p:scale>
        <a:sx n="130" d="100"/>
        <a:sy n="13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2.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slide" Target="slides/slide23.xml" /><Relationship Id="rId29" Type="http://schemas.openxmlformats.org/officeDocument/2006/relationships/tags" Target="tags/tag1.xml" /><Relationship Id="rId3" Type="http://schemas.openxmlformats.org/officeDocument/2006/relationships/slideMaster" Target="slideMasters/slideMaster3.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heme" Target="theme/theme1.xml" /><Relationship Id="rId33"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notesMaster" Target="notesMasters/notesMaster1.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5.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ea typeface="宋体" panose="02010600030101010101" pitchFamily="2" charset="-122"/>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ea typeface="宋体" panose="02010600030101010101" pitchFamily="2" charset="-122"/>
              </a:defRPr>
            </a:lvl1pPr>
          </a:lstStyle>
          <a:p>
            <a:pPr>
              <a:defRPr/>
            </a:pPr>
            <a:fld id="{E90B53F2-1513-43EB-BFFE-88229A15A18F}" type="datetimeFigureOut">
              <a:rPr lang="zh-CN" altLang="en-US"/>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lstStyle>
            <a:lvl1pPr algn="r">
              <a:defRPr sz="1200">
                <a:ea typeface="宋体" panose="02010600030101010101" pitchFamily="2" charset="-122"/>
              </a:defRPr>
            </a:lvl1pPr>
          </a:lstStyle>
          <a:p>
            <a:pPr>
              <a:defRPr/>
            </a:pPr>
            <a:fld id="{C3F4BEA3-2887-40B3-9DF0-F24C2C7784BA}" type="slidenum">
              <a:rPr lang="zh-CN" altLang="en-US"/>
              <a:t>‹#›</a:t>
            </a:fld>
            <a:endParaRPr lang="zh-CN" altLang="en-US"/>
          </a:p>
        </p:txBody>
      </p:sp>
    </p:spTree>
    <p:extLst>
      <p:ext uri="{BB962C8B-B14F-4D97-AF65-F5344CB8AC3E}">
        <p14:creationId xmlns:p14="http://schemas.microsoft.com/office/powerpoint/2010/main" val="4366702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5930" algn="l" rtl="0" eaLnBrk="0" fontAlgn="base" hangingPunct="0">
      <a:spcBef>
        <a:spcPct val="30000"/>
      </a:spcBef>
      <a:spcAft>
        <a:spcPct val="0"/>
      </a:spcAft>
      <a:defRPr sz="1200" kern="1200">
        <a:solidFill>
          <a:schemeClr val="tx1"/>
        </a:solidFill>
        <a:latin typeface="+mn-lt"/>
        <a:ea typeface="+mn-ea"/>
        <a:cs typeface="+mn-cs"/>
      </a:defRPr>
    </a:lvl2pPr>
    <a:lvl3pPr marL="913130" algn="l" rtl="0" eaLnBrk="0" fontAlgn="base" hangingPunct="0">
      <a:spcBef>
        <a:spcPct val="30000"/>
      </a:spcBef>
      <a:spcAft>
        <a:spcPct val="0"/>
      </a:spcAft>
      <a:defRPr sz="1200" kern="1200">
        <a:solidFill>
          <a:schemeClr val="tx1"/>
        </a:solidFill>
        <a:latin typeface="+mn-lt"/>
        <a:ea typeface="+mn-ea"/>
        <a:cs typeface="+mn-cs"/>
      </a:defRPr>
    </a:lvl3pPr>
    <a:lvl4pPr marL="1370330" algn="l" rtl="0" eaLnBrk="0" fontAlgn="base" hangingPunct="0">
      <a:spcBef>
        <a:spcPct val="30000"/>
      </a:spcBef>
      <a:spcAft>
        <a:spcPct val="0"/>
      </a:spcAft>
      <a:defRPr sz="1200" kern="1200">
        <a:solidFill>
          <a:schemeClr val="tx1"/>
        </a:solidFill>
        <a:latin typeface="+mn-lt"/>
        <a:ea typeface="+mn-ea"/>
        <a:cs typeface="+mn-cs"/>
      </a:defRPr>
    </a:lvl4pPr>
    <a:lvl5pPr marL="182753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685800" y="841772"/>
            <a:ext cx="7772400" cy="17907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nvPr>
        </p:nvSpPr>
        <p:spPr/>
        <p:txBody>
          <a:bodyPr/>
          <a:lstStyle>
            <a:lvl1pPr>
              <a:defRPr/>
            </a:lvl1pPr>
          </a:lstStyle>
          <a:p>
            <a:pPr>
              <a:defRPr/>
            </a:pPr>
            <a:fld id="{F6F0B600-4B8A-43E4-8B82-F9E484DFEA73}"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76A7A231-0C64-44D6-B4B5-BC1EB314E75F}" type="slidenum">
              <a:rPr lang="zh-CN" altLang="en-US"/>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53BF31F6-265E-4ECF-B681-E2DCAEED2AF3}"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532CF0CB-8B00-43B3-9F5D-7AD241785DB4}" type="slidenum">
              <a:rPr lang="zh-CN" altLang="en-US"/>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623888" y="1282308"/>
            <a:ext cx="7886700" cy="2139553"/>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lvl1pPr>
              <a:defRPr/>
            </a:lvl1pPr>
          </a:lstStyle>
          <a:p>
            <a:pPr>
              <a:defRPr/>
            </a:pPr>
            <a:fld id="{AEA581A6-B093-4443-AE7E-9B1B86A9ED87}"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FE8BDB0B-35EC-48C2-9C3D-67F02499A34D}" type="slidenum">
              <a:rPr lang="zh-CN" altLang="en-US"/>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3"/>
          <p:cNvSpPr>
            <a:spLocks noGrp="1"/>
          </p:cNvSpPr>
          <p:nvPr>
            <p:ph type="dt" sz="half" idx="10"/>
          </p:nvPr>
        </p:nvSpPr>
        <p:spPr/>
        <p:txBody>
          <a:bodyPr/>
          <a:lstStyle>
            <a:lvl1pPr>
              <a:defRPr/>
            </a:lvl1pPr>
          </a:lstStyle>
          <a:p>
            <a:pPr>
              <a:defRPr/>
            </a:pPr>
            <a:fld id="{EB1F1868-B464-4497-B68B-84E0AE603D81}" type="datetimeFigureOut">
              <a:rPr lang="zh-CN" altLang="en-US"/>
              <a:t>2020/7/12</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BF45B094-BF72-49E4-84D7-672E096712C3}" type="slidenum">
              <a:rPr lang="zh-CN" altLang="en-US"/>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629841" y="273847"/>
            <a:ext cx="7886700" cy="994172"/>
          </a:xfr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3"/>
          <p:cNvSpPr>
            <a:spLocks noGrp="1"/>
          </p:cNvSpPr>
          <p:nvPr>
            <p:ph type="dt" sz="half" idx="10"/>
          </p:nvPr>
        </p:nvSpPr>
        <p:spPr/>
        <p:txBody>
          <a:bodyPr/>
          <a:lstStyle>
            <a:lvl1pPr>
              <a:defRPr/>
            </a:lvl1pPr>
          </a:lstStyle>
          <a:p>
            <a:pPr>
              <a:defRPr/>
            </a:pPr>
            <a:fld id="{49A581BB-9383-4132-9CF9-CA67975DE416}" type="datetimeFigureOut">
              <a:rPr lang="zh-CN" altLang="en-US"/>
              <a:t>2020/7/12</a:t>
            </a:fld>
            <a:endParaRPr lang="zh-CN" altLang="en-US"/>
          </a:p>
        </p:txBody>
      </p:sp>
      <p:sp>
        <p:nvSpPr>
          <p:cNvPr id="8" name="Footer Placeholder 4"/>
          <p:cNvSpPr>
            <a:spLocks noGrp="1"/>
          </p:cNvSpPr>
          <p:nvPr>
            <p:ph type="ftr" sz="quarter" idx="11"/>
          </p:nvPr>
        </p:nvSpPr>
        <p:spPr/>
        <p:txBody>
          <a:bodyPr/>
          <a:lstStyle>
            <a:lvl1pPr>
              <a:defRPr/>
            </a:lvl1pPr>
          </a:lstStyle>
          <a:p>
            <a:pPr>
              <a:defRPr/>
            </a:pPr>
            <a:endParaRPr lang="zh-CN" altLang="en-US"/>
          </a:p>
        </p:txBody>
      </p:sp>
      <p:sp>
        <p:nvSpPr>
          <p:cNvPr id="9" name="Slide Number Placeholder 5"/>
          <p:cNvSpPr>
            <a:spLocks noGrp="1"/>
          </p:cNvSpPr>
          <p:nvPr>
            <p:ph type="sldNum" sz="quarter" idx="12"/>
          </p:nvPr>
        </p:nvSpPr>
        <p:spPr/>
        <p:txBody>
          <a:bodyPr/>
          <a:lstStyle>
            <a:lvl1pPr>
              <a:defRPr/>
            </a:lvl1pPr>
          </a:lstStyle>
          <a:p>
            <a:pPr>
              <a:defRPr/>
            </a:pPr>
            <a:fld id="{E689A630-4EF7-40B6-8B64-DC486D3B8F09}" type="slidenum">
              <a:rPr lang="zh-CN" altLang="en-US"/>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3"/>
          <p:cNvSpPr>
            <a:spLocks noGrp="1"/>
          </p:cNvSpPr>
          <p:nvPr>
            <p:ph type="dt" sz="half" idx="10"/>
          </p:nvPr>
        </p:nvSpPr>
        <p:spPr/>
        <p:txBody>
          <a:bodyPr/>
          <a:lstStyle>
            <a:lvl1pPr>
              <a:defRPr/>
            </a:lvl1pPr>
          </a:lstStyle>
          <a:p>
            <a:pPr>
              <a:defRPr/>
            </a:pPr>
            <a:fld id="{5045AA3E-9C38-4255-B6AE-CEC6738779BC}" type="datetimeFigureOut">
              <a:rPr lang="zh-CN" altLang="en-US"/>
              <a:t>2020/7/12</a:t>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83F34917-0C1D-4A68-9698-7A7B464BE316}" type="slidenum">
              <a:rPr lang="zh-CN" altLang="en-US"/>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Date Placeholder 3"/>
          <p:cNvSpPr>
            <a:spLocks noGrp="1"/>
          </p:cNvSpPr>
          <p:nvPr>
            <p:ph type="dt" sz="half" idx="10"/>
          </p:nvPr>
        </p:nvSpPr>
        <p:spPr/>
        <p:txBody>
          <a:bodyPr/>
          <a:lstStyle>
            <a:lvl1pPr>
              <a:defRPr/>
            </a:lvl1pPr>
          </a:lstStyle>
          <a:p>
            <a:pPr>
              <a:defRPr/>
            </a:pPr>
            <a:fld id="{D82DA7F2-2CCE-467B-994B-FFD4A48B4F93}" type="datetimeFigureOut">
              <a:rPr lang="zh-CN" altLang="en-US"/>
              <a:t>2020/7/12</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C3A821CF-C019-487D-88E8-930BD0E9B746}" type="slidenum">
              <a:rPr lang="zh-CN" altLang="en-US"/>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p:nvPr>
        </p:nvSpPr>
        <p:spPr>
          <a:xfrm>
            <a:off x="3887391" y="740573"/>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DCFD3C18-62B6-427F-85A3-19F167CBC122}" type="datetimeFigureOut">
              <a:rPr lang="zh-CN" altLang="en-US"/>
              <a:t>2020/7/12</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08B166D6-9BED-4D51-BF9A-D440BEE7E564}" type="slidenum">
              <a:rPr lang="zh-CN" altLang="en-US"/>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3887391" y="740573"/>
            <a:ext cx="4629150" cy="365521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Text Placeholder 3"/>
          <p:cNvSpPr>
            <a:spLocks noGrp="1"/>
          </p:cNvSpPr>
          <p:nvPr>
            <p:ph type="body" sz="half" idx="2"/>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D999BE5C-3D11-4E26-AA4D-AB35B09EB45B}" type="datetimeFigureOut">
              <a:rPr lang="zh-CN" altLang="en-US"/>
              <a:t>2020/7/12</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3F9E5CF5-59FA-421C-85D1-6A4B721093FE}" type="slidenum">
              <a:rPr lang="zh-CN" altLang="en-US"/>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9CD6A22B-AD4C-42BB-A7B6-7CA7C2B88C1A}"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3EBE339A-6687-48F5-9C77-D94ABA3F7D14}" type="slidenum">
              <a:rPr lang="zh-CN" altLang="en-US"/>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10;文本">
    <p:spTree>
      <p:nvGrpSpPr>
        <p:cNvPr id="1" name=""/>
        <p:cNvGrpSpPr/>
        <p:nvPr/>
      </p:nvGrpSpPr>
      <p:grpSpPr>
        <a:xfrm>
          <a:off x="0" y="0"/>
          <a:ext cx="0" cy="0"/>
        </a:xfrm>
      </p:grpSpPr>
      <p:sp>
        <p:nvSpPr>
          <p:cNvPr id="2" name="Vertical Title 1"/>
          <p:cNvSpPr>
            <a:spLocks noGrp="1"/>
          </p:cNvSpPr>
          <p:nvPr>
            <p:ph type="title" orient="vert"/>
          </p:nvPr>
        </p:nvSpPr>
        <p:spPr>
          <a:xfrm>
            <a:off x="6543676" y="273847"/>
            <a:ext cx="1971675" cy="4358879"/>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628652" y="273847"/>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4328FEFB-FC82-4809-B034-900E4A681082}"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F12C347D-04D3-48D4-9342-7B4828E01F71}" type="slidenum">
              <a:rPr lang="zh-CN" altLang="en-US"/>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7823"/>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760CBDDF-7F27-4DA0-898B-C015518945F7}" type="datetimeFigureOut">
              <a:rPr lang="zh-CN" altLang="en-US"/>
              <a:t>2020/7/12</a:t>
            </a:fld>
            <a:endParaRPr lang="zh-CN" altLang="en-US"/>
          </a:p>
        </p:txBody>
      </p:sp>
      <p:sp>
        <p:nvSpPr>
          <p:cNvPr id="5" name="页脚占位符 4"/>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E3EC14B3-938A-4C70-B165-7A865E7B848B}" type="slidenum">
              <a:rPr lang="zh-CN" altLang="en-US"/>
              <a:t>‹#›</a:t>
            </a:fld>
            <a:endParaRPr lang="zh-CN" altLang="en-US"/>
          </a:p>
        </p:txBody>
      </p:sp>
    </p:spTree>
  </p:cSld>
  <p:clrMapOvr>
    <a:masterClrMapping/>
  </p:clrMapOvr>
  <p:transition spd="slow" advTm="3000">
    <p:random/>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34C9E429-97F7-495D-B60C-4E61C6BBDAF5}" type="datetimeFigureOut">
              <a:rPr lang="zh-CN" altLang="en-US"/>
              <a:t>2020/7/12</a:t>
            </a:fld>
            <a:endParaRPr lang="zh-CN" altLang="en-US"/>
          </a:p>
        </p:txBody>
      </p:sp>
      <p:sp>
        <p:nvSpPr>
          <p:cNvPr id="5" name="页脚占位符 4"/>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93FD3E00-AA02-40C8-8BBB-F395527064D5}" type="slidenum">
              <a:rPr lang="zh-CN" altLang="en-US"/>
              <a:t>‹#›</a:t>
            </a:fld>
            <a:endParaRPr lang="zh-CN" altLang="en-US"/>
          </a:p>
        </p:txBody>
      </p:sp>
    </p:spTree>
  </p:cSld>
  <p:clrMapOvr>
    <a:masterClrMapping/>
  </p:clrMapOvr>
  <p:transition spd="slow" advTm="3000">
    <p:random/>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17381E27-52AC-4C33-9A94-689542F5B966}" type="datetimeFigureOut">
              <a:rPr lang="zh-CN" altLang="en-US"/>
              <a:t>2020/7/12</a:t>
            </a:fld>
            <a:endParaRPr lang="zh-CN" altLang="en-US"/>
          </a:p>
        </p:txBody>
      </p:sp>
      <p:sp>
        <p:nvSpPr>
          <p:cNvPr id="5" name="页脚占位符 4"/>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82FB9E79-D8C7-433D-8106-675798FA4798}" type="slidenum">
              <a:rPr lang="zh-CN" altLang="en-US"/>
              <a:t>‹#›</a:t>
            </a:fld>
            <a:endParaRPr lang="zh-CN" altLang="en-US"/>
          </a:p>
        </p:txBody>
      </p:sp>
    </p:spTree>
  </p:cSld>
  <p:clrMapOvr>
    <a:masterClrMapping/>
  </p:clrMapOvr>
  <p:transition spd="slow" advTm="3000">
    <p:random/>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4824A115-AC7B-4FA8-955F-D41D8453B811}" type="datetimeFigureOut">
              <a:rPr lang="zh-CN" altLang="en-US"/>
              <a:t>2020/7/12</a:t>
            </a:fld>
            <a:endParaRPr lang="zh-CN" altLang="en-US"/>
          </a:p>
        </p:txBody>
      </p:sp>
      <p:sp>
        <p:nvSpPr>
          <p:cNvPr id="6" name="页脚占位符 5"/>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C8BAF548-35CD-4501-A244-CC19E45243A3}" type="slidenum">
              <a:rPr lang="zh-CN" altLang="en-US"/>
              <a:t>‹#›</a:t>
            </a:fld>
            <a:endParaRPr lang="zh-CN" altLang="en-US"/>
          </a:p>
        </p:txBody>
      </p:sp>
    </p:spTree>
  </p:cSld>
  <p:clrMapOvr>
    <a:masterClrMapping/>
  </p:clrMapOvr>
  <p:transition spd="slow" advTm="3000">
    <p:random/>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31"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31"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8996C90F-3881-4F65-9F85-AC51C7694D53}" type="datetimeFigureOut">
              <a:rPr lang="zh-CN" altLang="en-US"/>
              <a:t>2020/7/12</a:t>
            </a:fld>
            <a:endParaRPr lang="zh-CN" altLang="en-US"/>
          </a:p>
        </p:txBody>
      </p:sp>
      <p:sp>
        <p:nvSpPr>
          <p:cNvPr id="8" name="页脚占位符 7"/>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9" name="灯片编号占位符 8"/>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4B2F8B0F-2DCA-4856-BA65-BC5CB06211E2}" type="slidenum">
              <a:rPr lang="zh-CN" altLang="en-US"/>
              <a:t>‹#›</a:t>
            </a:fld>
            <a:endParaRPr lang="zh-CN" altLang="en-US"/>
          </a:p>
        </p:txBody>
      </p:sp>
    </p:spTree>
  </p:cSld>
  <p:clrMapOvr>
    <a:masterClrMapping/>
  </p:clrMapOvr>
  <p:transition spd="slow" advTm="3000">
    <p:random/>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71E02F7B-F3B7-40B6-B018-94F682A973AE}" type="datetimeFigureOut">
              <a:rPr lang="zh-CN" altLang="en-US"/>
              <a:t>2020/7/12</a:t>
            </a:fld>
            <a:endParaRPr lang="zh-CN" altLang="en-US"/>
          </a:p>
        </p:txBody>
      </p:sp>
      <p:sp>
        <p:nvSpPr>
          <p:cNvPr id="4" name="页脚占位符 3"/>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5" name="灯片编号占位符 4"/>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ECCE27E4-3861-4E1D-B623-8ABB5F4EFF37}" type="slidenum">
              <a:rPr lang="zh-CN" altLang="en-US"/>
              <a:t>‹#›</a:t>
            </a:fld>
            <a:endParaRPr lang="zh-CN" altLang="en-US"/>
          </a:p>
        </p:txBody>
      </p:sp>
    </p:spTree>
  </p:cSld>
  <p:clrMapOvr>
    <a:masterClrMapping/>
  </p:clrMapOvr>
  <p:transition spd="slow" advTm="3000">
    <p:random/>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1FB22BB3-1BA1-4519-AD96-CFDAA828D079}" type="datetimeFigureOut">
              <a:rPr lang="zh-CN" altLang="en-US"/>
              <a:t>2020/7/12</a:t>
            </a:fld>
            <a:endParaRPr lang="zh-CN" altLang="en-US"/>
          </a:p>
        </p:txBody>
      </p:sp>
      <p:sp>
        <p:nvSpPr>
          <p:cNvPr id="3" name="页脚占位符 2"/>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4" name="灯片编号占位符 3"/>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FF6497AA-BBCC-4CE3-A482-A2D333E702ED}" type="slidenum">
              <a:rPr lang="zh-CN" altLang="en-US"/>
              <a:t>‹#›</a:t>
            </a:fld>
            <a:endParaRPr lang="zh-CN" altLang="en-US"/>
          </a:p>
        </p:txBody>
      </p:sp>
    </p:spTree>
  </p:cSld>
  <p:clrMapOvr>
    <a:masterClrMapping/>
  </p:clrMapOvr>
  <p:transition spd="slow" advTm="3000">
    <p:random/>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91"/>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5436B2CD-1EE7-47FA-9971-233DB37C3583}" type="datetimeFigureOut">
              <a:rPr lang="zh-CN" altLang="en-US"/>
              <a:t>2020/7/12</a:t>
            </a:fld>
            <a:endParaRPr lang="zh-CN" altLang="en-US"/>
          </a:p>
        </p:txBody>
      </p:sp>
      <p:sp>
        <p:nvSpPr>
          <p:cNvPr id="6" name="页脚占位符 5"/>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2DACFA66-F10C-4B27-BD00-9218BCC1E5A2}" type="slidenum">
              <a:rPr lang="zh-CN" altLang="en-US"/>
              <a:t>‹#›</a:t>
            </a:fld>
            <a:endParaRPr lang="zh-CN" altLang="en-US"/>
          </a:p>
        </p:txBody>
      </p:sp>
    </p:spTree>
  </p:cSld>
  <p:clrMapOvr>
    <a:masterClrMapping/>
  </p:clrMapOvr>
  <p:transition spd="slow" advTm="3000">
    <p:random/>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7"/>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7A4A6B9F-770B-45B9-A009-8615FB876C6E}" type="datetimeFigureOut">
              <a:rPr lang="zh-CN" altLang="en-US"/>
              <a:t>2020/7/12</a:t>
            </a:fld>
            <a:endParaRPr lang="zh-CN" altLang="en-US"/>
          </a:p>
        </p:txBody>
      </p:sp>
      <p:sp>
        <p:nvSpPr>
          <p:cNvPr id="6" name="页脚占位符 5"/>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95410963-219B-4D5A-B4E9-29BDA4B3DF76}" type="slidenum">
              <a:rPr lang="zh-CN" altLang="en-US"/>
              <a:t>‹#›</a:t>
            </a:fld>
            <a:endParaRPr lang="zh-CN" altLang="en-US"/>
          </a:p>
        </p:txBody>
      </p:sp>
    </p:spTree>
  </p:cSld>
  <p:clrMapOvr>
    <a:masterClrMapping/>
  </p:clrMapOvr>
  <p:transition spd="slow" advTm="3000">
    <p:random/>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DC4326F4-4321-4274-99DE-24F9DA08DF52}" type="datetimeFigureOut">
              <a:rPr lang="zh-CN" altLang="en-US"/>
              <a:t>2020/7/12</a:t>
            </a:fld>
            <a:endParaRPr lang="zh-CN" altLang="en-US"/>
          </a:p>
        </p:txBody>
      </p:sp>
      <p:sp>
        <p:nvSpPr>
          <p:cNvPr id="5" name="页脚占位符 4"/>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C0242DEA-52D8-4E1E-80E5-48B40B484114}" type="slidenum">
              <a:rPr lang="zh-CN" altLang="en-US"/>
              <a:t>‹#›</a:t>
            </a:fld>
            <a:endParaRPr lang="zh-CN" altLang="en-US"/>
          </a:p>
        </p:txBody>
      </p:sp>
    </p:spTree>
  </p:cSld>
  <p:clrMapOvr>
    <a:masterClrMapping/>
  </p:clrMapOvr>
  <p:transition spd="slow" advTm="3000">
    <p:random/>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3A293F77-0499-45B4-9ACA-A523CB7E182E}" type="datetimeFigureOut">
              <a:rPr lang="zh-CN" altLang="en-US"/>
              <a:t>2020/7/12</a:t>
            </a:fld>
            <a:endParaRPr lang="zh-CN" altLang="en-US"/>
          </a:p>
        </p:txBody>
      </p:sp>
      <p:sp>
        <p:nvSpPr>
          <p:cNvPr id="5" name="页脚占位符 4"/>
          <p:cNvSpPr>
            <a:spLocks noGrp="1"/>
          </p:cNvSpPr>
          <p:nvPr>
            <p:ph type="ftr" sz="quarter" idx="11"/>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12"/>
          </p:nvPr>
        </p:nvSpPr>
        <p:spPr/>
        <p:txBody>
          <a:bodyPr/>
          <a:lstStyle>
            <a:lvl1pPr defTabSz="914400" eaLnBrk="0" fontAlgn="base" hangingPunct="0">
              <a:spcBef>
                <a:spcPct val="0"/>
              </a:spcBef>
              <a:spcAft>
                <a:spcPct val="0"/>
              </a:spcAft>
              <a:defRPr>
                <a:latin typeface="Calibri" panose="020f0502020204030204" pitchFamily="34" charset="0"/>
                <a:ea typeface="宋体" panose="02010600030101010101" pitchFamily="2" charset="-122"/>
              </a:defRPr>
            </a:lvl1pPr>
          </a:lstStyle>
          <a:p>
            <a:pPr>
              <a:defRPr/>
            </a:pPr>
            <a:fld id="{B6C4BBB4-7143-439E-9903-630804E6CB05}" type="slidenum">
              <a:rPr lang="zh-CN" altLang="en-US"/>
              <a:t>‹#›</a:t>
            </a:fld>
            <a:endParaRPr lang="zh-CN" altLang="en-US"/>
          </a:p>
        </p:txBody>
      </p:sp>
    </p:spTree>
  </p:cSld>
  <p:clrMapOvr>
    <a:masterClrMapping/>
  </p:clrMapOvr>
  <p:transition spd="slow" advTm="3000">
    <p:random/>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cSld name="1_标题幻灯片">
    <p:spTree>
      <p:nvGrpSpPr>
        <p:cNvPr id="1" name=""/>
        <p:cNvGrpSpPr/>
        <p:nvPr/>
      </p:nvGrpSpPr>
      <p:grpSpPr>
        <a:xfrm>
          <a:off x="0" y="0"/>
          <a:ext cx="0" cy="0"/>
        </a:xfrm>
      </p:grpSpPr>
    </p:spTree>
  </p:cSld>
  <p:clrMapOvr>
    <a:masterClrMapping/>
  </p:clrMapOvr>
  <p:transition spd="slow" advTm="3000">
    <p:random/>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685800" y="841772"/>
            <a:ext cx="7772400" cy="17907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nvPr>
        </p:nvSpPr>
        <p:spPr/>
        <p:txBody>
          <a:bodyPr/>
          <a:lstStyle>
            <a:lvl1pPr>
              <a:defRPr/>
            </a:lvl1pPr>
          </a:lstStyle>
          <a:p>
            <a:pPr>
              <a:defRPr/>
            </a:pPr>
            <a:fld id="{9E0AA2BF-9911-4C80-BE0F-B40F50E1177E}"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FA86C7C8-3A8A-43C8-B809-B26317FB6A1A}" type="slidenum">
              <a:rPr lang="zh-CN" altLang="en-US"/>
              <a:t>‹#›</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52DC2738-230E-4651-B464-32026A58AF11}"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FCDB6DDE-512A-4200-A0FD-60D80748F257}" type="slidenum">
              <a:rPr lang="zh-CN" altLang="en-US"/>
              <a:t>‹#›</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623888" y="1282308"/>
            <a:ext cx="7886700" cy="2139553"/>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lvl1pPr>
              <a:defRPr/>
            </a:lvl1pPr>
          </a:lstStyle>
          <a:p>
            <a:pPr>
              <a:defRPr/>
            </a:pPr>
            <a:fld id="{CD8EC5DF-8268-42A5-9922-98A355AD3C3D}"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572EB1E2-B561-4DBB-8C72-2C19853FD383}" type="slidenum">
              <a:rPr lang="zh-CN" altLang="en-US"/>
              <a:t>‹#›</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3"/>
          <p:cNvSpPr>
            <a:spLocks noGrp="1"/>
          </p:cNvSpPr>
          <p:nvPr>
            <p:ph type="dt" sz="half" idx="10"/>
          </p:nvPr>
        </p:nvSpPr>
        <p:spPr/>
        <p:txBody>
          <a:bodyPr/>
          <a:lstStyle>
            <a:lvl1pPr>
              <a:defRPr/>
            </a:lvl1pPr>
          </a:lstStyle>
          <a:p>
            <a:pPr>
              <a:defRPr/>
            </a:pPr>
            <a:fld id="{5A9BB356-4A2C-4B37-B7B7-677A6DCC4B53}" type="datetimeFigureOut">
              <a:rPr lang="zh-CN" altLang="en-US"/>
              <a:t>2020/7/12</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1FE50CE1-6C8B-4317-9B3F-CD0968A69C91}" type="slidenum">
              <a:rPr lang="zh-CN" altLang="en-US"/>
              <a:t>‹#›</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629841" y="273847"/>
            <a:ext cx="7886700" cy="994172"/>
          </a:xfr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3"/>
          <p:cNvSpPr>
            <a:spLocks noGrp="1"/>
          </p:cNvSpPr>
          <p:nvPr>
            <p:ph type="dt" sz="half" idx="10"/>
          </p:nvPr>
        </p:nvSpPr>
        <p:spPr/>
        <p:txBody>
          <a:bodyPr/>
          <a:lstStyle>
            <a:lvl1pPr>
              <a:defRPr/>
            </a:lvl1pPr>
          </a:lstStyle>
          <a:p>
            <a:pPr>
              <a:defRPr/>
            </a:pPr>
            <a:fld id="{11E94A89-623B-4A45-A784-95F325953CDE}" type="datetimeFigureOut">
              <a:rPr lang="zh-CN" altLang="en-US"/>
              <a:t>2020/7/12</a:t>
            </a:fld>
            <a:endParaRPr lang="zh-CN" altLang="en-US"/>
          </a:p>
        </p:txBody>
      </p:sp>
      <p:sp>
        <p:nvSpPr>
          <p:cNvPr id="8" name="Footer Placeholder 4"/>
          <p:cNvSpPr>
            <a:spLocks noGrp="1"/>
          </p:cNvSpPr>
          <p:nvPr>
            <p:ph type="ftr" sz="quarter" idx="11"/>
          </p:nvPr>
        </p:nvSpPr>
        <p:spPr/>
        <p:txBody>
          <a:bodyPr/>
          <a:lstStyle>
            <a:lvl1pPr>
              <a:defRPr/>
            </a:lvl1pPr>
          </a:lstStyle>
          <a:p>
            <a:pPr>
              <a:defRPr/>
            </a:pPr>
            <a:endParaRPr lang="zh-CN" altLang="en-US"/>
          </a:p>
        </p:txBody>
      </p:sp>
      <p:sp>
        <p:nvSpPr>
          <p:cNvPr id="9" name="Slide Number Placeholder 5"/>
          <p:cNvSpPr>
            <a:spLocks noGrp="1"/>
          </p:cNvSpPr>
          <p:nvPr>
            <p:ph type="sldNum" sz="quarter" idx="12"/>
          </p:nvPr>
        </p:nvSpPr>
        <p:spPr/>
        <p:txBody>
          <a:bodyPr/>
          <a:lstStyle>
            <a:lvl1pPr>
              <a:defRPr/>
            </a:lvl1pPr>
          </a:lstStyle>
          <a:p>
            <a:pPr>
              <a:defRPr/>
            </a:pPr>
            <a:fld id="{B64EEC53-BE77-48D3-9B89-5019FD39037D}" type="slidenum">
              <a:rPr lang="zh-CN" altLang="en-US"/>
              <a:t>‹#›</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3"/>
          <p:cNvSpPr>
            <a:spLocks noGrp="1"/>
          </p:cNvSpPr>
          <p:nvPr>
            <p:ph type="dt" sz="half" idx="10"/>
          </p:nvPr>
        </p:nvSpPr>
        <p:spPr/>
        <p:txBody>
          <a:bodyPr/>
          <a:lstStyle>
            <a:lvl1pPr>
              <a:defRPr/>
            </a:lvl1pPr>
          </a:lstStyle>
          <a:p>
            <a:pPr>
              <a:defRPr/>
            </a:pPr>
            <a:fld id="{3086B28F-901D-4742-B948-BA721008FFA4}" type="datetimeFigureOut">
              <a:rPr lang="zh-CN" altLang="en-US"/>
              <a:t>2020/7/12</a:t>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98CE8C3B-7330-4FC4-BF2D-7F906245B883}" type="slidenum">
              <a:rPr lang="zh-CN" altLang="en-US"/>
              <a:t>‹#›</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Date Placeholder 3"/>
          <p:cNvSpPr>
            <a:spLocks noGrp="1"/>
          </p:cNvSpPr>
          <p:nvPr>
            <p:ph type="dt" sz="half" idx="10"/>
          </p:nvPr>
        </p:nvSpPr>
        <p:spPr/>
        <p:txBody>
          <a:bodyPr/>
          <a:lstStyle>
            <a:lvl1pPr>
              <a:defRPr/>
            </a:lvl1pPr>
          </a:lstStyle>
          <a:p>
            <a:pPr>
              <a:defRPr/>
            </a:pPr>
            <a:fld id="{F14DA105-1BA4-4F51-A5FA-B9A5AE4D496C}" type="datetimeFigureOut">
              <a:rPr lang="zh-CN" altLang="en-US"/>
              <a:t>2020/7/12</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BDF82EA6-E44D-499D-A991-0BD320919289}" type="slidenum">
              <a:rPr lang="zh-CN" altLang="en-US"/>
              <a:t>‹#›</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p:nvPr>
        </p:nvSpPr>
        <p:spPr>
          <a:xfrm>
            <a:off x="3887391" y="740573"/>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386BE984-6212-4EEF-B517-C0629CFC3DEE}" type="datetimeFigureOut">
              <a:rPr lang="zh-CN" altLang="en-US"/>
              <a:t>2020/7/12</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8A299C7C-21C5-4C59-A830-A8271A1C51CC}" type="slidenum">
              <a:rPr lang="zh-CN" altLang="en-US"/>
              <a:t>‹#›</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3887391" y="740573"/>
            <a:ext cx="4629150" cy="365521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Text Placeholder 3"/>
          <p:cNvSpPr>
            <a:spLocks noGrp="1"/>
          </p:cNvSpPr>
          <p:nvPr>
            <p:ph type="body" sz="half" idx="2"/>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17EA914E-0814-4FF6-A8E7-EF9BFE30E796}" type="datetimeFigureOut">
              <a:rPr lang="zh-CN" altLang="en-US"/>
              <a:t>2020/7/12</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45D49913-EAA4-4FB0-8A18-5AD1E3C934AE}" type="slidenum">
              <a:rPr lang="zh-CN" altLang="en-US"/>
              <a:t>‹#›</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F4DDEF95-CB0F-4CE6-B09E-5F6794E1CD60}"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04980BAD-AE44-4CF8-90E3-A8A0BD136CD7}" type="slidenum">
              <a:rPr lang="zh-CN" altLang="en-US"/>
              <a:t>‹#›</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10;文本">
    <p:spTree>
      <p:nvGrpSpPr>
        <p:cNvPr id="1" name=""/>
        <p:cNvGrpSpPr/>
        <p:nvPr/>
      </p:nvGrpSpPr>
      <p:grpSpPr>
        <a:xfrm>
          <a:off x="0" y="0"/>
          <a:ext cx="0" cy="0"/>
        </a:xfrm>
      </p:grpSpPr>
      <p:sp>
        <p:nvSpPr>
          <p:cNvPr id="2" name="Vertical Title 1"/>
          <p:cNvSpPr>
            <a:spLocks noGrp="1"/>
          </p:cNvSpPr>
          <p:nvPr>
            <p:ph type="title" orient="vert"/>
          </p:nvPr>
        </p:nvSpPr>
        <p:spPr>
          <a:xfrm>
            <a:off x="6543676" y="273847"/>
            <a:ext cx="1971675" cy="4358879"/>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628652" y="273847"/>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7DAE10CA-EF55-4515-9542-B9F7874CE940}"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B3C6FF94-C977-454B-B248-2EBE0BD0CAF0}" type="slidenum">
              <a:rPr lang="zh-CN" altLang="en-US"/>
              <a:t>‹#›</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685800" y="841772"/>
            <a:ext cx="7772400" cy="17907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nvPr>
        </p:nvSpPr>
        <p:spPr/>
        <p:txBody>
          <a:bodyPr/>
          <a:lstStyle>
            <a:lvl1pPr>
              <a:defRPr/>
            </a:lvl1pPr>
          </a:lstStyle>
          <a:p>
            <a:pPr>
              <a:defRPr/>
            </a:pPr>
            <a:fld id="{134C4ADC-DFD8-43E6-85FC-57D3FF3CA8CC}"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6426821D-29E8-4911-BD33-04C008D16258}" type="slidenum">
              <a:rPr lang="zh-CN" altLang="en-US"/>
              <a:t>‹#›</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9AD8F6E6-8221-459F-9DDD-7918997FAA2F}"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7F2299DB-6C27-40C6-9403-FE4D5139712A}" type="slidenum">
              <a:rPr lang="zh-CN" altLang="en-US"/>
              <a:t>‹#›</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623888" y="1282308"/>
            <a:ext cx="7886700" cy="2139553"/>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lvl1pPr>
              <a:defRPr/>
            </a:lvl1pPr>
          </a:lstStyle>
          <a:p>
            <a:pPr>
              <a:defRPr/>
            </a:pPr>
            <a:fld id="{0D880394-F8B9-4679-9B8B-46F8187C531A}"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E0144083-0AB4-4247-B264-FB4CD149127F}" type="slidenum">
              <a:rPr lang="zh-CN" altLang="en-US"/>
              <a:t>‹#›</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3"/>
          <p:cNvSpPr>
            <a:spLocks noGrp="1"/>
          </p:cNvSpPr>
          <p:nvPr>
            <p:ph type="dt" sz="half" idx="10"/>
          </p:nvPr>
        </p:nvSpPr>
        <p:spPr/>
        <p:txBody>
          <a:bodyPr/>
          <a:lstStyle>
            <a:lvl1pPr>
              <a:defRPr/>
            </a:lvl1pPr>
          </a:lstStyle>
          <a:p>
            <a:pPr>
              <a:defRPr/>
            </a:pPr>
            <a:fld id="{F70DF350-3663-44C3-B1EE-D3A92008B8D6}" type="datetimeFigureOut">
              <a:rPr lang="zh-CN" altLang="en-US"/>
              <a:t>2020/7/12</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A0D65AA2-97B0-4253-9E05-3F325ACFABCE}" type="slidenum">
              <a:rPr lang="zh-CN" altLang="en-US"/>
              <a:t>‹#›</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629841" y="273847"/>
            <a:ext cx="7886700" cy="994172"/>
          </a:xfr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3"/>
          <p:cNvSpPr>
            <a:spLocks noGrp="1"/>
          </p:cNvSpPr>
          <p:nvPr>
            <p:ph type="dt" sz="half" idx="10"/>
          </p:nvPr>
        </p:nvSpPr>
        <p:spPr/>
        <p:txBody>
          <a:bodyPr/>
          <a:lstStyle>
            <a:lvl1pPr>
              <a:defRPr/>
            </a:lvl1pPr>
          </a:lstStyle>
          <a:p>
            <a:pPr>
              <a:defRPr/>
            </a:pPr>
            <a:fld id="{CEE173F7-A752-44B0-9DEE-5DB6A9E1B190}" type="datetimeFigureOut">
              <a:rPr lang="zh-CN" altLang="en-US"/>
              <a:t>2020/7/12</a:t>
            </a:fld>
            <a:endParaRPr lang="zh-CN" altLang="en-US"/>
          </a:p>
        </p:txBody>
      </p:sp>
      <p:sp>
        <p:nvSpPr>
          <p:cNvPr id="8" name="Footer Placeholder 4"/>
          <p:cNvSpPr>
            <a:spLocks noGrp="1"/>
          </p:cNvSpPr>
          <p:nvPr>
            <p:ph type="ftr" sz="quarter" idx="11"/>
          </p:nvPr>
        </p:nvSpPr>
        <p:spPr/>
        <p:txBody>
          <a:bodyPr/>
          <a:lstStyle>
            <a:lvl1pPr>
              <a:defRPr/>
            </a:lvl1pPr>
          </a:lstStyle>
          <a:p>
            <a:pPr>
              <a:defRPr/>
            </a:pPr>
            <a:endParaRPr lang="zh-CN" altLang="en-US"/>
          </a:p>
        </p:txBody>
      </p:sp>
      <p:sp>
        <p:nvSpPr>
          <p:cNvPr id="9" name="Slide Number Placeholder 5"/>
          <p:cNvSpPr>
            <a:spLocks noGrp="1"/>
          </p:cNvSpPr>
          <p:nvPr>
            <p:ph type="sldNum" sz="quarter" idx="12"/>
          </p:nvPr>
        </p:nvSpPr>
        <p:spPr/>
        <p:txBody>
          <a:bodyPr/>
          <a:lstStyle>
            <a:lvl1pPr>
              <a:defRPr/>
            </a:lvl1pPr>
          </a:lstStyle>
          <a:p>
            <a:pPr>
              <a:defRPr/>
            </a:pPr>
            <a:fld id="{CDEEBA5B-64DB-4F44-A413-22CDBB80540E}" type="slidenum">
              <a:rPr lang="zh-CN" altLang="en-US"/>
              <a:t>‹#›</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3"/>
          <p:cNvSpPr>
            <a:spLocks noGrp="1"/>
          </p:cNvSpPr>
          <p:nvPr>
            <p:ph type="dt" sz="half" idx="10"/>
          </p:nvPr>
        </p:nvSpPr>
        <p:spPr/>
        <p:txBody>
          <a:bodyPr/>
          <a:lstStyle>
            <a:lvl1pPr>
              <a:defRPr/>
            </a:lvl1pPr>
          </a:lstStyle>
          <a:p>
            <a:pPr>
              <a:defRPr/>
            </a:pPr>
            <a:fld id="{A4235427-C8F3-456C-A46E-9FE7EF56AAC3}" type="datetimeFigureOut">
              <a:rPr lang="zh-CN" altLang="en-US"/>
              <a:t>2020/7/12</a:t>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0B923295-ED00-43D8-8A37-02947CC376B7}" type="slidenum">
              <a:rPr lang="zh-CN" altLang="en-US"/>
              <a:t>‹#›</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Date Placeholder 3"/>
          <p:cNvSpPr>
            <a:spLocks noGrp="1"/>
          </p:cNvSpPr>
          <p:nvPr>
            <p:ph type="dt" sz="half" idx="10"/>
          </p:nvPr>
        </p:nvSpPr>
        <p:spPr/>
        <p:txBody>
          <a:bodyPr/>
          <a:lstStyle>
            <a:lvl1pPr>
              <a:defRPr/>
            </a:lvl1pPr>
          </a:lstStyle>
          <a:p>
            <a:pPr>
              <a:defRPr/>
            </a:pPr>
            <a:fld id="{7B73F25C-4772-4BF9-86A5-6B2CBBF3F586}" type="datetimeFigureOut">
              <a:rPr lang="zh-CN" altLang="en-US"/>
              <a:t>2020/7/12</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61AD57AB-5A6E-446D-BBAB-454E0B0069B6}" type="slidenum">
              <a:rPr lang="zh-CN" altLang="en-US"/>
              <a:t>‹#›</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p:nvPr>
        </p:nvSpPr>
        <p:spPr>
          <a:xfrm>
            <a:off x="3887391" y="740573"/>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A396858B-2F40-4403-BCFA-38E4276B8ABF}" type="datetimeFigureOut">
              <a:rPr lang="zh-CN" altLang="en-US"/>
              <a:t>2020/7/12</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BB5A5245-0FF5-4066-93D0-301E1005762E}" type="slidenum">
              <a:rPr lang="zh-CN" altLang="en-US"/>
              <a:t>‹#›</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3887391" y="740573"/>
            <a:ext cx="4629150" cy="365521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Text Placeholder 3"/>
          <p:cNvSpPr>
            <a:spLocks noGrp="1"/>
          </p:cNvSpPr>
          <p:nvPr>
            <p:ph type="body" sz="half" idx="2"/>
          </p:nvPr>
        </p:nvSpPr>
        <p:spPr>
          <a:xfrm>
            <a:off x="629841" y="1543052"/>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9CBEC1DA-5165-40CA-920F-03740B417958}" type="datetimeFigureOut">
              <a:rPr lang="zh-CN" altLang="en-US"/>
              <a:t>2020/7/12</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53DA354B-E6F3-419B-BDE6-C584B1A62794}" type="slidenum">
              <a:rPr lang="zh-CN" altLang="en-US"/>
              <a:t>‹#›</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448EAD3B-5C04-4DA7-AFC5-2E433BCF50F0}"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134E2CC6-36E9-4FDF-9E62-041A5EC042F5}" type="slidenum">
              <a:rPr lang="zh-CN" altLang="en-US"/>
              <a:t>‹#›</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10;文本">
    <p:spTree>
      <p:nvGrpSpPr>
        <p:cNvPr id="1" name=""/>
        <p:cNvGrpSpPr/>
        <p:nvPr/>
      </p:nvGrpSpPr>
      <p:grpSpPr>
        <a:xfrm>
          <a:off x="0" y="0"/>
          <a:ext cx="0" cy="0"/>
        </a:xfrm>
      </p:grpSpPr>
      <p:sp>
        <p:nvSpPr>
          <p:cNvPr id="2" name="Vertical Title 1"/>
          <p:cNvSpPr>
            <a:spLocks noGrp="1"/>
          </p:cNvSpPr>
          <p:nvPr>
            <p:ph type="title" orient="vert"/>
          </p:nvPr>
        </p:nvSpPr>
        <p:spPr>
          <a:xfrm>
            <a:off x="6543676" y="273847"/>
            <a:ext cx="1971675" cy="4358879"/>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628652" y="273847"/>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fld id="{B0416074-9BFB-48B9-A5DC-DD6B98AE516B}" type="datetimeFigureOut">
              <a:rPr lang="zh-CN" altLang="en-US"/>
              <a:t>2020/7/12</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5B8D12AF-34FE-44B0-81DA-B9F24410E3C9}" type="slidenum">
              <a:rPr lang="zh-CN" altLang="en-US"/>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hyperlink" Target="&#22823;&#31161;&#27835;&#27700;.mp4" TargetMode="External" /><Relationship Id="rId14" Type="http://schemas.openxmlformats.org/officeDocument/2006/relationships/image" Target="../media/image2.jpeg"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image" Target="../media/image3.png" /><Relationship Id="rId14"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4.xml" /><Relationship Id="rId10" Type="http://schemas.openxmlformats.org/officeDocument/2006/relationships/slideLayout" Target="../slideLayouts/slideLayout33.xml" /><Relationship Id="rId11" Type="http://schemas.openxmlformats.org/officeDocument/2006/relationships/slideLayout" Target="../slideLayouts/slideLayout34.xml" /><Relationship Id="rId12" Type="http://schemas.openxmlformats.org/officeDocument/2006/relationships/image" Target="../media/image1.png" /><Relationship Id="rId13" Type="http://schemas.openxmlformats.org/officeDocument/2006/relationships/hyperlink" Target="&#22823;&#31161;&#27835;&#27700;.mp4" TargetMode="External" /><Relationship Id="rId14" Type="http://schemas.openxmlformats.org/officeDocument/2006/relationships/image" Target="../media/image2.jpeg" /><Relationship Id="rId15" Type="http://schemas.openxmlformats.org/officeDocument/2006/relationships/theme" Target="../theme/theme3.xml" /><Relationship Id="rId2" Type="http://schemas.openxmlformats.org/officeDocument/2006/relationships/slideLayout" Target="../slideLayouts/slideLayout25.xml" /><Relationship Id="rId3" Type="http://schemas.openxmlformats.org/officeDocument/2006/relationships/slideLayout" Target="../slideLayouts/slideLayout26.xml" /><Relationship Id="rId4" Type="http://schemas.openxmlformats.org/officeDocument/2006/relationships/slideLayout" Target="../slideLayouts/slideLayout27.xml" /><Relationship Id="rId5" Type="http://schemas.openxmlformats.org/officeDocument/2006/relationships/slideLayout" Target="../slideLayouts/slideLayout28.xml" /><Relationship Id="rId6" Type="http://schemas.openxmlformats.org/officeDocument/2006/relationships/slideLayout" Target="../slideLayouts/slideLayout29.xml" /><Relationship Id="rId7" Type="http://schemas.openxmlformats.org/officeDocument/2006/relationships/slideLayout" Target="../slideLayouts/slideLayout30.xml" /><Relationship Id="rId8" Type="http://schemas.openxmlformats.org/officeDocument/2006/relationships/slideLayout" Target="../slideLayouts/slideLayout31.xml" /><Relationship Id="rId9" Type="http://schemas.openxmlformats.org/officeDocument/2006/relationships/slideLayout" Target="../slideLayouts/slideLayout32.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5.xml" /><Relationship Id="rId10" Type="http://schemas.openxmlformats.org/officeDocument/2006/relationships/slideLayout" Target="../slideLayouts/slideLayout44.xml" /><Relationship Id="rId11" Type="http://schemas.openxmlformats.org/officeDocument/2006/relationships/slideLayout" Target="../slideLayouts/slideLayout45.xml" /><Relationship Id="rId12" Type="http://schemas.openxmlformats.org/officeDocument/2006/relationships/image" Target="../media/image1.png" /><Relationship Id="rId13" Type="http://schemas.openxmlformats.org/officeDocument/2006/relationships/hyperlink" Target="&#22823;&#31161;&#27835;&#27700;.mp4" TargetMode="External" /><Relationship Id="rId14" Type="http://schemas.openxmlformats.org/officeDocument/2006/relationships/image" Target="../media/image2.jpeg" /><Relationship Id="rId15" Type="http://schemas.openxmlformats.org/officeDocument/2006/relationships/theme" Target="../theme/theme4.xml" /><Relationship Id="rId2" Type="http://schemas.openxmlformats.org/officeDocument/2006/relationships/slideLayout" Target="../slideLayouts/slideLayout36.xml" /><Relationship Id="rId3" Type="http://schemas.openxmlformats.org/officeDocument/2006/relationships/slideLayout" Target="../slideLayouts/slideLayout37.xml" /><Relationship Id="rId4" Type="http://schemas.openxmlformats.org/officeDocument/2006/relationships/slideLayout" Target="../slideLayouts/slideLayout38.xml" /><Relationship Id="rId5" Type="http://schemas.openxmlformats.org/officeDocument/2006/relationships/slideLayout" Target="../slideLayouts/slideLayout39.xml" /><Relationship Id="rId6" Type="http://schemas.openxmlformats.org/officeDocument/2006/relationships/slideLayout" Target="../slideLayouts/slideLayout40.xml" /><Relationship Id="rId7" Type="http://schemas.openxmlformats.org/officeDocument/2006/relationships/slideLayout" Target="../slideLayouts/slideLayout41.xml" /><Relationship Id="rId8" Type="http://schemas.openxmlformats.org/officeDocument/2006/relationships/slideLayout" Target="../slideLayouts/slideLayout42.xml" /><Relationship Id="rId9" Type="http://schemas.openxmlformats.org/officeDocument/2006/relationships/slideLayout" Target="../slideLayouts/slideLayout43.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stretch>
            <a:fillRect/>
          </a:stretch>
        </a:blipFill>
        <a:effectLst/>
      </p:bgPr>
    </p:bg>
    <p:spTree>
      <p:nvGrpSpPr>
        <p:cNvPr id="1" name=""/>
        <p:cNvGrpSpPr/>
        <p:nvPr/>
      </p:nvGrpSpPr>
      <p:grpSpPr>
        <a:xfrm>
          <a:off x="0" y="0"/>
          <a:ext cx="0" cy="0"/>
        </a:xfrm>
      </p:grpSpPr>
      <p:sp>
        <p:nvSpPr>
          <p:cNvPr id="1026" name="Title Placeholder 1"/>
          <p:cNvSpPr>
            <a:spLocks noGrp="1"/>
          </p:cNvSpPr>
          <p:nvPr>
            <p:ph type="title"/>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ctr" anchorCtr="0" compatLnSpc="1"/>
          <a:lstStyle/>
          <a:p>
            <a:pPr lvl="0"/>
            <a:r>
              <a:rPr lang="zh-CN" altLang="en-US" smtClean="0"/>
              <a:t>单击此处编辑母版标题样式</a:t>
            </a:r>
            <a:endParaRPr lang="en-US" altLang="zh-CN" smtClean="0"/>
          </a:p>
        </p:txBody>
      </p:sp>
      <p:sp>
        <p:nvSpPr>
          <p:cNvPr id="1027" name="Text Placeholder 2"/>
          <p:cNvSpPr>
            <a:spLocks noGrp="1"/>
          </p:cNvSpPr>
          <p:nvPr>
            <p:ph type="body" idx="1"/>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Date Placeholder 3"/>
          <p:cNvSpPr>
            <a:spLocks noGrp="1"/>
          </p:cNvSpPr>
          <p:nvPr>
            <p:ph type="dt" sz="half" idx="2"/>
          </p:nvPr>
        </p:nvSpPr>
        <p:spPr>
          <a:xfrm>
            <a:off x="628650" y="4767263"/>
            <a:ext cx="2057400" cy="274637"/>
          </a:xfrm>
          <a:prstGeom prst="rect">
            <a:avLst/>
          </a:prstGeom>
        </p:spPr>
        <p:txBody>
          <a:bodyPr vert="horz" lIns="91434" tIns="45717" rIns="91434" bIns="45717" rtlCol="0" anchor="ctr"/>
          <a:lstStyle>
            <a:lvl1pPr algn="l" eaLnBrk="1" fontAlgn="auto" hangingPunct="1">
              <a:spcBef>
                <a:spcPct val="0"/>
              </a:spcBef>
              <a:spcAft>
                <a:spcPct val="0"/>
              </a:spcAft>
              <a:defRPr sz="1200">
                <a:solidFill>
                  <a:schemeClr val="tx1">
                    <a:tint val="75000"/>
                  </a:schemeClr>
                </a:solidFill>
                <a:latin typeface="+mn-lt"/>
                <a:ea typeface="+mn-ea"/>
              </a:defRPr>
            </a:lvl1pPr>
          </a:lstStyle>
          <a:p>
            <a:pPr>
              <a:defRPr/>
            </a:pPr>
            <a:fld id="{B382CC8B-A56D-4EFE-B586-723BB9B7D6F5}" type="datetimeFigureOut">
              <a:rPr lang="zh-CN" altLang="en-US"/>
              <a:t>2020/7/12</a:t>
            </a:fld>
            <a:endParaRPr lang="zh-CN" altLang="en-US"/>
          </a:p>
        </p:txBody>
      </p:sp>
      <p:sp>
        <p:nvSpPr>
          <p:cNvPr id="5" name="Footer Placeholder 4"/>
          <p:cNvSpPr>
            <a:spLocks noGrp="1"/>
          </p:cNvSpPr>
          <p:nvPr>
            <p:ph type="ftr" sz="quarter" idx="3"/>
          </p:nvPr>
        </p:nvSpPr>
        <p:spPr>
          <a:xfrm>
            <a:off x="3028950" y="4767263"/>
            <a:ext cx="3086100" cy="274637"/>
          </a:xfrm>
          <a:prstGeom prst="rect">
            <a:avLst/>
          </a:prstGeom>
        </p:spPr>
        <p:txBody>
          <a:bodyPr vert="horz" lIns="91434" tIns="45717" rIns="91434" bIns="45717" rtlCol="0" anchor="ctr"/>
          <a:lstStyle>
            <a:lvl1pPr algn="ctr" eaLnBrk="1" fontAlgn="auto" hangingPunct="1">
              <a:spcBef>
                <a:spcPct val="0"/>
              </a:spcBef>
              <a:spcAft>
                <a:spcPct val="0"/>
              </a:spcAft>
              <a:defRPr sz="1200">
                <a:solidFill>
                  <a:schemeClr val="tx1">
                    <a:tint val="75000"/>
                  </a:schemeClr>
                </a:solidFill>
                <a:latin typeface="+mn-lt"/>
                <a:ea typeface="+mn-ea"/>
              </a:defRPr>
            </a:lvl1pPr>
          </a:lstStyle>
          <a:p>
            <a:pPr>
              <a:defRPr/>
            </a:pPr>
            <a:endParaRPr lang="zh-CN" altLang="en-US"/>
          </a:p>
        </p:txBody>
      </p:sp>
      <p:sp>
        <p:nvSpPr>
          <p:cNvPr id="6" name="Slide Number Placeholder 5"/>
          <p:cNvSpPr>
            <a:spLocks noGrp="1"/>
          </p:cNvSpPr>
          <p:nvPr>
            <p:ph type="sldNum" sz="quarter" idx="4"/>
          </p:nvPr>
        </p:nvSpPr>
        <p:spPr>
          <a:xfrm>
            <a:off x="6457950" y="4767263"/>
            <a:ext cx="2057400" cy="274637"/>
          </a:xfrm>
          <a:prstGeom prst="rect">
            <a:avLst/>
          </a:prstGeom>
        </p:spPr>
        <p:txBody>
          <a:bodyPr vert="horz" wrap="square" lIns="91434" tIns="45717" rIns="91434" bIns="45717" numCol="1" anchor="ctr" anchorCtr="0" compatLnSpc="1"/>
          <a:lstStyle>
            <a:lvl1pPr algn="r" eaLnBrk="1" hangingPunct="1">
              <a:defRPr sz="1200">
                <a:solidFill>
                  <a:srgbClr val="898989"/>
                </a:solidFill>
                <a:ea typeface="宋体" panose="02010600030101010101" pitchFamily="2" charset="-122"/>
              </a:defRPr>
            </a:lvl1pPr>
          </a:lstStyle>
          <a:p>
            <a:pPr>
              <a:defRPr/>
            </a:pPr>
            <a:fld id="{BBBC6FE7-B646-4548-971E-A1571E17D4FC}" type="slidenum">
              <a:rPr lang="zh-CN" altLang="en-US"/>
              <a:t>‹#›</a:t>
            </a:fld>
            <a:endParaRPr lang="zh-CN" altLang="en-US"/>
          </a:p>
        </p:txBody>
      </p:sp>
      <p:pic>
        <p:nvPicPr>
          <p:cNvPr id="1031" name="图片 5">
            <a:hlinkClick r:id="rId13" action="ppaction://hlinkfile"/>
          </p:cNvPr>
          <p:cNvPicPr>
            <a:picLocks noChangeAspect="1"/>
          </p:cNvPicPr>
          <p:nvPr userDrawn="1"/>
        </p:nvPicPr>
        <p:blipFill>
          <a:blip r:embed="rId12">
            <a:extLst>
              <a:ext uri="{28A0092B-C50C-407E-A947-70E740481C1C}">
                <a14:useLocalDpi xmlns:a14="http://schemas.microsoft.com/office/drawing/2010/main" val="0"/>
              </a:ext>
            </a:extLst>
          </a:blip>
          <a:srcRect t="24223" b="19876"/>
          <a:stretch>
            <a:fillRect/>
          </a:stretch>
        </p:blipFill>
        <p:spPr bwMode="auto">
          <a:xfrm>
            <a:off x="6159500"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图片 5">
            <a:hlinkClick r:id="rId13" action="ppaction://hlinkfile"/>
          </p:cNvPr>
          <p:cNvPicPr>
            <a:picLocks noChangeAspect="1"/>
          </p:cNvPicPr>
          <p:nvPr userDrawn="1"/>
        </p:nvPicPr>
        <p:blipFill>
          <a:blip r:embed="rId12">
            <a:extLst>
              <a:ext uri="{28A0092B-C50C-407E-A947-70E740481C1C}">
                <a14:useLocalDpi xmlns:a14="http://schemas.microsoft.com/office/drawing/2010/main" val="0"/>
              </a:ext>
            </a:extLst>
          </a:blip>
          <a:srcRect t="24223" b="19876"/>
          <a:stretch>
            <a:fillRect/>
          </a:stretch>
        </p:blipFill>
        <p:spPr bwMode="auto">
          <a:xfrm>
            <a:off x="6767513" y="4713288"/>
            <a:ext cx="617537"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图片 5">
            <a:hlinkClick r:id="rId13" action="ppaction://hlinkfile"/>
          </p:cNvPr>
          <p:cNvPicPr>
            <a:picLocks noChangeAspect="1"/>
          </p:cNvPicPr>
          <p:nvPr userDrawn="1"/>
        </p:nvPicPr>
        <p:blipFill>
          <a:blip r:embed="rId12">
            <a:extLst>
              <a:ext uri="{28A0092B-C50C-407E-A947-70E740481C1C}">
                <a14:useLocalDpi xmlns:a14="http://schemas.microsoft.com/office/drawing/2010/main" val="0"/>
              </a:ext>
            </a:extLst>
          </a:blip>
          <a:srcRect t="24223" b="19876"/>
          <a:stretch>
            <a:fillRect/>
          </a:stretch>
        </p:blipFill>
        <p:spPr bwMode="auto">
          <a:xfrm>
            <a:off x="7375525"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文本框 16">
            <a:hlinkClick action="ppaction://hlinkshowjump?jump=previousslide"/>
          </p:cNvPr>
          <p:cNvSpPr txBox="1">
            <a:spLocks noChangeArrowheads="1"/>
          </p:cNvSpPr>
          <p:nvPr userDrawn="1"/>
        </p:nvSpPr>
        <p:spPr bwMode="auto">
          <a:xfrm>
            <a:off x="6159500" y="4751388"/>
            <a:ext cx="617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latin typeface="黑体" panose="02010609060101010101" pitchFamily="49" charset="-122"/>
                <a:ea typeface="黑体" panose="02010609060101010101" pitchFamily="49" charset="-122"/>
              </a:rPr>
              <a:t>上</a:t>
            </a:r>
          </a:p>
        </p:txBody>
      </p:sp>
      <p:sp>
        <p:nvSpPr>
          <p:cNvPr id="1036" name="文本框 17">
            <a:hlinkClick action="ppaction://hlinkshowjump?jump=nextslide"/>
          </p:cNvPr>
          <p:cNvSpPr txBox="1">
            <a:spLocks noChangeArrowheads="1"/>
          </p:cNvSpPr>
          <p:nvPr userDrawn="1"/>
        </p:nvSpPr>
        <p:spPr bwMode="auto">
          <a:xfrm>
            <a:off x="6761163" y="4746625"/>
            <a:ext cx="617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latin typeface="黑体" panose="02010609060101010101" pitchFamily="49" charset="-122"/>
                <a:ea typeface="黑体" panose="02010609060101010101" pitchFamily="49" charset="-122"/>
              </a:rPr>
              <a:t>下</a:t>
            </a:r>
          </a:p>
        </p:txBody>
      </p:sp>
      <p:sp>
        <p:nvSpPr>
          <p:cNvPr id="1037" name="文本框 18">
            <a:hlinkClick action="ppaction://hlinkshowjump?jump=endshow"/>
          </p:cNvPr>
          <p:cNvSpPr txBox="1">
            <a:spLocks noChangeArrowheads="1"/>
          </p:cNvSpPr>
          <p:nvPr userDrawn="1"/>
        </p:nvSpPr>
        <p:spPr bwMode="auto">
          <a:xfrm>
            <a:off x="7388225" y="4746625"/>
            <a:ext cx="619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latin typeface="黑体" panose="02010609060101010101" pitchFamily="49" charset="-122"/>
                <a:ea typeface="黑体" panose="02010609060101010101" pitchFamily="49" charset="-122"/>
              </a:rPr>
              <a:t>退</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330" indent="-22733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530" indent="-22733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730" indent="-22733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9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1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3"/>
          <a:stretch>
            <a:fillRect/>
          </a:stretch>
        </a:blipFill>
        <a:effectLst/>
      </p:bgPr>
    </p:bg>
    <p:spTree>
      <p:nvGrpSpPr>
        <p:cNvPr id="1" name=""/>
        <p:cNvGrpSpPr/>
        <p:nvPr/>
      </p:nvGrpSpPr>
      <p:grpSpPr>
        <a:xfrm>
          <a:off x="0" y="0"/>
          <a:ext cx="0" cy="0"/>
        </a:xfrm>
      </p:grpSpPr>
      <p:sp>
        <p:nvSpPr>
          <p:cNvPr id="2050" name="标题占位符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7" tIns="34289" rIns="68577" bIns="34289" numCol="1" anchor="ctr" anchorCtr="0" compatLnSpc="1"/>
          <a:lstStyle/>
          <a:p>
            <a:pPr lvl="0"/>
            <a:r>
              <a:rPr lang="zh-CN" altLang="en-US" smtClean="0"/>
              <a:t>单击此处编辑母版标题样式</a:t>
            </a:r>
          </a:p>
        </p:txBody>
      </p:sp>
      <p:sp>
        <p:nvSpPr>
          <p:cNvPr id="2051" name="文本占位符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7" tIns="34289" rIns="68577" bIns="34289"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68577" tIns="34289" rIns="68577" bIns="34289" rtlCol="0" anchor="ctr"/>
          <a:lstStyle>
            <a:lvl1pPr algn="l" defTabSz="685800" eaLnBrk="1" fontAlgn="auto" hangingPunct="1">
              <a:spcBef>
                <a:spcPct val="0"/>
              </a:spcBef>
              <a:spcAft>
                <a:spcPct val="0"/>
              </a:spcAft>
              <a:defRPr sz="1200">
                <a:solidFill>
                  <a:prstClr val="black">
                    <a:tint val="75000"/>
                  </a:prstClr>
                </a:solidFill>
                <a:latin typeface="Calibri"/>
                <a:ea typeface="宋体" panose="02010600030101010101" pitchFamily="2" charset="-122"/>
              </a:defRPr>
            </a:lvl1pPr>
          </a:lstStyle>
          <a:p>
            <a:pPr>
              <a:defRPr/>
            </a:pPr>
            <a:fld id="{FD0A0951-0B72-4EB3-A009-E390EC662ABF}" type="datetimeFigureOut">
              <a:rPr lang="zh-CN" altLang="en-US"/>
              <a:t>2020/7/12</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68577" tIns="34289" rIns="68577" bIns="34289" rtlCol="0" anchor="ctr"/>
          <a:lstStyle>
            <a:lvl1pPr algn="ctr" defTabSz="685800" eaLnBrk="1" fontAlgn="auto" hangingPunct="1">
              <a:spcBef>
                <a:spcPct val="0"/>
              </a:spcBef>
              <a:spcAft>
                <a:spcPct val="0"/>
              </a:spcAft>
              <a:defRPr sz="1200">
                <a:solidFill>
                  <a:prstClr val="black">
                    <a:tint val="75000"/>
                  </a:prstClr>
                </a:solidFill>
                <a:latin typeface="Calibri"/>
                <a:ea typeface="宋体" panose="02010600030101010101" pitchFamily="2" charset="-122"/>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68577" tIns="34289" rIns="68577" bIns="34289" rtlCol="0" anchor="ctr"/>
          <a:lstStyle>
            <a:lvl1pPr algn="r" defTabSz="685800" eaLnBrk="1" fontAlgn="auto" hangingPunct="1">
              <a:spcBef>
                <a:spcPct val="0"/>
              </a:spcBef>
              <a:spcAft>
                <a:spcPct val="0"/>
              </a:spcAft>
              <a:defRPr sz="1200">
                <a:solidFill>
                  <a:prstClr val="black">
                    <a:tint val="75000"/>
                  </a:prstClr>
                </a:solidFill>
                <a:latin typeface="Calibri"/>
                <a:ea typeface="宋体" panose="02010600030101010101" pitchFamily="2" charset="-122"/>
              </a:defRPr>
            </a:lvl1pPr>
          </a:lstStyle>
          <a:p>
            <a:pPr>
              <a:defRPr/>
            </a:pPr>
            <a:fld id="{2E2E3035-8EF2-4F38-BD1A-21F854C650E8}"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spd="slow" advTm="3000">
    <p:random/>
  </p:transition>
  <p:timing/>
  <p:txStyles>
    <p:titleStyle>
      <a:lvl1pPr algn="ctr" defTabSz="913130" rtl="0" eaLnBrk="0" fontAlgn="base" hangingPunct="0">
        <a:spcBef>
          <a:spcPct val="0"/>
        </a:spcBef>
        <a:spcAft>
          <a:spcPct val="0"/>
        </a:spcAft>
        <a:defRPr sz="4400" kern="1200">
          <a:solidFill>
            <a:schemeClr val="tx1"/>
          </a:solidFill>
          <a:latin typeface="+mj-lt"/>
          <a:ea typeface="+mj-ea"/>
          <a:cs typeface="+mj-cs"/>
        </a:defRPr>
      </a:lvl1pPr>
      <a:lvl2pPr algn="ctr" defTabSz="913130"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defTabSz="913130"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defTabSz="913130"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defTabSz="913130"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defTabSz="913130"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defTabSz="913130"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defTabSz="913130"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defTabSz="913130"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1630" indent="-341630" algn="l" defTabSz="913130" rtl="0" eaLnBrk="0" fontAlgn="base" hangingPunct="0">
        <a:spcBef>
          <a:spcPts val="100"/>
        </a:spcBef>
        <a:spcAft>
          <a:spcPct val="0"/>
        </a:spcAft>
        <a:buFont typeface="Arial" panose="020b0604020202020204" pitchFamily="34" charset="0"/>
        <a:buChar char="•"/>
        <a:defRPr sz="3200" kern="1200">
          <a:solidFill>
            <a:schemeClr val="tx1"/>
          </a:solidFill>
          <a:latin typeface="+mn-lt"/>
          <a:ea typeface="+mn-ea"/>
          <a:cs typeface="+mn-cs"/>
        </a:defRPr>
      </a:lvl1pPr>
      <a:lvl2pPr marL="741680" indent="-284480" algn="l" defTabSz="913130" rtl="0" eaLnBrk="0" fontAlgn="base" hangingPunct="0">
        <a:spcBef>
          <a:spcPts val="100"/>
        </a:spcBef>
        <a:spcAft>
          <a:spcPct val="0"/>
        </a:spcAft>
        <a:buFont typeface="Arial" panose="020b0604020202020204" pitchFamily="34" charset="0"/>
        <a:buChar char="–"/>
        <a:defRPr sz="2800" kern="1200">
          <a:solidFill>
            <a:schemeClr val="tx1"/>
          </a:solidFill>
          <a:latin typeface="+mn-lt"/>
          <a:ea typeface="+mn-ea"/>
          <a:cs typeface="+mn-cs"/>
        </a:defRPr>
      </a:lvl2pPr>
      <a:lvl3pPr marL="1141730" indent="-227330" algn="l" defTabSz="913130" rtl="0" eaLnBrk="0" fontAlgn="base" hangingPunct="0">
        <a:spcBef>
          <a:spcPts val="100"/>
        </a:spcBef>
        <a:spcAft>
          <a:spcPct val="0"/>
        </a:spcAft>
        <a:buFont typeface="Arial" panose="020b0604020202020204" pitchFamily="34" charset="0"/>
        <a:buChar char="•"/>
        <a:defRPr sz="2400" kern="1200">
          <a:solidFill>
            <a:schemeClr val="tx1"/>
          </a:solidFill>
          <a:latin typeface="+mn-lt"/>
          <a:ea typeface="+mn-ea"/>
          <a:cs typeface="+mn-cs"/>
        </a:defRPr>
      </a:lvl3pPr>
      <a:lvl4pPr marL="1598930" indent="-227330" algn="l" defTabSz="913130" rtl="0" eaLnBrk="0" fontAlgn="base" hangingPunct="0">
        <a:spcBef>
          <a:spcPts val="100"/>
        </a:spcBef>
        <a:spcAft>
          <a:spcPct val="0"/>
        </a:spcAft>
        <a:buFont typeface="Arial" panose="020b0604020202020204" pitchFamily="34" charset="0"/>
        <a:buChar char="–"/>
        <a:defRPr sz="2000" kern="1200">
          <a:solidFill>
            <a:schemeClr val="tx1"/>
          </a:solidFill>
          <a:latin typeface="+mn-lt"/>
          <a:ea typeface="+mn-ea"/>
          <a:cs typeface="+mn-cs"/>
        </a:defRPr>
      </a:lvl4pPr>
      <a:lvl5pPr marL="2056130" indent="-227330" algn="l" defTabSz="913130" rtl="0" eaLnBrk="0" fontAlgn="base" hangingPunct="0">
        <a:spcBef>
          <a:spcPts val="1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ts val="1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ts val="1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ts val="1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ts val="1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stretch>
            <a:fillRect/>
          </a:stretch>
        </a:blipFill>
        <a:effectLst/>
      </p:bgPr>
    </p:bg>
    <p:spTree>
      <p:nvGrpSpPr>
        <p:cNvPr id="1" name=""/>
        <p:cNvGrpSpPr/>
        <p:nvPr/>
      </p:nvGrpSpPr>
      <p:grpSpPr>
        <a:xfrm>
          <a:off x="0" y="0"/>
          <a:ext cx="0" cy="0"/>
        </a:xfrm>
      </p:grpSpPr>
      <p:sp>
        <p:nvSpPr>
          <p:cNvPr id="4098" name="Title Placeholder 1"/>
          <p:cNvSpPr>
            <a:spLocks noGrp="1"/>
          </p:cNvSpPr>
          <p:nvPr>
            <p:ph type="title"/>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ctr" anchorCtr="0" compatLnSpc="1"/>
          <a:lstStyle/>
          <a:p>
            <a:pPr lvl="0"/>
            <a:r>
              <a:rPr lang="zh-CN" altLang="en-US" smtClean="0"/>
              <a:t>单击此处编辑母版标题样式</a:t>
            </a:r>
            <a:endParaRPr lang="en-US" altLang="zh-CN" smtClean="0"/>
          </a:p>
        </p:txBody>
      </p:sp>
      <p:sp>
        <p:nvSpPr>
          <p:cNvPr id="4099" name="Text Placeholder 2"/>
          <p:cNvSpPr>
            <a:spLocks noGrp="1"/>
          </p:cNvSpPr>
          <p:nvPr>
            <p:ph type="body" idx="1"/>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Date Placeholder 3"/>
          <p:cNvSpPr>
            <a:spLocks noGrp="1"/>
          </p:cNvSpPr>
          <p:nvPr>
            <p:ph type="dt" sz="half" idx="2"/>
          </p:nvPr>
        </p:nvSpPr>
        <p:spPr>
          <a:xfrm>
            <a:off x="628650" y="4767263"/>
            <a:ext cx="2057400" cy="274637"/>
          </a:xfrm>
          <a:prstGeom prst="rect">
            <a:avLst/>
          </a:prstGeom>
        </p:spPr>
        <p:txBody>
          <a:bodyPr vert="horz" lIns="91434" tIns="45717" rIns="91434" bIns="45717" rtlCol="0" anchor="ctr"/>
          <a:lstStyle>
            <a:lvl1pPr algn="l" eaLnBrk="1" fontAlgn="auto" hangingPunct="1">
              <a:spcBef>
                <a:spcPct val="0"/>
              </a:spcBef>
              <a:spcAft>
                <a:spcPct val="0"/>
              </a:spcAft>
              <a:defRPr sz="1200">
                <a:solidFill>
                  <a:prstClr val="black">
                    <a:tint val="75000"/>
                  </a:prstClr>
                </a:solidFill>
                <a:latin typeface="+mn-lt"/>
                <a:ea typeface="+mn-ea"/>
              </a:defRPr>
            </a:lvl1pPr>
          </a:lstStyle>
          <a:p>
            <a:pPr>
              <a:defRPr/>
            </a:pPr>
            <a:fld id="{148E0422-F94B-4CA4-9986-2DEF56F35EF1}" type="datetimeFigureOut">
              <a:rPr lang="zh-CN" altLang="en-US"/>
              <a:t>2020/7/12</a:t>
            </a:fld>
            <a:endParaRPr lang="zh-CN" altLang="en-US"/>
          </a:p>
        </p:txBody>
      </p:sp>
      <p:sp>
        <p:nvSpPr>
          <p:cNvPr id="5" name="Footer Placeholder 4"/>
          <p:cNvSpPr>
            <a:spLocks noGrp="1"/>
          </p:cNvSpPr>
          <p:nvPr>
            <p:ph type="ftr" sz="quarter" idx="3"/>
          </p:nvPr>
        </p:nvSpPr>
        <p:spPr>
          <a:xfrm>
            <a:off x="3028950" y="4767263"/>
            <a:ext cx="3086100" cy="274637"/>
          </a:xfrm>
          <a:prstGeom prst="rect">
            <a:avLst/>
          </a:prstGeom>
        </p:spPr>
        <p:txBody>
          <a:bodyPr vert="horz" lIns="91434" tIns="45717" rIns="91434" bIns="45717" rtlCol="0" anchor="ctr"/>
          <a:lstStyle>
            <a:lvl1pPr algn="ctr" eaLnBrk="1" fontAlgn="auto" hangingPunct="1">
              <a:spcBef>
                <a:spcPct val="0"/>
              </a:spcBef>
              <a:spcAft>
                <a:spcPct val="0"/>
              </a:spcAft>
              <a:defRPr sz="1200">
                <a:solidFill>
                  <a:prstClr val="black">
                    <a:tint val="75000"/>
                  </a:prstClr>
                </a:solidFill>
                <a:latin typeface="+mn-lt"/>
                <a:ea typeface="+mn-ea"/>
              </a:defRPr>
            </a:lvl1pPr>
          </a:lstStyle>
          <a:p>
            <a:pPr>
              <a:defRPr/>
            </a:pPr>
            <a:endParaRPr lang="zh-CN" altLang="en-US"/>
          </a:p>
        </p:txBody>
      </p:sp>
      <p:sp>
        <p:nvSpPr>
          <p:cNvPr id="6" name="Slide Number Placeholder 5"/>
          <p:cNvSpPr>
            <a:spLocks noGrp="1"/>
          </p:cNvSpPr>
          <p:nvPr>
            <p:ph type="sldNum" sz="quarter" idx="4"/>
          </p:nvPr>
        </p:nvSpPr>
        <p:spPr>
          <a:xfrm>
            <a:off x="6457950" y="4767263"/>
            <a:ext cx="2057400" cy="274637"/>
          </a:xfrm>
          <a:prstGeom prst="rect">
            <a:avLst/>
          </a:prstGeom>
        </p:spPr>
        <p:txBody>
          <a:bodyPr vert="horz" wrap="square" lIns="91434" tIns="45717" rIns="91434" bIns="45717" numCol="1" anchor="ctr" anchorCtr="0" compatLnSpc="1"/>
          <a:lstStyle>
            <a:lvl1pPr algn="r" eaLnBrk="1" hangingPunct="1">
              <a:defRPr sz="1200">
                <a:solidFill>
                  <a:srgbClr val="898989"/>
                </a:solidFill>
                <a:ea typeface="宋体" panose="02010600030101010101" pitchFamily="2" charset="-122"/>
              </a:defRPr>
            </a:lvl1pPr>
          </a:lstStyle>
          <a:p>
            <a:pPr>
              <a:defRPr/>
            </a:pPr>
            <a:fld id="{0A7451D3-C61E-45BE-B7E0-760900914BDC}" type="slidenum">
              <a:rPr lang="zh-CN" altLang="en-US"/>
              <a:t>‹#›</a:t>
            </a:fld>
            <a:endParaRPr lang="zh-CN" altLang="en-US"/>
          </a:p>
        </p:txBody>
      </p:sp>
      <p:pic>
        <p:nvPicPr>
          <p:cNvPr id="4103" name="图片 5">
            <a:hlinkClick r:id="rId13" action="ppaction://hlinkfile"/>
          </p:cNvPr>
          <p:cNvPicPr>
            <a:picLocks noChangeAspect="1"/>
          </p:cNvPicPr>
          <p:nvPr userDrawn="1"/>
        </p:nvPicPr>
        <p:blipFill>
          <a:blip r:embed="rId12">
            <a:extLst>
              <a:ext uri="{28A0092B-C50C-407E-A947-70E740481C1C}">
                <a14:useLocalDpi xmlns:a14="http://schemas.microsoft.com/office/drawing/2010/main" val="0"/>
              </a:ext>
            </a:extLst>
          </a:blip>
          <a:srcRect t="24223" b="19876"/>
          <a:stretch>
            <a:fillRect/>
          </a:stretch>
        </p:blipFill>
        <p:spPr bwMode="auto">
          <a:xfrm>
            <a:off x="6159500"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图片 5">
            <a:hlinkClick r:id="rId13" action="ppaction://hlinkfile"/>
          </p:cNvPr>
          <p:cNvPicPr>
            <a:picLocks noChangeAspect="1"/>
          </p:cNvPicPr>
          <p:nvPr userDrawn="1"/>
        </p:nvPicPr>
        <p:blipFill>
          <a:blip r:embed="rId12">
            <a:extLst>
              <a:ext uri="{28A0092B-C50C-407E-A947-70E740481C1C}">
                <a14:useLocalDpi xmlns:a14="http://schemas.microsoft.com/office/drawing/2010/main" val="0"/>
              </a:ext>
            </a:extLst>
          </a:blip>
          <a:srcRect t="24223" b="19876"/>
          <a:stretch>
            <a:fillRect/>
          </a:stretch>
        </p:blipFill>
        <p:spPr bwMode="auto">
          <a:xfrm>
            <a:off x="6767513" y="4713288"/>
            <a:ext cx="617537"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图片 5">
            <a:hlinkClick r:id="rId13" action="ppaction://hlinkfile"/>
          </p:cNvPr>
          <p:cNvPicPr>
            <a:picLocks noChangeAspect="1"/>
          </p:cNvPicPr>
          <p:nvPr userDrawn="1"/>
        </p:nvPicPr>
        <p:blipFill>
          <a:blip r:embed="rId12">
            <a:extLst>
              <a:ext uri="{28A0092B-C50C-407E-A947-70E740481C1C}">
                <a14:useLocalDpi xmlns:a14="http://schemas.microsoft.com/office/drawing/2010/main" val="0"/>
              </a:ext>
            </a:extLst>
          </a:blip>
          <a:srcRect t="24223" b="19876"/>
          <a:stretch>
            <a:fillRect/>
          </a:stretch>
        </p:blipFill>
        <p:spPr bwMode="auto">
          <a:xfrm>
            <a:off x="7375525"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文本框 16">
            <a:hlinkClick action="ppaction://hlinkshowjump?jump=previousslide"/>
          </p:cNvPr>
          <p:cNvSpPr txBox="1">
            <a:spLocks noChangeArrowheads="1"/>
          </p:cNvSpPr>
          <p:nvPr userDrawn="1"/>
        </p:nvSpPr>
        <p:spPr bwMode="auto">
          <a:xfrm>
            <a:off x="6159500" y="4751388"/>
            <a:ext cx="617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9060101010101" pitchFamily="49" charset="-122"/>
                <a:ea typeface="黑体" panose="02010609060101010101" pitchFamily="49" charset="-122"/>
              </a:rPr>
              <a:t>上</a:t>
            </a:r>
          </a:p>
        </p:txBody>
      </p:sp>
      <p:sp>
        <p:nvSpPr>
          <p:cNvPr id="1036" name="文本框 17">
            <a:hlinkClick action="ppaction://hlinkshowjump?jump=nextslide"/>
          </p:cNvPr>
          <p:cNvSpPr txBox="1">
            <a:spLocks noChangeArrowheads="1"/>
          </p:cNvSpPr>
          <p:nvPr userDrawn="1"/>
        </p:nvSpPr>
        <p:spPr bwMode="auto">
          <a:xfrm>
            <a:off x="6761163" y="4746625"/>
            <a:ext cx="617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9060101010101" pitchFamily="49" charset="-122"/>
                <a:ea typeface="黑体" panose="02010609060101010101" pitchFamily="49" charset="-122"/>
              </a:rPr>
              <a:t>下</a:t>
            </a:r>
          </a:p>
        </p:txBody>
      </p:sp>
      <p:sp>
        <p:nvSpPr>
          <p:cNvPr id="1037" name="文本框 18">
            <a:hlinkClick action="ppaction://hlinkshowjump?jump=endshow"/>
          </p:cNvPr>
          <p:cNvSpPr txBox="1">
            <a:spLocks noChangeArrowheads="1"/>
          </p:cNvSpPr>
          <p:nvPr userDrawn="1"/>
        </p:nvSpPr>
        <p:spPr bwMode="auto">
          <a:xfrm>
            <a:off x="7388225" y="4746625"/>
            <a:ext cx="619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9060101010101" pitchFamily="49" charset="-122"/>
                <a:ea typeface="黑体" panose="02010609060101010101" pitchFamily="49" charset="-122"/>
              </a:rPr>
              <a:t>退</a:t>
            </a: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ransition/>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330" indent="-22733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530" indent="-22733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730" indent="-22733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9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1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stretch>
            <a:fillRect/>
          </a:stretch>
        </a:blipFill>
        <a:effectLst/>
      </p:bgPr>
    </p:bg>
    <p:spTree>
      <p:nvGrpSpPr>
        <p:cNvPr id="1" name=""/>
        <p:cNvGrpSpPr/>
        <p:nvPr/>
      </p:nvGrpSpPr>
      <p:grpSpPr>
        <a:xfrm>
          <a:off x="0" y="0"/>
          <a:ext cx="0" cy="0"/>
        </a:xfrm>
      </p:grpSpPr>
      <p:sp>
        <p:nvSpPr>
          <p:cNvPr id="5122" name="Title Placeholder 1"/>
          <p:cNvSpPr>
            <a:spLocks noGrp="1"/>
          </p:cNvSpPr>
          <p:nvPr>
            <p:ph type="title"/>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ctr" anchorCtr="0" compatLnSpc="1"/>
          <a:lstStyle/>
          <a:p>
            <a:pPr lvl="0"/>
            <a:r>
              <a:rPr lang="zh-CN" altLang="en-US" smtClean="0"/>
              <a:t>单击此处编辑母版标题样式</a:t>
            </a:r>
            <a:endParaRPr lang="en-US" altLang="zh-CN" smtClean="0"/>
          </a:p>
        </p:txBody>
      </p:sp>
      <p:sp>
        <p:nvSpPr>
          <p:cNvPr id="5123" name="Text Placeholder 2"/>
          <p:cNvSpPr>
            <a:spLocks noGrp="1"/>
          </p:cNvSpPr>
          <p:nvPr>
            <p:ph type="body" idx="1"/>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Date Placeholder 3"/>
          <p:cNvSpPr>
            <a:spLocks noGrp="1"/>
          </p:cNvSpPr>
          <p:nvPr>
            <p:ph type="dt" sz="half" idx="2"/>
          </p:nvPr>
        </p:nvSpPr>
        <p:spPr>
          <a:xfrm>
            <a:off x="628650" y="4767263"/>
            <a:ext cx="2057400" cy="274637"/>
          </a:xfrm>
          <a:prstGeom prst="rect">
            <a:avLst/>
          </a:prstGeom>
        </p:spPr>
        <p:txBody>
          <a:bodyPr vert="horz" lIns="91434" tIns="45717" rIns="91434" bIns="45717" rtlCol="0" anchor="ctr"/>
          <a:lstStyle>
            <a:lvl1pPr algn="l" eaLnBrk="1" fontAlgn="auto" hangingPunct="1">
              <a:spcBef>
                <a:spcPct val="0"/>
              </a:spcBef>
              <a:spcAft>
                <a:spcPct val="0"/>
              </a:spcAft>
              <a:defRPr sz="1200">
                <a:solidFill>
                  <a:prstClr val="black">
                    <a:tint val="75000"/>
                  </a:prstClr>
                </a:solidFill>
                <a:latin typeface="+mn-lt"/>
                <a:ea typeface="+mn-ea"/>
              </a:defRPr>
            </a:lvl1pPr>
          </a:lstStyle>
          <a:p>
            <a:pPr>
              <a:defRPr/>
            </a:pPr>
            <a:fld id="{3E9B74F7-A28D-4456-A693-46E15A9C6C2A}" type="datetimeFigureOut">
              <a:rPr lang="zh-CN" altLang="en-US"/>
              <a:t>2020/7/12</a:t>
            </a:fld>
            <a:endParaRPr lang="zh-CN" altLang="en-US"/>
          </a:p>
        </p:txBody>
      </p:sp>
      <p:sp>
        <p:nvSpPr>
          <p:cNvPr id="5" name="Footer Placeholder 4"/>
          <p:cNvSpPr>
            <a:spLocks noGrp="1"/>
          </p:cNvSpPr>
          <p:nvPr>
            <p:ph type="ftr" sz="quarter" idx="3"/>
          </p:nvPr>
        </p:nvSpPr>
        <p:spPr>
          <a:xfrm>
            <a:off x="3028950" y="4767263"/>
            <a:ext cx="3086100" cy="274637"/>
          </a:xfrm>
          <a:prstGeom prst="rect">
            <a:avLst/>
          </a:prstGeom>
        </p:spPr>
        <p:txBody>
          <a:bodyPr vert="horz" lIns="91434" tIns="45717" rIns="91434" bIns="45717" rtlCol="0" anchor="ctr"/>
          <a:lstStyle>
            <a:lvl1pPr algn="ctr" eaLnBrk="1" fontAlgn="auto" hangingPunct="1">
              <a:spcBef>
                <a:spcPct val="0"/>
              </a:spcBef>
              <a:spcAft>
                <a:spcPct val="0"/>
              </a:spcAft>
              <a:defRPr sz="1200">
                <a:solidFill>
                  <a:prstClr val="black">
                    <a:tint val="75000"/>
                  </a:prstClr>
                </a:solidFill>
                <a:latin typeface="+mn-lt"/>
                <a:ea typeface="+mn-ea"/>
              </a:defRPr>
            </a:lvl1pPr>
          </a:lstStyle>
          <a:p>
            <a:pPr>
              <a:defRPr/>
            </a:pPr>
            <a:endParaRPr lang="zh-CN" altLang="en-US"/>
          </a:p>
        </p:txBody>
      </p:sp>
      <p:sp>
        <p:nvSpPr>
          <p:cNvPr id="6" name="Slide Number Placeholder 5"/>
          <p:cNvSpPr>
            <a:spLocks noGrp="1"/>
          </p:cNvSpPr>
          <p:nvPr>
            <p:ph type="sldNum" sz="quarter" idx="4"/>
          </p:nvPr>
        </p:nvSpPr>
        <p:spPr>
          <a:xfrm>
            <a:off x="6457950" y="4767263"/>
            <a:ext cx="2057400" cy="274637"/>
          </a:xfrm>
          <a:prstGeom prst="rect">
            <a:avLst/>
          </a:prstGeom>
        </p:spPr>
        <p:txBody>
          <a:bodyPr vert="horz" wrap="square" lIns="91434" tIns="45717" rIns="91434" bIns="45717" numCol="1" anchor="ctr" anchorCtr="0" compatLnSpc="1"/>
          <a:lstStyle>
            <a:lvl1pPr algn="r" eaLnBrk="1" hangingPunct="1">
              <a:defRPr sz="1200">
                <a:solidFill>
                  <a:srgbClr val="898989"/>
                </a:solidFill>
                <a:ea typeface="宋体" panose="02010600030101010101" pitchFamily="2" charset="-122"/>
              </a:defRPr>
            </a:lvl1pPr>
          </a:lstStyle>
          <a:p>
            <a:pPr>
              <a:defRPr/>
            </a:pPr>
            <a:fld id="{8E2734CF-72BE-4B00-9E76-FDD55E2CEBC7}" type="slidenum">
              <a:rPr lang="zh-CN" altLang="en-US"/>
              <a:t>‹#›</a:t>
            </a:fld>
            <a:endParaRPr lang="zh-CN" altLang="en-US"/>
          </a:p>
        </p:txBody>
      </p:sp>
      <p:pic>
        <p:nvPicPr>
          <p:cNvPr id="5127" name="图片 5">
            <a:hlinkClick r:id="rId13" action="ppaction://hlinkfile"/>
          </p:cNvPr>
          <p:cNvPicPr>
            <a:picLocks noChangeAspect="1"/>
          </p:cNvPicPr>
          <p:nvPr userDrawn="1"/>
        </p:nvPicPr>
        <p:blipFill>
          <a:blip r:embed="rId12">
            <a:extLst>
              <a:ext uri="{28A0092B-C50C-407E-A947-70E740481C1C}">
                <a14:useLocalDpi xmlns:a14="http://schemas.microsoft.com/office/drawing/2010/main" val="0"/>
              </a:ext>
            </a:extLst>
          </a:blip>
          <a:srcRect t="24223" b="19876"/>
          <a:stretch>
            <a:fillRect/>
          </a:stretch>
        </p:blipFill>
        <p:spPr bwMode="auto">
          <a:xfrm>
            <a:off x="6159500"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图片 5">
            <a:hlinkClick r:id="rId13" action="ppaction://hlinkfile"/>
          </p:cNvPr>
          <p:cNvPicPr>
            <a:picLocks noChangeAspect="1"/>
          </p:cNvPicPr>
          <p:nvPr userDrawn="1"/>
        </p:nvPicPr>
        <p:blipFill>
          <a:blip r:embed="rId12">
            <a:extLst>
              <a:ext uri="{28A0092B-C50C-407E-A947-70E740481C1C}">
                <a14:useLocalDpi xmlns:a14="http://schemas.microsoft.com/office/drawing/2010/main" val="0"/>
              </a:ext>
            </a:extLst>
          </a:blip>
          <a:srcRect t="24223" b="19876"/>
          <a:stretch>
            <a:fillRect/>
          </a:stretch>
        </p:blipFill>
        <p:spPr bwMode="auto">
          <a:xfrm>
            <a:off x="6767513" y="4713288"/>
            <a:ext cx="617537"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图片 5">
            <a:hlinkClick r:id="rId13" action="ppaction://hlinkfile"/>
          </p:cNvPr>
          <p:cNvPicPr>
            <a:picLocks noChangeAspect="1"/>
          </p:cNvPicPr>
          <p:nvPr userDrawn="1"/>
        </p:nvPicPr>
        <p:blipFill>
          <a:blip r:embed="rId12">
            <a:extLst>
              <a:ext uri="{28A0092B-C50C-407E-A947-70E740481C1C}">
                <a14:useLocalDpi xmlns:a14="http://schemas.microsoft.com/office/drawing/2010/main" val="0"/>
              </a:ext>
            </a:extLst>
          </a:blip>
          <a:srcRect t="24223" b="19876"/>
          <a:stretch>
            <a:fillRect/>
          </a:stretch>
        </p:blipFill>
        <p:spPr bwMode="auto">
          <a:xfrm>
            <a:off x="7375525" y="4713288"/>
            <a:ext cx="617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文本框 16">
            <a:hlinkClick action="ppaction://hlinkshowjump?jump=previousslide"/>
          </p:cNvPr>
          <p:cNvSpPr txBox="1">
            <a:spLocks noChangeArrowheads="1"/>
          </p:cNvSpPr>
          <p:nvPr userDrawn="1"/>
        </p:nvSpPr>
        <p:spPr bwMode="auto">
          <a:xfrm>
            <a:off x="6159500" y="4751388"/>
            <a:ext cx="617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9060101010101" pitchFamily="49" charset="-122"/>
                <a:ea typeface="黑体" panose="02010609060101010101" pitchFamily="49" charset="-122"/>
              </a:rPr>
              <a:t>上</a:t>
            </a:r>
          </a:p>
        </p:txBody>
      </p:sp>
      <p:sp>
        <p:nvSpPr>
          <p:cNvPr id="1036" name="文本框 17">
            <a:hlinkClick action="ppaction://hlinkshowjump?jump=nextslide"/>
          </p:cNvPr>
          <p:cNvSpPr txBox="1">
            <a:spLocks noChangeArrowheads="1"/>
          </p:cNvSpPr>
          <p:nvPr userDrawn="1"/>
        </p:nvSpPr>
        <p:spPr bwMode="auto">
          <a:xfrm>
            <a:off x="6761163" y="4746625"/>
            <a:ext cx="617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9060101010101" pitchFamily="49" charset="-122"/>
                <a:ea typeface="黑体" panose="02010609060101010101" pitchFamily="49" charset="-122"/>
              </a:rPr>
              <a:t>下</a:t>
            </a:r>
          </a:p>
        </p:txBody>
      </p:sp>
      <p:sp>
        <p:nvSpPr>
          <p:cNvPr id="1037" name="文本框 18">
            <a:hlinkClick action="ppaction://hlinkshowjump?jump=endshow"/>
          </p:cNvPr>
          <p:cNvSpPr txBox="1">
            <a:spLocks noChangeArrowheads="1"/>
          </p:cNvSpPr>
          <p:nvPr userDrawn="1"/>
        </p:nvSpPr>
        <p:spPr bwMode="auto">
          <a:xfrm>
            <a:off x="7388225" y="4746625"/>
            <a:ext cx="619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mtClean="0">
                <a:solidFill>
                  <a:prstClr val="black"/>
                </a:solidFill>
                <a:latin typeface="黑体" panose="02010609060101010101" pitchFamily="49" charset="-122"/>
                <a:ea typeface="黑体" panose="02010609060101010101" pitchFamily="49" charset="-122"/>
              </a:rPr>
              <a:t>退</a:t>
            </a:r>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ransition/>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330" indent="-22733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530" indent="-22733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730" indent="-22733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9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130" indent="-22733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4.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image" Target="../media/image5.png" /><Relationship Id="rId3" Type="http://schemas.openxmlformats.org/officeDocument/2006/relationships/image" Target="../media/image4.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image" Target="../media/image6.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image" Target="../media/image7.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image" Target="../media/image8.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1.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1.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5.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6.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7.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8.png" /><Relationship Id="rId3" Type="http://schemas.openxmlformats.org/officeDocument/2006/relationships/image" Target="../media/image17.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9.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5" name="文本框 4"/>
          <p:cNvSpPr txBox="1">
            <a:spLocks noChangeArrowheads="1"/>
          </p:cNvSpPr>
          <p:nvPr/>
        </p:nvSpPr>
        <p:spPr bwMode="auto">
          <a:xfrm>
            <a:off x="336550" y="1728269"/>
            <a:ext cx="8324850" cy="89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9" rIns="68576" bIns="34289">
            <a:spAutoFit/>
          </a:bodyPr>
          <a:lstStyle>
            <a:lvl1pPr defTabSz="684530">
              <a:defRPr>
                <a:solidFill>
                  <a:schemeClr val="tx1"/>
                </a:solidFill>
                <a:latin typeface="Calibri" panose="020f0502020204030204" pitchFamily="34" charset="0"/>
                <a:ea typeface="宋体" panose="02010600030101010101" pitchFamily="2" charset="-122"/>
              </a:defRPr>
            </a:lvl1pPr>
            <a:lvl2pPr marL="742950" indent="-285750" defTabSz="684530">
              <a:defRPr>
                <a:solidFill>
                  <a:schemeClr val="tx1"/>
                </a:solidFill>
                <a:latin typeface="Calibri" panose="020f0502020204030204" pitchFamily="34" charset="0"/>
                <a:ea typeface="宋体" panose="02010600030101010101" pitchFamily="2" charset="-122"/>
              </a:defRPr>
            </a:lvl2pPr>
            <a:lvl3pPr marL="1143000" indent="-228600" defTabSz="684530">
              <a:defRPr>
                <a:solidFill>
                  <a:schemeClr val="tx1"/>
                </a:solidFill>
                <a:latin typeface="Calibri" panose="020f0502020204030204" pitchFamily="34" charset="0"/>
                <a:ea typeface="宋体" panose="02010600030101010101" pitchFamily="2" charset="-122"/>
              </a:defRPr>
            </a:lvl3pPr>
            <a:lvl4pPr marL="1600200" indent="-228600" defTabSz="684530">
              <a:defRPr>
                <a:solidFill>
                  <a:schemeClr val="tx1"/>
                </a:solidFill>
                <a:latin typeface="Calibri" panose="020f0502020204030204" pitchFamily="34" charset="0"/>
                <a:ea typeface="宋体" panose="02010600030101010101" pitchFamily="2" charset="-122"/>
              </a:defRPr>
            </a:lvl4pPr>
            <a:lvl5pPr marL="2057400" indent="-228600" defTabSz="684530">
              <a:defRPr>
                <a:solidFill>
                  <a:schemeClr val="tx1"/>
                </a:solidFill>
                <a:latin typeface="Calibri" panose="020f0502020204030204" pitchFamily="34" charset="0"/>
                <a:ea typeface="宋体" panose="02010600030101010101" pitchFamily="2" charset="-122"/>
              </a:defRPr>
            </a:lvl5pPr>
            <a:lvl6pPr marL="2514600" indent="-228600" defTabSz="68453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68453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68453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68453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700" b="1" smtClean="0">
                <a:solidFill>
                  <a:srgbClr val="000000"/>
                </a:solidFill>
                <a:latin typeface="微软雅黑" panose="020b0503020204020204" pitchFamily="34" charset="-122"/>
                <a:ea typeface="微软雅黑" panose="020b0503020204020204" pitchFamily="34" charset="-122"/>
                <a:cs typeface="字魂27号-布丁体"/>
              </a:rPr>
              <a:t>第</a:t>
            </a:r>
            <a:r>
              <a:rPr lang="en-US" altLang="zh-CN" sz="2700" b="1" smtClean="0">
                <a:solidFill>
                  <a:srgbClr val="000000"/>
                </a:solidFill>
                <a:latin typeface="微软雅黑" panose="020b0503020204020204" pitchFamily="34" charset="-122"/>
                <a:ea typeface="微软雅黑" panose="020b0503020204020204" pitchFamily="34" charset="-122"/>
                <a:cs typeface="字魂27号-布丁体"/>
              </a:rPr>
              <a:t>18</a:t>
            </a:r>
            <a:r>
              <a:rPr lang="zh-CN" altLang="en-US" sz="2700" b="1" smtClean="0">
                <a:solidFill>
                  <a:srgbClr val="000000"/>
                </a:solidFill>
                <a:latin typeface="微软雅黑" panose="020b0503020204020204" pitchFamily="34" charset="-122"/>
                <a:ea typeface="微软雅黑" panose="020b0503020204020204" pitchFamily="34" charset="-122"/>
                <a:cs typeface="字魂27号-布丁体"/>
              </a:rPr>
              <a:t>课</a:t>
            </a:r>
            <a:endParaRPr lang="en-US" altLang="zh-CN" sz="2700" b="1" smtClean="0">
              <a:solidFill>
                <a:srgbClr val="000000"/>
              </a:solidFill>
              <a:latin typeface="微软雅黑" panose="020b0503020204020204" pitchFamily="34" charset="-122"/>
              <a:ea typeface="微软雅黑" panose="020b0503020204020204" pitchFamily="34" charset="-122"/>
              <a:cs typeface="字魂27号-布丁体"/>
            </a:endParaRPr>
          </a:p>
          <a:p>
            <a:pPr algn="ctr" eaLnBrk="1" hangingPunct="1"/>
            <a:r>
              <a:rPr lang="zh-CN" altLang="en-US" sz="2700" b="1" smtClean="0">
                <a:solidFill>
                  <a:srgbClr val="000000"/>
                </a:solidFill>
                <a:latin typeface="微软雅黑" panose="020b0503020204020204" pitchFamily="34" charset="-122"/>
                <a:ea typeface="微软雅黑" panose="020b0503020204020204" pitchFamily="34" charset="-122"/>
                <a:cs typeface="字魂27号-布丁体"/>
              </a:rPr>
              <a:t>冷战</a:t>
            </a:r>
            <a:r>
              <a:rPr lang="zh-CN" altLang="en-US" sz="2700" b="1">
                <a:solidFill>
                  <a:srgbClr val="000000"/>
                </a:solidFill>
                <a:latin typeface="微软雅黑" panose="020b0503020204020204" pitchFamily="34" charset="-122"/>
                <a:ea typeface="微软雅黑" panose="020b0503020204020204" pitchFamily="34" charset="-122"/>
                <a:cs typeface="字魂27号-布丁体"/>
              </a:rPr>
              <a:t>与国际格局的演变</a:t>
            </a:r>
            <a:endParaRPr lang="en-US" altLang="zh-CN" sz="2700" b="1">
              <a:solidFill>
                <a:srgbClr val="000000"/>
              </a:solidFill>
              <a:latin typeface="微软雅黑" panose="020b0503020204020204" pitchFamily="34" charset="-122"/>
              <a:ea typeface="微软雅黑" panose="020b0503020204020204" pitchFamily="34" charset="-122"/>
              <a:cs typeface="字魂27号-布丁体"/>
            </a:endParaRPr>
          </a:p>
        </p:txBody>
      </p:sp>
    </p:spTree>
  </p:cSld>
  <p:clrMapOvr>
    <a:masterClrMapping/>
  </p:clrMapOvr>
  <p:transition spd="slow" advTm="300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3"/>
          <a:stretch>
            <a:fillRect/>
          </a:stretch>
        </a:blipFill>
        <a:effectLst/>
      </p:bgPr>
    </p:bg>
    <p:spTree>
      <p:nvGrpSpPr>
        <p:cNvPr id="1" name=""/>
        <p:cNvGrpSpPr/>
        <p:nvPr/>
      </p:nvGrpSpPr>
      <p:grpSpPr>
        <a:xfrm>
          <a:off x="0" y="0"/>
          <a:ext cx="0" cy="0"/>
        </a:xfrm>
      </p:grpSpPr>
      <p:sp>
        <p:nvSpPr>
          <p:cNvPr id="2" name="文本框 1"/>
          <p:cNvSpPr txBox="1"/>
          <p:nvPr/>
        </p:nvSpPr>
        <p:spPr>
          <a:xfrm>
            <a:off x="101600" y="120015"/>
            <a:ext cx="4906010" cy="4031873"/>
          </a:xfrm>
          <a:prstGeom prst="rect">
            <a:avLst/>
          </a:prstGeom>
          <a:noFill/>
          <a:ln w="28575" cmpd="thickThin">
            <a:solidFill>
              <a:schemeClr val="accent1">
                <a:shade val="50000"/>
              </a:schemeClr>
            </a:solidFill>
            <a:prstDash val="solid"/>
          </a:ln>
        </p:spPr>
        <p:txBody>
          <a:bodyPr wrap="square" rtlCol="0" anchor="t">
            <a:spAutoFit/>
          </a:bodyPr>
          <a:lstStyle/>
          <a:p>
            <a:r>
              <a:rPr lang="en-US" altLang="zh-CN" sz="3200" b="1" smtClean="0"/>
              <a:t> </a:t>
            </a:r>
            <a:r>
              <a:rPr lang="zh-CN" altLang="zh-CN" sz="3200" b="1" smtClean="0"/>
              <a:t>冷战</a:t>
            </a:r>
            <a:r>
              <a:rPr lang="zh-CN" altLang="zh-CN" sz="3200" b="1"/>
              <a:t>与两极格局</a:t>
            </a:r>
          </a:p>
          <a:p>
            <a:r>
              <a:rPr lang="zh-CN" altLang="zh-CN" sz="3200" b="1"/>
              <a:t>冷战的概念</a:t>
            </a:r>
            <a:endParaRPr lang="zh-CN" altLang="zh-CN" sz="3200"/>
          </a:p>
          <a:p>
            <a:r>
              <a:rPr lang="zh-CN" altLang="zh-CN" sz="3200"/>
              <a:t>冷战是指</a:t>
            </a:r>
            <a:r>
              <a:rPr lang="en-US" altLang="zh-CN" sz="3200"/>
              <a:t>20</a:t>
            </a:r>
            <a:r>
              <a:rPr lang="zh-CN" altLang="zh-CN" sz="3200"/>
              <a:t>世纪</a:t>
            </a:r>
            <a:r>
              <a:rPr lang="en-US" altLang="zh-CN" sz="3200"/>
              <a:t>40</a:t>
            </a:r>
            <a:r>
              <a:rPr lang="zh-CN" altLang="zh-CN" sz="3200"/>
              <a:t>年代中后期至</a:t>
            </a:r>
            <a:r>
              <a:rPr lang="en-US" altLang="zh-CN" sz="3200"/>
              <a:t>80</a:t>
            </a:r>
            <a:r>
              <a:rPr lang="zh-CN" altLang="zh-CN" sz="3200"/>
              <a:t>年代末</a:t>
            </a:r>
            <a:r>
              <a:rPr lang="en-US" altLang="zh-CN" sz="3200"/>
              <a:t>90</a:t>
            </a:r>
            <a:r>
              <a:rPr lang="zh-CN" altLang="zh-CN" sz="3200"/>
              <a:t>年代初，以美、苏为首的两大集团之间逐步形成的既非战争又非和平的长期对峙与竞争状态。</a:t>
            </a:r>
          </a:p>
        </p:txBody>
      </p:sp>
      <p:pic>
        <p:nvPicPr>
          <p:cNvPr id="4" name="图片 3"/>
          <p:cNvPicPr>
            <a:picLocks noChangeAspect="1"/>
          </p:cNvPicPr>
          <p:nvPr/>
        </p:nvPicPr>
        <p:blipFill>
          <a:blip r:embed="rId2"/>
          <a:stretch>
            <a:fillRect/>
          </a:stretch>
        </p:blipFill>
        <p:spPr>
          <a:xfrm>
            <a:off x="5007610" y="302260"/>
            <a:ext cx="4010025" cy="4218305"/>
          </a:xfrm>
          <a:prstGeom prst="rect">
            <a:avLst/>
          </a:prstGeom>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89969" y="289051"/>
            <a:ext cx="6176589" cy="3539430"/>
          </a:xfrm>
          <a:prstGeom prst="rect">
            <a:avLst/>
          </a:prstGeom>
          <a:noFill/>
          <a:ln w="28575" cmpd="thickThin">
            <a:solidFill>
              <a:schemeClr val="accent1">
                <a:shade val="50000"/>
              </a:schemeClr>
            </a:solidFill>
            <a:prstDash val="solid"/>
          </a:ln>
        </p:spPr>
        <p:txBody>
          <a:bodyPr wrap="square" rtlCol="0" anchor="t">
            <a:spAutoFit/>
          </a:bodyPr>
          <a:lstStyle/>
          <a:p>
            <a:r>
              <a:rPr lang="en-US" altLang="zh-CN" sz="1600" b="1" smtClean="0"/>
              <a:t> </a:t>
            </a:r>
            <a:r>
              <a:rPr lang="zh-CN" altLang="zh-CN" sz="1600" b="1" smtClean="0"/>
              <a:t>冷战</a:t>
            </a:r>
            <a:r>
              <a:rPr lang="zh-CN" altLang="zh-CN" sz="1600" b="1"/>
              <a:t>形成背景</a:t>
            </a:r>
            <a:endParaRPr lang="zh-CN" altLang="zh-CN" sz="1600"/>
          </a:p>
          <a:p>
            <a:r>
              <a:rPr lang="zh-CN" altLang="zh-CN" sz="1600" b="1"/>
              <a:t>（</a:t>
            </a:r>
            <a:r>
              <a:rPr lang="en-US" altLang="zh-CN" sz="1600" b="1"/>
              <a:t>1</a:t>
            </a:r>
            <a:r>
              <a:rPr lang="zh-CN" altLang="zh-CN" sz="1600" b="1"/>
              <a:t>）第二次世界大战结束后，美国和苏联成为势均力敌的两个超级大国。</a:t>
            </a:r>
            <a:endParaRPr lang="zh-CN" altLang="zh-CN" sz="1600"/>
          </a:p>
          <a:p>
            <a:r>
              <a:rPr lang="zh-CN" altLang="zh-CN" sz="1600" b="1"/>
              <a:t>（</a:t>
            </a:r>
            <a:r>
              <a:rPr lang="en-US" altLang="zh-CN" sz="1600" b="1"/>
              <a:t>2</a:t>
            </a:r>
            <a:r>
              <a:rPr lang="zh-CN" altLang="zh-CN" sz="1600" b="1"/>
              <a:t>）美国建立了以美元为中心的资本主义体系，苏联在东欧国家建立了与苏联类似的社会主义制度，美、苏两国的国家战略不同，社会制度之间存在巨大差异，使得两国的国家利益存在严重冲突，意识形态也尖锐对立。</a:t>
            </a:r>
            <a:endParaRPr lang="zh-CN" altLang="zh-CN" sz="1600"/>
          </a:p>
          <a:p>
            <a:r>
              <a:rPr lang="zh-CN" altLang="zh-CN" sz="1600" b="1"/>
              <a:t>（</a:t>
            </a:r>
            <a:r>
              <a:rPr lang="en-US" altLang="zh-CN" sz="1600" b="1"/>
              <a:t>3</a:t>
            </a:r>
            <a:r>
              <a:rPr lang="zh-CN" altLang="zh-CN" sz="1600" b="1"/>
              <a:t>）美国在经济、军事实力膨胀的刺激下，利用重组战后世界的机会，发起和组织一系列国际性政治、经济机构。美国称霸世界的野心急剧膨胀，将苏联视为其建立世界霸权的最大障碍。</a:t>
            </a:r>
            <a:endParaRPr lang="zh-CN" altLang="zh-CN" sz="1600"/>
          </a:p>
          <a:p>
            <a:r>
              <a:rPr lang="zh-CN" altLang="zh-CN" sz="1600" b="1"/>
              <a:t>（</a:t>
            </a:r>
            <a:r>
              <a:rPr lang="en-US" altLang="zh-CN" sz="1600" b="1"/>
              <a:t>4</a:t>
            </a:r>
            <a:r>
              <a:rPr lang="zh-CN" altLang="zh-CN" sz="1600" b="1"/>
              <a:t>）战后的苏联希望有一个和平的国际环境恢复经济，发展社会主义。苏联极其关心自己的安全，特别是西部边界的安全。为确保东欧国家对苏友好，苏联努力扩大自己在东欧的影响，与美国发生了尖锐矛盾。</a:t>
            </a:r>
            <a:endParaRPr lang="zh-CN" altLang="zh-CN" sz="1600"/>
          </a:p>
        </p:txBody>
      </p:sp>
      <p:pic>
        <p:nvPicPr>
          <p:cNvPr id="3" name="图片 2"/>
          <p:cNvPicPr>
            <a:picLocks noChangeAspect="1"/>
          </p:cNvPicPr>
          <p:nvPr/>
        </p:nvPicPr>
        <p:blipFill>
          <a:blip r:embed="rId2"/>
          <a:stretch>
            <a:fillRect/>
          </a:stretch>
        </p:blipFill>
        <p:spPr>
          <a:xfrm>
            <a:off x="6346769" y="1243264"/>
            <a:ext cx="2541326" cy="2501131"/>
          </a:xfrm>
          <a:prstGeom prst="rect">
            <a:avLst/>
          </a:prstGeom>
        </p:spPr>
      </p:pic>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10237" y="994609"/>
            <a:ext cx="2935839" cy="2887947"/>
          </a:xfrm>
          <a:prstGeom prst="rect">
            <a:avLst/>
          </a:prstGeom>
        </p:spPr>
        <p:style>
          <a:lnRef idx="2">
            <a:schemeClr val="dk1"/>
          </a:lnRef>
          <a:fillRef idx="1">
            <a:schemeClr val="lt1"/>
          </a:fillRef>
          <a:effectRef idx="0">
            <a:schemeClr val="dk1"/>
          </a:effectRef>
          <a:fontRef idx="minor">
            <a:schemeClr val="dk1"/>
          </a:fontRef>
        </p:style>
      </p:pic>
      <p:graphicFrame>
        <p:nvGraphicFramePr>
          <p:cNvPr id="3" name="表格 2"/>
          <p:cNvGraphicFramePr>
            <a:graphicFrameLocks noGrp="1"/>
          </p:cNvGraphicFramePr>
          <p:nvPr>
            <p:extLst>
              <p:ext uri="{D42A27DB-BD31-4B8C-83A1-F6EECF244321}">
                <p14:modId xmlns:p14="http://schemas.microsoft.com/office/powerpoint/2010/main" val="914684806"/>
              </p:ext>
            </p:extLst>
          </p:nvPr>
        </p:nvGraphicFramePr>
        <p:xfrm>
          <a:off x="95851" y="678362"/>
          <a:ext cx="6014386" cy="3520440"/>
        </p:xfrm>
        <a:graphic>
          <a:graphicData uri="http://schemas.openxmlformats.org/drawingml/2006/table">
            <a:tbl>
              <a:tblPr>
                <a:tableStyleId>{5C22544A-7EE6-4342-B048-85BDC9FD1C3A}</a:tableStyleId>
              </a:tblPr>
              <a:tblGrid>
                <a:gridCol w="768552"/>
                <a:gridCol w="2572308"/>
                <a:gridCol w="2673526"/>
              </a:tblGrid>
              <a:tr h="0">
                <a:tc>
                  <a:txBody>
                    <a:bodyPr vert="horz" wrap="square"/>
                    <a:lstStyle/>
                    <a:p>
                      <a:pPr algn="ctr">
                        <a:lnSpc>
                          <a:spcPct val="150000"/>
                        </a:lnSpc>
                        <a:spcAft>
                          <a:spcPct val="0"/>
                        </a:spcAft>
                        <a:tabLst>
                          <a:tab pos="1350645"/>
                          <a:tab pos="2610485"/>
                        </a:tabLst>
                      </a:pPr>
                      <a:r>
                        <a:rPr lang="zh-CN" sz="1400" b="1" kern="100">
                          <a:effectLst/>
                        </a:rPr>
                        <a:t>领域</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zh-CN" sz="1400" b="1" kern="100">
                          <a:effectLst/>
                        </a:rPr>
                        <a:t>以美国为首的资本主义阵营</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zh-CN" sz="1400" b="1" kern="100">
                          <a:effectLst/>
                        </a:rPr>
                        <a:t>以苏联为首的社会主义阵营</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vert="horz" wrap="square"/>
                    <a:lstStyle/>
                    <a:p>
                      <a:pPr algn="ctr">
                        <a:lnSpc>
                          <a:spcPct val="150000"/>
                        </a:lnSpc>
                        <a:spcAft>
                          <a:spcPct val="0"/>
                        </a:spcAft>
                        <a:tabLst>
                          <a:tab pos="1350645"/>
                          <a:tab pos="2610485"/>
                        </a:tabLst>
                      </a:pPr>
                      <a:r>
                        <a:rPr lang="zh-CN" sz="1400" b="1" kern="100">
                          <a:effectLst/>
                        </a:rPr>
                        <a:t>政治</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zh-CN" sz="1400" b="1" kern="100">
                          <a:effectLst/>
                        </a:rPr>
                        <a:t>杜鲁门主义：宣布世界已经分裂为两个对立的营垒，美国将支持所有反对共产主义的国家</a:t>
                      </a:r>
                    </a:p>
                    <a:p>
                      <a:pPr algn="l">
                        <a:lnSpc>
                          <a:spcPct val="150000"/>
                        </a:lnSpc>
                        <a:spcAft>
                          <a:spcPct val="0"/>
                        </a:spcAft>
                        <a:tabLst>
                          <a:tab pos="1350645"/>
                          <a:tab pos="2610485"/>
                        </a:tabLst>
                      </a:pPr>
                      <a:r>
                        <a:rPr lang="zh-CN" sz="1400" b="1" kern="100">
                          <a:effectLst/>
                        </a:rPr>
                        <a:t>具有明显的反苏、反共色彩</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zh-CN" sz="1400" b="1" kern="100">
                          <a:effectLst/>
                        </a:rPr>
                        <a:t>成立共产党和工人党情报局，宣布世界已经分裂为帝国主义和反帝国主义两个相互敌对与斗争的阵营</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vert="horz" wrap="square"/>
                    <a:lstStyle/>
                    <a:p>
                      <a:pPr algn="ctr">
                        <a:lnSpc>
                          <a:spcPct val="150000"/>
                        </a:lnSpc>
                        <a:spcAft>
                          <a:spcPct val="0"/>
                        </a:spcAft>
                        <a:tabLst>
                          <a:tab pos="1350645"/>
                          <a:tab pos="2610485"/>
                        </a:tabLst>
                      </a:pPr>
                      <a:r>
                        <a:rPr lang="zh-CN" sz="1400" b="1" kern="100">
                          <a:effectLst/>
                        </a:rPr>
                        <a:t>经济</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zh-CN" sz="1400" b="1" kern="100">
                          <a:effectLst/>
                        </a:rPr>
                        <a:t>实施马歇尔计划，巩固了西欧的资本主义制度</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zh-CN" sz="1400" b="1" kern="100">
                          <a:effectLst/>
                        </a:rPr>
                        <a:t>成立经济互助委员会，形成了以苏联计划经济模式为主导的经济体系</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vert="horz" wrap="square"/>
                    <a:lstStyle/>
                    <a:p>
                      <a:pPr algn="ctr">
                        <a:lnSpc>
                          <a:spcPct val="150000"/>
                        </a:lnSpc>
                        <a:spcAft>
                          <a:spcPct val="0"/>
                        </a:spcAft>
                        <a:tabLst>
                          <a:tab pos="1350645"/>
                          <a:tab pos="2610485"/>
                        </a:tabLst>
                      </a:pPr>
                      <a:r>
                        <a:rPr lang="zh-CN" sz="1400" b="1" kern="100">
                          <a:effectLst/>
                        </a:rPr>
                        <a:t>地理</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zh-CN" sz="1400" b="1" kern="100">
                          <a:effectLst/>
                        </a:rPr>
                        <a:t>德意志联邦共和国成立</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zh-CN" sz="1400" b="1" kern="100">
                          <a:effectLst/>
                        </a:rPr>
                        <a:t>德意志民主共和国成立</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vert="horz" wrap="square"/>
                    <a:lstStyle/>
                    <a:p>
                      <a:pPr algn="ctr">
                        <a:lnSpc>
                          <a:spcPct val="150000"/>
                        </a:lnSpc>
                        <a:spcAft>
                          <a:spcPct val="0"/>
                        </a:spcAft>
                        <a:tabLst>
                          <a:tab pos="1350645"/>
                          <a:tab pos="2610485"/>
                        </a:tabLst>
                      </a:pPr>
                      <a:r>
                        <a:rPr lang="zh-CN" sz="1400" b="1" kern="100">
                          <a:effectLst/>
                        </a:rPr>
                        <a:t>军事</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en-US" sz="1400" b="1" kern="100">
                          <a:effectLst/>
                        </a:rPr>
                        <a:t>1949</a:t>
                      </a:r>
                      <a:r>
                        <a:rPr lang="zh-CN" sz="1400" b="1" kern="100">
                          <a:effectLst/>
                        </a:rPr>
                        <a:t>年</a:t>
                      </a:r>
                      <a:r>
                        <a:rPr lang="en-US" sz="1400" b="1" kern="100">
                          <a:effectLst/>
                        </a:rPr>
                        <a:t>4</a:t>
                      </a:r>
                      <a:r>
                        <a:rPr lang="zh-CN" sz="1400" b="1" kern="100">
                          <a:effectLst/>
                        </a:rPr>
                        <a:t>月，成立北大西洋公约组织，简称</a:t>
                      </a:r>
                      <a:r>
                        <a:rPr lang="en-US" sz="1400" b="1" kern="100">
                          <a:effectLst/>
                        </a:rPr>
                        <a:t>“</a:t>
                      </a:r>
                      <a:r>
                        <a:rPr lang="zh-CN" sz="1400" b="1" kern="100">
                          <a:effectLst/>
                        </a:rPr>
                        <a:t>北约</a:t>
                      </a:r>
                      <a:r>
                        <a:rPr lang="en-US" sz="1400" b="1" kern="100">
                          <a:effectLst/>
                        </a:rPr>
                        <a:t>”</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50000"/>
                        </a:lnSpc>
                        <a:spcAft>
                          <a:spcPct val="0"/>
                        </a:spcAft>
                        <a:tabLst>
                          <a:tab pos="1350645"/>
                          <a:tab pos="2610485"/>
                        </a:tabLst>
                      </a:pPr>
                      <a:r>
                        <a:rPr lang="en-US" sz="1400" b="1" kern="100">
                          <a:effectLst/>
                        </a:rPr>
                        <a:t>1955</a:t>
                      </a:r>
                      <a:r>
                        <a:rPr lang="zh-CN" sz="1400" b="1" kern="100">
                          <a:effectLst/>
                        </a:rPr>
                        <a:t>年，成立华沙条约组织，简称</a:t>
                      </a:r>
                      <a:r>
                        <a:rPr lang="en-US" sz="1400" b="1" kern="100">
                          <a:effectLst/>
                        </a:rPr>
                        <a:t>“</a:t>
                      </a:r>
                      <a:r>
                        <a:rPr lang="zh-CN" sz="1400" b="1" kern="100">
                          <a:effectLst/>
                        </a:rPr>
                        <a:t>华约</a:t>
                      </a:r>
                      <a:r>
                        <a:rPr lang="en-US" sz="1400" b="1" kern="100">
                          <a:effectLst/>
                        </a:rPr>
                        <a:t>”</a:t>
                      </a:r>
                      <a:r>
                        <a:rPr lang="zh-CN" sz="1400" b="1" kern="100">
                          <a:effectLst/>
                        </a:rPr>
                        <a:t>　标志两极格局的形成</a:t>
                      </a:r>
                      <a:endParaRPr lang="zh-CN" sz="1400" b="1" kern="100">
                        <a:effectLst/>
                        <a:latin typeface="宋体"/>
                        <a:cs typeface="Courier New"/>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261620" y="258445"/>
            <a:ext cx="4653915" cy="4399915"/>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2800" b="1" smtClean="0">
                <a:solidFill>
                  <a:srgbClr val="FF0000"/>
                </a:solidFill>
              </a:rPr>
              <a:t> 两极</a:t>
            </a:r>
            <a:r>
              <a:rPr lang="zh-CN" altLang="en-US" sz="2800" b="1">
                <a:solidFill>
                  <a:srgbClr val="FF0000"/>
                </a:solidFill>
              </a:rPr>
              <a:t>格局正式形成的标志:</a:t>
            </a:r>
            <a:r>
              <a:rPr lang="zh-CN" altLang="en-US" sz="2800"/>
              <a:t>到20世纪50年代中期,华约建立,以美苏为首的两大集团终于形成全面冷战对峙局面。</a:t>
            </a:r>
          </a:p>
          <a:p>
            <a:r>
              <a:rPr lang="zh-CN" altLang="en-US" sz="2800" b="1">
                <a:solidFill>
                  <a:srgbClr val="FF0000"/>
                </a:solidFill>
              </a:rPr>
              <a:t>特点</a:t>
            </a:r>
          </a:p>
          <a:p>
            <a:r>
              <a:rPr lang="zh-CN" altLang="en-US" sz="2800"/>
              <a:t>两极格局是不对称和不完全的。美国及其盟国总体实力始终强于苏联及其盟国;有些国家处于两大集团之外,如</a:t>
            </a:r>
            <a:r>
              <a:rPr lang="zh-CN" altLang="en-US" sz="2800" b="1">
                <a:solidFill>
                  <a:srgbClr val="FF0000"/>
                </a:solidFill>
              </a:rPr>
              <a:t>印度、印度尼西亚等。</a:t>
            </a:r>
          </a:p>
        </p:txBody>
      </p:sp>
      <p:pic>
        <p:nvPicPr>
          <p:cNvPr id="3" name="图片 2"/>
          <p:cNvPicPr>
            <a:picLocks noChangeAspect="1"/>
          </p:cNvPicPr>
          <p:nvPr/>
        </p:nvPicPr>
        <p:blipFill>
          <a:blip r:embed="rId2"/>
          <a:stretch>
            <a:fillRect/>
          </a:stretch>
        </p:blipFill>
        <p:spPr>
          <a:xfrm>
            <a:off x="4915535" y="258445"/>
            <a:ext cx="4761865" cy="4399280"/>
          </a:xfrm>
          <a:prstGeom prst="rect">
            <a:avLst/>
          </a:prstGeom>
        </p:spPr>
      </p:pic>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51435" y="63500"/>
            <a:ext cx="9041130" cy="5015865"/>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3200" b="1" smtClean="0">
                <a:solidFill>
                  <a:srgbClr val="FF0000"/>
                </a:solidFill>
              </a:rPr>
              <a:t>20世纪50年代</a:t>
            </a:r>
            <a:r>
              <a:rPr lang="zh-CN" altLang="en-US" sz="3200" b="1">
                <a:solidFill>
                  <a:srgbClr val="FF0000"/>
                </a:solidFill>
              </a:rPr>
              <a:t>中期以后国际关系的特点:</a:t>
            </a:r>
            <a:r>
              <a:rPr lang="zh-CN" altLang="en-US" sz="3200"/>
              <a:t>东西方关系既有缓和,也有激烈冷战对抗;两极格局中孕育着多极化发展趋勢。</a:t>
            </a:r>
          </a:p>
          <a:p>
            <a:endParaRPr lang="zh-CN" altLang="en-US" sz="3200"/>
          </a:p>
          <a:p>
            <a:r>
              <a:rPr lang="zh-CN" altLang="en-US" sz="3200" b="1">
                <a:solidFill>
                  <a:srgbClr val="FF0000"/>
                </a:solidFill>
              </a:rPr>
              <a:t>具体表现:</a:t>
            </a:r>
            <a:r>
              <a:rPr lang="zh-CN" altLang="en-US" sz="3200"/>
              <a:t>美、苏开展对话;出现第二次柏林危机和古巴导弹危机;世界发生了深刻变化。</a:t>
            </a:r>
          </a:p>
          <a:p>
            <a:endParaRPr lang="zh-CN" altLang="en-US" sz="3200"/>
          </a:p>
          <a:p>
            <a:r>
              <a:rPr lang="zh-CN" altLang="en-US" sz="3200" b="1">
                <a:solidFill>
                  <a:srgbClr val="FF0000"/>
                </a:solidFill>
              </a:rPr>
              <a:t>影响:</a:t>
            </a:r>
            <a:r>
              <a:rPr lang="zh-CN" altLang="en-US" sz="3200"/>
              <a:t>两次危机虽然没有达到局部热战的程度,但带来的战争特别是核战争的风险是空前严重的:国际关系的新变化,对美苏两极格局造成了有力冲击。</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noFill/>
        <a:effectLst/>
      </p:bgPr>
    </p:bg>
    <p:spTree>
      <p:nvGrpSpPr>
        <p:cNvPr id="1" name=""/>
        <p:cNvGrpSpPr/>
        <p:nvPr/>
      </p:nvGrpSpPr>
      <p:grpSpPr>
        <a:xfrm>
          <a:off x="0" y="0"/>
          <a:ext cx="0" cy="0"/>
        </a:xfrm>
      </p:grpSpPr>
      <p:sp>
        <p:nvSpPr>
          <p:cNvPr id="6" name="矩形 5"/>
          <p:cNvSpPr/>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9060101010101" pitchFamily="49" charset="-122"/>
                <a:ea typeface="黑体" panose="02010609060101010101" pitchFamily="49" charset="-122"/>
              </a:rPr>
              <a:t>图片情境</a:t>
            </a:r>
          </a:p>
        </p:txBody>
      </p:sp>
      <p:sp>
        <p:nvSpPr>
          <p:cNvPr id="7" name="矩形 6"/>
          <p:cNvSpPr/>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0356" name="文本框 8"/>
          <p:cNvSpPr txBox="1">
            <a:spLocks noChangeArrowheads="1"/>
          </p:cNvSpPr>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9060101010101" pitchFamily="49" charset="-122"/>
                <a:ea typeface="黑体" panose="02010609060101010101" pitchFamily="49" charset="-122"/>
              </a:rPr>
              <a:t>冷战的发展与多极力量的成长</a:t>
            </a:r>
            <a:endParaRPr lang="zh-CN" altLang="en-US" sz="2600">
              <a:solidFill>
                <a:srgbClr val="990033"/>
              </a:solidFill>
              <a:latin typeface="黑体" panose="02010609060101010101" pitchFamily="49" charset="-122"/>
              <a:ea typeface="黑体" panose="02010609060101010101" pitchFamily="49" charset="-122"/>
            </a:endParaRPr>
          </a:p>
        </p:txBody>
      </p:sp>
      <p:sp>
        <p:nvSpPr>
          <p:cNvPr id="100357" name="矩形 1"/>
          <p:cNvSpPr>
            <a:spLocks noChangeArrowheads="1"/>
          </p:cNvSpPr>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11" name="矩形 10"/>
          <p:cNvSpPr>
            <a:spLocks noChangeArrowheads="1"/>
          </p:cNvSpPr>
          <p:nvPr/>
        </p:nvSpPr>
        <p:spPr bwMode="auto">
          <a:xfrm>
            <a:off x="5795585" y="1325145"/>
            <a:ext cx="2559005" cy="3139321"/>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a:solidFill>
                  <a:srgbClr val="FFFFFF"/>
                </a:solidFill>
                <a:latin typeface="黑体" panose="02010609060101010101" pitchFamily="49" charset="-122"/>
                <a:ea typeface="黑体" panose="02010609060101010101" pitchFamily="49" charset="-122"/>
              </a:rPr>
              <a:t>古巴导弹</a:t>
            </a:r>
            <a:r>
              <a:rPr lang="zh-CN" altLang="en-US" b="1" smtClean="0">
                <a:solidFill>
                  <a:srgbClr val="FFFFFF"/>
                </a:solidFill>
                <a:latin typeface="黑体" panose="02010609060101010101" pitchFamily="49" charset="-122"/>
                <a:ea typeface="黑体" panose="02010609060101010101" pitchFamily="49" charset="-122"/>
              </a:rPr>
              <a:t>危机漫画</a:t>
            </a:r>
            <a:endParaRPr lang="zh-CN" altLang="en-US" b="1">
              <a:solidFill>
                <a:srgbClr val="FFFFFF"/>
              </a:solidFill>
              <a:latin typeface="黑体" panose="02010609060101010101" pitchFamily="49" charset="-122"/>
              <a:ea typeface="黑体" panose="02010609060101010101" pitchFamily="49" charset="-122"/>
            </a:endParaRPr>
          </a:p>
          <a:p>
            <a:r>
              <a:rPr lang="en-US" altLang="zh-CN" b="1" smtClean="0">
                <a:solidFill>
                  <a:srgbClr val="FFFFFF"/>
                </a:solidFill>
                <a:latin typeface="黑体" panose="02010609060101010101" pitchFamily="49" charset="-122"/>
                <a:ea typeface="黑体" panose="02010609060101010101" pitchFamily="49" charset="-122"/>
              </a:rPr>
              <a:t>1962</a:t>
            </a:r>
            <a:r>
              <a:rPr lang="zh-CN" altLang="en-US" b="1" smtClean="0">
                <a:solidFill>
                  <a:srgbClr val="FFFFFF"/>
                </a:solidFill>
                <a:latin typeface="黑体" panose="02010609060101010101" pitchFamily="49" charset="-122"/>
                <a:ea typeface="黑体" panose="02010609060101010101" pitchFamily="49" charset="-122"/>
              </a:rPr>
              <a:t>年</a:t>
            </a:r>
            <a:r>
              <a:rPr lang="en-US" altLang="zh-CN" b="1" smtClean="0">
                <a:solidFill>
                  <a:srgbClr val="FFFFFF"/>
                </a:solidFill>
                <a:latin typeface="黑体" panose="02010609060101010101" pitchFamily="49" charset="-122"/>
                <a:ea typeface="黑体" panose="02010609060101010101" pitchFamily="49" charset="-122"/>
              </a:rPr>
              <a:t>10</a:t>
            </a:r>
            <a:r>
              <a:rPr lang="zh-CN" altLang="en-US" b="1" smtClean="0">
                <a:solidFill>
                  <a:srgbClr val="FFFFFF"/>
                </a:solidFill>
                <a:latin typeface="黑体" panose="02010609060101010101" pitchFamily="49" charset="-122"/>
                <a:ea typeface="黑体" panose="02010609060101010101" pitchFamily="49" charset="-122"/>
              </a:rPr>
              <a:t>月</a:t>
            </a:r>
            <a:r>
              <a:rPr lang="zh-CN" altLang="en-US" b="1">
                <a:solidFill>
                  <a:srgbClr val="FFFFFF"/>
                </a:solidFill>
                <a:latin typeface="黑体" panose="02010609060101010101" pitchFamily="49" charset="-122"/>
                <a:ea typeface="黑体" panose="02010609060101010101" pitchFamily="49" charset="-122"/>
              </a:rPr>
              <a:t>，美国指责苏联在古巴部署导弹</a:t>
            </a:r>
            <a:r>
              <a:rPr lang="zh-CN" altLang="en-US" b="1" smtClean="0">
                <a:solidFill>
                  <a:srgbClr val="FFFFFF"/>
                </a:solidFill>
                <a:latin typeface="黑体" panose="02010609060101010101" pitchFamily="49" charset="-122"/>
                <a:ea typeface="黑体" panose="02010609060101010101" pitchFamily="49" charset="-122"/>
              </a:rPr>
              <a:t>，苏联</a:t>
            </a:r>
            <a:r>
              <a:rPr lang="zh-CN" altLang="en-US" b="1">
                <a:solidFill>
                  <a:srgbClr val="FFFFFF"/>
                </a:solidFill>
                <a:latin typeface="黑体" panose="02010609060101010101" pitchFamily="49" charset="-122"/>
                <a:ea typeface="黑体" panose="02010609060101010101" pitchFamily="49" charset="-122"/>
              </a:rPr>
              <a:t>否认，古巴导弹危机爆发。美国</a:t>
            </a:r>
            <a:r>
              <a:rPr lang="zh-CN" altLang="en-US" b="1" smtClean="0">
                <a:solidFill>
                  <a:srgbClr val="FFFFFF"/>
                </a:solidFill>
                <a:latin typeface="黑体" panose="02010609060101010101" pitchFamily="49" charset="-122"/>
                <a:ea typeface="黑体" panose="02010609060101010101" pitchFamily="49" charset="-122"/>
              </a:rPr>
              <a:t>出动军舰和飞机</a:t>
            </a:r>
            <a:r>
              <a:rPr lang="zh-CN" altLang="en-US" b="1">
                <a:solidFill>
                  <a:srgbClr val="FFFFFF"/>
                </a:solidFill>
                <a:latin typeface="黑体" panose="02010609060101010101" pitchFamily="49" charset="-122"/>
                <a:ea typeface="黑体" panose="02010609060101010101" pitchFamily="49" charset="-122"/>
              </a:rPr>
              <a:t>，将古巴“隔离”。美、苏军队都进入备战</a:t>
            </a:r>
            <a:r>
              <a:rPr lang="zh-CN" altLang="en-US" b="1" smtClean="0">
                <a:solidFill>
                  <a:srgbClr val="FFFFFF"/>
                </a:solidFill>
                <a:latin typeface="黑体" panose="02010609060101010101" pitchFamily="49" charset="-122"/>
                <a:ea typeface="黑体" panose="02010609060101010101" pitchFamily="49" charset="-122"/>
              </a:rPr>
              <a:t>状态。但是</a:t>
            </a:r>
            <a:r>
              <a:rPr lang="zh-CN" altLang="en-US" b="1">
                <a:solidFill>
                  <a:srgbClr val="FFFFFF"/>
                </a:solidFill>
                <a:latin typeface="黑体" panose="02010609060101010101" pitchFamily="49" charset="-122"/>
                <a:ea typeface="黑体" panose="02010609060101010101" pitchFamily="49" charset="-122"/>
              </a:rPr>
              <a:t>，美、苏对危机的处理十分谨慎，</a:t>
            </a:r>
            <a:r>
              <a:rPr lang="zh-CN" altLang="en-US" b="1" smtClean="0">
                <a:solidFill>
                  <a:srgbClr val="FFFFFF"/>
                </a:solidFill>
                <a:latin typeface="黑体" panose="02010609060101010101" pitchFamily="49" charset="-122"/>
                <a:ea typeface="黑体" panose="02010609060101010101" pitchFamily="49" charset="-122"/>
              </a:rPr>
              <a:t>双方通过</a:t>
            </a:r>
            <a:r>
              <a:rPr lang="zh-CN" altLang="en-US" b="1">
                <a:solidFill>
                  <a:srgbClr val="FFFFFF"/>
                </a:solidFill>
                <a:latin typeface="黑体" panose="02010609060101010101" pitchFamily="49" charset="-122"/>
                <a:ea typeface="黑体" panose="02010609060101010101" pitchFamily="49" charset="-122"/>
              </a:rPr>
              <a:t>秘密谈判，结束了危机</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31067" y="1325146"/>
            <a:ext cx="4155333" cy="3139320"/>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90170" y="156210"/>
            <a:ext cx="5785485" cy="4401205"/>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2800" smtClean="0"/>
              <a:t> 两极</a:t>
            </a:r>
            <a:r>
              <a:rPr lang="zh-CN" altLang="en-US" sz="2800"/>
              <a:t>格局下世界发生的深刻变化、形成原因、具体表现及产生的影响</a:t>
            </a:r>
          </a:p>
          <a:p>
            <a:r>
              <a:rPr lang="zh-CN" altLang="en-US" sz="3200" b="1">
                <a:solidFill>
                  <a:srgbClr val="FF0000"/>
                </a:solidFill>
              </a:rPr>
              <a:t>深刻变化</a:t>
            </a:r>
          </a:p>
          <a:p>
            <a:r>
              <a:rPr lang="zh-CN" altLang="en-US" sz="3200"/>
              <a:t>美国为首的西方集团逐渐分化</a:t>
            </a:r>
          </a:p>
          <a:p>
            <a:r>
              <a:rPr lang="zh-CN" altLang="en-US" sz="3200"/>
              <a:t>具体表现：欧共体的成立和发展;日本经济起飞及“政治大国”追求。</a:t>
            </a:r>
          </a:p>
          <a:p>
            <a:r>
              <a:rPr lang="zh-CN" altLang="en-US" sz="3200" b="1">
                <a:solidFill>
                  <a:srgbClr val="FF0000"/>
                </a:solidFill>
              </a:rPr>
              <a:t>影响：</a:t>
            </a:r>
            <a:r>
              <a:rPr lang="zh-CN" altLang="en-US" sz="3200"/>
              <a:t>西欧和日本逐渐成为重要的国际力量。</a:t>
            </a:r>
          </a:p>
        </p:txBody>
      </p:sp>
      <p:pic>
        <p:nvPicPr>
          <p:cNvPr id="3" name="图片 2"/>
          <p:cNvPicPr>
            <a:picLocks noChangeAspect="1"/>
          </p:cNvPicPr>
          <p:nvPr/>
        </p:nvPicPr>
        <p:blipFill>
          <a:blip r:embed="rId2"/>
          <a:stretch>
            <a:fillRect/>
          </a:stretch>
        </p:blipFill>
        <p:spPr>
          <a:xfrm>
            <a:off x="5978525" y="156210"/>
            <a:ext cx="3093085" cy="4831080"/>
          </a:xfrm>
          <a:prstGeom prst="rect">
            <a:avLst/>
          </a:prstGeom>
        </p:spPr>
      </p:pic>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147320" y="516255"/>
            <a:ext cx="4996815" cy="3969385"/>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3600"/>
              <a:t>苏联为首的社会主义阵营开始瓦解</a:t>
            </a:r>
          </a:p>
          <a:p>
            <a:r>
              <a:rPr lang="zh-CN" altLang="en-US" sz="3600" b="1">
                <a:solidFill>
                  <a:srgbClr val="FF0000"/>
                </a:solidFill>
              </a:rPr>
              <a:t>原因：</a:t>
            </a:r>
            <a:r>
              <a:rPr lang="zh-CN" altLang="en-US" sz="3600"/>
              <a:t>苏联大国主义和民族利己主义</a:t>
            </a:r>
          </a:p>
          <a:p>
            <a:r>
              <a:rPr lang="zh-CN" altLang="en-US" sz="3600" b="1">
                <a:solidFill>
                  <a:srgbClr val="FF0000"/>
                </a:solidFill>
              </a:rPr>
              <a:t>表现：</a:t>
            </a:r>
            <a:r>
              <a:rPr lang="zh-CN" altLang="en-US" sz="3600"/>
              <a:t>东欧国家反对苏联控制的斗争；中苏关系破裂</a:t>
            </a:r>
          </a:p>
        </p:txBody>
      </p:sp>
      <p:pic>
        <p:nvPicPr>
          <p:cNvPr id="3" name="图片 2"/>
          <p:cNvPicPr>
            <a:picLocks noChangeAspect="1"/>
          </p:cNvPicPr>
          <p:nvPr/>
        </p:nvPicPr>
        <p:blipFill>
          <a:blip r:embed="rId2"/>
          <a:stretch>
            <a:fillRect/>
          </a:stretch>
        </p:blipFill>
        <p:spPr>
          <a:xfrm>
            <a:off x="5212715" y="516255"/>
            <a:ext cx="3778250" cy="3968750"/>
          </a:xfrm>
          <a:prstGeom prst="rect">
            <a:avLst/>
          </a:prstGeom>
        </p:spPr>
      </p:pic>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455930" y="216535"/>
            <a:ext cx="4277360" cy="4523105"/>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3200"/>
              <a:t>新中国的和平崛起</a:t>
            </a:r>
          </a:p>
          <a:p>
            <a:r>
              <a:rPr lang="zh-CN" altLang="en-US" sz="3200" b="1">
                <a:solidFill>
                  <a:srgbClr val="FF0000"/>
                </a:solidFill>
              </a:rPr>
              <a:t>表现：</a:t>
            </a:r>
            <a:r>
              <a:rPr lang="zh-CN" altLang="en-US" sz="3200"/>
              <a:t>中国拥有两弹一星、中华人民共和国恢复在联合国的合法席位、美国总统尼克松正式访华等</a:t>
            </a:r>
          </a:p>
          <a:p>
            <a:r>
              <a:rPr lang="zh-CN" altLang="en-US" sz="3200" b="1">
                <a:solidFill>
                  <a:srgbClr val="FF0000"/>
                </a:solidFill>
              </a:rPr>
              <a:t>影响：</a:t>
            </a:r>
            <a:r>
              <a:rPr lang="zh-CN" altLang="en-US" sz="3200"/>
              <a:t>中国成为国际社会中不可忽视的政治力量</a:t>
            </a:r>
          </a:p>
        </p:txBody>
      </p:sp>
      <p:pic>
        <p:nvPicPr>
          <p:cNvPr id="3" name="图片 2"/>
          <p:cNvPicPr>
            <a:picLocks noChangeAspect="1"/>
          </p:cNvPicPr>
          <p:nvPr/>
        </p:nvPicPr>
        <p:blipFill>
          <a:blip r:embed="rId2"/>
          <a:stretch>
            <a:fillRect/>
          </a:stretch>
        </p:blipFill>
        <p:spPr>
          <a:xfrm>
            <a:off x="5017770" y="216535"/>
            <a:ext cx="3794760" cy="4523105"/>
          </a:xfrm>
          <a:prstGeom prst="rect">
            <a:avLst/>
          </a:prstGeom>
        </p:spPr>
      </p:pic>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147320" y="63500"/>
            <a:ext cx="4608830" cy="5015865"/>
          </a:xfrm>
          <a:prstGeom prst="rect">
            <a:avLst/>
          </a:prstGeom>
          <a:noFill/>
          <a:ln w="28575" cmpd="thickThin">
            <a:solidFill>
              <a:schemeClr val="accent1">
                <a:shade val="50000"/>
              </a:schemeClr>
            </a:solidFill>
            <a:prstDash val="solid"/>
          </a:ln>
        </p:spPr>
        <p:txBody>
          <a:bodyPr wrap="square" rtlCol="0" anchor="t">
            <a:spAutoFit/>
          </a:bodyPr>
          <a:lstStyle/>
          <a:p>
            <a:r>
              <a:rPr lang="zh-CN" altLang="en-US" sz="3200" b="1">
                <a:solidFill>
                  <a:srgbClr val="FF0000"/>
                </a:solidFill>
              </a:rPr>
              <a:t>第三世界的兴起和发展</a:t>
            </a:r>
          </a:p>
          <a:p>
            <a:r>
              <a:rPr lang="zh-CN" altLang="en-US" sz="3200" b="1">
                <a:solidFill>
                  <a:srgbClr val="FF0000"/>
                </a:solidFill>
              </a:rPr>
              <a:t>表现</a:t>
            </a:r>
            <a:r>
              <a:rPr lang="zh-CN" altLang="en-US" sz="3200"/>
              <a:t>：1955年万隆会议召开，不结盟运动形成。</a:t>
            </a:r>
          </a:p>
          <a:p>
            <a:r>
              <a:rPr lang="zh-CN" altLang="en-US" sz="3200" b="1">
                <a:solidFill>
                  <a:srgbClr val="FF0000"/>
                </a:solidFill>
              </a:rPr>
              <a:t>影响：</a:t>
            </a:r>
            <a:r>
              <a:rPr lang="zh-CN" altLang="en-US" sz="3200"/>
              <a:t>诞生了体现和平共处原则的“万隆精神”;不结盟运动是发展中国家以独立政治力量登上国际政治舞台的重要标志</a:t>
            </a:r>
          </a:p>
        </p:txBody>
      </p:sp>
      <p:pic>
        <p:nvPicPr>
          <p:cNvPr id="3" name="图片 2"/>
          <p:cNvPicPr>
            <a:picLocks noChangeAspect="1"/>
          </p:cNvPicPr>
          <p:nvPr/>
        </p:nvPicPr>
        <p:blipFill>
          <a:blip r:embed="rId2"/>
          <a:stretch>
            <a:fillRect/>
          </a:stretch>
        </p:blipFill>
        <p:spPr>
          <a:xfrm>
            <a:off x="4880610" y="114935"/>
            <a:ext cx="4148455" cy="4912995"/>
          </a:xfrm>
          <a:prstGeom prst="rect">
            <a:avLst/>
          </a:prstGeom>
        </p:spPr>
      </p:pic>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215900" y="321945"/>
            <a:ext cx="5166995" cy="3969385"/>
          </a:xfrm>
          <a:prstGeom prst="rect">
            <a:avLst/>
          </a:prstGeom>
          <a:noFill/>
          <a:ln w="28575" cmpd="sng">
            <a:solidFill>
              <a:schemeClr val="accent1">
                <a:shade val="50000"/>
              </a:schemeClr>
            </a:solidFill>
            <a:prstDash val="solid"/>
          </a:ln>
        </p:spPr>
        <p:txBody>
          <a:bodyPr wrap="square" rtlCol="0" anchor="t">
            <a:spAutoFit/>
          </a:bodyPr>
          <a:lstStyle/>
          <a:p>
            <a:r>
              <a:rPr lang="zh-CN" altLang="en-US" sz="3600" b="1" smtClean="0">
                <a:solidFill>
                  <a:srgbClr val="FF0000"/>
                </a:solidFill>
              </a:rPr>
              <a:t>美</a:t>
            </a:r>
            <a:r>
              <a:rPr lang="zh-CN" altLang="en-US" sz="3600" b="1">
                <a:solidFill>
                  <a:srgbClr val="FF0000"/>
                </a:solidFill>
              </a:rPr>
              <a:t>苏关系走向缓和的背景:</a:t>
            </a:r>
            <a:r>
              <a:rPr lang="zh-CN" altLang="en-US" sz="3600"/>
              <a:t>1979年苏联入侵阿富汗,美国再次加强对苏联的遏制;美国大搞军备竞赛,提出并着手实施“战略防御计划”,企图拖垮苏联。</a:t>
            </a:r>
          </a:p>
        </p:txBody>
      </p:sp>
      <p:pic>
        <p:nvPicPr>
          <p:cNvPr id="3" name="图片 2"/>
          <p:cNvPicPr>
            <a:picLocks noChangeAspect="1"/>
          </p:cNvPicPr>
          <p:nvPr/>
        </p:nvPicPr>
        <p:blipFill>
          <a:blip r:embed="rId2"/>
          <a:stretch>
            <a:fillRect/>
          </a:stretch>
        </p:blipFill>
        <p:spPr>
          <a:xfrm>
            <a:off x="5478780" y="173990"/>
            <a:ext cx="3432175" cy="4117975"/>
          </a:xfrm>
          <a:prstGeom prst="rect">
            <a:avLst/>
          </a:prstGeom>
        </p:spPr>
      </p:pic>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noFill/>
        <a:effectLst/>
      </p:bgPr>
    </p:bg>
    <p:spTree>
      <p:nvGrpSpPr>
        <p:cNvPr id="1" name=""/>
        <p:cNvGrpSpPr/>
        <p:nvPr/>
      </p:nvGrpSpPr>
      <p:grpSpPr>
        <a:xfrm>
          <a:off x="0" y="0"/>
          <a:ext cx="0" cy="0"/>
        </a:xfrm>
      </p:grpSpPr>
      <p:sp>
        <p:nvSpPr>
          <p:cNvPr id="6" name="矩形 5"/>
          <p:cNvSpPr/>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9060101010101" pitchFamily="49" charset="-122"/>
                <a:ea typeface="黑体" panose="02010609060101010101" pitchFamily="49" charset="-122"/>
              </a:rPr>
              <a:t>图片情境</a:t>
            </a:r>
          </a:p>
        </p:txBody>
      </p:sp>
      <p:sp>
        <p:nvSpPr>
          <p:cNvPr id="7" name="矩形 6"/>
          <p:cNvSpPr/>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5477" name="矩形 1"/>
          <p:cNvSpPr>
            <a:spLocks noChangeArrowheads="1"/>
          </p:cNvSpPr>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11" name="矩形 10"/>
          <p:cNvSpPr>
            <a:spLocks noChangeArrowheads="1"/>
          </p:cNvSpPr>
          <p:nvPr/>
        </p:nvSpPr>
        <p:spPr bwMode="auto">
          <a:xfrm>
            <a:off x="5880523" y="1450594"/>
            <a:ext cx="2414861" cy="286232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a:solidFill>
                  <a:srgbClr val="FFFFFF"/>
                </a:solidFill>
                <a:latin typeface="黑体" panose="02010609060101010101" pitchFamily="49" charset="-122"/>
                <a:ea typeface="黑体" panose="02010609060101010101" pitchFamily="49" charset="-122"/>
              </a:rPr>
              <a:t>美国“战略防御计划”示意图</a:t>
            </a:r>
          </a:p>
          <a:p>
            <a:r>
              <a:rPr lang="zh-CN" altLang="en-US" b="1" smtClean="0">
                <a:solidFill>
                  <a:srgbClr val="FFFFFF"/>
                </a:solidFill>
                <a:latin typeface="黑体" panose="02010609060101010101" pitchFamily="49" charset="-122"/>
                <a:ea typeface="黑体" panose="02010609060101010101" pitchFamily="49" charset="-122"/>
              </a:rPr>
              <a:t>该计划又</a:t>
            </a:r>
            <a:r>
              <a:rPr lang="zh-CN" altLang="en-US" b="1">
                <a:solidFill>
                  <a:srgbClr val="FFFFFF"/>
                </a:solidFill>
                <a:latin typeface="黑体" panose="02010609060101010101" pitchFamily="49" charset="-122"/>
                <a:ea typeface="黑体" panose="02010609060101010101" pitchFamily="49" charset="-122"/>
              </a:rPr>
              <a:t>称</a:t>
            </a:r>
            <a:r>
              <a:rPr lang="zh-CN" altLang="en-US" b="1" smtClean="0">
                <a:solidFill>
                  <a:srgbClr val="FFFFFF"/>
                </a:solidFill>
                <a:latin typeface="黑体" panose="02010609060101010101" pitchFamily="49" charset="-122"/>
                <a:ea typeface="黑体" panose="02010609060101010101" pitchFamily="49" charset="-122"/>
              </a:rPr>
              <a:t>“星球大战计划”，是</a:t>
            </a:r>
            <a:r>
              <a:rPr lang="zh-CN" altLang="en-US" b="1">
                <a:solidFill>
                  <a:srgbClr val="FFFFFF"/>
                </a:solidFill>
                <a:latin typeface="黑体" panose="02010609060101010101" pitchFamily="49" charset="-122"/>
                <a:ea typeface="黑体" panose="02010609060101010101" pitchFamily="49" charset="-122"/>
              </a:rPr>
              <a:t>在美国上空建立一种反弹道导弹的核战略防御体系，利用太空和地面武器拦截敌方导弹，以保证美国在核攻击时处于安全状态</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66987" y="1282791"/>
            <a:ext cx="4006256" cy="3197928"/>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216535" y="-59055"/>
            <a:ext cx="5258435" cy="5262245"/>
          </a:xfrm>
          <a:prstGeom prst="rect">
            <a:avLst/>
          </a:prstGeom>
          <a:noFill/>
          <a:ln w="28575" cmpd="sng">
            <a:solidFill>
              <a:schemeClr val="accent1">
                <a:shade val="50000"/>
              </a:schemeClr>
            </a:solidFill>
            <a:prstDash val="solid"/>
          </a:ln>
        </p:spPr>
        <p:txBody>
          <a:bodyPr wrap="square" rtlCol="0" anchor="t">
            <a:spAutoFit/>
          </a:bodyPr>
          <a:lstStyle/>
          <a:p>
            <a:r>
              <a:rPr lang="zh-CN" altLang="en-US" sz="2800" b="1">
                <a:solidFill>
                  <a:srgbClr val="FF0000"/>
                </a:solidFill>
              </a:rPr>
              <a:t>主要表现:</a:t>
            </a:r>
            <a:r>
              <a:rPr lang="zh-CN" altLang="en-US" sz="2800"/>
              <a:t>美苏首脑多次会晤,建立了多层次对话机制;裁军取得重要进展1987年美苏签署(关于消除两国中程和中短程导弹条约》,1991年两国签订《美苏关于削减和限制进攻性战略武器条约》;苏联实行战略收缩一一从阿富汗撤军,宣布不再干涉东欧事务,同意德国统一,苏联与中国关系正常化,等等。</a:t>
            </a:r>
          </a:p>
          <a:p>
            <a:r>
              <a:rPr lang="zh-CN" altLang="en-US" sz="2800" b="1">
                <a:solidFill>
                  <a:srgbClr val="FF0000"/>
                </a:solidFill>
              </a:rPr>
              <a:t>特点:</a:t>
            </a:r>
            <a:r>
              <a:rPr lang="zh-CN" altLang="en-US" sz="2800"/>
              <a:t>美苏关系走向缓和,主要是以苏联的退让和妥协为前提的。</a:t>
            </a:r>
          </a:p>
        </p:txBody>
      </p:sp>
      <p:pic>
        <p:nvPicPr>
          <p:cNvPr id="3" name="图片 2"/>
          <p:cNvPicPr>
            <a:picLocks noChangeAspect="1"/>
          </p:cNvPicPr>
          <p:nvPr/>
        </p:nvPicPr>
        <p:blipFill>
          <a:blip r:embed="rId2"/>
          <a:stretch>
            <a:fillRect/>
          </a:stretch>
        </p:blipFill>
        <p:spPr>
          <a:xfrm>
            <a:off x="5474970" y="188595"/>
            <a:ext cx="3623945" cy="4079240"/>
          </a:xfrm>
          <a:prstGeom prst="rect">
            <a:avLst/>
          </a:prstGeom>
        </p:spPr>
      </p:pic>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90170" y="83820"/>
            <a:ext cx="5294630" cy="4831080"/>
          </a:xfrm>
          <a:prstGeom prst="rect">
            <a:avLst/>
          </a:prstGeom>
          <a:noFill/>
          <a:ln w="28575" cmpd="sng">
            <a:solidFill>
              <a:schemeClr val="accent1">
                <a:shade val="50000"/>
              </a:schemeClr>
            </a:solidFill>
            <a:prstDash val="solid"/>
          </a:ln>
        </p:spPr>
        <p:txBody>
          <a:bodyPr wrap="square" rtlCol="0" anchor="t">
            <a:spAutoFit/>
          </a:bodyPr>
          <a:lstStyle/>
          <a:p>
            <a:r>
              <a:rPr lang="zh-CN" altLang="en-US" sz="2800" b="1">
                <a:solidFill>
                  <a:srgbClr val="FF0000"/>
                </a:solidFill>
              </a:rPr>
              <a:t>7.两极格局瓦解的标志:</a:t>
            </a:r>
            <a:r>
              <a:rPr lang="zh-CN" altLang="en-US" sz="2800"/>
              <a:t>东欧剧变、苏联解体。</a:t>
            </a:r>
          </a:p>
          <a:p>
            <a:r>
              <a:rPr lang="zh-CN" altLang="en-US" sz="2800" b="1">
                <a:solidFill>
                  <a:srgbClr val="FF0000"/>
                </a:solidFill>
              </a:rPr>
              <a:t>瓦解原因:</a:t>
            </a:r>
            <a:r>
              <a:rPr lang="zh-CN" altLang="en-US" sz="2800"/>
              <a:t>苏联放任西方对东欧的和平演变攻势;国内改革过于激进和西化;放弃共产党的领导地位。</a:t>
            </a:r>
          </a:p>
          <a:p>
            <a:r>
              <a:rPr lang="zh-CN" altLang="en-US" sz="2800"/>
              <a:t>特点:苏联以自行坍塌的方式消失。</a:t>
            </a:r>
          </a:p>
          <a:p>
            <a:r>
              <a:rPr lang="zh-CN" altLang="en-US" sz="2800" b="1">
                <a:solidFill>
                  <a:srgbClr val="FF0000"/>
                </a:solidFill>
              </a:rPr>
              <a:t>重要影响:</a:t>
            </a:r>
            <a:r>
              <a:rPr lang="zh-CN" altLang="en-US" sz="2800"/>
              <a:t>导致两极格局崩溃,持续近半个世纪的冷战也随之结東;两极格局中出现的世界多极化趋势不可逆转。</a:t>
            </a:r>
          </a:p>
        </p:txBody>
      </p:sp>
      <p:pic>
        <p:nvPicPr>
          <p:cNvPr id="11268"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64810" y="159385"/>
            <a:ext cx="3634105" cy="4633595"/>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6" name="矩形 5"/>
          <p:cNvSpPr/>
          <p:nvPr/>
        </p:nvSpPr>
        <p:spPr>
          <a:xfrm>
            <a:off x="611188" y="1027113"/>
            <a:ext cx="390525" cy="3735387"/>
          </a:xfrm>
          <a:prstGeom prst="rect">
            <a:avLst/>
          </a:prstGeom>
          <a:solidFill>
            <a:srgbClr val="793738"/>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prstClr val="white"/>
                </a:solidFill>
                <a:latin typeface="黑体" panose="02010609060101010101" pitchFamily="49" charset="-122"/>
                <a:ea typeface="黑体" panose="02010609060101010101" pitchFamily="49" charset="-122"/>
              </a:rPr>
              <a:t>图片情境</a:t>
            </a:r>
          </a:p>
        </p:txBody>
      </p:sp>
      <p:sp>
        <p:nvSpPr>
          <p:cNvPr id="7" name="矩形 6"/>
          <p:cNvSpPr/>
          <p:nvPr/>
        </p:nvSpPr>
        <p:spPr>
          <a:xfrm>
            <a:off x="592138" y="1027113"/>
            <a:ext cx="8108950" cy="3735387"/>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solidFill>
                <a:prstClr val="white"/>
              </a:solidFill>
              <a:latin typeface="微软雅黑" panose="020b0503020204020204" pitchFamily="34" charset="-122"/>
            </a:endParaRPr>
          </a:p>
        </p:txBody>
      </p:sp>
      <p:sp>
        <p:nvSpPr>
          <p:cNvPr id="105476" name="文本框 8"/>
          <p:cNvSpPr txBox="1">
            <a:spLocks noChangeArrowheads="1"/>
          </p:cNvSpPr>
          <p:nvPr/>
        </p:nvSpPr>
        <p:spPr bwMode="auto">
          <a:xfrm>
            <a:off x="611188" y="534988"/>
            <a:ext cx="6308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00" smtClean="0">
                <a:solidFill>
                  <a:srgbClr val="990033"/>
                </a:solidFill>
                <a:latin typeface="黑体" panose="02010609060101010101" pitchFamily="49" charset="-122"/>
                <a:ea typeface="黑体" panose="02010609060101010101" pitchFamily="49" charset="-122"/>
              </a:rPr>
              <a:t>两极格局的瓦解</a:t>
            </a:r>
            <a:endParaRPr lang="zh-CN" altLang="en-US" sz="2600">
              <a:solidFill>
                <a:srgbClr val="990033"/>
              </a:solidFill>
              <a:latin typeface="黑体" panose="02010609060101010101" pitchFamily="49" charset="-122"/>
              <a:ea typeface="黑体" panose="02010609060101010101" pitchFamily="49" charset="-122"/>
            </a:endParaRPr>
          </a:p>
        </p:txBody>
      </p:sp>
      <p:sp>
        <p:nvSpPr>
          <p:cNvPr id="105477" name="矩形 1"/>
          <p:cNvSpPr>
            <a:spLocks noChangeArrowheads="1"/>
          </p:cNvSpPr>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11" name="矩形 10"/>
          <p:cNvSpPr>
            <a:spLocks noChangeArrowheads="1"/>
          </p:cNvSpPr>
          <p:nvPr/>
        </p:nvSpPr>
        <p:spPr bwMode="auto">
          <a:xfrm>
            <a:off x="2042307" y="4295775"/>
            <a:ext cx="1816225"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a:solidFill>
                  <a:srgbClr val="FFFFFF"/>
                </a:solidFill>
                <a:latin typeface="黑体" panose="02010609060101010101" pitchFamily="49" charset="-122"/>
                <a:ea typeface="黑体" panose="02010609060101010101" pitchFamily="49" charset="-122"/>
              </a:rPr>
              <a:t>东欧</a:t>
            </a:r>
            <a:r>
              <a:rPr lang="zh-CN" altLang="en-US" b="1" smtClean="0">
                <a:solidFill>
                  <a:srgbClr val="FFFFFF"/>
                </a:solidFill>
                <a:latin typeface="黑体" panose="02010609060101010101" pitchFamily="49" charset="-122"/>
                <a:ea typeface="黑体" panose="02010609060101010101" pitchFamily="49" charset="-122"/>
              </a:rPr>
              <a:t>剧变示意图</a:t>
            </a:r>
            <a:endParaRPr lang="zh-CN" altLang="en-US" b="1">
              <a:solidFill>
                <a:srgbClr val="FFFFFF"/>
              </a:solidFill>
              <a:latin typeface="黑体" panose="02010609060101010101" pitchFamily="49" charset="-122"/>
              <a:ea typeface="黑体" panose="02010609060101010101" pitchFamily="49" charset="-122"/>
            </a:endParaRP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84115" y="1210429"/>
            <a:ext cx="3532610" cy="2942745"/>
          </a:xfrm>
          <a:prstGeom prst="rect">
            <a:avLst/>
          </a:prstGeom>
        </p:spPr>
        <p:style>
          <a:lnRef idx="2">
            <a:schemeClr val="dk1"/>
          </a:lnRef>
          <a:fillRef idx="1">
            <a:schemeClr val="lt1"/>
          </a:fillRef>
          <a:effectRef idx="0">
            <a:schemeClr val="dk1"/>
          </a:effectRef>
          <a:fontRef idx="minor">
            <a:schemeClr val="dk1"/>
          </a:fontRef>
        </p:style>
      </p:pic>
      <p:pic>
        <p:nvPicPr>
          <p:cNvPr id="11268"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33813" y="1210429"/>
            <a:ext cx="3634267" cy="2942745"/>
          </a:xfrm>
          <a:prstGeom prst="rect">
            <a:avLst/>
          </a:prstGeom>
        </p:spPr>
        <p:style>
          <a:lnRef idx="2">
            <a:schemeClr val="dk1"/>
          </a:lnRef>
          <a:fillRef idx="1">
            <a:schemeClr val="lt1"/>
          </a:fillRef>
          <a:effectRef idx="0">
            <a:schemeClr val="dk1"/>
          </a:effectRef>
          <a:fontRef idx="minor">
            <a:schemeClr val="dk1"/>
          </a:fontRef>
        </p:style>
      </p:pic>
      <p:sp>
        <p:nvSpPr>
          <p:cNvPr id="12" name="矩形 11"/>
          <p:cNvSpPr>
            <a:spLocks noChangeArrowheads="1"/>
          </p:cNvSpPr>
          <p:nvPr/>
        </p:nvSpPr>
        <p:spPr bwMode="auto">
          <a:xfrm>
            <a:off x="5842833" y="4304611"/>
            <a:ext cx="1816225" cy="369332"/>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smtClean="0">
                <a:solidFill>
                  <a:srgbClr val="FFFFFF"/>
                </a:solidFill>
                <a:latin typeface="黑体" panose="02010609060101010101" pitchFamily="49" charset="-122"/>
                <a:ea typeface="黑体" panose="02010609060101010101" pitchFamily="49" charset="-122"/>
              </a:rPr>
              <a:t>苏联解体示意图</a:t>
            </a:r>
            <a:endParaRPr lang="zh-CN" altLang="en-US" b="1">
              <a:solidFill>
                <a:srgbClr val="FFFFFF"/>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126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1951355" y="11430"/>
            <a:ext cx="3973195" cy="5120640"/>
          </a:xfrm>
          <a:prstGeom prst="rect">
            <a:avLst/>
          </a:prstGeom>
        </p:spPr>
      </p:pic>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07522" name="文本框 4"/>
          <p:cNvSpPr txBox="1">
            <a:spLocks noChangeArrowheads="1"/>
          </p:cNvSpPr>
          <p:nvPr/>
        </p:nvSpPr>
        <p:spPr bwMode="auto">
          <a:xfrm>
            <a:off x="176213" y="574675"/>
            <a:ext cx="35639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solidFill>
                  <a:srgbClr val="FF0000"/>
                </a:solidFill>
                <a:latin typeface="黑体" panose="02010609060101010101" pitchFamily="49" charset="-122"/>
                <a:ea typeface="黑体" panose="02010609060101010101" pitchFamily="49" charset="-122"/>
              </a:rPr>
              <a:t>课堂小结</a:t>
            </a:r>
          </a:p>
        </p:txBody>
      </p:sp>
      <p:sp>
        <p:nvSpPr>
          <p:cNvPr id="13" name="文本框 12"/>
          <p:cNvSpPr txBox="1"/>
          <p:nvPr/>
        </p:nvSpPr>
        <p:spPr>
          <a:xfrm>
            <a:off x="1060450" y="2411683"/>
            <a:ext cx="976313" cy="1323433"/>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defPPr>
              <a:defRPr lang="zh-CN"/>
            </a:defPPr>
            <a:lvl1pPr>
              <a:defRPr sz="2000">
                <a:solidFill>
                  <a:schemeClr val="tx1"/>
                </a:solidFill>
                <a:latin typeface="黑体" panose="02010609060101010101" pitchFamily="49" charset="-122"/>
                <a:ea typeface="黑体" panose="02010609060101010101" pitchFamily="49"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a:t>冷战与国际格局的演变</a:t>
            </a:r>
          </a:p>
        </p:txBody>
      </p:sp>
      <p:sp>
        <p:nvSpPr>
          <p:cNvPr id="37" name="右中括号 36"/>
          <p:cNvSpPr/>
          <p:nvPr/>
        </p:nvSpPr>
        <p:spPr>
          <a:xfrm rot="10800000">
            <a:off x="4546600" y="2797175"/>
            <a:ext cx="227013" cy="552450"/>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91434" tIns="45717" rIns="91434" bIns="45717" anchor="ctr"/>
          <a:lstStyle/>
          <a:p>
            <a:pPr algn="ctr">
              <a:defRPr/>
            </a:pPr>
            <a:endParaRPr lang="zh-CN" altLang="en-US"/>
          </a:p>
        </p:txBody>
      </p:sp>
      <p:sp>
        <p:nvSpPr>
          <p:cNvPr id="40" name="矩形 39"/>
          <p:cNvSpPr/>
          <p:nvPr/>
        </p:nvSpPr>
        <p:spPr>
          <a:xfrm>
            <a:off x="496888" y="1296988"/>
            <a:ext cx="7962900" cy="3451225"/>
          </a:xfrm>
          <a:prstGeom prst="rect">
            <a:avLst/>
          </a:prstGeom>
          <a:noFill/>
          <a:ln w="25400">
            <a:solidFill>
              <a:srgbClr val="78363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a:latin typeface="黑体" panose="02010609060101010101" pitchFamily="49" charset="-122"/>
              <a:sym typeface="黑体" panose="02010609060101010101" pitchFamily="49" charset="-122"/>
            </a:endParaRPr>
          </a:p>
        </p:txBody>
      </p:sp>
      <p:sp>
        <p:nvSpPr>
          <p:cNvPr id="41" name="矩形 40"/>
          <p:cNvSpPr/>
          <p:nvPr/>
        </p:nvSpPr>
        <p:spPr>
          <a:xfrm>
            <a:off x="496888" y="1304925"/>
            <a:ext cx="411162" cy="3443288"/>
          </a:xfrm>
          <a:prstGeom prst="rect">
            <a:avLst/>
          </a:prstGeom>
          <a:solidFill>
            <a:srgbClr val="783637"/>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2400">
                <a:solidFill>
                  <a:srgbClr val="FFFFFF"/>
                </a:solidFill>
                <a:latin typeface="黑体" panose="02010609060101010101" pitchFamily="49" charset="-122"/>
                <a:ea typeface="黑体" panose="02010609060101010101" pitchFamily="49" charset="-122"/>
                <a:sym typeface="黑体" panose="02010609060101010101" pitchFamily="49" charset="-122"/>
              </a:rPr>
              <a:t>本课小结</a:t>
            </a:r>
            <a:endParaRPr lang="en-US" altLang="zh-CN" sz="2400">
              <a:solidFill>
                <a:srgbClr val="FFFFFF"/>
              </a:solidFill>
              <a:latin typeface="黑体" panose="02010609060101010101" pitchFamily="49" charset="-122"/>
              <a:ea typeface="黑体" panose="02010609060101010101" pitchFamily="49" charset="-122"/>
              <a:sym typeface="黑体" panose="02010609060101010101" pitchFamily="49" charset="-122"/>
            </a:endParaRPr>
          </a:p>
        </p:txBody>
      </p:sp>
      <p:sp>
        <p:nvSpPr>
          <p:cNvPr id="36" name="文本框 35"/>
          <p:cNvSpPr txBox="1"/>
          <p:nvPr/>
        </p:nvSpPr>
        <p:spPr>
          <a:xfrm>
            <a:off x="4773613" y="1435100"/>
            <a:ext cx="3475037" cy="338138"/>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defPPr>
              <a:defRPr lang="zh-CN"/>
            </a:defPPr>
            <a:lvl1pPr>
              <a:defRPr sz="2000">
                <a:solidFill>
                  <a:schemeClr val="tx1"/>
                </a:solidFill>
                <a:latin typeface="黑体" panose="02010609060101010101" pitchFamily="49" charset="-122"/>
                <a:ea typeface="黑体" panose="02010609060101010101" pitchFamily="49"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1600"/>
              <a:t>冷战的</a:t>
            </a:r>
            <a:r>
              <a:rPr lang="zh-CN" altLang="en-US" sz="1600" smtClean="0"/>
              <a:t>含义、原因、表现</a:t>
            </a:r>
            <a:endParaRPr lang="zh-CN" altLang="en-US" sz="1600"/>
          </a:p>
        </p:txBody>
      </p:sp>
      <p:sp>
        <p:nvSpPr>
          <p:cNvPr id="48" name="文本框 47"/>
          <p:cNvSpPr txBox="1"/>
          <p:nvPr/>
        </p:nvSpPr>
        <p:spPr>
          <a:xfrm>
            <a:off x="4757738" y="2047875"/>
            <a:ext cx="3490912" cy="33972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defPPr>
              <a:defRPr lang="zh-CN"/>
            </a:defPPr>
            <a:lvl1pPr>
              <a:defRPr sz="2000">
                <a:solidFill>
                  <a:schemeClr val="tx1"/>
                </a:solidFill>
                <a:latin typeface="黑体" panose="02010609060101010101" pitchFamily="49" charset="-122"/>
                <a:ea typeface="黑体" panose="02010609060101010101" pitchFamily="49"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1600"/>
              <a:t>两极</a:t>
            </a:r>
            <a:r>
              <a:rPr lang="zh-CN" altLang="en-US" sz="1600" smtClean="0"/>
              <a:t>格局的形成</a:t>
            </a:r>
            <a:endParaRPr lang="zh-CN" altLang="en-US" sz="1600"/>
          </a:p>
        </p:txBody>
      </p:sp>
      <p:cxnSp>
        <p:nvCxnSpPr>
          <p:cNvPr id="50" name="直接连接符 49"/>
          <p:cNvCxnSpPr/>
          <p:nvPr/>
        </p:nvCxnSpPr>
        <p:spPr>
          <a:xfrm flipV="1">
            <a:off x="4254500" y="1965325"/>
            <a:ext cx="276225" cy="4763"/>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2740025" y="1600887"/>
            <a:ext cx="1514475" cy="64632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mtClean="0">
                <a:latin typeface="黑体" panose="02010609060101010101" pitchFamily="49" charset="-122"/>
                <a:ea typeface="黑体" panose="02010609060101010101" pitchFamily="49" charset="-122"/>
              </a:rPr>
              <a:t>冷战与两极格局</a:t>
            </a:r>
            <a:endParaRPr lang="zh-CN" altLang="en-US">
              <a:latin typeface="黑体" panose="02010609060101010101" pitchFamily="49" charset="-122"/>
              <a:ea typeface="黑体" panose="02010609060101010101" pitchFamily="49" charset="-122"/>
            </a:endParaRPr>
          </a:p>
        </p:txBody>
      </p:sp>
      <p:sp>
        <p:nvSpPr>
          <p:cNvPr id="56" name="右中括号 55"/>
          <p:cNvSpPr/>
          <p:nvPr/>
        </p:nvSpPr>
        <p:spPr>
          <a:xfrm rot="10800000">
            <a:off x="2425700" y="1924050"/>
            <a:ext cx="325438" cy="2298700"/>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91434" tIns="45717" rIns="91434" bIns="45717" anchor="ctr"/>
          <a:lstStyle/>
          <a:p>
            <a:pPr algn="ctr">
              <a:defRPr/>
            </a:pPr>
            <a:endParaRPr lang="zh-CN" altLang="en-US"/>
          </a:p>
        </p:txBody>
      </p:sp>
      <p:cxnSp>
        <p:nvCxnSpPr>
          <p:cNvPr id="58" name="直接连接符 57"/>
          <p:cNvCxnSpPr/>
          <p:nvPr/>
        </p:nvCxnSpPr>
        <p:spPr>
          <a:xfrm>
            <a:off x="2036763" y="3103563"/>
            <a:ext cx="376237"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27" name="文本框 48"/>
          <p:cNvSpPr txBox="1"/>
          <p:nvPr/>
        </p:nvSpPr>
        <p:spPr>
          <a:xfrm>
            <a:off x="4773613" y="2595563"/>
            <a:ext cx="3475037" cy="33972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defPPr>
              <a:defRPr lang="zh-CN"/>
            </a:defPPr>
            <a:lvl1pPr>
              <a:defRPr sz="2000">
                <a:solidFill>
                  <a:schemeClr val="tx1"/>
                </a:solidFill>
                <a:latin typeface="黑体" panose="02010609060101010101" pitchFamily="49" charset="-122"/>
                <a:ea typeface="黑体" panose="02010609060101010101" pitchFamily="49"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1600"/>
              <a:t>冷战的</a:t>
            </a:r>
            <a:r>
              <a:rPr lang="zh-CN" altLang="en-US" sz="1600" smtClean="0"/>
              <a:t>发展的特点、表现、影响</a:t>
            </a:r>
            <a:endParaRPr lang="zh-CN" altLang="en-US" sz="1600"/>
          </a:p>
        </p:txBody>
      </p:sp>
      <p:sp>
        <p:nvSpPr>
          <p:cNvPr id="43" name="右中括号 42"/>
          <p:cNvSpPr/>
          <p:nvPr/>
        </p:nvSpPr>
        <p:spPr>
          <a:xfrm rot="10800000">
            <a:off x="4530725" y="1671638"/>
            <a:ext cx="227013" cy="581025"/>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91434" tIns="45717" rIns="91434" bIns="45717" anchor="ctr"/>
          <a:lstStyle/>
          <a:p>
            <a:pPr algn="ctr">
              <a:defRPr/>
            </a:pPr>
            <a:endParaRPr lang="zh-CN" altLang="en-US"/>
          </a:p>
        </p:txBody>
      </p:sp>
      <p:sp>
        <p:nvSpPr>
          <p:cNvPr id="28" name="文本框 52"/>
          <p:cNvSpPr txBox="1"/>
          <p:nvPr/>
        </p:nvSpPr>
        <p:spPr>
          <a:xfrm>
            <a:off x="4773613" y="3217053"/>
            <a:ext cx="3457575" cy="338137"/>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z="1600">
                <a:latin typeface="黑体" panose="02010609060101010101" pitchFamily="49" charset="-122"/>
                <a:ea typeface="黑体" panose="02010609060101010101" pitchFamily="49" charset="-122"/>
              </a:rPr>
              <a:t>多极</a:t>
            </a:r>
            <a:r>
              <a:rPr lang="zh-CN" altLang="en-US" sz="1600" smtClean="0">
                <a:latin typeface="黑体" panose="02010609060101010101" pitchFamily="49" charset="-122"/>
                <a:ea typeface="黑体" panose="02010609060101010101" pitchFamily="49" charset="-122"/>
              </a:rPr>
              <a:t>力量成长的表现、影响</a:t>
            </a:r>
            <a:endParaRPr lang="zh-CN" altLang="en-US" sz="1600">
              <a:latin typeface="黑体" panose="02010609060101010101" pitchFamily="49" charset="-122"/>
              <a:ea typeface="黑体" panose="02010609060101010101" pitchFamily="49" charset="-122"/>
            </a:endParaRPr>
          </a:p>
        </p:txBody>
      </p:sp>
      <p:sp>
        <p:nvSpPr>
          <p:cNvPr id="26" name="文本框 50"/>
          <p:cNvSpPr txBox="1"/>
          <p:nvPr/>
        </p:nvSpPr>
        <p:spPr>
          <a:xfrm>
            <a:off x="2755900" y="2662538"/>
            <a:ext cx="1514475" cy="923324"/>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mtClean="0">
                <a:latin typeface="黑体" panose="02010609060101010101" pitchFamily="49" charset="-122"/>
                <a:ea typeface="黑体" panose="02010609060101010101" pitchFamily="49" charset="-122"/>
              </a:rPr>
              <a:t>冷战的发展与多极力量的成长</a:t>
            </a:r>
            <a:endParaRPr lang="zh-CN" altLang="en-US">
              <a:latin typeface="黑体" panose="02010609060101010101" pitchFamily="49" charset="-122"/>
              <a:ea typeface="黑体" panose="02010609060101010101" pitchFamily="49" charset="-122"/>
            </a:endParaRPr>
          </a:p>
        </p:txBody>
      </p:sp>
      <p:sp>
        <p:nvSpPr>
          <p:cNvPr id="24" name="文本框 50"/>
          <p:cNvSpPr txBox="1"/>
          <p:nvPr/>
        </p:nvSpPr>
        <p:spPr>
          <a:xfrm>
            <a:off x="2746375" y="3874981"/>
            <a:ext cx="1514475" cy="64632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mtClean="0">
                <a:latin typeface="黑体" panose="02010609060101010101" pitchFamily="49" charset="-122"/>
                <a:ea typeface="黑体" panose="02010609060101010101" pitchFamily="49" charset="-122"/>
              </a:rPr>
              <a:t>两极格局的瓦解</a:t>
            </a:r>
            <a:endParaRPr lang="zh-CN" altLang="en-US">
              <a:latin typeface="黑体" panose="02010609060101010101" pitchFamily="49" charset="-122"/>
              <a:ea typeface="黑体" panose="02010609060101010101" pitchFamily="49" charset="-122"/>
            </a:endParaRPr>
          </a:p>
        </p:txBody>
      </p:sp>
      <p:sp>
        <p:nvSpPr>
          <p:cNvPr id="29" name="文本框 52"/>
          <p:cNvSpPr txBox="1"/>
          <p:nvPr/>
        </p:nvSpPr>
        <p:spPr>
          <a:xfrm>
            <a:off x="4765675" y="3757613"/>
            <a:ext cx="3449638" cy="33972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z="1600">
                <a:latin typeface="黑体" panose="02010609060101010101" pitchFamily="49" charset="-122"/>
                <a:ea typeface="黑体" panose="02010609060101010101" pitchFamily="49" charset="-122"/>
              </a:rPr>
              <a:t>美苏</a:t>
            </a:r>
            <a:r>
              <a:rPr lang="zh-CN" altLang="en-US" sz="1600" smtClean="0">
                <a:latin typeface="黑体" panose="02010609060101010101" pitchFamily="49" charset="-122"/>
                <a:ea typeface="黑体" panose="02010609060101010101" pitchFamily="49" charset="-122"/>
              </a:rPr>
              <a:t>关系的紧张与缓和</a:t>
            </a:r>
            <a:endParaRPr lang="zh-CN" altLang="en-US" sz="1600">
              <a:latin typeface="黑体" panose="02010609060101010101" pitchFamily="49" charset="-122"/>
              <a:ea typeface="黑体" panose="02010609060101010101" pitchFamily="49" charset="-122"/>
            </a:endParaRPr>
          </a:p>
        </p:txBody>
      </p:sp>
      <p:sp>
        <p:nvSpPr>
          <p:cNvPr id="38" name="右中括号 37"/>
          <p:cNvSpPr/>
          <p:nvPr/>
        </p:nvSpPr>
        <p:spPr>
          <a:xfrm rot="10800000">
            <a:off x="4530725" y="3927475"/>
            <a:ext cx="227013" cy="541338"/>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91434" tIns="45717" rIns="91434" bIns="45717" anchor="ctr"/>
          <a:lstStyle/>
          <a:p>
            <a:pPr algn="ctr">
              <a:defRPr/>
            </a:pPr>
            <a:endParaRPr lang="zh-CN" altLang="en-US"/>
          </a:p>
        </p:txBody>
      </p:sp>
      <p:cxnSp>
        <p:nvCxnSpPr>
          <p:cNvPr id="42" name="直接连接符 41"/>
          <p:cNvCxnSpPr/>
          <p:nvPr/>
        </p:nvCxnSpPr>
        <p:spPr>
          <a:xfrm>
            <a:off x="4270375" y="4222750"/>
            <a:ext cx="260350"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30" name="文本框 52"/>
          <p:cNvSpPr txBox="1"/>
          <p:nvPr/>
        </p:nvSpPr>
        <p:spPr>
          <a:xfrm>
            <a:off x="4770438" y="4298950"/>
            <a:ext cx="3475037" cy="338138"/>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91434" tIns="45717" rIns="91434" bIns="45717">
            <a:spAutoFit/>
          </a:bodyPr>
          <a:lstStyle/>
          <a:p>
            <a:pPr>
              <a:defRPr/>
            </a:pPr>
            <a:r>
              <a:rPr lang="zh-CN" altLang="en-US" sz="1600">
                <a:latin typeface="黑体" panose="02010609060101010101" pitchFamily="49" charset="-122"/>
                <a:ea typeface="黑体" panose="02010609060101010101" pitchFamily="49" charset="-122"/>
              </a:rPr>
              <a:t>两极</a:t>
            </a:r>
            <a:r>
              <a:rPr lang="zh-CN" altLang="en-US" sz="1600" smtClean="0">
                <a:latin typeface="黑体" panose="02010609060101010101" pitchFamily="49" charset="-122"/>
                <a:ea typeface="黑体" panose="02010609060101010101" pitchFamily="49" charset="-122"/>
              </a:rPr>
              <a:t>格局瓦解的原因、影响</a:t>
            </a:r>
            <a:endParaRPr lang="zh-CN" altLang="en-US" sz="1600">
              <a:latin typeface="黑体" panose="02010609060101010101" pitchFamily="49" charset="-122"/>
              <a:ea typeface="黑体" panose="02010609060101010101" pitchFamily="49" charset="-122"/>
            </a:endParaRPr>
          </a:p>
        </p:txBody>
      </p:sp>
      <p:cxnSp>
        <p:nvCxnSpPr>
          <p:cNvPr id="33" name="直接连接符 32"/>
          <p:cNvCxnSpPr/>
          <p:nvPr/>
        </p:nvCxnSpPr>
        <p:spPr>
          <a:xfrm>
            <a:off x="2447925" y="3103563"/>
            <a:ext cx="279400"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4270375" y="3124200"/>
            <a:ext cx="260350"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1016635" y="20320"/>
            <a:ext cx="7625715" cy="5262245"/>
          </a:xfrm>
          <a:prstGeom prst="rect">
            <a:avLst/>
          </a:prstGeom>
          <a:noFill/>
        </p:spPr>
        <p:txBody>
          <a:bodyPr wrap="square" rtlCol="0" anchor="t">
            <a:spAutoFit/>
          </a:bodyPr>
          <a:lstStyle/>
          <a:p>
            <a:r>
              <a:rPr lang="zh-CN" altLang="en-US" sz="2800"/>
              <a:t>第二次世界大战后・美苏两国逐渐走向政治、经济、军事领域的全面对抗。苏联在1949年成立经济互助委员会,协调和促进社会主义阵营各成员国的经济发展。此举主要针对的是</a:t>
            </a:r>
          </a:p>
          <a:p>
            <a:r>
              <a:rPr lang="zh-CN" altLang="en-US" sz="2800"/>
              <a:t>A.杜鲁门主义</a:t>
            </a:r>
          </a:p>
          <a:p>
            <a:r>
              <a:rPr lang="zh-CN" altLang="en-US" sz="2800"/>
              <a:t>B.马歇尔计划</a:t>
            </a:r>
          </a:p>
          <a:p>
            <a:r>
              <a:rPr lang="zh-CN" altLang="en-US" sz="2800"/>
              <a:t>C.北约组织</a:t>
            </a:r>
          </a:p>
          <a:p>
            <a:r>
              <a:rPr lang="zh-CN" altLang="en-US" sz="2800"/>
              <a:t>D.德意志联邦共和国</a:t>
            </a:r>
          </a:p>
          <a:p>
            <a:r>
              <a:rPr lang="zh-CN" altLang="en-US" sz="2800"/>
              <a:t>【解析】苏联在1949年成立经济互助委员会是经济方面的组织,此举主要针对的是美国采取的经济措施一一马歌尔计划,所以B项正确。【答案】B</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checkerboard(across)">
                                      <p:cBhvr>
                                        <p:cTn id="7"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913130" y="33020"/>
            <a:ext cx="7865745" cy="4399915"/>
          </a:xfrm>
          <a:prstGeom prst="rect">
            <a:avLst/>
          </a:prstGeom>
          <a:noFill/>
        </p:spPr>
        <p:txBody>
          <a:bodyPr wrap="square" rtlCol="0" anchor="t">
            <a:spAutoFit/>
          </a:bodyPr>
          <a:lstStyle/>
          <a:p>
            <a:r>
              <a:rPr lang="zh-CN" altLang="en-US" sz="2800"/>
              <a:t>2.《与斯大林谈话录》一书中有关于二战后欧洲形勢的记载:“这场战争与以往有所不同。无论是哪一方占领了一块领土,都会在该地区推行自己的社会制度。”以下各项中,能为这一观点提供最佳佐证的是(  )。</a:t>
            </a:r>
          </a:p>
          <a:p>
            <a:r>
              <a:rPr lang="zh-CN" altLang="en-US" sz="2800"/>
              <a:t>A.北约、华约成立B.两个德国分立C.抗美援朝D.古巴导弹危机</a:t>
            </a:r>
          </a:p>
          <a:p>
            <a:r>
              <a:rPr lang="zh-CN" altLang="en-US" sz="2800"/>
              <a:t>【解析】材料信息表明对这个国家进行分区占领,并且实行两种不同的社会制度,据此分析应属于对德国的分区占领。【答案】B</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593725" y="6350"/>
            <a:ext cx="8219440" cy="4831080"/>
          </a:xfrm>
          <a:prstGeom prst="rect">
            <a:avLst/>
          </a:prstGeom>
          <a:noFill/>
        </p:spPr>
        <p:txBody>
          <a:bodyPr wrap="square" rtlCol="0" anchor="t">
            <a:spAutoFit/>
          </a:bodyPr>
          <a:lstStyle/>
          <a:p>
            <a:r>
              <a:rPr lang="zh-CN" altLang="en-US" sz="2800"/>
              <a:t>3.“医生赶到病人那里,可病人已经死亡。于是在别洛韦日森林开具了死亡证明。当时面临的一个主要问题是,核手提箱留给谁?这可不是儿戏,于是商定:由俄罗斯来控制。”材料中“病人已经死亡”是指(    )</a:t>
            </a:r>
          </a:p>
          <a:p>
            <a:r>
              <a:rPr lang="zh-CN" altLang="en-US" sz="2800"/>
              <a:t>A.苏联成立</a:t>
            </a:r>
          </a:p>
          <a:p>
            <a:r>
              <a:rPr lang="zh-CN" altLang="en-US" sz="2800"/>
              <a:t>B苏联取得卫国战争胜利</a:t>
            </a:r>
          </a:p>
          <a:p>
            <a:r>
              <a:rPr lang="zh-CN" altLang="en-US" sz="2800"/>
              <a:t>C美苏争霸</a:t>
            </a:r>
          </a:p>
          <a:p>
            <a:r>
              <a:rPr lang="zh-CN" altLang="en-US" sz="2800"/>
              <a:t>D.苏联解体</a:t>
            </a:r>
          </a:p>
          <a:p>
            <a:r>
              <a:rPr lang="zh-CN" altLang="en-US" sz="2800"/>
              <a:t>【解析】村料中“在别洛韦日森林开具了死亡证明”是指独联体成立:再结合“手提箱……由俄罗斯来控制”的信息可以得出结论,故选D项。【答案】D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 calcmode="lin" valueType="num">
                                      <p:cBhvr additive="base">
                                        <p:cTn id="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318770" y="96520"/>
            <a:ext cx="7511415" cy="3969385"/>
          </a:xfrm>
          <a:prstGeom prst="rect">
            <a:avLst/>
          </a:prstGeom>
          <a:noFill/>
        </p:spPr>
        <p:txBody>
          <a:bodyPr wrap="square" rtlCol="0" anchor="t">
            <a:spAutoFit/>
          </a:bodyPr>
          <a:lstStyle/>
          <a:p>
            <a:r>
              <a:rPr lang="zh-CN" altLang="en-US" sz="2800"/>
              <a:t>4.1991年,苏联解体,冷战结東,但冷战的“化石”仍然存在。属于冷战“化石”的是(    )。</a:t>
            </a:r>
          </a:p>
          <a:p>
            <a:endParaRPr lang="zh-CN" altLang="en-US" sz="2800"/>
          </a:p>
          <a:p>
            <a:r>
              <a:rPr lang="zh-CN" altLang="en-US" sz="2800"/>
              <a:t>A.北约B.华约C.欧共体D.联合国</a:t>
            </a:r>
          </a:p>
          <a:p>
            <a:endParaRPr lang="zh-CN" altLang="en-US" sz="2800"/>
          </a:p>
          <a:p>
            <a:r>
              <a:rPr lang="zh-CN" altLang="en-US" sz="2800"/>
              <a:t>【解析】冷战的“化石”即冷战后仍然存在的冷战产物,C、D两项与此无关;B项在1991年正式解散;A项为冷战的产物并一直延续至今,故选A项。【答案】A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 calcmode="lin" valueType="num">
                                      <p:cBhvr additive="base">
                                        <p:cTn id="7"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xfrm>
      </p:grpSpPr>
      <p:sp>
        <p:nvSpPr>
          <p:cNvPr id="2" name="文本框 1"/>
          <p:cNvSpPr txBox="1"/>
          <p:nvPr/>
        </p:nvSpPr>
        <p:spPr>
          <a:xfrm>
            <a:off x="170815" y="40005"/>
            <a:ext cx="8756650" cy="5262245"/>
          </a:xfrm>
          <a:prstGeom prst="rect">
            <a:avLst/>
          </a:prstGeom>
          <a:noFill/>
        </p:spPr>
        <p:txBody>
          <a:bodyPr wrap="square" rtlCol="0" anchor="t">
            <a:spAutoFit/>
          </a:bodyPr>
          <a:lstStyle/>
          <a:p>
            <a:r>
              <a:rPr lang="zh-CN" altLang="en-US" sz="2400"/>
              <a:t>5.“战后欧洲经济支离破碎,为美国垄断资本主义提供了巨大的商品输出和资本输出的广阔市场。美国就可以借此加强其在世界的经济地位,奠定其引领世界的基础,实现其称霸世界的野心……”1946年某国的这一报告的出台</a:t>
            </a:r>
          </a:p>
          <a:p>
            <a:endParaRPr lang="zh-CN" altLang="en-US" sz="2400"/>
          </a:p>
          <a:p>
            <a:r>
              <a:rPr lang="zh-CN" altLang="en-US" sz="2400"/>
              <a:t>A.全面揭开冷战帷幕</a:t>
            </a:r>
          </a:p>
          <a:p>
            <a:r>
              <a:rPr lang="zh-CN" altLang="en-US" sz="2400"/>
              <a:t>B表明了与美国的矛盾激化</a:t>
            </a:r>
          </a:p>
          <a:p>
            <a:r>
              <a:rPr lang="zh-CN" altLang="en-US" sz="2400"/>
              <a:t>C.启动了马歇尔计划</a:t>
            </a:r>
          </a:p>
          <a:p>
            <a:r>
              <a:rPr lang="zh-CN" altLang="en-US" sz="2400"/>
              <a:t>D.形成了两大集团对時</a:t>
            </a:r>
          </a:p>
          <a:p>
            <a:r>
              <a:rPr lang="zh-CN" altLang="en-US" sz="2400"/>
              <a:t>【解析】1946年3月,英国前首相丘吉尔在美国富尔顿发表“铁幕”演说正式拉开了冷战的序幕,故A项错误;材料是1946年苏联駐美大使诺维科夫的报告,从材料中报告的内容可以看出美苏矛盾激化,故B项正确;启动马歌尔计划是在1947年,故C项错误1955年华约的成立标志着两大集团对诗形成,故D项错误。【答案】B</a:t>
            </a:r>
          </a:p>
        </p:txBody>
      </p:sp>
      <p:pic>
        <p:nvPicPr>
          <p:cNvPr id="3" name="New picture" hidden="1"/>
          <p:cNvPicPr/>
          <p:nvPr/>
        </p:nvPicPr>
        <p:blipFill>
          <a:blip r:embed="rId2"/>
          <a:stretch>
            <a:fillRect/>
          </a:stretch>
        </p:blipFill>
        <p:spPr>
          <a:xfrm>
            <a:off x="11328400" y="12230100"/>
            <a:ext cx="419100" cy="482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wipe(down)">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3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5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Office Theme</Template>
  <Company/>
  <PresentationFormat>On-screen Show (16:9)</PresentationFormat>
  <Paragraphs>87</Paragraphs>
  <Slides>23</Slides>
  <Notes>0</Notes>
  <TotalTime>9</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23</vt:i4>
      </vt:variant>
    </vt:vector>
  </HeadingPairs>
  <TitlesOfParts>
    <vt:vector baseType="lpstr" size="32">
      <vt:lpstr>Arial</vt:lpstr>
      <vt:lpstr>Calibri Light</vt:lpstr>
      <vt:lpstr>Calibri</vt:lpstr>
      <vt:lpstr>宋体</vt:lpstr>
      <vt:lpstr>黑体</vt:lpstr>
      <vt:lpstr>微软雅黑</vt:lpstr>
      <vt:lpstr>字魂27号-布丁体</vt:lpstr>
      <vt:lpstr>Courier New</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dc:creator>
  <cp:lastModifiedBy>常海燕</cp:lastModifiedBy>
  <cp:revision>805</cp:revision>
  <dcterms:created xsi:type="dcterms:W3CDTF">2015-05-29T09:35:00Z</dcterms:created>
  <dcterms:modified xsi:type="dcterms:W3CDTF">2020-07-12T06:11:20Z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2052-10.1.0.7023</vt:lpwstr>
  </property>
</Properties>
</file>