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colors4.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drawing4.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4.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diagrams/quickStyle4.xml" ContentType="application/vnd.openxmlformats-officedocument.drawingml.diagramStyl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 id="2147483659" r:id="rId2"/>
  </p:sldMasterIdLst>
  <p:notesMasterIdLst>
    <p:notesMasterId r:id="rId3"/>
  </p:notesMasterIdLst>
  <p:handoutMasterIdLst>
    <p:handoutMasterId r:id="rId4"/>
  </p:handoutMasterIdLst>
  <p:sldIdLst>
    <p:sldId id="256" r:id="rId5"/>
    <p:sldId id="269" r:id="rId6"/>
    <p:sldId id="271" r:id="rId7"/>
    <p:sldId id="298" r:id="rId8"/>
    <p:sldId id="312" r:id="rId9"/>
    <p:sldId id="272" r:id="rId10"/>
    <p:sldId id="274" r:id="rId11"/>
    <p:sldId id="278" r:id="rId12"/>
    <p:sldId id="299" r:id="rId13"/>
    <p:sldId id="280" r:id="rId14"/>
    <p:sldId id="297" r:id="rId15"/>
    <p:sldId id="300" r:id="rId16"/>
    <p:sldId id="302" r:id="rId17"/>
    <p:sldId id="313" r:id="rId18"/>
    <p:sldId id="314" r:id="rId19"/>
    <p:sldId id="315" r:id="rId20"/>
    <p:sldId id="303" r:id="rId21"/>
    <p:sldId id="318" r:id="rId22"/>
    <p:sldId id="319" r:id="rId23"/>
    <p:sldId id="316" r:id="rId24"/>
    <p:sldId id="301" r:id="rId25"/>
    <p:sldId id="304" r:id="rId26"/>
    <p:sldId id="277" r:id="rId27"/>
  </p:sldIdLst>
  <p:sldSz cx="9144000" cy="6858000" type="screen4x3"/>
  <p:notesSz cx="7103745" cy="10234295"/>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默认节" id="{AB671BEC-1EB5-49DB-8807-A0220970B190}">
          <p14:sldIdLst>
            <p14:sldId id="256"/>
            <p14:sldId id="269"/>
            <p14:sldId id="271"/>
            <p14:sldId id="298"/>
            <p14:sldId id="312"/>
            <p14:sldId id="272"/>
            <p14:sldId id="274"/>
            <p14:sldId id="278"/>
            <p14:sldId id="299"/>
            <p14:sldId id="280"/>
            <p14:sldId id="297"/>
            <p14:sldId id="300"/>
            <p14:sldId id="302"/>
            <p14:sldId id="313"/>
            <p14:sldId id="314"/>
            <p14:sldId id="315"/>
            <p14:sldId id="303"/>
            <p14:sldId id="318"/>
            <p14:sldId id="319"/>
            <p14:sldId id="316"/>
            <p14:sldId id="301"/>
            <p14:sldId id="304"/>
            <p14:sldId id="277"/>
          </p14:sldIdLst>
        </p14:section>
      </p14:sectionLst>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78" autoAdjust="0"/>
    <p:restoredTop sz="94660"/>
  </p:normalViewPr>
  <p:slideViewPr>
    <p:cSldViewPr snapToGrid="0" showGuides="1">
      <p:cViewPr varScale="1">
        <p:scale>
          <a:sx n="110" d="100"/>
          <a:sy n="110" d="100"/>
        </p:scale>
        <p:origin x="168" y="96"/>
      </p:cViewPr>
      <p:guideLst>
        <p:guide orient="horz" pos="2159"/>
        <p:guide pos="2855"/>
      </p:guideLst>
    </p:cSldViewPr>
  </p:slideViewPr>
  <p:notesTextViewPr>
    <p:cViewPr>
      <p:scale>
        <a:sx n="3" d="2"/>
        <a:sy n="3" d="2"/>
      </p:scale>
      <p:origin x="0" y="0"/>
    </p:cViewPr>
  </p:notesTextViewPr>
  <p:notesViewPr>
    <p:cSldViewPr>
      <p:cViewPr>
        <p:scale>
          <a:sx n="1" d="100"/>
          <a:sy n="1" d="100"/>
        </p:scale>
        <p:origin x="0" y="0"/>
      </p:cViewPr>
    </p:cSldViewPr>
  </p:notesViewPr>
  <p:gridSpacing cx="72000" cy="72000"/>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2.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tags" Target="tags/tag31.xml" /><Relationship Id="rId29" Type="http://schemas.openxmlformats.org/officeDocument/2006/relationships/presProps" Target="presProps.xml" /><Relationship Id="rId3" Type="http://schemas.openxmlformats.org/officeDocument/2006/relationships/notesMaster" Target="notesMasters/notesMaster1.xml" /><Relationship Id="rId30" Type="http://schemas.openxmlformats.org/officeDocument/2006/relationships/viewProps" Target="viewProps.xml" /><Relationship Id="rId31" Type="http://schemas.openxmlformats.org/officeDocument/2006/relationships/theme" Target="theme/theme1.xml" /><Relationship Id="rId32" Type="http://schemas.openxmlformats.org/officeDocument/2006/relationships/tableStyles" Target="tableStyles.xml" /><Relationship Id="rId4" Type="http://schemas.openxmlformats.org/officeDocument/2006/relationships/handoutMaster" Target="handoutMasters/handoutMaster1.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diagrams/colors1.xml><?xml version="1.0" encoding="utf-8"?>
<dgm:colorsDef xmlns:a="http://schemas.openxmlformats.org/drawingml/2006/main" xmlns:dgm="http://schemas.openxmlformats.org/drawingml/2006/diagram" uniqueId="urn:microsoft.com/office/officeart/2005/8/colors/colorful1">
  <dgm:title val=""/>
  <dgm:desc val=""/>
  <dgm:catLst>
    <dgm:cat type="colorful" pri="10100"/>
  </dgm:catLst>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colors2.xml><?xml version="1.0" encoding="utf-8"?>
<dgm:colorsDef xmlns:a="http://schemas.openxmlformats.org/drawingml/2006/main" xmlns:dgm="http://schemas.openxmlformats.org/drawingml/2006/diagram" uniqueId="urn:microsoft.com/office/officeart/2005/8/colors/colorful3">
  <dgm:title val=""/>
  <dgm:desc val=""/>
  <dgm:catLst>
    <dgm:cat type="colorful" pri="10300"/>
  </dgm:catLst>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colorsDef>
</file>

<file path=ppt/diagrams/colors3.xml><?xml version="1.0" encoding="utf-8"?>
<dgm:colorsDef xmlns:a="http://schemas.openxmlformats.org/drawingml/2006/main" xmlns:dgm="http://schemas.openxmlformats.org/drawingml/2006/diagram" uniqueId="urn:microsoft.com/office/officeart/2005/8/colors/colorful1">
  <dgm:title val=""/>
  <dgm:desc val=""/>
  <dgm:catLst>
    <dgm:cat type="colorful" pri="10100"/>
  </dgm:catLst>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colors4.xml><?xml version="1.0" encoding="utf-8"?>
<dgm:colorsDef xmlns:a="http://schemas.openxmlformats.org/drawingml/2006/main" xmlns:dgm="http://schemas.openxmlformats.org/drawingml/2006/diagram" uniqueId="urn:microsoft.com/office/officeart/2005/8/colors/colorful3">
  <dgm:title val=""/>
  <dgm:desc val=""/>
  <dgm:catLst>
    <dgm:cat type="colorful" pri="10300"/>
  </dgm:catLst>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colorsDef>
</file>

<file path=ppt/diagrams/data1.xml><?xml version="1.0" encoding="utf-8"?>
<dgm:dataModel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dgm:ptLst>
    <dgm:pt modelId="{6068C167-2C01-4B0B-81C4-726248B418D0}" type="doc">
      <dgm:prSet loTypeId="urn:microsoft.com/office/officeart/2005/8/layout/radial4" loCatId="relationship" qsTypeId="urn:microsoft.com/office/officeart/2005/8/quickstyle/simple1" qsCatId="simple" csTypeId="urn:microsoft.com/office/officeart/2005/8/colors/colorful1" csCatId="accent1" phldr="0"/>
      <dgm:spPr/>
      <dgm:t>
        <a:bodyPr/>
        <a:lstStyle/>
        <a:p>
          <a:endParaRPr lang="zh-CN" altLang="en-US"/>
        </a:p>
      </dgm:t>
    </dgm:pt>
    <dgm:pt modelId="{59A2FE02-4165-4339-BF9A-AEAE1424E52B}" type="parTrans" cxnId="{65EBE946-0617-45BC-A7C4-4BDBDC988B2A}">
      <dgm:prSet/>
      <dgm:spPr/>
      <dgm:t>
        <a:bodyPr/>
        <a:lstStyle/>
        <a:p>
          <a:endParaRPr lang="zh-CN" altLang="en-US"/>
        </a:p>
      </dgm:t>
    </dgm:pt>
    <dgm:pt modelId="{1D7F6E08-72A6-46CC-8870-C881D1493500}">
      <dgm:prSet phldrT="[文本]" custT="1"/>
      <dgm:spPr/>
      <dgm:t>
        <a:bodyPr vert="horz" wrap="square"/>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a:lnSpc>
              <a:spcPct val="100000"/>
            </a:lnSpc>
            <a:spcBef>
              <a:spcPct val="0"/>
            </a:spcBef>
            <a:spcAft>
              <a:spcPct val="35000"/>
            </a:spcAft>
          </a:pPr>
          <a:r>
            <a:rPr lang="zh-CN" altLang="en-US" sz="2800" b="1">
              <a:solidFill>
                <a:srgbClr val="FFFF00"/>
              </a:solidFill>
            </a:rPr>
            <a:t>威胁人类健康的传染病</a:t>
          </a:r>
          <a:endParaRPr lang="zh-CN" altLang="en-US" sz="2800" b="1">
            <a:solidFill>
              <a:srgbClr val="FFFF00"/>
            </a:solidFill>
          </a:endParaRPr>
        </a:p>
      </dgm:t>
    </dgm:pt>
    <dgm:pt modelId="{1F3BA15B-B772-426D-8549-F05D47B0B0FC}" type="parTrans" cxnId="{79C947A8-12F7-413C-87BB-36F757E0DA1D}">
      <dgm:prSet/>
      <dgm:spPr/>
      <dgm:t>
        <a:bodyPr/>
        <a:lstStyle/>
        <a:p>
          <a:endParaRPr lang="zh-CN" altLang="en-US"/>
        </a:p>
      </dgm:t>
    </dgm:pt>
    <dgm:pt modelId="{D15727BE-4BB4-41E2-BFCD-1CE00CE9A014}">
      <dgm:prSet phldrT="[文本]" custT="1"/>
      <dgm:spPr/>
      <dgm:t>
        <a:bodyPr vert="horz" wrap="square"/>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a:lnSpc>
              <a:spcPct val="100000"/>
            </a:lnSpc>
            <a:spcBef>
              <a:spcPct val="0"/>
            </a:spcBef>
            <a:spcAft>
              <a:spcPct val="35000"/>
            </a:spcAft>
          </a:pPr>
          <a:r>
            <a:rPr lang="zh-CN" altLang="en-US" sz="2800" b="1">
              <a:solidFill>
                <a:schemeClr val="tx1"/>
              </a:solidFill>
            </a:rPr>
            <a:t>麻疹</a:t>
          </a:r>
          <a:endParaRPr lang="zh-CN" altLang="en-US" sz="2800" b="1">
            <a:solidFill>
              <a:schemeClr val="tx1"/>
            </a:solidFill>
          </a:endParaRPr>
        </a:p>
      </dgm:t>
    </dgm:pt>
    <dgm:pt modelId="{021F6AB3-21C2-4079-A40A-CA1B5C51BD93}" type="sibTrans" cxnId="{79C947A8-12F7-413C-87BB-36F757E0DA1D}">
      <dgm:prSet/>
      <dgm:spPr/>
      <dgm:t>
        <a:bodyPr/>
        <a:lstStyle/>
        <a:p>
          <a:endParaRPr lang="zh-CN" altLang="en-US"/>
        </a:p>
      </dgm:t>
    </dgm:pt>
    <dgm:pt modelId="{A85E77B5-A1A5-43C8-9868-413E99F101A0}" type="parTrans" cxnId="{8245F90E-0089-421D-BA07-17624F80674E}">
      <dgm:prSet/>
      <dgm:spPr/>
      <dgm:t>
        <a:bodyPr/>
        <a:lstStyle/>
        <a:p>
          <a:endParaRPr lang="zh-CN" altLang="en-US"/>
        </a:p>
      </dgm:t>
    </dgm:pt>
    <dgm:pt modelId="{24DAAE02-02E7-4412-8074-A0C4CAA380D7}">
      <dgm:prSet phldrT="[文本]" custT="1"/>
      <dgm:spPr/>
      <dgm:t>
        <a:bodyPr vert="horz" wrap="square"/>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a:lnSpc>
              <a:spcPct val="100000"/>
            </a:lnSpc>
            <a:spcBef>
              <a:spcPct val="0"/>
            </a:spcBef>
            <a:spcAft>
              <a:spcPct val="35000"/>
            </a:spcAft>
          </a:pPr>
          <a:r>
            <a:rPr lang="zh-CN" altLang="en-US" sz="2800" b="1">
              <a:solidFill>
                <a:schemeClr val="tx1"/>
              </a:solidFill>
            </a:rPr>
            <a:t>百日咳</a:t>
          </a:r>
          <a:endParaRPr lang="zh-CN" altLang="en-US" sz="2800" b="1">
            <a:solidFill>
              <a:schemeClr val="tx1"/>
            </a:solidFill>
          </a:endParaRPr>
        </a:p>
      </dgm:t>
    </dgm:pt>
    <dgm:pt modelId="{E253A3F8-AA58-4BB8-A0BD-0BB7ECC546C3}" type="sibTrans" cxnId="{8245F90E-0089-421D-BA07-17624F80674E}">
      <dgm:prSet/>
      <dgm:spPr/>
      <dgm:t>
        <a:bodyPr/>
        <a:lstStyle/>
        <a:p>
          <a:endParaRPr lang="zh-CN" altLang="en-US"/>
        </a:p>
      </dgm:t>
    </dgm:pt>
    <dgm:pt modelId="{96CD46E7-D239-40C7-B5C4-376FEEE43C15}" type="parTrans" cxnId="{F27FE016-DC23-40C7-B49A-13199D5A2063}">
      <dgm:prSet/>
      <dgm:spPr/>
      <dgm:t>
        <a:bodyPr/>
        <a:lstStyle/>
        <a:p>
          <a:endParaRPr lang="zh-CN" altLang="en-US"/>
        </a:p>
      </dgm:t>
    </dgm:pt>
    <dgm:pt modelId="{A5880797-7454-4E44-8518-F4D8354F0963}">
      <dgm:prSet phldrT="[文本]" custT="1"/>
      <dgm:spPr/>
      <dgm:t>
        <a:bodyPr vert="horz" wrap="square"/>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a:lnSpc>
              <a:spcPct val="100000"/>
            </a:lnSpc>
            <a:spcBef>
              <a:spcPct val="0"/>
            </a:spcBef>
            <a:spcAft>
              <a:spcPct val="35000"/>
            </a:spcAft>
          </a:pPr>
          <a:r>
            <a:rPr lang="zh-CN" altLang="en-US" sz="2800" b="1">
              <a:solidFill>
                <a:schemeClr val="tx1"/>
              </a:solidFill>
            </a:rPr>
            <a:t>白喉</a:t>
          </a:r>
          <a:endParaRPr lang="zh-CN" altLang="en-US" sz="2800" b="1">
            <a:solidFill>
              <a:schemeClr val="tx1"/>
            </a:solidFill>
          </a:endParaRPr>
        </a:p>
      </dgm:t>
    </dgm:pt>
    <dgm:pt modelId="{0076998F-56E1-4A10-A709-E2811BD7C4FB}" type="sibTrans" cxnId="{F27FE016-DC23-40C7-B49A-13199D5A2063}">
      <dgm:prSet/>
      <dgm:spPr/>
      <dgm:t>
        <a:bodyPr/>
        <a:lstStyle/>
        <a:p>
          <a:endParaRPr lang="zh-CN" altLang="en-US"/>
        </a:p>
      </dgm:t>
    </dgm:pt>
    <dgm:pt modelId="{0D87BD73-3418-430E-9C0C-A523644C8054}" type="parTrans" cxnId="{55A4013E-ABB0-41CD-9D34-93E086F9E212}">
      <dgm:prSet/>
      <dgm:spPr/>
      <dgm:t>
        <a:bodyPr/>
        <a:lstStyle/>
        <a:p/>
      </dgm:t>
    </dgm:pt>
    <dgm:pt modelId="{B7F4A8D6-C1E7-4DE2-A2B4-348000CEF9B2}">
      <dgm:prSet custT="1"/>
      <dgm:spPr/>
      <dgm:t>
        <a:bodyPr vert="horz" wrap="square"/>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a:lnSpc>
              <a:spcPct val="100000"/>
            </a:lnSpc>
            <a:spcBef>
              <a:spcPct val="0"/>
            </a:spcBef>
            <a:spcAft>
              <a:spcPct val="35000"/>
            </a:spcAft>
          </a:pPr>
          <a:r>
            <a:rPr lang="zh-CN" sz="2800" b="1">
              <a:solidFill>
                <a:schemeClr val="tx1"/>
              </a:solidFill>
            </a:rPr>
            <a:t>脊髓灰质炎</a:t>
          </a:r>
          <a:endParaRPr lang="zh-CN" sz="2800" b="1">
            <a:solidFill>
              <a:schemeClr val="tx1"/>
            </a:solidFill>
          </a:endParaRPr>
        </a:p>
      </dgm:t>
    </dgm:pt>
    <dgm:pt modelId="{D08320C9-B29E-4C88-B7E8-3867AC497D7B}" type="sibTrans" cxnId="{55A4013E-ABB0-41CD-9D34-93E086F9E212}">
      <dgm:prSet/>
      <dgm:spPr/>
      <dgm:t>
        <a:bodyPr/>
        <a:lstStyle/>
        <a:p/>
      </dgm:t>
    </dgm:pt>
    <dgm:pt modelId="{9FE7C772-0A82-4206-96BC-C9182E62B667}" type="parTrans" cxnId="{7C1306AE-F0CB-4A6D-B7FA-EE17F8843030}">
      <dgm:prSet/>
      <dgm:spPr/>
      <dgm:t>
        <a:bodyPr/>
        <a:lstStyle/>
        <a:p/>
      </dgm:t>
    </dgm:pt>
    <dgm:pt modelId="{73C7ED38-198F-427A-895A-8744A7B4D2F1}">
      <dgm:prSet custT="1"/>
      <dgm:spPr/>
      <dgm:t>
        <a:bodyPr vert="horz" wrap="square"/>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a:lnSpc>
              <a:spcPct val="100000"/>
            </a:lnSpc>
            <a:spcBef>
              <a:spcPct val="0"/>
            </a:spcBef>
            <a:spcAft>
              <a:spcPct val="35000"/>
            </a:spcAft>
          </a:pPr>
          <a:r>
            <a:rPr lang="zh-CN" sz="3200" b="1">
              <a:solidFill>
                <a:schemeClr val="tx1"/>
              </a:solidFill>
            </a:rPr>
            <a:t>肺结核</a:t>
          </a:r>
          <a:endParaRPr lang="zh-CN" sz="3200" b="1">
            <a:solidFill>
              <a:schemeClr val="tx1"/>
            </a:solidFill>
          </a:endParaRPr>
        </a:p>
      </dgm:t>
    </dgm:pt>
    <dgm:pt modelId="{44E7743B-7D65-4BB3-BBBD-65F175E513D0}" type="sibTrans" cxnId="{7C1306AE-F0CB-4A6D-B7FA-EE17F8843030}">
      <dgm:prSet/>
      <dgm:spPr/>
      <dgm:t>
        <a:bodyPr/>
        <a:lstStyle/>
        <a:p/>
      </dgm:t>
    </dgm:pt>
    <dgm:pt modelId="{E44612D1-CAFE-4D30-B4AA-78C3474158AA}" type="sibTrans" cxnId="{65EBE946-0617-45BC-A7C4-4BDBDC988B2A}">
      <dgm:prSet/>
      <dgm:spPr/>
      <dgm:t>
        <a:bodyPr/>
        <a:lstStyle/>
        <a:p>
          <a:endParaRPr lang="zh-CN" altLang="en-US"/>
        </a:p>
      </dgm:t>
    </dgm:pt>
    <dgm:pt modelId="{CF42B0CB-CDDD-42A1-B3A1-FBB34F262C63}" type="pres">
      <dgm:prSet presAssocID="{6068C167-2C01-4B0B-81C4-726248B418D0}" presName="cycle">
        <dgm:presLayoutVars>
          <dgm:chMax val="1"/>
          <dgm:dir/>
          <dgm:animLvl val="ctr"/>
          <dgm:resizeHandles val="exact"/>
        </dgm:presLayoutVars>
      </dgm:prSet>
      <dgm:spPr/>
      <dgm:t>
        <a:bodyPr/>
        <a:lstStyle/>
        <a:p/>
      </dgm:t>
    </dgm:pt>
    <dgm:pt modelId="{B52502C2-594A-4A13-A5FF-5CD5841BD847}" type="pres">
      <dgm:prSet presAssocID="{1D7F6E08-72A6-46CC-8870-C881D1493500}" presName="centerShape" presStyleLbl="node0" presStyleCnt="1"/>
      <dgm:spPr/>
      <dgm:t>
        <a:bodyPr/>
        <a:lstStyle/>
        <a:p/>
      </dgm:t>
    </dgm:pt>
    <dgm:pt modelId="{B849A6F3-9933-4C36-AF65-6098308CBC3C}" type="pres">
      <dgm:prSet presAssocID="{1F3BA15B-B772-426D-8549-F05D47B0B0FC}" presName="parTrans" presStyleLbl="bgSibTrans2D1" presStyleCnt="5"/>
      <dgm:spPr/>
      <dgm:t>
        <a:bodyPr/>
        <a:lstStyle/>
        <a:p/>
      </dgm:t>
    </dgm:pt>
    <dgm:pt modelId="{B1756079-1332-4090-9A47-D2C0EDB7FB22}" type="pres">
      <dgm:prSet presAssocID="{D15727BE-4BB4-41E2-BFCD-1CE00CE9A014}" presName="node" presStyleLbl="node1" presStyleCnt="5">
        <dgm:presLayoutVars>
          <dgm:bulletEnabled val="1"/>
        </dgm:presLayoutVars>
      </dgm:prSet>
      <dgm:spPr/>
      <dgm:t>
        <a:bodyPr/>
        <a:lstStyle/>
        <a:p/>
      </dgm:t>
    </dgm:pt>
    <dgm:pt modelId="{8A478794-BDE0-4AD6-9479-89CDBFC37EB7}" type="pres">
      <dgm:prSet presAssocID="{A85E77B5-A1A5-43C8-9868-413E99F101A0}" presName="parTrans" presStyleLbl="bgSibTrans2D1" presStyleIdx="1" presStyleCnt="5"/>
      <dgm:spPr/>
      <dgm:t>
        <a:bodyPr/>
        <a:lstStyle/>
        <a:p/>
      </dgm:t>
    </dgm:pt>
    <dgm:pt modelId="{3868CDED-247C-4EE9-95A2-ED400A267946}" type="pres">
      <dgm:prSet presAssocID="{24DAAE02-02E7-4412-8074-A0C4CAA380D7}" presName="node" presStyleLbl="node1" presStyleIdx="1" presStyleCnt="5">
        <dgm:presLayoutVars>
          <dgm:bulletEnabled val="1"/>
        </dgm:presLayoutVars>
      </dgm:prSet>
      <dgm:spPr/>
      <dgm:t>
        <a:bodyPr/>
        <a:lstStyle/>
        <a:p/>
      </dgm:t>
    </dgm:pt>
    <dgm:pt modelId="{D0718308-59AC-43E6-A882-4828EE4494C2}" type="pres">
      <dgm:prSet presAssocID="{96CD46E7-D239-40C7-B5C4-376FEEE43C15}" presName="parTrans" presStyleLbl="bgSibTrans2D1" presStyleIdx="2" presStyleCnt="5"/>
      <dgm:spPr/>
      <dgm:t>
        <a:bodyPr/>
        <a:lstStyle/>
        <a:p/>
      </dgm:t>
    </dgm:pt>
    <dgm:pt modelId="{5E0D0BC9-3E91-4623-8C1A-C4A70EB3594B}" type="pres">
      <dgm:prSet presAssocID="{A5880797-7454-4E44-8518-F4D8354F0963}" presName="node" presStyleLbl="node1" presStyleIdx="2" presStyleCnt="5">
        <dgm:presLayoutVars>
          <dgm:bulletEnabled val="1"/>
        </dgm:presLayoutVars>
      </dgm:prSet>
      <dgm:spPr/>
      <dgm:t>
        <a:bodyPr/>
        <a:lstStyle/>
        <a:p/>
      </dgm:t>
    </dgm:pt>
    <dgm:pt modelId="{8EF7F124-1DAF-4051-8522-649CFC16E681}" type="pres">
      <dgm:prSet presAssocID="{0D87BD73-3418-430E-9C0C-A523644C8054}" presName="parTrans" presStyleLbl="bgSibTrans2D1" presStyleIdx="3" presStyleCnt="5"/>
      <dgm:spPr/>
      <dgm:t>
        <a:bodyPr/>
        <a:lstStyle/>
        <a:p/>
      </dgm:t>
    </dgm:pt>
    <dgm:pt modelId="{AB451930-ECDA-4BE9-BC0F-588722E5F04A}" type="pres">
      <dgm:prSet presAssocID="{B7F4A8D6-C1E7-4DE2-A2B4-348000CEF9B2}" presName="node" presStyleLbl="node1" presStyleIdx="3" presStyleCnt="5">
        <dgm:presLayoutVars>
          <dgm:bulletEnabled val="1"/>
        </dgm:presLayoutVars>
      </dgm:prSet>
      <dgm:spPr/>
      <dgm:t>
        <a:bodyPr/>
        <a:lstStyle/>
        <a:p/>
      </dgm:t>
    </dgm:pt>
    <dgm:pt modelId="{E264EB29-F638-4500-BA9D-F7E411A1AC48}" type="pres">
      <dgm:prSet presAssocID="{9FE7C772-0A82-4206-96BC-C9182E62B667}" presName="parTrans" presStyleLbl="bgSibTrans2D1" presStyleIdx="4" presStyleCnt="5"/>
      <dgm:spPr/>
      <dgm:t>
        <a:bodyPr/>
        <a:lstStyle/>
        <a:p/>
      </dgm:t>
    </dgm:pt>
    <dgm:pt modelId="{3D149B53-9713-4C37-8683-4D6A8B18A0E9}" type="pres">
      <dgm:prSet presAssocID="{73C7ED38-198F-427A-895A-8744A7B4D2F1}" presName="node" presStyleLbl="node1" presStyleIdx="4" presStyleCnt="5">
        <dgm:presLayoutVars>
          <dgm:bulletEnabled val="1"/>
        </dgm:presLayoutVars>
      </dgm:prSet>
      <dgm:spPr/>
      <dgm:t>
        <a:bodyPr/>
        <a:lstStyle/>
        <a:p/>
      </dgm:t>
    </dgm:pt>
  </dgm:ptLst>
  <dgm:cxnLst>
    <dgm:cxn modelId="{65EBE946-0617-45BC-A7C4-4BDBDC988B2A}" srcId="{6068C167-2C01-4B0B-81C4-726248B418D0}" destId="{1D7F6E08-72A6-46CC-8870-C881D1493500}" srcOrd="0" destOrd="0" parTransId="{59A2FE02-4165-4339-BF9A-AEAE1424E52B}" sibTransId="{E44612D1-CAFE-4D30-B4AA-78C3474158AA}"/>
    <dgm:cxn modelId="{79C947A8-12F7-413C-87BB-36F757E0DA1D}" srcId="{1D7F6E08-72A6-46CC-8870-C881D1493500}" destId="{D15727BE-4BB4-41E2-BFCD-1CE00CE9A014}" srcOrd="0" destOrd="0" parTransId="{1F3BA15B-B772-426D-8549-F05D47B0B0FC}" sibTransId="{021F6AB3-21C2-4079-A40A-CA1B5C51BD93}"/>
    <dgm:cxn modelId="{8245F90E-0089-421D-BA07-17624F80674E}" srcId="{1D7F6E08-72A6-46CC-8870-C881D1493500}" destId="{24DAAE02-02E7-4412-8074-A0C4CAA380D7}" srcOrd="1" destOrd="0" parTransId="{A85E77B5-A1A5-43C8-9868-413E99F101A0}" sibTransId="{E253A3F8-AA58-4BB8-A0BD-0BB7ECC546C3}"/>
    <dgm:cxn modelId="{F27FE016-DC23-40C7-B49A-13199D5A2063}" srcId="{1D7F6E08-72A6-46CC-8870-C881D1493500}" destId="{A5880797-7454-4E44-8518-F4D8354F0963}" srcOrd="2" destOrd="0" parTransId="{96CD46E7-D239-40C7-B5C4-376FEEE43C15}" sibTransId="{0076998F-56E1-4A10-A709-E2811BD7C4FB}"/>
    <dgm:cxn modelId="{55A4013E-ABB0-41CD-9D34-93E086F9E212}" srcId="{1D7F6E08-72A6-46CC-8870-C881D1493500}" destId="{B7F4A8D6-C1E7-4DE2-A2B4-348000CEF9B2}" srcOrd="3" destOrd="0" parTransId="{0D87BD73-3418-430E-9C0C-A523644C8054}" sibTransId="{D08320C9-B29E-4C88-B7E8-3867AC497D7B}"/>
    <dgm:cxn modelId="{7C1306AE-F0CB-4A6D-B7FA-EE17F8843030}" srcId="{1D7F6E08-72A6-46CC-8870-C881D1493500}" destId="{73C7ED38-198F-427A-895A-8744A7B4D2F1}" srcOrd="4" destOrd="0" parTransId="{9FE7C772-0A82-4206-96BC-C9182E62B667}" sibTransId="{44E7743B-7D65-4BB3-BBBD-65F175E513D0}"/>
    <dgm:cxn modelId="{4F7E292F-51F1-49E2-81B0-78D114291342}" type="presOf" srcId="{6068C167-2C01-4B0B-81C4-726248B418D0}" destId="{CF42B0CB-CDDD-42A1-B3A1-FBB34F262C63}" srcOrd="0" destOrd="0" presId="urn:microsoft.com/office/officeart/2005/8/layout/radial4"/>
    <dgm:cxn modelId="{84B33111-2B4C-47D3-AE9A-AF1DE5CE0BDA}" type="presParOf" srcId="{CF42B0CB-CDDD-42A1-B3A1-FBB34F262C63}" destId="{B52502C2-594A-4A13-A5FF-5CD5841BD847}" srcOrd="0" destOrd="0" presId="urn:microsoft.com/office/officeart/2005/8/layout/radial4"/>
    <dgm:cxn modelId="{868AB8A5-678E-47C2-BE77-920B9FCFFA40}" type="presOf" srcId="{1D7F6E08-72A6-46CC-8870-C881D1493500}" destId="{B52502C2-594A-4A13-A5FF-5CD5841BD847}" srcOrd="0" destOrd="0" presId="urn:microsoft.com/office/officeart/2005/8/layout/radial4"/>
    <dgm:cxn modelId="{7911D72B-D780-49B2-8CD9-A5CC539F20D2}" type="presParOf" srcId="{CF42B0CB-CDDD-42A1-B3A1-FBB34F262C63}" destId="{B849A6F3-9933-4C36-AF65-6098308CBC3C}" srcOrd="1" destOrd="0" presId="urn:microsoft.com/office/officeart/2005/8/layout/radial4"/>
    <dgm:cxn modelId="{D410E0DE-A9B9-40DF-B91D-AA0AFC847BC1}" type="presOf" srcId="{1F3BA15B-B772-426D-8549-F05D47B0B0FC}" destId="{B849A6F3-9933-4C36-AF65-6098308CBC3C}" srcOrd="0" destOrd="0" presId="urn:microsoft.com/office/officeart/2005/8/layout/radial4"/>
    <dgm:cxn modelId="{DAF41590-A87B-469A-9272-F45B9E510E25}" type="presParOf" srcId="{CF42B0CB-CDDD-42A1-B3A1-FBB34F262C63}" destId="{B1756079-1332-4090-9A47-D2C0EDB7FB22}" srcOrd="2" destOrd="0" presId="urn:microsoft.com/office/officeart/2005/8/layout/radial4"/>
    <dgm:cxn modelId="{1EAEA0B1-9B85-4B1D-B127-EEEC55B88864}" type="presOf" srcId="{D15727BE-4BB4-41E2-BFCD-1CE00CE9A014}" destId="{B1756079-1332-4090-9A47-D2C0EDB7FB22}" srcOrd="0" destOrd="0" presId="urn:microsoft.com/office/officeart/2005/8/layout/radial4"/>
    <dgm:cxn modelId="{3F9E18CE-2EC2-46FA-A212-B42C9FD3888F}" type="presParOf" srcId="{CF42B0CB-CDDD-42A1-B3A1-FBB34F262C63}" destId="{8A478794-BDE0-4AD6-9479-89CDBFC37EB7}" srcOrd="3" destOrd="0" presId="urn:microsoft.com/office/officeart/2005/8/layout/radial4"/>
    <dgm:cxn modelId="{42DBA50B-4B24-45EF-B3E7-25826FAA94C2}" type="presOf" srcId="{A85E77B5-A1A5-43C8-9868-413E99F101A0}" destId="{8A478794-BDE0-4AD6-9479-89CDBFC37EB7}" srcOrd="0" destOrd="0" presId="urn:microsoft.com/office/officeart/2005/8/layout/radial4"/>
    <dgm:cxn modelId="{7B703EFF-E4CA-41B8-B6D7-505B5B4B3487}" type="presParOf" srcId="{CF42B0CB-CDDD-42A1-B3A1-FBB34F262C63}" destId="{3868CDED-247C-4EE9-95A2-ED400A267946}" srcOrd="4" destOrd="0" presId="urn:microsoft.com/office/officeart/2005/8/layout/radial4"/>
    <dgm:cxn modelId="{6AD01571-2D50-4726-9CAF-D1FBD30A1894}" type="presOf" srcId="{24DAAE02-02E7-4412-8074-A0C4CAA380D7}" destId="{3868CDED-247C-4EE9-95A2-ED400A267946}" srcOrd="0" destOrd="0" presId="urn:microsoft.com/office/officeart/2005/8/layout/radial4"/>
    <dgm:cxn modelId="{1FEAE822-5B07-4D99-9AC2-6D544552D96B}" type="presParOf" srcId="{CF42B0CB-CDDD-42A1-B3A1-FBB34F262C63}" destId="{D0718308-59AC-43E6-A882-4828EE4494C2}" srcOrd="5" destOrd="0" presId="urn:microsoft.com/office/officeart/2005/8/layout/radial4"/>
    <dgm:cxn modelId="{EC45BD79-F13D-48E8-A77E-EF626A4F5AB1}" type="presOf" srcId="{96CD46E7-D239-40C7-B5C4-376FEEE43C15}" destId="{D0718308-59AC-43E6-A882-4828EE4494C2}" srcOrd="0" destOrd="0" presId="urn:microsoft.com/office/officeart/2005/8/layout/radial4"/>
    <dgm:cxn modelId="{AE1EA566-430D-48FC-B955-0B05B2D4AA00}" type="presParOf" srcId="{CF42B0CB-CDDD-42A1-B3A1-FBB34F262C63}" destId="{5E0D0BC9-3E91-4623-8C1A-C4A70EB3594B}" srcOrd="6" destOrd="0" presId="urn:microsoft.com/office/officeart/2005/8/layout/radial4"/>
    <dgm:cxn modelId="{D6757133-0FED-4E68-8653-36E965E80E5C}" type="presOf" srcId="{A5880797-7454-4E44-8518-F4D8354F0963}" destId="{5E0D0BC9-3E91-4623-8C1A-C4A70EB3594B}" srcOrd="0" destOrd="0" presId="urn:microsoft.com/office/officeart/2005/8/layout/radial4"/>
    <dgm:cxn modelId="{7FE87925-7CF7-4B59-A500-BD5A79814629}" type="presParOf" srcId="{CF42B0CB-CDDD-42A1-B3A1-FBB34F262C63}" destId="{8EF7F124-1DAF-4051-8522-649CFC16E681}" srcOrd="7" destOrd="0" presId="urn:microsoft.com/office/officeart/2005/8/layout/radial4"/>
    <dgm:cxn modelId="{E1F5FA2B-16FE-4F13-BA74-FD43ECBC0801}" type="presOf" srcId="{0D87BD73-3418-430E-9C0C-A523644C8054}" destId="{8EF7F124-1DAF-4051-8522-649CFC16E681}" srcOrd="0" destOrd="0" presId="urn:microsoft.com/office/officeart/2005/8/layout/radial4"/>
    <dgm:cxn modelId="{FF3EF86F-98EF-43BB-9440-6228E0688D80}" type="presParOf" srcId="{CF42B0CB-CDDD-42A1-B3A1-FBB34F262C63}" destId="{AB451930-ECDA-4BE9-BC0F-588722E5F04A}" srcOrd="8" destOrd="0" presId="urn:microsoft.com/office/officeart/2005/8/layout/radial4"/>
    <dgm:cxn modelId="{BD98775E-4D69-4BC5-BBF2-012AA6793C75}" type="presOf" srcId="{B7F4A8D6-C1E7-4DE2-A2B4-348000CEF9B2}" destId="{AB451930-ECDA-4BE9-BC0F-588722E5F04A}" srcOrd="0" destOrd="0" presId="urn:microsoft.com/office/officeart/2005/8/layout/radial4"/>
    <dgm:cxn modelId="{06D997D7-F88A-4E0B-9163-D20F22EC5221}" type="presParOf" srcId="{CF42B0CB-CDDD-42A1-B3A1-FBB34F262C63}" destId="{E264EB29-F638-4500-BA9D-F7E411A1AC48}" srcOrd="9" destOrd="0" presId="urn:microsoft.com/office/officeart/2005/8/layout/radial4"/>
    <dgm:cxn modelId="{F689105F-C0FA-47BA-A82B-6FE332491BB7}" type="presOf" srcId="{9FE7C772-0A82-4206-96BC-C9182E62B667}" destId="{E264EB29-F638-4500-BA9D-F7E411A1AC48}" srcOrd="0" destOrd="0" presId="urn:microsoft.com/office/officeart/2005/8/layout/radial4"/>
    <dgm:cxn modelId="{1CC0ECBE-AC5C-4441-8751-2D95B2905643}" type="presParOf" srcId="{CF42B0CB-CDDD-42A1-B3A1-FBB34F262C63}" destId="{3D149B53-9713-4C37-8683-4D6A8B18A0E9}" srcOrd="10" destOrd="0" presId="urn:microsoft.com/office/officeart/2005/8/layout/radial4"/>
    <dgm:cxn modelId="{1011DB0A-959D-4416-B440-381C487174EA}" type="presOf" srcId="{73C7ED38-198F-427A-895A-8744A7B4D2F1}" destId="{3D149B53-9713-4C37-8683-4D6A8B18A0E9}" srcOrd="0" destOrd="0" presId="urn:microsoft.com/office/officeart/2005/8/layout/radial4"/>
  </dgm:cxnLst>
  <dgm:bg/>
  <dgm:whole/>
  <dgm:extLst>
    <a:ext uri="http://schemas.microsoft.com/office/drawing/2008/diagram">
      <dsp:dataModelExt xmlns:dsp="http://schemas.microsoft.com/office/drawing/2008/diagram" relId="rId3" minVer="http://schemas.openxmlformats.org/drawingml/2006/main"/>
    </a:ext>
  </dgm:extLst>
</dgm:dataModel>
</file>

<file path=ppt/diagrams/data2.xml><?xml version="1.0" encoding="utf-8"?>
<dgm:dataModel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dgm:ptLst>
    <dgm:pt modelId="{A77D31B3-3808-4FBA-8FA4-CC8D448A173E}" type="doc">
      <dgm:prSet loTypeId="urn:microsoft.com/office/officeart/2005/8/layout/orgChart1" loCatId="hierarchy" qsTypeId="urn:microsoft.com/office/officeart/2005/8/quickstyle/simple1" qsCatId="simple" csTypeId="urn:microsoft.com/office/officeart/2005/8/colors/colorful3" csCatId="accent1" phldr="0"/>
      <dgm:spPr/>
      <dgm:t>
        <a:bodyPr/>
        <a:lstStyle/>
        <a:p>
          <a:endParaRPr lang="zh-CN" altLang="en-US"/>
        </a:p>
      </dgm:t>
    </dgm:pt>
    <dgm:pt modelId="{AB39B06D-FE6C-48B2-B5B4-77CD0C8CF7AD}" type="parTrans" cxnId="{DCD52B59-1841-495D-A735-AECC818B1D89}">
      <dgm:prSet/>
      <dgm:spPr/>
      <dgm:t>
        <a:bodyPr/>
        <a:lstStyle/>
        <a:p>
          <a:endParaRPr lang="zh-CN" altLang="en-US"/>
        </a:p>
      </dgm:t>
    </dgm:pt>
    <dgm:pt modelId="{47C757F0-AA23-46BE-9311-EA432CDEEAA1}">
      <dgm:prSet phldrT="[文本]" custT="0"/>
      <dgm:spPr/>
      <dgm:t>
        <a:bodyPr vert="horz" wrap="square"/>
        <a:lstStyle>
          <a:lvl1pPr algn="ctr">
            <a:defRPr sz="2800"/>
          </a:lvl1pPr>
          <a:lvl2pPr marL="228600" indent="-228600" algn="ctr">
            <a:defRPr sz="2100"/>
          </a:lvl2pPr>
          <a:lvl3pPr marL="457200" indent="-228600" algn="ctr">
            <a:defRPr sz="2100"/>
          </a:lvl3pPr>
          <a:lvl4pPr marL="685800" indent="-228600" algn="ctr">
            <a:defRPr sz="2100"/>
          </a:lvl4pPr>
          <a:lvl5pPr marL="914400" indent="-228600" algn="ctr">
            <a:defRPr sz="2100"/>
          </a:lvl5pPr>
          <a:lvl6pPr marL="1143000" indent="-228600" algn="ctr">
            <a:defRPr sz="2100"/>
          </a:lvl6pPr>
          <a:lvl7pPr marL="1371600" indent="-228600" algn="ctr">
            <a:defRPr sz="2100"/>
          </a:lvl7pPr>
          <a:lvl8pPr marL="1600200" indent="-228600" algn="ctr">
            <a:defRPr sz="2100"/>
          </a:lvl8pPr>
          <a:lvl9pPr marL="1828800" indent="-228600" algn="ctr">
            <a:defRPr sz="2100"/>
          </a:lvl9pPr>
        </a:lstStyle>
        <a:p>
          <a:pPr>
            <a:lnSpc>
              <a:spcPct val="100000"/>
            </a:lnSpc>
            <a:spcBef>
              <a:spcPct val="0"/>
            </a:spcBef>
            <a:spcAft>
              <a:spcPct val="35000"/>
            </a:spcAft>
          </a:pPr>
          <a:r>
            <a:rPr lang="zh-CN" altLang="en-US" b="1">
              <a:solidFill>
                <a:schemeClr val="tx1"/>
              </a:solidFill>
            </a:rPr>
            <a:t>基层预防组织</a:t>
          </a:r>
          <a:endParaRPr lang="zh-CN" altLang="en-US" b="1">
            <a:solidFill>
              <a:schemeClr val="tx1"/>
            </a:solidFill>
          </a:endParaRPr>
        </a:p>
      </dgm:t>
    </dgm:pt>
    <dgm:pt modelId="{EACD17F5-D793-4A43-B489-D1804D50CFEF}" type="parTrans" cxnId="{A27137E9-8B99-4BAB-AA8F-A2F4B5646488}">
      <dgm:prSet/>
      <dgm:spPr/>
      <dgm:t>
        <a:bodyPr/>
        <a:lstStyle/>
        <a:p>
          <a:endParaRPr lang="zh-CN" altLang="en-US"/>
        </a:p>
      </dgm:t>
    </dgm:pt>
    <dgm:pt modelId="{12714FC6-8B41-47E5-91DD-F02D34D23B93}">
      <dgm:prSet phldrT="[文本]" custT="0"/>
      <dgm:spPr/>
      <dgm:t>
        <a:bodyPr vert="horz" wrap="square"/>
        <a:lstStyle>
          <a:lvl1pPr algn="ctr">
            <a:defRPr sz="2800"/>
          </a:lvl1pPr>
          <a:lvl2pPr marL="228600" indent="-228600" algn="ctr">
            <a:defRPr sz="2100"/>
          </a:lvl2pPr>
          <a:lvl3pPr marL="457200" indent="-228600" algn="ctr">
            <a:defRPr sz="2100"/>
          </a:lvl3pPr>
          <a:lvl4pPr marL="685800" indent="-228600" algn="ctr">
            <a:defRPr sz="2100"/>
          </a:lvl4pPr>
          <a:lvl5pPr marL="914400" indent="-228600" algn="ctr">
            <a:defRPr sz="2100"/>
          </a:lvl5pPr>
          <a:lvl6pPr marL="1143000" indent="-228600" algn="ctr">
            <a:defRPr sz="2100"/>
          </a:lvl6pPr>
          <a:lvl7pPr marL="1371600" indent="-228600" algn="ctr">
            <a:defRPr sz="2100"/>
          </a:lvl7pPr>
          <a:lvl8pPr marL="1600200" indent="-228600" algn="ctr">
            <a:defRPr sz="2100"/>
          </a:lvl8pPr>
          <a:lvl9pPr marL="1828800" indent="-228600" algn="ctr">
            <a:defRPr sz="2100"/>
          </a:lvl9pPr>
        </a:lstStyle>
        <a:p>
          <a:pPr>
            <a:lnSpc>
              <a:spcPct val="100000"/>
            </a:lnSpc>
            <a:spcBef>
              <a:spcPct val="0"/>
            </a:spcBef>
            <a:spcAft>
              <a:spcPct val="35000"/>
            </a:spcAft>
          </a:pPr>
          <a:r>
            <a:rPr lang="zh-CN" altLang="en-US" b="1">
              <a:solidFill>
                <a:schemeClr val="tx1"/>
              </a:solidFill>
            </a:rPr>
            <a:t>乡镇卫生院</a:t>
          </a:r>
          <a:endParaRPr lang="zh-CN" altLang="en-US" b="1">
            <a:solidFill>
              <a:schemeClr val="tx1"/>
            </a:solidFill>
          </a:endParaRPr>
        </a:p>
      </dgm:t>
    </dgm:pt>
    <dgm:pt modelId="{FA45D93F-0724-4936-AA45-E6762732A19D}" type="sibTrans" cxnId="{A27137E9-8B99-4BAB-AA8F-A2F4B5646488}">
      <dgm:prSet/>
      <dgm:spPr/>
      <dgm:t>
        <a:bodyPr/>
        <a:lstStyle/>
        <a:p>
          <a:endParaRPr lang="zh-CN" altLang="en-US"/>
        </a:p>
      </dgm:t>
    </dgm:pt>
    <dgm:pt modelId="{8D5FB264-0A5C-4C3A-85B7-453D9BD837DF}" type="parTrans" cxnId="{D56687C4-1627-4EC1-94EF-EE967D0BA37B}">
      <dgm:prSet/>
      <dgm:spPr/>
      <dgm:t>
        <a:bodyPr/>
        <a:lstStyle/>
        <a:p>
          <a:endParaRPr lang="zh-CN" altLang="en-US"/>
        </a:p>
      </dgm:t>
    </dgm:pt>
    <dgm:pt modelId="{4EC42421-831D-4CD3-8215-2AF4300F9C01}">
      <dgm:prSet phldrT="[文本]" custT="0"/>
      <dgm:spPr/>
      <dgm:t>
        <a:bodyPr vert="horz" wrap="square"/>
        <a:lstStyle>
          <a:lvl1pPr algn="ctr">
            <a:defRPr sz="2800"/>
          </a:lvl1pPr>
          <a:lvl2pPr marL="228600" indent="-228600" algn="ctr">
            <a:defRPr sz="2100"/>
          </a:lvl2pPr>
          <a:lvl3pPr marL="457200" indent="-228600" algn="ctr">
            <a:defRPr sz="2100"/>
          </a:lvl3pPr>
          <a:lvl4pPr marL="685800" indent="-228600" algn="ctr">
            <a:defRPr sz="2100"/>
          </a:lvl4pPr>
          <a:lvl5pPr marL="914400" indent="-228600" algn="ctr">
            <a:defRPr sz="2100"/>
          </a:lvl5pPr>
          <a:lvl6pPr marL="1143000" indent="-228600" algn="ctr">
            <a:defRPr sz="2100"/>
          </a:lvl6pPr>
          <a:lvl7pPr marL="1371600" indent="-228600" algn="ctr">
            <a:defRPr sz="2100"/>
          </a:lvl7pPr>
          <a:lvl8pPr marL="1600200" indent="-228600" algn="ctr">
            <a:defRPr sz="2100"/>
          </a:lvl8pPr>
          <a:lvl9pPr marL="1828800" indent="-228600" algn="ctr">
            <a:defRPr sz="2100"/>
          </a:lvl9pPr>
        </a:lstStyle>
        <a:p>
          <a:pPr>
            <a:lnSpc>
              <a:spcPct val="100000"/>
            </a:lnSpc>
            <a:spcBef>
              <a:spcPct val="0"/>
            </a:spcBef>
            <a:spcAft>
              <a:spcPct val="35000"/>
            </a:spcAft>
          </a:pPr>
          <a:r>
            <a:rPr lang="zh-CN" altLang="en-US" b="1">
              <a:solidFill>
                <a:schemeClr val="tx1"/>
              </a:solidFill>
            </a:rPr>
            <a:t>社区卫生中心</a:t>
          </a:r>
          <a:endParaRPr lang="zh-CN" altLang="en-US" b="1">
            <a:solidFill>
              <a:schemeClr val="tx1"/>
            </a:solidFill>
          </a:endParaRPr>
        </a:p>
      </dgm:t>
    </dgm:pt>
    <dgm:pt modelId="{A1825131-D805-48C8-BFCE-E45C02E6F5CE}" type="sibTrans" cxnId="{D56687C4-1627-4EC1-94EF-EE967D0BA37B}">
      <dgm:prSet/>
      <dgm:spPr/>
      <dgm:t>
        <a:bodyPr/>
        <a:lstStyle/>
        <a:p>
          <a:endParaRPr lang="zh-CN" altLang="en-US"/>
        </a:p>
      </dgm:t>
    </dgm:pt>
    <dgm:pt modelId="{CCF68ADE-40B6-47D0-93C1-88EC13ADC8AC}" type="parTrans" cxnId="{58B68477-54A5-488C-B012-B61351683093}">
      <dgm:prSet/>
      <dgm:spPr/>
      <dgm:t>
        <a:bodyPr/>
        <a:lstStyle/>
        <a:p>
          <a:endParaRPr lang="zh-CN" altLang="en-US"/>
        </a:p>
      </dgm:t>
    </dgm:pt>
    <dgm:pt modelId="{CF717C8A-B40B-4AFF-BF49-65ABB7DF8190}">
      <dgm:prSet phldrT="[文本]" custT="0"/>
      <dgm:spPr/>
      <dgm:t>
        <a:bodyPr vert="horz" wrap="square"/>
        <a:lstStyle>
          <a:lvl1pPr algn="ctr">
            <a:defRPr sz="2800"/>
          </a:lvl1pPr>
          <a:lvl2pPr marL="228600" indent="-228600" algn="ctr">
            <a:defRPr sz="2100"/>
          </a:lvl2pPr>
          <a:lvl3pPr marL="457200" indent="-228600" algn="ctr">
            <a:defRPr sz="2100"/>
          </a:lvl3pPr>
          <a:lvl4pPr marL="685800" indent="-228600" algn="ctr">
            <a:defRPr sz="2100"/>
          </a:lvl4pPr>
          <a:lvl5pPr marL="914400" indent="-228600" algn="ctr">
            <a:defRPr sz="2100"/>
          </a:lvl5pPr>
          <a:lvl6pPr marL="1143000" indent="-228600" algn="ctr">
            <a:defRPr sz="2100"/>
          </a:lvl6pPr>
          <a:lvl7pPr marL="1371600" indent="-228600" algn="ctr">
            <a:defRPr sz="2100"/>
          </a:lvl7pPr>
          <a:lvl8pPr marL="1600200" indent="-228600" algn="ctr">
            <a:defRPr sz="2100"/>
          </a:lvl8pPr>
          <a:lvl9pPr marL="1828800" indent="-228600" algn="ctr">
            <a:defRPr sz="2100"/>
          </a:lvl9pPr>
        </a:lstStyle>
        <a:p>
          <a:pPr>
            <a:lnSpc>
              <a:spcPct val="100000"/>
            </a:lnSpc>
            <a:spcBef>
              <a:spcPct val="0"/>
            </a:spcBef>
            <a:spcAft>
              <a:spcPct val="35000"/>
            </a:spcAft>
          </a:pPr>
          <a:r>
            <a:rPr lang="zh-CN" altLang="en-US" b="1">
              <a:solidFill>
                <a:schemeClr val="tx1"/>
              </a:solidFill>
            </a:rPr>
            <a:t>村卫生室</a:t>
          </a:r>
          <a:endParaRPr lang="zh-CN" altLang="en-US" b="1">
            <a:solidFill>
              <a:schemeClr val="tx1"/>
            </a:solidFill>
          </a:endParaRPr>
        </a:p>
      </dgm:t>
    </dgm:pt>
    <dgm:pt modelId="{630D3E0B-D1D7-4E1A-8193-515AA5E1866F}" type="sibTrans" cxnId="{58B68477-54A5-488C-B012-B61351683093}">
      <dgm:prSet/>
      <dgm:spPr/>
      <dgm:t>
        <a:bodyPr/>
        <a:lstStyle/>
        <a:p>
          <a:endParaRPr lang="zh-CN" altLang="en-US"/>
        </a:p>
      </dgm:t>
    </dgm:pt>
    <dgm:pt modelId="{64E84F78-1309-46DA-970B-2BE5B073E687}" type="parTrans" cxnId="{247A69C7-9B90-4831-9078-98C05BA0AE0D}">
      <dgm:prSet/>
      <dgm:spPr/>
      <dgm:t>
        <a:bodyPr/>
        <a:lstStyle/>
        <a:p/>
      </dgm:t>
    </dgm:pt>
    <dgm:pt modelId="{3178209C-F0B8-4323-84AD-5F35F91BFBE5}">
      <dgm:prSet custT="0"/>
      <dgm:spPr/>
      <dgm:t>
        <a:bodyPr vert="horz" wrap="square"/>
        <a:lstStyle>
          <a:lvl1pPr algn="ctr">
            <a:defRPr sz="2800"/>
          </a:lvl1pPr>
          <a:lvl2pPr marL="228600" indent="-228600" algn="ctr">
            <a:defRPr sz="2100"/>
          </a:lvl2pPr>
          <a:lvl3pPr marL="457200" indent="-228600" algn="ctr">
            <a:defRPr sz="2100"/>
          </a:lvl3pPr>
          <a:lvl4pPr marL="685800" indent="-228600" algn="ctr">
            <a:defRPr sz="2100"/>
          </a:lvl4pPr>
          <a:lvl5pPr marL="914400" indent="-228600" algn="ctr">
            <a:defRPr sz="2100"/>
          </a:lvl5pPr>
          <a:lvl6pPr marL="1143000" indent="-228600" algn="ctr">
            <a:defRPr sz="2100"/>
          </a:lvl6pPr>
          <a:lvl7pPr marL="1371600" indent="-228600" algn="ctr">
            <a:defRPr sz="2100"/>
          </a:lvl7pPr>
          <a:lvl8pPr marL="1600200" indent="-228600" algn="ctr">
            <a:defRPr sz="2100"/>
          </a:lvl8pPr>
          <a:lvl9pPr marL="1828800" indent="-228600" algn="ctr">
            <a:defRPr sz="2100"/>
          </a:lvl9pPr>
        </a:lstStyle>
        <a:p>
          <a:pPr>
            <a:lnSpc>
              <a:spcPct val="100000"/>
            </a:lnSpc>
            <a:spcBef>
              <a:spcPct val="0"/>
            </a:spcBef>
            <a:spcAft>
              <a:spcPct val="35000"/>
            </a:spcAft>
          </a:pPr>
          <a:r>
            <a:rPr lang="zh-CN" b="1">
              <a:solidFill>
                <a:schemeClr val="tx1"/>
              </a:solidFill>
            </a:rPr>
            <a:t>社区卫生站</a:t>
          </a:r>
          <a:endParaRPr lang="zh-CN" b="1">
            <a:solidFill>
              <a:schemeClr val="tx1"/>
            </a:solidFill>
          </a:endParaRPr>
        </a:p>
      </dgm:t>
    </dgm:pt>
    <dgm:pt modelId="{6F721617-D7C1-47E9-A961-4195E8C7EF0F}" type="sibTrans" cxnId="{247A69C7-9B90-4831-9078-98C05BA0AE0D}">
      <dgm:prSet/>
      <dgm:spPr/>
      <dgm:t>
        <a:bodyPr/>
        <a:lstStyle/>
        <a:p/>
      </dgm:t>
    </dgm:pt>
    <dgm:pt modelId="{DF0D1C21-B79E-4875-B7FA-EF183CB48B88}" type="sibTrans" cxnId="{DCD52B59-1841-495D-A735-AECC818B1D89}">
      <dgm:prSet/>
      <dgm:spPr/>
      <dgm:t>
        <a:bodyPr/>
        <a:lstStyle/>
        <a:p>
          <a:endParaRPr lang="zh-CN" altLang="en-US"/>
        </a:p>
      </dgm:t>
    </dgm:pt>
    <dgm:pt modelId="{E498DC9C-C5AC-4482-A26F-3B99DC5D79F0}" type="pres">
      <dgm:prSet presAssocID="{A77D31B3-3808-4FBA-8FA4-CC8D448A173E}" presName="hierChild1">
        <dgm:presLayoutVars>
          <dgm:orgChart val="1"/>
          <dgm:chPref val="1"/>
          <dgm:dir/>
          <dgm:animOne val="branch"/>
          <dgm:animLvl val="lvl"/>
          <dgm:resizeHandles/>
        </dgm:presLayoutVars>
      </dgm:prSet>
      <dgm:spPr/>
      <dgm:t>
        <a:bodyPr/>
        <a:lstStyle/>
        <a:p/>
      </dgm:t>
    </dgm:pt>
    <dgm:pt modelId="{F728C3E8-5128-4BB6-90CC-A86769ECE335}" type="pres">
      <dgm:prSet presAssocID="{47C757F0-AA23-46BE-9311-EA432CDEEAA1}" presName="hierRoot1">
        <dgm:presLayoutVars>
          <dgm:hierBranch val="init"/>
        </dgm:presLayoutVars>
      </dgm:prSet>
      <dgm:spPr/>
      <dgm:t>
        <a:bodyPr/>
        <a:lstStyle/>
        <a:p/>
      </dgm:t>
    </dgm:pt>
    <dgm:pt modelId="{79147750-B6BF-43FD-83A0-7ACDC9B53EFF}" type="pres">
      <dgm:prSet presAssocID="{47C757F0-AA23-46BE-9311-EA432CDEEAA1}" presName="rootComposite1"/>
      <dgm:spPr/>
      <dgm:t>
        <a:bodyPr/>
        <a:lstStyle/>
        <a:p/>
      </dgm:t>
    </dgm:pt>
    <dgm:pt modelId="{AE79172D-D441-42BB-84EA-E3D989670DED}" type="pres">
      <dgm:prSet presAssocID="{47C757F0-AA23-46BE-9311-EA432CDEEAA1}" presName="rootText1" presStyleLbl="node0" presStyleCnt="1">
        <dgm:presLayoutVars>
          <dgm:chPref val="3"/>
        </dgm:presLayoutVars>
      </dgm:prSet>
      <dgm:spPr/>
      <dgm:t>
        <a:bodyPr/>
        <a:lstStyle/>
        <a:p/>
      </dgm:t>
    </dgm:pt>
    <dgm:pt modelId="{86420519-308D-4A6A-8FEA-6FB2E39BA448}" type="pres">
      <dgm:prSet presAssocID="{47C757F0-AA23-46BE-9311-EA432CDEEAA1}" presName="rootConnector1" presStyleLbl="node1" presStyleCnt="1"/>
      <dgm:spPr/>
      <dgm:t>
        <a:bodyPr/>
        <a:lstStyle/>
        <a:p/>
      </dgm:t>
    </dgm:pt>
    <dgm:pt modelId="{9A0FF10C-81C7-47CD-A320-768F2009480B}" type="pres">
      <dgm:prSet presAssocID="{47C757F0-AA23-46BE-9311-EA432CDEEAA1}" presName="hierChild2"/>
      <dgm:spPr/>
      <dgm:t>
        <a:bodyPr/>
        <a:lstStyle/>
        <a:p/>
      </dgm:t>
    </dgm:pt>
    <dgm:pt modelId="{6A259130-4455-44E0-969B-948D1249687E}" type="pres">
      <dgm:prSet presAssocID="{EACD17F5-D793-4A43-B489-D1804D50CFEF}" presName="Name37" presStyleLbl="parChTrans1D2" presStyleIdx="3" presStyleCnt="4"/>
      <dgm:spPr/>
      <dgm:t>
        <a:bodyPr/>
        <a:lstStyle/>
        <a:p/>
      </dgm:t>
    </dgm:pt>
    <dgm:pt modelId="{D6C5C065-A308-417C-8ECC-04FC2BEC646C}" type="pres">
      <dgm:prSet presAssocID="{12714FC6-8B41-47E5-91DD-F02D34D23B93}" presName="hierRoot2">
        <dgm:presLayoutVars>
          <dgm:hierBranch val="init"/>
        </dgm:presLayoutVars>
      </dgm:prSet>
      <dgm:spPr/>
      <dgm:t>
        <a:bodyPr/>
        <a:lstStyle/>
        <a:p/>
      </dgm:t>
    </dgm:pt>
    <dgm:pt modelId="{E36491EF-5019-46FD-BC82-1BD579B9EE0E}" type="pres">
      <dgm:prSet presAssocID="{12714FC6-8B41-47E5-91DD-F02D34D23B93}" presName="rootComposite"/>
      <dgm:spPr/>
      <dgm:t>
        <a:bodyPr/>
        <a:lstStyle/>
        <a:p/>
      </dgm:t>
    </dgm:pt>
    <dgm:pt modelId="{43B7C837-49D6-40CE-BBAB-953D9E4BA7ED}" type="pres">
      <dgm:prSet presAssocID="{12714FC6-8B41-47E5-91DD-F02D34D23B93}" presName="rootText" presStyleLbl="node2" presStyleCnt="4">
        <dgm:presLayoutVars>
          <dgm:chPref val="3"/>
        </dgm:presLayoutVars>
      </dgm:prSet>
      <dgm:spPr/>
      <dgm:t>
        <a:bodyPr/>
        <a:lstStyle/>
        <a:p/>
      </dgm:t>
    </dgm:pt>
    <dgm:pt modelId="{9A037140-9B69-4B9F-A134-F2F2EB0F2E32}" type="pres">
      <dgm:prSet presAssocID="{12714FC6-8B41-47E5-91DD-F02D34D23B93}" presName="rootConnector" presStyleLbl="node2" presStyleCnt="4"/>
      <dgm:spPr/>
      <dgm:t>
        <a:bodyPr/>
        <a:lstStyle/>
        <a:p/>
      </dgm:t>
    </dgm:pt>
    <dgm:pt modelId="{FA37AA5D-87C2-47F6-9B72-B753C073E744}" type="pres">
      <dgm:prSet presAssocID="{12714FC6-8B41-47E5-91DD-F02D34D23B93}" presName="hierChild4"/>
      <dgm:spPr/>
      <dgm:t>
        <a:bodyPr/>
        <a:lstStyle/>
        <a:p/>
      </dgm:t>
    </dgm:pt>
    <dgm:pt modelId="{A7309641-2A58-41EA-9E42-56812CF298ED}" type="pres">
      <dgm:prSet presAssocID="{12714FC6-8B41-47E5-91DD-F02D34D23B93}" presName="hierChild5"/>
      <dgm:spPr/>
      <dgm:t>
        <a:bodyPr/>
        <a:lstStyle/>
        <a:p/>
      </dgm:t>
    </dgm:pt>
    <dgm:pt modelId="{F492B679-3C8C-4E72-95A8-8B81298826E7}" type="pres">
      <dgm:prSet presAssocID="{8D5FB264-0A5C-4C3A-85B7-453D9BD837DF}" presName="Name37" presStyleLbl="parChTrans1D2" presStyleIdx="2" presStyleCnt="4"/>
      <dgm:spPr/>
      <dgm:t>
        <a:bodyPr/>
        <a:lstStyle/>
        <a:p/>
      </dgm:t>
    </dgm:pt>
    <dgm:pt modelId="{C6F584B9-7EA2-46D8-913B-8F508509ECAB}" type="pres">
      <dgm:prSet presAssocID="{4EC42421-831D-4CD3-8215-2AF4300F9C01}" presName="hierRoot2">
        <dgm:presLayoutVars>
          <dgm:hierBranch val="init"/>
        </dgm:presLayoutVars>
      </dgm:prSet>
      <dgm:spPr/>
      <dgm:t>
        <a:bodyPr/>
        <a:lstStyle/>
        <a:p/>
      </dgm:t>
    </dgm:pt>
    <dgm:pt modelId="{6CAD9CE6-86A1-4F7D-98A6-3AF53F55F9E3}" type="pres">
      <dgm:prSet presAssocID="{4EC42421-831D-4CD3-8215-2AF4300F9C01}" presName="rootComposite"/>
      <dgm:spPr/>
      <dgm:t>
        <a:bodyPr/>
        <a:lstStyle/>
        <a:p/>
      </dgm:t>
    </dgm:pt>
    <dgm:pt modelId="{08A0D1D2-3A20-4D63-8E35-B7C8B6B16D48}" type="pres">
      <dgm:prSet presAssocID="{4EC42421-831D-4CD3-8215-2AF4300F9C01}" presName="rootText" presStyleLbl="node2" presStyleIdx="1" presStyleCnt="4">
        <dgm:presLayoutVars>
          <dgm:chPref val="3"/>
        </dgm:presLayoutVars>
      </dgm:prSet>
      <dgm:spPr/>
      <dgm:t>
        <a:bodyPr/>
        <a:lstStyle/>
        <a:p/>
      </dgm:t>
    </dgm:pt>
    <dgm:pt modelId="{6238C53E-A961-488B-8FBD-6EC13507B069}" type="pres">
      <dgm:prSet presAssocID="{4EC42421-831D-4CD3-8215-2AF4300F9C01}" presName="rootConnector" presStyleLbl="node2" presStyleIdx="1" presStyleCnt="4"/>
      <dgm:spPr/>
      <dgm:t>
        <a:bodyPr/>
        <a:lstStyle/>
        <a:p/>
      </dgm:t>
    </dgm:pt>
    <dgm:pt modelId="{A9C46FD3-3BE9-4E6E-BFF6-B0B42B13F857}" type="pres">
      <dgm:prSet presAssocID="{4EC42421-831D-4CD3-8215-2AF4300F9C01}" presName="hierChild4"/>
      <dgm:spPr/>
      <dgm:t>
        <a:bodyPr/>
        <a:lstStyle/>
        <a:p/>
      </dgm:t>
    </dgm:pt>
    <dgm:pt modelId="{A663BBFB-A120-4F5B-82EC-DB644DB9966B}" type="pres">
      <dgm:prSet presAssocID="{4EC42421-831D-4CD3-8215-2AF4300F9C01}" presName="hierChild5"/>
      <dgm:spPr/>
      <dgm:t>
        <a:bodyPr/>
        <a:lstStyle/>
        <a:p/>
      </dgm:t>
    </dgm:pt>
    <dgm:pt modelId="{AB3A8128-6C86-49B7-B5CC-0153888815E5}" type="pres">
      <dgm:prSet presAssocID="{CCF68ADE-40B6-47D0-93C1-88EC13ADC8AC}" presName="Name37" presStyleLbl="parChTrans1D2" presStyleIdx="1" presStyleCnt="4"/>
      <dgm:spPr/>
      <dgm:t>
        <a:bodyPr/>
        <a:lstStyle/>
        <a:p/>
      </dgm:t>
    </dgm:pt>
    <dgm:pt modelId="{1A917F9A-DDE6-4568-B35C-7FABCEF0A586}" type="pres">
      <dgm:prSet presAssocID="{CF717C8A-B40B-4AFF-BF49-65ABB7DF8190}" presName="hierRoot2">
        <dgm:presLayoutVars>
          <dgm:hierBranch val="init"/>
        </dgm:presLayoutVars>
      </dgm:prSet>
      <dgm:spPr/>
      <dgm:t>
        <a:bodyPr/>
        <a:lstStyle/>
        <a:p/>
      </dgm:t>
    </dgm:pt>
    <dgm:pt modelId="{FA949B67-3DB7-47FA-97C9-4A653E762F22}" type="pres">
      <dgm:prSet presAssocID="{CF717C8A-B40B-4AFF-BF49-65ABB7DF8190}" presName="rootComposite"/>
      <dgm:spPr/>
      <dgm:t>
        <a:bodyPr/>
        <a:lstStyle/>
        <a:p/>
      </dgm:t>
    </dgm:pt>
    <dgm:pt modelId="{7D64F4A3-0E55-47AC-A59B-9D5A9DC25552}" type="pres">
      <dgm:prSet presAssocID="{CF717C8A-B40B-4AFF-BF49-65ABB7DF8190}" presName="rootText" presStyleLbl="node2" presStyleIdx="2" presStyleCnt="4">
        <dgm:presLayoutVars>
          <dgm:chPref val="3"/>
        </dgm:presLayoutVars>
      </dgm:prSet>
      <dgm:spPr/>
      <dgm:t>
        <a:bodyPr/>
        <a:lstStyle/>
        <a:p/>
      </dgm:t>
    </dgm:pt>
    <dgm:pt modelId="{5667CB49-EC34-46BC-AD2D-72F3BD95D049}" type="pres">
      <dgm:prSet presAssocID="{CF717C8A-B40B-4AFF-BF49-65ABB7DF8190}" presName="rootConnector" presStyleLbl="node2" presStyleIdx="2" presStyleCnt="4"/>
      <dgm:spPr/>
      <dgm:t>
        <a:bodyPr/>
        <a:lstStyle/>
        <a:p/>
      </dgm:t>
    </dgm:pt>
    <dgm:pt modelId="{EB3A10DA-2FA4-4DAD-8341-8078D7F83716}" type="pres">
      <dgm:prSet presAssocID="{CF717C8A-B40B-4AFF-BF49-65ABB7DF8190}" presName="hierChild4"/>
      <dgm:spPr/>
      <dgm:t>
        <a:bodyPr/>
        <a:lstStyle/>
        <a:p/>
      </dgm:t>
    </dgm:pt>
    <dgm:pt modelId="{B05C5608-85C8-433E-A928-1755312B673B}" type="pres">
      <dgm:prSet presAssocID="{CF717C8A-B40B-4AFF-BF49-65ABB7DF8190}" presName="hierChild5"/>
      <dgm:spPr/>
      <dgm:t>
        <a:bodyPr/>
        <a:lstStyle/>
        <a:p/>
      </dgm:t>
    </dgm:pt>
    <dgm:pt modelId="{9609EEDF-C94B-4F2B-A47E-CDBD3FFF99CA}" type="pres">
      <dgm:prSet presAssocID="{64E84F78-1309-46DA-970B-2BE5B073E687}" presName="Name37" presStyleLbl="parChTrans1D2" presStyleCnt="4"/>
      <dgm:spPr/>
      <dgm:t>
        <a:bodyPr/>
        <a:lstStyle/>
        <a:p/>
      </dgm:t>
    </dgm:pt>
    <dgm:pt modelId="{F64968DF-5538-4895-AB10-59B415D80FA8}" type="pres">
      <dgm:prSet presAssocID="{3178209C-F0B8-4323-84AD-5F35F91BFBE5}" presName="hierRoot2">
        <dgm:presLayoutVars>
          <dgm:hierBranch val="init"/>
        </dgm:presLayoutVars>
      </dgm:prSet>
      <dgm:spPr/>
      <dgm:t>
        <a:bodyPr/>
        <a:lstStyle/>
        <a:p/>
      </dgm:t>
    </dgm:pt>
    <dgm:pt modelId="{6C610A23-5782-4C6A-BD3A-A7549F6FB1B7}" type="pres">
      <dgm:prSet presAssocID="{3178209C-F0B8-4323-84AD-5F35F91BFBE5}" presName="rootComposite"/>
      <dgm:spPr/>
      <dgm:t>
        <a:bodyPr/>
        <a:lstStyle/>
        <a:p/>
      </dgm:t>
    </dgm:pt>
    <dgm:pt modelId="{BB6AAB6A-DEF8-40DF-8C78-EB48F532C2F8}" type="pres">
      <dgm:prSet presAssocID="{3178209C-F0B8-4323-84AD-5F35F91BFBE5}" presName="rootText" presStyleLbl="node2" presStyleIdx="3" presStyleCnt="4">
        <dgm:presLayoutVars>
          <dgm:chPref val="3"/>
        </dgm:presLayoutVars>
      </dgm:prSet>
      <dgm:spPr/>
      <dgm:t>
        <a:bodyPr/>
        <a:lstStyle/>
        <a:p/>
      </dgm:t>
    </dgm:pt>
    <dgm:pt modelId="{731569BF-EBEF-4392-B900-EB8ABA0F1903}" type="pres">
      <dgm:prSet presAssocID="{3178209C-F0B8-4323-84AD-5F35F91BFBE5}" presName="rootConnector" presStyleLbl="node2" presStyleIdx="3" presStyleCnt="4"/>
      <dgm:spPr/>
      <dgm:t>
        <a:bodyPr/>
        <a:lstStyle/>
        <a:p/>
      </dgm:t>
    </dgm:pt>
    <dgm:pt modelId="{C38D03BE-2DFD-4B6E-B10D-081BE110CA5A}" type="pres">
      <dgm:prSet presAssocID="{3178209C-F0B8-4323-84AD-5F35F91BFBE5}" presName="hierChild4"/>
      <dgm:spPr/>
      <dgm:t>
        <a:bodyPr/>
        <a:lstStyle/>
        <a:p/>
      </dgm:t>
    </dgm:pt>
    <dgm:pt modelId="{EE164350-1292-422C-BD34-D99547058B60}" type="pres">
      <dgm:prSet presAssocID="{3178209C-F0B8-4323-84AD-5F35F91BFBE5}" presName="hierChild5"/>
      <dgm:spPr/>
      <dgm:t>
        <a:bodyPr/>
        <a:lstStyle/>
        <a:p/>
      </dgm:t>
    </dgm:pt>
    <dgm:pt modelId="{0E819307-1B4E-434E-BA76-D5A4192B0663}" type="pres">
      <dgm:prSet presAssocID="{47C757F0-AA23-46BE-9311-EA432CDEEAA1}" presName="hierChild3"/>
      <dgm:spPr/>
      <dgm:t>
        <a:bodyPr/>
        <a:lstStyle/>
        <a:p/>
      </dgm:t>
    </dgm:pt>
  </dgm:ptLst>
  <dgm:cxnLst>
    <dgm:cxn modelId="{DCD52B59-1841-495D-A735-AECC818B1D89}" srcId="{A77D31B3-3808-4FBA-8FA4-CC8D448A173E}" destId="{47C757F0-AA23-46BE-9311-EA432CDEEAA1}" srcOrd="0" destOrd="0" parTransId="{AB39B06D-FE6C-48B2-B5B4-77CD0C8CF7AD}" sibTransId="{DF0D1C21-B79E-4875-B7FA-EF183CB48B88}"/>
    <dgm:cxn modelId="{A27137E9-8B99-4BAB-AA8F-A2F4B5646488}" srcId="{47C757F0-AA23-46BE-9311-EA432CDEEAA1}" destId="{12714FC6-8B41-47E5-91DD-F02D34D23B93}" srcOrd="0" destOrd="0" parTransId="{EACD17F5-D793-4A43-B489-D1804D50CFEF}" sibTransId="{FA45D93F-0724-4936-AA45-E6762732A19D}"/>
    <dgm:cxn modelId="{D56687C4-1627-4EC1-94EF-EE967D0BA37B}" srcId="{47C757F0-AA23-46BE-9311-EA432CDEEAA1}" destId="{4EC42421-831D-4CD3-8215-2AF4300F9C01}" srcOrd="1" destOrd="0" parTransId="{8D5FB264-0A5C-4C3A-85B7-453D9BD837DF}" sibTransId="{A1825131-D805-48C8-BFCE-E45C02E6F5CE}"/>
    <dgm:cxn modelId="{58B68477-54A5-488C-B012-B61351683093}" srcId="{47C757F0-AA23-46BE-9311-EA432CDEEAA1}" destId="{CF717C8A-B40B-4AFF-BF49-65ABB7DF8190}" srcOrd="2" destOrd="0" parTransId="{CCF68ADE-40B6-47D0-93C1-88EC13ADC8AC}" sibTransId="{630D3E0B-D1D7-4E1A-8193-515AA5E1866F}"/>
    <dgm:cxn modelId="{247A69C7-9B90-4831-9078-98C05BA0AE0D}" srcId="{47C757F0-AA23-46BE-9311-EA432CDEEAA1}" destId="{3178209C-F0B8-4323-84AD-5F35F91BFBE5}" srcOrd="3" destOrd="0" parTransId="{64E84F78-1309-46DA-970B-2BE5B073E687}" sibTransId="{6F721617-D7C1-47E9-A961-4195E8C7EF0F}"/>
    <dgm:cxn modelId="{AC342848-C9FF-488E-A4F1-EDE8C13DD71F}" type="presOf" srcId="{A77D31B3-3808-4FBA-8FA4-CC8D448A173E}" destId="{E498DC9C-C5AC-4482-A26F-3B99DC5D79F0}" srcOrd="0" destOrd="0" presId="urn:microsoft.com/office/officeart/2005/8/layout/orgChart1"/>
    <dgm:cxn modelId="{6B8C230A-B355-4900-AD5E-81123208CA03}" type="presParOf" srcId="{E498DC9C-C5AC-4482-A26F-3B99DC5D79F0}" destId="{F728C3E8-5128-4BB6-90CC-A86769ECE335}" srcOrd="0" destOrd="0" presId="urn:microsoft.com/office/officeart/2005/8/layout/orgChart1"/>
    <dgm:cxn modelId="{63DC656E-51BC-4796-98FE-CE2C057A28D2}" type="presParOf" srcId="{F728C3E8-5128-4BB6-90CC-A86769ECE335}" destId="{79147750-B6BF-43FD-83A0-7ACDC9B53EFF}" srcOrd="0" destOrd="0" presId="urn:microsoft.com/office/officeart/2005/8/layout/orgChart1"/>
    <dgm:cxn modelId="{CC4D9F6F-77BD-4EA6-B1B1-E431F9A5003D}" type="presParOf" srcId="{79147750-B6BF-43FD-83A0-7ACDC9B53EFF}" destId="{AE79172D-D441-42BB-84EA-E3D989670DED}" srcOrd="0" destOrd="0" presId="urn:microsoft.com/office/officeart/2005/8/layout/orgChart1"/>
    <dgm:cxn modelId="{B56E0351-6B14-40CF-B005-F83A1F8434CE}" type="presOf" srcId="{47C757F0-AA23-46BE-9311-EA432CDEEAA1}" destId="{AE79172D-D441-42BB-84EA-E3D989670DED}" srcOrd="0" destOrd="0" presId="urn:microsoft.com/office/officeart/2005/8/layout/orgChart1"/>
    <dgm:cxn modelId="{05DCECC5-C1AD-4F67-B553-52F549DB8DC4}" type="presParOf" srcId="{79147750-B6BF-43FD-83A0-7ACDC9B53EFF}" destId="{86420519-308D-4A6A-8FEA-6FB2E39BA448}" srcOrd="1" destOrd="0" presId="urn:microsoft.com/office/officeart/2005/8/layout/orgChart1"/>
    <dgm:cxn modelId="{2724D8A1-A692-4F20-9BEB-6B08388C8001}" type="presOf" srcId="{47C757F0-AA23-46BE-9311-EA432CDEEAA1}" destId="{86420519-308D-4A6A-8FEA-6FB2E39BA448}" srcOrd="1" destOrd="0" presId="urn:microsoft.com/office/officeart/2005/8/layout/orgChart1"/>
    <dgm:cxn modelId="{D8833D10-E308-4415-813B-339961960FD5}" type="presParOf" srcId="{F728C3E8-5128-4BB6-90CC-A86769ECE335}" destId="{9A0FF10C-81C7-47CD-A320-768F2009480B}" srcOrd="1" destOrd="0" presId="urn:microsoft.com/office/officeart/2005/8/layout/orgChart1"/>
    <dgm:cxn modelId="{EE668892-D210-44CF-9E26-40820666F167}" type="presParOf" srcId="{9A0FF10C-81C7-47CD-A320-768F2009480B}" destId="{6A259130-4455-44E0-969B-948D1249687E}" srcOrd="0" destOrd="0" presId="urn:microsoft.com/office/officeart/2005/8/layout/orgChart1"/>
    <dgm:cxn modelId="{F1B12832-7266-4786-8BBC-96740DD3E6D2}" type="presOf" srcId="{EACD17F5-D793-4A43-B489-D1804D50CFEF}" destId="{6A259130-4455-44E0-969B-948D1249687E}" srcOrd="0" destOrd="0" presId="urn:microsoft.com/office/officeart/2005/8/layout/orgChart1"/>
    <dgm:cxn modelId="{9911D961-0545-49F7-9B96-08A386CA079C}" type="presParOf" srcId="{9A0FF10C-81C7-47CD-A320-768F2009480B}" destId="{D6C5C065-A308-417C-8ECC-04FC2BEC646C}" srcOrd="1" destOrd="0" presId="urn:microsoft.com/office/officeart/2005/8/layout/orgChart1"/>
    <dgm:cxn modelId="{22D00916-E020-4B67-A4C8-B26464928DB0}" type="presParOf" srcId="{D6C5C065-A308-417C-8ECC-04FC2BEC646C}" destId="{E36491EF-5019-46FD-BC82-1BD579B9EE0E}" srcOrd="0" destOrd="0" presId="urn:microsoft.com/office/officeart/2005/8/layout/orgChart1"/>
    <dgm:cxn modelId="{BF22E703-8380-4368-BE73-7D53CD7B23DC}" type="presParOf" srcId="{E36491EF-5019-46FD-BC82-1BD579B9EE0E}" destId="{43B7C837-49D6-40CE-BBAB-953D9E4BA7ED}" srcOrd="0" destOrd="0" presId="urn:microsoft.com/office/officeart/2005/8/layout/orgChart1"/>
    <dgm:cxn modelId="{F488EE23-3D14-4D73-B79C-DD94A33EA18A}" type="presOf" srcId="{12714FC6-8B41-47E5-91DD-F02D34D23B93}" destId="{43B7C837-49D6-40CE-BBAB-953D9E4BA7ED}" srcOrd="0" destOrd="0" presId="urn:microsoft.com/office/officeart/2005/8/layout/orgChart1"/>
    <dgm:cxn modelId="{AF59B708-98D4-4CCF-A536-13C91CCB329E}" type="presParOf" srcId="{E36491EF-5019-46FD-BC82-1BD579B9EE0E}" destId="{9A037140-9B69-4B9F-A134-F2F2EB0F2E32}" srcOrd="1" destOrd="0" presId="urn:microsoft.com/office/officeart/2005/8/layout/orgChart1"/>
    <dgm:cxn modelId="{2D02A435-4609-4AB9-8876-64129853072D}" type="presOf" srcId="{12714FC6-8B41-47E5-91DD-F02D34D23B93}" destId="{9A037140-9B69-4B9F-A134-F2F2EB0F2E32}" srcOrd="1" destOrd="0" presId="urn:microsoft.com/office/officeart/2005/8/layout/orgChart1"/>
    <dgm:cxn modelId="{FE1A976F-7F68-4FF6-A35D-FC2450297611}" type="presParOf" srcId="{D6C5C065-A308-417C-8ECC-04FC2BEC646C}" destId="{FA37AA5D-87C2-47F6-9B72-B753C073E744}" srcOrd="1" destOrd="0" presId="urn:microsoft.com/office/officeart/2005/8/layout/orgChart1"/>
    <dgm:cxn modelId="{902E39D0-3DA2-427A-8FF7-4FEAF4CBE3D3}" type="presParOf" srcId="{D6C5C065-A308-417C-8ECC-04FC2BEC646C}" destId="{A7309641-2A58-41EA-9E42-56812CF298ED}" srcOrd="2" destOrd="0" presId="urn:microsoft.com/office/officeart/2005/8/layout/orgChart1"/>
    <dgm:cxn modelId="{30CF343F-F956-4F30-BCD6-5E3BD11B92CD}" type="presParOf" srcId="{9A0FF10C-81C7-47CD-A320-768F2009480B}" destId="{F492B679-3C8C-4E72-95A8-8B81298826E7}" srcOrd="2" destOrd="0" presId="urn:microsoft.com/office/officeart/2005/8/layout/orgChart1"/>
    <dgm:cxn modelId="{60BB2957-E376-43F3-8B4D-C08716655D70}" type="presOf" srcId="{8D5FB264-0A5C-4C3A-85B7-453D9BD837DF}" destId="{F492B679-3C8C-4E72-95A8-8B81298826E7}" srcOrd="0" destOrd="0" presId="urn:microsoft.com/office/officeart/2005/8/layout/orgChart1"/>
    <dgm:cxn modelId="{93076876-5736-42C1-895D-38266A3825AB}" type="presParOf" srcId="{9A0FF10C-81C7-47CD-A320-768F2009480B}" destId="{C6F584B9-7EA2-46D8-913B-8F508509ECAB}" srcOrd="3" destOrd="0" presId="urn:microsoft.com/office/officeart/2005/8/layout/orgChart1"/>
    <dgm:cxn modelId="{8523A8D9-76FC-4F01-9667-CD42B7846FB9}" type="presParOf" srcId="{C6F584B9-7EA2-46D8-913B-8F508509ECAB}" destId="{6CAD9CE6-86A1-4F7D-98A6-3AF53F55F9E3}" srcOrd="0" destOrd="0" presId="urn:microsoft.com/office/officeart/2005/8/layout/orgChart1"/>
    <dgm:cxn modelId="{A9D38EDE-D267-4A92-9922-237961DACE25}" type="presParOf" srcId="{6CAD9CE6-86A1-4F7D-98A6-3AF53F55F9E3}" destId="{08A0D1D2-3A20-4D63-8E35-B7C8B6B16D48}" srcOrd="0" destOrd="0" presId="urn:microsoft.com/office/officeart/2005/8/layout/orgChart1"/>
    <dgm:cxn modelId="{E446AE70-8BC4-4FD7-BDD0-FEFED903E835}" type="presOf" srcId="{4EC42421-831D-4CD3-8215-2AF4300F9C01}" destId="{08A0D1D2-3A20-4D63-8E35-B7C8B6B16D48}" srcOrd="0" destOrd="0" presId="urn:microsoft.com/office/officeart/2005/8/layout/orgChart1"/>
    <dgm:cxn modelId="{5F315282-4DCC-4D22-8E89-A42C6CE186AE}" type="presParOf" srcId="{6CAD9CE6-86A1-4F7D-98A6-3AF53F55F9E3}" destId="{6238C53E-A961-488B-8FBD-6EC13507B069}" srcOrd="1" destOrd="0" presId="urn:microsoft.com/office/officeart/2005/8/layout/orgChart1"/>
    <dgm:cxn modelId="{A712639B-9550-4CCE-BAFD-2B647A18FA6D}" type="presOf" srcId="{4EC42421-831D-4CD3-8215-2AF4300F9C01}" destId="{6238C53E-A961-488B-8FBD-6EC13507B069}" srcOrd="1" destOrd="0" presId="urn:microsoft.com/office/officeart/2005/8/layout/orgChart1"/>
    <dgm:cxn modelId="{4141C5A3-57EA-4B57-A8F7-1FD8ED423F28}" type="presParOf" srcId="{C6F584B9-7EA2-46D8-913B-8F508509ECAB}" destId="{A9C46FD3-3BE9-4E6E-BFF6-B0B42B13F857}" srcOrd="1" destOrd="0" presId="urn:microsoft.com/office/officeart/2005/8/layout/orgChart1"/>
    <dgm:cxn modelId="{F905AB8B-7CE3-49AF-B309-3286A3172C93}" type="presParOf" srcId="{C6F584B9-7EA2-46D8-913B-8F508509ECAB}" destId="{A663BBFB-A120-4F5B-82EC-DB644DB9966B}" srcOrd="2" destOrd="0" presId="urn:microsoft.com/office/officeart/2005/8/layout/orgChart1"/>
    <dgm:cxn modelId="{76BB8047-2D47-4132-A7B2-4BDEC752A161}" type="presParOf" srcId="{9A0FF10C-81C7-47CD-A320-768F2009480B}" destId="{AB3A8128-6C86-49B7-B5CC-0153888815E5}" srcOrd="4" destOrd="0" presId="urn:microsoft.com/office/officeart/2005/8/layout/orgChart1"/>
    <dgm:cxn modelId="{3E6A3379-B4E0-4A2F-A39E-6A62704F20E5}" type="presOf" srcId="{CCF68ADE-40B6-47D0-93C1-88EC13ADC8AC}" destId="{AB3A8128-6C86-49B7-B5CC-0153888815E5}" srcOrd="0" destOrd="0" presId="urn:microsoft.com/office/officeart/2005/8/layout/orgChart1"/>
    <dgm:cxn modelId="{A683EAD2-C8D4-437D-B6AB-930FEC635D21}" type="presParOf" srcId="{9A0FF10C-81C7-47CD-A320-768F2009480B}" destId="{1A917F9A-DDE6-4568-B35C-7FABCEF0A586}" srcOrd="5" destOrd="0" presId="urn:microsoft.com/office/officeart/2005/8/layout/orgChart1"/>
    <dgm:cxn modelId="{7BB9DE1F-0A40-4764-8F6C-F30B85C7939B}" type="presParOf" srcId="{1A917F9A-DDE6-4568-B35C-7FABCEF0A586}" destId="{FA949B67-3DB7-47FA-97C9-4A653E762F22}" srcOrd="0" destOrd="0" presId="urn:microsoft.com/office/officeart/2005/8/layout/orgChart1"/>
    <dgm:cxn modelId="{31D97E50-03FF-42FE-9606-39A7D9DB3319}" type="presParOf" srcId="{FA949B67-3DB7-47FA-97C9-4A653E762F22}" destId="{7D64F4A3-0E55-47AC-A59B-9D5A9DC25552}" srcOrd="0" destOrd="0" presId="urn:microsoft.com/office/officeart/2005/8/layout/orgChart1"/>
    <dgm:cxn modelId="{640B392A-AA99-42A1-93A8-F6953DE1D59D}" type="presOf" srcId="{CF717C8A-B40B-4AFF-BF49-65ABB7DF8190}" destId="{7D64F4A3-0E55-47AC-A59B-9D5A9DC25552}" srcOrd="0" destOrd="0" presId="urn:microsoft.com/office/officeart/2005/8/layout/orgChart1"/>
    <dgm:cxn modelId="{754CE027-6A14-42E0-B5E0-829652A6433E}" type="presParOf" srcId="{FA949B67-3DB7-47FA-97C9-4A653E762F22}" destId="{5667CB49-EC34-46BC-AD2D-72F3BD95D049}" srcOrd="1" destOrd="0" presId="urn:microsoft.com/office/officeart/2005/8/layout/orgChart1"/>
    <dgm:cxn modelId="{12FC0412-9EC3-4AE4-83AC-5D86BC49D893}" type="presOf" srcId="{CF717C8A-B40B-4AFF-BF49-65ABB7DF8190}" destId="{5667CB49-EC34-46BC-AD2D-72F3BD95D049}" srcOrd="1" destOrd="0" presId="urn:microsoft.com/office/officeart/2005/8/layout/orgChart1"/>
    <dgm:cxn modelId="{6BF1FA69-BFB3-4314-A379-D323D4F60D42}" type="presParOf" srcId="{1A917F9A-DDE6-4568-B35C-7FABCEF0A586}" destId="{EB3A10DA-2FA4-4DAD-8341-8078D7F83716}" srcOrd="1" destOrd="0" presId="urn:microsoft.com/office/officeart/2005/8/layout/orgChart1"/>
    <dgm:cxn modelId="{0F2577FF-C360-4F2B-8C01-9F0A4EC933BA}" type="presParOf" srcId="{1A917F9A-DDE6-4568-B35C-7FABCEF0A586}" destId="{B05C5608-85C8-433E-A928-1755312B673B}" srcOrd="2" destOrd="0" presId="urn:microsoft.com/office/officeart/2005/8/layout/orgChart1"/>
    <dgm:cxn modelId="{376D0D70-D433-4AEE-A1CA-7694892A2F94}" type="presParOf" srcId="{9A0FF10C-81C7-47CD-A320-768F2009480B}" destId="{9609EEDF-C94B-4F2B-A47E-CDBD3FFF99CA}" srcOrd="6" destOrd="0" presId="urn:microsoft.com/office/officeart/2005/8/layout/orgChart1"/>
    <dgm:cxn modelId="{10821A03-66A9-4B92-8875-101DB7337BBA}" type="presOf" srcId="{64E84F78-1309-46DA-970B-2BE5B073E687}" destId="{9609EEDF-C94B-4F2B-A47E-CDBD3FFF99CA}" srcOrd="0" destOrd="0" presId="urn:microsoft.com/office/officeart/2005/8/layout/orgChart1"/>
    <dgm:cxn modelId="{7C59DF24-249D-4728-87F7-9B151E0CFA54}" type="presParOf" srcId="{9A0FF10C-81C7-47CD-A320-768F2009480B}" destId="{F64968DF-5538-4895-AB10-59B415D80FA8}" srcOrd="7" destOrd="0" presId="urn:microsoft.com/office/officeart/2005/8/layout/orgChart1"/>
    <dgm:cxn modelId="{595F1B39-0FCE-465C-B6D7-B6D519EB6758}" type="presParOf" srcId="{F64968DF-5538-4895-AB10-59B415D80FA8}" destId="{6C610A23-5782-4C6A-BD3A-A7549F6FB1B7}" srcOrd="0" destOrd="0" presId="urn:microsoft.com/office/officeart/2005/8/layout/orgChart1"/>
    <dgm:cxn modelId="{D6F757BC-1DBE-44C2-9947-64AD99C40F96}" type="presParOf" srcId="{6C610A23-5782-4C6A-BD3A-A7549F6FB1B7}" destId="{BB6AAB6A-DEF8-40DF-8C78-EB48F532C2F8}" srcOrd="0" destOrd="0" presId="urn:microsoft.com/office/officeart/2005/8/layout/orgChart1"/>
    <dgm:cxn modelId="{8C738605-E92B-493E-8807-3F23AEC5518F}" type="presOf" srcId="{3178209C-F0B8-4323-84AD-5F35F91BFBE5}" destId="{BB6AAB6A-DEF8-40DF-8C78-EB48F532C2F8}" srcOrd="0" destOrd="0" presId="urn:microsoft.com/office/officeart/2005/8/layout/orgChart1"/>
    <dgm:cxn modelId="{B5B13B6F-119B-4100-8F57-044482248E8B}" type="presParOf" srcId="{6C610A23-5782-4C6A-BD3A-A7549F6FB1B7}" destId="{731569BF-EBEF-4392-B900-EB8ABA0F1903}" srcOrd="1" destOrd="0" presId="urn:microsoft.com/office/officeart/2005/8/layout/orgChart1"/>
    <dgm:cxn modelId="{6429EC5E-C52A-478D-B6B8-309493174FB7}" type="presOf" srcId="{3178209C-F0B8-4323-84AD-5F35F91BFBE5}" destId="{731569BF-EBEF-4392-B900-EB8ABA0F1903}" srcOrd="1" destOrd="0" presId="urn:microsoft.com/office/officeart/2005/8/layout/orgChart1"/>
    <dgm:cxn modelId="{4E4B2B33-318C-4A40-A50F-27486D523A62}" type="presParOf" srcId="{F64968DF-5538-4895-AB10-59B415D80FA8}" destId="{C38D03BE-2DFD-4B6E-B10D-081BE110CA5A}" srcOrd="1" destOrd="0" presId="urn:microsoft.com/office/officeart/2005/8/layout/orgChart1"/>
    <dgm:cxn modelId="{C9CE2AE0-A982-4ED1-8E7E-C52589666E26}" type="presParOf" srcId="{F64968DF-5538-4895-AB10-59B415D80FA8}" destId="{EE164350-1292-422C-BD34-D99547058B60}" srcOrd="2" destOrd="0" presId="urn:microsoft.com/office/officeart/2005/8/layout/orgChart1"/>
    <dgm:cxn modelId="{2E3F31A6-D348-4ECA-AFC9-4F0DAC9A192F}" type="presParOf" srcId="{F728C3E8-5128-4BB6-90CC-A86769ECE335}" destId="{0E819307-1B4E-434E-BA76-D5A4192B0663}" srcOrd="2" destOrd="0" presId="urn:microsoft.com/office/officeart/2005/8/layout/orgChart1"/>
  </dgm:cxnLst>
  <dgm:bg/>
  <dgm:whole/>
  <dgm:extLst>
    <a:ext uri="http://schemas.microsoft.com/office/drawing/2008/diagram">
      <dsp:dataModelExt xmlns:dsp="http://schemas.microsoft.com/office/drawing/2008/diagram" relId="rId2" minVer="http://schemas.openxmlformats.org/drawingml/2006/main"/>
    </a:ext>
  </dgm:extLst>
</dgm:dataModel>
</file>

<file path=ppt/diagrams/data3.xml><?xml version="1.0" encoding="utf-8"?>
<dgm:dataModel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dgm:ptLst>
    <dgm:pt modelId="{6068C167-2C01-4B0B-81C4-726248B418D0}" type="doc">
      <dgm:prSet loTypeId="relationship" loCatId="relationship" qsTypeId="urn:microsoft.com/office/officeart/2005/8/quickstyle/simple1" qsCatId="simple" csTypeId="urn:microsoft.com/office/officeart/2005/8/colors/colorful1" csCatId="accent1" phldr="0"/>
      <dgm:spPr/>
      <dgm:t>
        <a:bodyPr/>
        <a:lstStyle/>
        <a:p>
          <a:endParaRPr lang="zh-CN" altLang="en-US"/>
        </a:p>
      </dgm:t>
    </dgm:pt>
    <dgm:pt modelId="{59A2FE02-4165-4339-BF9A-AEAE1424E52B}" type="parTrans" cxnId="{AB6A77EC-084D-4374-BB47-D50CE1D24166}">
      <dgm:prSet/>
      <dgm:spPr/>
      <dgm:t>
        <a:bodyPr/>
        <a:lstStyle/>
        <a:p>
          <a:endParaRPr lang="zh-CN" altLang="en-US"/>
        </a:p>
      </dgm:t>
    </dgm:pt>
    <dgm:pt modelId="{1D7F6E08-72A6-46CC-8870-C881D1493500}">
      <dgm:prSet phldrT="[文本]" custT="1"/>
      <dgm:spPr/>
      <dgm:t>
        <a:bodyPr vert="horz" wrap="square"/>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a:lnSpc>
              <a:spcPct val="100000"/>
            </a:lnSpc>
            <a:spcBef>
              <a:spcPct val="0"/>
            </a:spcBef>
            <a:spcAft>
              <a:spcPct val="35000"/>
            </a:spcAft>
          </a:pPr>
          <a:r>
            <a:rPr lang="zh-CN" altLang="en-US" sz="3600" b="1">
              <a:solidFill>
                <a:srgbClr val="FFFF00"/>
              </a:solidFill>
            </a:rPr>
            <a:t>威胁人类健康的传染病</a:t>
          </a:r>
          <a:endParaRPr lang="zh-CN" altLang="en-US" sz="3600" b="1">
            <a:solidFill>
              <a:srgbClr val="FFFF00"/>
            </a:solidFill>
          </a:endParaRPr>
        </a:p>
      </dgm:t>
    </dgm:pt>
    <dgm:pt modelId="{0D87BD73-3418-430E-9C0C-A523644C8054}" type="parTrans" cxnId="{3700DE64-3223-4C56-A139-E5C7274B217E}">
      <dgm:prSet/>
      <dgm:spPr/>
      <dgm:t>
        <a:bodyPr/>
        <a:lstStyle/>
        <a:p/>
      </dgm:t>
    </dgm:pt>
    <dgm:pt modelId="{B7F4A8D6-C1E7-4DE2-A2B4-348000CEF9B2}">
      <dgm:prSet custT="1"/>
      <dgm:spPr/>
      <dgm:t>
        <a:bodyPr vert="horz" wrap="square"/>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a:lnSpc>
              <a:spcPct val="100000"/>
            </a:lnSpc>
            <a:spcBef>
              <a:spcPct val="0"/>
            </a:spcBef>
            <a:spcAft>
              <a:spcPct val="35000"/>
            </a:spcAft>
          </a:pPr>
          <a:r>
            <a:rPr lang="zh-CN" sz="2400" b="1">
              <a:solidFill>
                <a:schemeClr val="tx1"/>
              </a:solidFill>
            </a:rPr>
            <a:t>甲型H1N1流感</a:t>
          </a:r>
          <a:endParaRPr lang="zh-CN" sz="2400" b="1">
            <a:solidFill>
              <a:schemeClr val="tx1"/>
            </a:solidFill>
          </a:endParaRPr>
        </a:p>
      </dgm:t>
    </dgm:pt>
    <dgm:pt modelId="{D08320C9-B29E-4C88-B7E8-3867AC497D7B}" type="sibTrans" cxnId="{3700DE64-3223-4C56-A139-E5C7274B217E}">
      <dgm:prSet/>
      <dgm:spPr/>
      <dgm:t>
        <a:bodyPr/>
        <a:lstStyle/>
        <a:p/>
      </dgm:t>
    </dgm:pt>
    <dgm:pt modelId="{6897E872-E527-4A13-8D33-A9E58C2C0727}" type="parTrans" cxnId="{A7C67689-175B-4571-B893-9C58F3E87392}">
      <dgm:prSet/>
      <dgm:spPr/>
      <dgm:t>
        <a:bodyPr/>
        <a:lstStyle/>
        <a:p/>
      </dgm:t>
    </dgm:pt>
    <dgm:pt modelId="{669E3F69-06F0-4917-870D-60FDB3B3FF67}">
      <dgm:prSet custT="1"/>
      <dgm:spPr/>
      <dgm:t>
        <a:bodyPr vert="horz" wrap="square"/>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a:lnSpc>
              <a:spcPct val="100000"/>
            </a:lnSpc>
            <a:spcBef>
              <a:spcPct val="0"/>
            </a:spcBef>
            <a:spcAft>
              <a:spcPct val="35000"/>
            </a:spcAft>
          </a:pPr>
          <a:r>
            <a:rPr lang="zh-CN" sz="2800" b="1">
              <a:solidFill>
                <a:schemeClr val="tx1"/>
              </a:solidFill>
            </a:rPr>
            <a:t>禽流感</a:t>
          </a:r>
          <a:endParaRPr lang="zh-CN" sz="2800" b="1">
            <a:solidFill>
              <a:schemeClr val="tx1"/>
            </a:solidFill>
          </a:endParaRPr>
        </a:p>
      </dgm:t>
    </dgm:pt>
    <dgm:pt modelId="{E3AD4D8C-BC27-473B-9029-CC5ABCA3F0BE}" type="sibTrans" cxnId="{A7C67689-175B-4571-B893-9C58F3E87392}">
      <dgm:prSet/>
      <dgm:spPr/>
      <dgm:t>
        <a:bodyPr/>
        <a:lstStyle/>
        <a:p/>
      </dgm:t>
    </dgm:pt>
    <dgm:pt modelId="{BA7071E8-8DD9-4598-88F5-CF0D80F305F0}" type="parTrans" cxnId="{A697605C-760B-4FF7-A4FB-6FC94CCBBDED}">
      <dgm:prSet/>
      <dgm:spPr/>
      <dgm:t>
        <a:bodyPr/>
        <a:lstStyle/>
        <a:p/>
      </dgm:t>
    </dgm:pt>
    <dgm:pt modelId="{E2BD975C-7BBA-4B59-AC30-E80DFCC691D8}">
      <dgm:prSet custT="1"/>
      <dgm:spPr/>
      <dgm:t>
        <a:bodyPr vert="horz" wrap="square"/>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a:lnSpc>
              <a:spcPct val="100000"/>
            </a:lnSpc>
            <a:spcBef>
              <a:spcPct val="0"/>
            </a:spcBef>
            <a:spcAft>
              <a:spcPct val="35000"/>
            </a:spcAft>
          </a:pPr>
          <a:r>
            <a:rPr lang="zh-CN" sz="2800" b="1">
              <a:solidFill>
                <a:schemeClr val="tx1"/>
              </a:solidFill>
            </a:rPr>
            <a:t>非典型肺炎</a:t>
          </a:r>
          <a:endParaRPr lang="zh-CN" sz="2800" b="1">
            <a:solidFill>
              <a:schemeClr val="tx1"/>
            </a:solidFill>
          </a:endParaRPr>
        </a:p>
      </dgm:t>
    </dgm:pt>
    <dgm:pt modelId="{E56F6C2F-19CF-4C9B-B955-67A004641042}" type="sibTrans" cxnId="{A697605C-760B-4FF7-A4FB-6FC94CCBBDED}">
      <dgm:prSet/>
      <dgm:spPr/>
      <dgm:t>
        <a:bodyPr/>
        <a:lstStyle/>
        <a:p/>
      </dgm:t>
    </dgm:pt>
    <dgm:pt modelId="{E44612D1-CAFE-4D30-B4AA-78C3474158AA}" type="sibTrans" cxnId="{AB6A77EC-084D-4374-BB47-D50CE1D24166}">
      <dgm:prSet/>
      <dgm:spPr/>
      <dgm:t>
        <a:bodyPr/>
        <a:lstStyle/>
        <a:p>
          <a:endParaRPr lang="zh-CN" altLang="en-US"/>
        </a:p>
      </dgm:t>
    </dgm:pt>
    <dgm:pt modelId="{CF42B0CB-CDDD-42A1-B3A1-FBB34F262C63}" type="pres">
      <dgm:prSet presAssocID="{6068C167-2C01-4B0B-81C4-726248B418D0}" presName="cycle">
        <dgm:presLayoutVars>
          <dgm:chMax val="1"/>
          <dgm:dir/>
          <dgm:animLvl val="ctr"/>
          <dgm:resizeHandles val="exact"/>
        </dgm:presLayoutVars>
      </dgm:prSet>
      <dgm:spPr/>
      <dgm:t>
        <a:bodyPr/>
        <a:lstStyle/>
        <a:p/>
      </dgm:t>
    </dgm:pt>
    <dgm:pt modelId="{B52502C2-594A-4A13-A5FF-5CD5841BD847}" type="pres">
      <dgm:prSet presAssocID="{1D7F6E08-72A6-46CC-8870-C881D1493500}" presName="centerShape" presStyleLbl="node0" presStyleCnt="1"/>
      <dgm:spPr/>
      <dgm:t>
        <a:bodyPr/>
        <a:lstStyle/>
        <a:p/>
      </dgm:t>
    </dgm:pt>
    <dgm:pt modelId="{8EF7F124-1DAF-4051-8522-649CFC16E681}" type="pres">
      <dgm:prSet presAssocID="{0D87BD73-3418-430E-9C0C-A523644C8054}" presName="parTrans" presStyleLbl="bgSibTrans2D1" presStyleCnt="3"/>
      <dgm:spPr/>
      <dgm:t>
        <a:bodyPr/>
        <a:lstStyle/>
        <a:p/>
      </dgm:t>
    </dgm:pt>
    <dgm:pt modelId="{AB451930-ECDA-4BE9-BC0F-588722E5F04A}" type="pres">
      <dgm:prSet presAssocID="{B7F4A8D6-C1E7-4DE2-A2B4-348000CEF9B2}" presName="node" presStyleLbl="node1" presStyleCnt="3">
        <dgm:presLayoutVars>
          <dgm:bulletEnabled val="1"/>
        </dgm:presLayoutVars>
      </dgm:prSet>
      <dgm:spPr/>
      <dgm:t>
        <a:bodyPr/>
        <a:lstStyle/>
        <a:p/>
      </dgm:t>
    </dgm:pt>
    <dgm:pt modelId="{FA94853B-310D-491C-9858-F6E23B6E1490}" type="pres">
      <dgm:prSet presAssocID="{6897E872-E527-4A13-8D33-A9E58C2C0727}" presName="parTrans" presStyleLbl="bgSibTrans2D1" presStyleIdx="1" presStyleCnt="3"/>
      <dgm:spPr/>
      <dgm:t>
        <a:bodyPr/>
        <a:lstStyle/>
        <a:p/>
      </dgm:t>
    </dgm:pt>
    <dgm:pt modelId="{621910DD-D4F9-4208-B038-EA59F2322CE5}" type="pres">
      <dgm:prSet presAssocID="{669E3F69-06F0-4917-870D-60FDB3B3FF67}" presName="node" presStyleLbl="node1" presStyleIdx="1" presStyleCnt="3">
        <dgm:presLayoutVars>
          <dgm:bulletEnabled val="1"/>
        </dgm:presLayoutVars>
      </dgm:prSet>
      <dgm:spPr/>
      <dgm:t>
        <a:bodyPr/>
        <a:lstStyle/>
        <a:p/>
      </dgm:t>
    </dgm:pt>
    <dgm:pt modelId="{07B513A7-F9AE-4180-BAAF-F70C0A34EC96}" type="pres">
      <dgm:prSet presAssocID="{BA7071E8-8DD9-4598-88F5-CF0D80F305F0}" presName="parTrans" presStyleLbl="bgSibTrans2D1" presStyleIdx="2" presStyleCnt="3"/>
      <dgm:spPr/>
      <dgm:t>
        <a:bodyPr/>
        <a:lstStyle/>
        <a:p/>
      </dgm:t>
    </dgm:pt>
    <dgm:pt modelId="{0B75FE4B-31D4-4A43-9A02-4004F7F387AB}" type="pres">
      <dgm:prSet presAssocID="{E2BD975C-7BBA-4B59-AC30-E80DFCC691D8}" presName="node" presStyleLbl="node1" presStyleIdx="2" presStyleCnt="3">
        <dgm:presLayoutVars>
          <dgm:bulletEnabled val="1"/>
        </dgm:presLayoutVars>
      </dgm:prSet>
      <dgm:spPr/>
      <dgm:t>
        <a:bodyPr/>
        <a:lstStyle/>
        <a:p/>
      </dgm:t>
    </dgm:pt>
  </dgm:ptLst>
  <dgm:cxnLst>
    <dgm:cxn modelId="{AB6A77EC-084D-4374-BB47-D50CE1D24166}" srcId="{6068C167-2C01-4B0B-81C4-726248B418D0}" destId="{1D7F6E08-72A6-46CC-8870-C881D1493500}" srcOrd="0" destOrd="0" parTransId="{59A2FE02-4165-4339-BF9A-AEAE1424E52B}" sibTransId="{E44612D1-CAFE-4D30-B4AA-78C3474158AA}"/>
    <dgm:cxn modelId="{3700DE64-3223-4C56-A139-E5C7274B217E}" srcId="{1D7F6E08-72A6-46CC-8870-C881D1493500}" destId="{B7F4A8D6-C1E7-4DE2-A2B4-348000CEF9B2}" srcOrd="0" destOrd="0" parTransId="{0D87BD73-3418-430E-9C0C-A523644C8054}" sibTransId="{D08320C9-B29E-4C88-B7E8-3867AC497D7B}"/>
    <dgm:cxn modelId="{A7C67689-175B-4571-B893-9C58F3E87392}" srcId="{1D7F6E08-72A6-46CC-8870-C881D1493500}" destId="{669E3F69-06F0-4917-870D-60FDB3B3FF67}" srcOrd="1" destOrd="0" parTransId="{6897E872-E527-4A13-8D33-A9E58C2C0727}" sibTransId="{E3AD4D8C-BC27-473B-9029-CC5ABCA3F0BE}"/>
    <dgm:cxn modelId="{A697605C-760B-4FF7-A4FB-6FC94CCBBDED}" srcId="{1D7F6E08-72A6-46CC-8870-C881D1493500}" destId="{E2BD975C-7BBA-4B59-AC30-E80DFCC691D8}" srcOrd="2" destOrd="0" parTransId="{BA7071E8-8DD9-4598-88F5-CF0D80F305F0}" sibTransId="{E56F6C2F-19CF-4C9B-B955-67A004641042}"/>
    <dgm:cxn modelId="{7B5CFBC4-774D-4CF0-914B-C3825B1D8F46}" type="presOf" srcId="{6068C167-2C01-4B0B-81C4-726248B418D0}" destId="{CF42B0CB-CDDD-42A1-B3A1-FBB34F262C63}" srcOrd="0" destOrd="0" presId="relationship"/>
    <dgm:cxn modelId="{FFB2FC5B-838C-4C41-BAD3-231B9F1EC6FE}" type="presParOf" srcId="{CF42B0CB-CDDD-42A1-B3A1-FBB34F262C63}" destId="{B52502C2-594A-4A13-A5FF-5CD5841BD847}" srcOrd="0" destOrd="0" presId="relationship"/>
    <dgm:cxn modelId="{DD2FACBC-62E9-459C-AED6-03D6C4F0E6CF}" type="presOf" srcId="{1D7F6E08-72A6-46CC-8870-C881D1493500}" destId="{B52502C2-594A-4A13-A5FF-5CD5841BD847}" srcOrd="0" destOrd="0" presId="relationship"/>
    <dgm:cxn modelId="{2EA6F523-EA28-4CC0-8B33-605287C28384}" type="presParOf" srcId="{CF42B0CB-CDDD-42A1-B3A1-FBB34F262C63}" destId="{8EF7F124-1DAF-4051-8522-649CFC16E681}" srcOrd="1" destOrd="0" presId="relationship"/>
    <dgm:cxn modelId="{3CBE169D-7441-4780-ACE3-20670461D35E}" type="presOf" srcId="{0D87BD73-3418-430E-9C0C-A523644C8054}" destId="{8EF7F124-1DAF-4051-8522-649CFC16E681}" srcOrd="0" destOrd="0" presId="relationship"/>
    <dgm:cxn modelId="{99F1CF92-27B9-494D-8E1A-A256B3B32281}" type="presParOf" srcId="{CF42B0CB-CDDD-42A1-B3A1-FBB34F262C63}" destId="{AB451930-ECDA-4BE9-BC0F-588722E5F04A}" srcOrd="2" destOrd="0" presId="relationship"/>
    <dgm:cxn modelId="{9534CEAC-FF26-4DFF-9D4B-FF00DF8DAAD5}" type="presOf" srcId="{B7F4A8D6-C1E7-4DE2-A2B4-348000CEF9B2}" destId="{AB451930-ECDA-4BE9-BC0F-588722E5F04A}" srcOrd="0" destOrd="0" presId="relationship"/>
    <dgm:cxn modelId="{3F61AD10-4567-4079-9C14-9141883A8918}" type="presParOf" srcId="{CF42B0CB-CDDD-42A1-B3A1-FBB34F262C63}" destId="{FA94853B-310D-491C-9858-F6E23B6E1490}" srcOrd="3" destOrd="0" presId="relationship"/>
    <dgm:cxn modelId="{0A5670CC-D5CC-47A2-951A-E9E2E929E2AF}" type="presOf" srcId="{6897E872-E527-4A13-8D33-A9E58C2C0727}" destId="{FA94853B-310D-491C-9858-F6E23B6E1490}" srcOrd="0" destOrd="0" presId="relationship"/>
    <dgm:cxn modelId="{64E2D3A9-2E0A-4A37-92CD-7A51E762E32F}" type="presParOf" srcId="{CF42B0CB-CDDD-42A1-B3A1-FBB34F262C63}" destId="{621910DD-D4F9-4208-B038-EA59F2322CE5}" srcOrd="4" destOrd="0" presId="relationship"/>
    <dgm:cxn modelId="{1405D78E-7F43-4895-80EF-2519C5D1C208}" type="presOf" srcId="{669E3F69-06F0-4917-870D-60FDB3B3FF67}" destId="{621910DD-D4F9-4208-B038-EA59F2322CE5}" srcOrd="0" destOrd="0" presId="relationship"/>
    <dgm:cxn modelId="{3B7D0D73-364A-4911-881A-6A5106AC8A70}" type="presParOf" srcId="{CF42B0CB-CDDD-42A1-B3A1-FBB34F262C63}" destId="{07B513A7-F9AE-4180-BAAF-F70C0A34EC96}" srcOrd="5" destOrd="0" presId="relationship"/>
    <dgm:cxn modelId="{F8AF6B61-A49D-4716-B585-B152CFDECC2F}" type="presOf" srcId="{BA7071E8-8DD9-4598-88F5-CF0D80F305F0}" destId="{07B513A7-F9AE-4180-BAAF-F70C0A34EC96}" srcOrd="0" destOrd="0" presId="relationship"/>
    <dgm:cxn modelId="{1726BFDF-639C-4F9B-B1EC-25CDDC64D8D1}" type="presParOf" srcId="{CF42B0CB-CDDD-42A1-B3A1-FBB34F262C63}" destId="{0B75FE4B-31D4-4A43-9A02-4004F7F387AB}" srcOrd="6" destOrd="0" presId="relationship"/>
    <dgm:cxn modelId="{499C89D9-913A-4F95-B924-AC698FE288A9}" type="presOf" srcId="{E2BD975C-7BBA-4B59-AC30-E80DFCC691D8}" destId="{0B75FE4B-31D4-4A43-9A02-4004F7F387AB}" srcOrd="0" destOrd="0" presId="relationship"/>
  </dgm:cxnLst>
  <dgm:bg/>
  <dgm:whole/>
  <dgm:extLst>
    <a:ext uri="http://schemas.microsoft.com/office/drawing/2008/diagram">
      <dsp:dataModelExt xmlns:dsp="http://schemas.microsoft.com/office/drawing/2008/diagram" relId="rId3" minVer="http://schemas.openxmlformats.org/drawingml/2006/main"/>
    </a:ext>
  </dgm:extLst>
</dgm:dataModel>
</file>

<file path=ppt/diagrams/data4.xml><?xml version="1.0" encoding="utf-8"?>
<dgm:dataModel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dgm:ptLst>
    <dgm:pt modelId="{A77D31B3-3808-4FBA-8FA4-CC8D448A173E}" type="doc">
      <dgm:prSet loTypeId="urn:microsoft.com/office/officeart/2005/8/layout/orgChart1" loCatId="hierarchy" qsTypeId="urn:microsoft.com/office/officeart/2005/8/quickstyle/simple1" qsCatId="simple" csTypeId="urn:microsoft.com/office/officeart/2005/8/colors/colorful3" csCatId="accent1" phldr="0"/>
      <dgm:spPr/>
      <dgm:t>
        <a:bodyPr/>
        <a:lstStyle/>
        <a:p>
          <a:endParaRPr lang="zh-CN" altLang="en-US"/>
        </a:p>
      </dgm:t>
    </dgm:pt>
    <dgm:pt modelId="{AB39B06D-FE6C-48B2-B5B4-77CD0C8CF7AD}" type="parTrans" cxnId="{0D20937E-BE8C-4850-B886-50D8A1E2CBC9}">
      <dgm:prSet/>
      <dgm:spPr/>
      <dgm:t>
        <a:bodyPr/>
        <a:lstStyle/>
        <a:p>
          <a:endParaRPr lang="zh-CN" altLang="en-US"/>
        </a:p>
      </dgm:t>
    </dgm:pt>
    <dgm:pt modelId="{47C757F0-AA23-46BE-9311-EA432CDEEAA1}">
      <dgm:prSet phldrT="[文本]" custT="0"/>
      <dgm:spPr/>
      <dgm:t>
        <a:bodyPr vert="horz" wrap="square"/>
        <a:lstStyle>
          <a:lvl1pPr algn="ctr">
            <a:defRPr sz="3100"/>
          </a:lvl1pPr>
          <a:lvl2pPr marL="228600" indent="-228600" algn="ctr">
            <a:defRPr sz="2400"/>
          </a:lvl2pPr>
          <a:lvl3pPr marL="457200" indent="-228600" algn="ctr">
            <a:defRPr sz="2400"/>
          </a:lvl3pPr>
          <a:lvl4pPr marL="685800" indent="-228600" algn="ctr">
            <a:defRPr sz="2400"/>
          </a:lvl4pPr>
          <a:lvl5pPr marL="914400" indent="-228600" algn="ctr">
            <a:defRPr sz="2400"/>
          </a:lvl5pPr>
          <a:lvl6pPr marL="1143000" indent="-228600" algn="ctr">
            <a:defRPr sz="2400"/>
          </a:lvl6pPr>
          <a:lvl7pPr marL="1371600" indent="-228600" algn="ctr">
            <a:defRPr sz="2400"/>
          </a:lvl7pPr>
          <a:lvl8pPr marL="1600200" indent="-228600" algn="ctr">
            <a:defRPr sz="2400"/>
          </a:lvl8pPr>
          <a:lvl9pPr marL="1828800" indent="-228600" algn="ctr">
            <a:defRPr sz="2400"/>
          </a:lvl9pPr>
        </a:lstStyle>
        <a:p>
          <a:pPr>
            <a:lnSpc>
              <a:spcPct val="100000"/>
            </a:lnSpc>
            <a:spcBef>
              <a:spcPct val="0"/>
            </a:spcBef>
            <a:spcAft>
              <a:spcPct val="35000"/>
            </a:spcAft>
          </a:pPr>
          <a:r>
            <a:rPr lang="zh-CN" altLang="en-US" b="1">
              <a:solidFill>
                <a:schemeClr val="tx1"/>
              </a:solidFill>
            </a:rPr>
            <a:t>专业预防体系</a:t>
          </a:r>
          <a:endParaRPr lang="zh-CN" altLang="en-US" b="1">
            <a:solidFill>
              <a:schemeClr val="tx1"/>
            </a:solidFill>
          </a:endParaRPr>
        </a:p>
      </dgm:t>
    </dgm:pt>
    <dgm:pt modelId="{EACD17F5-D793-4A43-B489-D1804D50CFEF}" type="parTrans" cxnId="{499130F5-7F61-4782-B870-F4D15751CB1E}">
      <dgm:prSet/>
      <dgm:spPr/>
      <dgm:t>
        <a:bodyPr/>
        <a:lstStyle/>
        <a:p>
          <a:endParaRPr lang="zh-CN" altLang="en-US"/>
        </a:p>
      </dgm:t>
    </dgm:pt>
    <dgm:pt modelId="{12714FC6-8B41-47E5-91DD-F02D34D23B93}">
      <dgm:prSet phldrT="[文本]" custT="0"/>
      <dgm:spPr/>
      <dgm:t>
        <a:bodyPr vert="horz" wrap="square"/>
        <a:lstStyle>
          <a:lvl1pPr algn="ctr">
            <a:defRPr sz="3100"/>
          </a:lvl1pPr>
          <a:lvl2pPr marL="228600" indent="-228600" algn="ctr">
            <a:defRPr sz="2400"/>
          </a:lvl2pPr>
          <a:lvl3pPr marL="457200" indent="-228600" algn="ctr">
            <a:defRPr sz="2400"/>
          </a:lvl3pPr>
          <a:lvl4pPr marL="685800" indent="-228600" algn="ctr">
            <a:defRPr sz="2400"/>
          </a:lvl4pPr>
          <a:lvl5pPr marL="914400" indent="-228600" algn="ctr">
            <a:defRPr sz="2400"/>
          </a:lvl5pPr>
          <a:lvl6pPr marL="1143000" indent="-228600" algn="ctr">
            <a:defRPr sz="2400"/>
          </a:lvl6pPr>
          <a:lvl7pPr marL="1371600" indent="-228600" algn="ctr">
            <a:defRPr sz="2400"/>
          </a:lvl7pPr>
          <a:lvl8pPr marL="1600200" indent="-228600" algn="ctr">
            <a:defRPr sz="2400"/>
          </a:lvl8pPr>
          <a:lvl9pPr marL="1828800" indent="-228600" algn="ctr">
            <a:defRPr sz="2400"/>
          </a:lvl9pPr>
        </a:lstStyle>
        <a:p>
          <a:pPr>
            <a:lnSpc>
              <a:spcPct val="100000"/>
            </a:lnSpc>
            <a:spcBef>
              <a:spcPct val="0"/>
            </a:spcBef>
            <a:spcAft>
              <a:spcPct val="35000"/>
            </a:spcAft>
          </a:pPr>
          <a:r>
            <a:rPr lang="zh-CN" altLang="en-US" b="1">
              <a:solidFill>
                <a:schemeClr val="tx1"/>
              </a:solidFill>
            </a:rPr>
            <a:t>疾病控制中心</a:t>
          </a:r>
          <a:endParaRPr lang="zh-CN" altLang="en-US" b="1">
            <a:solidFill>
              <a:schemeClr val="tx1"/>
            </a:solidFill>
          </a:endParaRPr>
        </a:p>
      </dgm:t>
    </dgm:pt>
    <dgm:pt modelId="{FA45D93F-0724-4936-AA45-E6762732A19D}" type="sibTrans" cxnId="{499130F5-7F61-4782-B870-F4D15751CB1E}">
      <dgm:prSet/>
      <dgm:spPr/>
      <dgm:t>
        <a:bodyPr/>
        <a:lstStyle/>
        <a:p>
          <a:endParaRPr lang="zh-CN" altLang="en-US"/>
        </a:p>
      </dgm:t>
    </dgm:pt>
    <dgm:pt modelId="{8D5FB264-0A5C-4C3A-85B7-453D9BD837DF}" type="parTrans" cxnId="{AFF49310-C965-461A-8A5B-07CCD26333DF}">
      <dgm:prSet/>
      <dgm:spPr/>
      <dgm:t>
        <a:bodyPr/>
        <a:lstStyle/>
        <a:p>
          <a:endParaRPr lang="zh-CN" altLang="en-US"/>
        </a:p>
      </dgm:t>
    </dgm:pt>
    <dgm:pt modelId="{4EC42421-831D-4CD3-8215-2AF4300F9C01}">
      <dgm:prSet phldrT="[文本]" custT="0"/>
      <dgm:spPr/>
      <dgm:t>
        <a:bodyPr vert="horz" wrap="square"/>
        <a:lstStyle>
          <a:lvl1pPr algn="ctr">
            <a:defRPr sz="3100"/>
          </a:lvl1pPr>
          <a:lvl2pPr marL="228600" indent="-228600" algn="ctr">
            <a:defRPr sz="2400"/>
          </a:lvl2pPr>
          <a:lvl3pPr marL="457200" indent="-228600" algn="ctr">
            <a:defRPr sz="2400"/>
          </a:lvl3pPr>
          <a:lvl4pPr marL="685800" indent="-228600" algn="ctr">
            <a:defRPr sz="2400"/>
          </a:lvl4pPr>
          <a:lvl5pPr marL="914400" indent="-228600" algn="ctr">
            <a:defRPr sz="2400"/>
          </a:lvl5pPr>
          <a:lvl6pPr marL="1143000" indent="-228600" algn="ctr">
            <a:defRPr sz="2400"/>
          </a:lvl6pPr>
          <a:lvl7pPr marL="1371600" indent="-228600" algn="ctr">
            <a:defRPr sz="2400"/>
          </a:lvl7pPr>
          <a:lvl8pPr marL="1600200" indent="-228600" algn="ctr">
            <a:defRPr sz="2400"/>
          </a:lvl8pPr>
          <a:lvl9pPr marL="1828800" indent="-228600" algn="ctr">
            <a:defRPr sz="2400"/>
          </a:lvl9pPr>
        </a:lstStyle>
        <a:p>
          <a:pPr>
            <a:lnSpc>
              <a:spcPct val="100000"/>
            </a:lnSpc>
            <a:spcBef>
              <a:spcPct val="0"/>
            </a:spcBef>
            <a:spcAft>
              <a:spcPct val="35000"/>
            </a:spcAft>
          </a:pPr>
          <a:r>
            <a:rPr lang="zh-CN" altLang="en-US" b="1">
              <a:solidFill>
                <a:schemeClr val="tx1"/>
              </a:solidFill>
            </a:rPr>
            <a:t>妇幼保健院</a:t>
          </a:r>
          <a:endParaRPr lang="zh-CN" altLang="en-US" b="1">
            <a:solidFill>
              <a:schemeClr val="tx1"/>
            </a:solidFill>
          </a:endParaRPr>
        </a:p>
      </dgm:t>
    </dgm:pt>
    <dgm:pt modelId="{A1825131-D805-48C8-BFCE-E45C02E6F5CE}" type="sibTrans" cxnId="{AFF49310-C965-461A-8A5B-07CCD26333DF}">
      <dgm:prSet/>
      <dgm:spPr/>
      <dgm:t>
        <a:bodyPr/>
        <a:lstStyle/>
        <a:p>
          <a:endParaRPr lang="zh-CN" altLang="en-US"/>
        </a:p>
      </dgm:t>
    </dgm:pt>
    <dgm:pt modelId="{CCF68ADE-40B6-47D0-93C1-88EC13ADC8AC}" type="parTrans" cxnId="{3B74E663-49B4-4DEE-80AF-EF7169B03111}">
      <dgm:prSet/>
      <dgm:spPr/>
      <dgm:t>
        <a:bodyPr/>
        <a:lstStyle/>
        <a:p>
          <a:endParaRPr lang="zh-CN" altLang="en-US"/>
        </a:p>
      </dgm:t>
    </dgm:pt>
    <dgm:pt modelId="{CF717C8A-B40B-4AFF-BF49-65ABB7DF8190}">
      <dgm:prSet phldrT="[文本]" custT="0"/>
      <dgm:spPr/>
      <dgm:t>
        <a:bodyPr vert="horz" wrap="square"/>
        <a:lstStyle>
          <a:lvl1pPr algn="ctr">
            <a:defRPr sz="3100"/>
          </a:lvl1pPr>
          <a:lvl2pPr marL="228600" indent="-228600" algn="ctr">
            <a:defRPr sz="2400"/>
          </a:lvl2pPr>
          <a:lvl3pPr marL="457200" indent="-228600" algn="ctr">
            <a:defRPr sz="2400"/>
          </a:lvl3pPr>
          <a:lvl4pPr marL="685800" indent="-228600" algn="ctr">
            <a:defRPr sz="2400"/>
          </a:lvl4pPr>
          <a:lvl5pPr marL="914400" indent="-228600" algn="ctr">
            <a:defRPr sz="2400"/>
          </a:lvl5pPr>
          <a:lvl6pPr marL="1143000" indent="-228600" algn="ctr">
            <a:defRPr sz="2400"/>
          </a:lvl6pPr>
          <a:lvl7pPr marL="1371600" indent="-228600" algn="ctr">
            <a:defRPr sz="2400"/>
          </a:lvl7pPr>
          <a:lvl8pPr marL="1600200" indent="-228600" algn="ctr">
            <a:defRPr sz="2400"/>
          </a:lvl8pPr>
          <a:lvl9pPr marL="1828800" indent="-228600" algn="ctr">
            <a:defRPr sz="2400"/>
          </a:lvl9pPr>
        </a:lstStyle>
        <a:p>
          <a:pPr>
            <a:lnSpc>
              <a:spcPct val="100000"/>
            </a:lnSpc>
            <a:spcBef>
              <a:spcPct val="0"/>
            </a:spcBef>
            <a:spcAft>
              <a:spcPct val="35000"/>
            </a:spcAft>
          </a:pPr>
          <a:r>
            <a:rPr lang="zh-CN" altLang="en-US" b="1">
              <a:solidFill>
                <a:schemeClr val="tx1"/>
              </a:solidFill>
            </a:rPr>
            <a:t>卫生监督所</a:t>
          </a:r>
          <a:endParaRPr lang="zh-CN" altLang="en-US" b="1">
            <a:solidFill>
              <a:schemeClr val="tx1"/>
            </a:solidFill>
          </a:endParaRPr>
        </a:p>
      </dgm:t>
    </dgm:pt>
    <dgm:pt modelId="{630D3E0B-D1D7-4E1A-8193-515AA5E1866F}" type="sibTrans" cxnId="{3B74E663-49B4-4DEE-80AF-EF7169B03111}">
      <dgm:prSet/>
      <dgm:spPr/>
      <dgm:t>
        <a:bodyPr/>
        <a:lstStyle/>
        <a:p>
          <a:endParaRPr lang="zh-CN" altLang="en-US"/>
        </a:p>
      </dgm:t>
    </dgm:pt>
    <dgm:pt modelId="{DF0D1C21-B79E-4875-B7FA-EF183CB48B88}" type="sibTrans" cxnId="{0D20937E-BE8C-4850-B886-50D8A1E2CBC9}">
      <dgm:prSet/>
      <dgm:spPr/>
      <dgm:t>
        <a:bodyPr/>
        <a:lstStyle/>
        <a:p>
          <a:endParaRPr lang="zh-CN" altLang="en-US"/>
        </a:p>
      </dgm:t>
    </dgm:pt>
    <dgm:pt modelId="{E498DC9C-C5AC-4482-A26F-3B99DC5D79F0}" type="pres">
      <dgm:prSet presAssocID="{A77D31B3-3808-4FBA-8FA4-CC8D448A173E}" presName="hierChild1">
        <dgm:presLayoutVars>
          <dgm:orgChart val="1"/>
          <dgm:chPref val="1"/>
          <dgm:dir/>
          <dgm:animOne val="branch"/>
          <dgm:animLvl val="lvl"/>
          <dgm:resizeHandles/>
        </dgm:presLayoutVars>
      </dgm:prSet>
      <dgm:spPr/>
      <dgm:t>
        <a:bodyPr/>
        <a:lstStyle/>
        <a:p/>
      </dgm:t>
    </dgm:pt>
    <dgm:pt modelId="{F728C3E8-5128-4BB6-90CC-A86769ECE335}" type="pres">
      <dgm:prSet presAssocID="{47C757F0-AA23-46BE-9311-EA432CDEEAA1}" presName="hierRoot1">
        <dgm:presLayoutVars>
          <dgm:hierBranch val="init"/>
        </dgm:presLayoutVars>
      </dgm:prSet>
      <dgm:spPr/>
      <dgm:t>
        <a:bodyPr/>
        <a:lstStyle/>
        <a:p/>
      </dgm:t>
    </dgm:pt>
    <dgm:pt modelId="{79147750-B6BF-43FD-83A0-7ACDC9B53EFF}" type="pres">
      <dgm:prSet presAssocID="{47C757F0-AA23-46BE-9311-EA432CDEEAA1}" presName="rootComposite1"/>
      <dgm:spPr/>
      <dgm:t>
        <a:bodyPr/>
        <a:lstStyle/>
        <a:p/>
      </dgm:t>
    </dgm:pt>
    <dgm:pt modelId="{AE79172D-D441-42BB-84EA-E3D989670DED}" type="pres">
      <dgm:prSet presAssocID="{47C757F0-AA23-46BE-9311-EA432CDEEAA1}" presName="rootText1" presStyleLbl="node0" presStyleCnt="1">
        <dgm:presLayoutVars>
          <dgm:chPref val="3"/>
        </dgm:presLayoutVars>
      </dgm:prSet>
      <dgm:spPr/>
      <dgm:t>
        <a:bodyPr/>
        <a:lstStyle/>
        <a:p/>
      </dgm:t>
    </dgm:pt>
    <dgm:pt modelId="{86420519-308D-4A6A-8FEA-6FB2E39BA448}" type="pres">
      <dgm:prSet presAssocID="{47C757F0-AA23-46BE-9311-EA432CDEEAA1}" presName="rootConnector1" presStyleLbl="node1" presStyleCnt="1"/>
      <dgm:spPr/>
      <dgm:t>
        <a:bodyPr/>
        <a:lstStyle/>
        <a:p/>
      </dgm:t>
    </dgm:pt>
    <dgm:pt modelId="{9A0FF10C-81C7-47CD-A320-768F2009480B}" type="pres">
      <dgm:prSet presAssocID="{47C757F0-AA23-46BE-9311-EA432CDEEAA1}" presName="hierChild2"/>
      <dgm:spPr/>
      <dgm:t>
        <a:bodyPr/>
        <a:lstStyle/>
        <a:p/>
      </dgm:t>
    </dgm:pt>
    <dgm:pt modelId="{6A259130-4455-44E0-969B-948D1249687E}" type="pres">
      <dgm:prSet presAssocID="{EACD17F5-D793-4A43-B489-D1804D50CFEF}" presName="Name37" presStyleLbl="parChTrans1D2" presStyleIdx="2" presStyleCnt="3"/>
      <dgm:spPr/>
      <dgm:t>
        <a:bodyPr/>
        <a:lstStyle/>
        <a:p/>
      </dgm:t>
    </dgm:pt>
    <dgm:pt modelId="{D6C5C065-A308-417C-8ECC-04FC2BEC646C}" type="pres">
      <dgm:prSet presAssocID="{12714FC6-8B41-47E5-91DD-F02D34D23B93}" presName="hierRoot2">
        <dgm:presLayoutVars>
          <dgm:hierBranch val="init"/>
        </dgm:presLayoutVars>
      </dgm:prSet>
      <dgm:spPr/>
      <dgm:t>
        <a:bodyPr/>
        <a:lstStyle/>
        <a:p/>
      </dgm:t>
    </dgm:pt>
    <dgm:pt modelId="{E36491EF-5019-46FD-BC82-1BD579B9EE0E}" type="pres">
      <dgm:prSet presAssocID="{12714FC6-8B41-47E5-91DD-F02D34D23B93}" presName="rootComposite"/>
      <dgm:spPr/>
      <dgm:t>
        <a:bodyPr/>
        <a:lstStyle/>
        <a:p/>
      </dgm:t>
    </dgm:pt>
    <dgm:pt modelId="{43B7C837-49D6-40CE-BBAB-953D9E4BA7ED}" type="pres">
      <dgm:prSet presAssocID="{12714FC6-8B41-47E5-91DD-F02D34D23B93}" presName="rootText" presStyleLbl="node2" presStyleCnt="3">
        <dgm:presLayoutVars>
          <dgm:chPref val="3"/>
        </dgm:presLayoutVars>
      </dgm:prSet>
      <dgm:spPr/>
      <dgm:t>
        <a:bodyPr/>
        <a:lstStyle/>
        <a:p/>
      </dgm:t>
    </dgm:pt>
    <dgm:pt modelId="{9A037140-9B69-4B9F-A134-F2F2EB0F2E32}" type="pres">
      <dgm:prSet presAssocID="{12714FC6-8B41-47E5-91DD-F02D34D23B93}" presName="rootConnector" presStyleLbl="node2" presStyleCnt="3"/>
      <dgm:spPr/>
      <dgm:t>
        <a:bodyPr/>
        <a:lstStyle/>
        <a:p/>
      </dgm:t>
    </dgm:pt>
    <dgm:pt modelId="{FA37AA5D-87C2-47F6-9B72-B753C073E744}" type="pres">
      <dgm:prSet presAssocID="{12714FC6-8B41-47E5-91DD-F02D34D23B93}" presName="hierChild4"/>
      <dgm:spPr/>
      <dgm:t>
        <a:bodyPr/>
        <a:lstStyle/>
        <a:p/>
      </dgm:t>
    </dgm:pt>
    <dgm:pt modelId="{A7309641-2A58-41EA-9E42-56812CF298ED}" type="pres">
      <dgm:prSet presAssocID="{12714FC6-8B41-47E5-91DD-F02D34D23B93}" presName="hierChild5"/>
      <dgm:spPr/>
      <dgm:t>
        <a:bodyPr/>
        <a:lstStyle/>
        <a:p/>
      </dgm:t>
    </dgm:pt>
    <dgm:pt modelId="{F492B679-3C8C-4E72-95A8-8B81298826E7}" type="pres">
      <dgm:prSet presAssocID="{8D5FB264-0A5C-4C3A-85B7-453D9BD837DF}" presName="Name37" presStyleLbl="parChTrans1D2" presStyleIdx="1" presStyleCnt="3"/>
      <dgm:spPr/>
      <dgm:t>
        <a:bodyPr/>
        <a:lstStyle/>
        <a:p/>
      </dgm:t>
    </dgm:pt>
    <dgm:pt modelId="{C6F584B9-7EA2-46D8-913B-8F508509ECAB}" type="pres">
      <dgm:prSet presAssocID="{4EC42421-831D-4CD3-8215-2AF4300F9C01}" presName="hierRoot2">
        <dgm:presLayoutVars>
          <dgm:hierBranch val="init"/>
        </dgm:presLayoutVars>
      </dgm:prSet>
      <dgm:spPr/>
      <dgm:t>
        <a:bodyPr/>
        <a:lstStyle/>
        <a:p/>
      </dgm:t>
    </dgm:pt>
    <dgm:pt modelId="{6CAD9CE6-86A1-4F7D-98A6-3AF53F55F9E3}" type="pres">
      <dgm:prSet presAssocID="{4EC42421-831D-4CD3-8215-2AF4300F9C01}" presName="rootComposite"/>
      <dgm:spPr/>
      <dgm:t>
        <a:bodyPr/>
        <a:lstStyle/>
        <a:p/>
      </dgm:t>
    </dgm:pt>
    <dgm:pt modelId="{08A0D1D2-3A20-4D63-8E35-B7C8B6B16D48}" type="pres">
      <dgm:prSet presAssocID="{4EC42421-831D-4CD3-8215-2AF4300F9C01}" presName="rootText" presStyleLbl="node2" presStyleIdx="1" presStyleCnt="3">
        <dgm:presLayoutVars>
          <dgm:chPref val="3"/>
        </dgm:presLayoutVars>
      </dgm:prSet>
      <dgm:spPr/>
      <dgm:t>
        <a:bodyPr/>
        <a:lstStyle/>
        <a:p/>
      </dgm:t>
    </dgm:pt>
    <dgm:pt modelId="{6238C53E-A961-488B-8FBD-6EC13507B069}" type="pres">
      <dgm:prSet presAssocID="{4EC42421-831D-4CD3-8215-2AF4300F9C01}" presName="rootConnector" presStyleLbl="node2" presStyleIdx="1" presStyleCnt="3"/>
      <dgm:spPr/>
      <dgm:t>
        <a:bodyPr/>
        <a:lstStyle/>
        <a:p/>
      </dgm:t>
    </dgm:pt>
    <dgm:pt modelId="{A9C46FD3-3BE9-4E6E-BFF6-B0B42B13F857}" type="pres">
      <dgm:prSet presAssocID="{4EC42421-831D-4CD3-8215-2AF4300F9C01}" presName="hierChild4"/>
      <dgm:spPr/>
      <dgm:t>
        <a:bodyPr/>
        <a:lstStyle/>
        <a:p/>
      </dgm:t>
    </dgm:pt>
    <dgm:pt modelId="{A663BBFB-A120-4F5B-82EC-DB644DB9966B}" type="pres">
      <dgm:prSet presAssocID="{4EC42421-831D-4CD3-8215-2AF4300F9C01}" presName="hierChild5"/>
      <dgm:spPr/>
      <dgm:t>
        <a:bodyPr/>
        <a:lstStyle/>
        <a:p/>
      </dgm:t>
    </dgm:pt>
    <dgm:pt modelId="{AB3A8128-6C86-49B7-B5CC-0153888815E5}" type="pres">
      <dgm:prSet presAssocID="{CCF68ADE-40B6-47D0-93C1-88EC13ADC8AC}" presName="Name37" presStyleLbl="parChTrans1D2" presStyleCnt="3"/>
      <dgm:spPr/>
      <dgm:t>
        <a:bodyPr/>
        <a:lstStyle/>
        <a:p/>
      </dgm:t>
    </dgm:pt>
    <dgm:pt modelId="{1A917F9A-DDE6-4568-B35C-7FABCEF0A586}" type="pres">
      <dgm:prSet presAssocID="{CF717C8A-B40B-4AFF-BF49-65ABB7DF8190}" presName="hierRoot2">
        <dgm:presLayoutVars>
          <dgm:hierBranch val="init"/>
        </dgm:presLayoutVars>
      </dgm:prSet>
      <dgm:spPr/>
      <dgm:t>
        <a:bodyPr/>
        <a:lstStyle/>
        <a:p/>
      </dgm:t>
    </dgm:pt>
    <dgm:pt modelId="{FA949B67-3DB7-47FA-97C9-4A653E762F22}" type="pres">
      <dgm:prSet presAssocID="{CF717C8A-B40B-4AFF-BF49-65ABB7DF8190}" presName="rootComposite"/>
      <dgm:spPr/>
      <dgm:t>
        <a:bodyPr/>
        <a:lstStyle/>
        <a:p/>
      </dgm:t>
    </dgm:pt>
    <dgm:pt modelId="{7D64F4A3-0E55-47AC-A59B-9D5A9DC25552}" type="pres">
      <dgm:prSet presAssocID="{CF717C8A-B40B-4AFF-BF49-65ABB7DF8190}" presName="rootText" presStyleLbl="node2" presStyleIdx="2" presStyleCnt="3">
        <dgm:presLayoutVars>
          <dgm:chPref val="3"/>
        </dgm:presLayoutVars>
      </dgm:prSet>
      <dgm:spPr/>
      <dgm:t>
        <a:bodyPr/>
        <a:lstStyle/>
        <a:p/>
      </dgm:t>
    </dgm:pt>
    <dgm:pt modelId="{5667CB49-EC34-46BC-AD2D-72F3BD95D049}" type="pres">
      <dgm:prSet presAssocID="{CF717C8A-B40B-4AFF-BF49-65ABB7DF8190}" presName="rootConnector" presStyleLbl="node2" presStyleIdx="2" presStyleCnt="3"/>
      <dgm:spPr/>
      <dgm:t>
        <a:bodyPr/>
        <a:lstStyle/>
        <a:p/>
      </dgm:t>
    </dgm:pt>
    <dgm:pt modelId="{EB3A10DA-2FA4-4DAD-8341-8078D7F83716}" type="pres">
      <dgm:prSet presAssocID="{CF717C8A-B40B-4AFF-BF49-65ABB7DF8190}" presName="hierChild4"/>
      <dgm:spPr/>
      <dgm:t>
        <a:bodyPr/>
        <a:lstStyle/>
        <a:p/>
      </dgm:t>
    </dgm:pt>
    <dgm:pt modelId="{B05C5608-85C8-433E-A928-1755312B673B}" type="pres">
      <dgm:prSet presAssocID="{CF717C8A-B40B-4AFF-BF49-65ABB7DF8190}" presName="hierChild5"/>
      <dgm:spPr/>
      <dgm:t>
        <a:bodyPr/>
        <a:lstStyle/>
        <a:p/>
      </dgm:t>
    </dgm:pt>
    <dgm:pt modelId="{0E819307-1B4E-434E-BA76-D5A4192B0663}" type="pres">
      <dgm:prSet presAssocID="{47C757F0-AA23-46BE-9311-EA432CDEEAA1}" presName="hierChild3"/>
      <dgm:spPr/>
      <dgm:t>
        <a:bodyPr/>
        <a:lstStyle/>
        <a:p/>
      </dgm:t>
    </dgm:pt>
  </dgm:ptLst>
  <dgm:cxnLst>
    <dgm:cxn modelId="{0D20937E-BE8C-4850-B886-50D8A1E2CBC9}" srcId="{A77D31B3-3808-4FBA-8FA4-CC8D448A173E}" destId="{47C757F0-AA23-46BE-9311-EA432CDEEAA1}" srcOrd="0" destOrd="0" parTransId="{AB39B06D-FE6C-48B2-B5B4-77CD0C8CF7AD}" sibTransId="{DF0D1C21-B79E-4875-B7FA-EF183CB48B88}"/>
    <dgm:cxn modelId="{499130F5-7F61-4782-B870-F4D15751CB1E}" srcId="{47C757F0-AA23-46BE-9311-EA432CDEEAA1}" destId="{12714FC6-8B41-47E5-91DD-F02D34D23B93}" srcOrd="0" destOrd="0" parTransId="{EACD17F5-D793-4A43-B489-D1804D50CFEF}" sibTransId="{FA45D93F-0724-4936-AA45-E6762732A19D}"/>
    <dgm:cxn modelId="{AFF49310-C965-461A-8A5B-07CCD26333DF}" srcId="{47C757F0-AA23-46BE-9311-EA432CDEEAA1}" destId="{4EC42421-831D-4CD3-8215-2AF4300F9C01}" srcOrd="1" destOrd="0" parTransId="{8D5FB264-0A5C-4C3A-85B7-453D9BD837DF}" sibTransId="{A1825131-D805-48C8-BFCE-E45C02E6F5CE}"/>
    <dgm:cxn modelId="{3B74E663-49B4-4DEE-80AF-EF7169B03111}" srcId="{47C757F0-AA23-46BE-9311-EA432CDEEAA1}" destId="{CF717C8A-B40B-4AFF-BF49-65ABB7DF8190}" srcOrd="2" destOrd="0" parTransId="{CCF68ADE-40B6-47D0-93C1-88EC13ADC8AC}" sibTransId="{630D3E0B-D1D7-4E1A-8193-515AA5E1866F}"/>
    <dgm:cxn modelId="{8058F287-3329-44E5-89AA-31618E8CA2E6}" type="presOf" srcId="{A77D31B3-3808-4FBA-8FA4-CC8D448A173E}" destId="{E498DC9C-C5AC-4482-A26F-3B99DC5D79F0}" srcOrd="0" destOrd="0" presId="urn:microsoft.com/office/officeart/2005/8/layout/orgChart1"/>
    <dgm:cxn modelId="{E1937619-B2E7-4F96-A70A-F1E840DB3729}" type="presParOf" srcId="{E498DC9C-C5AC-4482-A26F-3B99DC5D79F0}" destId="{F728C3E8-5128-4BB6-90CC-A86769ECE335}" srcOrd="0" destOrd="0" presId="urn:microsoft.com/office/officeart/2005/8/layout/orgChart1"/>
    <dgm:cxn modelId="{1DDCC05B-8148-499D-BCED-D9119C708417}" type="presParOf" srcId="{F728C3E8-5128-4BB6-90CC-A86769ECE335}" destId="{79147750-B6BF-43FD-83A0-7ACDC9B53EFF}" srcOrd="0" destOrd="0" presId="urn:microsoft.com/office/officeart/2005/8/layout/orgChart1"/>
    <dgm:cxn modelId="{9EA92322-A85E-46D1-B329-64F5E0D8ABFB}" type="presParOf" srcId="{79147750-B6BF-43FD-83A0-7ACDC9B53EFF}" destId="{AE79172D-D441-42BB-84EA-E3D989670DED}" srcOrd="0" destOrd="0" presId="urn:microsoft.com/office/officeart/2005/8/layout/orgChart1"/>
    <dgm:cxn modelId="{ED3DBA64-E34C-4C6C-8BE6-33E3A8D6F902}" type="presOf" srcId="{47C757F0-AA23-46BE-9311-EA432CDEEAA1}" destId="{AE79172D-D441-42BB-84EA-E3D989670DED}" srcOrd="0" destOrd="0" presId="urn:microsoft.com/office/officeart/2005/8/layout/orgChart1"/>
    <dgm:cxn modelId="{D1A7E247-59C4-4389-8D30-2D399377EE08}" type="presParOf" srcId="{79147750-B6BF-43FD-83A0-7ACDC9B53EFF}" destId="{86420519-308D-4A6A-8FEA-6FB2E39BA448}" srcOrd="1" destOrd="0" presId="urn:microsoft.com/office/officeart/2005/8/layout/orgChart1"/>
    <dgm:cxn modelId="{4EB103B1-3D14-4208-A6C0-A8965D22C203}" type="presOf" srcId="{47C757F0-AA23-46BE-9311-EA432CDEEAA1}" destId="{86420519-308D-4A6A-8FEA-6FB2E39BA448}" srcOrd="1" destOrd="0" presId="urn:microsoft.com/office/officeart/2005/8/layout/orgChart1"/>
    <dgm:cxn modelId="{AD3AC41E-586A-4BDC-919C-91DEE7F8449B}" type="presParOf" srcId="{F728C3E8-5128-4BB6-90CC-A86769ECE335}" destId="{9A0FF10C-81C7-47CD-A320-768F2009480B}" srcOrd="1" destOrd="0" presId="urn:microsoft.com/office/officeart/2005/8/layout/orgChart1"/>
    <dgm:cxn modelId="{1696A3AE-B5BA-4C9B-9C38-F183506D53B8}" type="presParOf" srcId="{9A0FF10C-81C7-47CD-A320-768F2009480B}" destId="{6A259130-4455-44E0-969B-948D1249687E}" srcOrd="0" destOrd="0" presId="urn:microsoft.com/office/officeart/2005/8/layout/orgChart1"/>
    <dgm:cxn modelId="{4F9BFF05-E01C-4939-A63C-8AE35C6B13C5}" type="presOf" srcId="{EACD17F5-D793-4A43-B489-D1804D50CFEF}" destId="{6A259130-4455-44E0-969B-948D1249687E}" srcOrd="0" destOrd="0" presId="urn:microsoft.com/office/officeart/2005/8/layout/orgChart1"/>
    <dgm:cxn modelId="{31312AE7-287F-4A90-AE5D-1BE861FDCC5B}" type="presParOf" srcId="{9A0FF10C-81C7-47CD-A320-768F2009480B}" destId="{D6C5C065-A308-417C-8ECC-04FC2BEC646C}" srcOrd="1" destOrd="0" presId="urn:microsoft.com/office/officeart/2005/8/layout/orgChart1"/>
    <dgm:cxn modelId="{01C04A3C-97CC-43B9-8CB1-AA34F55D1C26}" type="presParOf" srcId="{D6C5C065-A308-417C-8ECC-04FC2BEC646C}" destId="{E36491EF-5019-46FD-BC82-1BD579B9EE0E}" srcOrd="0" destOrd="0" presId="urn:microsoft.com/office/officeart/2005/8/layout/orgChart1"/>
    <dgm:cxn modelId="{9036BCAA-54D5-4B09-9472-1177EFC3A065}" type="presParOf" srcId="{E36491EF-5019-46FD-BC82-1BD579B9EE0E}" destId="{43B7C837-49D6-40CE-BBAB-953D9E4BA7ED}" srcOrd="0" destOrd="0" presId="urn:microsoft.com/office/officeart/2005/8/layout/orgChart1"/>
    <dgm:cxn modelId="{B290C5BB-DF71-4779-A7C9-A7885AFD9F3E}" type="presOf" srcId="{12714FC6-8B41-47E5-91DD-F02D34D23B93}" destId="{43B7C837-49D6-40CE-BBAB-953D9E4BA7ED}" srcOrd="0" destOrd="0" presId="urn:microsoft.com/office/officeart/2005/8/layout/orgChart1"/>
    <dgm:cxn modelId="{51CAF591-DD3E-4391-A2BC-D5A668615668}" type="presParOf" srcId="{E36491EF-5019-46FD-BC82-1BD579B9EE0E}" destId="{9A037140-9B69-4B9F-A134-F2F2EB0F2E32}" srcOrd="1" destOrd="0" presId="urn:microsoft.com/office/officeart/2005/8/layout/orgChart1"/>
    <dgm:cxn modelId="{A35968D1-C789-4234-AF17-84537F30EE0F}" type="presOf" srcId="{12714FC6-8B41-47E5-91DD-F02D34D23B93}" destId="{9A037140-9B69-4B9F-A134-F2F2EB0F2E32}" srcOrd="1" destOrd="0" presId="urn:microsoft.com/office/officeart/2005/8/layout/orgChart1"/>
    <dgm:cxn modelId="{7D6F0BAF-C4D7-4026-B98B-7A586C4B568C}" type="presParOf" srcId="{D6C5C065-A308-417C-8ECC-04FC2BEC646C}" destId="{FA37AA5D-87C2-47F6-9B72-B753C073E744}" srcOrd="1" destOrd="0" presId="urn:microsoft.com/office/officeart/2005/8/layout/orgChart1"/>
    <dgm:cxn modelId="{1E17A79E-3395-4E8F-9B87-BE3D578E1DC2}" type="presParOf" srcId="{D6C5C065-A308-417C-8ECC-04FC2BEC646C}" destId="{A7309641-2A58-41EA-9E42-56812CF298ED}" srcOrd="2" destOrd="0" presId="urn:microsoft.com/office/officeart/2005/8/layout/orgChart1"/>
    <dgm:cxn modelId="{B1D0F8BD-1EC9-4F27-885C-2826E6EAB2AF}" type="presParOf" srcId="{9A0FF10C-81C7-47CD-A320-768F2009480B}" destId="{F492B679-3C8C-4E72-95A8-8B81298826E7}" srcOrd="2" destOrd="0" presId="urn:microsoft.com/office/officeart/2005/8/layout/orgChart1"/>
    <dgm:cxn modelId="{F7A9F7FB-0EE0-49F7-8FF7-A39A7736357C}" type="presOf" srcId="{8D5FB264-0A5C-4C3A-85B7-453D9BD837DF}" destId="{F492B679-3C8C-4E72-95A8-8B81298826E7}" srcOrd="0" destOrd="0" presId="urn:microsoft.com/office/officeart/2005/8/layout/orgChart1"/>
    <dgm:cxn modelId="{2B5F35EF-E65B-49A8-BF46-35AF905D6048}" type="presParOf" srcId="{9A0FF10C-81C7-47CD-A320-768F2009480B}" destId="{C6F584B9-7EA2-46D8-913B-8F508509ECAB}" srcOrd="3" destOrd="0" presId="urn:microsoft.com/office/officeart/2005/8/layout/orgChart1"/>
    <dgm:cxn modelId="{9A70897A-B2D3-49BF-BB9F-E698BFD0D585}" type="presParOf" srcId="{C6F584B9-7EA2-46D8-913B-8F508509ECAB}" destId="{6CAD9CE6-86A1-4F7D-98A6-3AF53F55F9E3}" srcOrd="0" destOrd="0" presId="urn:microsoft.com/office/officeart/2005/8/layout/orgChart1"/>
    <dgm:cxn modelId="{6E33AF83-E921-49FC-8AE2-125FAC50700C}" type="presParOf" srcId="{6CAD9CE6-86A1-4F7D-98A6-3AF53F55F9E3}" destId="{08A0D1D2-3A20-4D63-8E35-B7C8B6B16D48}" srcOrd="0" destOrd="0" presId="urn:microsoft.com/office/officeart/2005/8/layout/orgChart1"/>
    <dgm:cxn modelId="{CE73E17A-71EC-4208-BD26-478CE13B7953}" type="presOf" srcId="{4EC42421-831D-4CD3-8215-2AF4300F9C01}" destId="{08A0D1D2-3A20-4D63-8E35-B7C8B6B16D48}" srcOrd="0" destOrd="0" presId="urn:microsoft.com/office/officeart/2005/8/layout/orgChart1"/>
    <dgm:cxn modelId="{AA778B4F-59C9-4A13-9DC1-26B0FD4A72F9}" type="presParOf" srcId="{6CAD9CE6-86A1-4F7D-98A6-3AF53F55F9E3}" destId="{6238C53E-A961-488B-8FBD-6EC13507B069}" srcOrd="1" destOrd="0" presId="urn:microsoft.com/office/officeart/2005/8/layout/orgChart1"/>
    <dgm:cxn modelId="{9B3DF9D2-75FA-4745-B144-A4470449AE7F}" type="presOf" srcId="{4EC42421-831D-4CD3-8215-2AF4300F9C01}" destId="{6238C53E-A961-488B-8FBD-6EC13507B069}" srcOrd="1" destOrd="0" presId="urn:microsoft.com/office/officeart/2005/8/layout/orgChart1"/>
    <dgm:cxn modelId="{45D66D3A-BFB6-40A8-B24F-019ADE10D299}" type="presParOf" srcId="{C6F584B9-7EA2-46D8-913B-8F508509ECAB}" destId="{A9C46FD3-3BE9-4E6E-BFF6-B0B42B13F857}" srcOrd="1" destOrd="0" presId="urn:microsoft.com/office/officeart/2005/8/layout/orgChart1"/>
    <dgm:cxn modelId="{29F7394A-A5A3-4C28-B919-A78CF7E74643}" type="presParOf" srcId="{C6F584B9-7EA2-46D8-913B-8F508509ECAB}" destId="{A663BBFB-A120-4F5B-82EC-DB644DB9966B}" srcOrd="2" destOrd="0" presId="urn:microsoft.com/office/officeart/2005/8/layout/orgChart1"/>
    <dgm:cxn modelId="{5AB5CF10-BEB3-4F1E-ADF0-723BC1375B3B}" type="presParOf" srcId="{9A0FF10C-81C7-47CD-A320-768F2009480B}" destId="{AB3A8128-6C86-49B7-B5CC-0153888815E5}" srcOrd="4" destOrd="0" presId="urn:microsoft.com/office/officeart/2005/8/layout/orgChart1"/>
    <dgm:cxn modelId="{E1E16B25-0BD5-46D2-A043-D9A83FFF5355}" type="presOf" srcId="{CCF68ADE-40B6-47D0-93C1-88EC13ADC8AC}" destId="{AB3A8128-6C86-49B7-B5CC-0153888815E5}" srcOrd="0" destOrd="0" presId="urn:microsoft.com/office/officeart/2005/8/layout/orgChart1"/>
    <dgm:cxn modelId="{0EF360E9-6700-4EE7-B90A-058F3988E386}" type="presParOf" srcId="{9A0FF10C-81C7-47CD-A320-768F2009480B}" destId="{1A917F9A-DDE6-4568-B35C-7FABCEF0A586}" srcOrd="5" destOrd="0" presId="urn:microsoft.com/office/officeart/2005/8/layout/orgChart1"/>
    <dgm:cxn modelId="{F94AA1AB-C734-4689-BAEF-14CCEB636123}" type="presParOf" srcId="{1A917F9A-DDE6-4568-B35C-7FABCEF0A586}" destId="{FA949B67-3DB7-47FA-97C9-4A653E762F22}" srcOrd="0" destOrd="0" presId="urn:microsoft.com/office/officeart/2005/8/layout/orgChart1"/>
    <dgm:cxn modelId="{CC3A0DE0-7C0F-4CCC-AF5B-BF8FC758F65C}" type="presParOf" srcId="{FA949B67-3DB7-47FA-97C9-4A653E762F22}" destId="{7D64F4A3-0E55-47AC-A59B-9D5A9DC25552}" srcOrd="0" destOrd="0" presId="urn:microsoft.com/office/officeart/2005/8/layout/orgChart1"/>
    <dgm:cxn modelId="{E95C5AAE-A950-43B0-BF31-F888A4FADF09}" type="presOf" srcId="{CF717C8A-B40B-4AFF-BF49-65ABB7DF8190}" destId="{7D64F4A3-0E55-47AC-A59B-9D5A9DC25552}" srcOrd="0" destOrd="0" presId="urn:microsoft.com/office/officeart/2005/8/layout/orgChart1"/>
    <dgm:cxn modelId="{1C879A9B-4BBE-46EA-84AB-F649B04B0ADE}" type="presParOf" srcId="{FA949B67-3DB7-47FA-97C9-4A653E762F22}" destId="{5667CB49-EC34-46BC-AD2D-72F3BD95D049}" srcOrd="1" destOrd="0" presId="urn:microsoft.com/office/officeart/2005/8/layout/orgChart1"/>
    <dgm:cxn modelId="{18815B6C-36C8-4962-8A30-94E52709B76D}" type="presOf" srcId="{CF717C8A-B40B-4AFF-BF49-65ABB7DF8190}" destId="{5667CB49-EC34-46BC-AD2D-72F3BD95D049}" srcOrd="1" destOrd="0" presId="urn:microsoft.com/office/officeart/2005/8/layout/orgChart1"/>
    <dgm:cxn modelId="{E5911049-FDF6-4C38-9FBD-A40B1A6FF139}" type="presParOf" srcId="{1A917F9A-DDE6-4568-B35C-7FABCEF0A586}" destId="{EB3A10DA-2FA4-4DAD-8341-8078D7F83716}" srcOrd="1" destOrd="0" presId="urn:microsoft.com/office/officeart/2005/8/layout/orgChart1"/>
    <dgm:cxn modelId="{741A87C5-6490-4270-B5C7-7716C5581CAD}" type="presParOf" srcId="{1A917F9A-DDE6-4568-B35C-7FABCEF0A586}" destId="{B05C5608-85C8-433E-A928-1755312B673B}" srcOrd="2" destOrd="0" presId="urn:microsoft.com/office/officeart/2005/8/layout/orgChart1"/>
    <dgm:cxn modelId="{39CFF22C-B31B-482D-ACE5-E768A7A59CE3}" type="presParOf" srcId="{F728C3E8-5128-4BB6-90CC-A86769ECE335}" destId="{0E819307-1B4E-434E-BA76-D5A4192B0663}" srcOrd="2" destOrd="0" presId="urn:microsoft.com/office/officeart/2005/8/layout/orgChart1"/>
  </dgm:cxnLst>
  <dgm:bg/>
  <dgm:whole/>
  <dgm:extLst>
    <a:ext uri="http://schemas.microsoft.com/office/drawing/2008/diagram">
      <dsp:dataModelExt xmlns:dsp="http://schemas.microsoft.com/office/drawing/2008/diagram" relId="rId2" minVer="http://schemas.openxmlformats.org/drawingml/2006/main"/>
    </a:ext>
  </dgm:extLst>
</dgm:dataModel>
</file>

<file path=ppt/diagrams/drawing1.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2" name="组合 1"/>
      <dsp:cNvGrpSpPr/>
    </dsp:nvGrpSpPr>
    <dsp:grpSpPr>
      <a:xfrm>
        <a:off x="0" y="0"/>
        <a:ext cx="8633460" cy="5766435"/>
        <a:chExt cx="8633460" cy="5766435"/>
      </a:xfrm>
    </dsp:grpSpPr>
    <dsp:sp modelId="">
      <dsp:nvSpPr>
        <dsp:cNvPr id="3" name="椭圆 2"/>
        <dsp:cNvSpPr/>
      </dsp:nvSpPr>
      <dsp:spPr bwMode="white">
        <a:xfrm>
          <a:off x="3527532" y="3782812"/>
          <a:ext cx="1578396" cy="1578396"/>
        </a:xfrm>
        <a:prstGeom prst="ellipse">
          <a:avLst/>
        </a:prstGeom>
      </dsp:spPr>
      <dsp:style>
        <a:lnRef idx="2">
          <a:schemeClr val="lt1"/>
        </a:lnRef>
        <a:fillRef idx="1">
          <a:schemeClr val="accent1"/>
        </a:fillRef>
        <a:effectRef idx="0">
          <a:scrgbClr r="0" g="0" b="0"/>
        </a:effectRef>
        <a:fontRef idx="minor">
          <a:schemeClr val="lt1"/>
        </a:fontRef>
      </dsp:style>
      <dsp:txBody>
        <a:bodyPr vert="horz" wrap="square" lIns="15240" tIns="15240" rIns="15240" bIns="152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altLang="en-US" sz="2400" b="1"/>
            <a:t>威胁人类健康的传染病</a:t>
          </a:r>
          <a:endParaRPr lang="zh-CN" altLang="en-US" sz="2400" b="1"/>
        </a:p>
      </dsp:txBody>
      <dsp:txXfrm>
        <a:off x="3527532" y="3782812"/>
        <a:ext cx="1578396" cy="1578396"/>
      </dsp:txXfrm>
    </dsp:sp>
    <dsp:sp modelId="">
      <dsp:nvSpPr>
        <dsp:cNvPr id="18" name="左箭头 3"/>
        <dsp:cNvSpPr/>
      </dsp:nvSpPr>
      <dsp:spPr bwMode="white">
        <a:xfrm rot="10799999">
          <a:off x="826127" y="4347088"/>
          <a:ext cx="2625016" cy="449843"/>
        </a:xfrm>
        <a:prstGeom prst="leftArrow">
          <a:avLst>
            <a:gd name="adj1" fmla="val 60000"/>
            <a:gd name="adj2" fmla="val 50000"/>
          </a:avLst>
        </a:prstGeom>
      </dsp:spPr>
      <dsp:style>
        <a:lnRef idx="0">
          <a:schemeClr val="lt1">
            <a:hueOff val="0"/>
            <a:satOff val="0"/>
            <a:lumOff val="0"/>
            <a:alpha val="100000"/>
          </a:schemeClr>
        </a:lnRef>
        <a:fillRef idx="1">
          <a:schemeClr val="accent2"/>
        </a:fillRef>
        <a:effectRef idx="0">
          <a:scrgbClr r="0" g="0" b="0"/>
        </a:effectRef>
        <a:fontRef idx="minor">
          <a:schemeClr val="lt1"/>
        </a:fontRef>
      </dsp:style>
      <dsp:txBody>
        <a:bodyPr/>
        <a:lstStyle/>
        <a:p/>
      </dsp:txBody>
      <dsp:txXfrm rot="10799999">
        <a:off x="826127" y="4347088"/>
        <a:ext cx="2625016" cy="449843"/>
      </dsp:txXfrm>
    </dsp:sp>
    <dsp:sp modelId="">
      <dsp:nvSpPr>
        <dsp:cNvPr id="5" name="圆角矩形 4"/>
        <dsp:cNvSpPr/>
      </dsp:nvSpPr>
      <dsp:spPr bwMode="white">
        <a:xfrm>
          <a:off x="0" y="3972219"/>
          <a:ext cx="1499476" cy="1199581"/>
        </a:xfrm>
        <a:prstGeom prst="roundRect">
          <a:avLst>
            <a:gd name="adj" fmla="val 10000"/>
          </a:avLst>
        </a:prstGeom>
      </dsp:spPr>
      <dsp:style>
        <a:lnRef idx="2">
          <a:schemeClr val="lt1"/>
        </a:lnRef>
        <a:fillRef idx="1">
          <a:schemeClr val="accent2"/>
        </a:fillRef>
        <a:effectRef idx="0">
          <a:scrgbClr r="0" g="0" b="0"/>
        </a:effectRef>
        <a:fontRef idx="minor">
          <a:schemeClr val="lt1"/>
        </a:fontRef>
      </dsp:style>
      <dsp:txBody>
        <a:bodyPr vert="horz" wrap="square" lIns="53340" tIns="53340" rIns="53340" bIns="533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altLang="en-US" sz="2800" b="1">
              <a:solidFill>
                <a:schemeClr val="tx1"/>
              </a:solidFill>
            </a:rPr>
            <a:t>麻疹</a:t>
          </a:r>
          <a:endParaRPr lang="zh-CN" altLang="en-US" sz="2800" b="1">
            <a:solidFill>
              <a:schemeClr val="tx1"/>
            </a:solidFill>
          </a:endParaRPr>
        </a:p>
      </dsp:txBody>
      <dsp:txXfrm>
        <a:off x="0" y="3972219"/>
        <a:ext cx="1499476" cy="1199581"/>
      </dsp:txXfrm>
    </dsp:sp>
    <dsp:sp modelId="">
      <dsp:nvSpPr>
        <dsp:cNvPr id="6" name="左箭头 5"/>
        <dsp:cNvSpPr/>
      </dsp:nvSpPr>
      <dsp:spPr bwMode="white">
        <a:xfrm rot="12599999">
          <a:off x="1117937" y="3258041"/>
          <a:ext cx="2625016" cy="449843"/>
        </a:xfrm>
        <a:prstGeom prst="leftArrow">
          <a:avLst>
            <a:gd name="adj1" fmla="val 60000"/>
            <a:gd name="adj2" fmla="val 50000"/>
          </a:avLst>
        </a:prstGeom>
      </dsp:spPr>
      <dsp:style>
        <a:lnRef idx="0">
          <a:schemeClr val="lt1">
            <a:hueOff val="0"/>
            <a:satOff val="0"/>
            <a:lumOff val="0"/>
            <a:alpha val="100000"/>
          </a:schemeClr>
        </a:lnRef>
        <a:fillRef idx="1">
          <a:schemeClr val="accent3"/>
        </a:fillRef>
        <a:effectRef idx="0">
          <a:scrgbClr r="0" g="0" b="0"/>
        </a:effectRef>
        <a:fontRef idx="minor">
          <a:schemeClr val="lt1"/>
        </a:fontRef>
      </dsp:style>
      <dsp:txBody>
        <a:bodyPr/>
        <a:lstStyle/>
        <a:p/>
      </dsp:txBody>
      <dsp:txXfrm rot="12599999">
        <a:off x="1117937" y="3258041"/>
        <a:ext cx="2625016" cy="449843"/>
      </dsp:txXfrm>
    </dsp:sp>
    <dsp:sp modelId="">
      <dsp:nvSpPr>
        <dsp:cNvPr id="7" name="圆角矩形 6"/>
        <dsp:cNvSpPr/>
      </dsp:nvSpPr>
      <dsp:spPr bwMode="white">
        <a:xfrm>
          <a:off x="477886" y="2188723"/>
          <a:ext cx="1499476" cy="1199581"/>
        </a:xfrm>
        <a:prstGeom prst="roundRect">
          <a:avLst>
            <a:gd name="adj" fmla="val 10000"/>
          </a:avLst>
        </a:prstGeom>
      </dsp:spPr>
      <dsp:style>
        <a:lnRef idx="2">
          <a:schemeClr val="lt1"/>
        </a:lnRef>
        <a:fillRef idx="1">
          <a:schemeClr val="accent3"/>
        </a:fillRef>
        <a:effectRef idx="0">
          <a:scrgbClr r="0" g="0" b="0"/>
        </a:effectRef>
        <a:fontRef idx="minor">
          <a:schemeClr val="lt1"/>
        </a:fontRef>
      </dsp:style>
      <dsp:txBody>
        <a:bodyPr vert="horz" wrap="square" lIns="53340" tIns="53340" rIns="53340" bIns="533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altLang="en-US" sz="2800" b="1">
              <a:solidFill>
                <a:schemeClr val="tx1"/>
              </a:solidFill>
            </a:rPr>
            <a:t>百日咳</a:t>
          </a:r>
          <a:endParaRPr lang="zh-CN" altLang="en-US" sz="2800" b="1">
            <a:solidFill>
              <a:schemeClr val="tx1"/>
            </a:solidFill>
          </a:endParaRPr>
        </a:p>
      </dsp:txBody>
      <dsp:txXfrm>
        <a:off x="477886" y="2188723"/>
        <a:ext cx="1499476" cy="1199581"/>
      </dsp:txXfrm>
    </dsp:sp>
    <dsp:sp modelId="">
      <dsp:nvSpPr>
        <dsp:cNvPr id="8" name="左箭头 7"/>
        <dsp:cNvSpPr/>
      </dsp:nvSpPr>
      <dsp:spPr bwMode="white">
        <a:xfrm rot="14399999">
          <a:off x="1915175" y="2460803"/>
          <a:ext cx="2625016" cy="449843"/>
        </a:xfrm>
        <a:prstGeom prst="leftArrow">
          <a:avLst>
            <a:gd name="adj1" fmla="val 60000"/>
            <a:gd name="adj2" fmla="val 50000"/>
          </a:avLst>
        </a:prstGeom>
      </dsp:spPr>
      <dsp:style>
        <a:lnRef idx="0">
          <a:schemeClr val="lt1">
            <a:hueOff val="0"/>
            <a:satOff val="0"/>
            <a:lumOff val="0"/>
            <a:alpha val="100000"/>
          </a:schemeClr>
        </a:lnRef>
        <a:fillRef idx="1">
          <a:schemeClr val="accent4"/>
        </a:fillRef>
        <a:effectRef idx="0">
          <a:scrgbClr r="0" g="0" b="0"/>
        </a:effectRef>
        <a:fontRef idx="minor">
          <a:schemeClr val="lt1"/>
        </a:fontRef>
      </dsp:style>
      <dsp:txBody>
        <a:bodyPr/>
        <a:lstStyle/>
        <a:p/>
      </dsp:txBody>
      <dsp:txXfrm rot="14399999">
        <a:off x="1915175" y="2460803"/>
        <a:ext cx="2625016" cy="449843"/>
      </dsp:txXfrm>
    </dsp:sp>
    <dsp:sp modelId="">
      <dsp:nvSpPr>
        <dsp:cNvPr id="9" name="圆角矩形 8"/>
        <dsp:cNvSpPr/>
      </dsp:nvSpPr>
      <dsp:spPr bwMode="white">
        <a:xfrm>
          <a:off x="1783496" y="883114"/>
          <a:ext cx="1499476" cy="1199581"/>
        </a:xfrm>
        <a:prstGeom prst="roundRect">
          <a:avLst>
            <a:gd name="adj" fmla="val 10000"/>
          </a:avLst>
        </a:prstGeom>
      </dsp:spPr>
      <dsp:style>
        <a:lnRef idx="2">
          <a:schemeClr val="lt1"/>
        </a:lnRef>
        <a:fillRef idx="1">
          <a:schemeClr val="accent4"/>
        </a:fillRef>
        <a:effectRef idx="0">
          <a:scrgbClr r="0" g="0" b="0"/>
        </a:effectRef>
        <a:fontRef idx="minor">
          <a:schemeClr val="lt1"/>
        </a:fontRef>
      </dsp:style>
      <dsp:txBody>
        <a:bodyPr vert="horz" wrap="square" lIns="53340" tIns="53340" rIns="53340" bIns="533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altLang="en-US" sz="2800" b="1">
              <a:solidFill>
                <a:schemeClr val="tx1"/>
              </a:solidFill>
            </a:rPr>
            <a:t>白喉</a:t>
          </a:r>
          <a:endParaRPr lang="zh-CN" altLang="en-US" sz="2800" b="1">
            <a:solidFill>
              <a:schemeClr val="tx1"/>
            </a:solidFill>
          </a:endParaRPr>
        </a:p>
      </dsp:txBody>
      <dsp:txXfrm>
        <a:off x="1783496" y="883114"/>
        <a:ext cx="1499476" cy="1199581"/>
      </dsp:txXfrm>
    </dsp:sp>
    <dsp:sp modelId="">
      <dsp:nvSpPr>
        <dsp:cNvPr id="10" name="左箭头 9"/>
        <dsp:cNvSpPr/>
      </dsp:nvSpPr>
      <dsp:spPr bwMode="white">
        <a:xfrm rot="16199998">
          <a:off x="3004222" y="2168993"/>
          <a:ext cx="2625016" cy="449843"/>
        </a:xfrm>
        <a:prstGeom prst="leftArrow">
          <a:avLst>
            <a:gd name="adj1" fmla="val 60000"/>
            <a:gd name="adj2" fmla="val 50000"/>
          </a:avLst>
        </a:prstGeom>
      </dsp:spPr>
      <dsp:style>
        <a:lnRef idx="0">
          <a:schemeClr val="lt1">
            <a:hueOff val="0"/>
            <a:satOff val="0"/>
            <a:lumOff val="0"/>
            <a:alpha val="100000"/>
          </a:schemeClr>
        </a:lnRef>
        <a:fillRef idx="1">
          <a:schemeClr val="accent5"/>
        </a:fillRef>
        <a:effectRef idx="0">
          <a:scrgbClr r="0" g="0" b="0"/>
        </a:effectRef>
        <a:fontRef idx="minor">
          <a:schemeClr val="lt1"/>
        </a:fontRef>
      </dsp:style>
      <dsp:txBody>
        <a:bodyPr/>
        <a:lstStyle/>
        <a:p/>
      </dsp:txBody>
      <dsp:txXfrm rot="16199998">
        <a:off x="3004222" y="2168993"/>
        <a:ext cx="2625016" cy="449843"/>
      </dsp:txXfrm>
    </dsp:sp>
    <dsp:sp modelId="">
      <dsp:nvSpPr>
        <dsp:cNvPr id="11" name="圆角矩形 10"/>
        <dsp:cNvSpPr/>
      </dsp:nvSpPr>
      <dsp:spPr bwMode="white">
        <a:xfrm>
          <a:off x="3566992" y="405227"/>
          <a:ext cx="1499476" cy="1199581"/>
        </a:xfrm>
        <a:prstGeom prst="roundRect">
          <a:avLst>
            <a:gd name="adj" fmla="val 10000"/>
          </a:avLst>
        </a:prstGeom>
      </dsp:spPr>
      <dsp:style>
        <a:lnRef idx="2">
          <a:schemeClr val="lt1"/>
        </a:lnRef>
        <a:fillRef idx="1">
          <a:schemeClr val="accent5"/>
        </a:fillRef>
        <a:effectRef idx="0">
          <a:scrgbClr r="0" g="0" b="0"/>
        </a:effectRef>
        <a:fontRef idx="minor">
          <a:schemeClr val="lt1"/>
        </a:fontRef>
      </dsp:style>
      <dsp:txBody>
        <a:bodyPr vert="horz" wrap="square" lIns="45719" tIns="45719" rIns="45719" bIns="45719"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sz="2400" b="1">
              <a:solidFill>
                <a:schemeClr val="tx1"/>
              </a:solidFill>
            </a:rPr>
            <a:t>脊髓灰质炎</a:t>
          </a:r>
          <a:endParaRPr lang="zh-CN" sz="2400" b="1">
            <a:solidFill>
              <a:schemeClr val="tx1"/>
            </a:solidFill>
          </a:endParaRPr>
        </a:p>
      </dsp:txBody>
      <dsp:txXfrm>
        <a:off x="3566992" y="405227"/>
        <a:ext cx="1499476" cy="1199581"/>
      </dsp:txXfrm>
    </dsp:sp>
    <dsp:sp modelId="">
      <dsp:nvSpPr>
        <dsp:cNvPr id="12" name="左箭头 11"/>
        <dsp:cNvSpPr/>
      </dsp:nvSpPr>
      <dsp:spPr bwMode="white">
        <a:xfrm rot="-3599999">
          <a:off x="4093270" y="2460803"/>
          <a:ext cx="2625016" cy="449843"/>
        </a:xfrm>
        <a:prstGeom prst="leftArrow">
          <a:avLst>
            <a:gd name="adj1" fmla="val 60000"/>
            <a:gd name="adj2" fmla="val 50000"/>
          </a:avLst>
        </a:prstGeom>
      </dsp:spPr>
      <dsp:style>
        <a:lnRef idx="0">
          <a:schemeClr val="lt1">
            <a:hueOff val="0"/>
            <a:satOff val="0"/>
            <a:lumOff val="0"/>
            <a:alpha val="100000"/>
          </a:schemeClr>
        </a:lnRef>
        <a:fillRef idx="1">
          <a:schemeClr val="accent6"/>
        </a:fillRef>
        <a:effectRef idx="0">
          <a:scrgbClr r="0" g="0" b="0"/>
        </a:effectRef>
        <a:fontRef idx="minor">
          <a:schemeClr val="lt1"/>
        </a:fontRef>
      </dsp:style>
      <dsp:txBody>
        <a:bodyPr/>
        <a:lstStyle/>
        <a:p/>
      </dsp:txBody>
      <dsp:txXfrm rot="-3599999">
        <a:off x="4093270" y="2460803"/>
        <a:ext cx="2625016" cy="449843"/>
      </dsp:txXfrm>
    </dsp:sp>
    <dsp:sp modelId="">
      <dsp:nvSpPr>
        <dsp:cNvPr id="13" name="圆角矩形 12"/>
        <dsp:cNvSpPr/>
      </dsp:nvSpPr>
      <dsp:spPr bwMode="white">
        <a:xfrm>
          <a:off x="5350488" y="883114"/>
          <a:ext cx="1499476" cy="1199581"/>
        </a:xfrm>
        <a:prstGeom prst="roundRect">
          <a:avLst>
            <a:gd name="adj" fmla="val 10000"/>
          </a:avLst>
        </a:prstGeom>
      </dsp:spPr>
      <dsp:style>
        <a:lnRef idx="2">
          <a:schemeClr val="lt1"/>
        </a:lnRef>
        <a:fillRef idx="1">
          <a:schemeClr val="accent6"/>
        </a:fillRef>
        <a:effectRef idx="0">
          <a:scrgbClr r="0" g="0" b="0"/>
        </a:effectRef>
        <a:fontRef idx="minor">
          <a:schemeClr val="lt1"/>
        </a:fontRef>
      </dsp:style>
      <dsp:txBody>
        <a:bodyPr vert="horz" wrap="square" lIns="53340" tIns="53340" rIns="53340" bIns="533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sz="2800" b="1">
              <a:solidFill>
                <a:schemeClr val="tx1"/>
              </a:solidFill>
            </a:rPr>
            <a:t>肺结核</a:t>
          </a:r>
          <a:endParaRPr lang="zh-CN" sz="2800" b="1">
            <a:solidFill>
              <a:schemeClr val="tx1"/>
            </a:solidFill>
          </a:endParaRPr>
        </a:p>
      </dsp:txBody>
      <dsp:txXfrm>
        <a:off x="5350488" y="883114"/>
        <a:ext cx="1499476" cy="1199581"/>
      </dsp:txXfrm>
    </dsp:sp>
    <dsp:sp modelId="">
      <dsp:nvSpPr>
        <dsp:cNvPr id="14" name="左箭头 13"/>
        <dsp:cNvSpPr/>
      </dsp:nvSpPr>
      <dsp:spPr bwMode="white">
        <a:xfrm rot="-1800000">
          <a:off x="4890508" y="3258041"/>
          <a:ext cx="2625016" cy="449843"/>
        </a:xfrm>
        <a:prstGeom prst="leftArrow">
          <a:avLst>
            <a:gd name="adj1" fmla="val 60000"/>
            <a:gd name="adj2" fmla="val 50000"/>
          </a:avLst>
        </a:prstGeom>
      </dsp:spPr>
      <dsp:style>
        <a:lnRef idx="0">
          <a:schemeClr val="lt1">
            <a:hueOff val="0"/>
            <a:satOff val="0"/>
            <a:lumOff val="0"/>
            <a:alpha val="100000"/>
          </a:schemeClr>
        </a:lnRef>
        <a:fillRef idx="1">
          <a:schemeClr val="accent2"/>
        </a:fillRef>
        <a:effectRef idx="0">
          <a:scrgbClr r="0" g="0" b="0"/>
        </a:effectRef>
        <a:fontRef idx="minor">
          <a:schemeClr val="lt1"/>
        </a:fontRef>
      </dsp:style>
      <dsp:txBody>
        <a:bodyPr/>
        <a:lstStyle/>
        <a:p/>
      </dsp:txBody>
      <dsp:txXfrm rot="-1800000">
        <a:off x="4890508" y="3258041"/>
        <a:ext cx="2625016" cy="449843"/>
      </dsp:txXfrm>
    </dsp:sp>
    <dsp:sp modelId="">
      <dsp:nvSpPr>
        <dsp:cNvPr id="15" name="圆角矩形 14"/>
        <dsp:cNvSpPr/>
      </dsp:nvSpPr>
      <dsp:spPr bwMode="white">
        <a:xfrm>
          <a:off x="6656098" y="2188723"/>
          <a:ext cx="1499476" cy="1199581"/>
        </a:xfrm>
        <a:prstGeom prst="roundRect">
          <a:avLst>
            <a:gd name="adj" fmla="val 10000"/>
          </a:avLst>
        </a:prstGeom>
      </dsp:spPr>
      <dsp:style>
        <a:lnRef idx="2">
          <a:schemeClr val="lt1"/>
        </a:lnRef>
        <a:fillRef idx="1">
          <a:schemeClr val="accent2"/>
        </a:fillRef>
        <a:effectRef idx="0">
          <a:scrgbClr r="0" g="0" b="0"/>
        </a:effectRef>
        <a:fontRef idx="minor">
          <a:schemeClr val="lt1"/>
        </a:fontRef>
      </dsp:style>
      <dsp:txBody>
        <a:bodyPr vert="horz" wrap="square" lIns="53340" tIns="53340" rIns="53340" bIns="533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sz="2800" b="1">
              <a:solidFill>
                <a:schemeClr val="tx1"/>
              </a:solidFill>
            </a:rPr>
            <a:t>禽流感</a:t>
          </a:r>
          <a:endParaRPr lang="zh-CN" sz="2800" b="1">
            <a:solidFill>
              <a:schemeClr val="tx1"/>
            </a:solidFill>
          </a:endParaRPr>
        </a:p>
      </dsp:txBody>
      <dsp:txXfrm>
        <a:off x="6656098" y="2188723"/>
        <a:ext cx="1499476" cy="1199581"/>
      </dsp:txXfrm>
    </dsp:sp>
    <dsp:sp modelId="">
      <dsp:nvSpPr>
        <dsp:cNvPr id="16" name="左箭头 15"/>
        <dsp:cNvSpPr/>
      </dsp:nvSpPr>
      <dsp:spPr bwMode="white">
        <a:xfrm>
          <a:off x="5182317" y="4347088"/>
          <a:ext cx="2625016" cy="449843"/>
        </a:xfrm>
        <a:prstGeom prst="leftArrow">
          <a:avLst>
            <a:gd name="adj1" fmla="val 60000"/>
            <a:gd name="adj2" fmla="val 50000"/>
          </a:avLst>
        </a:prstGeom>
      </dsp:spPr>
      <dsp:style>
        <a:lnRef idx="0">
          <a:schemeClr val="lt1">
            <a:hueOff val="0"/>
            <a:satOff val="0"/>
            <a:lumOff val="0"/>
            <a:alpha val="100000"/>
          </a:schemeClr>
        </a:lnRef>
        <a:fillRef idx="1">
          <a:schemeClr val="accent3"/>
        </a:fillRef>
        <a:effectRef idx="0">
          <a:scrgbClr r="0" g="0" b="0"/>
        </a:effectRef>
        <a:fontRef idx="minor">
          <a:schemeClr val="lt1"/>
        </a:fontRef>
      </dsp:style>
      <dsp:txBody>
        <a:bodyPr/>
        <a:lstStyle/>
        <a:p/>
      </dsp:txBody>
      <dsp:txXfrm>
        <a:off x="5182317" y="4347088"/>
        <a:ext cx="2625016" cy="449843"/>
      </dsp:txXfrm>
    </dsp:sp>
    <dsp:sp modelId="">
      <dsp:nvSpPr>
        <dsp:cNvPr id="17" name="圆角矩形 16"/>
        <dsp:cNvSpPr/>
      </dsp:nvSpPr>
      <dsp:spPr bwMode="white">
        <a:xfrm>
          <a:off x="7133984" y="3972219"/>
          <a:ext cx="1499476" cy="1199581"/>
        </a:xfrm>
        <a:prstGeom prst="roundRect">
          <a:avLst>
            <a:gd name="adj" fmla="val 10000"/>
          </a:avLst>
        </a:prstGeom>
      </dsp:spPr>
      <dsp:style>
        <a:lnRef idx="2">
          <a:schemeClr val="lt1"/>
        </a:lnRef>
        <a:fillRef idx="1">
          <a:schemeClr val="accent3"/>
        </a:fillRef>
        <a:effectRef idx="0">
          <a:scrgbClr r="0" g="0" b="0"/>
        </a:effectRef>
        <a:fontRef idx="minor">
          <a:schemeClr val="lt1"/>
        </a:fontRef>
      </dsp:style>
      <dsp:txBody>
        <a:bodyPr vert="horz" wrap="square" lIns="53340" tIns="53340" rIns="53340" bIns="533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sz="2800" b="1">
              <a:solidFill>
                <a:schemeClr val="tx1"/>
              </a:solidFill>
            </a:rPr>
            <a:t>非典型肺炎</a:t>
          </a:r>
          <a:endParaRPr lang="zh-CN" sz="2800" b="1">
            <a:solidFill>
              <a:schemeClr val="tx1"/>
            </a:solidFill>
          </a:endParaRPr>
        </a:p>
      </dsp:txBody>
      <dsp:txXfrm>
        <a:off x="7133984" y="3972219"/>
        <a:ext cx="1499476" cy="1199581"/>
      </dsp:txXfrm>
    </dsp:sp>
  </dsp:spTree>
</dsp:drawing>
</file>

<file path=ppt/diagrams/drawing2.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2" name="组合 1"/>
      <dsp:cNvGrpSpPr/>
    </dsp:nvGrpSpPr>
    <dsp:grpSpPr>
      <a:xfrm>
        <a:off x="0" y="0"/>
        <a:ext cx="8339455" cy="2751455"/>
        <a:chExt cx="8339455" cy="2751455"/>
      </a:xfrm>
    </dsp:grpSpPr>
    <dsp:sp modelId="">
      <dsp:nvSpPr>
        <dsp:cNvPr id="5" name="任意多边形 4"/>
        <dsp:cNvSpPr/>
      </dsp:nvSpPr>
      <dsp:spPr bwMode="white">
        <a:xfrm>
          <a:off x="900589" y="1186604"/>
          <a:ext cx="3269138" cy="378247"/>
        </a:xfrm>
        <a:custGeom>
          <a:pathLst>
            <a:path w="5148" h="596">
              <a:moveTo>
                <a:pt x="5148" y="0"/>
              </a:moveTo>
              <a:lnTo>
                <a:pt x="5148" y="298"/>
              </a:lnTo>
              <a:lnTo>
                <a:pt x="0" y="298"/>
              </a:lnTo>
              <a:lnTo>
                <a:pt x="0" y="596"/>
              </a:lnTo>
            </a:path>
          </a:pathLst>
        </a:custGeom>
      </dsp:spPr>
      <dsp:style>
        <a:lnRef idx="2">
          <a:schemeClr val="accent4"/>
        </a:lnRef>
        <a:fillRef idx="0">
          <a:schemeClr val="accent2">
            <a:tint val="90000"/>
          </a:schemeClr>
        </a:fillRef>
        <a:effectRef idx="0">
          <a:scrgbClr r="0" g="0" b="0"/>
        </a:effectRef>
        <a:fontRef idx="minor"/>
      </dsp:style>
      <dsp:txBody>
        <a:bodyPr/>
        <a:lstStyle/>
        <a:p/>
      </dsp:txBody>
      <dsp:txXfrm>
        <a:off x="900589" y="1186604"/>
        <a:ext cx="3269138" cy="378247"/>
      </dsp:txXfrm>
    </dsp:sp>
    <dsp:sp modelId="">
      <dsp:nvSpPr>
        <dsp:cNvPr id="8" name="任意多边形 7"/>
        <dsp:cNvSpPr/>
      </dsp:nvSpPr>
      <dsp:spPr bwMode="white">
        <a:xfrm>
          <a:off x="3080015" y="1186604"/>
          <a:ext cx="1089713" cy="378247"/>
        </a:xfrm>
        <a:custGeom>
          <a:pathLst>
            <a:path w="1716" h="596">
              <a:moveTo>
                <a:pt x="1716" y="0"/>
              </a:moveTo>
              <a:lnTo>
                <a:pt x="1716" y="298"/>
              </a:lnTo>
              <a:lnTo>
                <a:pt x="0" y="298"/>
              </a:lnTo>
              <a:lnTo>
                <a:pt x="0" y="596"/>
              </a:lnTo>
            </a:path>
          </a:pathLst>
        </a:custGeom>
      </dsp:spPr>
      <dsp:style>
        <a:lnRef idx="2">
          <a:schemeClr val="accent4"/>
        </a:lnRef>
        <a:fillRef idx="0">
          <a:schemeClr val="accent2">
            <a:tint val="90000"/>
          </a:schemeClr>
        </a:fillRef>
        <a:effectRef idx="0">
          <a:scrgbClr r="0" g="0" b="0"/>
        </a:effectRef>
        <a:fontRef idx="minor"/>
      </dsp:style>
      <dsp:txBody>
        <a:bodyPr/>
        <a:lstStyle/>
        <a:p/>
      </dsp:txBody>
      <dsp:txXfrm>
        <a:off x="3080015" y="1186604"/>
        <a:ext cx="1089713" cy="378247"/>
      </dsp:txXfrm>
    </dsp:sp>
    <dsp:sp modelId="">
      <dsp:nvSpPr>
        <dsp:cNvPr id="11" name="任意多边形 10"/>
        <dsp:cNvSpPr/>
      </dsp:nvSpPr>
      <dsp:spPr bwMode="white">
        <a:xfrm>
          <a:off x="4169728" y="1186604"/>
          <a:ext cx="1089713" cy="378247"/>
        </a:xfrm>
        <a:custGeom>
          <a:pathLst>
            <a:path w="1716" h="596">
              <a:moveTo>
                <a:pt x="0" y="0"/>
              </a:moveTo>
              <a:lnTo>
                <a:pt x="0" y="298"/>
              </a:lnTo>
              <a:lnTo>
                <a:pt x="1716" y="298"/>
              </a:lnTo>
              <a:lnTo>
                <a:pt x="1716" y="596"/>
              </a:lnTo>
            </a:path>
          </a:pathLst>
        </a:custGeom>
      </dsp:spPr>
      <dsp:style>
        <a:lnRef idx="2">
          <a:schemeClr val="accent4"/>
        </a:lnRef>
        <a:fillRef idx="0">
          <a:schemeClr val="accent2">
            <a:tint val="90000"/>
          </a:schemeClr>
        </a:fillRef>
        <a:effectRef idx="0">
          <a:scrgbClr r="0" g="0" b="0"/>
        </a:effectRef>
        <a:fontRef idx="minor"/>
      </dsp:style>
      <dsp:txBody>
        <a:bodyPr/>
        <a:lstStyle/>
        <a:p/>
      </dsp:txBody>
      <dsp:txXfrm>
        <a:off x="4169728" y="1186604"/>
        <a:ext cx="1089713" cy="378247"/>
      </dsp:txXfrm>
    </dsp:sp>
    <dsp:sp modelId="">
      <dsp:nvSpPr>
        <dsp:cNvPr id="17" name="任意多边形 16"/>
        <dsp:cNvSpPr/>
      </dsp:nvSpPr>
      <dsp:spPr bwMode="white">
        <a:xfrm>
          <a:off x="4169728" y="1186604"/>
          <a:ext cx="3269138" cy="378247"/>
        </a:xfrm>
        <a:custGeom>
          <a:pathLst>
            <a:path w="5148" h="596">
              <a:moveTo>
                <a:pt x="0" y="0"/>
              </a:moveTo>
              <a:lnTo>
                <a:pt x="0" y="298"/>
              </a:lnTo>
              <a:lnTo>
                <a:pt x="5148" y="298"/>
              </a:lnTo>
              <a:lnTo>
                <a:pt x="5148" y="596"/>
              </a:lnTo>
            </a:path>
          </a:pathLst>
        </a:custGeom>
      </dsp:spPr>
      <dsp:style>
        <a:lnRef idx="2">
          <a:schemeClr val="accent4"/>
        </a:lnRef>
        <a:fillRef idx="0">
          <a:schemeClr val="accent2">
            <a:tint val="90000"/>
          </a:schemeClr>
        </a:fillRef>
        <a:effectRef idx="0">
          <a:scrgbClr r="0" g="0" b="0"/>
        </a:effectRef>
        <a:fontRef idx="minor"/>
      </dsp:style>
      <dsp:txBody>
        <a:bodyPr/>
        <a:lstStyle/>
        <a:p/>
      </dsp:txBody>
      <dsp:txXfrm>
        <a:off x="4169728" y="1186604"/>
        <a:ext cx="3269138" cy="378247"/>
      </dsp:txXfrm>
    </dsp:sp>
    <dsp:sp modelId="">
      <dsp:nvSpPr>
        <dsp:cNvPr id="20" name="矩形 2"/>
        <dsp:cNvSpPr/>
      </dsp:nvSpPr>
      <dsp:spPr bwMode="white">
        <a:xfrm>
          <a:off x="3269138" y="286015"/>
          <a:ext cx="1801178" cy="900589"/>
        </a:xfrm>
        <a:prstGeom prst="rect">
          <a:avLst/>
        </a:prstGeom>
      </dsp:spPr>
      <dsp:style>
        <a:lnRef idx="2">
          <a:schemeClr val="lt1"/>
        </a:lnRef>
        <a:fillRef idx="1">
          <a:schemeClr val="accent2"/>
        </a:fillRef>
        <a:effectRef idx="0">
          <a:scrgbClr r="0" g="0" b="0"/>
        </a:effectRef>
        <a:fontRef idx="minor">
          <a:schemeClr val="lt1"/>
        </a:fontRef>
      </dsp:style>
      <dsp:txBody>
        <a:bodyPr vert="horz" wrap="square" lIns="17780" tIns="17780" rIns="17780" bIns="17780" anchor="ctr"/>
        <a:lstStyle>
          <a:lvl1pPr algn="ctr">
            <a:defRPr sz="2800"/>
          </a:lvl1pPr>
          <a:lvl2pPr marL="228600" indent="-228600" algn="ctr">
            <a:defRPr sz="2100"/>
          </a:lvl2pPr>
          <a:lvl3pPr marL="457200" indent="-228600" algn="ctr">
            <a:defRPr sz="2100"/>
          </a:lvl3pPr>
          <a:lvl4pPr marL="685800" indent="-228600" algn="ctr">
            <a:defRPr sz="2100"/>
          </a:lvl4pPr>
          <a:lvl5pPr marL="914400" indent="-228600" algn="ctr">
            <a:defRPr sz="2100"/>
          </a:lvl5pPr>
          <a:lvl6pPr marL="1143000" indent="-228600" algn="ctr">
            <a:defRPr sz="2100"/>
          </a:lvl6pPr>
          <a:lvl7pPr marL="1371600" indent="-228600" algn="ctr">
            <a:defRPr sz="2100"/>
          </a:lvl7pPr>
          <a:lvl8pPr marL="1600200" indent="-228600" algn="ctr">
            <a:defRPr sz="2100"/>
          </a:lvl8pPr>
          <a:lvl9pPr marL="1828800" indent="-228600" algn="ctr">
            <a:defRPr sz="2100"/>
          </a:lvl9pPr>
        </a:lstStyle>
        <a:p>
          <a:pPr lvl="0">
            <a:lnSpc>
              <a:spcPct val="100000"/>
            </a:lnSpc>
            <a:spcBef>
              <a:spcPct val="0"/>
            </a:spcBef>
            <a:spcAft>
              <a:spcPct val="35000"/>
            </a:spcAft>
            <a:buNone/>
          </a:pPr>
          <a:r>
            <a:rPr lang="zh-CN" altLang="en-US" b="1">
              <a:solidFill>
                <a:schemeClr val="tx1"/>
              </a:solidFill>
            </a:rPr>
            <a:t>基层预防组织</a:t>
          </a:r>
          <a:endParaRPr lang="zh-CN" altLang="en-US" b="1">
            <a:solidFill>
              <a:schemeClr val="tx1"/>
            </a:solidFill>
          </a:endParaRPr>
        </a:p>
      </dsp:txBody>
      <dsp:txXfrm>
        <a:off x="3269138" y="286015"/>
        <a:ext cx="1801178" cy="900589"/>
      </dsp:txXfrm>
    </dsp:sp>
    <dsp:sp modelId="">
      <dsp:nvSpPr>
        <dsp:cNvPr id="6" name="矩形 5"/>
        <dsp:cNvSpPr/>
      </dsp:nvSpPr>
      <dsp:spPr bwMode="white">
        <a:xfrm>
          <a:off x="0" y="1564851"/>
          <a:ext cx="1801178" cy="900589"/>
        </a:xfrm>
        <a:prstGeom prst="rect">
          <a:avLst/>
        </a:prstGeom>
      </dsp:spPr>
      <dsp:style>
        <a:lnRef idx="2">
          <a:schemeClr val="lt1"/>
        </a:lnRef>
        <a:fillRef idx="1">
          <a:schemeClr val="accent4">
            <a:hueOff val="0"/>
            <a:satOff val="0"/>
            <a:lumOff val="0"/>
            <a:alpha val="100000"/>
          </a:schemeClr>
        </a:fillRef>
        <a:effectRef idx="0">
          <a:scrgbClr r="0" g="0" b="0"/>
        </a:effectRef>
        <a:fontRef idx="minor">
          <a:schemeClr val="lt1"/>
        </a:fontRef>
      </dsp:style>
      <dsp:txBody>
        <a:bodyPr vert="horz" wrap="square" lIns="17780" tIns="17780" rIns="17780" bIns="17780" anchor="ctr"/>
        <a:lstStyle>
          <a:lvl1pPr algn="ctr">
            <a:defRPr sz="2800"/>
          </a:lvl1pPr>
          <a:lvl2pPr marL="228600" indent="-228600" algn="ctr">
            <a:defRPr sz="2100"/>
          </a:lvl2pPr>
          <a:lvl3pPr marL="457200" indent="-228600" algn="ctr">
            <a:defRPr sz="2100"/>
          </a:lvl3pPr>
          <a:lvl4pPr marL="685800" indent="-228600" algn="ctr">
            <a:defRPr sz="2100"/>
          </a:lvl4pPr>
          <a:lvl5pPr marL="914400" indent="-228600" algn="ctr">
            <a:defRPr sz="2100"/>
          </a:lvl5pPr>
          <a:lvl6pPr marL="1143000" indent="-228600" algn="ctr">
            <a:defRPr sz="2100"/>
          </a:lvl6pPr>
          <a:lvl7pPr marL="1371600" indent="-228600" algn="ctr">
            <a:defRPr sz="2100"/>
          </a:lvl7pPr>
          <a:lvl8pPr marL="1600200" indent="-228600" algn="ctr">
            <a:defRPr sz="2100"/>
          </a:lvl8pPr>
          <a:lvl9pPr marL="1828800" indent="-228600" algn="ctr">
            <a:defRPr sz="2100"/>
          </a:lvl9pPr>
        </a:lstStyle>
        <a:p>
          <a:pPr lvl="0">
            <a:lnSpc>
              <a:spcPct val="100000"/>
            </a:lnSpc>
            <a:spcBef>
              <a:spcPct val="0"/>
            </a:spcBef>
            <a:spcAft>
              <a:spcPct val="35000"/>
            </a:spcAft>
            <a:buNone/>
          </a:pPr>
          <a:r>
            <a:rPr lang="zh-CN" altLang="en-US" b="1">
              <a:solidFill>
                <a:schemeClr val="tx1"/>
              </a:solidFill>
            </a:rPr>
            <a:t>乡镇卫生院</a:t>
          </a:r>
          <a:endParaRPr lang="zh-CN" altLang="en-US" b="1">
            <a:solidFill>
              <a:schemeClr val="tx1"/>
            </a:solidFill>
          </a:endParaRPr>
        </a:p>
      </dsp:txBody>
      <dsp:txXfrm>
        <a:off x="0" y="1564851"/>
        <a:ext cx="1801178" cy="900589"/>
      </dsp:txXfrm>
    </dsp:sp>
    <dsp:sp modelId="">
      <dsp:nvSpPr>
        <dsp:cNvPr id="9" name="矩形 8"/>
        <dsp:cNvSpPr/>
      </dsp:nvSpPr>
      <dsp:spPr bwMode="white">
        <a:xfrm>
          <a:off x="2179426" y="1564851"/>
          <a:ext cx="1801178" cy="900589"/>
        </a:xfrm>
        <a:prstGeom prst="rect">
          <a:avLst/>
        </a:prstGeom>
      </dsp:spPr>
      <dsp:style>
        <a:lnRef idx="2">
          <a:schemeClr val="lt1"/>
        </a:lnRef>
        <a:fillRef idx="1">
          <a:schemeClr val="accent4">
            <a:hueOff val="0"/>
            <a:satOff val="0"/>
            <a:lumOff val="0"/>
            <a:alpha val="100000"/>
          </a:schemeClr>
        </a:fillRef>
        <a:effectRef idx="0">
          <a:scrgbClr r="0" g="0" b="0"/>
        </a:effectRef>
        <a:fontRef idx="minor">
          <a:schemeClr val="lt1"/>
        </a:fontRef>
      </dsp:style>
      <dsp:txBody>
        <a:bodyPr vert="horz" wrap="square" lIns="17780" tIns="17780" rIns="17780" bIns="17780" anchor="ctr"/>
        <a:lstStyle>
          <a:lvl1pPr algn="ctr">
            <a:defRPr sz="2800"/>
          </a:lvl1pPr>
          <a:lvl2pPr marL="228600" indent="-228600" algn="ctr">
            <a:defRPr sz="2100"/>
          </a:lvl2pPr>
          <a:lvl3pPr marL="457200" indent="-228600" algn="ctr">
            <a:defRPr sz="2100"/>
          </a:lvl3pPr>
          <a:lvl4pPr marL="685800" indent="-228600" algn="ctr">
            <a:defRPr sz="2100"/>
          </a:lvl4pPr>
          <a:lvl5pPr marL="914400" indent="-228600" algn="ctr">
            <a:defRPr sz="2100"/>
          </a:lvl5pPr>
          <a:lvl6pPr marL="1143000" indent="-228600" algn="ctr">
            <a:defRPr sz="2100"/>
          </a:lvl6pPr>
          <a:lvl7pPr marL="1371600" indent="-228600" algn="ctr">
            <a:defRPr sz="2100"/>
          </a:lvl7pPr>
          <a:lvl8pPr marL="1600200" indent="-228600" algn="ctr">
            <a:defRPr sz="2100"/>
          </a:lvl8pPr>
          <a:lvl9pPr marL="1828800" indent="-228600" algn="ctr">
            <a:defRPr sz="2100"/>
          </a:lvl9pPr>
        </a:lstStyle>
        <a:p>
          <a:pPr lvl="0">
            <a:lnSpc>
              <a:spcPct val="100000"/>
            </a:lnSpc>
            <a:spcBef>
              <a:spcPct val="0"/>
            </a:spcBef>
            <a:spcAft>
              <a:spcPct val="35000"/>
            </a:spcAft>
            <a:buNone/>
          </a:pPr>
          <a:r>
            <a:rPr lang="zh-CN" altLang="en-US" b="1">
              <a:solidFill>
                <a:schemeClr val="tx1"/>
              </a:solidFill>
            </a:rPr>
            <a:t>社区卫生中心</a:t>
          </a:r>
          <a:endParaRPr lang="zh-CN" altLang="en-US" b="1">
            <a:solidFill>
              <a:schemeClr val="tx1"/>
            </a:solidFill>
          </a:endParaRPr>
        </a:p>
      </dsp:txBody>
      <dsp:txXfrm>
        <a:off x="2179426" y="1564851"/>
        <a:ext cx="1801178" cy="900589"/>
      </dsp:txXfrm>
    </dsp:sp>
    <dsp:sp modelId="">
      <dsp:nvSpPr>
        <dsp:cNvPr id="12" name="矩形 11"/>
        <dsp:cNvSpPr/>
      </dsp:nvSpPr>
      <dsp:spPr bwMode="white">
        <a:xfrm>
          <a:off x="4358851" y="1564851"/>
          <a:ext cx="1801178" cy="900589"/>
        </a:xfrm>
        <a:prstGeom prst="rect">
          <a:avLst/>
        </a:prstGeom>
      </dsp:spPr>
      <dsp:style>
        <a:lnRef idx="2">
          <a:schemeClr val="lt1"/>
        </a:lnRef>
        <a:fillRef idx="1">
          <a:schemeClr val="accent4">
            <a:hueOff val="0"/>
            <a:satOff val="0"/>
            <a:lumOff val="0"/>
            <a:alpha val="100000"/>
          </a:schemeClr>
        </a:fillRef>
        <a:effectRef idx="0">
          <a:scrgbClr r="0" g="0" b="0"/>
        </a:effectRef>
        <a:fontRef idx="minor">
          <a:schemeClr val="lt1"/>
        </a:fontRef>
      </dsp:style>
      <dsp:txBody>
        <a:bodyPr vert="horz" wrap="square" lIns="17780" tIns="17780" rIns="17780" bIns="17780" anchor="ctr"/>
        <a:lstStyle>
          <a:lvl1pPr algn="ctr">
            <a:defRPr sz="2800"/>
          </a:lvl1pPr>
          <a:lvl2pPr marL="228600" indent="-228600" algn="ctr">
            <a:defRPr sz="2100"/>
          </a:lvl2pPr>
          <a:lvl3pPr marL="457200" indent="-228600" algn="ctr">
            <a:defRPr sz="2100"/>
          </a:lvl3pPr>
          <a:lvl4pPr marL="685800" indent="-228600" algn="ctr">
            <a:defRPr sz="2100"/>
          </a:lvl4pPr>
          <a:lvl5pPr marL="914400" indent="-228600" algn="ctr">
            <a:defRPr sz="2100"/>
          </a:lvl5pPr>
          <a:lvl6pPr marL="1143000" indent="-228600" algn="ctr">
            <a:defRPr sz="2100"/>
          </a:lvl6pPr>
          <a:lvl7pPr marL="1371600" indent="-228600" algn="ctr">
            <a:defRPr sz="2100"/>
          </a:lvl7pPr>
          <a:lvl8pPr marL="1600200" indent="-228600" algn="ctr">
            <a:defRPr sz="2100"/>
          </a:lvl8pPr>
          <a:lvl9pPr marL="1828800" indent="-228600" algn="ctr">
            <a:defRPr sz="2100"/>
          </a:lvl9pPr>
        </a:lstStyle>
        <a:p>
          <a:pPr lvl="0">
            <a:lnSpc>
              <a:spcPct val="100000"/>
            </a:lnSpc>
            <a:spcBef>
              <a:spcPct val="0"/>
            </a:spcBef>
            <a:spcAft>
              <a:spcPct val="35000"/>
            </a:spcAft>
            <a:buNone/>
          </a:pPr>
          <a:r>
            <a:rPr lang="zh-CN" altLang="en-US" b="1">
              <a:solidFill>
                <a:schemeClr val="tx1"/>
              </a:solidFill>
            </a:rPr>
            <a:t>村卫生室</a:t>
          </a:r>
          <a:endParaRPr lang="zh-CN" altLang="en-US" b="1">
            <a:solidFill>
              <a:schemeClr val="tx1"/>
            </a:solidFill>
          </a:endParaRPr>
        </a:p>
      </dsp:txBody>
      <dsp:txXfrm>
        <a:off x="4358851" y="1564851"/>
        <a:ext cx="1801178" cy="900589"/>
      </dsp:txXfrm>
    </dsp:sp>
    <dsp:sp modelId="">
      <dsp:nvSpPr>
        <dsp:cNvPr id="18" name="矩形 17"/>
        <dsp:cNvSpPr/>
      </dsp:nvSpPr>
      <dsp:spPr bwMode="white">
        <a:xfrm>
          <a:off x="6538277" y="1564851"/>
          <a:ext cx="1801178" cy="900589"/>
        </a:xfrm>
        <a:prstGeom prst="rect">
          <a:avLst/>
        </a:prstGeom>
      </dsp:spPr>
      <dsp:style>
        <a:lnRef idx="2">
          <a:schemeClr val="lt1"/>
        </a:lnRef>
        <a:fillRef idx="1">
          <a:schemeClr val="accent4">
            <a:hueOff val="0"/>
            <a:satOff val="0"/>
            <a:lumOff val="0"/>
            <a:alpha val="100000"/>
          </a:schemeClr>
        </a:fillRef>
        <a:effectRef idx="0">
          <a:scrgbClr r="0" g="0" b="0"/>
        </a:effectRef>
        <a:fontRef idx="minor">
          <a:schemeClr val="lt1"/>
        </a:fontRef>
      </dsp:style>
      <dsp:txBody>
        <a:bodyPr vert="horz" wrap="square" lIns="17780" tIns="17780" rIns="17780" bIns="17780" anchor="ctr"/>
        <a:lstStyle>
          <a:lvl1pPr algn="ctr">
            <a:defRPr sz="2800"/>
          </a:lvl1pPr>
          <a:lvl2pPr marL="228600" indent="-228600" algn="ctr">
            <a:defRPr sz="2100"/>
          </a:lvl2pPr>
          <a:lvl3pPr marL="457200" indent="-228600" algn="ctr">
            <a:defRPr sz="2100"/>
          </a:lvl3pPr>
          <a:lvl4pPr marL="685800" indent="-228600" algn="ctr">
            <a:defRPr sz="2100"/>
          </a:lvl4pPr>
          <a:lvl5pPr marL="914400" indent="-228600" algn="ctr">
            <a:defRPr sz="2100"/>
          </a:lvl5pPr>
          <a:lvl6pPr marL="1143000" indent="-228600" algn="ctr">
            <a:defRPr sz="2100"/>
          </a:lvl6pPr>
          <a:lvl7pPr marL="1371600" indent="-228600" algn="ctr">
            <a:defRPr sz="2100"/>
          </a:lvl7pPr>
          <a:lvl8pPr marL="1600200" indent="-228600" algn="ctr">
            <a:defRPr sz="2100"/>
          </a:lvl8pPr>
          <a:lvl9pPr marL="1828800" indent="-228600" algn="ctr">
            <a:defRPr sz="2100"/>
          </a:lvl9pPr>
        </a:lstStyle>
        <a:p>
          <a:pPr lvl="0">
            <a:lnSpc>
              <a:spcPct val="100000"/>
            </a:lnSpc>
            <a:spcBef>
              <a:spcPct val="0"/>
            </a:spcBef>
            <a:spcAft>
              <a:spcPct val="35000"/>
            </a:spcAft>
            <a:buNone/>
          </a:pPr>
          <a:r>
            <a:rPr lang="zh-CN" b="1">
              <a:solidFill>
                <a:schemeClr val="tx1"/>
              </a:solidFill>
            </a:rPr>
            <a:t>社区卫生站</a:t>
          </a:r>
          <a:endParaRPr lang="zh-CN" b="1">
            <a:solidFill>
              <a:schemeClr val="tx1"/>
            </a:solidFill>
          </a:endParaRPr>
        </a:p>
      </dsp:txBody>
      <dsp:txXfrm>
        <a:off x="6538277" y="1564851"/>
        <a:ext cx="1801178" cy="900589"/>
      </dsp:txXfrm>
    </dsp:sp>
    <dsp:sp modelId="">
      <dsp:nvSpPr>
        <dsp:cNvPr id="4" name="矩形 3" hidden="1"/>
        <dsp:cNvSpPr/>
      </dsp:nvSpPr>
      <dsp:spPr bwMode="white">
        <a:xfrm>
          <a:off x="3269138" y="286015"/>
          <a:ext cx="360236" cy="900589"/>
        </a:xfrm>
        <a:prstGeom prst="rect">
          <a:avLst/>
        </a:prstGeom>
      </dsp:spPr>
      <dsp:style>
        <a:lnRef idx="2">
          <a:schemeClr val="lt1"/>
        </a:lnRef>
        <a:fillRef idx="1">
          <a:schemeClr val="accent2"/>
        </a:fillRef>
        <a:effectRef idx="0">
          <a:scrgbClr r="0" g="0" b="0"/>
        </a:effectRef>
        <a:fontRef idx="minor">
          <a:schemeClr val="lt1"/>
        </a:fontRef>
      </dsp:style>
      <dsp:txBody>
        <a:bodyPr/>
        <a:lstStyle/>
        <a:p/>
      </dsp:txBody>
      <dsp:txXfrm>
        <a:off x="3269138" y="286015"/>
        <a:ext cx="360236" cy="900589"/>
      </dsp:txXfrm>
    </dsp:sp>
    <dsp:sp modelId="">
      <dsp:nvSpPr>
        <dsp:cNvPr id="7" name="矩形 6" hidden="1"/>
        <dsp:cNvSpPr/>
      </dsp:nvSpPr>
      <dsp:spPr bwMode="white">
        <a:xfrm>
          <a:off x="0" y="1564851"/>
          <a:ext cx="360236" cy="900589"/>
        </a:xfrm>
        <a:prstGeom prst="rect">
          <a:avLst/>
        </a:prstGeom>
      </dsp:spPr>
      <dsp:style>
        <a:lnRef idx="2">
          <a:schemeClr val="lt1"/>
        </a:lnRef>
        <a:fillRef idx="1">
          <a:schemeClr val="accent2"/>
        </a:fillRef>
        <a:effectRef idx="0">
          <a:scrgbClr r="0" g="0" b="0"/>
        </a:effectRef>
        <a:fontRef idx="minor">
          <a:schemeClr val="lt1"/>
        </a:fontRef>
      </dsp:style>
      <dsp:txBody>
        <a:bodyPr/>
        <a:lstStyle/>
        <a:p/>
      </dsp:txBody>
      <dsp:txXfrm>
        <a:off x="0" y="1564851"/>
        <a:ext cx="360236" cy="900589"/>
      </dsp:txXfrm>
    </dsp:sp>
    <dsp:sp modelId="">
      <dsp:nvSpPr>
        <dsp:cNvPr id="10" name="矩形 9" hidden="1"/>
        <dsp:cNvSpPr/>
      </dsp:nvSpPr>
      <dsp:spPr bwMode="white">
        <a:xfrm>
          <a:off x="2179426" y="1564851"/>
          <a:ext cx="360236" cy="900589"/>
        </a:xfrm>
        <a:prstGeom prst="rect">
          <a:avLst/>
        </a:prstGeom>
      </dsp:spPr>
      <dsp:style>
        <a:lnRef idx="2">
          <a:schemeClr val="lt1"/>
        </a:lnRef>
        <a:fillRef idx="1">
          <a:schemeClr val="accent2"/>
        </a:fillRef>
        <a:effectRef idx="0">
          <a:scrgbClr r="0" g="0" b="0"/>
        </a:effectRef>
        <a:fontRef idx="minor">
          <a:schemeClr val="lt1"/>
        </a:fontRef>
      </dsp:style>
      <dsp:txBody>
        <a:bodyPr/>
        <a:lstStyle/>
        <a:p/>
      </dsp:txBody>
      <dsp:txXfrm>
        <a:off x="2179426" y="1564851"/>
        <a:ext cx="360236" cy="900589"/>
      </dsp:txXfrm>
    </dsp:sp>
    <dsp:sp modelId="">
      <dsp:nvSpPr>
        <dsp:cNvPr id="13" name="矩形 12" hidden="1"/>
        <dsp:cNvSpPr/>
      </dsp:nvSpPr>
      <dsp:spPr bwMode="white">
        <a:xfrm>
          <a:off x="4358851" y="1564851"/>
          <a:ext cx="360236" cy="900589"/>
        </a:xfrm>
        <a:prstGeom prst="rect">
          <a:avLst/>
        </a:prstGeom>
      </dsp:spPr>
      <dsp:style>
        <a:lnRef idx="2">
          <a:schemeClr val="lt1"/>
        </a:lnRef>
        <a:fillRef idx="1">
          <a:schemeClr val="accent2"/>
        </a:fillRef>
        <a:effectRef idx="0">
          <a:scrgbClr r="0" g="0" b="0"/>
        </a:effectRef>
        <a:fontRef idx="minor">
          <a:schemeClr val="lt1"/>
        </a:fontRef>
      </dsp:style>
      <dsp:txBody>
        <a:bodyPr/>
        <a:lstStyle/>
        <a:p/>
      </dsp:txBody>
      <dsp:txXfrm>
        <a:off x="4358851" y="1564851"/>
        <a:ext cx="360236" cy="900589"/>
      </dsp:txXfrm>
    </dsp:sp>
    <dsp:sp modelId="">
      <dsp:nvSpPr>
        <dsp:cNvPr id="19" name="矩形 18" hidden="1"/>
        <dsp:cNvSpPr/>
      </dsp:nvSpPr>
      <dsp:spPr bwMode="white">
        <a:xfrm>
          <a:off x="6538277" y="1564851"/>
          <a:ext cx="360236" cy="900589"/>
        </a:xfrm>
        <a:prstGeom prst="rect">
          <a:avLst/>
        </a:prstGeom>
      </dsp:spPr>
      <dsp:style>
        <a:lnRef idx="2">
          <a:schemeClr val="lt1"/>
        </a:lnRef>
        <a:fillRef idx="1">
          <a:schemeClr val="accent2"/>
        </a:fillRef>
        <a:effectRef idx="0">
          <a:scrgbClr r="0" g="0" b="0"/>
        </a:effectRef>
        <a:fontRef idx="minor">
          <a:schemeClr val="lt1"/>
        </a:fontRef>
      </dsp:style>
      <dsp:txBody>
        <a:bodyPr/>
        <a:lstStyle/>
        <a:p/>
      </dsp:txBody>
      <dsp:txXfrm>
        <a:off x="6538277" y="1564851"/>
        <a:ext cx="360236" cy="900589"/>
      </dsp:txXfrm>
    </dsp:sp>
  </dsp:spTree>
</dsp:drawing>
</file>

<file path=ppt/diagrams/drawing3.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2" name="组合 1"/>
      <dsp:cNvGrpSpPr/>
    </dsp:nvGrpSpPr>
    <dsp:grpSpPr>
      <a:xfrm>
        <a:off x="0" y="0"/>
        <a:ext cx="8633460" cy="5766435"/>
        <a:chExt cx="8633460" cy="5766435"/>
      </a:xfrm>
    </dsp:grpSpPr>
    <dsp:sp modelId="">
      <dsp:nvSpPr>
        <dsp:cNvPr id="3" name="椭圆 2"/>
        <dsp:cNvSpPr/>
      </dsp:nvSpPr>
      <dsp:spPr bwMode="white">
        <a:xfrm>
          <a:off x="3527532" y="3782812"/>
          <a:ext cx="1578396" cy="1578396"/>
        </a:xfrm>
        <a:prstGeom prst="ellipse">
          <a:avLst/>
        </a:prstGeom>
      </dsp:spPr>
      <dsp:style>
        <a:lnRef idx="2">
          <a:schemeClr val="lt1"/>
        </a:lnRef>
        <a:fillRef idx="1">
          <a:schemeClr val="accent1"/>
        </a:fillRef>
        <a:effectRef idx="0">
          <a:scrgbClr r="0" g="0" b="0"/>
        </a:effectRef>
        <a:fontRef idx="minor">
          <a:schemeClr val="lt1"/>
        </a:fontRef>
      </dsp:style>
      <dsp:txBody>
        <a:bodyPr vert="horz" wrap="square" lIns="15240" tIns="15240" rIns="15240" bIns="152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altLang="en-US" sz="2400" b="1"/>
            <a:t>威胁人类健康的传染病</a:t>
          </a:r>
          <a:endParaRPr lang="zh-CN" altLang="en-US" sz="2400" b="1"/>
        </a:p>
      </dsp:txBody>
      <dsp:txXfrm>
        <a:off x="3527532" y="3782812"/>
        <a:ext cx="1578396" cy="1578396"/>
      </dsp:txXfrm>
    </dsp:sp>
    <dsp:sp modelId="">
      <dsp:nvSpPr>
        <dsp:cNvPr id="18" name="左箭头 3"/>
        <dsp:cNvSpPr/>
      </dsp:nvSpPr>
      <dsp:spPr bwMode="white">
        <a:xfrm rot="10799999">
          <a:off x="826127" y="4347088"/>
          <a:ext cx="2625016" cy="449843"/>
        </a:xfrm>
        <a:prstGeom prst="leftArrow">
          <a:avLst>
            <a:gd name="adj1" fmla="val 60000"/>
            <a:gd name="adj2" fmla="val 50000"/>
          </a:avLst>
        </a:prstGeom>
      </dsp:spPr>
      <dsp:style>
        <a:lnRef idx="0">
          <a:schemeClr val="lt1">
            <a:hueOff val="0"/>
            <a:satOff val="0"/>
            <a:lumOff val="0"/>
            <a:alpha val="100000"/>
          </a:schemeClr>
        </a:lnRef>
        <a:fillRef idx="1">
          <a:schemeClr val="accent2"/>
        </a:fillRef>
        <a:effectRef idx="0">
          <a:scrgbClr r="0" g="0" b="0"/>
        </a:effectRef>
        <a:fontRef idx="minor">
          <a:schemeClr val="lt1"/>
        </a:fontRef>
      </dsp:style>
      <dsp:txBody>
        <a:bodyPr/>
        <a:lstStyle/>
        <a:p/>
      </dsp:txBody>
      <dsp:txXfrm rot="10799999">
        <a:off x="826127" y="4347088"/>
        <a:ext cx="2625016" cy="449843"/>
      </dsp:txXfrm>
    </dsp:sp>
    <dsp:sp modelId="">
      <dsp:nvSpPr>
        <dsp:cNvPr id="5" name="圆角矩形 4"/>
        <dsp:cNvSpPr/>
      </dsp:nvSpPr>
      <dsp:spPr bwMode="white">
        <a:xfrm>
          <a:off x="0" y="3972219"/>
          <a:ext cx="1499476" cy="1199581"/>
        </a:xfrm>
        <a:prstGeom prst="roundRect">
          <a:avLst>
            <a:gd name="adj" fmla="val 10000"/>
          </a:avLst>
        </a:prstGeom>
      </dsp:spPr>
      <dsp:style>
        <a:lnRef idx="2">
          <a:schemeClr val="lt1"/>
        </a:lnRef>
        <a:fillRef idx="1">
          <a:schemeClr val="accent2"/>
        </a:fillRef>
        <a:effectRef idx="0">
          <a:scrgbClr r="0" g="0" b="0"/>
        </a:effectRef>
        <a:fontRef idx="minor">
          <a:schemeClr val="lt1"/>
        </a:fontRef>
      </dsp:style>
      <dsp:txBody>
        <a:bodyPr vert="horz" wrap="square" lIns="53340" tIns="53340" rIns="53340" bIns="533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altLang="en-US" sz="2800" b="1">
              <a:solidFill>
                <a:schemeClr val="tx1"/>
              </a:solidFill>
            </a:rPr>
            <a:t>麻疹</a:t>
          </a:r>
          <a:endParaRPr lang="zh-CN" altLang="en-US" sz="2800" b="1">
            <a:solidFill>
              <a:schemeClr val="tx1"/>
            </a:solidFill>
          </a:endParaRPr>
        </a:p>
      </dsp:txBody>
      <dsp:txXfrm>
        <a:off x="0" y="3972219"/>
        <a:ext cx="1499476" cy="1199581"/>
      </dsp:txXfrm>
    </dsp:sp>
    <dsp:sp modelId="">
      <dsp:nvSpPr>
        <dsp:cNvPr id="6" name="左箭头 5"/>
        <dsp:cNvSpPr/>
      </dsp:nvSpPr>
      <dsp:spPr bwMode="white">
        <a:xfrm rot="12599999">
          <a:off x="1117937" y="3258041"/>
          <a:ext cx="2625016" cy="449843"/>
        </a:xfrm>
        <a:prstGeom prst="leftArrow">
          <a:avLst>
            <a:gd name="adj1" fmla="val 60000"/>
            <a:gd name="adj2" fmla="val 50000"/>
          </a:avLst>
        </a:prstGeom>
      </dsp:spPr>
      <dsp:style>
        <a:lnRef idx="0">
          <a:schemeClr val="lt1">
            <a:hueOff val="0"/>
            <a:satOff val="0"/>
            <a:lumOff val="0"/>
            <a:alpha val="100000"/>
          </a:schemeClr>
        </a:lnRef>
        <a:fillRef idx="1">
          <a:schemeClr val="accent3"/>
        </a:fillRef>
        <a:effectRef idx="0">
          <a:scrgbClr r="0" g="0" b="0"/>
        </a:effectRef>
        <a:fontRef idx="minor">
          <a:schemeClr val="lt1"/>
        </a:fontRef>
      </dsp:style>
      <dsp:txBody>
        <a:bodyPr/>
        <a:lstStyle/>
        <a:p/>
      </dsp:txBody>
      <dsp:txXfrm rot="12599999">
        <a:off x="1117937" y="3258041"/>
        <a:ext cx="2625016" cy="449843"/>
      </dsp:txXfrm>
    </dsp:sp>
    <dsp:sp modelId="">
      <dsp:nvSpPr>
        <dsp:cNvPr id="7" name="圆角矩形 6"/>
        <dsp:cNvSpPr/>
      </dsp:nvSpPr>
      <dsp:spPr bwMode="white">
        <a:xfrm>
          <a:off x="477886" y="2188723"/>
          <a:ext cx="1499476" cy="1199581"/>
        </a:xfrm>
        <a:prstGeom prst="roundRect">
          <a:avLst>
            <a:gd name="adj" fmla="val 10000"/>
          </a:avLst>
        </a:prstGeom>
      </dsp:spPr>
      <dsp:style>
        <a:lnRef idx="2">
          <a:schemeClr val="lt1"/>
        </a:lnRef>
        <a:fillRef idx="1">
          <a:schemeClr val="accent3"/>
        </a:fillRef>
        <a:effectRef idx="0">
          <a:scrgbClr r="0" g="0" b="0"/>
        </a:effectRef>
        <a:fontRef idx="minor">
          <a:schemeClr val="lt1"/>
        </a:fontRef>
      </dsp:style>
      <dsp:txBody>
        <a:bodyPr vert="horz" wrap="square" lIns="53340" tIns="53340" rIns="53340" bIns="533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altLang="en-US" sz="2800" b="1">
              <a:solidFill>
                <a:schemeClr val="tx1"/>
              </a:solidFill>
            </a:rPr>
            <a:t>百日咳</a:t>
          </a:r>
          <a:endParaRPr lang="zh-CN" altLang="en-US" sz="2800" b="1">
            <a:solidFill>
              <a:schemeClr val="tx1"/>
            </a:solidFill>
          </a:endParaRPr>
        </a:p>
      </dsp:txBody>
      <dsp:txXfrm>
        <a:off x="477886" y="2188723"/>
        <a:ext cx="1499476" cy="1199581"/>
      </dsp:txXfrm>
    </dsp:sp>
    <dsp:sp modelId="">
      <dsp:nvSpPr>
        <dsp:cNvPr id="8" name="左箭头 7"/>
        <dsp:cNvSpPr/>
      </dsp:nvSpPr>
      <dsp:spPr bwMode="white">
        <a:xfrm rot="14399999">
          <a:off x="1915175" y="2460803"/>
          <a:ext cx="2625016" cy="449843"/>
        </a:xfrm>
        <a:prstGeom prst="leftArrow">
          <a:avLst>
            <a:gd name="adj1" fmla="val 60000"/>
            <a:gd name="adj2" fmla="val 50000"/>
          </a:avLst>
        </a:prstGeom>
      </dsp:spPr>
      <dsp:style>
        <a:lnRef idx="0">
          <a:schemeClr val="lt1">
            <a:hueOff val="0"/>
            <a:satOff val="0"/>
            <a:lumOff val="0"/>
            <a:alpha val="100000"/>
          </a:schemeClr>
        </a:lnRef>
        <a:fillRef idx="1">
          <a:schemeClr val="accent4"/>
        </a:fillRef>
        <a:effectRef idx="0">
          <a:scrgbClr r="0" g="0" b="0"/>
        </a:effectRef>
        <a:fontRef idx="minor">
          <a:schemeClr val="lt1"/>
        </a:fontRef>
      </dsp:style>
      <dsp:txBody>
        <a:bodyPr/>
        <a:lstStyle/>
        <a:p/>
      </dsp:txBody>
      <dsp:txXfrm rot="14399999">
        <a:off x="1915175" y="2460803"/>
        <a:ext cx="2625016" cy="449843"/>
      </dsp:txXfrm>
    </dsp:sp>
    <dsp:sp modelId="">
      <dsp:nvSpPr>
        <dsp:cNvPr id="9" name="圆角矩形 8"/>
        <dsp:cNvSpPr/>
      </dsp:nvSpPr>
      <dsp:spPr bwMode="white">
        <a:xfrm>
          <a:off x="1783496" y="883114"/>
          <a:ext cx="1499476" cy="1199581"/>
        </a:xfrm>
        <a:prstGeom prst="roundRect">
          <a:avLst>
            <a:gd name="adj" fmla="val 10000"/>
          </a:avLst>
        </a:prstGeom>
      </dsp:spPr>
      <dsp:style>
        <a:lnRef idx="2">
          <a:schemeClr val="lt1"/>
        </a:lnRef>
        <a:fillRef idx="1">
          <a:schemeClr val="accent4"/>
        </a:fillRef>
        <a:effectRef idx="0">
          <a:scrgbClr r="0" g="0" b="0"/>
        </a:effectRef>
        <a:fontRef idx="minor">
          <a:schemeClr val="lt1"/>
        </a:fontRef>
      </dsp:style>
      <dsp:txBody>
        <a:bodyPr vert="horz" wrap="square" lIns="53340" tIns="53340" rIns="53340" bIns="533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altLang="en-US" sz="2800" b="1">
              <a:solidFill>
                <a:schemeClr val="tx1"/>
              </a:solidFill>
            </a:rPr>
            <a:t>白喉</a:t>
          </a:r>
          <a:endParaRPr lang="zh-CN" altLang="en-US" sz="2800" b="1">
            <a:solidFill>
              <a:schemeClr val="tx1"/>
            </a:solidFill>
          </a:endParaRPr>
        </a:p>
      </dsp:txBody>
      <dsp:txXfrm>
        <a:off x="1783496" y="883114"/>
        <a:ext cx="1499476" cy="1199581"/>
      </dsp:txXfrm>
    </dsp:sp>
    <dsp:sp modelId="">
      <dsp:nvSpPr>
        <dsp:cNvPr id="10" name="左箭头 9"/>
        <dsp:cNvSpPr/>
      </dsp:nvSpPr>
      <dsp:spPr bwMode="white">
        <a:xfrm rot="16199998">
          <a:off x="3004222" y="2168993"/>
          <a:ext cx="2625016" cy="449843"/>
        </a:xfrm>
        <a:prstGeom prst="leftArrow">
          <a:avLst>
            <a:gd name="adj1" fmla="val 60000"/>
            <a:gd name="adj2" fmla="val 50000"/>
          </a:avLst>
        </a:prstGeom>
      </dsp:spPr>
      <dsp:style>
        <a:lnRef idx="0">
          <a:schemeClr val="lt1">
            <a:hueOff val="0"/>
            <a:satOff val="0"/>
            <a:lumOff val="0"/>
            <a:alpha val="100000"/>
          </a:schemeClr>
        </a:lnRef>
        <a:fillRef idx="1">
          <a:schemeClr val="accent5"/>
        </a:fillRef>
        <a:effectRef idx="0">
          <a:scrgbClr r="0" g="0" b="0"/>
        </a:effectRef>
        <a:fontRef idx="minor">
          <a:schemeClr val="lt1"/>
        </a:fontRef>
      </dsp:style>
      <dsp:txBody>
        <a:bodyPr/>
        <a:lstStyle/>
        <a:p/>
      </dsp:txBody>
      <dsp:txXfrm rot="16199998">
        <a:off x="3004222" y="2168993"/>
        <a:ext cx="2625016" cy="449843"/>
      </dsp:txXfrm>
    </dsp:sp>
    <dsp:sp modelId="">
      <dsp:nvSpPr>
        <dsp:cNvPr id="11" name="圆角矩形 10"/>
        <dsp:cNvSpPr/>
      </dsp:nvSpPr>
      <dsp:spPr bwMode="white">
        <a:xfrm>
          <a:off x="3566992" y="405227"/>
          <a:ext cx="1499476" cy="1199581"/>
        </a:xfrm>
        <a:prstGeom prst="roundRect">
          <a:avLst>
            <a:gd name="adj" fmla="val 10000"/>
          </a:avLst>
        </a:prstGeom>
      </dsp:spPr>
      <dsp:style>
        <a:lnRef idx="2">
          <a:schemeClr val="lt1"/>
        </a:lnRef>
        <a:fillRef idx="1">
          <a:schemeClr val="accent5"/>
        </a:fillRef>
        <a:effectRef idx="0">
          <a:scrgbClr r="0" g="0" b="0"/>
        </a:effectRef>
        <a:fontRef idx="minor">
          <a:schemeClr val="lt1"/>
        </a:fontRef>
      </dsp:style>
      <dsp:txBody>
        <a:bodyPr vert="horz" wrap="square" lIns="45719" tIns="45719" rIns="45719" bIns="45719"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sz="2400" b="1">
              <a:solidFill>
                <a:schemeClr val="tx1"/>
              </a:solidFill>
            </a:rPr>
            <a:t>脊髓灰质炎</a:t>
          </a:r>
          <a:endParaRPr lang="zh-CN" sz="2400" b="1">
            <a:solidFill>
              <a:schemeClr val="tx1"/>
            </a:solidFill>
          </a:endParaRPr>
        </a:p>
      </dsp:txBody>
      <dsp:txXfrm>
        <a:off x="3566992" y="405227"/>
        <a:ext cx="1499476" cy="1199581"/>
      </dsp:txXfrm>
    </dsp:sp>
    <dsp:sp modelId="">
      <dsp:nvSpPr>
        <dsp:cNvPr id="12" name="左箭头 11"/>
        <dsp:cNvSpPr/>
      </dsp:nvSpPr>
      <dsp:spPr bwMode="white">
        <a:xfrm rot="-3599999">
          <a:off x="4093270" y="2460803"/>
          <a:ext cx="2625016" cy="449843"/>
        </a:xfrm>
        <a:prstGeom prst="leftArrow">
          <a:avLst>
            <a:gd name="adj1" fmla="val 60000"/>
            <a:gd name="adj2" fmla="val 50000"/>
          </a:avLst>
        </a:prstGeom>
      </dsp:spPr>
      <dsp:style>
        <a:lnRef idx="0">
          <a:schemeClr val="lt1">
            <a:hueOff val="0"/>
            <a:satOff val="0"/>
            <a:lumOff val="0"/>
            <a:alpha val="100000"/>
          </a:schemeClr>
        </a:lnRef>
        <a:fillRef idx="1">
          <a:schemeClr val="accent6"/>
        </a:fillRef>
        <a:effectRef idx="0">
          <a:scrgbClr r="0" g="0" b="0"/>
        </a:effectRef>
        <a:fontRef idx="minor">
          <a:schemeClr val="lt1"/>
        </a:fontRef>
      </dsp:style>
      <dsp:txBody>
        <a:bodyPr/>
        <a:lstStyle/>
        <a:p/>
      </dsp:txBody>
      <dsp:txXfrm rot="-3599999">
        <a:off x="4093270" y="2460803"/>
        <a:ext cx="2625016" cy="449843"/>
      </dsp:txXfrm>
    </dsp:sp>
    <dsp:sp modelId="">
      <dsp:nvSpPr>
        <dsp:cNvPr id="13" name="圆角矩形 12"/>
        <dsp:cNvSpPr/>
      </dsp:nvSpPr>
      <dsp:spPr bwMode="white">
        <a:xfrm>
          <a:off x="5350488" y="883114"/>
          <a:ext cx="1499476" cy="1199581"/>
        </a:xfrm>
        <a:prstGeom prst="roundRect">
          <a:avLst>
            <a:gd name="adj" fmla="val 10000"/>
          </a:avLst>
        </a:prstGeom>
      </dsp:spPr>
      <dsp:style>
        <a:lnRef idx="2">
          <a:schemeClr val="lt1"/>
        </a:lnRef>
        <a:fillRef idx="1">
          <a:schemeClr val="accent6"/>
        </a:fillRef>
        <a:effectRef idx="0">
          <a:scrgbClr r="0" g="0" b="0"/>
        </a:effectRef>
        <a:fontRef idx="minor">
          <a:schemeClr val="lt1"/>
        </a:fontRef>
      </dsp:style>
      <dsp:txBody>
        <a:bodyPr vert="horz" wrap="square" lIns="53340" tIns="53340" rIns="53340" bIns="533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sz="2800" b="1">
              <a:solidFill>
                <a:schemeClr val="tx1"/>
              </a:solidFill>
            </a:rPr>
            <a:t>肺结核</a:t>
          </a:r>
          <a:endParaRPr lang="zh-CN" sz="2800" b="1">
            <a:solidFill>
              <a:schemeClr val="tx1"/>
            </a:solidFill>
          </a:endParaRPr>
        </a:p>
      </dsp:txBody>
      <dsp:txXfrm>
        <a:off x="5350488" y="883114"/>
        <a:ext cx="1499476" cy="1199581"/>
      </dsp:txXfrm>
    </dsp:sp>
    <dsp:sp modelId="">
      <dsp:nvSpPr>
        <dsp:cNvPr id="14" name="左箭头 13"/>
        <dsp:cNvSpPr/>
      </dsp:nvSpPr>
      <dsp:spPr bwMode="white">
        <a:xfrm rot="-1800000">
          <a:off x="4890508" y="3258041"/>
          <a:ext cx="2625016" cy="449843"/>
        </a:xfrm>
        <a:prstGeom prst="leftArrow">
          <a:avLst>
            <a:gd name="adj1" fmla="val 60000"/>
            <a:gd name="adj2" fmla="val 50000"/>
          </a:avLst>
        </a:prstGeom>
      </dsp:spPr>
      <dsp:style>
        <a:lnRef idx="0">
          <a:schemeClr val="lt1">
            <a:hueOff val="0"/>
            <a:satOff val="0"/>
            <a:lumOff val="0"/>
            <a:alpha val="100000"/>
          </a:schemeClr>
        </a:lnRef>
        <a:fillRef idx="1">
          <a:schemeClr val="accent2"/>
        </a:fillRef>
        <a:effectRef idx="0">
          <a:scrgbClr r="0" g="0" b="0"/>
        </a:effectRef>
        <a:fontRef idx="minor">
          <a:schemeClr val="lt1"/>
        </a:fontRef>
      </dsp:style>
      <dsp:txBody>
        <a:bodyPr/>
        <a:lstStyle/>
        <a:p/>
      </dsp:txBody>
      <dsp:txXfrm rot="-1800000">
        <a:off x="4890508" y="3258041"/>
        <a:ext cx="2625016" cy="449843"/>
      </dsp:txXfrm>
    </dsp:sp>
    <dsp:sp modelId="">
      <dsp:nvSpPr>
        <dsp:cNvPr id="15" name="圆角矩形 14"/>
        <dsp:cNvSpPr/>
      </dsp:nvSpPr>
      <dsp:spPr bwMode="white">
        <a:xfrm>
          <a:off x="6656098" y="2188723"/>
          <a:ext cx="1499476" cy="1199581"/>
        </a:xfrm>
        <a:prstGeom prst="roundRect">
          <a:avLst>
            <a:gd name="adj" fmla="val 10000"/>
          </a:avLst>
        </a:prstGeom>
      </dsp:spPr>
      <dsp:style>
        <a:lnRef idx="2">
          <a:schemeClr val="lt1"/>
        </a:lnRef>
        <a:fillRef idx="1">
          <a:schemeClr val="accent2"/>
        </a:fillRef>
        <a:effectRef idx="0">
          <a:scrgbClr r="0" g="0" b="0"/>
        </a:effectRef>
        <a:fontRef idx="minor">
          <a:schemeClr val="lt1"/>
        </a:fontRef>
      </dsp:style>
      <dsp:txBody>
        <a:bodyPr vert="horz" wrap="square" lIns="53340" tIns="53340" rIns="53340" bIns="533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sz="2800" b="1">
              <a:solidFill>
                <a:schemeClr val="tx1"/>
              </a:solidFill>
            </a:rPr>
            <a:t>禽流感</a:t>
          </a:r>
          <a:endParaRPr lang="zh-CN" sz="2800" b="1">
            <a:solidFill>
              <a:schemeClr val="tx1"/>
            </a:solidFill>
          </a:endParaRPr>
        </a:p>
      </dsp:txBody>
      <dsp:txXfrm>
        <a:off x="6656098" y="2188723"/>
        <a:ext cx="1499476" cy="1199581"/>
      </dsp:txXfrm>
    </dsp:sp>
    <dsp:sp modelId="">
      <dsp:nvSpPr>
        <dsp:cNvPr id="16" name="左箭头 15"/>
        <dsp:cNvSpPr/>
      </dsp:nvSpPr>
      <dsp:spPr bwMode="white">
        <a:xfrm>
          <a:off x="5182317" y="4347088"/>
          <a:ext cx="2625016" cy="449843"/>
        </a:xfrm>
        <a:prstGeom prst="leftArrow">
          <a:avLst>
            <a:gd name="adj1" fmla="val 60000"/>
            <a:gd name="adj2" fmla="val 50000"/>
          </a:avLst>
        </a:prstGeom>
      </dsp:spPr>
      <dsp:style>
        <a:lnRef idx="0">
          <a:schemeClr val="lt1">
            <a:hueOff val="0"/>
            <a:satOff val="0"/>
            <a:lumOff val="0"/>
            <a:alpha val="100000"/>
          </a:schemeClr>
        </a:lnRef>
        <a:fillRef idx="1">
          <a:schemeClr val="accent3"/>
        </a:fillRef>
        <a:effectRef idx="0">
          <a:scrgbClr r="0" g="0" b="0"/>
        </a:effectRef>
        <a:fontRef idx="minor">
          <a:schemeClr val="lt1"/>
        </a:fontRef>
      </dsp:style>
      <dsp:txBody>
        <a:bodyPr/>
        <a:lstStyle/>
        <a:p/>
      </dsp:txBody>
      <dsp:txXfrm>
        <a:off x="5182317" y="4347088"/>
        <a:ext cx="2625016" cy="449843"/>
      </dsp:txXfrm>
    </dsp:sp>
    <dsp:sp modelId="">
      <dsp:nvSpPr>
        <dsp:cNvPr id="17" name="圆角矩形 16"/>
        <dsp:cNvSpPr/>
      </dsp:nvSpPr>
      <dsp:spPr bwMode="white">
        <a:xfrm>
          <a:off x="7133984" y="3972219"/>
          <a:ext cx="1499476" cy="1199581"/>
        </a:xfrm>
        <a:prstGeom prst="roundRect">
          <a:avLst>
            <a:gd name="adj" fmla="val 10000"/>
          </a:avLst>
        </a:prstGeom>
      </dsp:spPr>
      <dsp:style>
        <a:lnRef idx="2">
          <a:schemeClr val="lt1"/>
        </a:lnRef>
        <a:fillRef idx="1">
          <a:schemeClr val="accent3"/>
        </a:fillRef>
        <a:effectRef idx="0">
          <a:scrgbClr r="0" g="0" b="0"/>
        </a:effectRef>
        <a:fontRef idx="minor">
          <a:schemeClr val="lt1"/>
        </a:fontRef>
      </dsp:style>
      <dsp:txBody>
        <a:bodyPr vert="horz" wrap="square" lIns="53340" tIns="53340" rIns="53340" bIns="533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sz="2800" b="1">
              <a:solidFill>
                <a:schemeClr val="tx1"/>
              </a:solidFill>
            </a:rPr>
            <a:t>非典型肺炎</a:t>
          </a:r>
          <a:endParaRPr lang="zh-CN" sz="2800" b="1">
            <a:solidFill>
              <a:schemeClr val="tx1"/>
            </a:solidFill>
          </a:endParaRPr>
        </a:p>
      </dsp:txBody>
      <dsp:txXfrm>
        <a:off x="7133984" y="3972219"/>
        <a:ext cx="1499476" cy="1199581"/>
      </dsp:txXfrm>
    </dsp:sp>
  </dsp:spTree>
</dsp:drawing>
</file>

<file path=ppt/diagrams/drawing4.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14" name="组合 1"/>
      <dsp:cNvGrpSpPr/>
    </dsp:nvGrpSpPr>
    <dsp:grpSpPr>
      <a:xfrm>
        <a:off x="0" y="0"/>
        <a:ext cx="8128000" cy="2445385"/>
        <a:chExt cx="8128000" cy="2445385"/>
      </a:xfrm>
    </dsp:grpSpPr>
    <dsp:sp modelId="">
      <dsp:nvSpPr>
        <dsp:cNvPr id="5" name="任意多边形 4"/>
        <dsp:cNvSpPr/>
      </dsp:nvSpPr>
      <dsp:spPr bwMode="white">
        <a:xfrm>
          <a:off x="1618615" y="1010490"/>
          <a:ext cx="2445385" cy="424406"/>
        </a:xfrm>
        <a:custGeom>
          <a:pathLst>
            <a:path w="3850" h="668">
              <a:moveTo>
                <a:pt x="3851" y="0"/>
              </a:moveTo>
              <a:lnTo>
                <a:pt x="3851" y="334"/>
              </a:lnTo>
              <a:lnTo>
                <a:pt x="0" y="334"/>
              </a:lnTo>
              <a:lnTo>
                <a:pt x="0" y="668"/>
              </a:lnTo>
            </a:path>
          </a:pathLst>
        </a:custGeom>
      </dsp:spPr>
      <dsp:style>
        <a:lnRef idx="2">
          <a:schemeClr val="accent4"/>
        </a:lnRef>
        <a:fillRef idx="0">
          <a:schemeClr val="accent2">
            <a:tint val="90000"/>
          </a:schemeClr>
        </a:fillRef>
        <a:effectRef idx="0">
          <a:scrgbClr r="0" g="0" b="0"/>
        </a:effectRef>
        <a:fontRef idx="minor"/>
      </dsp:style>
      <dsp:txBody>
        <a:bodyPr/>
        <a:lstStyle/>
        <a:p/>
      </dsp:txBody>
      <dsp:txXfrm>
        <a:off x="1618615" y="1010490"/>
        <a:ext cx="2445385" cy="424406"/>
      </dsp:txXfrm>
    </dsp:sp>
    <dsp:sp modelId="">
      <dsp:nvSpPr>
        <dsp:cNvPr id="8" name="任意多边形 7"/>
        <dsp:cNvSpPr/>
      </dsp:nvSpPr>
      <dsp:spPr bwMode="white">
        <a:xfrm flipH="1">
          <a:off x="4064000" y="1010490"/>
          <a:ext cx="0" cy="424406"/>
        </a:xfrm>
        <a:custGeom>
          <a:pathLst>
            <a:path h="668">
              <a:moveTo>
                <a:pt x="0" y="0"/>
              </a:moveTo>
              <a:lnTo>
                <a:pt x="0" y="668"/>
              </a:lnTo>
            </a:path>
          </a:pathLst>
        </a:custGeom>
      </dsp:spPr>
      <dsp:style>
        <a:lnRef idx="2">
          <a:schemeClr val="accent4"/>
        </a:lnRef>
        <a:fillRef idx="0">
          <a:schemeClr val="accent2">
            <a:tint val="90000"/>
          </a:schemeClr>
        </a:fillRef>
        <a:effectRef idx="0">
          <a:scrgbClr r="0" g="0" b="0"/>
        </a:effectRef>
        <a:fontRef idx="minor"/>
      </dsp:style>
      <dsp:txBody>
        <a:bodyPr/>
        <a:lstStyle/>
        <a:p/>
      </dsp:txBody>
      <dsp:txXfrm>
        <a:off x="4064000" y="1010490"/>
        <a:ext cx="0" cy="424406"/>
      </dsp:txXfrm>
    </dsp:sp>
    <dsp:sp modelId="">
      <dsp:nvSpPr>
        <dsp:cNvPr id="11" name="任意多边形 10"/>
        <dsp:cNvSpPr/>
      </dsp:nvSpPr>
      <dsp:spPr bwMode="white">
        <a:xfrm>
          <a:off x="4064000" y="1010490"/>
          <a:ext cx="2445385" cy="424406"/>
        </a:xfrm>
        <a:custGeom>
          <a:pathLst>
            <a:path w="3850" h="668">
              <a:moveTo>
                <a:pt x="0" y="0"/>
              </a:moveTo>
              <a:lnTo>
                <a:pt x="0" y="334"/>
              </a:lnTo>
              <a:lnTo>
                <a:pt x="3851" y="334"/>
              </a:lnTo>
              <a:lnTo>
                <a:pt x="3851" y="668"/>
              </a:lnTo>
            </a:path>
          </a:pathLst>
        </a:custGeom>
      </dsp:spPr>
      <dsp:style>
        <a:lnRef idx="2">
          <a:schemeClr val="accent4"/>
        </a:lnRef>
        <a:fillRef idx="0">
          <a:schemeClr val="accent2">
            <a:tint val="90000"/>
          </a:schemeClr>
        </a:fillRef>
        <a:effectRef idx="0">
          <a:scrgbClr r="0" g="0" b="0"/>
        </a:effectRef>
        <a:fontRef idx="minor"/>
      </dsp:style>
      <dsp:txBody>
        <a:bodyPr/>
        <a:lstStyle/>
        <a:p/>
      </dsp:txBody>
      <dsp:txXfrm>
        <a:off x="4064000" y="1010490"/>
        <a:ext cx="2445385" cy="424406"/>
      </dsp:txXfrm>
    </dsp:sp>
    <dsp:sp modelId="">
      <dsp:nvSpPr>
        <dsp:cNvPr id="3" name="矩形 2"/>
        <dsp:cNvSpPr/>
      </dsp:nvSpPr>
      <dsp:spPr bwMode="white">
        <a:xfrm>
          <a:off x="3053510" y="0"/>
          <a:ext cx="2020979" cy="1010490"/>
        </a:xfrm>
        <a:prstGeom prst="rect">
          <a:avLst/>
        </a:prstGeom>
      </dsp:spPr>
      <dsp:style>
        <a:lnRef idx="2">
          <a:schemeClr val="lt1"/>
        </a:lnRef>
        <a:fillRef idx="1">
          <a:schemeClr val="accent2"/>
        </a:fillRef>
        <a:effectRef idx="0">
          <a:scrgbClr r="0" g="0" b="0"/>
        </a:effectRef>
        <a:fontRef idx="minor">
          <a:schemeClr val="lt1"/>
        </a:fontRef>
      </dsp:style>
      <dsp:txBody>
        <a:bodyPr vert="horz" wrap="square" lIns="19685" tIns="19685" rIns="19685" bIns="19685" anchor="ctr"/>
        <a:lstStyle>
          <a:lvl1pPr algn="ctr">
            <a:defRPr sz="3100"/>
          </a:lvl1pPr>
          <a:lvl2pPr marL="228600" indent="-228600" algn="ctr">
            <a:defRPr sz="2400"/>
          </a:lvl2pPr>
          <a:lvl3pPr marL="457200" indent="-228600" algn="ctr">
            <a:defRPr sz="2400"/>
          </a:lvl3pPr>
          <a:lvl4pPr marL="685800" indent="-228600" algn="ctr">
            <a:defRPr sz="2400"/>
          </a:lvl4pPr>
          <a:lvl5pPr marL="914400" indent="-228600" algn="ctr">
            <a:defRPr sz="2400"/>
          </a:lvl5pPr>
          <a:lvl6pPr marL="1143000" indent="-228600" algn="ctr">
            <a:defRPr sz="2400"/>
          </a:lvl6pPr>
          <a:lvl7pPr marL="1371600" indent="-228600" algn="ctr">
            <a:defRPr sz="2400"/>
          </a:lvl7pPr>
          <a:lvl8pPr marL="1600200" indent="-228600" algn="ctr">
            <a:defRPr sz="2400"/>
          </a:lvl8pPr>
          <a:lvl9pPr marL="1828800" indent="-228600" algn="ctr">
            <a:defRPr sz="2400"/>
          </a:lvl9pPr>
        </a:lstStyle>
        <a:p>
          <a:pPr lvl="0">
            <a:lnSpc>
              <a:spcPct val="100000"/>
            </a:lnSpc>
            <a:spcBef>
              <a:spcPct val="0"/>
            </a:spcBef>
            <a:spcAft>
              <a:spcPct val="35000"/>
            </a:spcAft>
            <a:buNone/>
          </a:pPr>
          <a:r>
            <a:rPr lang="zh-CN" altLang="en-US" b="1">
              <a:solidFill>
                <a:schemeClr val="tx1"/>
              </a:solidFill>
            </a:rPr>
            <a:t>专业预防体系</a:t>
          </a:r>
          <a:endParaRPr lang="zh-CN" altLang="en-US" b="1">
            <a:solidFill>
              <a:schemeClr val="tx1"/>
            </a:solidFill>
          </a:endParaRPr>
        </a:p>
      </dsp:txBody>
      <dsp:txXfrm>
        <a:off x="3053510" y="0"/>
        <a:ext cx="2020979" cy="1010490"/>
      </dsp:txXfrm>
    </dsp:sp>
    <dsp:sp modelId="">
      <dsp:nvSpPr>
        <dsp:cNvPr id="6" name="矩形 5"/>
        <dsp:cNvSpPr/>
      </dsp:nvSpPr>
      <dsp:spPr bwMode="white">
        <a:xfrm>
          <a:off x="608125" y="1434895"/>
          <a:ext cx="2020979" cy="1010490"/>
        </a:xfrm>
        <a:prstGeom prst="rect">
          <a:avLst/>
        </a:prstGeom>
      </dsp:spPr>
      <dsp:style>
        <a:lnRef idx="2">
          <a:schemeClr val="lt1"/>
        </a:lnRef>
        <a:fillRef idx="1">
          <a:schemeClr val="accent4">
            <a:hueOff val="0"/>
            <a:satOff val="0"/>
            <a:lumOff val="0"/>
            <a:alpha val="100000"/>
          </a:schemeClr>
        </a:fillRef>
        <a:effectRef idx="0">
          <a:scrgbClr r="0" g="0" b="0"/>
        </a:effectRef>
        <a:fontRef idx="minor">
          <a:schemeClr val="lt1"/>
        </a:fontRef>
      </dsp:style>
      <dsp:txBody>
        <a:bodyPr vert="horz" wrap="square" lIns="19685" tIns="19685" rIns="19685" bIns="19685" anchor="ctr"/>
        <a:lstStyle>
          <a:lvl1pPr algn="ctr">
            <a:defRPr sz="3100"/>
          </a:lvl1pPr>
          <a:lvl2pPr marL="228600" indent="-228600" algn="ctr">
            <a:defRPr sz="2400"/>
          </a:lvl2pPr>
          <a:lvl3pPr marL="457200" indent="-228600" algn="ctr">
            <a:defRPr sz="2400"/>
          </a:lvl3pPr>
          <a:lvl4pPr marL="685800" indent="-228600" algn="ctr">
            <a:defRPr sz="2400"/>
          </a:lvl4pPr>
          <a:lvl5pPr marL="914400" indent="-228600" algn="ctr">
            <a:defRPr sz="2400"/>
          </a:lvl5pPr>
          <a:lvl6pPr marL="1143000" indent="-228600" algn="ctr">
            <a:defRPr sz="2400"/>
          </a:lvl6pPr>
          <a:lvl7pPr marL="1371600" indent="-228600" algn="ctr">
            <a:defRPr sz="2400"/>
          </a:lvl7pPr>
          <a:lvl8pPr marL="1600200" indent="-228600" algn="ctr">
            <a:defRPr sz="2400"/>
          </a:lvl8pPr>
          <a:lvl9pPr marL="1828800" indent="-228600" algn="ctr">
            <a:defRPr sz="2400"/>
          </a:lvl9pPr>
        </a:lstStyle>
        <a:p>
          <a:pPr lvl="0">
            <a:lnSpc>
              <a:spcPct val="100000"/>
            </a:lnSpc>
            <a:spcBef>
              <a:spcPct val="0"/>
            </a:spcBef>
            <a:spcAft>
              <a:spcPct val="35000"/>
            </a:spcAft>
            <a:buNone/>
          </a:pPr>
          <a:r>
            <a:rPr lang="zh-CN" altLang="en-US" b="1">
              <a:solidFill>
                <a:schemeClr val="tx1"/>
              </a:solidFill>
            </a:rPr>
            <a:t>疾病控制中心</a:t>
          </a:r>
          <a:endParaRPr lang="zh-CN" altLang="en-US" b="1">
            <a:solidFill>
              <a:schemeClr val="tx1"/>
            </a:solidFill>
          </a:endParaRPr>
        </a:p>
      </dsp:txBody>
      <dsp:txXfrm>
        <a:off x="608125" y="1434895"/>
        <a:ext cx="2020979" cy="1010490"/>
      </dsp:txXfrm>
    </dsp:sp>
    <dsp:sp modelId="">
      <dsp:nvSpPr>
        <dsp:cNvPr id="9" name="矩形 8"/>
        <dsp:cNvSpPr/>
      </dsp:nvSpPr>
      <dsp:spPr bwMode="white">
        <a:xfrm>
          <a:off x="3053510" y="1434895"/>
          <a:ext cx="2020979" cy="1010490"/>
        </a:xfrm>
        <a:prstGeom prst="rect">
          <a:avLst/>
        </a:prstGeom>
      </dsp:spPr>
      <dsp:style>
        <a:lnRef idx="2">
          <a:schemeClr val="lt1"/>
        </a:lnRef>
        <a:fillRef idx="1">
          <a:schemeClr val="accent4">
            <a:hueOff val="0"/>
            <a:satOff val="0"/>
            <a:lumOff val="0"/>
            <a:alpha val="100000"/>
          </a:schemeClr>
        </a:fillRef>
        <a:effectRef idx="0">
          <a:scrgbClr r="0" g="0" b="0"/>
        </a:effectRef>
        <a:fontRef idx="minor">
          <a:schemeClr val="lt1"/>
        </a:fontRef>
      </dsp:style>
      <dsp:txBody>
        <a:bodyPr vert="horz" wrap="square" lIns="19685" tIns="19685" rIns="19685" bIns="19685" anchor="ctr"/>
        <a:lstStyle>
          <a:lvl1pPr algn="ctr">
            <a:defRPr sz="3100"/>
          </a:lvl1pPr>
          <a:lvl2pPr marL="228600" indent="-228600" algn="ctr">
            <a:defRPr sz="2400"/>
          </a:lvl2pPr>
          <a:lvl3pPr marL="457200" indent="-228600" algn="ctr">
            <a:defRPr sz="2400"/>
          </a:lvl3pPr>
          <a:lvl4pPr marL="685800" indent="-228600" algn="ctr">
            <a:defRPr sz="2400"/>
          </a:lvl4pPr>
          <a:lvl5pPr marL="914400" indent="-228600" algn="ctr">
            <a:defRPr sz="2400"/>
          </a:lvl5pPr>
          <a:lvl6pPr marL="1143000" indent="-228600" algn="ctr">
            <a:defRPr sz="2400"/>
          </a:lvl6pPr>
          <a:lvl7pPr marL="1371600" indent="-228600" algn="ctr">
            <a:defRPr sz="2400"/>
          </a:lvl7pPr>
          <a:lvl8pPr marL="1600200" indent="-228600" algn="ctr">
            <a:defRPr sz="2400"/>
          </a:lvl8pPr>
          <a:lvl9pPr marL="1828800" indent="-228600" algn="ctr">
            <a:defRPr sz="2400"/>
          </a:lvl9pPr>
        </a:lstStyle>
        <a:p>
          <a:pPr lvl="0">
            <a:lnSpc>
              <a:spcPct val="100000"/>
            </a:lnSpc>
            <a:spcBef>
              <a:spcPct val="0"/>
            </a:spcBef>
            <a:spcAft>
              <a:spcPct val="35000"/>
            </a:spcAft>
            <a:buNone/>
          </a:pPr>
          <a:r>
            <a:rPr lang="zh-CN" altLang="en-US" b="1">
              <a:solidFill>
                <a:schemeClr val="tx1"/>
              </a:solidFill>
            </a:rPr>
            <a:t>妇幼保健院</a:t>
          </a:r>
          <a:endParaRPr lang="zh-CN" altLang="en-US" b="1">
            <a:solidFill>
              <a:schemeClr val="tx1"/>
            </a:solidFill>
          </a:endParaRPr>
        </a:p>
      </dsp:txBody>
      <dsp:txXfrm>
        <a:off x="3053510" y="1434895"/>
        <a:ext cx="2020979" cy="1010490"/>
      </dsp:txXfrm>
    </dsp:sp>
    <dsp:sp modelId="">
      <dsp:nvSpPr>
        <dsp:cNvPr id="12" name="矩形 11"/>
        <dsp:cNvSpPr/>
      </dsp:nvSpPr>
      <dsp:spPr bwMode="white">
        <a:xfrm>
          <a:off x="5498895" y="1434895"/>
          <a:ext cx="2020979" cy="1010490"/>
        </a:xfrm>
        <a:prstGeom prst="rect">
          <a:avLst/>
        </a:prstGeom>
      </dsp:spPr>
      <dsp:style>
        <a:lnRef idx="2">
          <a:schemeClr val="lt1"/>
        </a:lnRef>
        <a:fillRef idx="1">
          <a:schemeClr val="accent4">
            <a:hueOff val="0"/>
            <a:satOff val="0"/>
            <a:lumOff val="0"/>
            <a:alpha val="100000"/>
          </a:schemeClr>
        </a:fillRef>
        <a:effectRef idx="0">
          <a:scrgbClr r="0" g="0" b="0"/>
        </a:effectRef>
        <a:fontRef idx="minor">
          <a:schemeClr val="lt1"/>
        </a:fontRef>
      </dsp:style>
      <dsp:txBody>
        <a:bodyPr vert="horz" wrap="square" lIns="19685" tIns="19685" rIns="19685" bIns="19685" anchor="ctr"/>
        <a:lstStyle>
          <a:lvl1pPr algn="ctr">
            <a:defRPr sz="3100"/>
          </a:lvl1pPr>
          <a:lvl2pPr marL="228600" indent="-228600" algn="ctr">
            <a:defRPr sz="2400"/>
          </a:lvl2pPr>
          <a:lvl3pPr marL="457200" indent="-228600" algn="ctr">
            <a:defRPr sz="2400"/>
          </a:lvl3pPr>
          <a:lvl4pPr marL="685800" indent="-228600" algn="ctr">
            <a:defRPr sz="2400"/>
          </a:lvl4pPr>
          <a:lvl5pPr marL="914400" indent="-228600" algn="ctr">
            <a:defRPr sz="2400"/>
          </a:lvl5pPr>
          <a:lvl6pPr marL="1143000" indent="-228600" algn="ctr">
            <a:defRPr sz="2400"/>
          </a:lvl6pPr>
          <a:lvl7pPr marL="1371600" indent="-228600" algn="ctr">
            <a:defRPr sz="2400"/>
          </a:lvl7pPr>
          <a:lvl8pPr marL="1600200" indent="-228600" algn="ctr">
            <a:defRPr sz="2400"/>
          </a:lvl8pPr>
          <a:lvl9pPr marL="1828800" indent="-228600" algn="ctr">
            <a:defRPr sz="2400"/>
          </a:lvl9pPr>
        </a:lstStyle>
        <a:p>
          <a:pPr lvl="0">
            <a:lnSpc>
              <a:spcPct val="100000"/>
            </a:lnSpc>
            <a:spcBef>
              <a:spcPct val="0"/>
            </a:spcBef>
            <a:spcAft>
              <a:spcPct val="35000"/>
            </a:spcAft>
            <a:buNone/>
          </a:pPr>
          <a:r>
            <a:rPr lang="zh-CN" altLang="en-US" b="1">
              <a:solidFill>
                <a:schemeClr val="tx1"/>
              </a:solidFill>
            </a:rPr>
            <a:t>卫生监督所</a:t>
          </a:r>
          <a:endParaRPr lang="zh-CN" altLang="en-US" b="1">
            <a:solidFill>
              <a:schemeClr val="tx1"/>
            </a:solidFill>
          </a:endParaRPr>
        </a:p>
      </dsp:txBody>
      <dsp:txXfrm>
        <a:off x="5498895" y="1434895"/>
        <a:ext cx="2020979" cy="1010490"/>
      </dsp:txXfrm>
    </dsp:sp>
    <dsp:sp modelId="">
      <dsp:nvSpPr>
        <dsp:cNvPr id="4" name="矩形 3" hidden="1"/>
        <dsp:cNvSpPr/>
      </dsp:nvSpPr>
      <dsp:spPr bwMode="white">
        <a:xfrm>
          <a:off x="3053510" y="0"/>
          <a:ext cx="404196" cy="1010490"/>
        </a:xfrm>
        <a:prstGeom prst="rect">
          <a:avLst/>
        </a:prstGeom>
      </dsp:spPr>
      <dsp:style>
        <a:lnRef idx="2">
          <a:schemeClr val="lt1"/>
        </a:lnRef>
        <a:fillRef idx="1">
          <a:schemeClr val="accent2"/>
        </a:fillRef>
        <a:effectRef idx="0">
          <a:scrgbClr r="0" g="0" b="0"/>
        </a:effectRef>
        <a:fontRef idx="minor">
          <a:schemeClr val="lt1"/>
        </a:fontRef>
      </dsp:style>
      <dsp:txBody>
        <a:bodyPr/>
        <a:lstStyle/>
        <a:p/>
      </dsp:txBody>
      <dsp:txXfrm>
        <a:off x="3053510" y="0"/>
        <a:ext cx="404196" cy="1010490"/>
      </dsp:txXfrm>
    </dsp:sp>
    <dsp:sp modelId="">
      <dsp:nvSpPr>
        <dsp:cNvPr id="7" name="矩形 6" hidden="1"/>
        <dsp:cNvSpPr/>
      </dsp:nvSpPr>
      <dsp:spPr bwMode="white">
        <a:xfrm>
          <a:off x="608125" y="1434895"/>
          <a:ext cx="404196" cy="1010490"/>
        </a:xfrm>
        <a:prstGeom prst="rect">
          <a:avLst/>
        </a:prstGeom>
      </dsp:spPr>
      <dsp:style>
        <a:lnRef idx="2">
          <a:schemeClr val="lt1"/>
        </a:lnRef>
        <a:fillRef idx="1">
          <a:schemeClr val="accent2"/>
        </a:fillRef>
        <a:effectRef idx="0">
          <a:scrgbClr r="0" g="0" b="0"/>
        </a:effectRef>
        <a:fontRef idx="minor">
          <a:schemeClr val="lt1"/>
        </a:fontRef>
      </dsp:style>
      <dsp:txBody>
        <a:bodyPr/>
        <a:lstStyle/>
        <a:p/>
      </dsp:txBody>
      <dsp:txXfrm>
        <a:off x="608125" y="1434895"/>
        <a:ext cx="404196" cy="1010490"/>
      </dsp:txXfrm>
    </dsp:sp>
    <dsp:sp modelId="">
      <dsp:nvSpPr>
        <dsp:cNvPr id="10" name="矩形 9" hidden="1"/>
        <dsp:cNvSpPr/>
      </dsp:nvSpPr>
      <dsp:spPr bwMode="white">
        <a:xfrm>
          <a:off x="3053510" y="1434895"/>
          <a:ext cx="404196" cy="1010490"/>
        </a:xfrm>
        <a:prstGeom prst="rect">
          <a:avLst/>
        </a:prstGeom>
      </dsp:spPr>
      <dsp:style>
        <a:lnRef idx="2">
          <a:schemeClr val="lt1"/>
        </a:lnRef>
        <a:fillRef idx="1">
          <a:schemeClr val="accent2"/>
        </a:fillRef>
        <a:effectRef idx="0">
          <a:scrgbClr r="0" g="0" b="0"/>
        </a:effectRef>
        <a:fontRef idx="minor">
          <a:schemeClr val="lt1"/>
        </a:fontRef>
      </dsp:style>
      <dsp:txBody>
        <a:bodyPr/>
        <a:lstStyle/>
        <a:p/>
      </dsp:txBody>
      <dsp:txXfrm>
        <a:off x="3053510" y="1434895"/>
        <a:ext cx="404196" cy="1010490"/>
      </dsp:txXfrm>
    </dsp:sp>
    <dsp:sp modelId="">
      <dsp:nvSpPr>
        <dsp:cNvPr id="13" name="矩形 12" hidden="1"/>
        <dsp:cNvSpPr/>
      </dsp:nvSpPr>
      <dsp:spPr bwMode="white">
        <a:xfrm>
          <a:off x="5498895" y="1434895"/>
          <a:ext cx="404196" cy="1010490"/>
        </a:xfrm>
        <a:prstGeom prst="rect">
          <a:avLst/>
        </a:prstGeom>
      </dsp:spPr>
      <dsp:style>
        <a:lnRef idx="2">
          <a:schemeClr val="lt1"/>
        </a:lnRef>
        <a:fillRef idx="1">
          <a:schemeClr val="accent2"/>
        </a:fillRef>
        <a:effectRef idx="0">
          <a:scrgbClr r="0" g="0" b="0"/>
        </a:effectRef>
        <a:fontRef idx="minor">
          <a:schemeClr val="lt1"/>
        </a:fontRef>
      </dsp:style>
      <dsp:txBody>
        <a:bodyPr/>
        <a:lstStyle/>
        <a:p/>
      </dsp:txBody>
      <dsp:txXfrm>
        <a:off x="5498895" y="1434895"/>
        <a:ext cx="404196" cy="1010490"/>
      </dsp:txXfrm>
    </dsp:sp>
  </dsp:spTree>
</dsp:drawing>
</file>

<file path=ppt/diagrams/layout1.xml><?xml version="1.0" encoding="utf-8"?>
<dgm:layoutDef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rSet qsTypeId="urn:microsoft.com/office/officeart/2005/8/quickstyle/simple5"/>
        </dgm:pt>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rSet csTypeId="urn:microsoft.com/office/officeart/2005/8/colors/accent6_5"/>
        </dgm:pt>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fact="0.27"/>
        </dgm:ruleLst>
      </dgm:if>
      <dgm:else name="Name23">
        <dgm:ruleLst>
          <dgm:rule type="w" for="ch" forName="centerShape" fact="0.27"/>
          <dgm:rule type="w" for="ch" forName="node" fact="0.7"/>
        </dgm:ruleLst>
      </dgm:else>
    </dgm:choose>
    <dgm:forEach name="Name24" axis="ch" ptType="node" cnt="1">
      <dgm:layoutNode name="centerShape" styleLbl="node0">
        <dgm:alg type="tx"/>
        <dgm:shape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dgm:ruleLst>
      </dgm:layoutNode>
      <dgm:forEach name="Name25" axis="ch">
        <dgm:forEach name="Name26" axis="self" ptType="parTrans">
          <dgm:layoutNode name="parTrans" styleLbl="bgSibTrans2D1">
            <dgm:alg type="conn">
              <dgm:param type="begSty" val="arr"/>
              <dgm:param type="endSty" val="noArr"/>
              <dgm:param type="begPts" val="auto"/>
              <dgm:param type="endPts" val="ctr"/>
            </dgm:alg>
            <dgm:shape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dgm:ruleLst>
          </dgm:layoutNode>
        </dgm:forEach>
      </dgm:forEach>
    </dgm:forEach>
  </dgm:layoutNode>
</dgm:layoutDef>
</file>

<file path=ppt/diagrams/layout2.xml><?xml version="1.0" encoding="utf-8"?>
<dgm:layoutDef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rSet qsTypeId="urn:microsoft.com/office/officeart/2005/8/quickstyle/simple5"/>
        </dgm:pt>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rSet csTypeId="urn:microsoft.com/office/officeart/2005/8/colors/accent6_5"/>
        </dgm:pt>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r:blip="">
            <dgm:adjLst/>
          </dgm:shape>
          <dgm:presOf/>
          <dgm:ruleLst/>
          <dgm:layoutNode name="rootComposite1">
            <dgm:alg type="composite"/>
            <dgm:shape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dgm:ruleLst>
            </dgm:layoutNode>
            <dgm:layoutNode name="rootConnector1" moveWith="rootText1">
              <dgm:alg type="sp"/>
              <dgm:shape type="rect" r:blip="" hideGeom="1">
                <dgm:adjLst/>
              </dgm:shape>
              <dgm:presOf axis="self" ptType="node" cnt="1"/>
              <dgm:constrLst/>
              <dgm:ruleLst/>
            </dgm:layoutNode>
          </dgm:layoutNode>
          <dgm:layoutNode name="hierChild2">
            <dgm:choose name="Name21">
              <dgm:if name="Name22" func="var" arg="hierBranch" op="equ" val="l">
                <dgm:alg type="hierChild">
                  <dgm:param type="linDir" val="fromT"/>
                  <dgm:param type="chAlign" val="r"/>
                </dgm:alg>
              </dgm:if>
              <dgm:if name="Name23" func="var" arg="hierBranch" op="equ" val="r">
                <dgm:alg type="hierChild">
                  <dgm:param type="linDir" val="fromT"/>
                  <dgm:param type="chAlign" val="l"/>
                </dgm:alg>
              </dgm:if>
              <dgm:if name="Name24" func="var" arg="hierBranch" op="equ" val="hang">
                <dgm:choose name="Name25">
                  <dgm:if name="Name26" func="var" arg="dir" op="equ" val="norm">
                    <dgm:alg type="hierChild">
                      <dgm:param type="linDir" val="fromL"/>
                      <dgm:param type="chAlign" val="l"/>
                      <dgm:param type="secLinDir" val="fromT"/>
                      <dgm:param type="secChAlign" val="t"/>
                    </dgm:alg>
                  </dgm:if>
                  <dgm:else name="Name27">
                    <dgm:alg type="hierChild">
                      <dgm:param type="linDir" val="fromR"/>
                      <dgm:param type="chAlign" val="l"/>
                      <dgm:param type="secLinDir" val="fromT"/>
                      <dgm:param type="secChAlign" val="t"/>
                    </dgm:alg>
                  </dgm:else>
                </dgm:choose>
              </dgm:if>
              <dgm:else name="Name28">
                <dgm:choose name="Name29">
                  <dgm:if name="Name30" func="var" arg="dir" op="equ" val="norm">
                    <dgm:alg type="hierChild"/>
                  </dgm:if>
                  <dgm:else name="Name31">
                    <dgm:alg type="hierChild">
                      <dgm:param type="linDir" val="fromR"/>
                    </dgm:alg>
                  </dgm:else>
                </dgm:choose>
              </dgm:else>
            </dgm:choose>
            <dgm:shape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dim" val="1D"/>
                        <dgm:param type="endSty" val="noArr"/>
                        <dgm:param type="connRout" val="bend"/>
                        <dgm:param type="begPts" val="bCtr"/>
                        <dgm:param type="endPts" val="tCtr"/>
                        <dgm:param type="bendPt" val="end"/>
                      </dgm:alg>
                      <dgm:shape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dim" val="1D"/>
                            <dgm:param type="endSty" val="noArr"/>
                            <dgm:param type="connRout" val="bend"/>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dim" val="1D"/>
                                    <dgm:param type="endSty" val="noArr"/>
                                    <dgm:param type="connRout" val="bend"/>
                                    <dgm:param type="begPts" val="bCtr"/>
                                    <dgm:param type="endPts" val="midL midR"/>
                                  </dgm:alg>
                                </dgm:if>
                                <dgm:else name="Name45">
                                  <dgm:alg type="conn">
                                    <dgm:param type="srcNode" val="rootConnector"/>
                                    <dgm:param type="dim" val="1D"/>
                                    <dgm:param type="endSty" val="noArr"/>
                                    <dgm:param type="connRout" val="bend"/>
                                    <dgm:param type="begPts" val="bCtr"/>
                                    <dgm:param type="endPts" val="midL midR"/>
                                  </dgm:alg>
                                </dgm:else>
                              </dgm:choose>
                            </dgm:if>
                            <dgm:else name="Name46">
                              <dgm:alg type="conn">
                                <dgm:param type="dim" val="1D"/>
                                <dgm:param type="endSty" val="noArr"/>
                                <dgm:param type="connRout" val="bend"/>
                                <dgm:param type="begPts" val="bCtr"/>
                                <dgm:param type="endPts" val="tCtr"/>
                                <dgm:param type="bendPt" val="end"/>
                              </dgm:alg>
                            </dgm:else>
                          </dgm:choose>
                        </dgm:else>
                      </dgm:choose>
                      <dgm:shape type="conn" r:blip="" zOrderOff="-99999">
                        <dgm:adjLst/>
                      </dgm:shape>
                      <dgm:presOf axis="self"/>
                      <dgm:constrLst>
                        <dgm:constr type="begPad"/>
                        <dgm:constr type="endPad"/>
                      </dgm:constrLst>
                      <dgm:ruleLst/>
                    </dgm:layoutNode>
                  </dgm:if>
                  <dgm:if name="Name47" func="var" arg="hierBranch" op="equ" val="hang">
                    <dgm:layoutNode name="Name48">
                      <dgm:alg type="conn">
                        <dgm:param type="dim" val="1D"/>
                        <dgm:param type="endSty" val="noArr"/>
                        <dgm:param type="connRout" val="bend"/>
                        <dgm:param type="begPts" val="bCtr"/>
                        <dgm:param type="endPts" val="midL midR"/>
                      </dgm:alg>
                      <dgm:shape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dim" val="1D"/>
                                <dgm:param type="endSty" val="noArr"/>
                                <dgm:param type="connRout" val="bend"/>
                                <dgm:param type="begPts" val="bCtr"/>
                                <dgm:param type="endPts" val="midL midR"/>
                              </dgm:alg>
                            </dgm:if>
                            <dgm:else name="Name55">
                              <dgm:alg type="conn">
                                <dgm:param type="srcNode" val="rootConnector1"/>
                                <dgm:param type="dim" val="1D"/>
                                <dgm:param type="endSty" val="noArr"/>
                                <dgm:param type="connRout" val="bend"/>
                                <dgm:param type="begPts" val="bCtr"/>
                                <dgm:param type="endPts" val="midL midR"/>
                              </dgm:alg>
                            </dgm:else>
                          </dgm:choose>
                        </dgm:if>
                        <dgm:else name="Name56">
                          <dgm:choose name="Name57">
                            <dgm:if name="Name58" axis="par ch" ptType="node asst" func="cnt" op="gte" val="1">
                              <dgm:alg type="conn">
                                <dgm:param type="dim" val="1D"/>
                                <dgm:param type="endSty" val="noArr"/>
                                <dgm:param type="connRout" val="bend"/>
                                <dgm:param type="begPts" val="bCtr"/>
                                <dgm:param type="endPts" val="midL midR"/>
                              </dgm:alg>
                            </dgm:if>
                            <dgm:else name="Name59">
                              <dgm:alg type="conn">
                                <dgm:param type="srcNode" val="rootConnector"/>
                                <dgm:param type="dim" val="1D"/>
                                <dgm:param type="endSty" val="noArr"/>
                                <dgm:param type="connRout" val="bend"/>
                                <dgm:param type="begPts" val="bCtr"/>
                                <dgm:param type="endPts" val="midL midR"/>
                              </dgm:alg>
                            </dgm:else>
                          </dgm:choose>
                        </dgm:else>
                      </dgm:choose>
                      <dgm:shape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r:blip="">
                          <dgm:adjLst/>
                        </dgm:shape>
                        <dgm:presOf/>
                        <dgm:constrLst>
                          <dgm:constr type="alignOff" val="0.65"/>
                        </dgm:constrLst>
                      </dgm:if>
                      <dgm:else name="Name64">
                        <dgm:alg type="hierRoot">
                          <dgm:param type="hierAlign" val="tR"/>
                        </dgm:alg>
                        <dgm:shape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r:blip="">
                          <dgm:adjLst/>
                        </dgm:shape>
                        <dgm:presOf/>
                        <dgm:constrLst>
                          <dgm:constr type="alignOff" val="0.65"/>
                        </dgm:constrLst>
                      </dgm:if>
                      <dgm:else name="Name68">
                        <dgm:alg type="hierRoot">
                          <dgm:param type="hierAlign" val="tL"/>
                        </dgm:alg>
                        <dgm:shape r:blip="">
                          <dgm:adjLst/>
                        </dgm:shape>
                        <dgm:presOf/>
                        <dgm:constrLst>
                          <dgm:constr type="alignOff" val="0.25"/>
                        </dgm:constrLst>
                      </dgm:else>
                    </dgm:choose>
                  </dgm:if>
                  <dgm:if name="Name69" func="var" arg="hierBranch" op="equ" val="std">
                    <dgm:alg type="hierRoot"/>
                    <dgm:shape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r:blip="">
                              <dgm:adjLst/>
                            </dgm:shape>
                            <dgm:presOf/>
                            <dgm:constrLst>
                              <dgm:constr type="alignOff" val="0.65"/>
                            </dgm:constrLst>
                          </dgm:if>
                          <dgm:else name="Name75">
                            <dgm:alg type="hierRoot">
                              <dgm:param type="hierAlign" val="tL"/>
                            </dgm:alg>
                            <dgm:shape r:blip="">
                              <dgm:adjLst/>
                            </dgm:shape>
                            <dgm:presOf/>
                            <dgm:constrLst>
                              <dgm:constr type="alignOff" val="0.25"/>
                            </dgm:constrLst>
                          </dgm:else>
                        </dgm:choose>
                      </dgm:if>
                      <dgm:else name="Name76">
                        <dgm:alg type="hierRoot"/>
                        <dgm:shape r:blip="">
                          <dgm:adjLst/>
                        </dgm:shape>
                        <dgm:presOf/>
                        <dgm:constrLst>
                          <dgm:constr type="alignOff"/>
                          <dgm:constr type="bendDist" for="des" ptType="parTrans" refType="sp" fact="0.5"/>
                        </dgm:constrLst>
                      </dgm:else>
                    </dgm:choose>
                  </dgm:if>
                  <dgm:else name="Name77">
                    <dgm:alg type="hierRoot"/>
                    <dgm:shape r:blip="">
                      <dgm:adjLst/>
                    </dgm:shape>
                    <dgm:presOf/>
                    <dgm:constrLst>
                      <dgm:constr type="alignOff" val="0.65"/>
                    </dgm:constrLst>
                  </dgm:else>
                </dgm:choose>
                <dgm:ruleLst/>
                <dgm:layoutNode name="rootComposite">
                  <dgm:alg type="composite"/>
                  <dgm:shape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dgm:ruleLst>
                  </dgm:layoutNode>
                  <dgm:layoutNode name="rootConnector" moveWith="rootText">
                    <dgm:alg type="sp"/>
                    <dgm:shape type="rect" r:blip="" hideGeom="1">
                      <dgm:adjLst/>
                    </dgm:shape>
                    <dgm:presOf axis="self" ptType="node" cnt="1"/>
                    <dgm:constrLst/>
                    <dgm:ruleLst/>
                  </dgm:layoutNode>
                </dgm:layoutNode>
                <dgm:layoutNode name="hierChild4">
                  <dgm:choose name="Name83">
                    <dgm:if name="Name84" func="var" arg="hierBranch" op="equ" val="l">
                      <dgm:alg type="hierChild">
                        <dgm:param type="linDir" val="fromT"/>
                        <dgm:param type="chAlign" val="r"/>
                      </dgm:alg>
                    </dgm:if>
                    <dgm:if name="Name85" func="var" arg="hierBranch" op="equ" val="r">
                      <dgm:alg type="hierChild">
                        <dgm:param type="linDir" val="fromT"/>
                        <dgm:param type="chAlign" val="l"/>
                      </dgm:alg>
                    </dgm:if>
                    <dgm:if name="Name86" func="var" arg="hierBranch" op="equ" val="hang">
                      <dgm:choose name="Name87">
                        <dgm:if name="Name88" func="var" arg="dir" op="equ" val="norm">
                          <dgm:alg type="hierChild">
                            <dgm:param type="linDir" val="fromL"/>
                            <dgm:param type="chAlign" val="l"/>
                            <dgm:param type="secLinDir" val="fromT"/>
                            <dgm:param type="secChAlign" val="t"/>
                          </dgm:alg>
                        </dgm:if>
                        <dgm:else name="Name89">
                          <dgm:alg type="hierChild">
                            <dgm:param type="linDir" val="fromR"/>
                            <dgm:param type="chAlign" val="l"/>
                            <dgm:param type="secLinDir" val="fromT"/>
                            <dgm:param type="secChAlign" val="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linDir" val="fromT"/>
                            <dgm:param type="chAlign" val="l"/>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r:blip="">
                    <dgm:adjLst/>
                  </dgm:shape>
                  <dgm:presOf/>
                  <dgm:constrLst/>
                  <dgm:ruleLst/>
                  <dgm:forEach name="Name102" ref="rep2a"/>
                </dgm:layoutNode>
                <dgm:layoutNode name="hierChild5">
                  <dgm:choose name="Name103">
                    <dgm:if name="Name104" func="var" arg="dir" op="equ" val="norm">
                      <dgm:alg type="hierChild">
                        <dgm:param type="linDir" val="fromL"/>
                        <dgm:param type="chAlign" val="l"/>
                        <dgm:param type="secLinDir" val="fromT"/>
                        <dgm:param type="secChAlign" val="t"/>
                      </dgm:alg>
                    </dgm:if>
                    <dgm:else name="Name105">
                      <dgm:alg type="hierChild">
                        <dgm:param type="linDir" val="fromR"/>
                        <dgm:param type="chAlign" val="l"/>
                        <dgm:param type="secLinDir" val="fromT"/>
                        <dgm:param type="secChAlign" val="t"/>
                      </dgm:alg>
                    </dgm:else>
                  </dgm:choose>
                  <dgm:shape r:blip="">
                    <dgm:adjLst/>
                  </dgm:shape>
                  <dgm:presOf/>
                  <dgm:constrLst/>
                  <dgm:ruleLst/>
                  <dgm:forEach name="Name106" ref="rep2b"/>
                </dgm:layoutNode>
              </dgm:layoutNode>
            </dgm:forEach>
          </dgm:layoutNode>
          <dgm:layoutNode name="hierChild3">
            <dgm:choose name="Name107">
              <dgm:if name="Name108" func="var" arg="dir" op="equ" val="norm">
                <dgm:alg type="hierChild">
                  <dgm:param type="linDir" val="fromL"/>
                  <dgm:param type="chAlign" val="l"/>
                  <dgm:param type="secLinDir" val="fromT"/>
                  <dgm:param type="secChAlign" val="t"/>
                </dgm:alg>
              </dgm:if>
              <dgm:else name="Name109">
                <dgm:alg type="hierChild">
                  <dgm:param type="linDir" val="fromR"/>
                  <dgm:param type="chAlign" val="l"/>
                  <dgm:param type="secLinDir" val="fromT"/>
                  <dgm:param type="secChAlign" val="t"/>
                </dgm:alg>
              </dgm:else>
            </dgm:choose>
            <dgm:shape r:blip="">
              <dgm:adjLst/>
            </dgm:shape>
            <dgm:presOf/>
            <dgm:constrLst/>
            <dgm:ruleLst/>
            <dgm:forEach name="rep2b" axis="ch" ptType="asst">
              <dgm:forEach name="Name110" axis="precedSib" ptType="parTrans" st="-1" cnt="1">
                <dgm:layoutNode name="Name111">
                  <dgm:alg type="conn">
                    <dgm:param type="dim" val="1D"/>
                    <dgm:param type="endSty" val="noArr"/>
                    <dgm:param type="connRout" val="bend"/>
                    <dgm:param type="begPts" val="bCtr"/>
                    <dgm:param type="endPts" val="midL midR"/>
                  </dgm:alg>
                  <dgm:shape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r:blip="">
                      <dgm:adjLst/>
                    </dgm:shape>
                    <dgm:presOf/>
                    <dgm:constrLst>
                      <dgm:constr type="alignOff" val="0.65"/>
                    </dgm:constrLst>
                  </dgm:if>
                  <dgm:if name="Name114" func="var" arg="hierBranch" op="equ" val="r">
                    <dgm:alg type="hierRoot">
                      <dgm:param type="hierAlign" val="tL"/>
                    </dgm:alg>
                    <dgm:shape r:blip="">
                      <dgm:adjLst/>
                    </dgm:shape>
                    <dgm:presOf/>
                    <dgm:constrLst>
                      <dgm:constr type="alignOff" val="0.65"/>
                    </dgm:constrLst>
                  </dgm:if>
                  <dgm:if name="Name115" func="var" arg="hierBranch" op="equ" val="hang">
                    <dgm:alg type="hierRoot"/>
                    <dgm:shape r:blip="">
                      <dgm:adjLst/>
                    </dgm:shape>
                    <dgm:presOf/>
                    <dgm:constrLst>
                      <dgm:constr type="alignOff" val="0.65"/>
                    </dgm:constrLst>
                  </dgm:if>
                  <dgm:if name="Name116" func="var" arg="hierBranch" op="equ" val="std">
                    <dgm:alg type="hierRoot"/>
                    <dgm:shape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r:blip="">
                          <dgm:adjLst/>
                        </dgm:shape>
                        <dgm:presOf/>
                        <dgm:constrLst>
                          <dgm:constr type="alignOff" val="0.65"/>
                        </dgm:constrLst>
                      </dgm:if>
                      <dgm:else name="Name120">
                        <dgm:alg type="hierRoot"/>
                        <dgm:shape r:blip="">
                          <dgm:adjLst/>
                        </dgm:shape>
                        <dgm:presOf/>
                        <dgm:constrLst>
                          <dgm:constr type="alignOff"/>
                          <dgm:constr type="bendDist" for="des" ptType="parTrans" refType="sp" fact="0.5"/>
                        </dgm:constrLst>
                      </dgm:else>
                    </dgm:choose>
                  </dgm:if>
                  <dgm:else name="Name121"/>
                </dgm:choose>
                <dgm:ruleLst/>
                <dgm:layoutNode name="rootComposite3">
                  <dgm:alg type="composite"/>
                  <dgm:shape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dgm:ruleLst>
                  </dgm:layoutNode>
                  <dgm:layoutNode name="rootConnector3" moveWith="rootText1">
                    <dgm:alg type="sp"/>
                    <dgm:shape type="rect" r:blip="" hideGeom="1">
                      <dgm:adjLst/>
                    </dgm:shape>
                    <dgm:presOf axis="self" ptType="node" cnt="1"/>
                    <dgm:constrLst/>
                    <dgm:ruleLst/>
                  </dgm:layoutNode>
                </dgm:layoutNode>
                <dgm:layoutNode name="hierChild6">
                  <dgm:choose name="Name127">
                    <dgm:if name="Name128" func="var" arg="hierBranch" op="equ" val="l">
                      <dgm:alg type="hierChild">
                        <dgm:param type="linDir" val="fromT"/>
                        <dgm:param type="chAlign" val="r"/>
                      </dgm:alg>
                    </dgm:if>
                    <dgm:if name="Name129" func="var" arg="hierBranch" op="equ" val="r">
                      <dgm:alg type="hierChild">
                        <dgm:param type="linDir" val="fromT"/>
                        <dgm:param type="chAlign" val="l"/>
                      </dgm:alg>
                    </dgm:if>
                    <dgm:if name="Name130" func="var" arg="hierBranch" op="equ" val="hang">
                      <dgm:choose name="Name131">
                        <dgm:if name="Name132" func="var" arg="dir" op="equ" val="norm">
                          <dgm:alg type="hierChild">
                            <dgm:param type="linDir" val="fromL"/>
                            <dgm:param type="chAlign" val="l"/>
                            <dgm:param type="secLinDir" val="fromT"/>
                            <dgm:param type="secChAlign" val="t"/>
                          </dgm:alg>
                        </dgm:if>
                        <dgm:else name="Name133">
                          <dgm:alg type="hierChild">
                            <dgm:param type="linDir" val="fromR"/>
                            <dgm:param type="chAlign" val="l"/>
                            <dgm:param type="secLinDir" val="fromT"/>
                            <dgm:param type="secChAlign" val="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linDir" val="fromT"/>
                            <dgm:param type="chAlign" val="l"/>
                          </dgm:alg>
                        </dgm:if>
                        <dgm:else name="Name141">
                          <dgm:alg type="hierChild"/>
                        </dgm:else>
                      </dgm:choose>
                    </dgm:if>
                    <dgm:else name="Name142"/>
                  </dgm:choose>
                  <dgm:shape r:blip="">
                    <dgm:adjLst/>
                  </dgm:shape>
                  <dgm:presOf/>
                  <dgm:constrLst/>
                  <dgm:ruleLst/>
                  <dgm:forEach name="Name143" ref="rep2a"/>
                </dgm:layoutNode>
                <dgm:layoutNode name="hierChild7">
                  <dgm:choose name="Name144">
                    <dgm:if name="Name145" func="var" arg="dir" op="equ" val="norm">
                      <dgm:alg type="hierChild">
                        <dgm:param type="linDir" val="fromL"/>
                        <dgm:param type="chAlign" val="l"/>
                        <dgm:param type="secLinDir" val="fromT"/>
                        <dgm:param type="secChAlign" val="t"/>
                      </dgm:alg>
                    </dgm:if>
                    <dgm:else name="Name146">
                      <dgm:alg type="hierChild">
                        <dgm:param type="linDir" val="fromR"/>
                        <dgm:param type="chAlign" val="l"/>
                        <dgm:param type="secLinDir" val="fromT"/>
                        <dgm:param type="secChAlign" val="t"/>
                      </dgm:alg>
                    </dgm:else>
                  </dgm:choose>
                  <dgm:shape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rSet qsTypeId="urn:microsoft.com/office/officeart/2005/8/quickstyle/simple5"/>
        </dgm:pt>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rSet csTypeId="urn:microsoft.com/office/officeart/2005/8/colors/accent6_5"/>
        </dgm:pt>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fact="0.27"/>
        </dgm:ruleLst>
      </dgm:if>
      <dgm:else name="Name23">
        <dgm:ruleLst>
          <dgm:rule type="w" for="ch" forName="centerShape" fact="0.27"/>
          <dgm:rule type="w" for="ch" forName="node" fact="0.7"/>
        </dgm:ruleLst>
      </dgm:else>
    </dgm:choose>
    <dgm:forEach name="Name24" axis="ch" ptType="node" cnt="1">
      <dgm:layoutNode name="centerShape" styleLbl="node0">
        <dgm:alg type="tx"/>
        <dgm:shape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dgm:ruleLst>
      </dgm:layoutNode>
      <dgm:forEach name="Name25" axis="ch">
        <dgm:forEach name="Name26" axis="self" ptType="parTrans">
          <dgm:layoutNode name="parTrans" styleLbl="bgSibTrans2D1">
            <dgm:alg type="conn">
              <dgm:param type="begSty" val="arr"/>
              <dgm:param type="endSty" val="noArr"/>
              <dgm:param type="begPts" val="auto"/>
              <dgm:param type="endPts" val="ctr"/>
            </dgm:alg>
            <dgm:shape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dgm:ruleLst>
          </dgm:layoutNode>
        </dgm:forEach>
      </dgm:forEach>
    </dgm:forEach>
  </dgm:layoutNode>
</dgm:layoutDef>
</file>

<file path=ppt/diagrams/layout4.xml><?xml version="1.0" encoding="utf-8"?>
<dgm:layoutDef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rSet qsTypeId="urn:microsoft.com/office/officeart/2005/8/quickstyle/simple5"/>
        </dgm:pt>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rSet csTypeId="urn:microsoft.com/office/officeart/2005/8/colors/accent6_5"/>
        </dgm:pt>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r:blip="">
            <dgm:adjLst/>
          </dgm:shape>
          <dgm:presOf/>
          <dgm:ruleLst/>
          <dgm:layoutNode name="rootComposite1">
            <dgm:alg type="composite"/>
            <dgm:shape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dgm:ruleLst>
            </dgm:layoutNode>
            <dgm:layoutNode name="rootConnector1" moveWith="rootText1">
              <dgm:alg type="sp"/>
              <dgm:shape type="rect" r:blip="" hideGeom="1">
                <dgm:adjLst/>
              </dgm:shape>
              <dgm:presOf axis="self" ptType="node" cnt="1"/>
              <dgm:constrLst/>
              <dgm:ruleLst/>
            </dgm:layoutNode>
          </dgm:layoutNode>
          <dgm:layoutNode name="hierChild2">
            <dgm:choose name="Name21">
              <dgm:if name="Name22" func="var" arg="hierBranch" op="equ" val="l">
                <dgm:alg type="hierChild">
                  <dgm:param type="linDir" val="fromT"/>
                  <dgm:param type="chAlign" val="r"/>
                </dgm:alg>
              </dgm:if>
              <dgm:if name="Name23" func="var" arg="hierBranch" op="equ" val="r">
                <dgm:alg type="hierChild">
                  <dgm:param type="linDir" val="fromT"/>
                  <dgm:param type="chAlign" val="l"/>
                </dgm:alg>
              </dgm:if>
              <dgm:if name="Name24" func="var" arg="hierBranch" op="equ" val="hang">
                <dgm:choose name="Name25">
                  <dgm:if name="Name26" func="var" arg="dir" op="equ" val="norm">
                    <dgm:alg type="hierChild">
                      <dgm:param type="linDir" val="fromL"/>
                      <dgm:param type="chAlign" val="l"/>
                      <dgm:param type="secLinDir" val="fromT"/>
                      <dgm:param type="secChAlign" val="t"/>
                    </dgm:alg>
                  </dgm:if>
                  <dgm:else name="Name27">
                    <dgm:alg type="hierChild">
                      <dgm:param type="linDir" val="fromR"/>
                      <dgm:param type="chAlign" val="l"/>
                      <dgm:param type="secLinDir" val="fromT"/>
                      <dgm:param type="secChAlign" val="t"/>
                    </dgm:alg>
                  </dgm:else>
                </dgm:choose>
              </dgm:if>
              <dgm:else name="Name28">
                <dgm:choose name="Name29">
                  <dgm:if name="Name30" func="var" arg="dir" op="equ" val="norm">
                    <dgm:alg type="hierChild"/>
                  </dgm:if>
                  <dgm:else name="Name31">
                    <dgm:alg type="hierChild">
                      <dgm:param type="linDir" val="fromR"/>
                    </dgm:alg>
                  </dgm:else>
                </dgm:choose>
              </dgm:else>
            </dgm:choose>
            <dgm:shape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dim" val="1D"/>
                        <dgm:param type="endSty" val="noArr"/>
                        <dgm:param type="connRout" val="bend"/>
                        <dgm:param type="begPts" val="bCtr"/>
                        <dgm:param type="endPts" val="tCtr"/>
                        <dgm:param type="bendPt" val="end"/>
                      </dgm:alg>
                      <dgm:shape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dim" val="1D"/>
                            <dgm:param type="endSty" val="noArr"/>
                            <dgm:param type="connRout" val="bend"/>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dim" val="1D"/>
                                    <dgm:param type="endSty" val="noArr"/>
                                    <dgm:param type="connRout" val="bend"/>
                                    <dgm:param type="begPts" val="bCtr"/>
                                    <dgm:param type="endPts" val="midL midR"/>
                                  </dgm:alg>
                                </dgm:if>
                                <dgm:else name="Name45">
                                  <dgm:alg type="conn">
                                    <dgm:param type="srcNode" val="rootConnector"/>
                                    <dgm:param type="dim" val="1D"/>
                                    <dgm:param type="endSty" val="noArr"/>
                                    <dgm:param type="connRout" val="bend"/>
                                    <dgm:param type="begPts" val="bCtr"/>
                                    <dgm:param type="endPts" val="midL midR"/>
                                  </dgm:alg>
                                </dgm:else>
                              </dgm:choose>
                            </dgm:if>
                            <dgm:else name="Name46">
                              <dgm:alg type="conn">
                                <dgm:param type="dim" val="1D"/>
                                <dgm:param type="endSty" val="noArr"/>
                                <dgm:param type="connRout" val="bend"/>
                                <dgm:param type="begPts" val="bCtr"/>
                                <dgm:param type="endPts" val="tCtr"/>
                                <dgm:param type="bendPt" val="end"/>
                              </dgm:alg>
                            </dgm:else>
                          </dgm:choose>
                        </dgm:else>
                      </dgm:choose>
                      <dgm:shape type="conn" r:blip="" zOrderOff="-99999">
                        <dgm:adjLst/>
                      </dgm:shape>
                      <dgm:presOf axis="self"/>
                      <dgm:constrLst>
                        <dgm:constr type="begPad"/>
                        <dgm:constr type="endPad"/>
                      </dgm:constrLst>
                      <dgm:ruleLst/>
                    </dgm:layoutNode>
                  </dgm:if>
                  <dgm:if name="Name47" func="var" arg="hierBranch" op="equ" val="hang">
                    <dgm:layoutNode name="Name48">
                      <dgm:alg type="conn">
                        <dgm:param type="dim" val="1D"/>
                        <dgm:param type="endSty" val="noArr"/>
                        <dgm:param type="connRout" val="bend"/>
                        <dgm:param type="begPts" val="bCtr"/>
                        <dgm:param type="endPts" val="midL midR"/>
                      </dgm:alg>
                      <dgm:shape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dim" val="1D"/>
                                <dgm:param type="endSty" val="noArr"/>
                                <dgm:param type="connRout" val="bend"/>
                                <dgm:param type="begPts" val="bCtr"/>
                                <dgm:param type="endPts" val="midL midR"/>
                              </dgm:alg>
                            </dgm:if>
                            <dgm:else name="Name55">
                              <dgm:alg type="conn">
                                <dgm:param type="srcNode" val="rootConnector1"/>
                                <dgm:param type="dim" val="1D"/>
                                <dgm:param type="endSty" val="noArr"/>
                                <dgm:param type="connRout" val="bend"/>
                                <dgm:param type="begPts" val="bCtr"/>
                                <dgm:param type="endPts" val="midL midR"/>
                              </dgm:alg>
                            </dgm:else>
                          </dgm:choose>
                        </dgm:if>
                        <dgm:else name="Name56">
                          <dgm:choose name="Name57">
                            <dgm:if name="Name58" axis="par ch" ptType="node asst" func="cnt" op="gte" val="1">
                              <dgm:alg type="conn">
                                <dgm:param type="dim" val="1D"/>
                                <dgm:param type="endSty" val="noArr"/>
                                <dgm:param type="connRout" val="bend"/>
                                <dgm:param type="begPts" val="bCtr"/>
                                <dgm:param type="endPts" val="midL midR"/>
                              </dgm:alg>
                            </dgm:if>
                            <dgm:else name="Name59">
                              <dgm:alg type="conn">
                                <dgm:param type="srcNode" val="rootConnector"/>
                                <dgm:param type="dim" val="1D"/>
                                <dgm:param type="endSty" val="noArr"/>
                                <dgm:param type="connRout" val="bend"/>
                                <dgm:param type="begPts" val="bCtr"/>
                                <dgm:param type="endPts" val="midL midR"/>
                              </dgm:alg>
                            </dgm:else>
                          </dgm:choose>
                        </dgm:else>
                      </dgm:choose>
                      <dgm:shape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r:blip="">
                          <dgm:adjLst/>
                        </dgm:shape>
                        <dgm:presOf/>
                        <dgm:constrLst>
                          <dgm:constr type="alignOff" val="0.65"/>
                        </dgm:constrLst>
                      </dgm:if>
                      <dgm:else name="Name64">
                        <dgm:alg type="hierRoot">
                          <dgm:param type="hierAlign" val="tR"/>
                        </dgm:alg>
                        <dgm:shape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r:blip="">
                          <dgm:adjLst/>
                        </dgm:shape>
                        <dgm:presOf/>
                        <dgm:constrLst>
                          <dgm:constr type="alignOff" val="0.65"/>
                        </dgm:constrLst>
                      </dgm:if>
                      <dgm:else name="Name68">
                        <dgm:alg type="hierRoot">
                          <dgm:param type="hierAlign" val="tL"/>
                        </dgm:alg>
                        <dgm:shape r:blip="">
                          <dgm:adjLst/>
                        </dgm:shape>
                        <dgm:presOf/>
                        <dgm:constrLst>
                          <dgm:constr type="alignOff" val="0.25"/>
                        </dgm:constrLst>
                      </dgm:else>
                    </dgm:choose>
                  </dgm:if>
                  <dgm:if name="Name69" func="var" arg="hierBranch" op="equ" val="std">
                    <dgm:alg type="hierRoot"/>
                    <dgm:shape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r:blip="">
                              <dgm:adjLst/>
                            </dgm:shape>
                            <dgm:presOf/>
                            <dgm:constrLst>
                              <dgm:constr type="alignOff" val="0.65"/>
                            </dgm:constrLst>
                          </dgm:if>
                          <dgm:else name="Name75">
                            <dgm:alg type="hierRoot">
                              <dgm:param type="hierAlign" val="tL"/>
                            </dgm:alg>
                            <dgm:shape r:blip="">
                              <dgm:adjLst/>
                            </dgm:shape>
                            <dgm:presOf/>
                            <dgm:constrLst>
                              <dgm:constr type="alignOff" val="0.25"/>
                            </dgm:constrLst>
                          </dgm:else>
                        </dgm:choose>
                      </dgm:if>
                      <dgm:else name="Name76">
                        <dgm:alg type="hierRoot"/>
                        <dgm:shape r:blip="">
                          <dgm:adjLst/>
                        </dgm:shape>
                        <dgm:presOf/>
                        <dgm:constrLst>
                          <dgm:constr type="alignOff"/>
                          <dgm:constr type="bendDist" for="des" ptType="parTrans" refType="sp" fact="0.5"/>
                        </dgm:constrLst>
                      </dgm:else>
                    </dgm:choose>
                  </dgm:if>
                  <dgm:else name="Name77">
                    <dgm:alg type="hierRoot"/>
                    <dgm:shape r:blip="">
                      <dgm:adjLst/>
                    </dgm:shape>
                    <dgm:presOf/>
                    <dgm:constrLst>
                      <dgm:constr type="alignOff" val="0.65"/>
                    </dgm:constrLst>
                  </dgm:else>
                </dgm:choose>
                <dgm:ruleLst/>
                <dgm:layoutNode name="rootComposite">
                  <dgm:alg type="composite"/>
                  <dgm:shape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dgm:ruleLst>
                  </dgm:layoutNode>
                  <dgm:layoutNode name="rootConnector" moveWith="rootText">
                    <dgm:alg type="sp"/>
                    <dgm:shape type="rect" r:blip="" hideGeom="1">
                      <dgm:adjLst/>
                    </dgm:shape>
                    <dgm:presOf axis="self" ptType="node" cnt="1"/>
                    <dgm:constrLst/>
                    <dgm:ruleLst/>
                  </dgm:layoutNode>
                </dgm:layoutNode>
                <dgm:layoutNode name="hierChild4">
                  <dgm:choose name="Name83">
                    <dgm:if name="Name84" func="var" arg="hierBranch" op="equ" val="l">
                      <dgm:alg type="hierChild">
                        <dgm:param type="linDir" val="fromT"/>
                        <dgm:param type="chAlign" val="r"/>
                      </dgm:alg>
                    </dgm:if>
                    <dgm:if name="Name85" func="var" arg="hierBranch" op="equ" val="r">
                      <dgm:alg type="hierChild">
                        <dgm:param type="linDir" val="fromT"/>
                        <dgm:param type="chAlign" val="l"/>
                      </dgm:alg>
                    </dgm:if>
                    <dgm:if name="Name86" func="var" arg="hierBranch" op="equ" val="hang">
                      <dgm:choose name="Name87">
                        <dgm:if name="Name88" func="var" arg="dir" op="equ" val="norm">
                          <dgm:alg type="hierChild">
                            <dgm:param type="linDir" val="fromL"/>
                            <dgm:param type="chAlign" val="l"/>
                            <dgm:param type="secLinDir" val="fromT"/>
                            <dgm:param type="secChAlign" val="t"/>
                          </dgm:alg>
                        </dgm:if>
                        <dgm:else name="Name89">
                          <dgm:alg type="hierChild">
                            <dgm:param type="linDir" val="fromR"/>
                            <dgm:param type="chAlign" val="l"/>
                            <dgm:param type="secLinDir" val="fromT"/>
                            <dgm:param type="secChAlign" val="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linDir" val="fromT"/>
                            <dgm:param type="chAlign" val="l"/>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r:blip="">
                    <dgm:adjLst/>
                  </dgm:shape>
                  <dgm:presOf/>
                  <dgm:constrLst/>
                  <dgm:ruleLst/>
                  <dgm:forEach name="Name102" ref="rep2a"/>
                </dgm:layoutNode>
                <dgm:layoutNode name="hierChild5">
                  <dgm:choose name="Name103">
                    <dgm:if name="Name104" func="var" arg="dir" op="equ" val="norm">
                      <dgm:alg type="hierChild">
                        <dgm:param type="linDir" val="fromL"/>
                        <dgm:param type="chAlign" val="l"/>
                        <dgm:param type="secLinDir" val="fromT"/>
                        <dgm:param type="secChAlign" val="t"/>
                      </dgm:alg>
                    </dgm:if>
                    <dgm:else name="Name105">
                      <dgm:alg type="hierChild">
                        <dgm:param type="linDir" val="fromR"/>
                        <dgm:param type="chAlign" val="l"/>
                        <dgm:param type="secLinDir" val="fromT"/>
                        <dgm:param type="secChAlign" val="t"/>
                      </dgm:alg>
                    </dgm:else>
                  </dgm:choose>
                  <dgm:shape r:blip="">
                    <dgm:adjLst/>
                  </dgm:shape>
                  <dgm:presOf/>
                  <dgm:constrLst/>
                  <dgm:ruleLst/>
                  <dgm:forEach name="Name106" ref="rep2b"/>
                </dgm:layoutNode>
              </dgm:layoutNode>
            </dgm:forEach>
          </dgm:layoutNode>
          <dgm:layoutNode name="hierChild3">
            <dgm:choose name="Name107">
              <dgm:if name="Name108" func="var" arg="dir" op="equ" val="norm">
                <dgm:alg type="hierChild">
                  <dgm:param type="linDir" val="fromL"/>
                  <dgm:param type="chAlign" val="l"/>
                  <dgm:param type="secLinDir" val="fromT"/>
                  <dgm:param type="secChAlign" val="t"/>
                </dgm:alg>
              </dgm:if>
              <dgm:else name="Name109">
                <dgm:alg type="hierChild">
                  <dgm:param type="linDir" val="fromR"/>
                  <dgm:param type="chAlign" val="l"/>
                  <dgm:param type="secLinDir" val="fromT"/>
                  <dgm:param type="secChAlign" val="t"/>
                </dgm:alg>
              </dgm:else>
            </dgm:choose>
            <dgm:shape r:blip="">
              <dgm:adjLst/>
            </dgm:shape>
            <dgm:presOf/>
            <dgm:constrLst/>
            <dgm:ruleLst/>
            <dgm:forEach name="rep2b" axis="ch" ptType="asst">
              <dgm:forEach name="Name110" axis="precedSib" ptType="parTrans" st="-1" cnt="1">
                <dgm:layoutNode name="Name111">
                  <dgm:alg type="conn">
                    <dgm:param type="dim" val="1D"/>
                    <dgm:param type="endSty" val="noArr"/>
                    <dgm:param type="connRout" val="bend"/>
                    <dgm:param type="begPts" val="bCtr"/>
                    <dgm:param type="endPts" val="midL midR"/>
                  </dgm:alg>
                  <dgm:shape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r:blip="">
                      <dgm:adjLst/>
                    </dgm:shape>
                    <dgm:presOf/>
                    <dgm:constrLst>
                      <dgm:constr type="alignOff" val="0.65"/>
                    </dgm:constrLst>
                  </dgm:if>
                  <dgm:if name="Name114" func="var" arg="hierBranch" op="equ" val="r">
                    <dgm:alg type="hierRoot">
                      <dgm:param type="hierAlign" val="tL"/>
                    </dgm:alg>
                    <dgm:shape r:blip="">
                      <dgm:adjLst/>
                    </dgm:shape>
                    <dgm:presOf/>
                    <dgm:constrLst>
                      <dgm:constr type="alignOff" val="0.65"/>
                    </dgm:constrLst>
                  </dgm:if>
                  <dgm:if name="Name115" func="var" arg="hierBranch" op="equ" val="hang">
                    <dgm:alg type="hierRoot"/>
                    <dgm:shape r:blip="">
                      <dgm:adjLst/>
                    </dgm:shape>
                    <dgm:presOf/>
                    <dgm:constrLst>
                      <dgm:constr type="alignOff" val="0.65"/>
                    </dgm:constrLst>
                  </dgm:if>
                  <dgm:if name="Name116" func="var" arg="hierBranch" op="equ" val="std">
                    <dgm:alg type="hierRoot"/>
                    <dgm:shape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r:blip="">
                          <dgm:adjLst/>
                        </dgm:shape>
                        <dgm:presOf/>
                        <dgm:constrLst>
                          <dgm:constr type="alignOff" val="0.65"/>
                        </dgm:constrLst>
                      </dgm:if>
                      <dgm:else name="Name120">
                        <dgm:alg type="hierRoot"/>
                        <dgm:shape r:blip="">
                          <dgm:adjLst/>
                        </dgm:shape>
                        <dgm:presOf/>
                        <dgm:constrLst>
                          <dgm:constr type="alignOff"/>
                          <dgm:constr type="bendDist" for="des" ptType="parTrans" refType="sp" fact="0.5"/>
                        </dgm:constrLst>
                      </dgm:else>
                    </dgm:choose>
                  </dgm:if>
                  <dgm:else name="Name121"/>
                </dgm:choose>
                <dgm:ruleLst/>
                <dgm:layoutNode name="rootComposite3">
                  <dgm:alg type="composite"/>
                  <dgm:shape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dgm:ruleLst>
                  </dgm:layoutNode>
                  <dgm:layoutNode name="rootConnector3" moveWith="rootText1">
                    <dgm:alg type="sp"/>
                    <dgm:shape type="rect" r:blip="" hideGeom="1">
                      <dgm:adjLst/>
                    </dgm:shape>
                    <dgm:presOf axis="self" ptType="node" cnt="1"/>
                    <dgm:constrLst/>
                    <dgm:ruleLst/>
                  </dgm:layoutNode>
                </dgm:layoutNode>
                <dgm:layoutNode name="hierChild6">
                  <dgm:choose name="Name127">
                    <dgm:if name="Name128" func="var" arg="hierBranch" op="equ" val="l">
                      <dgm:alg type="hierChild">
                        <dgm:param type="linDir" val="fromT"/>
                        <dgm:param type="chAlign" val="r"/>
                      </dgm:alg>
                    </dgm:if>
                    <dgm:if name="Name129" func="var" arg="hierBranch" op="equ" val="r">
                      <dgm:alg type="hierChild">
                        <dgm:param type="linDir" val="fromT"/>
                        <dgm:param type="chAlign" val="l"/>
                      </dgm:alg>
                    </dgm:if>
                    <dgm:if name="Name130" func="var" arg="hierBranch" op="equ" val="hang">
                      <dgm:choose name="Name131">
                        <dgm:if name="Name132" func="var" arg="dir" op="equ" val="norm">
                          <dgm:alg type="hierChild">
                            <dgm:param type="linDir" val="fromL"/>
                            <dgm:param type="chAlign" val="l"/>
                            <dgm:param type="secLinDir" val="fromT"/>
                            <dgm:param type="secChAlign" val="t"/>
                          </dgm:alg>
                        </dgm:if>
                        <dgm:else name="Name133">
                          <dgm:alg type="hierChild">
                            <dgm:param type="linDir" val="fromR"/>
                            <dgm:param type="chAlign" val="l"/>
                            <dgm:param type="secLinDir" val="fromT"/>
                            <dgm:param type="secChAlign" val="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linDir" val="fromT"/>
                            <dgm:param type="chAlign" val="l"/>
                          </dgm:alg>
                        </dgm:if>
                        <dgm:else name="Name141">
                          <dgm:alg type="hierChild"/>
                        </dgm:else>
                      </dgm:choose>
                    </dgm:if>
                    <dgm:else name="Name142"/>
                  </dgm:choose>
                  <dgm:shape r:blip="">
                    <dgm:adjLst/>
                  </dgm:shape>
                  <dgm:presOf/>
                  <dgm:constrLst/>
                  <dgm:ruleLst/>
                  <dgm:forEach name="Name143" ref="rep2a"/>
                </dgm:layoutNode>
                <dgm:layoutNode name="hierChild7">
                  <dgm:choose name="Name144">
                    <dgm:if name="Name145" func="var" arg="dir" op="equ" val="norm">
                      <dgm:alg type="hierChild">
                        <dgm:param type="linDir" val="fromL"/>
                        <dgm:param type="chAlign" val="l"/>
                        <dgm:param type="secLinDir" val="fromT"/>
                        <dgm:param type="secChAlign" val="t"/>
                      </dgm:alg>
                    </dgm:if>
                    <dgm:else name="Name146">
                      <dgm:alg type="hierChild">
                        <dgm:param type="linDir" val="fromR"/>
                        <dgm:param type="chAlign" val="l"/>
                        <dgm:param type="secLinDir" val="fromT"/>
                        <dgm:param type="secChAlign" val="t"/>
                      </dgm:alg>
                    </dgm:else>
                  </dgm:choose>
                  <dgm:shape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a="http://schemas.openxmlformats.org/drawingml/2006/main" xmlns:dgm="http://schemas.openxmlformats.org/drawingml/2006/diagram"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a="http://schemas.openxmlformats.org/drawingml/2006/main" xmlns:dgm="http://schemas.openxmlformats.org/drawingml/2006/diagram"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3.xml><?xml version="1.0" encoding="utf-8"?>
<dgm:styleDef xmlns:a="http://schemas.openxmlformats.org/drawingml/2006/main" xmlns:dgm="http://schemas.openxmlformats.org/drawingml/2006/diagram"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4.xml><?xml version="1.0" encoding="utf-8"?>
<dgm:styleDef xmlns:a="http://schemas.openxmlformats.org/drawingml/2006/main" xmlns:dgm="http://schemas.openxmlformats.org/drawingml/2006/diagram"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handoutMasters/_rels/handoutMaster1.xml.rels>&#65279;<?xml version="1.0" encoding="utf-8" standalone="yes"?><Relationships xmlns="http://schemas.openxmlformats.org/package/2006/relationships"><Relationship Id="rId1" Type="http://schemas.openxmlformats.org/officeDocument/2006/relationships/theme" Target="../theme/theme4.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45"/>
            </a:lvl1pPr>
          </a:lstStyle>
          <a:p>
            <a:endParaRPr lang="zh-CN" altLang="en-US"/>
          </a:p>
        </p:txBody>
      </p:sp>
      <p:sp>
        <p:nvSpPr>
          <p:cNvPr id="3" name="日期占位符 2"/>
          <p:cNvSpPr>
            <a:spLocks noGrp="1"/>
          </p:cNvSpPr>
          <p:nvPr>
            <p:ph type="dt" sz="quarter" idx="1"/>
          </p:nvPr>
        </p:nvSpPr>
        <p:spPr>
          <a:xfrm>
            <a:off x="4023812" y="0"/>
            <a:ext cx="3078290" cy="513492"/>
          </a:xfrm>
          <a:prstGeom prst="rect">
            <a:avLst/>
          </a:prstGeom>
        </p:spPr>
        <p:txBody>
          <a:bodyPr vert="horz" lIns="91440" tIns="45720" rIns="91440" bIns="45720" rtlCol="0"/>
          <a:lstStyle>
            <a:lvl1pPr algn="r">
              <a:defRPr sz="1245"/>
            </a:lvl1pPr>
          </a:lstStyle>
          <a:p>
            <a:fld id="{0F9B84EA-7D68-4D60-9CB1-D50884785D1C}" type="datetimeFigureOut">
              <a:rPr lang="zh-CN" altLang="en-US" smtClean="0"/>
              <a:t/>
            </a:fld>
            <a:endParaRPr lang="zh-CN" altLang="en-US"/>
          </a:p>
        </p:txBody>
      </p:sp>
      <p:sp>
        <p:nvSpPr>
          <p:cNvPr id="4" name="页脚占位符 3"/>
          <p:cNvSpPr>
            <a:spLocks noGrp="1"/>
          </p:cNvSpPr>
          <p:nvPr>
            <p:ph type="ftr" sz="quarter" idx="2"/>
          </p:nvPr>
        </p:nvSpPr>
        <p:spPr>
          <a:xfrm>
            <a:off x="0" y="9720804"/>
            <a:ext cx="3078290" cy="513491"/>
          </a:xfrm>
          <a:prstGeom prst="rect">
            <a:avLst/>
          </a:prstGeom>
        </p:spPr>
        <p:txBody>
          <a:bodyPr vert="horz" lIns="91440" tIns="45720" rIns="91440" bIns="45720" rtlCol="0" anchor="b"/>
          <a:lstStyle>
            <a:lvl1pPr algn="l">
              <a:defRPr sz="1245"/>
            </a:lvl1pPr>
          </a:lstStyle>
          <a:p>
            <a:endParaRPr lang="zh-CN" altLang="en-US"/>
          </a:p>
        </p:txBody>
      </p:sp>
      <p:sp>
        <p:nvSpPr>
          <p:cNvPr id="5" name="灯片编号占位符 4"/>
          <p:cNvSpPr>
            <a:spLocks noGrp="1"/>
          </p:cNvSpPr>
          <p:nvPr>
            <p:ph type="sldNum" sz="quarter" idx="3"/>
          </p:nvPr>
        </p:nvSpPr>
        <p:spPr>
          <a:xfrm>
            <a:off x="4023812" y="9720804"/>
            <a:ext cx="3078290" cy="513491"/>
          </a:xfrm>
          <a:prstGeom prst="rect">
            <a:avLst/>
          </a:prstGeom>
        </p:spPr>
        <p:txBody>
          <a:bodyPr vert="horz" lIns="91440" tIns="45720" rIns="91440" bIns="45720" rtlCol="0" anchor="b"/>
          <a:lstStyle>
            <a:lvl1pPr algn="r">
              <a:defRPr sz="1245"/>
            </a:lvl1pPr>
          </a:lstStyle>
          <a:p>
            <a:fld id="{8D4E0FC9-F1F8-4FAE-9988-3BA365CFD46F}" type="slidenum">
              <a:rPr lang="zh-CN" altLang="en-US" smtClean="0"/>
              <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D6C8D182-E4C8-4120-9249-FC9774456FFA}"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1249892" y="1279525"/>
            <a:ext cx="4605867" cy="3454400"/>
          </a:xfrm>
          <a:prstGeom prst="rect">
            <a:avLst/>
          </a:prstGeom>
          <a:noFill/>
          <a:ln w="12700">
            <a:solidFill>
              <a:prstClr val="black"/>
            </a:solidFill>
          </a:ln>
        </p:spPr>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85D0DACE-38E0-42D2-9336-2B707D34BC6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nvPr>
        </p:nvSpPr>
        <p:spPr>
          <a:xfrm>
            <a:off x="1143000" y="1322962"/>
            <a:ext cx="6858000" cy="2187001"/>
          </a:xfrm>
        </p:spPr>
        <p:txBody>
          <a:bodyPr anchor="b">
            <a:normAutofit/>
          </a:bodyPr>
          <a:lstStyle>
            <a:lvl1pPr algn="ctr">
              <a:defRPr sz="6000">
                <a:effectLst>
                  <a:outerShdw blurRad="38100" dist="38100" dir="2700000" algn="tl">
                    <a:srgbClr val="000000">
                      <a:alpha val="43137"/>
                    </a:srgbClr>
                  </a:outerShdw>
                </a:effectLst>
              </a:defRPr>
            </a:lvl1pPr>
          </a:lstStyle>
          <a:p>
            <a:r>
              <a:rPr lang="zh-CN" altLang="en-US"/>
              <a:t>单击此处编辑标题</a:t>
            </a:r>
            <a:endParaRPr lang="zh-CN" altLang="en-US"/>
          </a:p>
        </p:txBody>
      </p:sp>
      <p:sp>
        <p:nvSpPr>
          <p:cNvPr id="3" name="副标题 2"/>
          <p:cNvSpPr>
            <a:spLocks noGrp="1"/>
          </p:cNvSpPr>
          <p:nvPr>
            <p:ph type="subTitle" idx="1"/>
          </p:nvPr>
        </p:nvSpPr>
        <p:spPr>
          <a:xfrm>
            <a:off x="1143000" y="3602038"/>
            <a:ext cx="6858000" cy="1655762"/>
          </a:xfrm>
        </p:spPr>
        <p:txBody>
          <a:bodyPr>
            <a:normAutofit/>
          </a:bodyPr>
          <a:lstStyle>
            <a:lvl1pPr marL="0" indent="0" algn="ctr">
              <a:buNone/>
              <a:defRPr sz="1800">
                <a:solidFill>
                  <a:schemeClr val="bg1"/>
                </a:solidFill>
                <a:effectLst/>
                <a:latin typeface="+mj-lt"/>
                <a:ea typeface="+mj-e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485775" y="258445"/>
            <a:ext cx="7886700" cy="1325563"/>
          </a:xfrm>
        </p:spPr>
        <p:txBody>
          <a:bodyPr anchor="ctr" anchorCtr="0">
            <a:normAutofit/>
          </a:bodyPr>
          <a:lstStyle>
            <a:lvl1pPr>
              <a:defRPr sz="2400" b="1">
                <a:effectLst>
                  <a:outerShdw blurRad="38100" dist="38100" dir="2700000" algn="tl">
                    <a:srgbClr val="000000">
                      <a:alpha val="43137"/>
                    </a:srgbClr>
                  </a:outerShdw>
                </a:effectLst>
              </a:defRPr>
            </a:lvl1pPr>
          </a:lstStyle>
          <a:p>
            <a:r>
              <a:rPr lang="zh-CN" altLang="en-US"/>
              <a:t>单击此处编辑母版标题样式</a:t>
            </a:r>
            <a:endParaRPr lang="zh-CN" altLang="en-US"/>
          </a:p>
        </p:txBody>
      </p:sp>
      <p:sp>
        <p:nvSpPr>
          <p:cNvPr id="3" name="内容占位符 2"/>
          <p:cNvSpPr>
            <a:spLocks noGrp="1"/>
          </p:cNvSpPr>
          <p:nvPr>
            <p:ph idx="1"/>
          </p:nvPr>
        </p:nvSpPr>
        <p:spPr>
          <a:xfrm>
            <a:off x="485775" y="1825625"/>
            <a:ext cx="7886700" cy="4351338"/>
          </a:xfrm>
        </p:spPr>
        <p:txBody>
          <a:bodyPr>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600">
                <a:solidFill>
                  <a:schemeClr val="bg1"/>
                </a:solidFill>
              </a:defRPr>
            </a:lvl4pPr>
            <a:lvl5pPr>
              <a:defRPr sz="1600">
                <a:solidFill>
                  <a:schemeClr val="bg1"/>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623888" y="3751117"/>
            <a:ext cx="5491163" cy="811357"/>
          </a:xfrm>
        </p:spPr>
        <p:txBody>
          <a:bodyPr anchor="b">
            <a:normAutofit/>
          </a:bodyPr>
          <a:lstStyle>
            <a:lvl1pPr>
              <a:defRPr sz="4000">
                <a:effectLst>
                  <a:outerShdw blurRad="38100" dist="38100" dir="2700000" algn="tl">
                    <a:srgbClr val="000000">
                      <a:alpha val="43137"/>
                    </a:srgbClr>
                  </a:outerShdw>
                </a:effectLst>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4610028"/>
            <a:ext cx="5491163" cy="647555"/>
          </a:xfrm>
        </p:spPr>
        <p:txBody>
          <a:bodyPr>
            <a:normAutofit/>
          </a:bodyPr>
          <a:lstStyle>
            <a:lvl1pPr marL="0" indent="0">
              <a:buNone/>
              <a:defRPr sz="1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485775" y="258445"/>
            <a:ext cx="7886700" cy="1325563"/>
          </a:xfrm>
        </p:spPr>
        <p:txBody>
          <a:bodyPr>
            <a:normAutofit/>
          </a:bodyPr>
          <a:lstStyle>
            <a:lvl1pPr>
              <a:defRPr sz="2400" b="1" i="0">
                <a:effectLst>
                  <a:outerShdw blurRad="38100" dist="38100" dir="2700000" algn="tl">
                    <a:srgbClr val="000000">
                      <a:alpha val="43137"/>
                    </a:srgbClr>
                  </a:outerShdw>
                </a:effectLst>
              </a:defRPr>
            </a:lvl1pPr>
          </a:lstStyle>
          <a:p>
            <a:r>
              <a:rPr lang="zh-CN" altLang="en-US"/>
              <a:t>单击此处编辑母版标题样式</a:t>
            </a:r>
            <a:endParaRPr lang="zh-CN" altLang="en-US"/>
          </a:p>
        </p:txBody>
      </p:sp>
      <p:sp>
        <p:nvSpPr>
          <p:cNvPr id="3" name="内容占位符 2"/>
          <p:cNvSpPr>
            <a:spLocks noGrp="1"/>
          </p:cNvSpPr>
          <p:nvPr>
            <p:ph sz="half" idx="1"/>
          </p:nvPr>
        </p:nvSpPr>
        <p:spPr>
          <a:xfrm>
            <a:off x="485775" y="1825625"/>
            <a:ext cx="3886200" cy="4351338"/>
          </a:xfrm>
        </p:spPr>
        <p:txBody>
          <a:bodyPr>
            <a:normAutofit/>
          </a:bodyPr>
          <a:lstStyle>
            <a:lvl1pPr>
              <a:lnSpc>
                <a:spcPct val="150000"/>
              </a:lnSpc>
              <a:defRPr sz="2000">
                <a:solidFill>
                  <a:schemeClr val="tx1">
                    <a:lumMod val="75000"/>
                    <a:lumOff val="25000"/>
                  </a:schemeClr>
                </a:solidFill>
              </a:defRPr>
            </a:lvl1pPr>
            <a:lvl2pPr>
              <a:lnSpc>
                <a:spcPct val="150000"/>
              </a:lnSpc>
              <a:defRPr sz="1800">
                <a:solidFill>
                  <a:schemeClr val="tx1">
                    <a:lumMod val="75000"/>
                    <a:lumOff val="25000"/>
                  </a:schemeClr>
                </a:solidFill>
              </a:defRPr>
            </a:lvl2pPr>
            <a:lvl3pPr>
              <a:lnSpc>
                <a:spcPct val="150000"/>
              </a:lnSpc>
              <a:defRPr sz="1600">
                <a:solidFill>
                  <a:schemeClr val="tx1">
                    <a:lumMod val="75000"/>
                    <a:lumOff val="25000"/>
                  </a:schemeClr>
                </a:solidFill>
              </a:defRPr>
            </a:lvl3pPr>
            <a:lvl4pPr>
              <a:lnSpc>
                <a:spcPct val="150000"/>
              </a:lnSpc>
              <a:defRPr sz="1600">
                <a:solidFill>
                  <a:schemeClr val="tx1">
                    <a:lumMod val="75000"/>
                    <a:lumOff val="25000"/>
                  </a:schemeClr>
                </a:solidFill>
              </a:defRPr>
            </a:lvl4pPr>
            <a:lvl5pPr>
              <a:lnSpc>
                <a:spcPct val="150000"/>
              </a:lnSpc>
              <a:defRPr sz="1600">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4486275" y="1825625"/>
            <a:ext cx="3886200" cy="4351338"/>
          </a:xfrm>
        </p:spPr>
        <p:txBody>
          <a:bodyPr>
            <a:normAutofit/>
          </a:bodyPr>
          <a:lstStyle>
            <a:lvl1pPr>
              <a:lnSpc>
                <a:spcPct val="150000"/>
              </a:lnSpc>
              <a:defRPr sz="2000">
                <a:solidFill>
                  <a:schemeClr val="tx1">
                    <a:lumMod val="75000"/>
                    <a:lumOff val="25000"/>
                  </a:schemeClr>
                </a:solidFill>
              </a:defRPr>
            </a:lvl1pPr>
            <a:lvl2pPr>
              <a:lnSpc>
                <a:spcPct val="150000"/>
              </a:lnSpc>
              <a:defRPr sz="1800">
                <a:solidFill>
                  <a:schemeClr val="tx1">
                    <a:lumMod val="75000"/>
                    <a:lumOff val="25000"/>
                  </a:schemeClr>
                </a:solidFill>
              </a:defRPr>
            </a:lvl2pPr>
            <a:lvl3pPr>
              <a:lnSpc>
                <a:spcPct val="150000"/>
              </a:lnSpc>
              <a:defRPr sz="1600">
                <a:solidFill>
                  <a:schemeClr val="tx1">
                    <a:lumMod val="75000"/>
                    <a:lumOff val="25000"/>
                  </a:schemeClr>
                </a:solidFill>
              </a:defRPr>
            </a:lvl3pPr>
            <a:lvl4pPr>
              <a:lnSpc>
                <a:spcPct val="150000"/>
              </a:lnSpc>
              <a:defRPr sz="1600">
                <a:solidFill>
                  <a:schemeClr val="tx1">
                    <a:lumMod val="75000"/>
                    <a:lumOff val="25000"/>
                  </a:schemeClr>
                </a:solidFill>
              </a:defRPr>
            </a:lvl4pPr>
            <a:lvl5pPr>
              <a:lnSpc>
                <a:spcPct val="150000"/>
              </a:lnSpc>
              <a:defRPr sz="1600">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629841" y="365125"/>
            <a:ext cx="78867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9841" y="1744961"/>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29841" y="2615609"/>
            <a:ext cx="3868340" cy="357405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4629150" y="1744961"/>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2615609"/>
            <a:ext cx="3887391" cy="357405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628650" y="2766219"/>
            <a:ext cx="7886700" cy="1325563"/>
          </a:xfrm>
        </p:spPr>
        <p:txBody>
          <a:bodyPr>
            <a:normAutofit/>
          </a:bodyPr>
          <a:lstStyle>
            <a:lvl1pPr algn="ctr">
              <a:defRPr sz="4800" b="0">
                <a:effectLst>
                  <a:outerShdw blurRad="38100" dist="38100" dir="2700000" algn="tl">
                    <a:srgbClr val="000000">
                      <a:alpha val="43137"/>
                    </a:srgbClr>
                  </a:outerShdw>
                </a:effectLst>
              </a:defRPr>
            </a:lvl1p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hasCustomPrompt="1"/>
          </p:nvPr>
        </p:nvSpPr>
        <p:spPr>
          <a:xfrm>
            <a:off x="485060" y="127000"/>
            <a:ext cx="3123900" cy="1600200"/>
          </a:xfrm>
        </p:spPr>
        <p:txBody>
          <a:bodyPr anchor="ctr" anchorCtr="0">
            <a:normAutofit/>
          </a:bodyPr>
          <a:lstStyle>
            <a:lvl1pPr>
              <a:defRPr sz="2400" b="1">
                <a:effectLst>
                  <a:outerShdw blurRad="38100" dist="38100" dir="2700000" algn="tl">
                    <a:srgbClr val="000000">
                      <a:alpha val="43137"/>
                    </a:srgbClr>
                  </a:outerShdw>
                </a:effectLst>
              </a:defRPr>
            </a:lvl1pPr>
          </a:lstStyle>
          <a:p>
            <a:r>
              <a:rPr lang="zh-CN" altLang="en-US"/>
              <a:t>单击此处编辑标题</a:t>
            </a:r>
            <a:endParaRPr lang="zh-CN" altLang="en-US"/>
          </a:p>
        </p:txBody>
      </p:sp>
      <p:sp>
        <p:nvSpPr>
          <p:cNvPr id="3" name="图片占位符 2"/>
          <p:cNvSpPr>
            <a:spLocks noGrp="1" noChangeAspect="1"/>
          </p:cNvSpPr>
          <p:nvPr>
            <p:ph type="pic" idx="1"/>
          </p:nvPr>
        </p:nvSpPr>
        <p:spPr>
          <a:xfrm>
            <a:off x="3888000" y="766354"/>
            <a:ext cx="4363031" cy="50944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488870" y="2057400"/>
            <a:ext cx="3123900" cy="3811588"/>
          </a:xfrm>
        </p:spPr>
        <p:txBody>
          <a:bodyPr>
            <a:normAutofit/>
          </a:bodyPr>
          <a:lstStyle>
            <a:lvl1pPr marL="0" indent="0">
              <a:lnSpc>
                <a:spcPct val="15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ABC47A4-756D-490B-A52F-7D9E2C9FC05F}" type="slidenum">
              <a:rPr lang="zh-CN" altLang="en-US" smtClean="0"/>
              <a:t/>
            </a:fld>
            <a:endParaRPr lang="zh-CN" altLang="en-US"/>
          </a:p>
        </p:txBody>
      </p:sp>
      <p:cxnSp>
        <p:nvCxnSpPr>
          <p:cNvPr id="8" name="直接连接符 7" hidden="1"/>
          <p:cNvCxnSpPr/>
          <p:nvPr userDrawn="1"/>
        </p:nvCxnSpPr>
        <p:spPr>
          <a:xfrm flipH="1">
            <a:off x="557213" y="434340"/>
            <a:ext cx="0" cy="1391285"/>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nvPr>
        </p:nvSpPr>
        <p:spPr>
          <a:xfrm>
            <a:off x="7368363" y="365125"/>
            <a:ext cx="1146987" cy="5811838"/>
          </a:xfrm>
        </p:spPr>
        <p:txBody>
          <a:bodyPr vert="eaVert">
            <a:normAutofit/>
          </a:bodyPr>
          <a:lstStyle>
            <a:lvl1pPr>
              <a:defRPr sz="3600"/>
            </a:lvl1pPr>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365125"/>
            <a:ext cx="6659969" cy="581183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nvPr>
        </p:nvSpPr>
        <p:spPr>
          <a:xfrm>
            <a:off x="628650" y="551543"/>
            <a:ext cx="7886700" cy="5558971"/>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spTree>
      <p:nvGrpSpPr>
        <p:cNvPr id="1" name=""/>
        <p:cNvGrpSpPr/>
        <p:nvPr/>
      </p:nvGrpSpPr>
      <p:grpSpPr>
        <a:xfrm>
          <a:off x="0" y="0"/>
          <a:ext cx="0" cy="0"/>
        </a:xfrm>
      </p:grpSpPr>
      <p:sp>
        <p:nvSpPr>
          <p:cNvPr id="2" name="标题 1"/>
          <p:cNvSpPr>
            <a:spLocks noGrp="1"/>
          </p:cNvSpPr>
          <p:nvPr>
            <p:ph type="ctrTitle" hasCustomPrompt="1"/>
          </p:nvPr>
        </p:nvSpPr>
        <p:spPr>
          <a:xfrm>
            <a:off x="2942143" y="2592000"/>
            <a:ext cx="5276657" cy="1015200"/>
          </a:xfrm>
        </p:spPr>
        <p:txBody>
          <a:bodyPr anchor="b">
            <a:normAutofit/>
          </a:bodyPr>
          <a:lstStyle>
            <a:lvl1pPr algn="l">
              <a:defRPr sz="4500">
                <a:solidFill>
                  <a:schemeClr val="bg1"/>
                </a:solidFill>
              </a:defRPr>
            </a:lvl1pPr>
          </a:lstStyle>
          <a:p>
            <a:r>
              <a:rPr lang="zh-CN" altLang="en-US" smtClean="0"/>
              <a:t>编辑标题</a:t>
            </a:r>
            <a:endParaRPr lang="zh-CN" altLang="en-US"/>
          </a:p>
        </p:txBody>
      </p:sp>
      <p:sp>
        <p:nvSpPr>
          <p:cNvPr id="3" name="副标题 2"/>
          <p:cNvSpPr>
            <a:spLocks noGrp="1"/>
          </p:cNvSpPr>
          <p:nvPr>
            <p:ph type="subTitle" idx="1"/>
          </p:nvPr>
        </p:nvSpPr>
        <p:spPr>
          <a:xfrm>
            <a:off x="2920128" y="3602038"/>
            <a:ext cx="5298673" cy="479308"/>
          </a:xfrm>
        </p:spPr>
        <p:txBody>
          <a:bodyPr>
            <a:normAutofit/>
          </a:bodyPr>
          <a:lstStyle>
            <a:lvl1pPr marL="0" indent="0" algn="l">
              <a:buNone/>
              <a:defRPr sz="18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normAutofit/>
          </a:bodyPr>
          <a:lstStyle>
            <a:lvl1pPr>
              <a:defRPr sz="1200">
                <a:solidFill>
                  <a:schemeClr val="bg1"/>
                </a:solidFill>
              </a:defRPr>
            </a:lvl1pPr>
          </a:lstStyle>
          <a:p>
            <a:pPr>
              <a:defRPr/>
            </a:pPr>
            <a:fld id="{5806D23B-8FE4-4352-A9FD-93FCEDA64E73}" type="datetimeFigureOut">
              <a:rPr lang="zh-CN" altLang="en-US" smtClean="0"/>
              <a:t/>
            </a:fld>
            <a:endParaRPr lang="zh-CN" altLang="en-US"/>
          </a:p>
        </p:txBody>
      </p:sp>
      <p:sp>
        <p:nvSpPr>
          <p:cNvPr id="5" name="页脚占位符 4"/>
          <p:cNvSpPr>
            <a:spLocks noGrp="1"/>
          </p:cNvSpPr>
          <p:nvPr>
            <p:ph type="ftr" sz="quarter" idx="11"/>
          </p:nvPr>
        </p:nvSpPr>
        <p:spPr/>
        <p:txBody>
          <a:bodyPr>
            <a:normAutofit/>
          </a:bodyPr>
          <a:lstStyle>
            <a:lvl1pPr>
              <a:defRPr sz="1200">
                <a:solidFill>
                  <a:schemeClr val="bg1"/>
                </a:solidFill>
              </a:defRPr>
            </a:lvl1pPr>
          </a:lstStyle>
          <a:p>
            <a:pPr>
              <a:defRPr/>
            </a:pPr>
            <a:endParaRPr lang="zh-CN" altLang="en-US"/>
          </a:p>
        </p:txBody>
      </p:sp>
      <p:sp>
        <p:nvSpPr>
          <p:cNvPr id="6" name="灯片编号占位符 5"/>
          <p:cNvSpPr>
            <a:spLocks noGrp="1"/>
          </p:cNvSpPr>
          <p:nvPr>
            <p:ph type="sldNum" sz="quarter" idx="12"/>
          </p:nvPr>
        </p:nvSpPr>
        <p:spPr/>
        <p:txBody>
          <a:bodyPr>
            <a:normAutofit/>
          </a:bodyPr>
          <a:lstStyle>
            <a:lvl1pPr>
              <a:defRPr sz="1200">
                <a:solidFill>
                  <a:schemeClr val="bg1"/>
                </a:solidFill>
              </a:defRPr>
            </a:lvl1pPr>
          </a:lstStyle>
          <a:p>
            <a:pPr>
              <a:defRPr/>
            </a:pPr>
            <a:fld id="{B644FDB2-6931-4652-856F-1F8F2BA86479}" type="slidenum">
              <a:rPr lang="zh-CN" altLang="en-US" smtClean="0"/>
              <a:t>0</a:t>
            </a:fld>
            <a:endParaRPr lang="zh-CN" altLang="en-US"/>
          </a:p>
        </p:txBody>
      </p:sp>
      <p:grpSp>
        <p:nvGrpSpPr>
          <p:cNvPr id="14" name="组合 13"/>
          <p:cNvGrpSpPr/>
          <p:nvPr/>
        </p:nvGrpSpPr>
        <p:grpSpPr>
          <a:xfrm rot="6149004">
            <a:off x="691149" y="2586525"/>
            <a:ext cx="3107541" cy="3337199"/>
            <a:chOff x="1338186" y="816687"/>
            <a:chExt cx="2699998" cy="2899537"/>
          </a:xfrm>
        </p:grpSpPr>
        <p:cxnSp>
          <p:nvCxnSpPr>
            <p:cNvPr id="16" name="直接连接符 15"/>
            <p:cNvCxnSpPr/>
            <p:nvPr/>
          </p:nvCxnSpPr>
          <p:spPr>
            <a:xfrm flipH="1">
              <a:off x="1391674" y="939200"/>
              <a:ext cx="2542370" cy="272793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3905808" y="816687"/>
              <a:ext cx="132376" cy="13237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338186" y="3583848"/>
              <a:ext cx="132376" cy="13237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normAutofit/>
          </a:bodyPr>
          <a:lstStyle>
            <a:lvl1pPr>
              <a:defRPr b="1">
                <a:solidFill>
                  <a:schemeClr val="bg1"/>
                </a:solidFill>
                <a:latin typeface="+mn-ea"/>
                <a:ea typeface="+mn-ea"/>
              </a:defRPr>
            </a:lvl1pPr>
          </a:lstStyle>
          <a:p>
            <a:r>
              <a:rPr lang="zh-CN" altLang="en-US" smtClean="0"/>
              <a:t>单击此处编辑母版标题样式</a:t>
            </a:r>
            <a:endParaRPr lang="zh-CN" altLang="en-US"/>
          </a:p>
        </p:txBody>
      </p:sp>
      <p:sp>
        <p:nvSpPr>
          <p:cNvPr id="3" name="内容占位符 2"/>
          <p:cNvSpPr>
            <a:spLocks noGrp="1"/>
          </p:cNvSpPr>
          <p:nvPr>
            <p:ph idx="1"/>
          </p:nvPr>
        </p:nvSpPr>
        <p:spPr/>
        <p:txBody>
          <a:bodyPr>
            <a:normAutofit/>
          </a:bodyPr>
          <a:lstStyle>
            <a:lvl1pPr>
              <a:defRPr sz="2400" b="1">
                <a:solidFill>
                  <a:schemeClr val="bg1"/>
                </a:solidFill>
                <a:latin typeface="+mn-ea"/>
                <a:ea typeface="+mn-ea"/>
              </a:defRPr>
            </a:lvl1pPr>
            <a:lvl2pPr>
              <a:defRPr sz="2000" b="1">
                <a:solidFill>
                  <a:schemeClr val="bg1"/>
                </a:solidFill>
                <a:latin typeface="+mn-ea"/>
                <a:ea typeface="+mn-ea"/>
              </a:defRPr>
            </a:lvl2pPr>
            <a:lvl3pPr>
              <a:defRPr sz="1800" b="1">
                <a:solidFill>
                  <a:schemeClr val="bg1"/>
                </a:solidFill>
                <a:latin typeface="+mn-ea"/>
                <a:ea typeface="+mn-ea"/>
              </a:defRPr>
            </a:lvl3pPr>
            <a:lvl4pPr>
              <a:defRPr sz="1800" b="1">
                <a:solidFill>
                  <a:schemeClr val="bg1"/>
                </a:solidFill>
                <a:latin typeface="+mn-ea"/>
                <a:ea typeface="+mn-ea"/>
              </a:defRPr>
            </a:lvl4pPr>
            <a:lvl5pPr>
              <a:defRPr sz="1800" b="1">
                <a:solidFill>
                  <a:schemeClr val="bg1"/>
                </a:solidFill>
                <a:latin typeface="+mn-ea"/>
                <a:ea typeface="+mn-ea"/>
              </a:defRPr>
            </a:lvl5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normAutofit/>
          </a:bodyPr>
          <a:lstStyle>
            <a:lvl1pPr>
              <a:defRPr sz="1200"/>
            </a:lvl1pPr>
          </a:lstStyle>
          <a:p>
            <a:pPr>
              <a:defRPr/>
            </a:pPr>
            <a:fld id="{66432C79-D8E6-4017-98D6-F610F18AD499}" type="datetimeFigureOut">
              <a:rPr lang="zh-CN" altLang="en-US" smtClean="0"/>
              <a:t/>
            </a:fld>
            <a:endParaRPr lang="zh-CN" altLang="en-US"/>
          </a:p>
        </p:txBody>
      </p:sp>
      <p:sp>
        <p:nvSpPr>
          <p:cNvPr id="5" name="页脚占位符 4"/>
          <p:cNvSpPr>
            <a:spLocks noGrp="1"/>
          </p:cNvSpPr>
          <p:nvPr>
            <p:ph type="ftr" sz="quarter" idx="11"/>
          </p:nvPr>
        </p:nvSpPr>
        <p:spPr/>
        <p:txBody>
          <a:bodyPr>
            <a:normAutofit/>
          </a:bodyPr>
          <a:lstStyle>
            <a:lvl1pPr>
              <a:defRPr sz="1200"/>
            </a:lvl1pPr>
          </a:lstStyle>
          <a:p>
            <a:pPr>
              <a:defRPr/>
            </a:pPr>
            <a:endParaRPr lang="zh-CN" altLang="en-US"/>
          </a:p>
        </p:txBody>
      </p:sp>
      <p:sp>
        <p:nvSpPr>
          <p:cNvPr id="6" name="灯片编号占位符 5"/>
          <p:cNvSpPr>
            <a:spLocks noGrp="1"/>
          </p:cNvSpPr>
          <p:nvPr>
            <p:ph type="sldNum" sz="quarter" idx="12"/>
          </p:nvPr>
        </p:nvSpPr>
        <p:spPr/>
        <p:txBody>
          <a:bodyPr>
            <a:normAutofit/>
          </a:bodyPr>
          <a:lstStyle>
            <a:lvl1pPr>
              <a:defRPr sz="1200"/>
            </a:lvl1pPr>
          </a:lstStyle>
          <a:p>
            <a:pPr>
              <a:defRPr/>
            </a:pPr>
            <a:fld id="{F02C9067-22FB-4183-88D1-0A245157C272}" type="slidenum">
              <a:rPr lang="zh-CN" altLang="en-US" smtClean="0"/>
              <a:t>0</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hasCustomPrompt="1"/>
          </p:nvPr>
        </p:nvSpPr>
        <p:spPr>
          <a:xfrm>
            <a:off x="4115050" y="2517110"/>
            <a:ext cx="4371050" cy="841691"/>
          </a:xfrm>
        </p:spPr>
        <p:txBody>
          <a:bodyPr anchor="ctr">
            <a:normAutofit/>
          </a:bodyPr>
          <a:lstStyle>
            <a:lvl1pPr>
              <a:defRPr sz="3600">
                <a:solidFill>
                  <a:schemeClr val="bg1"/>
                </a:solidFill>
              </a:defRPr>
            </a:lvl1pPr>
          </a:lstStyle>
          <a:p>
            <a:r>
              <a:rPr lang="zh-CN" altLang="en-US" smtClean="0"/>
              <a:t>编辑标题</a:t>
            </a:r>
            <a:endParaRPr lang="zh-CN" altLang="en-US"/>
          </a:p>
        </p:txBody>
      </p:sp>
      <p:sp>
        <p:nvSpPr>
          <p:cNvPr id="3" name="文本占位符 2"/>
          <p:cNvSpPr>
            <a:spLocks noGrp="1"/>
          </p:cNvSpPr>
          <p:nvPr>
            <p:ph type="body" idx="1"/>
          </p:nvPr>
        </p:nvSpPr>
        <p:spPr>
          <a:xfrm>
            <a:off x="3876224" y="3421626"/>
            <a:ext cx="4622400" cy="1061164"/>
          </a:xfrm>
        </p:spPr>
        <p:txBody>
          <a:bodyPr>
            <a:normAutofit/>
          </a:bodyPr>
          <a:lstStyle>
            <a:lvl1pPr marL="0" indent="0">
              <a:buNone/>
              <a:defRPr sz="135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normAutofit/>
          </a:bodyPr>
          <a:lstStyle>
            <a:lvl1pPr>
              <a:defRPr sz="1200"/>
            </a:lvl1pPr>
          </a:lstStyle>
          <a:p>
            <a:pPr>
              <a:defRPr/>
            </a:pPr>
            <a:fld id="{0F9F4206-BDAB-43E2-A296-59F8D34314D1}" type="datetimeFigureOut">
              <a:rPr lang="zh-CN" altLang="en-US" smtClean="0"/>
              <a:t/>
            </a:fld>
            <a:endParaRPr lang="zh-CN" altLang="en-US"/>
          </a:p>
        </p:txBody>
      </p:sp>
      <p:sp>
        <p:nvSpPr>
          <p:cNvPr id="5" name="页脚占位符 4"/>
          <p:cNvSpPr>
            <a:spLocks noGrp="1"/>
          </p:cNvSpPr>
          <p:nvPr>
            <p:ph type="ftr" sz="quarter" idx="11"/>
          </p:nvPr>
        </p:nvSpPr>
        <p:spPr/>
        <p:txBody>
          <a:bodyPr>
            <a:normAutofit/>
          </a:bodyPr>
          <a:lstStyle>
            <a:lvl1pPr>
              <a:defRPr sz="1200"/>
            </a:lvl1pPr>
          </a:lstStyle>
          <a:p>
            <a:pPr>
              <a:defRPr/>
            </a:pPr>
            <a:endParaRPr lang="zh-CN" altLang="en-US"/>
          </a:p>
        </p:txBody>
      </p:sp>
      <p:sp>
        <p:nvSpPr>
          <p:cNvPr id="6" name="灯片编号占位符 5"/>
          <p:cNvSpPr>
            <a:spLocks noGrp="1"/>
          </p:cNvSpPr>
          <p:nvPr>
            <p:ph type="sldNum" sz="quarter" idx="12"/>
          </p:nvPr>
        </p:nvSpPr>
        <p:spPr/>
        <p:txBody>
          <a:bodyPr>
            <a:normAutofit/>
          </a:bodyPr>
          <a:lstStyle>
            <a:lvl1pPr>
              <a:defRPr sz="1200"/>
            </a:lvl1pPr>
          </a:lstStyle>
          <a:p>
            <a:pPr>
              <a:defRPr/>
            </a:pPr>
            <a:fld id="{8009C5DA-A633-42B5-81B9-55C590CCFEA6}" type="slidenum">
              <a:rPr lang="zh-CN" altLang="en-US" smtClean="0"/>
              <a:t>0</a:t>
            </a:fld>
            <a:endParaRPr lang="zh-CN" altLang="en-US"/>
          </a:p>
        </p:txBody>
      </p:sp>
      <p:grpSp>
        <p:nvGrpSpPr>
          <p:cNvPr id="16" name="组合 15"/>
          <p:cNvGrpSpPr/>
          <p:nvPr/>
        </p:nvGrpSpPr>
        <p:grpSpPr>
          <a:xfrm rot="6149004">
            <a:off x="1224549" y="2726226"/>
            <a:ext cx="3107541" cy="3337199"/>
            <a:chOff x="1338186" y="816687"/>
            <a:chExt cx="2699998" cy="2899537"/>
          </a:xfrm>
        </p:grpSpPr>
        <p:cxnSp>
          <p:nvCxnSpPr>
            <p:cNvPr id="17" name="直接连接符 16"/>
            <p:cNvCxnSpPr/>
            <p:nvPr/>
          </p:nvCxnSpPr>
          <p:spPr>
            <a:xfrm flipH="1">
              <a:off x="1391674" y="939200"/>
              <a:ext cx="2542370" cy="272793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椭圆 17"/>
            <p:cNvSpPr/>
            <p:nvPr/>
          </p:nvSpPr>
          <p:spPr>
            <a:xfrm>
              <a:off x="3905808" y="816687"/>
              <a:ext cx="132376" cy="13237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1338186" y="3583848"/>
              <a:ext cx="132376" cy="13237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normAutofit/>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825625"/>
            <a:ext cx="3886200" cy="4351338"/>
          </a:xfrm>
        </p:spPr>
        <p:txBody>
          <a:bodyPr>
            <a:normAutofit/>
          </a:bodyPr>
          <a:lstStyle>
            <a:lvl1pPr>
              <a:defRPr sz="2400"/>
            </a:lvl1pPr>
            <a:lvl2pPr>
              <a:defRPr sz="2000"/>
            </a:lvl2pPr>
            <a:lvl3pPr>
              <a:defRPr sz="1800"/>
            </a:lvl3pPr>
            <a:lvl4pPr>
              <a:defRPr sz="1800"/>
            </a:lvl4pPr>
            <a:lvl5pPr>
              <a:defRPr sz="1800"/>
            </a:lvl5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29150" y="1825625"/>
            <a:ext cx="3886200" cy="4351338"/>
          </a:xfrm>
        </p:spPr>
        <p:txBody>
          <a:bodyPr>
            <a:normAutofit/>
          </a:bodyPr>
          <a:lstStyle>
            <a:lvl1pPr>
              <a:defRPr sz="2400"/>
            </a:lvl1pPr>
            <a:lvl2pPr>
              <a:defRPr sz="2000"/>
            </a:lvl2pPr>
            <a:lvl3pPr>
              <a:defRPr sz="1800"/>
            </a:lvl3pPr>
            <a:lvl4pPr>
              <a:defRPr sz="1800"/>
            </a:lvl4pPr>
            <a:lvl5pPr>
              <a:defRPr sz="1800"/>
            </a:lvl5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3"/>
          <p:cNvSpPr>
            <a:spLocks noGrp="1"/>
          </p:cNvSpPr>
          <p:nvPr>
            <p:ph type="dt" sz="half" idx="10"/>
          </p:nvPr>
        </p:nvSpPr>
        <p:spPr/>
        <p:txBody>
          <a:bodyPr>
            <a:normAutofit/>
          </a:bodyPr>
          <a:lstStyle>
            <a:lvl1pPr>
              <a:defRPr sz="1200"/>
            </a:lvl1pPr>
          </a:lstStyle>
          <a:p>
            <a:pPr>
              <a:defRPr/>
            </a:pPr>
            <a:fld id="{0068BFBB-FE27-43A4-987A-852D1D8AF0D9}" type="datetimeFigureOut">
              <a:rPr lang="zh-CN" altLang="en-US" smtClean="0"/>
              <a:t/>
            </a:fld>
            <a:endParaRPr lang="zh-CN" altLang="en-US"/>
          </a:p>
        </p:txBody>
      </p:sp>
      <p:sp>
        <p:nvSpPr>
          <p:cNvPr id="6" name="页脚占位符 4"/>
          <p:cNvSpPr>
            <a:spLocks noGrp="1"/>
          </p:cNvSpPr>
          <p:nvPr>
            <p:ph type="ftr" sz="quarter" idx="11"/>
          </p:nvPr>
        </p:nvSpPr>
        <p:spPr/>
        <p:txBody>
          <a:bodyPr>
            <a:normAutofit/>
          </a:bodyPr>
          <a:lstStyle>
            <a:lvl1pPr>
              <a:defRPr sz="1200"/>
            </a:lvl1pPr>
          </a:lstStyle>
          <a:p>
            <a:pPr>
              <a:defRPr/>
            </a:pPr>
            <a:endParaRPr lang="zh-CN" altLang="en-US"/>
          </a:p>
        </p:txBody>
      </p:sp>
      <p:sp>
        <p:nvSpPr>
          <p:cNvPr id="7" name="灯片编号占位符 5"/>
          <p:cNvSpPr>
            <a:spLocks noGrp="1"/>
          </p:cNvSpPr>
          <p:nvPr>
            <p:ph type="sldNum" sz="quarter" idx="12"/>
          </p:nvPr>
        </p:nvSpPr>
        <p:spPr/>
        <p:txBody>
          <a:bodyPr>
            <a:normAutofit/>
          </a:bodyPr>
          <a:lstStyle>
            <a:lvl1pPr>
              <a:defRPr sz="1200"/>
            </a:lvl1pPr>
          </a:lstStyle>
          <a:p>
            <a:pPr>
              <a:defRPr/>
            </a:pPr>
            <a:fld id="{936AF7BE-2893-4DAD-9506-829D67366916}" type="slidenum">
              <a:rPr lang="zh-CN" altLang="en-US" smtClean="0"/>
              <a:t>0</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629841" y="298220"/>
            <a:ext cx="7886700" cy="1325563"/>
          </a:xfrm>
        </p:spPr>
        <p:txBody>
          <a:bodyP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2" y="1681163"/>
            <a:ext cx="3868340" cy="823912"/>
          </a:xfrm>
        </p:spPr>
        <p:txBody>
          <a:bodyPr anchor="b">
            <a:normAutofit/>
          </a:bodyPr>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29842" y="2505075"/>
            <a:ext cx="3868340" cy="3684588"/>
          </a:xfrm>
        </p:spPr>
        <p:txBody>
          <a:bodyPr>
            <a:normAutofit/>
          </a:bodyPr>
          <a:lstStyle>
            <a:lvl1pPr>
              <a:defRPr sz="2400"/>
            </a:lvl1pPr>
            <a:lvl2pPr>
              <a:defRPr sz="2000"/>
            </a:lvl2pPr>
            <a:lvl3pPr>
              <a:defRPr sz="1800"/>
            </a:lvl3pPr>
            <a:lvl4pPr>
              <a:defRPr sz="1800"/>
            </a:lvl4pPr>
            <a:lvl5pPr>
              <a:defRPr sz="1800"/>
            </a:lvl5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29150" y="1681163"/>
            <a:ext cx="3887391" cy="823912"/>
          </a:xfrm>
        </p:spPr>
        <p:txBody>
          <a:bodyPr anchor="b">
            <a:normAutofit/>
          </a:bodyPr>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29150" y="2505075"/>
            <a:ext cx="3887391" cy="3684588"/>
          </a:xfrm>
        </p:spPr>
        <p:txBody>
          <a:bodyPr>
            <a:normAutofit/>
          </a:bodyPr>
          <a:lstStyle>
            <a:lvl1pPr>
              <a:defRPr sz="2400"/>
            </a:lvl1pPr>
            <a:lvl2pPr>
              <a:defRPr sz="2000"/>
            </a:lvl2pPr>
            <a:lvl3pPr>
              <a:defRPr sz="1800"/>
            </a:lvl3pPr>
            <a:lvl4pPr>
              <a:defRPr sz="1800"/>
            </a:lvl4pPr>
            <a:lvl5pPr>
              <a:defRPr sz="1800"/>
            </a:lvl5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3"/>
          <p:cNvSpPr>
            <a:spLocks noGrp="1"/>
          </p:cNvSpPr>
          <p:nvPr>
            <p:ph type="dt" sz="half" idx="10"/>
          </p:nvPr>
        </p:nvSpPr>
        <p:spPr/>
        <p:txBody>
          <a:bodyPr>
            <a:normAutofit/>
          </a:bodyPr>
          <a:lstStyle>
            <a:lvl1pPr>
              <a:defRPr sz="1200"/>
            </a:lvl1pPr>
          </a:lstStyle>
          <a:p>
            <a:pPr>
              <a:defRPr/>
            </a:pPr>
            <a:fld id="{FA1E068E-1FF5-4A22-98A2-BEC36B5BC9B8}" type="datetimeFigureOut">
              <a:rPr lang="zh-CN" altLang="en-US" smtClean="0"/>
              <a:t/>
            </a:fld>
            <a:endParaRPr lang="zh-CN" altLang="en-US"/>
          </a:p>
        </p:txBody>
      </p:sp>
      <p:sp>
        <p:nvSpPr>
          <p:cNvPr id="8" name="页脚占位符 4"/>
          <p:cNvSpPr>
            <a:spLocks noGrp="1"/>
          </p:cNvSpPr>
          <p:nvPr>
            <p:ph type="ftr" sz="quarter" idx="11"/>
          </p:nvPr>
        </p:nvSpPr>
        <p:spPr/>
        <p:txBody>
          <a:bodyPr>
            <a:normAutofit/>
          </a:bodyPr>
          <a:lstStyle>
            <a:lvl1pPr>
              <a:defRPr sz="1200"/>
            </a:lvl1pPr>
          </a:lstStyle>
          <a:p>
            <a:pPr>
              <a:defRPr/>
            </a:pPr>
            <a:endParaRPr lang="zh-CN" altLang="en-US"/>
          </a:p>
        </p:txBody>
      </p:sp>
      <p:sp>
        <p:nvSpPr>
          <p:cNvPr id="9" name="灯片编号占位符 5"/>
          <p:cNvSpPr>
            <a:spLocks noGrp="1"/>
          </p:cNvSpPr>
          <p:nvPr>
            <p:ph type="sldNum" sz="quarter" idx="12"/>
          </p:nvPr>
        </p:nvSpPr>
        <p:spPr/>
        <p:txBody>
          <a:bodyPr>
            <a:normAutofit/>
          </a:bodyPr>
          <a:lstStyle>
            <a:lvl1pPr>
              <a:defRPr sz="1200"/>
            </a:lvl1pPr>
          </a:lstStyle>
          <a:p>
            <a:pPr>
              <a:defRPr/>
            </a:pPr>
            <a:fld id="{E0F1B1E9-1032-478B-BAE4-9BD8E520F72A}" type="slidenum">
              <a:rPr lang="zh-CN" altLang="en-US" smtClean="0"/>
              <a:t>0</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仅标题">
    <p:spTree>
      <p:nvGrpSpPr>
        <p:cNvPr id="1" name=""/>
        <p:cNvGrpSpPr/>
        <p:nvPr/>
      </p:nvGrpSpPr>
      <p:grpSpPr>
        <a:xfrm>
          <a:off x="0" y="0"/>
          <a:ext cx="0" cy="0"/>
        </a:xfrm>
      </p:grpSpPr>
      <p:sp>
        <p:nvSpPr>
          <p:cNvPr id="2" name="标题 1"/>
          <p:cNvSpPr>
            <a:spLocks noGrp="1"/>
          </p:cNvSpPr>
          <p:nvPr>
            <p:ph type="title" hasCustomPrompt="1"/>
          </p:nvPr>
        </p:nvSpPr>
        <p:spPr>
          <a:xfrm>
            <a:off x="4387500" y="2606400"/>
            <a:ext cx="3601800" cy="1015200"/>
          </a:xfrm>
        </p:spPr>
        <p:txBody>
          <a:bodyPr>
            <a:normAutofit/>
          </a:bodyPr>
          <a:lstStyle>
            <a:lvl1pPr>
              <a:defRPr sz="4500">
                <a:solidFill>
                  <a:schemeClr val="bg1"/>
                </a:solidFill>
              </a:defRPr>
            </a:lvl1pPr>
          </a:lstStyle>
          <a:p>
            <a:r>
              <a:rPr lang="zh-CN" altLang="en-US" smtClean="0"/>
              <a:t>编辑标题</a:t>
            </a:r>
            <a:endParaRPr lang="zh-CN" altLang="en-US"/>
          </a:p>
        </p:txBody>
      </p:sp>
      <p:sp>
        <p:nvSpPr>
          <p:cNvPr id="3" name="日期占位符 3"/>
          <p:cNvSpPr>
            <a:spLocks noGrp="1"/>
          </p:cNvSpPr>
          <p:nvPr>
            <p:ph type="dt" sz="half" idx="10"/>
          </p:nvPr>
        </p:nvSpPr>
        <p:spPr/>
        <p:txBody>
          <a:bodyPr>
            <a:normAutofit/>
          </a:bodyPr>
          <a:lstStyle>
            <a:lvl1pPr>
              <a:defRPr sz="1200"/>
            </a:lvl1pPr>
          </a:lstStyle>
          <a:p>
            <a:pPr>
              <a:defRPr/>
            </a:pPr>
            <a:fld id="{5806D23B-8FE4-4352-A9FD-93FCEDA64E73}" type="datetimeFigureOut">
              <a:rPr lang="zh-CN" altLang="en-US" smtClean="0"/>
              <a:t/>
            </a:fld>
            <a:endParaRPr lang="zh-CN" altLang="en-US"/>
          </a:p>
        </p:txBody>
      </p:sp>
      <p:sp>
        <p:nvSpPr>
          <p:cNvPr id="4" name="页脚占位符 4"/>
          <p:cNvSpPr>
            <a:spLocks noGrp="1"/>
          </p:cNvSpPr>
          <p:nvPr>
            <p:ph type="ftr" sz="quarter" idx="11"/>
          </p:nvPr>
        </p:nvSpPr>
        <p:spPr/>
        <p:txBody>
          <a:bodyPr>
            <a:normAutofit/>
          </a:bodyPr>
          <a:lstStyle>
            <a:lvl1pPr>
              <a:defRPr sz="1200"/>
            </a:lvl1pPr>
          </a:lstStyle>
          <a:p>
            <a:pPr>
              <a:defRPr/>
            </a:pPr>
            <a:endParaRPr lang="zh-CN" altLang="en-US"/>
          </a:p>
        </p:txBody>
      </p:sp>
      <p:sp>
        <p:nvSpPr>
          <p:cNvPr id="5" name="灯片编号占位符 5"/>
          <p:cNvSpPr>
            <a:spLocks noGrp="1"/>
          </p:cNvSpPr>
          <p:nvPr>
            <p:ph type="sldNum" sz="quarter" idx="12"/>
          </p:nvPr>
        </p:nvSpPr>
        <p:spPr/>
        <p:txBody>
          <a:bodyPr>
            <a:normAutofit/>
          </a:bodyPr>
          <a:lstStyle>
            <a:lvl1pPr>
              <a:defRPr sz="1200"/>
            </a:lvl1pPr>
          </a:lstStyle>
          <a:p>
            <a:pPr>
              <a:defRPr/>
            </a:pPr>
            <a:fld id="{B644FDB2-6931-4652-856F-1F8F2BA86479}" type="slidenum">
              <a:rPr lang="zh-CN" altLang="en-US" smtClean="0"/>
              <a:t>0</a:t>
            </a:fld>
            <a:endParaRPr lang="zh-CN" altLang="en-US"/>
          </a:p>
        </p:txBody>
      </p:sp>
      <p:sp>
        <p:nvSpPr>
          <p:cNvPr id="12" name="内容占位符 11"/>
          <p:cNvSpPr>
            <a:spLocks noGrp="1"/>
          </p:cNvSpPr>
          <p:nvPr>
            <p:ph sz="quarter" idx="13" hasCustomPrompt="1"/>
          </p:nvPr>
        </p:nvSpPr>
        <p:spPr>
          <a:xfrm>
            <a:off x="4393612" y="3705408"/>
            <a:ext cx="3595688" cy="505260"/>
          </a:xfrm>
        </p:spPr>
        <p:txBody>
          <a:bodyPr anchor="ctr">
            <a:normAutofit/>
          </a:bodyPr>
          <a:lstStyle>
            <a:lvl1pPr marL="0" indent="0">
              <a:buNone/>
              <a:defRPr sz="1800">
                <a:solidFill>
                  <a:schemeClr val="bg1"/>
                </a:solidFill>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zh-CN" altLang="en-US" smtClean="0"/>
              <a:t>编辑文本</a:t>
            </a:r>
            <a:endParaRPr lang="zh-CN" altLang="en-US" smtClean="0"/>
          </a:p>
        </p:txBody>
      </p:sp>
      <p:sp>
        <p:nvSpPr>
          <p:cNvPr id="14" name="文本占位符 13"/>
          <p:cNvSpPr>
            <a:spLocks noGrp="1"/>
          </p:cNvSpPr>
          <p:nvPr>
            <p:ph type="body" sz="quarter" idx="14" hasCustomPrompt="1"/>
          </p:nvPr>
        </p:nvSpPr>
        <p:spPr>
          <a:xfrm>
            <a:off x="4393406" y="4294476"/>
            <a:ext cx="1721644" cy="326793"/>
          </a:xfrm>
        </p:spPr>
        <p:txBody>
          <a:bodyPr>
            <a:normAutofit/>
          </a:bodyPr>
          <a:lstStyle>
            <a:lvl1pPr marL="0" indent="0">
              <a:buNone/>
              <a:defRPr sz="1500">
                <a:solidFill>
                  <a:schemeClr val="bg1"/>
                </a:solidFill>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zh-CN" altLang="en-US" smtClean="0"/>
              <a:t>编辑文本</a:t>
            </a:r>
            <a:endParaRPr lang="zh-CN" altLang="en-US"/>
          </a:p>
        </p:txBody>
      </p:sp>
      <p:sp>
        <p:nvSpPr>
          <p:cNvPr id="16" name="内容占位符 15"/>
          <p:cNvSpPr>
            <a:spLocks noGrp="1"/>
          </p:cNvSpPr>
          <p:nvPr>
            <p:ph sz="quarter" idx="15" hasCustomPrompt="1"/>
          </p:nvPr>
        </p:nvSpPr>
        <p:spPr>
          <a:xfrm>
            <a:off x="6115050" y="4311706"/>
            <a:ext cx="1874044" cy="309563"/>
          </a:xfrm>
        </p:spPr>
        <p:txBody>
          <a:bodyPr>
            <a:normAutofit/>
          </a:bodyPr>
          <a:lstStyle>
            <a:lvl1pPr marL="0" indent="0">
              <a:buNone/>
              <a:defRPr sz="1500">
                <a:solidFill>
                  <a:schemeClr val="bg1"/>
                </a:solidFill>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zh-CN" altLang="en-US" smtClean="0"/>
              <a:t>编辑文本</a:t>
            </a:r>
            <a:endParaRPr lang="zh-CN" altLang="en-US"/>
          </a:p>
        </p:txBody>
      </p:sp>
      <p:grpSp>
        <p:nvGrpSpPr>
          <p:cNvPr id="13" name="组合 12"/>
          <p:cNvGrpSpPr/>
          <p:nvPr/>
        </p:nvGrpSpPr>
        <p:grpSpPr>
          <a:xfrm rot="6149004">
            <a:off x="1224549" y="2726226"/>
            <a:ext cx="3107541" cy="3337199"/>
            <a:chOff x="1338186" y="816687"/>
            <a:chExt cx="2699998" cy="2899537"/>
          </a:xfrm>
        </p:grpSpPr>
        <p:cxnSp>
          <p:nvCxnSpPr>
            <p:cNvPr id="15" name="直接连接符 14"/>
            <p:cNvCxnSpPr/>
            <p:nvPr/>
          </p:nvCxnSpPr>
          <p:spPr>
            <a:xfrm flipH="1">
              <a:off x="1391674" y="939200"/>
              <a:ext cx="2542370" cy="272793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3905808" y="816687"/>
              <a:ext cx="132376" cy="13237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338186" y="3583848"/>
              <a:ext cx="132376" cy="13237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3"/>
          <p:cNvSpPr>
            <a:spLocks noGrp="1"/>
          </p:cNvSpPr>
          <p:nvPr>
            <p:ph type="dt" sz="half" idx="10"/>
          </p:nvPr>
        </p:nvSpPr>
        <p:spPr/>
        <p:txBody>
          <a:bodyPr>
            <a:normAutofit/>
          </a:bodyPr>
          <a:lstStyle>
            <a:lvl1pPr>
              <a:defRPr sz="1200"/>
            </a:lvl1pPr>
          </a:lstStyle>
          <a:p>
            <a:pPr>
              <a:defRPr/>
            </a:pPr>
            <a:fld id="{4E729A15-B350-4394-A127-D0A591FA3732}" type="datetimeFigureOut">
              <a:rPr lang="zh-CN" altLang="en-US" smtClean="0"/>
              <a:t/>
            </a:fld>
            <a:endParaRPr lang="zh-CN" altLang="en-US"/>
          </a:p>
        </p:txBody>
      </p:sp>
      <p:sp>
        <p:nvSpPr>
          <p:cNvPr id="3" name="页脚占位符 4"/>
          <p:cNvSpPr>
            <a:spLocks noGrp="1"/>
          </p:cNvSpPr>
          <p:nvPr>
            <p:ph type="ftr" sz="quarter" idx="11"/>
          </p:nvPr>
        </p:nvSpPr>
        <p:spPr/>
        <p:txBody>
          <a:bodyPr>
            <a:normAutofit/>
          </a:bodyPr>
          <a:lstStyle>
            <a:lvl1pPr>
              <a:defRPr sz="1200"/>
            </a:lvl1pPr>
          </a:lstStyle>
          <a:p>
            <a:pPr>
              <a:defRPr/>
            </a:pPr>
            <a:endParaRPr lang="zh-CN" altLang="en-US"/>
          </a:p>
        </p:txBody>
      </p:sp>
      <p:sp>
        <p:nvSpPr>
          <p:cNvPr id="4" name="灯片编号占位符 5"/>
          <p:cNvSpPr>
            <a:spLocks noGrp="1"/>
          </p:cNvSpPr>
          <p:nvPr>
            <p:ph type="sldNum" sz="quarter" idx="12"/>
          </p:nvPr>
        </p:nvSpPr>
        <p:spPr/>
        <p:txBody>
          <a:bodyPr>
            <a:normAutofit/>
          </a:bodyPr>
          <a:lstStyle>
            <a:lvl1pPr>
              <a:defRPr sz="1200"/>
            </a:lvl1pPr>
          </a:lstStyle>
          <a:p>
            <a:pPr>
              <a:defRPr/>
            </a:pPr>
            <a:fld id="{2ACFACCE-A138-40FB-B6A1-EF63A80E78AD}" type="slidenum">
              <a:rPr lang="zh-CN" altLang="en-US" smtClean="0"/>
              <a:t>0</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hasCustomPrompt="1"/>
          </p:nvPr>
        </p:nvSpPr>
        <p:spPr>
          <a:xfrm>
            <a:off x="629841" y="711200"/>
            <a:ext cx="3196800" cy="1600200"/>
          </a:xfrm>
        </p:spPr>
        <p:txBody>
          <a:bodyPr anchor="t">
            <a:normAutofit/>
          </a:bodyPr>
          <a:lstStyle>
            <a:lvl1pPr>
              <a:defRPr sz="3200"/>
            </a:lvl1pPr>
          </a:lstStyle>
          <a:p>
            <a:r>
              <a:rPr lang="zh-CN" altLang="en-US" smtClean="0"/>
              <a:t>单击此处编辑标题</a:t>
            </a:r>
            <a:endParaRPr lang="zh-CN" altLang="en-US"/>
          </a:p>
        </p:txBody>
      </p:sp>
      <p:sp>
        <p:nvSpPr>
          <p:cNvPr id="3" name="图片占位符 2"/>
          <p:cNvSpPr>
            <a:spLocks noGrp="1"/>
          </p:cNvSpPr>
          <p:nvPr>
            <p:ph type="pic" idx="1" hasCustomPrompt="1"/>
          </p:nvPr>
        </p:nvSpPr>
        <p:spPr>
          <a:xfrm>
            <a:off x="4014391" y="733425"/>
            <a:ext cx="4478400" cy="5403600"/>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zh-CN" altLang="en-US" noProof="0" smtClean="0"/>
              <a:t>图片</a:t>
            </a:r>
            <a:endParaRPr lang="zh-CN" altLang="en-US" noProof="0" smtClean="0"/>
          </a:p>
        </p:txBody>
      </p:sp>
      <p:sp>
        <p:nvSpPr>
          <p:cNvPr id="4" name="文本占位符 3"/>
          <p:cNvSpPr>
            <a:spLocks noGrp="1"/>
          </p:cNvSpPr>
          <p:nvPr>
            <p:ph type="body" sz="half" idx="2"/>
          </p:nvPr>
        </p:nvSpPr>
        <p:spPr>
          <a:xfrm>
            <a:off x="629841" y="2311400"/>
            <a:ext cx="3196800" cy="3811588"/>
          </a:xfrm>
        </p:spPr>
        <p:txBody>
          <a:bodyPr>
            <a:normAutofit/>
          </a:bodyPr>
          <a:lstStyle>
            <a:lvl1pPr marL="0" indent="0">
              <a:buNone/>
              <a:defRPr sz="20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3"/>
          <p:cNvSpPr>
            <a:spLocks noGrp="1"/>
          </p:cNvSpPr>
          <p:nvPr>
            <p:ph type="dt" sz="half" idx="10"/>
          </p:nvPr>
        </p:nvSpPr>
        <p:spPr/>
        <p:txBody>
          <a:bodyPr>
            <a:normAutofit/>
          </a:bodyPr>
          <a:lstStyle>
            <a:lvl1pPr>
              <a:defRPr sz="1200"/>
            </a:lvl1pPr>
          </a:lstStyle>
          <a:p>
            <a:pPr>
              <a:defRPr/>
            </a:pPr>
            <a:fld id="{D9CB8E27-5C0F-496C-84D2-1CFF9CDCD2FD}" type="datetimeFigureOut">
              <a:rPr lang="zh-CN" altLang="en-US" smtClean="0"/>
              <a:t/>
            </a:fld>
            <a:endParaRPr lang="zh-CN" altLang="en-US"/>
          </a:p>
        </p:txBody>
      </p:sp>
      <p:sp>
        <p:nvSpPr>
          <p:cNvPr id="6" name="页脚占位符 4"/>
          <p:cNvSpPr>
            <a:spLocks noGrp="1"/>
          </p:cNvSpPr>
          <p:nvPr>
            <p:ph type="ftr" sz="quarter" idx="11"/>
          </p:nvPr>
        </p:nvSpPr>
        <p:spPr/>
        <p:txBody>
          <a:bodyPr>
            <a:normAutofit/>
          </a:bodyPr>
          <a:lstStyle>
            <a:lvl1pPr>
              <a:defRPr sz="1200"/>
            </a:lvl1pPr>
          </a:lstStyle>
          <a:p>
            <a:pPr>
              <a:defRPr/>
            </a:pPr>
            <a:endParaRPr lang="zh-CN" altLang="en-US"/>
          </a:p>
        </p:txBody>
      </p:sp>
      <p:sp>
        <p:nvSpPr>
          <p:cNvPr id="7" name="灯片编号占位符 5"/>
          <p:cNvSpPr>
            <a:spLocks noGrp="1"/>
          </p:cNvSpPr>
          <p:nvPr>
            <p:ph type="sldNum" sz="quarter" idx="12"/>
          </p:nvPr>
        </p:nvSpPr>
        <p:spPr/>
        <p:txBody>
          <a:bodyPr>
            <a:normAutofit/>
          </a:bodyPr>
          <a:lstStyle>
            <a:lvl1pPr>
              <a:defRPr sz="1200"/>
            </a:lvl1pPr>
          </a:lstStyle>
          <a:p>
            <a:pPr>
              <a:defRPr/>
            </a:pPr>
            <a:fld id="{44004D7D-AAB9-43F1-B1A7-43EBC06C107E}" type="slidenum">
              <a:rPr lang="zh-CN" altLang="en-US" smtClean="0"/>
              <a:t>0</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7448550" y="365125"/>
            <a:ext cx="1066800" cy="5811838"/>
          </a:xfrm>
        </p:spPr>
        <p:txBody>
          <a:bodyPr vert="eaVert">
            <a:normAutofit/>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365125"/>
            <a:ext cx="6657975" cy="5811838"/>
          </a:xfrm>
        </p:spPr>
        <p:txBody>
          <a:bodyPr vert="eaVert">
            <a:normAutofit/>
          </a:bodyPr>
          <a:lstStyle>
            <a:lvl1pPr>
              <a:defRPr sz="2400"/>
            </a:lvl1pPr>
            <a:lvl2pPr>
              <a:defRPr sz="2000"/>
            </a:lvl2pPr>
            <a:lvl3pPr>
              <a:defRPr sz="1800"/>
            </a:lvl3pPr>
            <a:lvl4pPr>
              <a:defRPr sz="1800"/>
            </a:lvl4pPr>
            <a:lvl5pPr>
              <a:defRPr sz="1800"/>
            </a:lvl5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normAutofit/>
          </a:bodyPr>
          <a:lstStyle>
            <a:lvl1pPr>
              <a:defRPr sz="1200"/>
            </a:lvl1pPr>
          </a:lstStyle>
          <a:p>
            <a:pPr>
              <a:defRPr/>
            </a:pPr>
            <a:fld id="{5806D23B-8FE4-4352-A9FD-93FCEDA64E73}" type="datetimeFigureOut">
              <a:rPr lang="zh-CN" altLang="en-US" smtClean="0"/>
              <a:t/>
            </a:fld>
            <a:endParaRPr lang="zh-CN" altLang="en-US"/>
          </a:p>
        </p:txBody>
      </p:sp>
      <p:sp>
        <p:nvSpPr>
          <p:cNvPr id="5" name="页脚占位符 4"/>
          <p:cNvSpPr>
            <a:spLocks noGrp="1"/>
          </p:cNvSpPr>
          <p:nvPr>
            <p:ph type="ftr" sz="quarter" idx="11"/>
          </p:nvPr>
        </p:nvSpPr>
        <p:spPr/>
        <p:txBody>
          <a:bodyPr>
            <a:normAutofit/>
          </a:bodyPr>
          <a:lstStyle>
            <a:lvl1pPr>
              <a:defRPr sz="1200"/>
            </a:lvl1pPr>
          </a:lstStyle>
          <a:p>
            <a:pPr>
              <a:defRPr/>
            </a:pPr>
            <a:endParaRPr lang="zh-CN" altLang="en-US"/>
          </a:p>
        </p:txBody>
      </p:sp>
      <p:sp>
        <p:nvSpPr>
          <p:cNvPr id="6" name="灯片编号占位符 5"/>
          <p:cNvSpPr>
            <a:spLocks noGrp="1"/>
          </p:cNvSpPr>
          <p:nvPr>
            <p:ph type="sldNum" sz="quarter" idx="12"/>
          </p:nvPr>
        </p:nvSpPr>
        <p:spPr/>
        <p:txBody>
          <a:bodyPr>
            <a:normAutofit/>
          </a:bodyPr>
          <a:lstStyle>
            <a:lvl1pPr>
              <a:defRPr sz="1200"/>
            </a:lvl1pPr>
          </a:lstStyle>
          <a:p>
            <a:pPr>
              <a:defRPr/>
            </a:pPr>
            <a:fld id="{B644FDB2-6931-4652-856F-1F8F2BA86479}" type="slidenum">
              <a:rPr lang="zh-CN" altLang="en-US" smtClean="0"/>
              <a:t>0</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内容">
    <p:spTree>
      <p:nvGrpSpPr>
        <p:cNvPr id="1" name=""/>
        <p:cNvGrpSpPr/>
        <p:nvPr/>
      </p:nvGrpSpPr>
      <p:grpSpPr>
        <a:xfrm>
          <a:off x="0" y="0"/>
          <a:ext cx="0" cy="0"/>
        </a:xfrm>
      </p:grpSpPr>
      <p:sp>
        <p:nvSpPr>
          <p:cNvPr id="3" name="日期占位符 2"/>
          <p:cNvSpPr>
            <a:spLocks noGrp="1"/>
          </p:cNvSpPr>
          <p:nvPr>
            <p:ph type="dt" sz="half" idx="10"/>
          </p:nvPr>
        </p:nvSpPr>
        <p:spPr/>
        <p:txBody>
          <a:bodyPr>
            <a:normAutofit/>
          </a:bodyPr>
          <a:lstStyle>
            <a:lvl1pPr>
              <a:defRPr sz="1200"/>
            </a:lvl1pPr>
          </a:lstStyle>
          <a:p>
            <a:pPr>
              <a:defRPr/>
            </a:pPr>
            <a:fld id="{5806D23B-8FE4-4352-A9FD-93FCEDA64E73}" type="datetimeFigureOut">
              <a:rPr lang="zh-CN" altLang="en-US" smtClean="0"/>
              <a:t/>
            </a:fld>
            <a:endParaRPr lang="zh-CN" altLang="en-US"/>
          </a:p>
        </p:txBody>
      </p:sp>
      <p:sp>
        <p:nvSpPr>
          <p:cNvPr id="4" name="页脚占位符 3"/>
          <p:cNvSpPr>
            <a:spLocks noGrp="1"/>
          </p:cNvSpPr>
          <p:nvPr>
            <p:ph type="ftr" sz="quarter" idx="11"/>
          </p:nvPr>
        </p:nvSpPr>
        <p:spPr/>
        <p:txBody>
          <a:bodyPr>
            <a:normAutofit/>
          </a:bodyPr>
          <a:lstStyle>
            <a:lvl1pPr>
              <a:defRPr sz="1200"/>
            </a:lvl1pPr>
          </a:lstStyle>
          <a:p>
            <a:pPr>
              <a:defRPr/>
            </a:pPr>
            <a:endParaRPr lang="zh-CN" altLang="en-US"/>
          </a:p>
        </p:txBody>
      </p:sp>
      <p:sp>
        <p:nvSpPr>
          <p:cNvPr id="5" name="灯片编号占位符 4"/>
          <p:cNvSpPr>
            <a:spLocks noGrp="1"/>
          </p:cNvSpPr>
          <p:nvPr>
            <p:ph type="sldNum" sz="quarter" idx="12"/>
          </p:nvPr>
        </p:nvSpPr>
        <p:spPr/>
        <p:txBody>
          <a:bodyPr>
            <a:normAutofit/>
          </a:bodyPr>
          <a:lstStyle>
            <a:lvl1pPr>
              <a:defRPr sz="1200"/>
            </a:lvl1pPr>
          </a:lstStyle>
          <a:p>
            <a:pPr>
              <a:defRPr/>
            </a:pPr>
            <a:fld id="{B644FDB2-6931-4652-856F-1F8F2BA86479}" type="slidenum">
              <a:rPr lang="zh-CN" altLang="en-US" smtClean="0"/>
              <a:t>0</a:t>
            </a:fld>
            <a:endParaRPr lang="zh-CN" altLang="en-US"/>
          </a:p>
        </p:txBody>
      </p:sp>
      <p:sp>
        <p:nvSpPr>
          <p:cNvPr id="7" name="内容占位符 6"/>
          <p:cNvSpPr>
            <a:spLocks noGrp="1"/>
          </p:cNvSpPr>
          <p:nvPr>
            <p:ph sz="quarter" idx="13"/>
          </p:nvPr>
        </p:nvSpPr>
        <p:spPr>
          <a:xfrm>
            <a:off x="628650" y="557214"/>
            <a:ext cx="7886700" cy="5597525"/>
          </a:xfrm>
        </p:spPr>
        <p:txBody>
          <a:bodyPr>
            <a:normAutofit/>
          </a:bodyPr>
          <a:lstStyle>
            <a:lvl1pPr>
              <a:defRPr sz="2400"/>
            </a:lvl1pPr>
            <a:lvl2pPr>
              <a:defRPr sz="2000"/>
            </a:lvl2pPr>
            <a:lvl3pPr>
              <a:defRPr sz="1800"/>
            </a:lvl3pPr>
            <a:lvl4pPr>
              <a:defRPr sz="1800"/>
            </a:lvl4pPr>
            <a:lvl5pPr>
              <a:defRPr sz="1800"/>
            </a:lvl5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tags" Target="../tags/tag1.xml" /><Relationship Id="rId12" Type="http://schemas.openxmlformats.org/officeDocument/2006/relationships/tags" Target="../tags/tag2.xml" /><Relationship Id="rId13" Type="http://schemas.openxmlformats.org/officeDocument/2006/relationships/tags" Target="../tags/tag3.xml" /><Relationship Id="rId14"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1.xml" /><Relationship Id="rId10" Type="http://schemas.openxmlformats.org/officeDocument/2006/relationships/slideLayout" Target="../slideLayouts/slideLayout20.xml" /><Relationship Id="rId11" Type="http://schemas.openxmlformats.org/officeDocument/2006/relationships/tags" Target="../tags/tag4.xml" /><Relationship Id="rId12" Type="http://schemas.openxmlformats.org/officeDocument/2006/relationships/tags" Target="../tags/tag5.xml" /><Relationship Id="rId13" Type="http://schemas.openxmlformats.org/officeDocument/2006/relationships/tags" Target="../tags/tag6.xml" /><Relationship Id="rId14" Type="http://schemas.openxmlformats.org/officeDocument/2006/relationships/tags" Target="../tags/tag7.xml" /><Relationship Id="rId15" Type="http://schemas.openxmlformats.org/officeDocument/2006/relationships/theme" Target="../theme/theme2.xml" /><Relationship Id="rId2" Type="http://schemas.openxmlformats.org/officeDocument/2006/relationships/slideLayout" Target="../slideLayouts/slideLayout12.xml" /><Relationship Id="rId3" Type="http://schemas.openxmlformats.org/officeDocument/2006/relationships/slideLayout" Target="../slideLayouts/slideLayout13.xml" /><Relationship Id="rId4" Type="http://schemas.openxmlformats.org/officeDocument/2006/relationships/slideLayout" Target="../slideLayouts/slideLayout14.xml" /><Relationship Id="rId5" Type="http://schemas.openxmlformats.org/officeDocument/2006/relationships/slideLayout" Target="../slideLayouts/slideLayout15.xml" /><Relationship Id="rId6" Type="http://schemas.openxmlformats.org/officeDocument/2006/relationships/slideLayout" Target="../slideLayouts/slideLayout16.xml" /><Relationship Id="rId7" Type="http://schemas.openxmlformats.org/officeDocument/2006/relationships/slideLayout" Target="../slideLayouts/slideLayout17.xml" /><Relationship Id="rId8" Type="http://schemas.openxmlformats.org/officeDocument/2006/relationships/slideLayout" Target="../slideLayouts/slideLayout18.xml" /><Relationship Id="rId9" Type="http://schemas.openxmlformats.org/officeDocument/2006/relationships/slideLayout" Target="../slideLayouts/slideLayout1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0000FF"/>
        </a:solidFill>
        <a:effectLst/>
      </p:bgPr>
    </p:bg>
    <p:spTree>
      <p:nvGrpSpPr>
        <p:cNvPr id="1" name=""/>
        <p:cNvGrpSpPr/>
        <p:nvPr/>
      </p:nvGrpSpPr>
      <p:grpSpPr>
        <a:xfrm>
          <a:off x="0" y="0"/>
          <a:ext cx="0" cy="0"/>
        </a:xfrm>
      </p:grpSpPr>
      <p:sp>
        <p:nvSpPr>
          <p:cNvPr id="2" name="标题占位符 1"/>
          <p:cNvSpPr>
            <a:spLocks noGrp="1"/>
          </p:cNvSpPr>
          <p:nvPr>
            <p:ph type="title"/>
            <p:custDataLst>
              <p:tags r:id="rId11"/>
            </p:custDataLst>
          </p:nvPr>
        </p:nvSpPr>
        <p:spPr>
          <a:xfrm>
            <a:off x="628650" y="365125"/>
            <a:ext cx="78867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2"/>
            </p:custDataLst>
          </p:nvPr>
        </p:nvSpPr>
        <p:spPr>
          <a:xfrm>
            <a:off x="628650" y="1825625"/>
            <a:ext cx="78867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6356350"/>
            <a:ext cx="2057400" cy="365125"/>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t>0</a:t>
            </a:fld>
            <a:endParaRPr lang="zh-CN" altLang="en-US"/>
          </a:p>
        </p:txBody>
      </p:sp>
      <p:sp>
        <p:nvSpPr>
          <p:cNvPr id="7" name="KSO_TEMPLATE" hidden="1"/>
          <p:cNvSpPr/>
          <p:nvPr userDrawn="1">
            <p:custDataLst>
              <p:tags r:id="rId13"/>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p:timing/>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90204" pitchFamily="34" charset="0"/>
        <a:buChar char="•"/>
        <a:defRPr sz="24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90204" pitchFamily="34" charset="0"/>
        <a:buChar char="•"/>
        <a:defRPr sz="20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90204" pitchFamily="34" charset="0"/>
        <a:buChar char="•"/>
        <a:defRPr sz="18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9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9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0000FF"/>
        </a:solidFill>
        <a:effectLst/>
      </p:bgPr>
    </p:bg>
    <p:spTree>
      <p:nvGrpSpPr>
        <p:cNvPr id="1" name=""/>
        <p:cNvGrpSpPr/>
        <p:nvPr/>
      </p:nvGrpSpPr>
      <p:grpSpPr>
        <a:xfrm>
          <a:off x="0" y="0"/>
          <a:ext cx="0" cy="0"/>
        </a:xfrm>
      </p:grpSpPr>
      <p:sp>
        <p:nvSpPr>
          <p:cNvPr id="1026" name="标题占位符 1"/>
          <p:cNvSpPr>
            <a:spLocks noGrp="1"/>
          </p:cNvSpPr>
          <p:nvPr>
            <p:ph type="title"/>
            <p:custDataLst>
              <p:tags r:id="rId11"/>
            </p:custDataLst>
          </p:nvPr>
        </p:nvSpPr>
        <p:spPr bwMode="auto">
          <a:xfrm>
            <a:off x="628650" y="365126"/>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normAutofit/>
          </a:bodyPr>
          <a:lstStyle/>
          <a:p>
            <a:pPr lvl="0"/>
            <a:r>
              <a:rPr lang="zh-CN" altLang="en-US" smtClean="0"/>
              <a:t>单击此处编辑母版标题样式</a:t>
            </a:r>
            <a:endParaRPr lang="zh-CN" altLang="en-US" smtClean="0"/>
          </a:p>
        </p:txBody>
      </p:sp>
      <p:sp>
        <p:nvSpPr>
          <p:cNvPr id="1027" name="文本占位符 2"/>
          <p:cNvSpPr>
            <a:spLocks noGrp="1"/>
          </p:cNvSpPr>
          <p:nvPr>
            <p:ph type="body" idx="1"/>
            <p:custDataLst>
              <p:tags r:id="rId12"/>
            </p:custDataLst>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4" name="日期占位符 3"/>
          <p:cNvSpPr>
            <a:spLocks noGrp="1"/>
          </p:cNvSpPr>
          <p:nvPr>
            <p:ph type="dt" sz="half" idx="2"/>
          </p:nvPr>
        </p:nvSpPr>
        <p:spPr>
          <a:xfrm>
            <a:off x="628650" y="6356351"/>
            <a:ext cx="2057400" cy="365125"/>
          </a:xfrm>
          <a:prstGeom prst="rect">
            <a:avLst/>
          </a:prstGeom>
        </p:spPr>
        <p:txBody>
          <a:bodyPr vert="horz" lIns="91440" tIns="45720" rIns="91440" bIns="45720" rtlCol="0" anchor="ctr">
            <a:normAutofit/>
          </a:bodyPr>
          <a:lstStyle>
            <a:lvl1pPr algn="l" eaLnBrk="1" fontAlgn="auto" hangingPunct="1">
              <a:spcBef>
                <a:spcPct val="0"/>
              </a:spcBef>
              <a:spcAft>
                <a:spcPct val="0"/>
              </a:spcAft>
              <a:defRPr sz="1200" smtClean="0">
                <a:solidFill>
                  <a:schemeClr val="tx1">
                    <a:tint val="75000"/>
                  </a:schemeClr>
                </a:solidFill>
                <a:latin typeface="+mn-lt"/>
                <a:ea typeface="+mn-ea"/>
              </a:defRPr>
            </a:lvl1pPr>
          </a:lstStyle>
          <a:p>
            <a:pPr>
              <a:defRPr/>
            </a:pPr>
            <a:fld id="{5806D23B-8FE4-4352-A9FD-93FCEDA64E73}" type="datetimeFigureOut">
              <a:rPr lang="zh-CN" altLang="en-US" smtClean="0"/>
              <a:t/>
            </a:fld>
            <a:endParaRPr lang="zh-CN" altLang="en-US"/>
          </a:p>
        </p:txBody>
      </p:sp>
      <p:sp>
        <p:nvSpPr>
          <p:cNvPr id="5" name="页脚占位符 4"/>
          <p:cNvSpPr>
            <a:spLocks noGrp="1"/>
          </p:cNvSpPr>
          <p:nvPr>
            <p:ph type="ftr" sz="quarter" idx="3"/>
          </p:nvPr>
        </p:nvSpPr>
        <p:spPr>
          <a:xfrm>
            <a:off x="3028950" y="6356351"/>
            <a:ext cx="3086100" cy="365125"/>
          </a:xfrm>
          <a:prstGeom prst="rect">
            <a:avLst/>
          </a:prstGeom>
        </p:spPr>
        <p:txBody>
          <a:bodyPr vert="horz" lIns="91440" tIns="45720" rIns="91440" bIns="45720" rtlCol="0" anchor="ctr">
            <a:normAutofit/>
          </a:bodyPr>
          <a:lstStyle>
            <a:lvl1pPr algn="ctr" eaLnBrk="1" fontAlgn="auto" hangingPunct="1">
              <a:spcBef>
                <a:spcPct val="0"/>
              </a:spcBef>
              <a:spcAft>
                <a:spcPct val="0"/>
              </a:spcAft>
              <a:defRPr sz="1200" smtClean="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6457950" y="6356351"/>
            <a:ext cx="2057400" cy="365125"/>
          </a:xfrm>
          <a:prstGeom prst="rect">
            <a:avLst/>
          </a:prstGeom>
        </p:spPr>
        <p:txBody>
          <a:bodyPr vert="horz" lIns="91440" tIns="45720" rIns="91440" bIns="45720" rtlCol="0" anchor="ctr">
            <a:normAutofit/>
          </a:bodyPr>
          <a:lstStyle>
            <a:lvl1pPr algn="r" eaLnBrk="1" fontAlgn="auto" hangingPunct="1">
              <a:spcBef>
                <a:spcPct val="0"/>
              </a:spcBef>
              <a:spcAft>
                <a:spcPct val="0"/>
              </a:spcAft>
              <a:defRPr sz="1200" smtClean="0">
                <a:solidFill>
                  <a:schemeClr val="tx1">
                    <a:tint val="75000"/>
                  </a:schemeClr>
                </a:solidFill>
                <a:latin typeface="+mn-lt"/>
                <a:ea typeface="+mn-ea"/>
              </a:defRPr>
            </a:lvl1pPr>
          </a:lstStyle>
          <a:p>
            <a:pPr>
              <a:defRPr/>
            </a:pPr>
            <a:fld id="{B644FDB2-6931-4652-856F-1F8F2BA86479}" type="slidenum">
              <a:rPr lang="zh-CN" altLang="en-US" smtClean="0"/>
              <a:t>0</a:t>
            </a:fld>
            <a:endParaRPr lang="zh-CN" altLang="en-US"/>
          </a:p>
        </p:txBody>
      </p:sp>
      <p:sp>
        <p:nvSpPr>
          <p:cNvPr id="2" name="KSO_TEMPLATE" hidden="1"/>
          <p:cNvSpPr/>
          <p:nvPr>
            <p:custDataLst>
              <p:tags r:id="rId13"/>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KSO_TEMPLATE" hidden="1"/>
          <p:cNvSpPr/>
          <p:nvPr>
            <p:custDataLst>
              <p:tags r:id="rId14"/>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Lst>
  <p:transition/>
  <p:timing/>
  <p:txStyles>
    <p:titleStyle>
      <a:lvl1pPr algn="l" rtl="0" eaLnBrk="1" fontAlgn="base" hangingPunct="1">
        <a:lnSpc>
          <a:spcPct val="90000"/>
        </a:lnSpc>
        <a:spcBef>
          <a:spcPct val="0"/>
        </a:spcBef>
        <a:spcAft>
          <a:spcPct val="0"/>
        </a:spcAft>
        <a:defRPr sz="3600" kern="1200">
          <a:solidFill>
            <a:schemeClr val="tx1"/>
          </a:solidFill>
          <a:latin typeface="+mj-lt"/>
          <a:ea typeface="+mj-ea"/>
          <a:cs typeface="+mj-cs"/>
        </a:defRPr>
      </a:lvl1pPr>
      <a:lvl2pPr algn="l" rtl="0" eaLnBrk="1" fontAlgn="base" hangingPunct="1">
        <a:lnSpc>
          <a:spcPct val="90000"/>
        </a:lnSpc>
        <a:spcBef>
          <a:spcPct val="0"/>
        </a:spcBef>
        <a:spcAft>
          <a:spcPct val="0"/>
        </a:spcAft>
        <a:defRPr sz="3300">
          <a:solidFill>
            <a:schemeClr val="tx1"/>
          </a:solidFill>
          <a:latin typeface="Calibri Light" panose="020f0302020204030204" pitchFamily="34" charset="0"/>
          <a:ea typeface="宋体" panose="02010600030101010101" pitchFamily="2" charset="-122"/>
        </a:defRPr>
      </a:lvl2pPr>
      <a:lvl3pPr algn="l" rtl="0" eaLnBrk="1" fontAlgn="base" hangingPunct="1">
        <a:lnSpc>
          <a:spcPct val="90000"/>
        </a:lnSpc>
        <a:spcBef>
          <a:spcPct val="0"/>
        </a:spcBef>
        <a:spcAft>
          <a:spcPct val="0"/>
        </a:spcAft>
        <a:defRPr sz="3300">
          <a:solidFill>
            <a:schemeClr val="tx1"/>
          </a:solidFill>
          <a:latin typeface="Calibri Light" panose="020f0302020204030204" pitchFamily="34" charset="0"/>
          <a:ea typeface="宋体" panose="02010600030101010101" pitchFamily="2" charset="-122"/>
        </a:defRPr>
      </a:lvl3pPr>
      <a:lvl4pPr algn="l" rtl="0" eaLnBrk="1" fontAlgn="base" hangingPunct="1">
        <a:lnSpc>
          <a:spcPct val="90000"/>
        </a:lnSpc>
        <a:spcBef>
          <a:spcPct val="0"/>
        </a:spcBef>
        <a:spcAft>
          <a:spcPct val="0"/>
        </a:spcAft>
        <a:defRPr sz="3300">
          <a:solidFill>
            <a:schemeClr val="tx1"/>
          </a:solidFill>
          <a:latin typeface="Calibri Light" panose="020f0302020204030204" pitchFamily="34" charset="0"/>
          <a:ea typeface="宋体" panose="02010600030101010101" pitchFamily="2" charset="-122"/>
        </a:defRPr>
      </a:lvl4pPr>
      <a:lvl5pPr algn="l" rtl="0" eaLnBrk="1" fontAlgn="base" hangingPunct="1">
        <a:lnSpc>
          <a:spcPct val="90000"/>
        </a:lnSpc>
        <a:spcBef>
          <a:spcPct val="0"/>
        </a:spcBef>
        <a:spcAft>
          <a:spcPct val="0"/>
        </a:spcAft>
        <a:defRPr sz="3300">
          <a:solidFill>
            <a:schemeClr val="tx1"/>
          </a:solidFill>
          <a:latin typeface="Calibri Light" panose="020f0302020204030204" pitchFamily="34" charset="0"/>
          <a:ea typeface="宋体" panose="02010600030101010101" pitchFamily="2" charset="-122"/>
        </a:defRPr>
      </a:lvl5pPr>
      <a:lvl6pPr marL="342900" algn="l" rtl="0" eaLnBrk="1" fontAlgn="base" hangingPunct="1">
        <a:lnSpc>
          <a:spcPct val="90000"/>
        </a:lnSpc>
        <a:spcBef>
          <a:spcPct val="0"/>
        </a:spcBef>
        <a:spcAft>
          <a:spcPct val="0"/>
        </a:spcAft>
        <a:defRPr sz="3300">
          <a:solidFill>
            <a:schemeClr val="tx1"/>
          </a:solidFill>
          <a:latin typeface="Calibri Light" panose="020f0302020204030204" pitchFamily="34" charset="0"/>
          <a:ea typeface="宋体" panose="02010600030101010101" pitchFamily="2" charset="-122"/>
        </a:defRPr>
      </a:lvl6pPr>
      <a:lvl7pPr marL="685800" algn="l" rtl="0" eaLnBrk="1" fontAlgn="base" hangingPunct="1">
        <a:lnSpc>
          <a:spcPct val="90000"/>
        </a:lnSpc>
        <a:spcBef>
          <a:spcPct val="0"/>
        </a:spcBef>
        <a:spcAft>
          <a:spcPct val="0"/>
        </a:spcAft>
        <a:defRPr sz="3300">
          <a:solidFill>
            <a:schemeClr val="tx1"/>
          </a:solidFill>
          <a:latin typeface="Calibri Light" panose="020f0302020204030204" pitchFamily="34" charset="0"/>
          <a:ea typeface="宋体" panose="02010600030101010101" pitchFamily="2" charset="-122"/>
        </a:defRPr>
      </a:lvl7pPr>
      <a:lvl8pPr marL="1028700" algn="l" rtl="0" eaLnBrk="1" fontAlgn="base" hangingPunct="1">
        <a:lnSpc>
          <a:spcPct val="90000"/>
        </a:lnSpc>
        <a:spcBef>
          <a:spcPct val="0"/>
        </a:spcBef>
        <a:spcAft>
          <a:spcPct val="0"/>
        </a:spcAft>
        <a:defRPr sz="3300">
          <a:solidFill>
            <a:schemeClr val="tx1"/>
          </a:solidFill>
          <a:latin typeface="Calibri Light" panose="020f0302020204030204" pitchFamily="34" charset="0"/>
          <a:ea typeface="宋体" panose="02010600030101010101" pitchFamily="2" charset="-122"/>
        </a:defRPr>
      </a:lvl8pPr>
      <a:lvl9pPr marL="1371600" algn="l" rtl="0" eaLnBrk="1" fontAlgn="base" hangingPunct="1">
        <a:lnSpc>
          <a:spcPct val="90000"/>
        </a:lnSpc>
        <a:spcBef>
          <a:spcPct val="0"/>
        </a:spcBef>
        <a:spcAft>
          <a:spcPct val="0"/>
        </a:spcAft>
        <a:defRPr sz="3300">
          <a:solidFill>
            <a:schemeClr val="tx1"/>
          </a:solidFill>
          <a:latin typeface="Calibri Light" panose="020f0302020204030204" pitchFamily="34" charset="0"/>
          <a:ea typeface="宋体" panose="02010600030101010101" pitchFamily="2" charset="-122"/>
        </a:defRPr>
      </a:lvl9pPr>
    </p:titleStyle>
    <p:bodyStyle>
      <a:lvl1pPr marL="171450" indent="-171450" algn="l" rtl="0" eaLnBrk="1" fontAlgn="base" hangingPunct="1">
        <a:lnSpc>
          <a:spcPct val="90000"/>
        </a:lnSpc>
        <a:spcBef>
          <a:spcPts val="750"/>
        </a:spcBef>
        <a:spcAft>
          <a:spcPct val="0"/>
        </a:spcAft>
        <a:buFont typeface="Arial" panose="020b0604020202090204" pitchFamily="34" charset="0"/>
        <a:buChar char="•"/>
        <a:defRPr sz="2400" kern="1200">
          <a:solidFill>
            <a:schemeClr val="tx1"/>
          </a:solidFill>
          <a:latin typeface="+mn-lt"/>
          <a:ea typeface="+mn-ea"/>
          <a:cs typeface="+mn-cs"/>
        </a:defRPr>
      </a:lvl1pPr>
      <a:lvl2pPr marL="514350" indent="-171450" algn="l" rtl="0" eaLnBrk="1" fontAlgn="base" hangingPunct="1">
        <a:lnSpc>
          <a:spcPct val="90000"/>
        </a:lnSpc>
        <a:spcBef>
          <a:spcPts val="375"/>
        </a:spcBef>
        <a:spcAft>
          <a:spcPct val="0"/>
        </a:spcAft>
        <a:buFont typeface="Arial" panose="020b0604020202090204" pitchFamily="34" charset="0"/>
        <a:buChar char="•"/>
        <a:defRPr sz="2000" kern="1200">
          <a:solidFill>
            <a:schemeClr val="tx1"/>
          </a:solidFill>
          <a:latin typeface="+mn-lt"/>
          <a:ea typeface="+mn-ea"/>
          <a:cs typeface="+mn-cs"/>
        </a:defRPr>
      </a:lvl2pPr>
      <a:lvl3pPr marL="857250" indent="-171450" algn="l" rtl="0" eaLnBrk="1" fontAlgn="base" hangingPunct="1">
        <a:lnSpc>
          <a:spcPct val="90000"/>
        </a:lnSpc>
        <a:spcBef>
          <a:spcPts val="375"/>
        </a:spcBef>
        <a:spcAft>
          <a:spcPct val="0"/>
        </a:spcAft>
        <a:buFont typeface="Arial" panose="020b0604020202090204" pitchFamily="34" charset="0"/>
        <a:buChar char="•"/>
        <a:defRPr sz="1800" kern="1200">
          <a:solidFill>
            <a:schemeClr val="tx1"/>
          </a:solidFill>
          <a:latin typeface="+mn-lt"/>
          <a:ea typeface="+mn-ea"/>
          <a:cs typeface="+mn-cs"/>
        </a:defRPr>
      </a:lvl3pPr>
      <a:lvl4pPr marL="1200150" indent="-171450" algn="l" rtl="0" eaLnBrk="1" fontAlgn="base" hangingPunct="1">
        <a:lnSpc>
          <a:spcPct val="90000"/>
        </a:lnSpc>
        <a:spcBef>
          <a:spcPts val="375"/>
        </a:spcBef>
        <a:spcAft>
          <a:spcPct val="0"/>
        </a:spcAft>
        <a:buFont typeface="Arial" panose="020b0604020202090204" pitchFamily="34" charset="0"/>
        <a:buChar char="•"/>
        <a:defRPr sz="1800" kern="1200">
          <a:solidFill>
            <a:schemeClr val="tx1"/>
          </a:solidFill>
          <a:latin typeface="+mn-lt"/>
          <a:ea typeface="+mn-ea"/>
          <a:cs typeface="+mn-cs"/>
        </a:defRPr>
      </a:lvl4pPr>
      <a:lvl5pPr marL="1543050" indent="-171450" algn="l" rtl="0" eaLnBrk="1" fontAlgn="base" hangingPunct="1">
        <a:lnSpc>
          <a:spcPct val="90000"/>
        </a:lnSpc>
        <a:spcBef>
          <a:spcPts val="375"/>
        </a:spcBef>
        <a:spcAft>
          <a:spcPct val="0"/>
        </a:spcAft>
        <a:buFont typeface="Arial" panose="020b060402020209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9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9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9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9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notesSlide" Target="../notesSlides/notesSlide1.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image" Target="../media/image1.png" /><Relationship Id="rId6" Type="http://schemas.openxmlformats.org/officeDocument/2006/relationships/image" Target="../media/image2.png" /><Relationship Id="rId7" Type="http://schemas.openxmlformats.org/officeDocument/2006/relationships/image" Target="../media/image3.png" /><Relationship Id="rId8" Type="http://schemas.openxmlformats.org/officeDocument/2006/relationships/image" Target="../media/image4.png" /><Relationship Id="rId9" Type="http://schemas.openxmlformats.org/officeDocument/2006/relationships/tags" Target="../tags/tag10.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5.png" /><Relationship Id="rId3" Type="http://schemas.openxmlformats.org/officeDocument/2006/relationships/tags" Target="../tags/tag11.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notesSlide" Target="../notesSlides/notesSlide2.xml" /><Relationship Id="rId3" Type="http://schemas.microsoft.com/office/2007/relationships/diagramDrawing" Target="../diagrams/drawing1.xml" /><Relationship Id="rId4" Type="http://schemas.openxmlformats.org/officeDocument/2006/relationships/diagramData" Target="../diagrams/data1.xml" /><Relationship Id="rId5" Type="http://schemas.openxmlformats.org/officeDocument/2006/relationships/diagramLayout" Target="../diagrams/layout1.xml" /><Relationship Id="rId6" Type="http://schemas.openxmlformats.org/officeDocument/2006/relationships/diagramQuickStyle" Target="../diagrams/quickStyle1.xml" /><Relationship Id="rId7" Type="http://schemas.openxmlformats.org/officeDocument/2006/relationships/diagramColors" Target="../diagrams/colors1.xml" /><Relationship Id="rId8" Type="http://schemas.openxmlformats.org/officeDocument/2006/relationships/tags" Target="../tags/tag1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image" Target="../media/image6.png" /><Relationship Id="rId3" Type="http://schemas.openxmlformats.org/officeDocument/2006/relationships/tags" Target="../tags/tag13.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14.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image" Target="../media/image7.png" /><Relationship Id="rId3" Type="http://schemas.openxmlformats.org/officeDocument/2006/relationships/image" Target="../media/image8.png" /><Relationship Id="rId4" Type="http://schemas.openxmlformats.org/officeDocument/2006/relationships/tags" Target="../tags/tag15.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notesSlide" Target="../notesSlides/notesSlide3.xml" /><Relationship Id="rId3" Type="http://schemas.openxmlformats.org/officeDocument/2006/relationships/image" Target="../media/image9.png" /><Relationship Id="rId4" Type="http://schemas.openxmlformats.org/officeDocument/2006/relationships/image" Target="../media/image10.jpeg" /><Relationship Id="rId5" Type="http://schemas.openxmlformats.org/officeDocument/2006/relationships/tags" Target="../tags/tag16.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microsoft.com/office/2007/relationships/diagramDrawing" Target="../diagrams/drawing2.xml" /><Relationship Id="rId3" Type="http://schemas.openxmlformats.org/officeDocument/2006/relationships/diagramData" Target="../diagrams/data2.xml" /><Relationship Id="rId4" Type="http://schemas.openxmlformats.org/officeDocument/2006/relationships/diagramLayout" Target="../diagrams/layout2.xml" /><Relationship Id="rId5" Type="http://schemas.openxmlformats.org/officeDocument/2006/relationships/diagramQuickStyle" Target="../diagrams/quickStyle2.xml" /><Relationship Id="rId6" Type="http://schemas.openxmlformats.org/officeDocument/2006/relationships/diagramColors" Target="../diagrams/colors2.xml" /><Relationship Id="rId7" Type="http://schemas.openxmlformats.org/officeDocument/2006/relationships/image" Target="../media/image11.png" /><Relationship Id="rId8" Type="http://schemas.openxmlformats.org/officeDocument/2006/relationships/image" Target="../media/image12.png" /><Relationship Id="rId9" Type="http://schemas.openxmlformats.org/officeDocument/2006/relationships/tags" Target="../tags/tag17.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notesSlide" Target="../notesSlides/notesSlide4.xml" /><Relationship Id="rId3" Type="http://schemas.microsoft.com/office/2007/relationships/diagramDrawing" Target="../diagrams/drawing3.xml" /><Relationship Id="rId4" Type="http://schemas.openxmlformats.org/officeDocument/2006/relationships/diagramData" Target="../diagrams/data3.xml" /><Relationship Id="rId5" Type="http://schemas.openxmlformats.org/officeDocument/2006/relationships/diagramLayout" Target="../diagrams/layout3.xml" /><Relationship Id="rId6" Type="http://schemas.openxmlformats.org/officeDocument/2006/relationships/diagramQuickStyle" Target="../diagrams/quickStyle3.xml" /><Relationship Id="rId7" Type="http://schemas.openxmlformats.org/officeDocument/2006/relationships/diagramColors" Target="../diagrams/colors3.xml" /><Relationship Id="rId8" Type="http://schemas.openxmlformats.org/officeDocument/2006/relationships/tags" Target="../tags/tag18.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microsoft.com/office/2007/relationships/diagramDrawing" Target="../diagrams/drawing4.xml" /><Relationship Id="rId3" Type="http://schemas.openxmlformats.org/officeDocument/2006/relationships/diagramData" Target="../diagrams/data4.xml" /><Relationship Id="rId4" Type="http://schemas.openxmlformats.org/officeDocument/2006/relationships/diagramLayout" Target="../diagrams/layout4.xml" /><Relationship Id="rId5" Type="http://schemas.openxmlformats.org/officeDocument/2006/relationships/diagramQuickStyle" Target="../diagrams/quickStyle4.xml" /><Relationship Id="rId6" Type="http://schemas.openxmlformats.org/officeDocument/2006/relationships/diagramColors" Target="../diagrams/colors4.xml" /><Relationship Id="rId7" Type="http://schemas.openxmlformats.org/officeDocument/2006/relationships/tags" Target="../tags/tag19.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tags" Target="../tags/tag20.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21.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2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3.png" /><Relationship Id="rId3" Type="http://schemas.openxmlformats.org/officeDocument/2006/relationships/tags" Target="../tags/tag23.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4.png" /><Relationship Id="rId3" Type="http://schemas.openxmlformats.org/officeDocument/2006/relationships/tags" Target="../tags/tag24.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5.png" /><Relationship Id="rId3" Type="http://schemas.openxmlformats.org/officeDocument/2006/relationships/image" Target="../media/image16.png" /><Relationship Id="rId4" Type="http://schemas.openxmlformats.org/officeDocument/2006/relationships/tags" Target="../tags/tag25.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26.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image" Target="../media/image17.jpeg" /><Relationship Id="rId3" Type="http://schemas.openxmlformats.org/officeDocument/2006/relationships/image" Target="../media/image18.jpeg" /><Relationship Id="rId4" Type="http://schemas.openxmlformats.org/officeDocument/2006/relationships/image" Target="../media/image19.jpeg" /><Relationship Id="rId5" Type="http://schemas.openxmlformats.org/officeDocument/2006/relationships/image" Target="../media/image20.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2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tags" Target="../tags/tag28.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29.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image" Target="../media/image21.png" /><Relationship Id="rId3" Type="http://schemas.openxmlformats.org/officeDocument/2006/relationships/image" Target="../media/image22.png" /><Relationship Id="rId4" Type="http://schemas.openxmlformats.org/officeDocument/2006/relationships/tags" Target="../tags/tag30.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custDataLst>
              <p:tags r:id="rId3"/>
            </p:custDataLst>
          </p:nvPr>
        </p:nvSpPr>
        <p:spPr>
          <a:xfrm>
            <a:off x="1292860" y="1644650"/>
            <a:ext cx="6858000" cy="1064260"/>
          </a:xfrm>
        </p:spPr>
        <p:txBody>
          <a:bodyPr>
            <a:normAutofit/>
          </a:bodyPr>
          <a:lstStyle/>
          <a:p>
            <a:pPr algn="ctr">
              <a:lnSpc>
                <a:spcPct val="130000"/>
              </a:lnSpc>
            </a:pPr>
            <a:r>
              <a:rPr lang="zh-CN" altLang="en-US" sz="4800"/>
              <a:t>第</a:t>
            </a:r>
            <a:r>
              <a:rPr lang="en-US" altLang="zh-CN" sz="4800"/>
              <a:t>15</a:t>
            </a:r>
            <a:r>
              <a:rPr lang="zh-CN" altLang="en-US" sz="4800"/>
              <a:t>课</a:t>
            </a:r>
            <a:endParaRPr lang="zh-CN" altLang="en-US" sz="4800"/>
          </a:p>
        </p:txBody>
      </p:sp>
      <p:sp>
        <p:nvSpPr>
          <p:cNvPr id="3" name="副标题 2"/>
          <p:cNvSpPr>
            <a:spLocks noGrp="1"/>
          </p:cNvSpPr>
          <p:nvPr>
            <p:ph type="subTitle" idx="1"/>
            <p:custDataLst>
              <p:tags r:id="rId4"/>
            </p:custDataLst>
          </p:nvPr>
        </p:nvSpPr>
        <p:spPr>
          <a:xfrm>
            <a:off x="-8255" y="2791460"/>
            <a:ext cx="9175115" cy="1664970"/>
          </a:xfrm>
        </p:spPr>
        <p:txBody>
          <a:bodyPr>
            <a:noAutofit/>
          </a:bodyPr>
          <a:lstStyle/>
          <a:p>
            <a:pPr>
              <a:lnSpc>
                <a:spcPct val="130000"/>
              </a:lnSpc>
              <a:spcBef>
                <a:spcPct val="0"/>
              </a:spcBef>
            </a:pPr>
            <a:r>
              <a:rPr lang="en-US" altLang="zh-CN" sz="5400" b="1">
                <a:solidFill>
                  <a:schemeClr val="bg1"/>
                </a:solidFill>
                <a:latin typeface="+mn-lt"/>
                <a:ea typeface="+mn-ea"/>
                <a:sym typeface="+mn-ea"/>
              </a:rPr>
              <a:t>现代医疗卫生体系与社会生活</a:t>
            </a:r>
            <a:endParaRPr lang="en-US" altLang="zh-CN" sz="5400" b="1">
              <a:solidFill>
                <a:schemeClr val="bg1"/>
              </a:solidFill>
              <a:latin typeface="+mn-lt"/>
              <a:ea typeface="+mn-ea"/>
              <a:sym typeface="+mn-ea"/>
            </a:endParaRPr>
          </a:p>
        </p:txBody>
      </p:sp>
      <p:pic>
        <p:nvPicPr>
          <p:cNvPr id="4" name="图片 3"/>
          <p:cNvPicPr>
            <a:picLocks noChangeAspect="1"/>
          </p:cNvPicPr>
          <p:nvPr/>
        </p:nvPicPr>
        <p:blipFill>
          <a:blip r:embed="rId5"/>
          <a:stretch>
            <a:fillRect/>
          </a:stretch>
        </p:blipFill>
        <p:spPr>
          <a:xfrm>
            <a:off x="-8255" y="-6985"/>
            <a:ext cx="3161030" cy="2229485"/>
          </a:xfrm>
          <a:prstGeom prst="rect">
            <a:avLst/>
          </a:prstGeom>
        </p:spPr>
      </p:pic>
      <p:pic>
        <p:nvPicPr>
          <p:cNvPr id="5" name="图片 4"/>
          <p:cNvPicPr>
            <a:picLocks noChangeAspect="1"/>
          </p:cNvPicPr>
          <p:nvPr/>
        </p:nvPicPr>
        <p:blipFill>
          <a:blip r:embed="rId6"/>
          <a:stretch>
            <a:fillRect/>
          </a:stretch>
        </p:blipFill>
        <p:spPr>
          <a:xfrm flipH="1">
            <a:off x="6151245" y="-6985"/>
            <a:ext cx="3015615" cy="2229485"/>
          </a:xfrm>
          <a:prstGeom prst="rect">
            <a:avLst/>
          </a:prstGeom>
        </p:spPr>
      </p:pic>
      <p:pic>
        <p:nvPicPr>
          <p:cNvPr id="6" name="图片 5"/>
          <p:cNvPicPr>
            <a:picLocks noChangeAspect="1"/>
          </p:cNvPicPr>
          <p:nvPr/>
        </p:nvPicPr>
        <p:blipFill>
          <a:blip r:embed="rId7"/>
          <a:stretch>
            <a:fillRect/>
          </a:stretch>
        </p:blipFill>
        <p:spPr>
          <a:xfrm>
            <a:off x="-8255" y="4719955"/>
            <a:ext cx="3078480" cy="2164080"/>
          </a:xfrm>
          <a:prstGeom prst="rect">
            <a:avLst/>
          </a:prstGeom>
        </p:spPr>
      </p:pic>
      <p:pic>
        <p:nvPicPr>
          <p:cNvPr id="7" name="图片 6"/>
          <p:cNvPicPr>
            <a:picLocks noChangeAspect="1"/>
          </p:cNvPicPr>
          <p:nvPr/>
        </p:nvPicPr>
        <p:blipFill>
          <a:blip r:embed="rId8"/>
          <a:stretch>
            <a:fillRect/>
          </a:stretch>
        </p:blipFill>
        <p:spPr>
          <a:xfrm>
            <a:off x="6174105" y="4719955"/>
            <a:ext cx="2992755" cy="2164080"/>
          </a:xfrm>
          <a:prstGeom prst="rect">
            <a:avLst/>
          </a:prstGeom>
        </p:spPr>
      </p:pic>
    </p:spTree>
    <p:custDataLst>
      <p:tags r:id="rId9"/>
    </p:custDataLst>
  </p:cSld>
  <p:clrMapOvr>
    <a:masterClrMapping/>
  </p:clrMapOvr>
  <p:transition>
    <p:blinds/>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106545" y="338455"/>
            <a:ext cx="4986655" cy="5619750"/>
          </a:xfrm>
        </p:spPr>
        <p:txBody>
          <a:bodyPr>
            <a:noAutofit/>
          </a:bodyPr>
          <a:lstStyle/>
          <a:p>
            <a:pPr marL="0" indent="0">
              <a:lnSpc>
                <a:spcPct val="130000"/>
              </a:lnSpc>
              <a:buNone/>
            </a:pPr>
            <a:r>
              <a:rPr lang="en-US" altLang="zh-CN"/>
              <a:t>    </a:t>
            </a:r>
            <a:r>
              <a:rPr lang="zh-CN" altLang="en-US">
                <a:solidFill>
                  <a:srgbClr val="FFFF00"/>
                </a:solidFill>
              </a:rPr>
              <a:t>第二次世界大战后</a:t>
            </a:r>
            <a:r>
              <a:rPr lang="zh-CN" altLang="en-US"/>
              <a:t>，西方科学家发现了DNA双螺旋结构，拉开了分子生物学的帷幕。之后的半个多世纪中，微生物学、基因遗传学、生物化学和细胞学等生物学的分支突飞猛进一个个</a:t>
            </a:r>
            <a:r>
              <a:rPr lang="zh-CN" altLang="en-US">
                <a:solidFill>
                  <a:srgbClr val="FFFF00"/>
                </a:solidFill>
              </a:rPr>
              <a:t>“生命之谜”</a:t>
            </a:r>
            <a:r>
              <a:rPr lang="zh-CN" altLang="en-US"/>
              <a:t>被科学家从分子的角度予以解释。这些科学研究也广泛的运用到医药卫生领域。医药卫生领域的发展不但改善了人们的健康，更极大的改变了现代人类的社会生活。</a:t>
            </a:r>
            <a:endParaRPr lang="zh-CN" altLang="en-US"/>
          </a:p>
          <a:p>
            <a:pPr marL="0" indent="0" algn="r">
              <a:lnSpc>
                <a:spcPct val="130000"/>
              </a:lnSpc>
              <a:buNone/>
            </a:pPr>
            <a:r>
              <a:rPr lang="en-US" altLang="zh-CN" sz="2000"/>
              <a:t>——</a:t>
            </a:r>
            <a:r>
              <a:rPr lang="zh-CN" altLang="en-US" sz="2000"/>
              <a:t>《经济与社会生活</a:t>
            </a:r>
            <a:r>
              <a:rPr lang="zh-CN" altLang="en-US" sz="2000">
                <a:latin typeface="宋体" panose="02010600030101010101" pitchFamily="2" charset="-122"/>
                <a:ea typeface="宋体" panose="02010600030101010101" pitchFamily="2" charset="-122"/>
              </a:rPr>
              <a:t>·选择性必修</a:t>
            </a:r>
            <a:r>
              <a:rPr lang="en-US" altLang="zh-CN" sz="2000">
                <a:latin typeface="宋体" panose="02010600030101010101" pitchFamily="2" charset="-122"/>
                <a:ea typeface="宋体" panose="02010600030101010101" pitchFamily="2" charset="-122"/>
              </a:rPr>
              <a:t>2</a:t>
            </a:r>
            <a:r>
              <a:rPr lang="zh-CN" altLang="en-US" sz="2000"/>
              <a:t>》</a:t>
            </a:r>
            <a:endParaRPr lang="zh-CN" altLang="en-US" sz="2000"/>
          </a:p>
        </p:txBody>
      </p:sp>
      <p:pic>
        <p:nvPicPr>
          <p:cNvPr id="4" name="图片 3"/>
          <p:cNvPicPr>
            <a:picLocks noChangeAspect="1"/>
          </p:cNvPicPr>
          <p:nvPr/>
        </p:nvPicPr>
        <p:blipFill>
          <a:blip r:embed="rId2"/>
          <a:stretch>
            <a:fillRect/>
          </a:stretch>
        </p:blipFill>
        <p:spPr>
          <a:xfrm>
            <a:off x="87630" y="1572260"/>
            <a:ext cx="3909695" cy="2933065"/>
          </a:xfrm>
          <a:prstGeom prst="rect">
            <a:avLst/>
          </a:prstGeom>
        </p:spPr>
      </p:pic>
    </p:spTree>
    <p:custDataLst>
      <p:tags r:id="rId3"/>
    </p:custDataLst>
  </p:cSld>
  <p:clrMapOvr>
    <a:masterClrMapping/>
  </p:clrMapOvr>
  <p:transition>
    <p:comb dir="vert"/>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图示 3"/>
          <p:cNvGraphicFramePr/>
          <p:nvPr/>
        </p:nvGraphicFramePr>
        <p:xfrm>
          <a:off x="216535" y="545465"/>
          <a:ext cx="8633460" cy="5766435"/>
        </p:xfrm>
        <a:graphic>
          <a:graphicData uri="http://schemas.openxmlformats.org/drawingml/2006/diagram">
            <dgm:relIds xmlns:dgm="http://schemas.openxmlformats.org/drawingml/2006/diagram" r:dm="rId4" r:lo="rId5" r:qs="rId6" r:cs="rId7"/>
          </a:graphicData>
        </a:graphic>
      </p:graphicFrame>
    </p:spTree>
    <p:custDataLst>
      <p:tags r:id="rId8"/>
    </p:custDataLst>
  </p:cSld>
  <p:clrMapOvr>
    <a:masterClrMapping/>
  </p:clrMapOvr>
  <p:transition>
    <p:blinds/>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stretch>
            <a:fillRect/>
          </a:stretch>
        </p:blipFill>
        <p:spPr>
          <a:xfrm>
            <a:off x="730250" y="291465"/>
            <a:ext cx="7466965" cy="1430020"/>
          </a:xfrm>
          <a:prstGeom prst="rect">
            <a:avLst/>
          </a:prstGeom>
        </p:spPr>
      </p:pic>
      <p:sp>
        <p:nvSpPr>
          <p:cNvPr id="3" name="文本框 2"/>
          <p:cNvSpPr txBox="1"/>
          <p:nvPr/>
        </p:nvSpPr>
        <p:spPr>
          <a:xfrm>
            <a:off x="910590" y="1721485"/>
            <a:ext cx="7322820" cy="521970"/>
          </a:xfrm>
          <a:prstGeom prst="rect">
            <a:avLst/>
          </a:prstGeom>
          <a:noFill/>
        </p:spPr>
        <p:txBody>
          <a:bodyPr wrap="square" rtlCol="0" anchor="t">
            <a:spAutoFit/>
          </a:bodyPr>
          <a:lstStyle/>
          <a:p>
            <a:r>
              <a:rPr lang="zh-CN" altLang="en-US" sz="2800" b="1">
                <a:solidFill>
                  <a:schemeClr val="bg1"/>
                </a:solidFill>
              </a:rPr>
              <a:t>小宝宝从出生要接种哪些疫苗，您清楚吗？</a:t>
            </a:r>
            <a:endParaRPr lang="zh-CN" altLang="en-US" sz="2800" b="1">
              <a:solidFill>
                <a:schemeClr val="bg1"/>
              </a:solidFill>
            </a:endParaRPr>
          </a:p>
        </p:txBody>
      </p:sp>
      <p:sp>
        <p:nvSpPr>
          <p:cNvPr id="4" name="文本框 3"/>
          <p:cNvSpPr txBox="1"/>
          <p:nvPr/>
        </p:nvSpPr>
        <p:spPr>
          <a:xfrm>
            <a:off x="99695" y="2243455"/>
            <a:ext cx="8945245" cy="706755"/>
          </a:xfrm>
          <a:prstGeom prst="rect">
            <a:avLst/>
          </a:prstGeom>
          <a:noFill/>
        </p:spPr>
        <p:txBody>
          <a:bodyPr wrap="square" rtlCol="0" anchor="t">
            <a:spAutoFit/>
          </a:bodyPr>
          <a:lstStyle/>
          <a:p>
            <a:r>
              <a:rPr lang="zh-CN" altLang="en-US" sz="2000" b="1">
                <a:solidFill>
                  <a:srgbClr val="FFFF00"/>
                </a:solidFill>
              </a:rPr>
              <a:t>出生时：</a:t>
            </a:r>
            <a:endParaRPr lang="zh-CN" altLang="en-US" sz="2000" b="1">
              <a:solidFill>
                <a:srgbClr val="FFFF00"/>
              </a:solidFill>
            </a:endParaRPr>
          </a:p>
          <a:p>
            <a:r>
              <a:rPr lang="zh-CN" altLang="en-US" sz="2000" b="1">
                <a:solidFill>
                  <a:srgbClr val="FFFF00"/>
                </a:solidFill>
              </a:rPr>
              <a:t>       </a:t>
            </a:r>
            <a:r>
              <a:rPr lang="zh-CN" altLang="en-US" sz="2000" b="1">
                <a:solidFill>
                  <a:schemeClr val="bg1"/>
                </a:solidFill>
              </a:rPr>
              <a:t>乙肝疫苗第一针（预防乙型病毒性肝炎）、卡介苗（预防脑膜炎和肺结核）</a:t>
            </a:r>
            <a:endParaRPr lang="zh-CN" altLang="en-US" sz="2000" b="1">
              <a:solidFill>
                <a:schemeClr val="bg1"/>
              </a:solidFill>
            </a:endParaRPr>
          </a:p>
        </p:txBody>
      </p:sp>
      <p:sp>
        <p:nvSpPr>
          <p:cNvPr id="6" name="文本框 5"/>
          <p:cNvSpPr txBox="1"/>
          <p:nvPr/>
        </p:nvSpPr>
        <p:spPr>
          <a:xfrm>
            <a:off x="99060" y="2950210"/>
            <a:ext cx="8628380" cy="706755"/>
          </a:xfrm>
          <a:prstGeom prst="rect">
            <a:avLst/>
          </a:prstGeom>
          <a:noFill/>
        </p:spPr>
        <p:txBody>
          <a:bodyPr wrap="square" rtlCol="0" anchor="t">
            <a:spAutoFit/>
          </a:bodyPr>
          <a:lstStyle/>
          <a:p>
            <a:r>
              <a:rPr lang="zh-CN" altLang="en-US" sz="2000" b="1">
                <a:solidFill>
                  <a:srgbClr val="FFFF00"/>
                </a:solidFill>
              </a:rPr>
              <a:t>出生</a:t>
            </a:r>
            <a:r>
              <a:rPr lang="en-US" altLang="zh-CN" sz="2000" b="1">
                <a:solidFill>
                  <a:srgbClr val="FFFF00"/>
                </a:solidFill>
              </a:rPr>
              <a:t>2</a:t>
            </a:r>
            <a:r>
              <a:rPr lang="zh-CN" altLang="en-US" sz="2000" b="1">
                <a:solidFill>
                  <a:srgbClr val="FFFF00"/>
                </a:solidFill>
              </a:rPr>
              <a:t>个月：</a:t>
            </a:r>
            <a:endParaRPr lang="zh-CN" altLang="en-US" sz="2000" b="1"/>
          </a:p>
          <a:p>
            <a:r>
              <a:rPr lang="zh-CN" altLang="en-US" sz="2000" b="1">
                <a:solidFill>
                  <a:schemeClr val="bg1"/>
                </a:solidFill>
              </a:rPr>
              <a:t>        脊髓灰质炎疫苗第一针（预防脊髓灰质炎，也称小儿麻痹）</a:t>
            </a:r>
            <a:endParaRPr lang="zh-CN" altLang="en-US" sz="2000" b="1">
              <a:solidFill>
                <a:schemeClr val="bg1"/>
              </a:solidFill>
            </a:endParaRPr>
          </a:p>
        </p:txBody>
      </p:sp>
      <p:sp>
        <p:nvSpPr>
          <p:cNvPr id="7" name="文本框 6"/>
          <p:cNvSpPr txBox="1"/>
          <p:nvPr/>
        </p:nvSpPr>
        <p:spPr>
          <a:xfrm>
            <a:off x="99695" y="3735705"/>
            <a:ext cx="8628380" cy="706755"/>
          </a:xfrm>
          <a:prstGeom prst="rect">
            <a:avLst/>
          </a:prstGeom>
          <a:noFill/>
        </p:spPr>
        <p:txBody>
          <a:bodyPr wrap="square" rtlCol="0" anchor="t">
            <a:spAutoFit/>
          </a:bodyPr>
          <a:lstStyle/>
          <a:p>
            <a:r>
              <a:rPr lang="zh-CN" altLang="en-US" sz="2000" b="1">
                <a:solidFill>
                  <a:srgbClr val="FFFF00"/>
                </a:solidFill>
              </a:rPr>
              <a:t>出生</a:t>
            </a:r>
            <a:r>
              <a:rPr lang="en-US" altLang="zh-CN" sz="2000" b="1">
                <a:solidFill>
                  <a:srgbClr val="FFFF00"/>
                </a:solidFill>
              </a:rPr>
              <a:t>3</a:t>
            </a:r>
            <a:r>
              <a:rPr lang="zh-CN" altLang="en-US" sz="2000" b="1">
                <a:solidFill>
                  <a:srgbClr val="FFFF00"/>
                </a:solidFill>
              </a:rPr>
              <a:t>个月：</a:t>
            </a:r>
            <a:endParaRPr lang="zh-CN" altLang="en-US" sz="2000" b="1"/>
          </a:p>
          <a:p>
            <a:r>
              <a:rPr lang="zh-CN" altLang="en-US" sz="2000" b="1">
                <a:solidFill>
                  <a:schemeClr val="bg1"/>
                </a:solidFill>
              </a:rPr>
              <a:t>        百日破疫苗第一针（预防百日咳、白喉、破伤风）</a:t>
            </a:r>
            <a:endParaRPr lang="zh-CN" altLang="en-US" sz="2000" b="1">
              <a:solidFill>
                <a:schemeClr val="bg1"/>
              </a:solidFill>
            </a:endParaRPr>
          </a:p>
        </p:txBody>
      </p:sp>
      <p:sp>
        <p:nvSpPr>
          <p:cNvPr id="8" name="文本框 7"/>
          <p:cNvSpPr txBox="1"/>
          <p:nvPr/>
        </p:nvSpPr>
        <p:spPr>
          <a:xfrm>
            <a:off x="149225" y="4442460"/>
            <a:ext cx="8628380" cy="706755"/>
          </a:xfrm>
          <a:prstGeom prst="rect">
            <a:avLst/>
          </a:prstGeom>
          <a:noFill/>
        </p:spPr>
        <p:txBody>
          <a:bodyPr wrap="square" rtlCol="0" anchor="t">
            <a:spAutoFit/>
          </a:bodyPr>
          <a:lstStyle/>
          <a:p>
            <a:r>
              <a:rPr lang="zh-CN" altLang="en-US" sz="2000" b="1">
                <a:solidFill>
                  <a:srgbClr val="FFFF00"/>
                </a:solidFill>
              </a:rPr>
              <a:t>出生</a:t>
            </a:r>
            <a:r>
              <a:rPr lang="en-US" altLang="zh-CN" sz="2000" b="1">
                <a:solidFill>
                  <a:srgbClr val="FFFF00"/>
                </a:solidFill>
              </a:rPr>
              <a:t>8</a:t>
            </a:r>
            <a:r>
              <a:rPr lang="zh-CN" altLang="en-US" sz="2000" b="1">
                <a:solidFill>
                  <a:srgbClr val="FFFF00"/>
                </a:solidFill>
              </a:rPr>
              <a:t>个月：</a:t>
            </a:r>
            <a:endParaRPr lang="zh-CN" altLang="en-US" sz="2000" b="1"/>
          </a:p>
          <a:p>
            <a:r>
              <a:rPr lang="zh-CN" altLang="en-US" sz="2000" b="1">
                <a:solidFill>
                  <a:schemeClr val="bg1"/>
                </a:solidFill>
              </a:rPr>
              <a:t>        麻疹疫苗第一针（预防麻疹）</a:t>
            </a:r>
            <a:endParaRPr lang="zh-CN" altLang="en-US" sz="2000" b="1">
              <a:solidFill>
                <a:schemeClr val="bg1"/>
              </a:solidFill>
            </a:endParaRPr>
          </a:p>
        </p:txBody>
      </p:sp>
      <p:sp>
        <p:nvSpPr>
          <p:cNvPr id="9" name="文本框 8"/>
          <p:cNvSpPr txBox="1"/>
          <p:nvPr/>
        </p:nvSpPr>
        <p:spPr>
          <a:xfrm>
            <a:off x="124460" y="5149215"/>
            <a:ext cx="8896350" cy="706755"/>
          </a:xfrm>
          <a:prstGeom prst="rect">
            <a:avLst/>
          </a:prstGeom>
          <a:noFill/>
        </p:spPr>
        <p:txBody>
          <a:bodyPr wrap="square" rtlCol="0" anchor="t">
            <a:spAutoFit/>
          </a:bodyPr>
          <a:lstStyle/>
          <a:p>
            <a:r>
              <a:rPr lang="zh-CN" altLang="en-US" sz="2000" b="1">
                <a:solidFill>
                  <a:srgbClr val="FFFF00"/>
                </a:solidFill>
              </a:rPr>
              <a:t>1岁：</a:t>
            </a:r>
            <a:endParaRPr lang="zh-CN" altLang="en-US" sz="2000" b="1">
              <a:solidFill>
                <a:schemeClr val="bg1"/>
              </a:solidFill>
            </a:endParaRPr>
          </a:p>
          <a:p>
            <a:r>
              <a:rPr lang="zh-CN" altLang="en-US" sz="2000" b="1">
                <a:solidFill>
                  <a:schemeClr val="bg1"/>
                </a:solidFill>
              </a:rPr>
              <a:t>      麻风腮三联疫苗（预防麻疹、风疹和腮腺炎）、甲肝疫苗（预防甲型肝炎）</a:t>
            </a:r>
            <a:endParaRPr lang="zh-CN" altLang="en-US" sz="2000" b="1">
              <a:solidFill>
                <a:schemeClr val="bg1"/>
              </a:solidFill>
            </a:endParaRPr>
          </a:p>
        </p:txBody>
      </p:sp>
      <p:sp>
        <p:nvSpPr>
          <p:cNvPr id="10" name="文本框 9"/>
          <p:cNvSpPr txBox="1"/>
          <p:nvPr/>
        </p:nvSpPr>
        <p:spPr>
          <a:xfrm>
            <a:off x="148590" y="5855970"/>
            <a:ext cx="8896350" cy="706755"/>
          </a:xfrm>
          <a:prstGeom prst="rect">
            <a:avLst/>
          </a:prstGeom>
          <a:noFill/>
        </p:spPr>
        <p:txBody>
          <a:bodyPr wrap="square" rtlCol="0" anchor="t">
            <a:spAutoFit/>
          </a:bodyPr>
          <a:lstStyle/>
          <a:p>
            <a:r>
              <a:rPr lang="en-US" altLang="zh-CN" sz="2000" b="1">
                <a:solidFill>
                  <a:srgbClr val="FFFF00"/>
                </a:solidFill>
              </a:rPr>
              <a:t>2</a:t>
            </a:r>
            <a:r>
              <a:rPr lang="zh-CN" altLang="en-US" sz="2000" b="1">
                <a:solidFill>
                  <a:srgbClr val="FFFF00"/>
                </a:solidFill>
              </a:rPr>
              <a:t>岁：</a:t>
            </a:r>
            <a:r>
              <a:rPr lang="zh-CN" altLang="en-US" sz="2000" b="1">
                <a:solidFill>
                  <a:schemeClr val="bg1"/>
                </a:solidFill>
              </a:rPr>
              <a:t>水痘疫苗（预防水痘）、肺炎疫苗</a:t>
            </a:r>
            <a:endParaRPr lang="zh-CN" altLang="en-US" sz="2000" b="1">
              <a:solidFill>
                <a:schemeClr val="bg1"/>
              </a:solidFill>
            </a:endParaRPr>
          </a:p>
          <a:p>
            <a:r>
              <a:rPr lang="en-US" altLang="zh-CN" sz="2000" b="1">
                <a:solidFill>
                  <a:schemeClr val="bg1"/>
                </a:solidFill>
              </a:rPr>
              <a:t>3</a:t>
            </a:r>
            <a:r>
              <a:rPr lang="zh-CN" altLang="en-US" sz="2000" b="1">
                <a:solidFill>
                  <a:schemeClr val="bg1"/>
                </a:solidFill>
              </a:rPr>
              <a:t>岁：流脑疫苗（预防流行性脑脊髓膜炎）</a:t>
            </a:r>
            <a:endParaRPr lang="zh-CN" altLang="en-US" sz="2000" b="1">
              <a:solidFill>
                <a:schemeClr val="bg1"/>
              </a:solidFill>
            </a:endParaRP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afterGroup">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barn(inVertical)">
                                      <p:cBhvr>
                                        <p:cTn id="39" dur="500"/>
                                        <p:tgtEl>
                                          <p:spTgt spid="9"/>
                                        </p:tgtEl>
                                      </p:cBhvr>
                                    </p:animEffect>
                                  </p:childTnLst>
                                </p:cTn>
                              </p:par>
                            </p:childTnLst>
                          </p:cTn>
                        </p:par>
                      </p:childTnLst>
                    </p:cTn>
                  </p:par>
                  <p:par>
                    <p:cTn id="40" fill="hold" nodeType="clickPar">
                      <p:stCondLst>
                        <p:cond delay="indefinite"/>
                      </p:stCondLst>
                      <p:childTnLst>
                        <p:par>
                          <p:cTn id="41" fill="hold" nodeType="afterGroup">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additive="base">
                                        <p:cTn id="44" dur="500" fill="hold"/>
                                        <p:tgtEl>
                                          <p:spTgt spid="10"/>
                                        </p:tgtEl>
                                        <p:attrNameLst>
                                          <p:attrName>ppt_x</p:attrName>
                                        </p:attrNameLst>
                                      </p:cBhvr>
                                      <p:tavLst>
                                        <p:tav tm="0">
                                          <p:val>
                                            <p:strVal val="#ppt_x"/>
                                          </p:val>
                                        </p:tav>
                                        <p:tav tm="100000">
                                          <p:val>
                                            <p:strVal val="#ppt_x"/>
                                          </p:val>
                                        </p:tav>
                                      </p:tavLst>
                                    </p:anim>
                                    <p:anim calcmode="lin" valueType="num">
                                      <p:cBhvr additive="base">
                                        <p:cTn id="4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P spid="7" grpId="0"/>
      <p:bldP spid="8" grpId="0"/>
      <p:bldP spid="9" grpId="0"/>
      <p:bldP spid="10"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一、现代医疗卫生预防体系</a:t>
            </a:r>
            <a:endParaRPr lang="zh-CN" altLang="en-US"/>
          </a:p>
        </p:txBody>
      </p:sp>
      <p:sp>
        <p:nvSpPr>
          <p:cNvPr id="3" name="内容占位符 2"/>
          <p:cNvSpPr>
            <a:spLocks noGrp="1"/>
          </p:cNvSpPr>
          <p:nvPr>
            <p:ph idx="1"/>
          </p:nvPr>
        </p:nvSpPr>
        <p:spPr/>
        <p:txBody>
          <a:bodyPr/>
          <a:lstStyle/>
          <a:p>
            <a:endParaRPr lang="zh-CN" altLang="en-US"/>
          </a:p>
        </p:txBody>
      </p:sp>
    </p:spTree>
    <p:custDataLst>
      <p:tags r:id="rId2"/>
    </p:custDataLst>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stretch>
            <a:fillRect/>
          </a:stretch>
        </p:blipFill>
        <p:spPr>
          <a:xfrm>
            <a:off x="19685" y="16510"/>
            <a:ext cx="4137660" cy="2710815"/>
          </a:xfrm>
          <a:prstGeom prst="rect">
            <a:avLst/>
          </a:prstGeom>
        </p:spPr>
      </p:pic>
      <p:pic>
        <p:nvPicPr>
          <p:cNvPr id="3" name="图片 2"/>
          <p:cNvPicPr>
            <a:picLocks noChangeAspect="1"/>
          </p:cNvPicPr>
          <p:nvPr/>
        </p:nvPicPr>
        <p:blipFill>
          <a:blip r:embed="rId3"/>
          <a:stretch>
            <a:fillRect/>
          </a:stretch>
        </p:blipFill>
        <p:spPr>
          <a:xfrm>
            <a:off x="5147310" y="4052570"/>
            <a:ext cx="3977005" cy="2771140"/>
          </a:xfrm>
          <a:prstGeom prst="rect">
            <a:avLst/>
          </a:prstGeom>
        </p:spPr>
      </p:pic>
      <p:sp>
        <p:nvSpPr>
          <p:cNvPr id="4" name="文本框 3"/>
          <p:cNvSpPr txBox="1"/>
          <p:nvPr/>
        </p:nvSpPr>
        <p:spPr>
          <a:xfrm>
            <a:off x="4295140" y="260985"/>
            <a:ext cx="4735195" cy="2676525"/>
          </a:xfrm>
          <a:prstGeom prst="rect">
            <a:avLst/>
          </a:prstGeom>
          <a:noFill/>
        </p:spPr>
        <p:txBody>
          <a:bodyPr wrap="square" rtlCol="0" anchor="t">
            <a:spAutoFit/>
          </a:bodyPr>
          <a:lstStyle/>
          <a:p>
            <a:r>
              <a:rPr lang="en-US" altLang="zh-CN" sz="2800" b="1">
                <a:solidFill>
                  <a:schemeClr val="bg1"/>
                </a:solidFill>
              </a:rPr>
              <a:t>      </a:t>
            </a:r>
            <a:r>
              <a:rPr lang="zh-CN" altLang="en-US" sz="2800" b="1">
                <a:solidFill>
                  <a:schemeClr val="bg1"/>
                </a:solidFill>
              </a:rPr>
              <a:t>世界卫生组织（World Health Organization，简称WHO）是联合国下属的一个专门机构，总部设置在瑞士日内瓦，是国际上最大的政府间卫生组织。</a:t>
            </a:r>
            <a:endParaRPr lang="zh-CN" altLang="en-US" sz="2800" b="1">
              <a:solidFill>
                <a:schemeClr val="bg1"/>
              </a:solidFill>
            </a:endParaRPr>
          </a:p>
        </p:txBody>
      </p:sp>
      <p:sp>
        <p:nvSpPr>
          <p:cNvPr id="5" name="文本框 4"/>
          <p:cNvSpPr txBox="1"/>
          <p:nvPr/>
        </p:nvSpPr>
        <p:spPr>
          <a:xfrm>
            <a:off x="140970" y="3042920"/>
            <a:ext cx="5127625" cy="3538220"/>
          </a:xfrm>
          <a:prstGeom prst="rect">
            <a:avLst/>
          </a:prstGeom>
          <a:noFill/>
        </p:spPr>
        <p:txBody>
          <a:bodyPr wrap="square" rtlCol="0" anchor="t">
            <a:spAutoFit/>
          </a:bodyPr>
          <a:lstStyle/>
          <a:p>
            <a:r>
              <a:rPr lang="en-US" altLang="zh-CN" sz="2800" b="1">
                <a:solidFill>
                  <a:schemeClr val="bg1"/>
                </a:solidFill>
              </a:rPr>
              <a:t>        </a:t>
            </a:r>
            <a:r>
              <a:rPr lang="zh-CN" altLang="en-US" sz="2800" b="1">
                <a:solidFill>
                  <a:schemeClr val="bg1"/>
                </a:solidFill>
              </a:rPr>
              <a:t>世界卫生组织的</a:t>
            </a:r>
            <a:r>
              <a:rPr lang="zh-CN" altLang="en-US" sz="2800" b="1">
                <a:solidFill>
                  <a:srgbClr val="FFFF00"/>
                </a:solidFill>
              </a:rPr>
              <a:t>宗旨</a:t>
            </a:r>
            <a:r>
              <a:rPr lang="zh-CN" altLang="en-US" sz="2800" b="1">
                <a:solidFill>
                  <a:schemeClr val="bg1"/>
                </a:solidFill>
              </a:rPr>
              <a:t>是使全世界人民获得尽可能高水平的健康。世界卫生组织的主要职能包括：</a:t>
            </a:r>
            <a:r>
              <a:rPr lang="zh-CN" altLang="en-US" sz="2800" b="1">
                <a:solidFill>
                  <a:srgbClr val="FFFF00"/>
                </a:solidFill>
              </a:rPr>
              <a:t>促进流行病和地方病的防治</a:t>
            </a:r>
            <a:r>
              <a:rPr lang="zh-CN" altLang="en-US" sz="2800" b="1">
                <a:solidFill>
                  <a:schemeClr val="bg1"/>
                </a:solidFill>
              </a:rPr>
              <a:t>；提供和改进公共卫生、疾病医疗和有关事项的教学与训练；推动确定生物制品的国际标准。</a:t>
            </a:r>
            <a:endParaRPr lang="zh-CN" altLang="en-US" sz="2800" b="1">
              <a:solidFill>
                <a:schemeClr val="bg1"/>
              </a:solidFill>
            </a:endParaRPr>
          </a:p>
        </p:txBody>
      </p:sp>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8" presetClass="entr" presetSubtype="0" accel="5000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1000" fill="hold"/>
                                        <p:tgtEl>
                                          <p:spTgt spid="2"/>
                                        </p:tgtEl>
                                        <p:attrNameLst>
                                          <p:attrName>ppt_x</p:attrName>
                                        </p:attrNameLst>
                                      </p:cBhvr>
                                      <p:tavLst>
                                        <p:tav tm="0">
                                          <p:val>
                                            <p:fltVal val="-1"/>
                                          </p:val>
                                        </p:tav>
                                        <p:tav tm="50000">
                                          <p:val>
                                            <p:fltVal val="0.95"/>
                                          </p:val>
                                        </p:tav>
                                        <p:tav tm="100000">
                                          <p:val>
                                            <p:strVal val="#ppt_x"/>
                                          </p:val>
                                        </p:tav>
                                      </p:tavLst>
                                    </p:anim>
                                    <p:anim calcmode="lin" valueType="num">
                                      <p:cBhvr>
                                        <p:cTn id="9" dur="1000" fill="hold"/>
                                        <p:tgtEl>
                                          <p:spTgt spid="2"/>
                                        </p:tgtEl>
                                        <p:attrNameLst>
                                          <p:attrName>ppt_y</p:attrName>
                                        </p:attrNameLst>
                                      </p:cBhvr>
                                      <p:tavLst>
                                        <p:tav tm="0">
                                          <p:val>
                                            <p:strVal val="#ppt_y"/>
                                          </p:val>
                                        </p:tav>
                                        <p:tav tm="100000">
                                          <p:val>
                                            <p:strVal val="#ppt_y"/>
                                          </p:val>
                                        </p:tav>
                                      </p:tavLst>
                                    </p:anim>
                                    <p:animEffect transition="in" filter="fade">
                                      <p:cBhvr>
                                        <p:cTn id="10" dur="1000"/>
                                        <p:tgtEl>
                                          <p:spTgt spid="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500"/>
                                        <p:tgtEl>
                                          <p:spTgt spid="4"/>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ppt_x"/>
                                          </p:val>
                                        </p:tav>
                                        <p:tav tm="100000">
                                          <p:val>
                                            <p:strVal val="#ppt_x"/>
                                          </p:val>
                                        </p:tav>
                                      </p:tavLst>
                                    </p:anim>
                                    <p:anim calcmode="lin" valueType="num">
                                      <p:cBhvr additive="base">
                                        <p:cTn id="2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afterGroup">
                            <p:stCondLst>
                              <p:cond delay="0"/>
                            </p:stCondLst>
                            <p:childTnLst>
                              <p:par>
                                <p:cTn id="24" presetID="35"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1000"/>
                                        <p:tgtEl>
                                          <p:spTgt spid="3"/>
                                        </p:tgtEl>
                                      </p:cBhvr>
                                    </p:animEffect>
                                    <p:anim calcmode="lin" valueType="num">
                                      <p:cBhvr>
                                        <p:cTn id="27" dur="1000" fill="hold"/>
                                        <p:tgtEl>
                                          <p:spTgt spid="3"/>
                                        </p:tgtEl>
                                        <p:attrNameLst>
                                          <p:attrName>style.rotation</p:attrName>
                                        </p:attrNameLst>
                                      </p:cBhvr>
                                      <p:tavLst>
                                        <p:tav tm="0">
                                          <p:val>
                                            <p:fltVal val="720"/>
                                          </p:val>
                                        </p:tav>
                                        <p:tav tm="100000">
                                          <p:val>
                                            <p:fltVal val="0"/>
                                          </p:val>
                                        </p:tav>
                                      </p:tavLst>
                                    </p:anim>
                                    <p:anim calcmode="lin" valueType="num">
                                      <p:cBhvr>
                                        <p:cTn id="28" dur="1000" fill="hold"/>
                                        <p:tgtEl>
                                          <p:spTgt spid="3"/>
                                        </p:tgtEl>
                                        <p:attrNameLst>
                                          <p:attrName>ppt_h</p:attrName>
                                        </p:attrNameLst>
                                      </p:cBhvr>
                                      <p:tavLst>
                                        <p:tav tm="0">
                                          <p:val>
                                            <p:fltVal val="0"/>
                                          </p:val>
                                        </p:tav>
                                        <p:tav tm="100000">
                                          <p:val>
                                            <p:strVal val="#ppt_h"/>
                                          </p:val>
                                        </p:tav>
                                      </p:tavLst>
                                    </p:anim>
                                    <p:anim calcmode="lin" valueType="num">
                                      <p:cBhvr>
                                        <p:cTn id="29" dur="1000" fill="hold"/>
                                        <p:tgtEl>
                                          <p:spTgt spid="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317500" y="257175"/>
            <a:ext cx="4875530" cy="6462395"/>
          </a:xfrm>
          <a:prstGeom prst="rect">
            <a:avLst/>
          </a:prstGeom>
          <a:noFill/>
        </p:spPr>
        <p:txBody>
          <a:bodyPr wrap="square" rtlCol="0" anchor="t">
            <a:spAutoFit/>
          </a:bodyPr>
          <a:lstStyle/>
          <a:p>
            <a:pPr>
              <a:lnSpc>
                <a:spcPct val="150000"/>
              </a:lnSpc>
            </a:pPr>
            <a:r>
              <a:rPr lang="en-US" altLang="zh-CN" sz="2800" b="1">
                <a:solidFill>
                  <a:schemeClr val="bg1"/>
                </a:solidFill>
              </a:rPr>
              <a:t>       </a:t>
            </a:r>
            <a:r>
              <a:rPr lang="zh-CN" altLang="en-US" sz="2800" b="1">
                <a:solidFill>
                  <a:schemeClr val="bg1"/>
                </a:solidFill>
              </a:rPr>
              <a:t>我国于1980年正式参与WHO的EPI活动，1985年我国政府宣布分两步实现普及儿童计划免疫。1988年各省实现12个月龄和18个月龄接种率达85%目标，1990年实现各县适龄儿童接种率达85%要求，实质上于1990年我国已达90%目标。</a:t>
            </a:r>
            <a:endParaRPr lang="zh-CN" altLang="en-US" sz="2800" b="1">
              <a:solidFill>
                <a:schemeClr val="bg1"/>
              </a:solidFill>
            </a:endParaRPr>
          </a:p>
          <a:p>
            <a:pPr algn="r">
              <a:lnSpc>
                <a:spcPct val="150000"/>
              </a:lnSpc>
            </a:pPr>
            <a:r>
              <a:rPr lang="en-US" altLang="zh-CN" sz="2400" b="1">
                <a:solidFill>
                  <a:schemeClr val="bg1"/>
                </a:solidFill>
              </a:rPr>
              <a:t>——</a:t>
            </a:r>
            <a:r>
              <a:rPr lang="zh-CN" altLang="en-US" sz="2400" b="1">
                <a:solidFill>
                  <a:schemeClr val="bg1"/>
                </a:solidFill>
              </a:rPr>
              <a:t>来自于央视新闻网</a:t>
            </a:r>
            <a:endParaRPr lang="zh-CN" altLang="en-US" sz="2400" b="1">
              <a:solidFill>
                <a:schemeClr val="bg1"/>
              </a:solidFill>
            </a:endParaRPr>
          </a:p>
        </p:txBody>
      </p:sp>
      <p:pic>
        <p:nvPicPr>
          <p:cNvPr id="3" name="图片 2"/>
          <p:cNvPicPr>
            <a:picLocks noChangeAspect="1"/>
          </p:cNvPicPr>
          <p:nvPr/>
        </p:nvPicPr>
        <p:blipFill>
          <a:blip r:embed="rId3"/>
          <a:stretch>
            <a:fillRect/>
          </a:stretch>
        </p:blipFill>
        <p:spPr>
          <a:xfrm>
            <a:off x="5193030" y="6985"/>
            <a:ext cx="3917950" cy="3837305"/>
          </a:xfrm>
          <a:prstGeom prst="rect">
            <a:avLst/>
          </a:prstGeom>
        </p:spPr>
      </p:pic>
      <p:pic>
        <p:nvPicPr>
          <p:cNvPr id="13318" name="内容占位符 6"/>
          <p:cNvPicPr>
            <a:picLocks noGrp="1" noChangeAspect="1"/>
          </p:cNvPicPr>
          <p:nvPr/>
        </p:nvPicPr>
        <p:blipFill>
          <a:blip r:embed="rId4"/>
          <a:stretch>
            <a:fillRect/>
          </a:stretch>
        </p:blipFill>
        <p:spPr>
          <a:xfrm>
            <a:off x="5193665" y="3844290"/>
            <a:ext cx="3917315" cy="3044190"/>
          </a:xfrm>
          <a:prstGeom prst="rect">
            <a:avLst/>
          </a:prstGeom>
          <a:noFill/>
          <a:ln w="9525">
            <a:noFill/>
          </a:ln>
        </p:spPr>
      </p:pic>
    </p:spTree>
    <p:custDataLst>
      <p:tags r:id="rId5"/>
    </p:custDataLst>
  </p:cSld>
  <p:clrMapOvr>
    <a:masterClrMapping/>
  </p:clrMapOvr>
  <p:transition>
    <p:comb/>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3" name="图示 2"/>
          <p:cNvGraphicFramePr/>
          <p:nvPr/>
        </p:nvGraphicFramePr>
        <p:xfrm>
          <a:off x="401955" y="316230"/>
          <a:ext cx="8339455" cy="2751455"/>
        </p:xfrm>
        <a:graphic>
          <a:graphicData uri="http://schemas.openxmlformats.org/drawingml/2006/diagram">
            <dgm:relIds xmlns:dgm="http://schemas.openxmlformats.org/drawingml/2006/diagram" r:dm="rId3" r:lo="rId4" r:qs="rId5" r:cs="rId6"/>
          </a:graphicData>
        </a:graphic>
      </p:graphicFrame>
      <p:pic>
        <p:nvPicPr>
          <p:cNvPr id="21" name="图片 3"/>
          <p:cNvPicPr>
            <a:picLocks noChangeAspect="1"/>
          </p:cNvPicPr>
          <p:nvPr/>
        </p:nvPicPr>
        <p:blipFill>
          <a:blip r:embed="rId7"/>
          <a:stretch>
            <a:fillRect/>
          </a:stretch>
        </p:blipFill>
        <p:spPr>
          <a:xfrm>
            <a:off x="119380" y="3350260"/>
            <a:ext cx="4267835" cy="3201670"/>
          </a:xfrm>
          <a:prstGeom prst="rect">
            <a:avLst/>
          </a:prstGeom>
        </p:spPr>
      </p:pic>
      <p:pic>
        <p:nvPicPr>
          <p:cNvPr id="22" name="图片 4"/>
          <p:cNvPicPr>
            <a:picLocks noChangeAspect="1"/>
          </p:cNvPicPr>
          <p:nvPr/>
        </p:nvPicPr>
        <p:blipFill>
          <a:blip r:embed="rId8"/>
          <a:stretch>
            <a:fillRect/>
          </a:stretch>
        </p:blipFill>
        <p:spPr>
          <a:xfrm>
            <a:off x="4623435" y="3350260"/>
            <a:ext cx="4233545" cy="3175635"/>
          </a:xfrm>
          <a:prstGeom prst="rect">
            <a:avLst/>
          </a:prstGeom>
        </p:spPr>
      </p:pic>
    </p:spTree>
    <p:custDataLst>
      <p:tags r:id="rId9"/>
    </p:custDataLst>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图示 3"/>
          <p:cNvGraphicFramePr/>
          <p:nvPr/>
        </p:nvGraphicFramePr>
        <p:xfrm>
          <a:off x="216535" y="545465"/>
          <a:ext cx="8633460" cy="5766435"/>
        </p:xfrm>
        <a:graphic>
          <a:graphicData uri="http://schemas.openxmlformats.org/drawingml/2006/diagram">
            <dgm:relIds xmlns:dgm="http://schemas.openxmlformats.org/drawingml/2006/diagram" r:dm="rId4" r:lo="rId5" r:qs="rId6" r:cs="rId7"/>
          </a:graphicData>
        </a:graphic>
      </p:graphicFrame>
    </p:spTree>
    <p:custDataLst>
      <p:tags r:id="rId8"/>
    </p:custDataLst>
  </p:cSld>
  <p:clrMapOvr>
    <a:masterClrMapping/>
  </p:clrMapOvr>
  <p:transition>
    <p:blinds/>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 name="图示 1"/>
          <p:cNvGraphicFramePr/>
          <p:nvPr/>
        </p:nvGraphicFramePr>
        <p:xfrm>
          <a:off x="508000" y="345440"/>
          <a:ext cx="8128000" cy="2445385"/>
        </p:xfrm>
        <a:graphic>
          <a:graphicData uri="http://schemas.openxmlformats.org/drawingml/2006/diagram">
            <dgm:relIds xmlns:dgm="http://schemas.openxmlformats.org/drawingml/2006/diagram" r:dm="rId3" r:lo="rId4" r:qs="rId5" r:cs="rId6"/>
          </a:graphicData>
        </a:graphic>
      </p:graphicFrame>
      <p:sp>
        <p:nvSpPr>
          <p:cNvPr id="15" name="文本框 3"/>
          <p:cNvSpPr txBox="1"/>
          <p:nvPr/>
        </p:nvSpPr>
        <p:spPr>
          <a:xfrm>
            <a:off x="611505" y="3696335"/>
            <a:ext cx="2704465" cy="1568450"/>
          </a:xfrm>
          <a:prstGeom prst="rect">
            <a:avLst/>
          </a:prstGeom>
          <a:noFill/>
        </p:spPr>
        <p:txBody>
          <a:bodyPr wrap="square" rtlCol="0" anchor="t">
            <a:spAutoFit/>
          </a:bodyPr>
          <a:lstStyle/>
          <a:p>
            <a:r>
              <a:rPr lang="zh-CN" altLang="en-US" sz="2400" b="1">
                <a:solidFill>
                  <a:schemeClr val="bg1"/>
                </a:solidFill>
                <a:latin typeface="+mn-ea"/>
              </a:rPr>
              <a:t>在防病、应急、公共卫生信息能力的建设等方面发挥国家队的作用。 </a:t>
            </a:r>
            <a:endParaRPr lang="zh-CN" altLang="en-US" sz="2400" b="1">
              <a:solidFill>
                <a:schemeClr val="bg1"/>
              </a:solidFill>
              <a:latin typeface="+mn-ea"/>
            </a:endParaRPr>
          </a:p>
        </p:txBody>
      </p:sp>
      <p:sp>
        <p:nvSpPr>
          <p:cNvPr id="16" name="下箭头 4"/>
          <p:cNvSpPr/>
          <p:nvPr/>
        </p:nvSpPr>
        <p:spPr>
          <a:xfrm>
            <a:off x="1882140" y="2920365"/>
            <a:ext cx="328295" cy="791845"/>
          </a:xfrm>
          <a:prstGeom prst="down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17" name="文本框 5"/>
          <p:cNvSpPr txBox="1"/>
          <p:nvPr/>
        </p:nvSpPr>
        <p:spPr>
          <a:xfrm>
            <a:off x="3315970" y="3696335"/>
            <a:ext cx="2748280" cy="1568450"/>
          </a:xfrm>
          <a:prstGeom prst="rect">
            <a:avLst/>
          </a:prstGeom>
          <a:noFill/>
        </p:spPr>
        <p:txBody>
          <a:bodyPr wrap="square" rtlCol="0" anchor="t">
            <a:spAutoFit/>
          </a:bodyPr>
          <a:lstStyle/>
          <a:p>
            <a:r>
              <a:rPr lang="zh-CN" altLang="en-US" sz="2400" b="1">
                <a:solidFill>
                  <a:schemeClr val="bg1"/>
                </a:solidFill>
              </a:rPr>
              <a:t>开展妇女、儿童疾病预防、保障妇女儿童健康水平方面发挥着重要作用。</a:t>
            </a:r>
            <a:endParaRPr lang="zh-CN" altLang="en-US" sz="2400" b="1">
              <a:solidFill>
                <a:schemeClr val="bg1"/>
              </a:solidFill>
            </a:endParaRPr>
          </a:p>
        </p:txBody>
      </p:sp>
      <p:sp>
        <p:nvSpPr>
          <p:cNvPr id="18" name="下箭头 6"/>
          <p:cNvSpPr/>
          <p:nvPr/>
        </p:nvSpPr>
        <p:spPr>
          <a:xfrm>
            <a:off x="4408170" y="2904490"/>
            <a:ext cx="328295" cy="791845"/>
          </a:xfrm>
          <a:prstGeom prst="down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19" name="文本框 7"/>
          <p:cNvSpPr txBox="1"/>
          <p:nvPr/>
        </p:nvSpPr>
        <p:spPr>
          <a:xfrm>
            <a:off x="6064250" y="3696335"/>
            <a:ext cx="2808605" cy="2306955"/>
          </a:xfrm>
          <a:prstGeom prst="rect">
            <a:avLst/>
          </a:prstGeom>
          <a:noFill/>
        </p:spPr>
        <p:txBody>
          <a:bodyPr wrap="square" rtlCol="0" anchor="t">
            <a:spAutoFit/>
          </a:bodyPr>
          <a:lstStyle/>
          <a:p>
            <a:r>
              <a:rPr lang="zh-CN" altLang="en-US" sz="2400" b="1">
                <a:solidFill>
                  <a:schemeClr val="bg1"/>
                </a:solidFill>
              </a:rPr>
              <a:t>是卫生监督执法职能的执行机构。依法监督传染病防治工作，监督医疗机构，整顿和规范医疗服务市场。</a:t>
            </a:r>
            <a:endParaRPr lang="zh-CN" altLang="en-US" sz="2400" b="1">
              <a:solidFill>
                <a:schemeClr val="bg1"/>
              </a:solidFill>
            </a:endParaRPr>
          </a:p>
        </p:txBody>
      </p:sp>
      <p:sp>
        <p:nvSpPr>
          <p:cNvPr id="20" name="下箭头 2"/>
          <p:cNvSpPr/>
          <p:nvPr/>
        </p:nvSpPr>
        <p:spPr>
          <a:xfrm>
            <a:off x="6902450" y="2904490"/>
            <a:ext cx="328295" cy="791845"/>
          </a:xfrm>
          <a:prstGeom prst="down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Tree>
    <p:custDataLst>
      <p:tags r:id="rId7"/>
    </p:custDataLst>
  </p:cSld>
  <p:clrMapOvr>
    <a:masterClrMapping/>
  </p:clrMapOvr>
  <p:transition>
    <p:blinds/>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idx="4294967295"/>
          </p:nvPr>
        </p:nvSpPr>
        <p:spPr>
          <a:xfrm>
            <a:off x="628650" y="340995"/>
            <a:ext cx="7886700" cy="1325880"/>
          </a:xfrm>
        </p:spPr>
        <p:txBody>
          <a:bodyPr/>
          <a:lstStyle/>
          <a:p>
            <a:r>
              <a:rPr lang="zh-CN" altLang="en-US" b="1">
                <a:solidFill>
                  <a:schemeClr val="bg1"/>
                </a:solidFill>
              </a:rPr>
              <a:t>一、现代医疗卫生预防体系</a:t>
            </a:r>
            <a:endParaRPr lang="zh-CN" altLang="en-US" b="1">
              <a:solidFill>
                <a:schemeClr val="bg1"/>
              </a:solidFill>
            </a:endParaRPr>
          </a:p>
        </p:txBody>
      </p:sp>
      <p:sp>
        <p:nvSpPr>
          <p:cNvPr id="5" name="文本框 4"/>
          <p:cNvSpPr txBox="1"/>
          <p:nvPr/>
        </p:nvSpPr>
        <p:spPr>
          <a:xfrm>
            <a:off x="3663950" y="1666875"/>
            <a:ext cx="1816100" cy="583565"/>
          </a:xfrm>
          <a:prstGeom prst="rect">
            <a:avLst/>
          </a:prstGeom>
          <a:noFill/>
        </p:spPr>
        <p:txBody>
          <a:bodyPr wrap="none" rtlCol="0" anchor="t">
            <a:spAutoFit/>
          </a:bodyPr>
          <a:lstStyle/>
          <a:p>
            <a:r>
              <a:rPr lang="zh-CN" altLang="en-US" sz="3200" b="1">
                <a:solidFill>
                  <a:schemeClr val="bg1"/>
                </a:solidFill>
                <a:sym typeface="+mn-ea"/>
              </a:rPr>
              <a:t>预防体系</a:t>
            </a:r>
            <a:endParaRPr lang="zh-CN" altLang="en-US" sz="3200" b="1">
              <a:solidFill>
                <a:schemeClr val="bg1"/>
              </a:solidFill>
              <a:sym typeface="+mn-ea"/>
            </a:endParaRPr>
          </a:p>
        </p:txBody>
      </p:sp>
      <p:sp>
        <p:nvSpPr>
          <p:cNvPr id="6" name="左大括号 5"/>
          <p:cNvSpPr/>
          <p:nvPr/>
        </p:nvSpPr>
        <p:spPr>
          <a:xfrm rot="5400000">
            <a:off x="4425950" y="887095"/>
            <a:ext cx="291465" cy="3208655"/>
          </a:xfrm>
          <a:prstGeom prst="leftBrace">
            <a:avLst>
              <a:gd name="adj1" fmla="val 40853"/>
              <a:gd name="adj2" fmla="val 50376"/>
            </a:avLst>
          </a:prstGeom>
          <a:ln w="381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 name="文本框 6"/>
          <p:cNvSpPr txBox="1"/>
          <p:nvPr/>
        </p:nvSpPr>
        <p:spPr>
          <a:xfrm>
            <a:off x="2642870" y="2762885"/>
            <a:ext cx="675005" cy="2541270"/>
          </a:xfrm>
          <a:prstGeom prst="rect">
            <a:avLst/>
          </a:prstGeom>
          <a:noFill/>
        </p:spPr>
        <p:txBody>
          <a:bodyPr vert="eaVert" wrap="none" rtlCol="0" anchor="t">
            <a:spAutoFit/>
          </a:bodyPr>
          <a:lstStyle/>
          <a:p>
            <a:r>
              <a:rPr lang="zh-CN" altLang="en-US" sz="3200" b="1">
                <a:solidFill>
                  <a:schemeClr val="bg1"/>
                </a:solidFill>
                <a:sym typeface="+mn-ea"/>
              </a:rPr>
              <a:t>基层预防组织</a:t>
            </a:r>
            <a:endParaRPr lang="zh-CN" altLang="en-US" sz="3200" b="1">
              <a:solidFill>
                <a:schemeClr val="bg1"/>
              </a:solidFill>
              <a:sym typeface="+mn-ea"/>
            </a:endParaRPr>
          </a:p>
        </p:txBody>
      </p:sp>
      <p:sp>
        <p:nvSpPr>
          <p:cNvPr id="8" name="文本框 7"/>
          <p:cNvSpPr txBox="1"/>
          <p:nvPr/>
        </p:nvSpPr>
        <p:spPr>
          <a:xfrm>
            <a:off x="5773420" y="2762885"/>
            <a:ext cx="675005" cy="2541270"/>
          </a:xfrm>
          <a:prstGeom prst="rect">
            <a:avLst/>
          </a:prstGeom>
          <a:noFill/>
        </p:spPr>
        <p:txBody>
          <a:bodyPr vert="eaVert" wrap="none" rtlCol="0" anchor="t">
            <a:spAutoFit/>
          </a:bodyPr>
          <a:lstStyle/>
          <a:p>
            <a:r>
              <a:rPr lang="zh-CN" altLang="en-US" sz="3200" b="1">
                <a:solidFill>
                  <a:schemeClr val="bg1"/>
                </a:solidFill>
                <a:sym typeface="+mn-ea"/>
              </a:rPr>
              <a:t>专业预防组织</a:t>
            </a:r>
            <a:endParaRPr lang="zh-CN" altLang="en-US" sz="3200" b="1">
              <a:solidFill>
                <a:schemeClr val="bg1"/>
              </a:solidFill>
              <a:sym typeface="+mn-ea"/>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二、现代医疗卫生治疗体系</a:t>
            </a:r>
            <a:endParaRPr lang="zh-CN" altLang="en-US"/>
          </a:p>
        </p:txBody>
      </p:sp>
      <p:sp>
        <p:nvSpPr>
          <p:cNvPr id="7" name="文本框 6"/>
          <p:cNvSpPr txBox="1"/>
          <p:nvPr/>
        </p:nvSpPr>
        <p:spPr>
          <a:xfrm>
            <a:off x="3684270" y="2932430"/>
            <a:ext cx="675005" cy="1724660"/>
          </a:xfrm>
          <a:prstGeom prst="rect">
            <a:avLst/>
          </a:prstGeom>
          <a:noFill/>
        </p:spPr>
        <p:txBody>
          <a:bodyPr vert="eaVert" wrap="none" rtlCol="0" anchor="t">
            <a:spAutoFit/>
          </a:bodyPr>
          <a:lstStyle/>
          <a:p>
            <a:r>
              <a:rPr lang="zh-CN" altLang="en-US" sz="3200" b="1">
                <a:solidFill>
                  <a:schemeClr val="bg1"/>
                </a:solidFill>
                <a:sym typeface="+mn-ea"/>
              </a:rPr>
              <a:t>公立医院</a:t>
            </a:r>
            <a:endParaRPr lang="zh-CN" altLang="en-US" sz="3200" b="1">
              <a:solidFill>
                <a:schemeClr val="bg1"/>
              </a:solidFill>
              <a:sym typeface="+mn-ea"/>
            </a:endParaRPr>
          </a:p>
        </p:txBody>
      </p:sp>
      <p:sp>
        <p:nvSpPr>
          <p:cNvPr id="8" name="文本框 7"/>
          <p:cNvSpPr txBox="1"/>
          <p:nvPr/>
        </p:nvSpPr>
        <p:spPr>
          <a:xfrm>
            <a:off x="4658995" y="2932430"/>
            <a:ext cx="675005" cy="1724660"/>
          </a:xfrm>
          <a:prstGeom prst="rect">
            <a:avLst/>
          </a:prstGeom>
          <a:noFill/>
        </p:spPr>
        <p:txBody>
          <a:bodyPr vert="eaVert" wrap="none" rtlCol="0" anchor="t">
            <a:spAutoFit/>
          </a:bodyPr>
          <a:lstStyle/>
          <a:p>
            <a:r>
              <a:rPr lang="zh-CN" altLang="en-US" sz="3200" b="1">
                <a:solidFill>
                  <a:schemeClr val="bg1"/>
                </a:solidFill>
                <a:sym typeface="+mn-ea"/>
              </a:rPr>
              <a:t>私立医院</a:t>
            </a:r>
            <a:endParaRPr lang="zh-CN" altLang="en-US" sz="3200" b="1">
              <a:solidFill>
                <a:schemeClr val="bg1"/>
              </a:solidFill>
              <a:sym typeface="+mn-ea"/>
            </a:endParaRPr>
          </a:p>
        </p:txBody>
      </p:sp>
      <p:sp>
        <p:nvSpPr>
          <p:cNvPr id="6" name="左大括号 5"/>
          <p:cNvSpPr/>
          <p:nvPr/>
        </p:nvSpPr>
        <p:spPr>
          <a:xfrm rot="5400000">
            <a:off x="4490085" y="2331085"/>
            <a:ext cx="152400" cy="1051560"/>
          </a:xfrm>
          <a:prstGeom prst="leftBrace">
            <a:avLst>
              <a:gd name="adj1" fmla="val 40853"/>
              <a:gd name="adj2" fmla="val 50376"/>
            </a:avLst>
          </a:prstGeom>
          <a:ln w="381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文本框 8"/>
          <p:cNvSpPr txBox="1"/>
          <p:nvPr/>
        </p:nvSpPr>
        <p:spPr>
          <a:xfrm>
            <a:off x="3684270" y="2019935"/>
            <a:ext cx="1816100" cy="583565"/>
          </a:xfrm>
          <a:prstGeom prst="rect">
            <a:avLst/>
          </a:prstGeom>
          <a:noFill/>
        </p:spPr>
        <p:txBody>
          <a:bodyPr wrap="none" rtlCol="0" anchor="t">
            <a:spAutoFit/>
          </a:bodyPr>
          <a:lstStyle/>
          <a:p>
            <a:r>
              <a:rPr lang="zh-CN" altLang="en-US" sz="3200" b="1">
                <a:solidFill>
                  <a:schemeClr val="bg1"/>
                </a:solidFill>
                <a:sym typeface="+mn-ea"/>
              </a:rPr>
              <a:t>医疗服务</a:t>
            </a:r>
            <a:endParaRPr lang="zh-CN" altLang="en-US" sz="3200" b="1">
              <a:solidFill>
                <a:schemeClr val="bg1"/>
              </a:solidFill>
              <a:sym typeface="+mn-ea"/>
            </a:endParaRPr>
          </a:p>
        </p:txBody>
      </p:sp>
      <p:sp>
        <p:nvSpPr>
          <p:cNvPr id="5" name="文本框 4"/>
          <p:cNvSpPr txBox="1"/>
          <p:nvPr/>
        </p:nvSpPr>
        <p:spPr>
          <a:xfrm>
            <a:off x="953135" y="2019935"/>
            <a:ext cx="1816100" cy="583565"/>
          </a:xfrm>
          <a:prstGeom prst="rect">
            <a:avLst/>
          </a:prstGeom>
          <a:noFill/>
        </p:spPr>
        <p:txBody>
          <a:bodyPr wrap="none" rtlCol="0" anchor="t">
            <a:spAutoFit/>
          </a:bodyPr>
          <a:lstStyle/>
          <a:p>
            <a:r>
              <a:rPr lang="zh-CN" altLang="en-US" sz="3200" b="1">
                <a:solidFill>
                  <a:schemeClr val="bg1"/>
                </a:solidFill>
                <a:sym typeface="+mn-ea"/>
              </a:rPr>
              <a:t>医疗保障</a:t>
            </a:r>
            <a:endParaRPr lang="zh-CN" altLang="en-US" sz="3200" b="1">
              <a:solidFill>
                <a:schemeClr val="bg1"/>
              </a:solidFill>
              <a:sym typeface="+mn-ea"/>
            </a:endParaRPr>
          </a:p>
        </p:txBody>
      </p:sp>
      <p:sp>
        <p:nvSpPr>
          <p:cNvPr id="10" name="右箭头 9"/>
          <p:cNvSpPr/>
          <p:nvPr/>
        </p:nvSpPr>
        <p:spPr>
          <a:xfrm>
            <a:off x="2809240" y="2186940"/>
            <a:ext cx="810895" cy="254635"/>
          </a:xfrm>
          <a:prstGeom prst="righ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linds(horizontal)">
                                      <p:cBhvr>
                                        <p:cTn id="27" dur="500"/>
                                        <p:tgtEl>
                                          <p:spTgt spid="5"/>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6" grpId="0"/>
      <p:bldP spid="9" grpId="0"/>
      <p:bldP spid="5" grpId="0"/>
      <p:bldP spid="10"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628650" y="365125"/>
            <a:ext cx="7886700" cy="926465"/>
          </a:xfrm>
        </p:spPr>
        <p:txBody>
          <a:bodyPr/>
          <a:lstStyle/>
          <a:p>
            <a:pPr algn="ctr"/>
            <a:r>
              <a:rPr lang="zh-CN" altLang="en-US"/>
              <a:t>医疗保险制度</a:t>
            </a:r>
            <a:endParaRPr lang="zh-CN" altLang="en-US"/>
          </a:p>
        </p:txBody>
      </p:sp>
      <p:sp>
        <p:nvSpPr>
          <p:cNvPr id="3" name="内容占位符 2"/>
          <p:cNvSpPr>
            <a:spLocks noGrp="1"/>
          </p:cNvSpPr>
          <p:nvPr>
            <p:ph idx="1"/>
          </p:nvPr>
        </p:nvSpPr>
        <p:spPr>
          <a:xfrm>
            <a:off x="628650" y="1291590"/>
            <a:ext cx="7886700" cy="4351338"/>
          </a:xfrm>
        </p:spPr>
        <p:txBody>
          <a:bodyPr/>
          <a:lstStyle/>
          <a:p>
            <a:pPr marL="0" indent="0">
              <a:lnSpc>
                <a:spcPct val="140000"/>
              </a:lnSpc>
              <a:buNone/>
            </a:pPr>
            <a:r>
              <a:rPr lang="en-US" altLang="zh-CN" sz="2800"/>
              <a:t>    </a:t>
            </a:r>
            <a:r>
              <a:rPr lang="zh-CN" altLang="en-US" sz="2800"/>
              <a:t>医疗保险制度是指一个国家或地区按照保险原则为解决居民防病治病问题而筹集、分配和使用医疗保险基金的制度。它是居民医疗保健事业的有效筹资机制，是构成社会保险制度的一种比较进步的制度，也是目前世界上应用相当普遍的一种卫生费用管理模式。</a:t>
            </a:r>
            <a:endParaRPr lang="zh-CN" altLang="en-US" sz="2800"/>
          </a:p>
        </p:txBody>
      </p:sp>
      <p:sp>
        <p:nvSpPr>
          <p:cNvPr id="4" name="文本框 3"/>
          <p:cNvSpPr txBox="1"/>
          <p:nvPr/>
        </p:nvSpPr>
        <p:spPr>
          <a:xfrm>
            <a:off x="1162050" y="5238750"/>
            <a:ext cx="6334125" cy="583565"/>
          </a:xfrm>
          <a:prstGeom prst="rect">
            <a:avLst/>
          </a:prstGeom>
          <a:noFill/>
        </p:spPr>
        <p:txBody>
          <a:bodyPr wrap="square" rtlCol="0">
            <a:spAutoFit/>
          </a:bodyPr>
          <a:lstStyle/>
          <a:p>
            <a:pPr algn="ctr"/>
            <a:r>
              <a:rPr lang="zh-CN" altLang="en-US" sz="3200" b="1">
                <a:solidFill>
                  <a:srgbClr val="FFFF00"/>
                </a:solidFill>
              </a:rPr>
              <a:t>中国目前有哪些医疗保险类型？</a:t>
            </a:r>
            <a:endParaRPr lang="zh-CN" altLang="en-US" sz="3200" b="1">
              <a:solidFill>
                <a:srgbClr val="FFFF00"/>
              </a:solidFill>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内容占位符 3"/>
          <p:cNvPicPr>
            <a:picLocks noChangeAspect="1"/>
          </p:cNvPicPr>
          <p:nvPr>
            <p:ph idx="1"/>
          </p:nvPr>
        </p:nvPicPr>
        <p:blipFill>
          <a:blip r:embed="rId2"/>
          <a:stretch>
            <a:fillRect/>
          </a:stretch>
        </p:blipFill>
        <p:spPr>
          <a:xfrm>
            <a:off x="1626870" y="3348990"/>
            <a:ext cx="5325745" cy="3549015"/>
          </a:xfrm>
          <a:prstGeom prst="rect">
            <a:avLst/>
          </a:prstGeom>
        </p:spPr>
      </p:pic>
      <p:sp>
        <p:nvSpPr>
          <p:cNvPr id="5" name="文本框 4"/>
          <p:cNvSpPr txBox="1"/>
          <p:nvPr/>
        </p:nvSpPr>
        <p:spPr>
          <a:xfrm>
            <a:off x="822960" y="1148080"/>
            <a:ext cx="7498080" cy="583565"/>
          </a:xfrm>
          <a:prstGeom prst="rect">
            <a:avLst/>
          </a:prstGeom>
          <a:noFill/>
        </p:spPr>
        <p:txBody>
          <a:bodyPr wrap="square" rtlCol="0" anchor="t">
            <a:spAutoFit/>
          </a:bodyPr>
          <a:lstStyle/>
          <a:p>
            <a:r>
              <a:rPr lang="en-US" altLang="zh-CN" sz="3200" b="1">
                <a:solidFill>
                  <a:schemeClr val="bg1"/>
                </a:solidFill>
              </a:rPr>
              <a:t>       </a:t>
            </a:r>
            <a:r>
              <a:rPr lang="zh-CN" altLang="en-US" sz="3200" b="1">
                <a:solidFill>
                  <a:schemeClr val="bg1"/>
                </a:solidFill>
              </a:rPr>
              <a:t>保险费由用人单位和职工共同缴纳。</a:t>
            </a:r>
            <a:endParaRPr lang="zh-CN" altLang="en-US" sz="3200" b="1">
              <a:solidFill>
                <a:schemeClr val="bg1"/>
              </a:solidFill>
            </a:endParaRPr>
          </a:p>
        </p:txBody>
      </p:sp>
      <p:sp>
        <p:nvSpPr>
          <p:cNvPr id="6" name="文本框 5"/>
          <p:cNvSpPr txBox="1"/>
          <p:nvPr/>
        </p:nvSpPr>
        <p:spPr>
          <a:xfrm>
            <a:off x="2191385" y="363220"/>
            <a:ext cx="4761230" cy="645160"/>
          </a:xfrm>
          <a:prstGeom prst="rect">
            <a:avLst/>
          </a:prstGeom>
          <a:noFill/>
        </p:spPr>
        <p:txBody>
          <a:bodyPr wrap="none" rtlCol="0" anchor="t">
            <a:spAutoFit/>
          </a:bodyPr>
          <a:lstStyle/>
          <a:p>
            <a:r>
              <a:rPr lang="zh-CN" altLang="en-US" sz="3600" b="1">
                <a:solidFill>
                  <a:srgbClr val="FFFF00"/>
                </a:solidFill>
                <a:sym typeface="+mn-ea"/>
              </a:rPr>
              <a:t>城镇职工医保医疗保险</a:t>
            </a:r>
            <a:endParaRPr lang="zh-CN" altLang="en-US" sz="3600" b="1">
              <a:solidFill>
                <a:srgbClr val="FFFF00"/>
              </a:solidFill>
              <a:sym typeface="+mn-ea"/>
            </a:endParaRPr>
          </a:p>
        </p:txBody>
      </p:sp>
      <p:sp>
        <p:nvSpPr>
          <p:cNvPr id="7" name="下箭头 6"/>
          <p:cNvSpPr/>
          <p:nvPr/>
        </p:nvSpPr>
        <p:spPr>
          <a:xfrm>
            <a:off x="4257675" y="1731645"/>
            <a:ext cx="299720" cy="663575"/>
          </a:xfrm>
          <a:prstGeom prst="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CN" altLang="en-US"/>
          </a:p>
        </p:txBody>
      </p:sp>
      <p:sp>
        <p:nvSpPr>
          <p:cNvPr id="8" name="文本框 7"/>
          <p:cNvSpPr txBox="1"/>
          <p:nvPr/>
        </p:nvSpPr>
        <p:spPr>
          <a:xfrm>
            <a:off x="113665" y="2395220"/>
            <a:ext cx="9038590" cy="953135"/>
          </a:xfrm>
          <a:prstGeom prst="rect">
            <a:avLst/>
          </a:prstGeom>
          <a:noFill/>
        </p:spPr>
        <p:txBody>
          <a:bodyPr wrap="square" rtlCol="0" anchor="t">
            <a:spAutoFit/>
          </a:bodyPr>
          <a:lstStyle/>
          <a:p>
            <a:r>
              <a:rPr lang="zh-CN" altLang="en-US" sz="2800" b="1">
                <a:solidFill>
                  <a:schemeClr val="bg1"/>
                </a:solidFill>
              </a:rPr>
              <a:t>城镇所有用人单位，包括企业（国有、集体、外资、私营等）、机关、事业单位、社会团体、民办非企业单位。</a:t>
            </a:r>
            <a:endParaRPr lang="zh-CN" altLang="en-US" sz="2800" b="1">
              <a:solidFill>
                <a:schemeClr val="bg1"/>
              </a:solidFill>
            </a:endParaRP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
                                        <p:tgtEl>
                                          <p:spTgt spid="4"/>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1"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1"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1"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p:bldP spid="7" grpId="0"/>
      <p:bldP spid="8"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628650" y="365125"/>
            <a:ext cx="7886700" cy="759460"/>
          </a:xfrm>
        </p:spPr>
        <p:txBody>
          <a:bodyPr/>
          <a:lstStyle/>
          <a:p>
            <a:pPr algn="ctr"/>
            <a:r>
              <a:rPr lang="zh-CN" altLang="en-US">
                <a:solidFill>
                  <a:srgbClr val="FFFF00"/>
                </a:solidFill>
                <a:sym typeface="+mn-ea"/>
              </a:rPr>
              <a:t>城镇居民医保医疗保险</a:t>
            </a:r>
            <a:endParaRPr lang="zh-CN" altLang="en-US"/>
          </a:p>
        </p:txBody>
      </p:sp>
      <p:pic>
        <p:nvPicPr>
          <p:cNvPr id="4" name="内容占位符 3"/>
          <p:cNvPicPr>
            <a:picLocks noChangeAspect="1"/>
          </p:cNvPicPr>
          <p:nvPr>
            <p:ph idx="1"/>
          </p:nvPr>
        </p:nvPicPr>
        <p:blipFill>
          <a:blip r:embed="rId2"/>
          <a:stretch>
            <a:fillRect/>
          </a:stretch>
        </p:blipFill>
        <p:spPr>
          <a:xfrm>
            <a:off x="1684020" y="3201670"/>
            <a:ext cx="5585460" cy="3627120"/>
          </a:xfrm>
          <a:prstGeom prst="rect">
            <a:avLst/>
          </a:prstGeom>
        </p:spPr>
      </p:pic>
      <p:sp>
        <p:nvSpPr>
          <p:cNvPr id="5" name="文本框 4"/>
          <p:cNvSpPr txBox="1"/>
          <p:nvPr/>
        </p:nvSpPr>
        <p:spPr>
          <a:xfrm>
            <a:off x="760095" y="1124585"/>
            <a:ext cx="7613650" cy="953135"/>
          </a:xfrm>
          <a:prstGeom prst="rect">
            <a:avLst/>
          </a:prstGeom>
          <a:noFill/>
        </p:spPr>
        <p:txBody>
          <a:bodyPr wrap="square" rtlCol="0" anchor="t">
            <a:spAutoFit/>
          </a:bodyPr>
          <a:lstStyle/>
          <a:p>
            <a:r>
              <a:rPr lang="zh-CN" altLang="en-US" sz="2800" b="1">
                <a:solidFill>
                  <a:schemeClr val="bg1"/>
                </a:solidFill>
              </a:rPr>
              <a:t>以居民个人（家庭）缴费为主，政府适度补助为辅的筹资方式。</a:t>
            </a:r>
            <a:endParaRPr lang="zh-CN" altLang="en-US" sz="2800" b="1">
              <a:solidFill>
                <a:schemeClr val="bg1"/>
              </a:solidFill>
            </a:endParaRP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628650" y="365125"/>
            <a:ext cx="7886700" cy="789305"/>
          </a:xfrm>
        </p:spPr>
        <p:txBody>
          <a:bodyPr/>
          <a:lstStyle/>
          <a:p>
            <a:pPr algn="ctr"/>
            <a:r>
              <a:rPr lang="zh-CN" altLang="en-US">
                <a:solidFill>
                  <a:srgbClr val="FFFF00"/>
                </a:solidFill>
              </a:rPr>
              <a:t>新农合医疗保险</a:t>
            </a:r>
            <a:endParaRPr lang="zh-CN" altLang="en-US">
              <a:solidFill>
                <a:srgbClr val="FFFF00"/>
              </a:solidFill>
            </a:endParaRPr>
          </a:p>
        </p:txBody>
      </p:sp>
      <p:pic>
        <p:nvPicPr>
          <p:cNvPr id="4" name="内容占位符 3"/>
          <p:cNvPicPr>
            <a:picLocks noChangeAspect="1"/>
          </p:cNvPicPr>
          <p:nvPr>
            <p:ph idx="1"/>
          </p:nvPr>
        </p:nvPicPr>
        <p:blipFill>
          <a:blip r:embed="rId2"/>
          <a:stretch>
            <a:fillRect/>
          </a:stretch>
        </p:blipFill>
        <p:spPr>
          <a:xfrm>
            <a:off x="316865" y="3641090"/>
            <a:ext cx="3628390" cy="3136265"/>
          </a:xfrm>
          <a:prstGeom prst="rect">
            <a:avLst/>
          </a:prstGeom>
        </p:spPr>
      </p:pic>
      <p:pic>
        <p:nvPicPr>
          <p:cNvPr id="5" name="图片 4"/>
          <p:cNvPicPr>
            <a:picLocks noChangeAspect="1"/>
          </p:cNvPicPr>
          <p:nvPr/>
        </p:nvPicPr>
        <p:blipFill>
          <a:blip r:embed="rId3"/>
          <a:stretch>
            <a:fillRect/>
          </a:stretch>
        </p:blipFill>
        <p:spPr>
          <a:xfrm>
            <a:off x="4371340" y="3641090"/>
            <a:ext cx="4445000" cy="3136265"/>
          </a:xfrm>
          <a:prstGeom prst="rect">
            <a:avLst/>
          </a:prstGeom>
        </p:spPr>
      </p:pic>
      <p:sp>
        <p:nvSpPr>
          <p:cNvPr id="6" name="文本框 5"/>
          <p:cNvSpPr txBox="1"/>
          <p:nvPr/>
        </p:nvSpPr>
        <p:spPr>
          <a:xfrm>
            <a:off x="316865" y="1371600"/>
            <a:ext cx="8608695" cy="1512570"/>
          </a:xfrm>
          <a:prstGeom prst="rect">
            <a:avLst/>
          </a:prstGeom>
          <a:noFill/>
        </p:spPr>
        <p:txBody>
          <a:bodyPr wrap="square" rtlCol="0" anchor="t">
            <a:spAutoFit/>
          </a:bodyPr>
          <a:lstStyle/>
          <a:p>
            <a:pPr>
              <a:lnSpc>
                <a:spcPct val="110000"/>
              </a:lnSpc>
            </a:pPr>
            <a:r>
              <a:rPr lang="zh-CN" altLang="en-US" sz="2800" b="1">
                <a:solidFill>
                  <a:schemeClr val="bg1"/>
                </a:solidFill>
              </a:rPr>
              <a:t>我国农民（农业户口）自己创造的互助共济的医疗保障制度，保障农民获得基本卫生服务、缓解农民因病致贫和因病返贫。</a:t>
            </a:r>
            <a:endParaRPr lang="zh-CN" altLang="en-US" sz="2800" b="1">
              <a:solidFill>
                <a:schemeClr val="bg1"/>
              </a:solidFill>
            </a:endParaRPr>
          </a:p>
        </p:txBody>
      </p:sp>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二、现代医疗卫生治疗体系</a:t>
            </a:r>
            <a:endParaRPr lang="zh-CN" altLang="en-US"/>
          </a:p>
        </p:txBody>
      </p:sp>
      <p:sp>
        <p:nvSpPr>
          <p:cNvPr id="7" name="文本框 6"/>
          <p:cNvSpPr txBox="1"/>
          <p:nvPr/>
        </p:nvSpPr>
        <p:spPr>
          <a:xfrm>
            <a:off x="3684270" y="2932430"/>
            <a:ext cx="675005" cy="1724660"/>
          </a:xfrm>
          <a:prstGeom prst="rect">
            <a:avLst/>
          </a:prstGeom>
          <a:noFill/>
        </p:spPr>
        <p:txBody>
          <a:bodyPr vert="eaVert" wrap="none" rtlCol="0" anchor="t">
            <a:spAutoFit/>
          </a:bodyPr>
          <a:lstStyle/>
          <a:p>
            <a:r>
              <a:rPr lang="zh-CN" altLang="en-US" sz="3200" b="1">
                <a:solidFill>
                  <a:schemeClr val="bg1"/>
                </a:solidFill>
                <a:sym typeface="+mn-ea"/>
              </a:rPr>
              <a:t>公立医院</a:t>
            </a:r>
            <a:endParaRPr lang="zh-CN" altLang="en-US" sz="3200" b="1">
              <a:solidFill>
                <a:schemeClr val="bg1"/>
              </a:solidFill>
              <a:sym typeface="+mn-ea"/>
            </a:endParaRPr>
          </a:p>
        </p:txBody>
      </p:sp>
      <p:sp>
        <p:nvSpPr>
          <p:cNvPr id="8" name="文本框 7"/>
          <p:cNvSpPr txBox="1"/>
          <p:nvPr/>
        </p:nvSpPr>
        <p:spPr>
          <a:xfrm>
            <a:off x="4658995" y="2932430"/>
            <a:ext cx="675005" cy="1724660"/>
          </a:xfrm>
          <a:prstGeom prst="rect">
            <a:avLst/>
          </a:prstGeom>
          <a:noFill/>
        </p:spPr>
        <p:txBody>
          <a:bodyPr vert="eaVert" wrap="none" rtlCol="0" anchor="t">
            <a:spAutoFit/>
          </a:bodyPr>
          <a:lstStyle/>
          <a:p>
            <a:r>
              <a:rPr lang="zh-CN" altLang="en-US" sz="3200" b="1">
                <a:solidFill>
                  <a:schemeClr val="bg1"/>
                </a:solidFill>
                <a:sym typeface="+mn-ea"/>
              </a:rPr>
              <a:t>私立医院</a:t>
            </a:r>
            <a:endParaRPr lang="zh-CN" altLang="en-US" sz="3200" b="1">
              <a:solidFill>
                <a:schemeClr val="bg1"/>
              </a:solidFill>
              <a:sym typeface="+mn-ea"/>
            </a:endParaRPr>
          </a:p>
        </p:txBody>
      </p:sp>
      <p:sp>
        <p:nvSpPr>
          <p:cNvPr id="6" name="左大括号 5"/>
          <p:cNvSpPr/>
          <p:nvPr/>
        </p:nvSpPr>
        <p:spPr>
          <a:xfrm rot="5400000">
            <a:off x="4490085" y="2331085"/>
            <a:ext cx="152400" cy="1051560"/>
          </a:xfrm>
          <a:prstGeom prst="leftBrace">
            <a:avLst>
              <a:gd name="adj1" fmla="val 40853"/>
              <a:gd name="adj2" fmla="val 50376"/>
            </a:avLst>
          </a:prstGeom>
          <a:ln w="381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文本框 8"/>
          <p:cNvSpPr txBox="1"/>
          <p:nvPr/>
        </p:nvSpPr>
        <p:spPr>
          <a:xfrm>
            <a:off x="3684270" y="2019935"/>
            <a:ext cx="1816100" cy="583565"/>
          </a:xfrm>
          <a:prstGeom prst="rect">
            <a:avLst/>
          </a:prstGeom>
          <a:noFill/>
        </p:spPr>
        <p:txBody>
          <a:bodyPr wrap="none" rtlCol="0" anchor="t">
            <a:spAutoFit/>
          </a:bodyPr>
          <a:lstStyle/>
          <a:p>
            <a:r>
              <a:rPr lang="zh-CN" altLang="en-US" sz="3200" b="1">
                <a:solidFill>
                  <a:schemeClr val="bg1"/>
                </a:solidFill>
                <a:sym typeface="+mn-ea"/>
              </a:rPr>
              <a:t>医疗服务</a:t>
            </a:r>
            <a:endParaRPr lang="zh-CN" altLang="en-US" sz="3200" b="1">
              <a:solidFill>
                <a:schemeClr val="bg1"/>
              </a:solidFill>
              <a:sym typeface="+mn-ea"/>
            </a:endParaRPr>
          </a:p>
        </p:txBody>
      </p:sp>
      <p:sp>
        <p:nvSpPr>
          <p:cNvPr id="5" name="文本框 4"/>
          <p:cNvSpPr txBox="1"/>
          <p:nvPr/>
        </p:nvSpPr>
        <p:spPr>
          <a:xfrm>
            <a:off x="953135" y="2019935"/>
            <a:ext cx="1816100" cy="583565"/>
          </a:xfrm>
          <a:prstGeom prst="rect">
            <a:avLst/>
          </a:prstGeom>
          <a:noFill/>
        </p:spPr>
        <p:txBody>
          <a:bodyPr wrap="none" rtlCol="0" anchor="t">
            <a:spAutoFit/>
          </a:bodyPr>
          <a:lstStyle/>
          <a:p>
            <a:r>
              <a:rPr lang="zh-CN" altLang="en-US" sz="3200" b="1">
                <a:solidFill>
                  <a:schemeClr val="bg1"/>
                </a:solidFill>
                <a:sym typeface="+mn-ea"/>
              </a:rPr>
              <a:t>医疗保障</a:t>
            </a:r>
            <a:endParaRPr lang="zh-CN" altLang="en-US" sz="3200" b="1">
              <a:solidFill>
                <a:schemeClr val="bg1"/>
              </a:solidFill>
              <a:sym typeface="+mn-ea"/>
            </a:endParaRPr>
          </a:p>
        </p:txBody>
      </p:sp>
      <p:sp>
        <p:nvSpPr>
          <p:cNvPr id="10" name="右箭头 9"/>
          <p:cNvSpPr/>
          <p:nvPr/>
        </p:nvSpPr>
        <p:spPr>
          <a:xfrm>
            <a:off x="2809240" y="2186940"/>
            <a:ext cx="810895" cy="254635"/>
          </a:xfrm>
          <a:prstGeom prst="righ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3" name="左大括号 2"/>
          <p:cNvSpPr/>
          <p:nvPr/>
        </p:nvSpPr>
        <p:spPr>
          <a:xfrm rot="5400000">
            <a:off x="1559560" y="1697355"/>
            <a:ext cx="153035" cy="2014220"/>
          </a:xfrm>
          <a:prstGeom prst="leftBrace">
            <a:avLst>
              <a:gd name="adj1" fmla="val 40853"/>
              <a:gd name="adj2" fmla="val 50376"/>
            </a:avLst>
          </a:prstGeom>
          <a:ln w="381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文本框 3"/>
          <p:cNvSpPr txBox="1"/>
          <p:nvPr/>
        </p:nvSpPr>
        <p:spPr>
          <a:xfrm>
            <a:off x="383540" y="2932430"/>
            <a:ext cx="675005" cy="2541270"/>
          </a:xfrm>
          <a:prstGeom prst="rect">
            <a:avLst/>
          </a:prstGeom>
          <a:noFill/>
        </p:spPr>
        <p:txBody>
          <a:bodyPr vert="eaVert" wrap="none" rtlCol="0" anchor="t">
            <a:spAutoFit/>
          </a:bodyPr>
          <a:lstStyle/>
          <a:p>
            <a:r>
              <a:rPr lang="zh-CN" altLang="en-US" sz="3200" b="1">
                <a:solidFill>
                  <a:schemeClr val="bg1"/>
                </a:solidFill>
                <a:sym typeface="+mn-ea"/>
              </a:rPr>
              <a:t>城镇职工医保</a:t>
            </a:r>
            <a:endParaRPr lang="zh-CN" altLang="en-US" sz="3200" b="1">
              <a:solidFill>
                <a:schemeClr val="bg1"/>
              </a:solidFill>
              <a:sym typeface="+mn-ea"/>
            </a:endParaRPr>
          </a:p>
        </p:txBody>
      </p:sp>
      <p:sp>
        <p:nvSpPr>
          <p:cNvPr id="11" name="文本框 10"/>
          <p:cNvSpPr txBox="1"/>
          <p:nvPr/>
        </p:nvSpPr>
        <p:spPr>
          <a:xfrm>
            <a:off x="1298575" y="2932430"/>
            <a:ext cx="675005" cy="2541270"/>
          </a:xfrm>
          <a:prstGeom prst="rect">
            <a:avLst/>
          </a:prstGeom>
          <a:noFill/>
        </p:spPr>
        <p:txBody>
          <a:bodyPr vert="eaVert" wrap="none" rtlCol="0" anchor="t">
            <a:spAutoFit/>
          </a:bodyPr>
          <a:lstStyle/>
          <a:p>
            <a:r>
              <a:rPr lang="zh-CN" altLang="en-US" sz="3200" b="1">
                <a:solidFill>
                  <a:schemeClr val="bg1"/>
                </a:solidFill>
                <a:sym typeface="+mn-ea"/>
              </a:rPr>
              <a:t>城镇居民医保</a:t>
            </a:r>
            <a:endParaRPr lang="zh-CN" altLang="en-US" sz="3200" b="1">
              <a:solidFill>
                <a:schemeClr val="bg1"/>
              </a:solidFill>
              <a:sym typeface="+mn-ea"/>
            </a:endParaRPr>
          </a:p>
        </p:txBody>
      </p:sp>
      <p:sp>
        <p:nvSpPr>
          <p:cNvPr id="12" name="文本框 11"/>
          <p:cNvSpPr txBox="1"/>
          <p:nvPr/>
        </p:nvSpPr>
        <p:spPr>
          <a:xfrm>
            <a:off x="2334260" y="2933065"/>
            <a:ext cx="675005" cy="2132965"/>
          </a:xfrm>
          <a:prstGeom prst="rect">
            <a:avLst/>
          </a:prstGeom>
          <a:noFill/>
        </p:spPr>
        <p:txBody>
          <a:bodyPr vert="eaVert" wrap="none" rtlCol="0" anchor="t">
            <a:spAutoFit/>
          </a:bodyPr>
          <a:lstStyle/>
          <a:p>
            <a:r>
              <a:rPr lang="zh-CN" altLang="en-US" sz="3200" b="1">
                <a:solidFill>
                  <a:schemeClr val="bg1"/>
                </a:solidFill>
                <a:sym typeface="+mn-ea"/>
              </a:rPr>
              <a:t>新农合医保</a:t>
            </a:r>
            <a:endParaRPr lang="zh-CN" altLang="en-US" sz="3200" b="1">
              <a:solidFill>
                <a:schemeClr val="bg1"/>
              </a:solidFill>
              <a:sym typeface="+mn-ea"/>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1"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ppt_x"/>
                                          </p:val>
                                        </p:tav>
                                        <p:tav tm="100000">
                                          <p:val>
                                            <p:strVal val="#ppt_x"/>
                                          </p:val>
                                        </p:tav>
                                      </p:tavLst>
                                    </p:anim>
                                    <p:anim calcmode="lin" valueType="num">
                                      <p:cBhvr additive="base">
                                        <p:cTn id="19" dur="500" fill="hold"/>
                                        <p:tgtEl>
                                          <p:spTgt spid="11"/>
                                        </p:tgtEl>
                                        <p:attrNameLst>
                                          <p:attrName>ppt_y</p:attrName>
                                        </p:attrNameLst>
                                      </p:cBhvr>
                                      <p:tavLst>
                                        <p:tav tm="0">
                                          <p:val>
                                            <p:strVal val="0-#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1"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11" grpId="0"/>
      <p:bldP spid="12"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13337" name="组合 13336"/>
          <p:cNvGrpSpPr/>
          <p:nvPr/>
        </p:nvGrpSpPr>
        <p:grpSpPr>
          <a:xfrm>
            <a:off x="755650" y="892175"/>
            <a:ext cx="3455988" cy="2255838"/>
            <a:chExt cx="3988" cy="3055"/>
          </a:xfrm>
        </p:grpSpPr>
        <p:sp>
          <p:nvSpPr>
            <p:cNvPr id="13338" name="文本框 13337"/>
            <p:cNvSpPr txBox="1"/>
            <p:nvPr/>
          </p:nvSpPr>
          <p:spPr>
            <a:xfrm>
              <a:off x="2" y="2643"/>
              <a:ext cx="3986" cy="412"/>
            </a:xfrm>
            <a:prstGeom prst="rect">
              <a:avLst/>
            </a:prstGeom>
            <a:noFill/>
            <a:ln w="9525">
              <a:noFill/>
            </a:ln>
          </p:spPr>
          <p:txBody>
            <a:bodyPr>
              <a:spAutoFit/>
            </a:bodyPr>
            <a:lstStyle/>
            <a:p>
              <a:r>
                <a:rPr lang="en-US" altLang="zh-CN" sz="1400" b="1">
                  <a:latin typeface="Arial" panose="020b0604020202090204" pitchFamily="34" charset="0"/>
                </a:rPr>
                <a:t>1.</a:t>
              </a:r>
              <a:r>
                <a:rPr lang="zh-CN" altLang="en-US" sz="1400" b="1">
                  <a:latin typeface="Arial" panose="020b0604020202090204" pitchFamily="34" charset="0"/>
                </a:rPr>
                <a:t>纽约股票交易所前</a:t>
              </a:r>
              <a:endParaRPr lang="zh-CN" altLang="en-US" sz="1400" b="1">
                <a:latin typeface="Arial" pitchFamily="34" charset="0"/>
              </a:endParaRPr>
            </a:p>
          </p:txBody>
        </p:sp>
        <p:pic>
          <p:nvPicPr>
            <p:cNvPr id="13339" name="图片 13338" descr="危机"/>
            <p:cNvPicPr>
              <a:picLocks noChangeAspect="1"/>
            </p:cNvPicPr>
            <p:nvPr/>
          </p:nvPicPr>
          <p:blipFill>
            <a:blip r:embed="rId2"/>
            <a:stretch>
              <a:fillRect/>
            </a:stretch>
          </p:blipFill>
          <p:spPr>
            <a:xfrm>
              <a:off x="0" y="0"/>
              <a:ext cx="3988" cy="2642"/>
            </a:xfrm>
            <a:prstGeom prst="rect">
              <a:avLst/>
            </a:prstGeom>
            <a:noFill/>
            <a:ln w="9525">
              <a:noFill/>
            </a:ln>
          </p:spPr>
        </p:pic>
      </p:grpSp>
      <p:grpSp>
        <p:nvGrpSpPr>
          <p:cNvPr id="13340" name="组合 13339"/>
          <p:cNvGrpSpPr/>
          <p:nvPr/>
        </p:nvGrpSpPr>
        <p:grpSpPr>
          <a:xfrm>
            <a:off x="4810125" y="892175"/>
            <a:ext cx="3529013" cy="2389188"/>
            <a:chExt cx="3987" cy="3065"/>
          </a:xfrm>
        </p:grpSpPr>
        <p:pic>
          <p:nvPicPr>
            <p:cNvPr id="13341" name="图片 13340" descr="危机2"/>
            <p:cNvPicPr>
              <a:picLocks noChangeAspect="1"/>
            </p:cNvPicPr>
            <p:nvPr/>
          </p:nvPicPr>
          <p:blipFill>
            <a:blip r:embed="rId3"/>
            <a:stretch>
              <a:fillRect/>
            </a:stretch>
          </p:blipFill>
          <p:spPr>
            <a:xfrm>
              <a:off x="0" y="0"/>
              <a:ext cx="3987" cy="2640"/>
            </a:xfrm>
            <a:prstGeom prst="rect">
              <a:avLst/>
            </a:prstGeom>
            <a:noFill/>
            <a:ln w="9525">
              <a:noFill/>
            </a:ln>
          </p:spPr>
        </p:pic>
        <p:sp>
          <p:nvSpPr>
            <p:cNvPr id="13342" name="文本框 13341"/>
            <p:cNvSpPr txBox="1"/>
            <p:nvPr/>
          </p:nvSpPr>
          <p:spPr>
            <a:xfrm>
              <a:off x="2" y="2674"/>
              <a:ext cx="3983" cy="391"/>
            </a:xfrm>
            <a:prstGeom prst="rect">
              <a:avLst/>
            </a:prstGeom>
            <a:noFill/>
            <a:ln w="9525">
              <a:noFill/>
            </a:ln>
          </p:spPr>
          <p:txBody>
            <a:bodyPr>
              <a:spAutoFit/>
            </a:bodyPr>
            <a:lstStyle/>
            <a:p>
              <a:r>
                <a:rPr lang="en-US" altLang="zh-CN" sz="1400" b="1">
                  <a:latin typeface="Arial" panose="020b0604020202090204" pitchFamily="34" charset="0"/>
                </a:rPr>
                <a:t>2.</a:t>
              </a:r>
              <a:r>
                <a:rPr lang="zh-CN" altLang="en-US" sz="1400" b="1">
                  <a:latin typeface="Arial" panose="020b0604020202090204" pitchFamily="34" charset="0"/>
                </a:rPr>
                <a:t>大危机时期穷人的棚户区</a:t>
              </a:r>
              <a:endParaRPr lang="zh-CN" altLang="en-US" sz="1400" b="1">
                <a:latin typeface="Arial" panose="020b0604020202090204" pitchFamily="34" charset="0"/>
              </a:endParaRPr>
            </a:p>
          </p:txBody>
        </p:sp>
      </p:grpSp>
      <p:grpSp>
        <p:nvGrpSpPr>
          <p:cNvPr id="13343" name="组合 13342"/>
          <p:cNvGrpSpPr/>
          <p:nvPr/>
        </p:nvGrpSpPr>
        <p:grpSpPr>
          <a:xfrm>
            <a:off x="828675" y="3513138"/>
            <a:ext cx="3382963" cy="2436812"/>
            <a:chExt cx="3990" cy="3017"/>
          </a:xfrm>
        </p:grpSpPr>
        <p:pic>
          <p:nvPicPr>
            <p:cNvPr id="13344" name="图片 13343" descr="K12SC0000009008"/>
            <p:cNvPicPr>
              <a:picLocks noChangeAspect="1"/>
            </p:cNvPicPr>
            <p:nvPr/>
          </p:nvPicPr>
          <p:blipFill>
            <a:blip r:embed="rId4"/>
            <a:stretch>
              <a:fillRect/>
            </a:stretch>
          </p:blipFill>
          <p:spPr>
            <a:xfrm>
              <a:off x="0" y="0"/>
              <a:ext cx="3990" cy="2640"/>
            </a:xfrm>
            <a:prstGeom prst="rect">
              <a:avLst/>
            </a:prstGeom>
            <a:noFill/>
            <a:ln w="9525" cap="flat" cmpd="sng">
              <a:solidFill>
                <a:srgbClr val="000000"/>
              </a:solidFill>
              <a:prstDash val="solid"/>
              <a:miter/>
              <a:headEnd type="none" w="med" len="med"/>
              <a:tailEnd type="none" w="med" len="med"/>
            </a:ln>
          </p:spPr>
        </p:pic>
        <p:sp>
          <p:nvSpPr>
            <p:cNvPr id="13345" name="文本框 13344"/>
            <p:cNvSpPr txBox="1"/>
            <p:nvPr/>
          </p:nvSpPr>
          <p:spPr>
            <a:xfrm>
              <a:off x="0" y="2640"/>
              <a:ext cx="3990" cy="377"/>
            </a:xfrm>
            <a:prstGeom prst="rect">
              <a:avLst/>
            </a:prstGeom>
            <a:noFill/>
            <a:ln w="9525">
              <a:noFill/>
            </a:ln>
          </p:spPr>
          <p:txBody>
            <a:bodyPr>
              <a:spAutoFit/>
            </a:bodyPr>
            <a:lstStyle/>
            <a:p>
              <a:r>
                <a:rPr lang="en-US" altLang="zh-CN" sz="1400" b="1">
                  <a:latin typeface="Arial" panose="020b0604020202090204" pitchFamily="34" charset="0"/>
                </a:rPr>
                <a:t>3.</a:t>
              </a:r>
              <a:r>
                <a:rPr lang="zh-CN" altLang="en-US" sz="1400" b="1">
                  <a:latin typeface="Arial" panose="020b0604020202090204" pitchFamily="34" charset="0"/>
                </a:rPr>
                <a:t>田纳西水利工程</a:t>
              </a:r>
              <a:endParaRPr lang="zh-CN" altLang="en-US">
                <a:latin typeface="Arial" pitchFamily="34" charset="0"/>
              </a:endParaRPr>
            </a:p>
          </p:txBody>
        </p:sp>
      </p:grpSp>
      <p:grpSp>
        <p:nvGrpSpPr>
          <p:cNvPr id="13346" name="组合 13345"/>
          <p:cNvGrpSpPr/>
          <p:nvPr/>
        </p:nvGrpSpPr>
        <p:grpSpPr>
          <a:xfrm>
            <a:off x="4883150" y="3581400"/>
            <a:ext cx="3455988" cy="2439988"/>
            <a:chExt cx="2586" cy="2572"/>
          </a:xfrm>
        </p:grpSpPr>
        <p:pic>
          <p:nvPicPr>
            <p:cNvPr id="13347" name="图片 13346" descr="003"/>
            <p:cNvPicPr>
              <a:picLocks noChangeAspect="1"/>
            </p:cNvPicPr>
            <p:nvPr/>
          </p:nvPicPr>
          <p:blipFill>
            <a:blip r:embed="rId5"/>
            <a:srcRect r="5" b="40"/>
            <a:stretch>
              <a:fillRect/>
            </a:stretch>
          </p:blipFill>
          <p:spPr>
            <a:xfrm>
              <a:off x="0" y="0"/>
              <a:ext cx="2586" cy="2227"/>
            </a:xfrm>
            <a:prstGeom prst="rect">
              <a:avLst/>
            </a:prstGeom>
            <a:noFill/>
            <a:ln w="9525" cap="flat" cmpd="sng">
              <a:solidFill>
                <a:srgbClr val="000000"/>
              </a:solidFill>
              <a:prstDash val="solid"/>
              <a:miter/>
              <a:headEnd type="none" w="med" len="med"/>
              <a:tailEnd type="none" w="med" len="med"/>
            </a:ln>
          </p:spPr>
        </p:pic>
        <p:sp>
          <p:nvSpPr>
            <p:cNvPr id="13348" name="文本框 13347"/>
            <p:cNvSpPr txBox="1"/>
            <p:nvPr/>
          </p:nvSpPr>
          <p:spPr>
            <a:xfrm>
              <a:off x="660" y="2250"/>
              <a:ext cx="1836" cy="322"/>
            </a:xfrm>
            <a:prstGeom prst="rect">
              <a:avLst/>
            </a:prstGeom>
            <a:noFill/>
            <a:ln w="9525">
              <a:noFill/>
            </a:ln>
          </p:spPr>
          <p:txBody>
            <a:bodyPr>
              <a:spAutoFit/>
            </a:bodyPr>
            <a:lstStyle/>
            <a:p>
              <a:pPr marL="342900" indent="-342900" algn="l">
                <a:spcBef>
                  <a:spcPct val="20000"/>
                </a:spcBef>
                <a:buClr>
                  <a:schemeClr val="hlink"/>
                </a:buClr>
                <a:buSzPct val="70000"/>
                <a:buFont typeface="Wingdings" panose="05000000000000000000" pitchFamily="2" charset="2"/>
                <a:buNone/>
              </a:pPr>
              <a:r>
                <a:rPr lang="en-US" altLang="zh-CN" sz="1400" b="1">
                  <a:latin typeface="黑体" pitchFamily="49" charset="-122"/>
                  <a:ea typeface="黑体" pitchFamily="49" charset="-122"/>
                </a:rPr>
                <a:t>4.</a:t>
              </a:r>
              <a:r>
                <a:rPr lang="zh-CN" altLang="en-US" sz="1400" b="1">
                  <a:latin typeface="黑体" pitchFamily="49" charset="-122"/>
                  <a:ea typeface="黑体" pitchFamily="49" charset="-122"/>
                </a:rPr>
                <a:t>失业保险卡</a:t>
              </a:r>
              <a:endParaRPr lang="zh-CN" altLang="en-US" sz="1400" b="1">
                <a:latin typeface="黑体" pitchFamily="49" charset="-122"/>
                <a:ea typeface="黑体" pitchFamily="49" charset="-122"/>
              </a:endParaRPr>
            </a:p>
          </p:txBody>
        </p:sp>
      </p:grpSp>
      <p:grpSp>
        <p:nvGrpSpPr>
          <p:cNvPr id="13352" name="组合 13351"/>
          <p:cNvGrpSpPr/>
          <p:nvPr/>
        </p:nvGrpSpPr>
        <p:grpSpPr>
          <a:xfrm>
            <a:off x="755650" y="892175"/>
            <a:ext cx="3455988" cy="2255838"/>
            <a:chExt cx="3988" cy="3055"/>
          </a:xfrm>
        </p:grpSpPr>
        <p:sp>
          <p:nvSpPr>
            <p:cNvPr id="13353" name="文本框 13352"/>
            <p:cNvSpPr txBox="1"/>
            <p:nvPr/>
          </p:nvSpPr>
          <p:spPr>
            <a:xfrm>
              <a:off x="2" y="2643"/>
              <a:ext cx="3986" cy="412"/>
            </a:xfrm>
            <a:prstGeom prst="rect">
              <a:avLst/>
            </a:prstGeom>
            <a:noFill/>
            <a:ln w="9525">
              <a:noFill/>
            </a:ln>
          </p:spPr>
          <p:txBody>
            <a:bodyPr>
              <a:spAutoFit/>
            </a:bodyPr>
            <a:lstStyle/>
            <a:p>
              <a:r>
                <a:rPr lang="en-US" altLang="zh-CN" sz="1400" b="1">
                  <a:latin typeface="Arial" panose="020b0604020202090204" pitchFamily="34" charset="0"/>
                </a:rPr>
                <a:t>1.</a:t>
              </a:r>
              <a:r>
                <a:rPr lang="zh-CN" altLang="en-US" sz="1400" b="1">
                  <a:latin typeface="Arial" panose="020b0604020202090204" pitchFamily="34" charset="0"/>
                </a:rPr>
                <a:t>纽约股票交易所前</a:t>
              </a:r>
              <a:endParaRPr lang="zh-CN" altLang="en-US" sz="1400" b="1">
                <a:latin typeface="Arial" panose="020b0604020202090204" pitchFamily="34" charset="0"/>
              </a:endParaRPr>
            </a:p>
          </p:txBody>
        </p:sp>
        <p:pic>
          <p:nvPicPr>
            <p:cNvPr id="13354" name="图片 13353" descr="危机"/>
            <p:cNvPicPr>
              <a:picLocks noChangeAspect="1"/>
            </p:cNvPicPr>
            <p:nvPr/>
          </p:nvPicPr>
          <p:blipFill>
            <a:blip r:embed="rId2"/>
            <a:stretch>
              <a:fillRect/>
            </a:stretch>
          </p:blipFill>
          <p:spPr>
            <a:xfrm>
              <a:off x="0" y="0"/>
              <a:ext cx="3988" cy="2642"/>
            </a:xfrm>
            <a:prstGeom prst="rect">
              <a:avLst/>
            </a:prstGeom>
            <a:noFill/>
            <a:ln w="9525">
              <a:noFill/>
            </a:ln>
          </p:spPr>
        </p:pic>
      </p:grpSp>
      <p:grpSp>
        <p:nvGrpSpPr>
          <p:cNvPr id="13356" name="组合 13355"/>
          <p:cNvGrpSpPr/>
          <p:nvPr/>
        </p:nvGrpSpPr>
        <p:grpSpPr>
          <a:xfrm>
            <a:off x="4811713" y="892175"/>
            <a:ext cx="3529012" cy="2389188"/>
            <a:chExt cx="3987" cy="3065"/>
          </a:xfrm>
        </p:grpSpPr>
        <p:pic>
          <p:nvPicPr>
            <p:cNvPr id="13357" name="图片 13356" descr="危机2"/>
            <p:cNvPicPr>
              <a:picLocks noChangeAspect="1"/>
            </p:cNvPicPr>
            <p:nvPr/>
          </p:nvPicPr>
          <p:blipFill>
            <a:blip r:embed="rId3"/>
            <a:stretch>
              <a:fillRect/>
            </a:stretch>
          </p:blipFill>
          <p:spPr>
            <a:xfrm>
              <a:off x="0" y="0"/>
              <a:ext cx="3987" cy="2640"/>
            </a:xfrm>
            <a:prstGeom prst="rect">
              <a:avLst/>
            </a:prstGeom>
            <a:noFill/>
            <a:ln w="9525">
              <a:noFill/>
            </a:ln>
          </p:spPr>
        </p:pic>
        <p:sp>
          <p:nvSpPr>
            <p:cNvPr id="13358" name="文本框 13357"/>
            <p:cNvSpPr txBox="1"/>
            <p:nvPr/>
          </p:nvSpPr>
          <p:spPr>
            <a:xfrm>
              <a:off x="2" y="2674"/>
              <a:ext cx="3983" cy="391"/>
            </a:xfrm>
            <a:prstGeom prst="rect">
              <a:avLst/>
            </a:prstGeom>
            <a:noFill/>
            <a:ln w="9525">
              <a:noFill/>
            </a:ln>
          </p:spPr>
          <p:txBody>
            <a:bodyPr>
              <a:spAutoFit/>
            </a:bodyPr>
            <a:lstStyle/>
            <a:p>
              <a:r>
                <a:rPr lang="en-US" altLang="zh-CN" sz="1400" b="1">
                  <a:latin typeface="Arial" panose="020b0604020202090204" pitchFamily="34" charset="0"/>
                </a:rPr>
                <a:t>2.</a:t>
              </a:r>
              <a:r>
                <a:rPr lang="zh-CN" altLang="en-US" sz="1400" b="1">
                  <a:latin typeface="Arial" panose="020b0604020202090204" pitchFamily="34" charset="0"/>
                </a:rPr>
                <a:t>大危机时期穷人的棚户区</a:t>
              </a:r>
              <a:endParaRPr lang="zh-CN" altLang="en-US" sz="1400" b="1">
                <a:latin typeface="Arial" panose="020b0604020202090204" pitchFamily="34" charset="0"/>
              </a:endParaRPr>
            </a:p>
          </p:txBody>
        </p:sp>
      </p:grpSp>
      <p:grpSp>
        <p:nvGrpSpPr>
          <p:cNvPr id="13359" name="组合 13358"/>
          <p:cNvGrpSpPr/>
          <p:nvPr/>
        </p:nvGrpSpPr>
        <p:grpSpPr>
          <a:xfrm>
            <a:off x="757238" y="892175"/>
            <a:ext cx="3455987" cy="2255838"/>
            <a:chExt cx="3988" cy="3055"/>
          </a:xfrm>
        </p:grpSpPr>
        <p:sp>
          <p:nvSpPr>
            <p:cNvPr id="13360" name="文本框 13359"/>
            <p:cNvSpPr txBox="1"/>
            <p:nvPr/>
          </p:nvSpPr>
          <p:spPr>
            <a:xfrm>
              <a:off x="2" y="2643"/>
              <a:ext cx="3986" cy="412"/>
            </a:xfrm>
            <a:prstGeom prst="rect">
              <a:avLst/>
            </a:prstGeom>
            <a:noFill/>
            <a:ln w="9525">
              <a:noFill/>
            </a:ln>
          </p:spPr>
          <p:txBody>
            <a:bodyPr>
              <a:spAutoFit/>
            </a:bodyPr>
            <a:lstStyle/>
            <a:p>
              <a:r>
                <a:rPr lang="en-US" altLang="zh-CN" sz="1400" b="1">
                  <a:latin typeface="Arial" panose="020b0604020202090204" pitchFamily="34" charset="0"/>
                </a:rPr>
                <a:t>1.</a:t>
              </a:r>
              <a:r>
                <a:rPr lang="zh-CN" altLang="en-US" sz="1400" b="1">
                  <a:latin typeface="Arial" panose="020b0604020202090204" pitchFamily="34" charset="0"/>
                </a:rPr>
                <a:t>纽约股票交易所前</a:t>
              </a:r>
              <a:endParaRPr lang="zh-CN" altLang="en-US" sz="1400" b="1">
                <a:latin typeface="Arial" panose="020b0604020202090204" pitchFamily="34" charset="0"/>
              </a:endParaRPr>
            </a:p>
          </p:txBody>
        </p:sp>
        <p:pic>
          <p:nvPicPr>
            <p:cNvPr id="13361" name="图片 13360" descr="危机"/>
            <p:cNvPicPr>
              <a:picLocks noChangeAspect="1"/>
            </p:cNvPicPr>
            <p:nvPr/>
          </p:nvPicPr>
          <p:blipFill>
            <a:blip r:embed="rId2"/>
            <a:stretch>
              <a:fillRect/>
            </a:stretch>
          </p:blipFill>
          <p:spPr>
            <a:xfrm>
              <a:off x="0" y="0"/>
              <a:ext cx="3988" cy="2642"/>
            </a:xfrm>
            <a:prstGeom prst="rect">
              <a:avLst/>
            </a:prstGeom>
            <a:noFill/>
            <a:ln w="9525">
              <a:noFill/>
            </a:ln>
          </p:spPr>
        </p:pic>
      </p:grpSp>
      <p:grpSp>
        <p:nvGrpSpPr>
          <p:cNvPr id="13363" name="组合 13362"/>
          <p:cNvGrpSpPr/>
          <p:nvPr/>
        </p:nvGrpSpPr>
        <p:grpSpPr>
          <a:xfrm>
            <a:off x="828675" y="3513138"/>
            <a:ext cx="3382963" cy="2436812"/>
            <a:chExt cx="3990" cy="3017"/>
          </a:xfrm>
        </p:grpSpPr>
        <p:pic>
          <p:nvPicPr>
            <p:cNvPr id="13364" name="图片 13363" descr="K12SC0000009008"/>
            <p:cNvPicPr>
              <a:picLocks noChangeAspect="1"/>
            </p:cNvPicPr>
            <p:nvPr/>
          </p:nvPicPr>
          <p:blipFill>
            <a:blip r:embed="rId4"/>
            <a:stretch>
              <a:fillRect/>
            </a:stretch>
          </p:blipFill>
          <p:spPr>
            <a:xfrm>
              <a:off x="0" y="0"/>
              <a:ext cx="3990" cy="2640"/>
            </a:xfrm>
            <a:prstGeom prst="rect">
              <a:avLst/>
            </a:prstGeom>
            <a:noFill/>
            <a:ln w="9525" cap="flat" cmpd="sng">
              <a:solidFill>
                <a:srgbClr val="000000"/>
              </a:solidFill>
              <a:prstDash val="solid"/>
              <a:miter/>
              <a:headEnd type="none" w="med" len="med"/>
              <a:tailEnd type="none" w="med" len="med"/>
            </a:ln>
          </p:spPr>
        </p:pic>
        <p:sp>
          <p:nvSpPr>
            <p:cNvPr id="13365" name="文本框 13364"/>
            <p:cNvSpPr txBox="1"/>
            <p:nvPr/>
          </p:nvSpPr>
          <p:spPr>
            <a:xfrm>
              <a:off x="0" y="2640"/>
              <a:ext cx="3990" cy="377"/>
            </a:xfrm>
            <a:prstGeom prst="rect">
              <a:avLst/>
            </a:prstGeom>
            <a:noFill/>
            <a:ln w="9525">
              <a:noFill/>
            </a:ln>
          </p:spPr>
          <p:txBody>
            <a:bodyPr>
              <a:spAutoFit/>
            </a:bodyPr>
            <a:lstStyle/>
            <a:p>
              <a:r>
                <a:rPr lang="en-US" altLang="zh-CN" sz="1400" b="1">
                  <a:latin typeface="Arial" panose="020b0604020202090204" pitchFamily="34" charset="0"/>
                </a:rPr>
                <a:t>3.</a:t>
              </a:r>
              <a:r>
                <a:rPr lang="zh-CN" altLang="en-US" sz="1400" b="1">
                  <a:latin typeface="Arial" panose="020b0604020202090204" pitchFamily="34" charset="0"/>
                </a:rPr>
                <a:t>田纳西水利工程</a:t>
              </a:r>
              <a:endParaRPr lang="zh-CN" altLang="en-US">
                <a:latin typeface="Arial" panose="020b0604020202090204" pitchFamily="34" charset="0"/>
              </a:endParaRPr>
            </a:p>
          </p:txBody>
        </p:sp>
      </p:grpSp>
      <p:grpSp>
        <p:nvGrpSpPr>
          <p:cNvPr id="13366" name="组合 13365"/>
          <p:cNvGrpSpPr/>
          <p:nvPr/>
        </p:nvGrpSpPr>
        <p:grpSpPr>
          <a:xfrm>
            <a:off x="4811713" y="892175"/>
            <a:ext cx="3529012" cy="2389188"/>
            <a:chExt cx="3987" cy="3065"/>
          </a:xfrm>
        </p:grpSpPr>
        <p:pic>
          <p:nvPicPr>
            <p:cNvPr id="13367" name="图片 13366" descr="危机2"/>
            <p:cNvPicPr>
              <a:picLocks noChangeAspect="1"/>
            </p:cNvPicPr>
            <p:nvPr/>
          </p:nvPicPr>
          <p:blipFill>
            <a:blip r:embed="rId3"/>
            <a:stretch>
              <a:fillRect/>
            </a:stretch>
          </p:blipFill>
          <p:spPr>
            <a:xfrm>
              <a:off x="0" y="0"/>
              <a:ext cx="3987" cy="2640"/>
            </a:xfrm>
            <a:prstGeom prst="rect">
              <a:avLst/>
            </a:prstGeom>
            <a:noFill/>
            <a:ln w="9525">
              <a:noFill/>
            </a:ln>
          </p:spPr>
        </p:pic>
        <p:sp>
          <p:nvSpPr>
            <p:cNvPr id="13368" name="文本框 13367"/>
            <p:cNvSpPr txBox="1"/>
            <p:nvPr/>
          </p:nvSpPr>
          <p:spPr>
            <a:xfrm>
              <a:off x="2" y="2674"/>
              <a:ext cx="3983" cy="391"/>
            </a:xfrm>
            <a:prstGeom prst="rect">
              <a:avLst/>
            </a:prstGeom>
            <a:noFill/>
            <a:ln w="9525">
              <a:noFill/>
            </a:ln>
          </p:spPr>
          <p:txBody>
            <a:bodyPr>
              <a:spAutoFit/>
            </a:bodyPr>
            <a:lstStyle/>
            <a:p>
              <a:r>
                <a:rPr lang="en-US" altLang="zh-CN" sz="1400" b="1">
                  <a:latin typeface="Arial" panose="020b0604020202090204" pitchFamily="34" charset="0"/>
                </a:rPr>
                <a:t>2.</a:t>
              </a:r>
              <a:r>
                <a:rPr lang="zh-CN" altLang="en-US" sz="1400" b="1">
                  <a:latin typeface="Arial" panose="020b0604020202090204" pitchFamily="34" charset="0"/>
                </a:rPr>
                <a:t>大危机时期穷人的棚户区</a:t>
              </a:r>
              <a:endParaRPr lang="zh-CN" altLang="en-US" sz="1400" b="1">
                <a:latin typeface="Arial" panose="020b0604020202090204" pitchFamily="34" charset="0"/>
              </a:endParaRPr>
            </a:p>
          </p:txBody>
        </p:sp>
      </p:grpSp>
      <p:grpSp>
        <p:nvGrpSpPr>
          <p:cNvPr id="13369" name="组合 13368"/>
          <p:cNvGrpSpPr/>
          <p:nvPr/>
        </p:nvGrpSpPr>
        <p:grpSpPr>
          <a:xfrm>
            <a:off x="757238" y="892175"/>
            <a:ext cx="3455987" cy="2255838"/>
            <a:chExt cx="3988" cy="3055"/>
          </a:xfrm>
        </p:grpSpPr>
        <p:sp>
          <p:nvSpPr>
            <p:cNvPr id="13370" name="文本框 13369"/>
            <p:cNvSpPr txBox="1"/>
            <p:nvPr/>
          </p:nvSpPr>
          <p:spPr>
            <a:xfrm>
              <a:off x="2" y="2643"/>
              <a:ext cx="3986" cy="412"/>
            </a:xfrm>
            <a:prstGeom prst="rect">
              <a:avLst/>
            </a:prstGeom>
            <a:noFill/>
            <a:ln w="9525">
              <a:noFill/>
            </a:ln>
          </p:spPr>
          <p:txBody>
            <a:bodyPr>
              <a:spAutoFit/>
            </a:bodyPr>
            <a:lstStyle/>
            <a:p>
              <a:r>
                <a:rPr lang="en-US" altLang="zh-CN" sz="1400" b="1">
                  <a:latin typeface="Arial" panose="020b0604020202090204" pitchFamily="34" charset="0"/>
                </a:rPr>
                <a:t>1.</a:t>
              </a:r>
              <a:r>
                <a:rPr lang="zh-CN" altLang="en-US" sz="1400" b="1">
                  <a:latin typeface="Arial" panose="020b0604020202090204" pitchFamily="34" charset="0"/>
                </a:rPr>
                <a:t>纽约股票交易所前</a:t>
              </a:r>
              <a:endParaRPr lang="zh-CN" altLang="en-US" sz="1400" b="1">
                <a:latin typeface="Arial" panose="020b0604020202090204" pitchFamily="34" charset="0"/>
              </a:endParaRPr>
            </a:p>
          </p:txBody>
        </p:sp>
        <p:pic>
          <p:nvPicPr>
            <p:cNvPr id="13371" name="图片 13370" descr="危机"/>
            <p:cNvPicPr>
              <a:picLocks noChangeAspect="1"/>
            </p:cNvPicPr>
            <p:nvPr/>
          </p:nvPicPr>
          <p:blipFill>
            <a:blip r:embed="rId2"/>
            <a:stretch>
              <a:fillRect/>
            </a:stretch>
          </p:blipFill>
          <p:spPr>
            <a:xfrm>
              <a:off x="0" y="0"/>
              <a:ext cx="3988" cy="2642"/>
            </a:xfrm>
            <a:prstGeom prst="rect">
              <a:avLst/>
            </a:prstGeom>
            <a:noFill/>
            <a:ln w="9525">
              <a:noFill/>
            </a:ln>
          </p:spPr>
        </p:pic>
      </p:grpSp>
      <p:grpSp>
        <p:nvGrpSpPr>
          <p:cNvPr id="13373" name="组合 13372"/>
          <p:cNvGrpSpPr/>
          <p:nvPr/>
        </p:nvGrpSpPr>
        <p:grpSpPr>
          <a:xfrm>
            <a:off x="4883150" y="3581400"/>
            <a:ext cx="3455988" cy="2439988"/>
            <a:chExt cx="2586" cy="2572"/>
          </a:xfrm>
        </p:grpSpPr>
        <p:pic>
          <p:nvPicPr>
            <p:cNvPr id="13374" name="图片 13373" descr="003"/>
            <p:cNvPicPr>
              <a:picLocks noChangeAspect="1"/>
            </p:cNvPicPr>
            <p:nvPr/>
          </p:nvPicPr>
          <p:blipFill>
            <a:blip r:embed="rId5"/>
            <a:srcRect r="5" b="40"/>
            <a:stretch>
              <a:fillRect/>
            </a:stretch>
          </p:blipFill>
          <p:spPr>
            <a:xfrm>
              <a:off x="0" y="0"/>
              <a:ext cx="2586" cy="2227"/>
            </a:xfrm>
            <a:prstGeom prst="rect">
              <a:avLst/>
            </a:prstGeom>
            <a:noFill/>
            <a:ln w="9525" cap="flat" cmpd="sng">
              <a:solidFill>
                <a:srgbClr val="000000"/>
              </a:solidFill>
              <a:prstDash val="solid"/>
              <a:miter/>
              <a:headEnd type="none" w="med" len="med"/>
              <a:tailEnd type="none" w="med" len="med"/>
            </a:ln>
          </p:spPr>
        </p:pic>
        <p:sp>
          <p:nvSpPr>
            <p:cNvPr id="13375" name="文本框 13374"/>
            <p:cNvSpPr txBox="1"/>
            <p:nvPr/>
          </p:nvSpPr>
          <p:spPr>
            <a:xfrm>
              <a:off x="660" y="2250"/>
              <a:ext cx="1836" cy="322"/>
            </a:xfrm>
            <a:prstGeom prst="rect">
              <a:avLst/>
            </a:prstGeom>
            <a:noFill/>
            <a:ln w="9525">
              <a:noFill/>
            </a:ln>
          </p:spPr>
          <p:txBody>
            <a:bodyPr>
              <a:spAutoFit/>
            </a:bodyPr>
            <a:lstStyle/>
            <a:p>
              <a:pPr marL="342900" indent="-342900" algn="l">
                <a:spcBef>
                  <a:spcPct val="20000"/>
                </a:spcBef>
                <a:buClr>
                  <a:schemeClr val="hlink"/>
                </a:buClr>
                <a:buSzPct val="70000"/>
                <a:buFont typeface="Wingdings" panose="05000000000000000000" pitchFamily="2" charset="2"/>
                <a:buNone/>
              </a:pPr>
              <a:r>
                <a:rPr lang="en-US" altLang="zh-CN" sz="1400" b="1">
                  <a:latin typeface="黑体" pitchFamily="49" charset="-122"/>
                  <a:ea typeface="黑体" pitchFamily="49" charset="-122"/>
                </a:rPr>
                <a:t>4.</a:t>
              </a:r>
              <a:r>
                <a:rPr lang="zh-CN" altLang="en-US" sz="1400" b="1">
                  <a:latin typeface="黑体" pitchFamily="49" charset="-122"/>
                  <a:ea typeface="黑体" pitchFamily="49" charset="-122"/>
                </a:rPr>
                <a:t>失业保险卡</a:t>
              </a:r>
              <a:endParaRPr lang="zh-CN" altLang="en-US" sz="1400" b="1">
                <a:latin typeface="黑体" pitchFamily="49" charset="-122"/>
                <a:ea typeface="黑体" pitchFamily="49" charset="-122"/>
              </a:endParaRPr>
            </a:p>
          </p:txBody>
        </p:sp>
      </p:grpSp>
      <p:grpSp>
        <p:nvGrpSpPr>
          <p:cNvPr id="13376" name="组合 13375"/>
          <p:cNvGrpSpPr/>
          <p:nvPr/>
        </p:nvGrpSpPr>
        <p:grpSpPr>
          <a:xfrm>
            <a:off x="828675" y="3513138"/>
            <a:ext cx="3382963" cy="2436812"/>
            <a:chExt cx="3990" cy="3017"/>
          </a:xfrm>
        </p:grpSpPr>
        <p:pic>
          <p:nvPicPr>
            <p:cNvPr id="13377" name="图片 13376" descr="K12SC0000009008"/>
            <p:cNvPicPr>
              <a:picLocks noChangeAspect="1"/>
            </p:cNvPicPr>
            <p:nvPr/>
          </p:nvPicPr>
          <p:blipFill>
            <a:blip r:embed="rId4"/>
            <a:stretch>
              <a:fillRect/>
            </a:stretch>
          </p:blipFill>
          <p:spPr>
            <a:xfrm>
              <a:off x="0" y="0"/>
              <a:ext cx="3990" cy="2640"/>
            </a:xfrm>
            <a:prstGeom prst="rect">
              <a:avLst/>
            </a:prstGeom>
            <a:noFill/>
            <a:ln w="9525" cap="flat" cmpd="sng">
              <a:solidFill>
                <a:srgbClr val="000000"/>
              </a:solidFill>
              <a:prstDash val="solid"/>
              <a:miter/>
              <a:headEnd type="none" w="med" len="med"/>
              <a:tailEnd type="none" w="med" len="med"/>
            </a:ln>
          </p:spPr>
        </p:pic>
        <p:sp>
          <p:nvSpPr>
            <p:cNvPr id="13378" name="文本框 13377"/>
            <p:cNvSpPr txBox="1"/>
            <p:nvPr/>
          </p:nvSpPr>
          <p:spPr>
            <a:xfrm>
              <a:off x="0" y="2640"/>
              <a:ext cx="3990" cy="377"/>
            </a:xfrm>
            <a:prstGeom prst="rect">
              <a:avLst/>
            </a:prstGeom>
            <a:noFill/>
            <a:ln w="9525">
              <a:noFill/>
            </a:ln>
          </p:spPr>
          <p:txBody>
            <a:bodyPr>
              <a:spAutoFit/>
            </a:bodyPr>
            <a:lstStyle/>
            <a:p>
              <a:r>
                <a:rPr lang="en-US" altLang="zh-CN" sz="1400" b="1">
                  <a:latin typeface="Arial" panose="020b0604020202090204" pitchFamily="34" charset="0"/>
                </a:rPr>
                <a:t>3.</a:t>
              </a:r>
              <a:r>
                <a:rPr lang="zh-CN" altLang="en-US" sz="1400" b="1">
                  <a:latin typeface="Arial" panose="020b0604020202090204" pitchFamily="34" charset="0"/>
                </a:rPr>
                <a:t>田纳西水利工程</a:t>
              </a:r>
              <a:endParaRPr lang="zh-CN" altLang="en-US">
                <a:latin typeface="Arial" panose="020b0604020202090204" pitchFamily="34" charset="0"/>
              </a:endParaRPr>
            </a:p>
          </p:txBody>
        </p:sp>
      </p:grpSp>
      <p:grpSp>
        <p:nvGrpSpPr>
          <p:cNvPr id="13379" name="组合 13378"/>
          <p:cNvGrpSpPr/>
          <p:nvPr/>
        </p:nvGrpSpPr>
        <p:grpSpPr>
          <a:xfrm>
            <a:off x="4811713" y="892175"/>
            <a:ext cx="3529012" cy="2389188"/>
            <a:chExt cx="3987" cy="3065"/>
          </a:xfrm>
        </p:grpSpPr>
        <p:pic>
          <p:nvPicPr>
            <p:cNvPr id="13380" name="图片 13379" descr="危机2"/>
            <p:cNvPicPr>
              <a:picLocks noChangeAspect="1"/>
            </p:cNvPicPr>
            <p:nvPr/>
          </p:nvPicPr>
          <p:blipFill>
            <a:blip r:embed="rId3"/>
            <a:stretch>
              <a:fillRect/>
            </a:stretch>
          </p:blipFill>
          <p:spPr>
            <a:xfrm>
              <a:off x="0" y="0"/>
              <a:ext cx="3987" cy="2640"/>
            </a:xfrm>
            <a:prstGeom prst="rect">
              <a:avLst/>
            </a:prstGeom>
            <a:noFill/>
            <a:ln w="9525">
              <a:noFill/>
            </a:ln>
          </p:spPr>
        </p:pic>
        <p:sp>
          <p:nvSpPr>
            <p:cNvPr id="13381" name="文本框 13380"/>
            <p:cNvSpPr txBox="1"/>
            <p:nvPr/>
          </p:nvSpPr>
          <p:spPr>
            <a:xfrm>
              <a:off x="2" y="2674"/>
              <a:ext cx="3983" cy="391"/>
            </a:xfrm>
            <a:prstGeom prst="rect">
              <a:avLst/>
            </a:prstGeom>
            <a:noFill/>
            <a:ln w="9525">
              <a:noFill/>
            </a:ln>
          </p:spPr>
          <p:txBody>
            <a:bodyPr>
              <a:spAutoFit/>
            </a:bodyPr>
            <a:lstStyle/>
            <a:p>
              <a:r>
                <a:rPr lang="en-US" altLang="zh-CN" sz="1400" b="1">
                  <a:latin typeface="Arial" panose="020b0604020202090204" pitchFamily="34" charset="0"/>
                </a:rPr>
                <a:t>2.</a:t>
              </a:r>
              <a:r>
                <a:rPr lang="zh-CN" altLang="en-US" sz="1400" b="1">
                  <a:latin typeface="Arial" panose="020b0604020202090204" pitchFamily="34" charset="0"/>
                </a:rPr>
                <a:t>大危机时期穷人的棚户区</a:t>
              </a:r>
              <a:endParaRPr lang="zh-CN" altLang="en-US" sz="1400" b="1">
                <a:latin typeface="Arial" panose="020b0604020202090204" pitchFamily="34" charset="0"/>
              </a:endParaRPr>
            </a:p>
          </p:txBody>
        </p:sp>
      </p:grpSp>
      <p:grpSp>
        <p:nvGrpSpPr>
          <p:cNvPr id="13382" name="组合 13381"/>
          <p:cNvGrpSpPr/>
          <p:nvPr/>
        </p:nvGrpSpPr>
        <p:grpSpPr>
          <a:xfrm>
            <a:off x="757238" y="892175"/>
            <a:ext cx="3455987" cy="2255838"/>
            <a:chExt cx="3988" cy="3055"/>
          </a:xfrm>
        </p:grpSpPr>
        <p:sp>
          <p:nvSpPr>
            <p:cNvPr id="13383" name="文本框 13382"/>
            <p:cNvSpPr txBox="1"/>
            <p:nvPr/>
          </p:nvSpPr>
          <p:spPr>
            <a:xfrm>
              <a:off x="2" y="2643"/>
              <a:ext cx="3986" cy="412"/>
            </a:xfrm>
            <a:prstGeom prst="rect">
              <a:avLst/>
            </a:prstGeom>
            <a:noFill/>
            <a:ln w="9525">
              <a:noFill/>
            </a:ln>
          </p:spPr>
          <p:txBody>
            <a:bodyPr>
              <a:spAutoFit/>
            </a:bodyPr>
            <a:lstStyle/>
            <a:p>
              <a:r>
                <a:rPr lang="en-US" altLang="zh-CN" sz="1400" b="1">
                  <a:latin typeface="Arial" panose="020b0604020202090204" pitchFamily="34" charset="0"/>
                </a:rPr>
                <a:t>1.</a:t>
              </a:r>
              <a:r>
                <a:rPr lang="zh-CN" altLang="en-US" sz="1400" b="1">
                  <a:latin typeface="Arial" panose="020b0604020202090204" pitchFamily="34" charset="0"/>
                </a:rPr>
                <a:t>纽约股票交易所前</a:t>
              </a:r>
              <a:endParaRPr lang="zh-CN" altLang="en-US" sz="1400" b="1">
                <a:latin typeface="Arial" panose="020b0604020202090204" pitchFamily="34" charset="0"/>
              </a:endParaRPr>
            </a:p>
          </p:txBody>
        </p:sp>
        <p:pic>
          <p:nvPicPr>
            <p:cNvPr id="13384" name="图片 13383" descr="危机"/>
            <p:cNvPicPr>
              <a:picLocks noChangeAspect="1"/>
            </p:cNvPicPr>
            <p:nvPr/>
          </p:nvPicPr>
          <p:blipFill>
            <a:blip r:embed="rId2"/>
            <a:stretch>
              <a:fillRect/>
            </a:stretch>
          </p:blipFill>
          <p:spPr>
            <a:xfrm>
              <a:off x="0" y="0"/>
              <a:ext cx="3988" cy="2642"/>
            </a:xfrm>
            <a:prstGeom prst="rect">
              <a:avLst/>
            </a:prstGeom>
            <a:noFill/>
            <a:ln w="9525">
              <a:noFill/>
            </a:ln>
          </p:spPr>
        </p:pic>
      </p:grpSp>
      <p:grpSp>
        <p:nvGrpSpPr>
          <p:cNvPr id="13386" name="组合 13385"/>
          <p:cNvGrpSpPr/>
          <p:nvPr/>
        </p:nvGrpSpPr>
        <p:grpSpPr>
          <a:xfrm>
            <a:off x="4883150" y="3522980"/>
            <a:ext cx="3962400" cy="3086420"/>
            <a:chExt cx="2586" cy="2645"/>
          </a:xfrm>
        </p:grpSpPr>
        <p:pic>
          <p:nvPicPr>
            <p:cNvPr id="13387" name="图片 13386" descr="003"/>
            <p:cNvPicPr>
              <a:picLocks noChangeAspect="1"/>
            </p:cNvPicPr>
            <p:nvPr/>
          </p:nvPicPr>
          <p:blipFill>
            <a:blip r:embed="rId5"/>
            <a:srcRect r="5" b="40"/>
            <a:stretch>
              <a:fillRect/>
            </a:stretch>
          </p:blipFill>
          <p:spPr>
            <a:xfrm>
              <a:off x="0" y="0"/>
              <a:ext cx="2586" cy="2227"/>
            </a:xfrm>
            <a:prstGeom prst="rect">
              <a:avLst/>
            </a:prstGeom>
            <a:noFill/>
            <a:ln w="9525" cap="flat" cmpd="sng">
              <a:solidFill>
                <a:srgbClr val="000000"/>
              </a:solidFill>
              <a:prstDash val="solid"/>
              <a:miter/>
              <a:headEnd type="none" w="med" len="med"/>
              <a:tailEnd type="none" w="med" len="med"/>
            </a:ln>
          </p:spPr>
        </p:pic>
        <p:sp>
          <p:nvSpPr>
            <p:cNvPr id="13388" name="文本框 13387"/>
            <p:cNvSpPr txBox="1"/>
            <p:nvPr/>
          </p:nvSpPr>
          <p:spPr>
            <a:xfrm>
              <a:off x="660" y="2250"/>
              <a:ext cx="1836" cy="395"/>
            </a:xfrm>
            <a:prstGeom prst="rect">
              <a:avLst/>
            </a:prstGeom>
            <a:noFill/>
            <a:ln w="9525">
              <a:noFill/>
            </a:ln>
          </p:spPr>
          <p:txBody>
            <a:bodyPr>
              <a:spAutoFit/>
            </a:bodyPr>
            <a:lstStyle/>
            <a:p>
              <a:pPr marL="342900" indent="-342900" algn="l">
                <a:spcBef>
                  <a:spcPct val="20000"/>
                </a:spcBef>
                <a:buClr>
                  <a:schemeClr val="hlink"/>
                </a:buClr>
                <a:buSzPct val="70000"/>
                <a:buFont typeface="Wingdings" panose="05000000000000000000" pitchFamily="2" charset="2"/>
                <a:buNone/>
              </a:pPr>
              <a:r>
                <a:rPr lang="en-US" altLang="zh-CN" sz="2400" b="1">
                  <a:solidFill>
                    <a:schemeClr val="bg1"/>
                  </a:solidFill>
                  <a:latin typeface="黑体" pitchFamily="49" charset="-122"/>
                  <a:ea typeface="黑体" pitchFamily="49" charset="-122"/>
                </a:rPr>
                <a:t>4.</a:t>
              </a:r>
              <a:r>
                <a:rPr lang="zh-CN" altLang="en-US" sz="2400" b="1">
                  <a:solidFill>
                    <a:schemeClr val="bg1"/>
                  </a:solidFill>
                  <a:latin typeface="黑体" pitchFamily="49" charset="-122"/>
                  <a:ea typeface="黑体" pitchFamily="49" charset="-122"/>
                </a:rPr>
                <a:t>失业保险卡</a:t>
              </a:r>
              <a:endParaRPr lang="zh-CN" altLang="en-US" sz="2400" b="1">
                <a:solidFill>
                  <a:schemeClr val="bg1"/>
                </a:solidFill>
                <a:latin typeface="黑体" pitchFamily="49" charset="-122"/>
                <a:ea typeface="黑体" pitchFamily="49" charset="-122"/>
              </a:endParaRPr>
            </a:p>
          </p:txBody>
        </p:sp>
      </p:grpSp>
      <p:grpSp>
        <p:nvGrpSpPr>
          <p:cNvPr id="13389" name="组合 13388"/>
          <p:cNvGrpSpPr/>
          <p:nvPr/>
        </p:nvGrpSpPr>
        <p:grpSpPr>
          <a:xfrm>
            <a:off x="348615" y="3513455"/>
            <a:ext cx="3863340" cy="2929947"/>
            <a:chExt cx="3990" cy="3132"/>
          </a:xfrm>
        </p:grpSpPr>
        <p:pic>
          <p:nvPicPr>
            <p:cNvPr id="13390" name="图片 13389" descr="K12SC0000009008"/>
            <p:cNvPicPr>
              <a:picLocks noChangeAspect="1"/>
            </p:cNvPicPr>
            <p:nvPr/>
          </p:nvPicPr>
          <p:blipFill>
            <a:blip r:embed="rId4"/>
            <a:stretch>
              <a:fillRect/>
            </a:stretch>
          </p:blipFill>
          <p:spPr>
            <a:xfrm>
              <a:off x="0" y="0"/>
              <a:ext cx="3990" cy="2640"/>
            </a:xfrm>
            <a:prstGeom prst="rect">
              <a:avLst/>
            </a:prstGeom>
            <a:noFill/>
            <a:ln w="9525" cap="flat" cmpd="sng">
              <a:solidFill>
                <a:srgbClr val="000000"/>
              </a:solidFill>
              <a:prstDash val="solid"/>
              <a:miter/>
              <a:headEnd type="none" w="med" len="med"/>
              <a:tailEnd type="none" w="med" len="med"/>
            </a:ln>
          </p:spPr>
        </p:pic>
        <p:sp>
          <p:nvSpPr>
            <p:cNvPr id="13391" name="文本框 13390"/>
            <p:cNvSpPr txBox="1"/>
            <p:nvPr/>
          </p:nvSpPr>
          <p:spPr>
            <a:xfrm>
              <a:off x="0" y="2640"/>
              <a:ext cx="3990" cy="492"/>
            </a:xfrm>
            <a:prstGeom prst="rect">
              <a:avLst/>
            </a:prstGeom>
            <a:noFill/>
            <a:ln w="9525">
              <a:noFill/>
            </a:ln>
          </p:spPr>
          <p:txBody>
            <a:bodyPr>
              <a:spAutoFit/>
            </a:bodyPr>
            <a:lstStyle/>
            <a:p>
              <a:r>
                <a:rPr lang="en-US" altLang="zh-CN" sz="2400" b="1">
                  <a:solidFill>
                    <a:schemeClr val="bg1"/>
                  </a:solidFill>
                  <a:latin typeface="Arial" panose="020b0604020202090204" pitchFamily="34" charset="0"/>
                </a:rPr>
                <a:t>3.</a:t>
              </a:r>
              <a:r>
                <a:rPr lang="zh-CN" altLang="en-US" sz="2400" b="1">
                  <a:solidFill>
                    <a:schemeClr val="bg1"/>
                  </a:solidFill>
                  <a:latin typeface="Arial" panose="020b0604020202090204" pitchFamily="34" charset="0"/>
                </a:rPr>
                <a:t>田纳西水利工程</a:t>
              </a:r>
              <a:endParaRPr lang="zh-CN" altLang="en-US" sz="2400" b="1">
                <a:solidFill>
                  <a:schemeClr val="bg1"/>
                </a:solidFill>
                <a:latin typeface="Arial" pitchFamily="34" charset="0"/>
              </a:endParaRPr>
            </a:p>
          </p:txBody>
        </p:sp>
      </p:grpSp>
      <p:grpSp>
        <p:nvGrpSpPr>
          <p:cNvPr id="13392" name="组合 13391"/>
          <p:cNvGrpSpPr/>
          <p:nvPr/>
        </p:nvGrpSpPr>
        <p:grpSpPr>
          <a:xfrm>
            <a:off x="348649" y="181279"/>
            <a:ext cx="4070118" cy="3121733"/>
            <a:chOff x="2" y="-230"/>
            <a:chExt cx="4198" cy="3495"/>
          </a:xfrm>
        </p:grpSpPr>
        <p:sp>
          <p:nvSpPr>
            <p:cNvPr id="13393" name="文本框 13392"/>
            <p:cNvSpPr txBox="1"/>
            <p:nvPr/>
          </p:nvSpPr>
          <p:spPr>
            <a:xfrm>
              <a:off x="214" y="2750"/>
              <a:ext cx="3986" cy="515"/>
            </a:xfrm>
            <a:prstGeom prst="rect">
              <a:avLst/>
            </a:prstGeom>
            <a:noFill/>
            <a:ln w="9525">
              <a:noFill/>
            </a:ln>
          </p:spPr>
          <p:txBody>
            <a:bodyPr>
              <a:spAutoFit/>
            </a:bodyPr>
            <a:lstStyle/>
            <a:p>
              <a:r>
                <a:rPr lang="en-US" altLang="zh-CN" sz="2400" b="1">
                  <a:solidFill>
                    <a:schemeClr val="bg1"/>
                  </a:solidFill>
                  <a:latin typeface="Arial" panose="020b0604020202090204" pitchFamily="34" charset="0"/>
                </a:rPr>
                <a:t>1.</a:t>
              </a:r>
              <a:r>
                <a:rPr lang="zh-CN" altLang="en-US" sz="2400" b="1">
                  <a:solidFill>
                    <a:schemeClr val="bg1"/>
                  </a:solidFill>
                  <a:latin typeface="Arial" panose="020b0604020202090204" pitchFamily="34" charset="0"/>
                </a:rPr>
                <a:t>纽约股票交易所前</a:t>
              </a:r>
              <a:endParaRPr lang="zh-CN" altLang="en-US" sz="2400" b="1">
                <a:solidFill>
                  <a:schemeClr val="bg1"/>
                </a:solidFill>
                <a:latin typeface="Arial" panose="020b0604020202090204" pitchFamily="34" charset="0"/>
              </a:endParaRPr>
            </a:p>
          </p:txBody>
        </p:sp>
        <p:pic>
          <p:nvPicPr>
            <p:cNvPr id="13394" name="图片 13393" descr="危机"/>
            <p:cNvPicPr>
              <a:picLocks noChangeAspect="1"/>
            </p:cNvPicPr>
            <p:nvPr/>
          </p:nvPicPr>
          <p:blipFill>
            <a:blip r:embed="rId2"/>
            <a:stretch>
              <a:fillRect/>
            </a:stretch>
          </p:blipFill>
          <p:spPr>
            <a:xfrm>
              <a:off x="2" y="-230"/>
              <a:ext cx="3988" cy="2642"/>
            </a:xfrm>
            <a:prstGeom prst="rect">
              <a:avLst/>
            </a:prstGeom>
            <a:noFill/>
            <a:ln w="9525">
              <a:noFill/>
            </a:ln>
          </p:spPr>
        </p:pic>
      </p:grpSp>
      <p:grpSp>
        <p:nvGrpSpPr>
          <p:cNvPr id="13401" name="组合 13400"/>
          <p:cNvGrpSpPr/>
          <p:nvPr/>
        </p:nvGrpSpPr>
        <p:grpSpPr>
          <a:xfrm>
            <a:off x="4815324" y="180663"/>
            <a:ext cx="4034155" cy="3229250"/>
            <a:chOff x="2" y="-226"/>
            <a:chExt cx="3987" cy="3531"/>
          </a:xfrm>
        </p:grpSpPr>
        <p:pic>
          <p:nvPicPr>
            <p:cNvPr id="13402" name="图片 13401" descr="危机2"/>
            <p:cNvPicPr>
              <a:picLocks noChangeAspect="1"/>
            </p:cNvPicPr>
            <p:nvPr/>
          </p:nvPicPr>
          <p:blipFill>
            <a:blip r:embed="rId3"/>
            <a:stretch>
              <a:fillRect/>
            </a:stretch>
          </p:blipFill>
          <p:spPr>
            <a:xfrm>
              <a:off x="2" y="-226"/>
              <a:ext cx="3987" cy="2640"/>
            </a:xfrm>
            <a:prstGeom prst="rect">
              <a:avLst/>
            </a:prstGeom>
            <a:noFill/>
            <a:ln w="9525">
              <a:noFill/>
            </a:ln>
          </p:spPr>
        </p:pic>
        <p:sp>
          <p:nvSpPr>
            <p:cNvPr id="13403" name="文本框 13402"/>
            <p:cNvSpPr txBox="1"/>
            <p:nvPr/>
          </p:nvSpPr>
          <p:spPr>
            <a:xfrm>
              <a:off x="6" y="2802"/>
              <a:ext cx="3983" cy="503"/>
            </a:xfrm>
            <a:prstGeom prst="rect">
              <a:avLst/>
            </a:prstGeom>
            <a:noFill/>
            <a:ln w="9525">
              <a:noFill/>
            </a:ln>
          </p:spPr>
          <p:txBody>
            <a:bodyPr>
              <a:spAutoFit/>
            </a:bodyPr>
            <a:lstStyle/>
            <a:p>
              <a:r>
                <a:rPr lang="en-US" altLang="zh-CN" sz="2400" b="1">
                  <a:solidFill>
                    <a:schemeClr val="bg1"/>
                  </a:solidFill>
                  <a:latin typeface="Arial" panose="020b0604020202090204" pitchFamily="34" charset="0"/>
                </a:rPr>
                <a:t>2.</a:t>
              </a:r>
              <a:r>
                <a:rPr lang="zh-CN" altLang="en-US" sz="2400" b="1">
                  <a:solidFill>
                    <a:schemeClr val="bg1"/>
                  </a:solidFill>
                  <a:latin typeface="Arial" panose="020b0604020202090204" pitchFamily="34" charset="0"/>
                </a:rPr>
                <a:t>大危机时期穷人的棚户区</a:t>
              </a:r>
              <a:endParaRPr lang="zh-CN" altLang="en-US" sz="2400" b="1">
                <a:solidFill>
                  <a:schemeClr val="bg1"/>
                </a:solidFill>
                <a:latin typeface="Arial" panose="020b0604020202090204" pitchFamily="34" charset="0"/>
              </a:endParaRPr>
            </a:p>
          </p:txBody>
        </p:sp>
      </p:gr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413" name="矩形 16412"/>
          <p:cNvSpPr/>
          <p:nvPr/>
        </p:nvSpPr>
        <p:spPr>
          <a:xfrm>
            <a:off x="395288" y="1257618"/>
            <a:ext cx="8424862" cy="3782695"/>
          </a:xfrm>
          <a:prstGeom prst="rect">
            <a:avLst/>
          </a:prstGeom>
          <a:noFill/>
          <a:ln w="19050" cap="flat" cmpd="sng">
            <a:solidFill>
              <a:srgbClr val="333300"/>
            </a:solidFill>
            <a:prstDash val="solid"/>
            <a:miter/>
            <a:headEnd type="none" w="med" len="med"/>
            <a:tailEnd type="none" w="med" len="med"/>
          </a:ln>
        </p:spPr>
        <p:txBody>
          <a:bodyPr>
            <a:spAutoFit/>
          </a:bodyPr>
          <a:lstStyle/>
          <a:p>
            <a:pPr algn="l">
              <a:lnSpc>
                <a:spcPct val="120000"/>
              </a:lnSpc>
            </a:pPr>
            <a:r>
              <a:rPr lang="en-US" altLang="zh-CN" sz="3200" b="1">
                <a:solidFill>
                  <a:schemeClr val="bg1"/>
                </a:solidFill>
                <a:latin typeface="黑体" pitchFamily="49" charset="-122"/>
                <a:ea typeface="黑体" pitchFamily="49" charset="-122"/>
              </a:rPr>
              <a:t>          </a:t>
            </a:r>
            <a:r>
              <a:rPr lang="en-US" altLang="zh-CN" sz="2800" b="1">
                <a:solidFill>
                  <a:schemeClr val="bg1"/>
                </a:solidFill>
                <a:latin typeface="黑体" pitchFamily="49" charset="-122"/>
                <a:ea typeface="黑体" pitchFamily="49" charset="-122"/>
              </a:rPr>
              <a:t>20</a:t>
            </a:r>
            <a:r>
              <a:rPr lang="zh-CN" altLang="en-US" sz="2800" b="1">
                <a:solidFill>
                  <a:schemeClr val="bg1"/>
                </a:solidFill>
                <a:latin typeface="黑体" pitchFamily="49" charset="-122"/>
                <a:ea typeface="黑体" pitchFamily="49" charset="-122"/>
              </a:rPr>
              <a:t>世纪</a:t>
            </a:r>
            <a:r>
              <a:rPr lang="en-US" altLang="zh-CN" sz="2800" b="1">
                <a:solidFill>
                  <a:schemeClr val="bg1"/>
                </a:solidFill>
                <a:latin typeface="黑体" pitchFamily="49" charset="-122"/>
                <a:ea typeface="黑体" pitchFamily="49" charset="-122"/>
              </a:rPr>
              <a:t>30</a:t>
            </a:r>
            <a:r>
              <a:rPr lang="zh-CN" altLang="en-US" sz="2800" b="1">
                <a:solidFill>
                  <a:schemeClr val="bg1"/>
                </a:solidFill>
                <a:latin typeface="黑体" pitchFamily="49" charset="-122"/>
                <a:ea typeface="黑体" pitchFamily="49" charset="-122"/>
              </a:rPr>
              <a:t>年代中期以前，美国政府一般对经济和社会生活持自由放任式的不干预态度，人们认为穷人应该对自己的贫困负责，政府没有义务为了帮助穷人们人为地改变市场竞争和淘汰法则。</a:t>
            </a:r>
            <a:r>
              <a:rPr lang="en-US" altLang="zh-CN" sz="2800" b="1">
                <a:solidFill>
                  <a:schemeClr val="bg1"/>
                </a:solidFill>
                <a:latin typeface="黑体" pitchFamily="49" charset="-122"/>
                <a:ea typeface="黑体" pitchFamily="49" charset="-122"/>
              </a:rPr>
              <a:t>20</a:t>
            </a:r>
            <a:r>
              <a:rPr lang="zh-CN" altLang="en-US" sz="2800" b="1">
                <a:solidFill>
                  <a:schemeClr val="bg1"/>
                </a:solidFill>
                <a:latin typeface="黑体" pitchFamily="49" charset="-122"/>
                <a:ea typeface="黑体" pitchFamily="49" charset="-122"/>
              </a:rPr>
              <a:t>世纪</a:t>
            </a:r>
            <a:r>
              <a:rPr lang="en-US" altLang="zh-CN" sz="2800" b="1">
                <a:solidFill>
                  <a:schemeClr val="bg1"/>
                </a:solidFill>
                <a:latin typeface="黑体" pitchFamily="49" charset="-122"/>
                <a:ea typeface="黑体" pitchFamily="49" charset="-122"/>
              </a:rPr>
              <a:t>30</a:t>
            </a:r>
            <a:r>
              <a:rPr lang="zh-CN" altLang="en-US" sz="2800" b="1">
                <a:solidFill>
                  <a:schemeClr val="bg1"/>
                </a:solidFill>
                <a:latin typeface="黑体" pitchFamily="49" charset="-122"/>
                <a:ea typeface="黑体" pitchFamily="49" charset="-122"/>
              </a:rPr>
              <a:t>年代中期以后，美国人逐渐承认贫困不仅仅是个人的事，更多的是由社会原因造成的，政府该介入社会福利业。</a:t>
            </a:r>
            <a:r>
              <a:rPr lang="en-US" altLang="x-none" sz="2800" b="1">
                <a:solidFill>
                  <a:schemeClr val="bg1"/>
                </a:solidFill>
                <a:latin typeface="黑体" pitchFamily="49" charset="-122"/>
                <a:ea typeface="黑体" pitchFamily="49" charset="-122"/>
              </a:rPr>
              <a:t>               </a:t>
            </a:r>
            <a:endParaRPr lang="zh-CN" altLang="en-US" sz="2800" b="1">
              <a:solidFill>
                <a:schemeClr val="bg1"/>
              </a:solidFill>
              <a:latin typeface="黑体" pitchFamily="49" charset="-122"/>
              <a:ea typeface="黑体" pitchFamily="49" charset="-122"/>
            </a:endParaRPr>
          </a:p>
          <a:p>
            <a:pPr algn="r">
              <a:lnSpc>
                <a:spcPct val="120000"/>
              </a:lnSpc>
            </a:pPr>
            <a:r>
              <a:rPr lang="en-US" altLang="zh-CN" sz="2800" b="1">
                <a:solidFill>
                  <a:schemeClr val="bg1"/>
                </a:solidFill>
                <a:latin typeface="黑体" pitchFamily="49" charset="-122"/>
                <a:ea typeface="黑体" pitchFamily="49" charset="-122"/>
              </a:rPr>
              <a:t>         ——</a:t>
            </a:r>
            <a:r>
              <a:rPr lang="zh-CN" altLang="en-US" sz="2800" b="1">
                <a:solidFill>
                  <a:schemeClr val="bg1"/>
                </a:solidFill>
                <a:latin typeface="黑体" pitchFamily="49" charset="-122"/>
                <a:ea typeface="黑体" pitchFamily="49" charset="-122"/>
              </a:rPr>
              <a:t>牛文光</a:t>
            </a:r>
            <a:r>
              <a:rPr lang="en-US" altLang="zh-CN" sz="2800" b="1">
                <a:solidFill>
                  <a:schemeClr val="bg1"/>
                </a:solidFill>
                <a:latin typeface="黑体" pitchFamily="49" charset="-122"/>
                <a:ea typeface="黑体" pitchFamily="49" charset="-122"/>
              </a:rPr>
              <a:t>《</a:t>
            </a:r>
            <a:r>
              <a:rPr lang="zh-CN" altLang="en-US" sz="2800" b="1">
                <a:solidFill>
                  <a:schemeClr val="bg1"/>
                </a:solidFill>
                <a:latin typeface="黑体" pitchFamily="49" charset="-122"/>
                <a:ea typeface="黑体" pitchFamily="49" charset="-122"/>
              </a:rPr>
              <a:t>美国社会保障制度的发展</a:t>
            </a:r>
            <a:r>
              <a:rPr lang="en-US" altLang="zh-CN" sz="2800" b="1">
                <a:solidFill>
                  <a:schemeClr val="bg1"/>
                </a:solidFill>
                <a:latin typeface="黑体" pitchFamily="49" charset="-122"/>
                <a:ea typeface="黑体" pitchFamily="49" charset="-122"/>
              </a:rPr>
              <a:t>》</a:t>
            </a:r>
            <a:endParaRPr lang="en-US" altLang="zh-CN" sz="2800" b="1">
              <a:solidFill>
                <a:schemeClr val="bg1"/>
              </a:solidFill>
              <a:latin typeface="黑体" pitchFamily="49" charset="-122"/>
              <a:ea typeface="黑体" pitchFamily="49" charset="-122"/>
            </a:endParaRPr>
          </a:p>
        </p:txBody>
      </p:sp>
      <p:sp>
        <p:nvSpPr>
          <p:cNvPr id="16419" name="Text Box 6"/>
          <p:cNvSpPr txBox="1"/>
          <p:nvPr/>
        </p:nvSpPr>
        <p:spPr>
          <a:xfrm>
            <a:off x="152400" y="381000"/>
            <a:ext cx="8827135" cy="645160"/>
          </a:xfrm>
          <a:prstGeom prst="rect">
            <a:avLst/>
          </a:prstGeom>
          <a:noFill/>
          <a:ln w="9525">
            <a:noFill/>
          </a:ln>
        </p:spPr>
        <p:txBody>
          <a:bodyPr wrap="square">
            <a:spAutoFit/>
          </a:bodyPr>
          <a:lstStyle/>
          <a:p>
            <a:pPr algn="ctr">
              <a:spcBef>
                <a:spcPct val="50000"/>
              </a:spcBef>
            </a:pPr>
            <a:r>
              <a:rPr lang="zh-CN" altLang="en-US" sz="3600" b="1">
                <a:solidFill>
                  <a:schemeClr val="bg1"/>
                </a:solidFill>
                <a:latin typeface="Arial" panose="020b0604020202090204" pitchFamily="34" charset="0"/>
              </a:rPr>
              <a:t>美国社会保障制度的发展</a:t>
            </a:r>
            <a:endParaRPr lang="zh-CN" altLang="en-US" sz="3600" b="1">
              <a:solidFill>
                <a:schemeClr val="bg1"/>
              </a:solidFill>
              <a:latin typeface="Arial" pitchFamily="34" charset="0"/>
            </a:endParaRPr>
          </a:p>
        </p:txBody>
      </p:sp>
      <p:sp>
        <p:nvSpPr>
          <p:cNvPr id="16422" name="文本框 16421"/>
          <p:cNvSpPr txBox="1"/>
          <p:nvPr/>
        </p:nvSpPr>
        <p:spPr>
          <a:xfrm>
            <a:off x="755968" y="5281930"/>
            <a:ext cx="7704137" cy="519113"/>
          </a:xfrm>
          <a:prstGeom prst="rect">
            <a:avLst/>
          </a:prstGeom>
          <a:noFill/>
          <a:ln w="9525">
            <a:noFill/>
          </a:ln>
        </p:spPr>
        <p:txBody>
          <a:bodyPr>
            <a:spAutoFit/>
          </a:bodyPr>
          <a:lstStyle/>
          <a:p>
            <a:pPr algn="l">
              <a:spcBef>
                <a:spcPct val="50000"/>
              </a:spcBef>
            </a:pPr>
            <a:r>
              <a:rPr lang="zh-CN" altLang="en-US" sz="2800" b="1">
                <a:solidFill>
                  <a:srgbClr val="FFFF00"/>
                </a:solidFill>
                <a:latin typeface="Arial" panose="020b0604020202090204" pitchFamily="34" charset="0"/>
              </a:rPr>
              <a:t>材料反映西方社会的思想观念发生了什么变化？</a:t>
            </a:r>
            <a:endParaRPr lang="zh-CN" altLang="en-US" sz="2800" b="1">
              <a:solidFill>
                <a:srgbClr val="FFFF00"/>
              </a:solidFill>
              <a:latin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6413"/>
                                        </p:tgtEl>
                                        <p:attrNameLst>
                                          <p:attrName>style.visibility</p:attrName>
                                        </p:attrNameLst>
                                      </p:cBhvr>
                                      <p:to>
                                        <p:strVal val="visible"/>
                                      </p:to>
                                    </p:set>
                                    <p:anim calcmode="lin" valueType="num">
                                      <p:cBhvr>
                                        <p:cTn id="7" dur="1" fill="hold"/>
                                        <p:tgtEl>
                                          <p:spTgt spid="16413"/>
                                        </p:tgtEl>
                                      </p:cBhvr>
                                    </p:anim>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422"/>
                                        </p:tgtEl>
                                        <p:attrNameLst>
                                          <p:attrName>style.visibility</p:attrName>
                                        </p:attrNameLst>
                                      </p:cBhvr>
                                      <p:to>
                                        <p:strVal val="visible"/>
                                      </p:to>
                                    </p:set>
                                    <p:animEffect transition="in" filter="blinds(horizontal)">
                                      <p:cBhvr>
                                        <p:cTn id="12" dur="500"/>
                                        <p:tgtEl>
                                          <p:spTgt spid="164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13" grpId="0"/>
      <p:bldP spid="16422"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二、现代医疗卫生治疗体系</a:t>
            </a:r>
            <a:endParaRPr lang="zh-CN" altLang="en-US"/>
          </a:p>
        </p:txBody>
      </p:sp>
      <p:sp>
        <p:nvSpPr>
          <p:cNvPr id="7" name="文本框 6"/>
          <p:cNvSpPr txBox="1"/>
          <p:nvPr/>
        </p:nvSpPr>
        <p:spPr>
          <a:xfrm>
            <a:off x="3684270" y="2932430"/>
            <a:ext cx="675005" cy="1724660"/>
          </a:xfrm>
          <a:prstGeom prst="rect">
            <a:avLst/>
          </a:prstGeom>
          <a:noFill/>
        </p:spPr>
        <p:txBody>
          <a:bodyPr vert="eaVert" wrap="none" rtlCol="0" anchor="t">
            <a:spAutoFit/>
          </a:bodyPr>
          <a:lstStyle/>
          <a:p>
            <a:r>
              <a:rPr lang="zh-CN" altLang="en-US" sz="3200" b="1">
                <a:solidFill>
                  <a:schemeClr val="bg1"/>
                </a:solidFill>
                <a:sym typeface="+mn-ea"/>
              </a:rPr>
              <a:t>公立医院</a:t>
            </a:r>
            <a:endParaRPr lang="zh-CN" altLang="en-US" sz="3200" b="1">
              <a:solidFill>
                <a:schemeClr val="bg1"/>
              </a:solidFill>
              <a:sym typeface="+mn-ea"/>
            </a:endParaRPr>
          </a:p>
        </p:txBody>
      </p:sp>
      <p:sp>
        <p:nvSpPr>
          <p:cNvPr id="8" name="文本框 7"/>
          <p:cNvSpPr txBox="1"/>
          <p:nvPr/>
        </p:nvSpPr>
        <p:spPr>
          <a:xfrm>
            <a:off x="4658995" y="2932430"/>
            <a:ext cx="675005" cy="1724660"/>
          </a:xfrm>
          <a:prstGeom prst="rect">
            <a:avLst/>
          </a:prstGeom>
          <a:noFill/>
        </p:spPr>
        <p:txBody>
          <a:bodyPr vert="eaVert" wrap="none" rtlCol="0" anchor="t">
            <a:spAutoFit/>
          </a:bodyPr>
          <a:lstStyle/>
          <a:p>
            <a:r>
              <a:rPr lang="zh-CN" altLang="en-US" sz="3200" b="1">
                <a:solidFill>
                  <a:schemeClr val="bg1"/>
                </a:solidFill>
                <a:sym typeface="+mn-ea"/>
              </a:rPr>
              <a:t>私立医院</a:t>
            </a:r>
            <a:endParaRPr lang="zh-CN" altLang="en-US" sz="3200" b="1">
              <a:solidFill>
                <a:schemeClr val="bg1"/>
              </a:solidFill>
              <a:sym typeface="+mn-ea"/>
            </a:endParaRPr>
          </a:p>
        </p:txBody>
      </p:sp>
      <p:sp>
        <p:nvSpPr>
          <p:cNvPr id="6" name="左大括号 5"/>
          <p:cNvSpPr/>
          <p:nvPr/>
        </p:nvSpPr>
        <p:spPr>
          <a:xfrm rot="5400000">
            <a:off x="4490085" y="2331085"/>
            <a:ext cx="152400" cy="1051560"/>
          </a:xfrm>
          <a:prstGeom prst="leftBrace">
            <a:avLst>
              <a:gd name="adj1" fmla="val 40853"/>
              <a:gd name="adj2" fmla="val 50376"/>
            </a:avLst>
          </a:prstGeom>
          <a:ln w="381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文本框 8"/>
          <p:cNvSpPr txBox="1"/>
          <p:nvPr/>
        </p:nvSpPr>
        <p:spPr>
          <a:xfrm>
            <a:off x="3684270" y="2019935"/>
            <a:ext cx="1816100" cy="583565"/>
          </a:xfrm>
          <a:prstGeom prst="rect">
            <a:avLst/>
          </a:prstGeom>
          <a:noFill/>
        </p:spPr>
        <p:txBody>
          <a:bodyPr wrap="none" rtlCol="0" anchor="t">
            <a:spAutoFit/>
          </a:bodyPr>
          <a:lstStyle/>
          <a:p>
            <a:r>
              <a:rPr lang="zh-CN" altLang="en-US" sz="3200" b="1">
                <a:solidFill>
                  <a:schemeClr val="bg1"/>
                </a:solidFill>
                <a:sym typeface="+mn-ea"/>
              </a:rPr>
              <a:t>医疗服务</a:t>
            </a:r>
            <a:endParaRPr lang="zh-CN" altLang="en-US" sz="3200" b="1">
              <a:solidFill>
                <a:schemeClr val="bg1"/>
              </a:solidFill>
              <a:sym typeface="+mn-ea"/>
            </a:endParaRPr>
          </a:p>
        </p:txBody>
      </p:sp>
      <p:sp>
        <p:nvSpPr>
          <p:cNvPr id="5" name="文本框 4"/>
          <p:cNvSpPr txBox="1"/>
          <p:nvPr/>
        </p:nvSpPr>
        <p:spPr>
          <a:xfrm>
            <a:off x="953135" y="2019935"/>
            <a:ext cx="1816100" cy="583565"/>
          </a:xfrm>
          <a:prstGeom prst="rect">
            <a:avLst/>
          </a:prstGeom>
          <a:noFill/>
        </p:spPr>
        <p:txBody>
          <a:bodyPr wrap="none" rtlCol="0" anchor="t">
            <a:spAutoFit/>
          </a:bodyPr>
          <a:lstStyle/>
          <a:p>
            <a:r>
              <a:rPr lang="zh-CN" altLang="en-US" sz="3200" b="1">
                <a:solidFill>
                  <a:schemeClr val="bg1"/>
                </a:solidFill>
                <a:sym typeface="+mn-ea"/>
              </a:rPr>
              <a:t>医疗保障</a:t>
            </a:r>
            <a:endParaRPr lang="zh-CN" altLang="en-US" sz="3200" b="1">
              <a:solidFill>
                <a:schemeClr val="bg1"/>
              </a:solidFill>
              <a:sym typeface="+mn-ea"/>
            </a:endParaRPr>
          </a:p>
        </p:txBody>
      </p:sp>
      <p:sp>
        <p:nvSpPr>
          <p:cNvPr id="10" name="右箭头 9"/>
          <p:cNvSpPr/>
          <p:nvPr/>
        </p:nvSpPr>
        <p:spPr>
          <a:xfrm>
            <a:off x="2809240" y="2186940"/>
            <a:ext cx="810895" cy="254635"/>
          </a:xfrm>
          <a:prstGeom prst="righ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3" name="左大括号 2"/>
          <p:cNvSpPr/>
          <p:nvPr/>
        </p:nvSpPr>
        <p:spPr>
          <a:xfrm rot="5400000">
            <a:off x="1559560" y="1697355"/>
            <a:ext cx="153035" cy="2014220"/>
          </a:xfrm>
          <a:prstGeom prst="leftBrace">
            <a:avLst>
              <a:gd name="adj1" fmla="val 40853"/>
              <a:gd name="adj2" fmla="val 50376"/>
            </a:avLst>
          </a:prstGeom>
          <a:ln w="381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文本框 3"/>
          <p:cNvSpPr txBox="1"/>
          <p:nvPr/>
        </p:nvSpPr>
        <p:spPr>
          <a:xfrm>
            <a:off x="383540" y="2932430"/>
            <a:ext cx="675005" cy="2541270"/>
          </a:xfrm>
          <a:prstGeom prst="rect">
            <a:avLst/>
          </a:prstGeom>
          <a:noFill/>
        </p:spPr>
        <p:txBody>
          <a:bodyPr vert="eaVert" wrap="none" rtlCol="0" anchor="t">
            <a:spAutoFit/>
          </a:bodyPr>
          <a:lstStyle/>
          <a:p>
            <a:r>
              <a:rPr lang="zh-CN" altLang="en-US" sz="3200" b="1">
                <a:solidFill>
                  <a:schemeClr val="bg1"/>
                </a:solidFill>
                <a:sym typeface="+mn-ea"/>
              </a:rPr>
              <a:t>城镇职工医保</a:t>
            </a:r>
            <a:endParaRPr lang="zh-CN" altLang="en-US" sz="3200" b="1">
              <a:solidFill>
                <a:schemeClr val="bg1"/>
              </a:solidFill>
              <a:sym typeface="+mn-ea"/>
            </a:endParaRPr>
          </a:p>
        </p:txBody>
      </p:sp>
      <p:sp>
        <p:nvSpPr>
          <p:cNvPr id="11" name="文本框 10"/>
          <p:cNvSpPr txBox="1"/>
          <p:nvPr/>
        </p:nvSpPr>
        <p:spPr>
          <a:xfrm>
            <a:off x="1298575" y="2932430"/>
            <a:ext cx="675005" cy="2541270"/>
          </a:xfrm>
          <a:prstGeom prst="rect">
            <a:avLst/>
          </a:prstGeom>
          <a:noFill/>
        </p:spPr>
        <p:txBody>
          <a:bodyPr vert="eaVert" wrap="none" rtlCol="0" anchor="t">
            <a:spAutoFit/>
          </a:bodyPr>
          <a:lstStyle/>
          <a:p>
            <a:r>
              <a:rPr lang="zh-CN" altLang="en-US" sz="3200" b="1">
                <a:solidFill>
                  <a:schemeClr val="bg1"/>
                </a:solidFill>
                <a:sym typeface="+mn-ea"/>
              </a:rPr>
              <a:t>城镇居民医保</a:t>
            </a:r>
            <a:endParaRPr lang="zh-CN" altLang="en-US" sz="3200" b="1">
              <a:solidFill>
                <a:schemeClr val="bg1"/>
              </a:solidFill>
              <a:sym typeface="+mn-ea"/>
            </a:endParaRPr>
          </a:p>
        </p:txBody>
      </p:sp>
      <p:sp>
        <p:nvSpPr>
          <p:cNvPr id="12" name="文本框 11"/>
          <p:cNvSpPr txBox="1"/>
          <p:nvPr/>
        </p:nvSpPr>
        <p:spPr>
          <a:xfrm>
            <a:off x="2334260" y="2933065"/>
            <a:ext cx="675005" cy="2132965"/>
          </a:xfrm>
          <a:prstGeom prst="rect">
            <a:avLst/>
          </a:prstGeom>
          <a:noFill/>
        </p:spPr>
        <p:txBody>
          <a:bodyPr vert="eaVert" wrap="none" rtlCol="0" anchor="t">
            <a:spAutoFit/>
          </a:bodyPr>
          <a:lstStyle/>
          <a:p>
            <a:r>
              <a:rPr lang="zh-CN" altLang="en-US" sz="3200" b="1">
                <a:solidFill>
                  <a:schemeClr val="bg1"/>
                </a:solidFill>
                <a:sym typeface="+mn-ea"/>
              </a:rPr>
              <a:t>新农合医保</a:t>
            </a:r>
            <a:endParaRPr lang="zh-CN" altLang="en-US" sz="3200" b="1">
              <a:solidFill>
                <a:schemeClr val="bg1"/>
              </a:solidFill>
              <a:sym typeface="+mn-ea"/>
            </a:endParaRPr>
          </a:p>
        </p:txBody>
      </p:sp>
      <p:sp>
        <p:nvSpPr>
          <p:cNvPr id="14" name="右箭头 13"/>
          <p:cNvSpPr/>
          <p:nvPr/>
        </p:nvSpPr>
        <p:spPr>
          <a:xfrm>
            <a:off x="5500370" y="2186940"/>
            <a:ext cx="810895" cy="254635"/>
          </a:xfrm>
          <a:prstGeom prst="righ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15" name="文本框 14"/>
          <p:cNvSpPr txBox="1"/>
          <p:nvPr/>
        </p:nvSpPr>
        <p:spPr>
          <a:xfrm>
            <a:off x="6415405" y="2044700"/>
            <a:ext cx="1816100" cy="583565"/>
          </a:xfrm>
          <a:prstGeom prst="rect">
            <a:avLst/>
          </a:prstGeom>
          <a:noFill/>
        </p:spPr>
        <p:txBody>
          <a:bodyPr wrap="square" rtlCol="0" anchor="t">
            <a:spAutoFit/>
          </a:bodyPr>
          <a:lstStyle/>
          <a:p>
            <a:r>
              <a:rPr lang="zh-CN" altLang="en-US" sz="3200" b="1">
                <a:solidFill>
                  <a:schemeClr val="bg1"/>
                </a:solidFill>
                <a:sym typeface="+mn-ea"/>
              </a:rPr>
              <a:t>药品保障</a:t>
            </a:r>
            <a:endParaRPr lang="zh-CN" altLang="en-US" sz="3200" b="1">
              <a:solidFill>
                <a:schemeClr val="bg1"/>
              </a:solidFill>
              <a:sym typeface="+mn-ea"/>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1"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ppt_x"/>
                                          </p:val>
                                        </p:tav>
                                        <p:tav tm="100000">
                                          <p:val>
                                            <p:strVal val="#ppt_x"/>
                                          </p:val>
                                        </p:tav>
                                      </p:tavLst>
                                    </p:anim>
                                    <p:anim calcmode="lin" valueType="num">
                                      <p:cBhvr additive="base">
                                        <p:cTn id="19" dur="500" fill="hold"/>
                                        <p:tgtEl>
                                          <p:spTgt spid="11"/>
                                        </p:tgtEl>
                                        <p:attrNameLst>
                                          <p:attrName>ppt_y</p:attrName>
                                        </p:attrNameLst>
                                      </p:cBhvr>
                                      <p:tavLst>
                                        <p:tav tm="0">
                                          <p:val>
                                            <p:strVal val="0-#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1"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blinds(horizontal)">
                                      <p:cBhvr>
                                        <p:cTn id="30" dur="500"/>
                                        <p:tgtEl>
                                          <p:spTgt spid="14"/>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blinds(horizontal)">
                                      <p:cBhvr>
                                        <p:cTn id="3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11" grpId="0"/>
      <p:bldP spid="12" grpId="0"/>
      <p:bldP spid="14" grpId="0"/>
      <p:bldP spid="15"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椭圆 3"/>
          <p:cNvSpPr/>
          <p:nvPr/>
        </p:nvSpPr>
        <p:spPr>
          <a:xfrm>
            <a:off x="1525270" y="334010"/>
            <a:ext cx="5619750" cy="90805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3600" b="1"/>
              <a:t>现代医疗卫生体系</a:t>
            </a:r>
            <a:endParaRPr lang="zh-CN" altLang="en-US" sz="3600" b="1"/>
          </a:p>
        </p:txBody>
      </p:sp>
      <p:sp>
        <p:nvSpPr>
          <p:cNvPr id="5" name="椭圆 4"/>
          <p:cNvSpPr/>
          <p:nvPr/>
        </p:nvSpPr>
        <p:spPr>
          <a:xfrm>
            <a:off x="508635" y="1738630"/>
            <a:ext cx="2931160" cy="90805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400" b="1"/>
              <a:t>医疗预防体系</a:t>
            </a:r>
            <a:endParaRPr lang="zh-CN" altLang="en-US" sz="2400" b="1"/>
          </a:p>
        </p:txBody>
      </p:sp>
      <p:sp>
        <p:nvSpPr>
          <p:cNvPr id="6" name="椭圆 5"/>
          <p:cNvSpPr/>
          <p:nvPr/>
        </p:nvSpPr>
        <p:spPr>
          <a:xfrm>
            <a:off x="5873115" y="1738630"/>
            <a:ext cx="2931160" cy="90805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400" b="1"/>
              <a:t>医疗治疗体系</a:t>
            </a:r>
            <a:endParaRPr lang="zh-CN" altLang="en-US" sz="2400" b="1"/>
          </a:p>
        </p:txBody>
      </p:sp>
      <p:sp>
        <p:nvSpPr>
          <p:cNvPr id="7" name="下箭头 6"/>
          <p:cNvSpPr/>
          <p:nvPr/>
        </p:nvSpPr>
        <p:spPr>
          <a:xfrm rot="2820000">
            <a:off x="2592070" y="1243965"/>
            <a:ext cx="279400" cy="629920"/>
          </a:xfrm>
          <a:prstGeom prst="downArrow">
            <a:avLst>
              <a:gd name="adj1" fmla="val 50000"/>
              <a:gd name="adj2" fmla="val 50000"/>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CN" altLang="en-US"/>
          </a:p>
        </p:txBody>
      </p:sp>
      <p:sp>
        <p:nvSpPr>
          <p:cNvPr id="8" name="下箭头 7"/>
          <p:cNvSpPr/>
          <p:nvPr/>
        </p:nvSpPr>
        <p:spPr>
          <a:xfrm rot="18780000">
            <a:off x="6059170" y="1243965"/>
            <a:ext cx="279400" cy="629920"/>
          </a:xfrm>
          <a:prstGeom prst="downArrow">
            <a:avLst>
              <a:gd name="adj1" fmla="val 50000"/>
              <a:gd name="adj2" fmla="val 50000"/>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CN" altLang="en-US"/>
          </a:p>
        </p:txBody>
      </p:sp>
      <p:sp>
        <p:nvSpPr>
          <p:cNvPr id="9" name="左大括号 8"/>
          <p:cNvSpPr/>
          <p:nvPr/>
        </p:nvSpPr>
        <p:spPr>
          <a:xfrm rot="5400000">
            <a:off x="1931670" y="1662430"/>
            <a:ext cx="291465" cy="2724150"/>
          </a:xfrm>
          <a:prstGeom prst="leftBrace">
            <a:avLst>
              <a:gd name="adj1" fmla="val 40853"/>
              <a:gd name="adj2" fmla="val 50376"/>
            </a:avLst>
          </a:prstGeom>
          <a:ln w="381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 name="文本框 10"/>
          <p:cNvSpPr txBox="1"/>
          <p:nvPr/>
        </p:nvSpPr>
        <p:spPr>
          <a:xfrm>
            <a:off x="715645" y="3319780"/>
            <a:ext cx="675005" cy="2541270"/>
          </a:xfrm>
          <a:prstGeom prst="rect">
            <a:avLst/>
          </a:prstGeom>
          <a:noFill/>
        </p:spPr>
        <p:txBody>
          <a:bodyPr vert="eaVert" wrap="none" rtlCol="0" anchor="t">
            <a:spAutoFit/>
          </a:bodyPr>
          <a:lstStyle/>
          <a:p>
            <a:r>
              <a:rPr lang="zh-CN" altLang="en-US" sz="3200" b="1">
                <a:solidFill>
                  <a:schemeClr val="bg1"/>
                </a:solidFill>
                <a:sym typeface="+mn-ea"/>
              </a:rPr>
              <a:t>专业预防组织</a:t>
            </a:r>
            <a:endParaRPr lang="zh-CN" altLang="en-US" sz="3200" b="1">
              <a:solidFill>
                <a:schemeClr val="bg1"/>
              </a:solidFill>
              <a:sym typeface="+mn-ea"/>
            </a:endParaRPr>
          </a:p>
        </p:txBody>
      </p:sp>
      <p:sp>
        <p:nvSpPr>
          <p:cNvPr id="10" name="文本框 9"/>
          <p:cNvSpPr txBox="1"/>
          <p:nvPr/>
        </p:nvSpPr>
        <p:spPr>
          <a:xfrm>
            <a:off x="2853055" y="3319780"/>
            <a:ext cx="675005" cy="2541270"/>
          </a:xfrm>
          <a:prstGeom prst="rect">
            <a:avLst/>
          </a:prstGeom>
          <a:noFill/>
        </p:spPr>
        <p:txBody>
          <a:bodyPr vert="eaVert" wrap="none" rtlCol="0" anchor="t">
            <a:spAutoFit/>
          </a:bodyPr>
          <a:lstStyle/>
          <a:p>
            <a:r>
              <a:rPr lang="zh-CN" altLang="en-US" sz="3200" b="1">
                <a:solidFill>
                  <a:schemeClr val="bg1"/>
                </a:solidFill>
                <a:sym typeface="+mn-ea"/>
              </a:rPr>
              <a:t>基层预防组织</a:t>
            </a:r>
            <a:endParaRPr lang="zh-CN" altLang="en-US" sz="3200" b="1">
              <a:solidFill>
                <a:schemeClr val="bg1"/>
              </a:solidFill>
              <a:sym typeface="+mn-ea"/>
            </a:endParaRPr>
          </a:p>
        </p:txBody>
      </p:sp>
      <p:sp>
        <p:nvSpPr>
          <p:cNvPr id="12" name="左大括号 11"/>
          <p:cNvSpPr/>
          <p:nvPr/>
        </p:nvSpPr>
        <p:spPr>
          <a:xfrm rot="5400000">
            <a:off x="7089140" y="1662430"/>
            <a:ext cx="291465" cy="2724150"/>
          </a:xfrm>
          <a:prstGeom prst="leftBrace">
            <a:avLst>
              <a:gd name="adj1" fmla="val 40853"/>
              <a:gd name="adj2" fmla="val 50376"/>
            </a:avLst>
          </a:prstGeom>
          <a:ln w="381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文本框 15"/>
          <p:cNvSpPr txBox="1"/>
          <p:nvPr/>
        </p:nvSpPr>
        <p:spPr>
          <a:xfrm>
            <a:off x="6898005" y="3319780"/>
            <a:ext cx="675005" cy="1724660"/>
          </a:xfrm>
          <a:prstGeom prst="rect">
            <a:avLst/>
          </a:prstGeom>
          <a:noFill/>
        </p:spPr>
        <p:txBody>
          <a:bodyPr vert="eaVert" wrap="none" rtlCol="0" anchor="t">
            <a:spAutoFit/>
          </a:bodyPr>
          <a:lstStyle/>
          <a:p>
            <a:r>
              <a:rPr lang="zh-CN" altLang="en-US" sz="3200" b="1">
                <a:solidFill>
                  <a:schemeClr val="bg1"/>
                </a:solidFill>
                <a:sym typeface="+mn-ea"/>
              </a:rPr>
              <a:t>医疗服务</a:t>
            </a:r>
            <a:endParaRPr lang="zh-CN" altLang="en-US" sz="3200" b="1">
              <a:solidFill>
                <a:schemeClr val="bg1"/>
              </a:solidFill>
              <a:sym typeface="+mn-ea"/>
            </a:endParaRPr>
          </a:p>
        </p:txBody>
      </p:sp>
      <p:sp>
        <p:nvSpPr>
          <p:cNvPr id="17" name="文本框 16"/>
          <p:cNvSpPr txBox="1"/>
          <p:nvPr/>
        </p:nvSpPr>
        <p:spPr>
          <a:xfrm>
            <a:off x="5642610" y="3319780"/>
            <a:ext cx="675005" cy="1724660"/>
          </a:xfrm>
          <a:prstGeom prst="rect">
            <a:avLst/>
          </a:prstGeom>
          <a:noFill/>
        </p:spPr>
        <p:txBody>
          <a:bodyPr vert="eaVert" wrap="none" rtlCol="0" anchor="t">
            <a:spAutoFit/>
          </a:bodyPr>
          <a:lstStyle/>
          <a:p>
            <a:r>
              <a:rPr lang="zh-CN" altLang="en-US" sz="3200" b="1">
                <a:solidFill>
                  <a:schemeClr val="bg1"/>
                </a:solidFill>
                <a:sym typeface="+mn-ea"/>
              </a:rPr>
              <a:t>医疗保障</a:t>
            </a:r>
            <a:endParaRPr lang="zh-CN" altLang="en-US" sz="3200" b="1">
              <a:solidFill>
                <a:schemeClr val="bg1"/>
              </a:solidFill>
              <a:sym typeface="+mn-ea"/>
            </a:endParaRPr>
          </a:p>
        </p:txBody>
      </p:sp>
      <p:sp>
        <p:nvSpPr>
          <p:cNvPr id="18" name="文本框 17"/>
          <p:cNvSpPr txBox="1"/>
          <p:nvPr/>
        </p:nvSpPr>
        <p:spPr>
          <a:xfrm>
            <a:off x="8255000" y="3319780"/>
            <a:ext cx="675005" cy="1818640"/>
          </a:xfrm>
          <a:prstGeom prst="rect">
            <a:avLst/>
          </a:prstGeom>
          <a:noFill/>
        </p:spPr>
        <p:txBody>
          <a:bodyPr vert="eaVert" wrap="square" rtlCol="0" anchor="t">
            <a:spAutoFit/>
          </a:bodyPr>
          <a:lstStyle/>
          <a:p>
            <a:r>
              <a:rPr lang="zh-CN" altLang="en-US" sz="3200" b="1">
                <a:solidFill>
                  <a:schemeClr val="bg1"/>
                </a:solidFill>
                <a:sym typeface="+mn-ea"/>
              </a:rPr>
              <a:t>药品保障</a:t>
            </a:r>
            <a:endParaRPr lang="zh-CN" altLang="en-US" sz="3200" b="1">
              <a:solidFill>
                <a:schemeClr val="bg1"/>
              </a:solidFill>
              <a:sym typeface="+mn-ea"/>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linds(horizontal)">
                                      <p:cBhvr>
                                        <p:cTn id="15" dur="500"/>
                                        <p:tgtEl>
                                          <p:spTgt spid="8"/>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linds(horizontal)">
                                      <p:cBhvr>
                                        <p:cTn id="20" dur="500"/>
                                        <p:tgtEl>
                                          <p:spTgt spid="5"/>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linds(horizontal)">
                                      <p:cBhvr>
                                        <p:cTn id="25" dur="500"/>
                                        <p:tgtEl>
                                          <p:spTgt spid="6"/>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linds(horizontal)">
                                      <p:cBhvr>
                                        <p:cTn id="30" dur="500"/>
                                        <p:tgtEl>
                                          <p:spTgt spid="9"/>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2" presetClass="entr" presetSubtype="1"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0-#ppt_h/2"/>
                                          </p:val>
                                        </p:tav>
                                        <p:tav tm="100000">
                                          <p:val>
                                            <p:strVal val="#ppt_y"/>
                                          </p:val>
                                        </p:tav>
                                      </p:tavLst>
                                    </p:anim>
                                  </p:childTnLst>
                                </p:cTn>
                              </p:par>
                            </p:childTnLst>
                          </p:cTn>
                        </p:par>
                      </p:childTnLst>
                    </p:cTn>
                  </p:par>
                  <p:par>
                    <p:cTn id="37" fill="hold" nodeType="clickPar">
                      <p:stCondLst>
                        <p:cond delay="indefinite"/>
                      </p:stCondLst>
                      <p:childTnLst>
                        <p:par>
                          <p:cTn id="38" fill="hold" nodeType="afterGroup">
                            <p:stCondLst>
                              <p:cond delay="0"/>
                            </p:stCondLst>
                            <p:childTnLst>
                              <p:par>
                                <p:cTn id="39" presetID="2" presetClass="entr" presetSubtype="1"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linds(horizontal)">
                                      <p:cBhvr>
                                        <p:cTn id="47" dur="500"/>
                                        <p:tgtEl>
                                          <p:spTgt spid="12"/>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blinds(horizontal)">
                                      <p:cBhvr>
                                        <p:cTn id="52" dur="500"/>
                                        <p:tgtEl>
                                          <p:spTgt spid="16"/>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blinds(horizontal)">
                                      <p:cBhvr>
                                        <p:cTn id="57" dur="500"/>
                                        <p:tgtEl>
                                          <p:spTgt spid="17"/>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blinds(horizontal)">
                                      <p:cBhvr>
                                        <p:cTn id="6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0" grpId="0"/>
      <p:bldP spid="12" grpId="0"/>
      <p:bldP spid="4" grpId="0"/>
      <p:bldP spid="7" grpId="0"/>
      <p:bldP spid="8" grpId="0"/>
      <p:bldP spid="5" grpId="0"/>
      <p:bldP spid="6" grpId="0"/>
      <p:bldP spid="16" grpId="0"/>
      <p:bldP spid="17" grpId="0"/>
      <p:bldP spid="18"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29235" y="365125"/>
            <a:ext cx="8806815" cy="854075"/>
          </a:xfrm>
        </p:spPr>
        <p:txBody>
          <a:bodyPr/>
          <a:lstStyle/>
          <a:p>
            <a:r>
              <a:rPr lang="zh-CN" altLang="en-US"/>
              <a:t>三、医疗卫生的发展对社会生活的影响</a:t>
            </a:r>
            <a:endParaRPr lang="zh-CN" altLang="en-US"/>
          </a:p>
        </p:txBody>
      </p:sp>
      <p:sp>
        <p:nvSpPr>
          <p:cNvPr id="3" name="内容占位符 2"/>
          <p:cNvSpPr>
            <a:spLocks noGrp="1"/>
          </p:cNvSpPr>
          <p:nvPr>
            <p:ph idx="1"/>
          </p:nvPr>
        </p:nvSpPr>
        <p:spPr>
          <a:xfrm>
            <a:off x="229235" y="1253490"/>
            <a:ext cx="8698230" cy="5308600"/>
          </a:xfrm>
        </p:spPr>
        <p:txBody>
          <a:bodyPr/>
          <a:lstStyle/>
          <a:p>
            <a:pPr marL="0" indent="0">
              <a:buNone/>
            </a:pPr>
            <a:r>
              <a:rPr lang="zh-CN" altLang="en-US" sz="2800"/>
              <a:t>材料一 </a:t>
            </a:r>
            <a:endParaRPr lang="zh-CN" altLang="en-US" sz="2800"/>
          </a:p>
          <a:p>
            <a:pPr marL="0" indent="0">
              <a:buNone/>
            </a:pPr>
            <a:r>
              <a:rPr lang="zh-CN" altLang="en-US" sz="2800"/>
              <a:t>    世界人口的平均寿命从</a:t>
            </a:r>
            <a:r>
              <a:rPr lang="en-US" altLang="zh-CN" sz="2800"/>
              <a:t>1980</a:t>
            </a:r>
            <a:r>
              <a:rPr lang="zh-CN" altLang="en-US" sz="2800"/>
              <a:t>年的</a:t>
            </a:r>
            <a:r>
              <a:rPr lang="en-US" altLang="zh-CN" sz="2800"/>
              <a:t>59.2</a:t>
            </a:r>
            <a:r>
              <a:rPr lang="zh-CN" altLang="en-US" sz="2800"/>
              <a:t>岁，增长到</a:t>
            </a:r>
            <a:r>
              <a:rPr lang="en-US" altLang="zh-CN" sz="2800"/>
              <a:t>2015</a:t>
            </a:r>
            <a:r>
              <a:rPr lang="zh-CN" altLang="en-US" sz="2800"/>
              <a:t>年的</a:t>
            </a:r>
            <a:r>
              <a:rPr lang="en-US" altLang="zh-CN" sz="2800"/>
              <a:t>71.6</a:t>
            </a:r>
            <a:r>
              <a:rPr lang="zh-CN" altLang="en-US" sz="2800"/>
              <a:t>岁。我国的人口平均寿命从</a:t>
            </a:r>
            <a:r>
              <a:rPr lang="en-US" altLang="zh-CN" sz="2800"/>
              <a:t>1949</a:t>
            </a:r>
            <a:r>
              <a:rPr lang="zh-CN" altLang="en-US" sz="2800"/>
              <a:t>年的</a:t>
            </a:r>
            <a:r>
              <a:rPr lang="en-US" altLang="zh-CN" sz="2800"/>
              <a:t>35</a:t>
            </a:r>
            <a:r>
              <a:rPr lang="zh-CN" altLang="en-US" sz="2800"/>
              <a:t>岁，增长到</a:t>
            </a:r>
            <a:r>
              <a:rPr lang="en-US" altLang="zh-CN" sz="2800"/>
              <a:t>2015</a:t>
            </a:r>
            <a:r>
              <a:rPr lang="zh-CN" altLang="en-US" sz="2800"/>
              <a:t>年的</a:t>
            </a:r>
            <a:r>
              <a:rPr lang="en-US" altLang="zh-CN" sz="2800"/>
              <a:t>76.3</a:t>
            </a:r>
            <a:r>
              <a:rPr lang="zh-CN" altLang="en-US" sz="2800"/>
              <a:t>岁，达到了当时中等发达国家水平。</a:t>
            </a:r>
            <a:endParaRPr lang="zh-CN" altLang="en-US"/>
          </a:p>
          <a:p>
            <a:pPr marL="0" indent="0" algn="r">
              <a:buNone/>
            </a:pPr>
            <a:r>
              <a:rPr lang="en-US" altLang="zh-CN"/>
              <a:t>——</a:t>
            </a:r>
            <a:r>
              <a:rPr lang="zh-CN" altLang="en-US">
                <a:sym typeface="+mn-ea"/>
              </a:rPr>
              <a:t>《经济与社会生活·选择性必修2》</a:t>
            </a:r>
            <a:endParaRPr lang="en-US" altLang="zh-CN"/>
          </a:p>
        </p:txBody>
      </p:sp>
      <p:sp>
        <p:nvSpPr>
          <p:cNvPr id="4" name="文本框 3"/>
          <p:cNvSpPr txBox="1"/>
          <p:nvPr/>
        </p:nvSpPr>
        <p:spPr>
          <a:xfrm>
            <a:off x="422910" y="4294505"/>
            <a:ext cx="8503920" cy="953135"/>
          </a:xfrm>
          <a:prstGeom prst="rect">
            <a:avLst/>
          </a:prstGeom>
          <a:noFill/>
        </p:spPr>
        <p:txBody>
          <a:bodyPr wrap="square" rtlCol="0">
            <a:spAutoFit/>
          </a:bodyPr>
          <a:lstStyle/>
          <a:p>
            <a:r>
              <a:rPr lang="zh-CN" altLang="en-US" sz="2800" b="1">
                <a:solidFill>
                  <a:srgbClr val="FFFF00"/>
                </a:solidFill>
              </a:rPr>
              <a:t>人均寿命增长的增长，人民健康状况改善除了得益于医疗卫生体系的建立和完善，还有什么其他原因吗？</a:t>
            </a:r>
            <a:endParaRPr lang="zh-CN" altLang="en-US" sz="2800" b="1">
              <a:solidFill>
                <a:srgbClr val="FFFF00"/>
              </a:solidFill>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445135" y="3368040"/>
            <a:ext cx="8375650" cy="3291840"/>
          </a:xfrm>
          <a:prstGeom prst="rect">
            <a:avLst/>
          </a:prstGeom>
          <a:noFill/>
        </p:spPr>
        <p:txBody>
          <a:bodyPr wrap="square" rtlCol="0" anchor="t">
            <a:spAutoFit/>
          </a:bodyPr>
          <a:lstStyle/>
          <a:p>
            <a:r>
              <a:rPr lang="en-US" altLang="zh-CN" sz="2800" b="1">
                <a:solidFill>
                  <a:schemeClr val="bg1"/>
                </a:solidFill>
              </a:rPr>
              <a:t>       </a:t>
            </a:r>
            <a:r>
              <a:rPr lang="zh-CN" altLang="en-US" sz="2800" b="1">
                <a:solidFill>
                  <a:srgbClr val="FFFF00"/>
                </a:solidFill>
              </a:rPr>
              <a:t>实施健康中国战略</a:t>
            </a:r>
            <a:r>
              <a:rPr lang="zh-CN" altLang="en-US" sz="2800" b="1">
                <a:solidFill>
                  <a:schemeClr val="bg1"/>
                </a:solidFill>
              </a:rPr>
              <a:t>。人民健康是民族昌盛和国家富强的重要标志。要完善国民健康政策，为人民群众提供全方位全周期健康服务。深化医药卫生体制改革全面建立中国特色基本医疗卫生制度、医疗保障制度和优质高效的医疗卫生服务体系，健全现代医院管理制度。</a:t>
            </a:r>
            <a:endParaRPr lang="zh-CN" altLang="en-US" sz="2800" b="1">
              <a:solidFill>
                <a:schemeClr val="bg1"/>
              </a:solidFill>
            </a:endParaRPr>
          </a:p>
          <a:p>
            <a:pPr algn="r"/>
            <a:r>
              <a:rPr lang="en-US" altLang="zh-CN" sz="2000" b="1">
                <a:solidFill>
                  <a:schemeClr val="bg1"/>
                </a:solidFill>
              </a:rPr>
              <a:t>——</a:t>
            </a:r>
            <a:r>
              <a:rPr lang="zh-CN" altLang="en-US" sz="2000" b="1">
                <a:solidFill>
                  <a:schemeClr val="bg1"/>
                </a:solidFill>
              </a:rPr>
              <a:t>习近平《决胜全面建成小康社会夺取新时代中国特色社会主义伟大胜利——在中国共产党第十九次全国代表大会上的报告》</a:t>
            </a:r>
            <a:endParaRPr lang="zh-CN" altLang="en-US" sz="2000" b="1">
              <a:solidFill>
                <a:schemeClr val="bg1"/>
              </a:solidFill>
            </a:endParaRPr>
          </a:p>
        </p:txBody>
      </p:sp>
      <p:pic>
        <p:nvPicPr>
          <p:cNvPr id="3" name="图片 2"/>
          <p:cNvPicPr>
            <a:picLocks noChangeAspect="1"/>
          </p:cNvPicPr>
          <p:nvPr/>
        </p:nvPicPr>
        <p:blipFill>
          <a:blip r:embed="rId2"/>
          <a:stretch>
            <a:fillRect/>
          </a:stretch>
        </p:blipFill>
        <p:spPr>
          <a:xfrm>
            <a:off x="1815465" y="307340"/>
            <a:ext cx="5295900" cy="2876550"/>
          </a:xfrm>
          <a:prstGeom prst="rect">
            <a:avLst/>
          </a:prstGeom>
        </p:spPr>
      </p:pic>
      <p:pic>
        <p:nvPicPr>
          <p:cNvPr id="4" name="New picture" hidden="1"/>
          <p:cNvPicPr/>
          <p:nvPr/>
        </p:nvPicPr>
        <p:blipFill>
          <a:blip r:embed="rId3"/>
          <a:stretch>
            <a:fillRect/>
          </a:stretch>
        </p:blipFill>
        <p:spPr>
          <a:xfrm>
            <a:off x="10363200" y="10845800"/>
            <a:ext cx="495300" cy="444500"/>
          </a:xfrm>
          <a:prstGeom prst="cube">
            <a:avLst/>
          </a:prstGeom>
        </p:spPr>
      </p:pic>
    </p:spTree>
    <p:custDataLst>
      <p:tags r:id="rId4"/>
    </p:custDataLst>
  </p:cSld>
  <p:clrMapOvr>
    <a:masterClrMapping/>
  </p:clrMapOvr>
  <p:transition>
    <p:blinds dir="vert"/>
  </p:transition>
  <p:timing/>
</p:sld>
</file>

<file path=ppt/tags/tag1.xml><?xml version="1.0" encoding="utf-8"?>
<p:tagLst xmlns:p="http://schemas.openxmlformats.org/presentationml/2006/main">
  <p:tag name="KSO_WM_TAG_VERSION" val="1.0"/>
  <p:tag name="KSO_WM_TEMPLATE_CATEGORY" val="custom"/>
  <p:tag name="KSO_WM_TEMPLATE_INDEX" val="20187308"/>
</p:tagLst>
</file>

<file path=ppt/tags/tag2.xml><?xml version="1.0" encoding="utf-8"?>
<p:tagLst xmlns:p="http://schemas.openxmlformats.org/presentationml/2006/main">
  <p:tag name="KSO_WM_TAG_VERSION" val="1.0"/>
  <p:tag name="KSO_WM_TEMPLATE_CATEGORY" val="custom"/>
  <p:tag name="KSO_WM_TEMPLATE_INDEX" val="20187308"/>
</p:tagLst>
</file>

<file path=ppt/tags/tag3.xml><?xml version="1.0" encoding="utf-8"?>
<p:tagLst xmlns:p="http://schemas.openxmlformats.org/presentationml/2006/main">
  <p:tag name="KSO_WM_BEAUTIFY_FLAG" val="#wm#"/>
  <p:tag name="KSO_WM_TAG_VERSION" val="1.0"/>
  <p:tag name="KSO_WM_TEMPLATE_CATEGORY" val="custom"/>
  <p:tag name="KSO_WM_TEMPLATE_INDEX" val="20187308"/>
  <p:tag name="KSO_WM_TEMPLATE_THUMBS_INDEX" val="1、2、3、6、8、10、11、12、15"/>
</p:tagLst>
</file>

<file path=ppt/tags/tag4.xml><?xml version="1.0" encoding="utf-8"?>
<p:tagLst xmlns:p="http://schemas.openxmlformats.org/presentationml/2006/main">
  <p:tag name="KSO_WM_TAG_VERSION" val="1.0"/>
  <p:tag name="KSO_WM_TEMPLATE_CATEGORY" val="basetag"/>
  <p:tag name="KSO_WM_TEMPLATE_INDEX" val="20164683"/>
</p:tagLst>
</file>

<file path=ppt/tags/tag5.xml><?xml version="1.0" encoding="utf-8"?>
<p:tagLst xmlns:p="http://schemas.openxmlformats.org/presentationml/2006/main">
  <p:tag name="KSO_WM_TAG_VERSION" val="1.0"/>
  <p:tag name="KSO_WM_TEMPLATE_CATEGORY" val="basetag"/>
  <p:tag name="KSO_WM_TEMPLATE_INDEX" val="20164683"/>
</p:tagLst>
</file>

<file path=ppt/tags/tag6.xml><?xml version="1.0" encoding="utf-8"?>
<p:tagLst xmlns:p="http://schemas.openxmlformats.org/presentationml/2006/main">
  <p:tag name="KSO_WM_BEAUTIFY_FLAG" val="#wm#"/>
  <p:tag name="KSO_WM_TAG_VERSION" val="1.0"/>
  <p:tag name="KSO_WM_TEMPLATE_CATEGORY" val="basetag"/>
  <p:tag name="KSO_WM_TEMPLATE_INDEX" val="20163754"/>
  <p:tag name="KSO_WM_TEMPLATE_THUMBS_INDEX" val="1、2、5、6、7、8、9、11、14、20、23、26、33、38"/>
</p:tagLst>
</file>

<file path=ppt/tags/tag7.xml><?xml version="1.0" encoding="utf-8"?>
<p:tagLst xmlns:p="http://schemas.openxmlformats.org/presentationml/2006/main">
  <p:tag name="KSO_WM_BEAUTIFY_FLAG" val="#wm#"/>
  <p:tag name="KSO_WM_TAG_VERSION" val="1.0"/>
  <p:tag name="KSO_WM_TEMPLATE_CATEGORY" val="basetag"/>
  <p:tag name="KSO_WM_TEMPLATE_INDEX" val="20163754"/>
  <p:tag name="KSO_WM_TEMPLATE_THUMBS_INDEX" val="1、2、5、6、7、8、9、11、14、20、23、26、33、38"/>
</p:tagLst>
</file>

<file path=ppt/tags/tag8.xml><?xml version="1.0" encoding="utf-8"?>
<p:tagLst xmlns:p="http://schemas.openxmlformats.org/presentationml/2006/main">
  <p:tag name="KSO_WM_BEAUTIFY_FLAG" val="#wm#"/>
  <p:tag name="KSO_WM_TAG_VERSION" val="1.0"/>
  <p:tag name="KSO_WM_TEMPLATE_CATEGORY" val="custom"/>
  <p:tag name="KSO_WM_TEMPLATE_INDEX" val="20187308"/>
  <p:tag name="KSO_WM_UNIT_CLEAR" val="0"/>
  <p:tag name="KSO_WM_UNIT_COMPATIBLE" val="0"/>
  <p:tag name="KSO_WM_UNIT_HIGHLIGHT" val="0"/>
  <p:tag name="KSO_WM_UNIT_ID" val="custom20187308_1*a*1"/>
  <p:tag name="KSO_WM_UNIT_INDEX" val="1"/>
  <p:tag name="KSO_WM_UNIT_ISCONTENTSTITLE" val="0"/>
  <p:tag name="KSO_WM_UNIT_LAYERLEVEL" val="1"/>
  <p:tag name="KSO_WM_UNIT_PRESET_TEXT" val="空白演示"/>
  <p:tag name="KSO_WM_UNIT_TYPE" val="a"/>
  <p:tag name="KSO_WM_UNIT_VALUE" val="13"/>
</p:tagLst>
</file>

<file path=ppt/tags/tag9.xml><?xml version="1.0" encoding="utf-8"?>
<p:tagLst xmlns:p="http://schemas.openxmlformats.org/presentationml/2006/main">
  <p:tag name="KSO_WM_BEAUTIFY_FLAG" val="#wm#"/>
  <p:tag name="KSO_WM_TAG_VERSION" val="1.0"/>
  <p:tag name="KSO_WM_TEMPLATE_CATEGORY" val="custom"/>
  <p:tag name="KSO_WM_TEMPLATE_INDEX" val="20187308"/>
  <p:tag name="KSO_WM_UNIT_CLEAR" val="0"/>
  <p:tag name="KSO_WM_UNIT_COMPATIBLE" val="0"/>
  <p:tag name="KSO_WM_UNIT_HIGHLIGHT" val="0"/>
  <p:tag name="KSO_WM_UNIT_ID" val="custom20187308_1*b*1"/>
  <p:tag name="KSO_WM_UNIT_INDEX" val="1"/>
  <p:tag name="KSO_WM_UNIT_ISCONTENTSTITLE" val="0"/>
  <p:tag name="KSO_WM_UNIT_LAYERLEVEL" val="1"/>
  <p:tag name="KSO_WM_UNIT_PRESET_TEXT" val="Speaker name and title here"/>
  <p:tag name="KSO_WM_UNIT_TYPE" val="b"/>
  <p:tag name="KSO_WM_UNIT_VALUE" val="156"/>
</p:tagLst>
</file>

<file path=ppt/tags/tag10.xml><?xml version="1.0" encoding="utf-8"?>
<p:tagLst xmlns:p="http://schemas.openxmlformats.org/presentationml/2006/main">
  <p:tag name="KSO_WM_BEAUTIFY_FLAG" val="#wm#"/>
  <p:tag name="KSO_WM_SLIDE_ID" val="custom20187308_1"/>
  <p:tag name="KSO_WM_SLIDE_INDEX" val="1"/>
  <p:tag name="KSO_WM_SLIDE_ITEM_CNT" val="2"/>
  <p:tag name="KSO_WM_SLIDE_LAYOUT" val="a_b"/>
  <p:tag name="KSO_WM_SLIDE_LAYOUT_CNT" val="1_1"/>
  <p:tag name="KSO_WM_SLIDE_MODEL_TYPE" val="cover"/>
  <p:tag name="KSO_WM_SLIDE_SUBTYPE" val="pureTxt"/>
  <p:tag name="KSO_WM_SLIDE_TYPE" val="title"/>
  <p:tag name="KSO_WM_TAG_VERSION" val="1.0"/>
  <p:tag name="KSO_WM_TEMPLATE_CATEGORY" val="basetag"/>
  <p:tag name="KSO_WM_TEMPLATE_INDEX" val="20164683"/>
  <p:tag name="KSO_WM_TEMPLATE_THUMBS_INDEX" val="1、2、3、6、8、10、11、12、15"/>
</p:tagLst>
</file>

<file path=ppt/tags/tag11.xml><?xml version="1.0" encoding="utf-8"?>
<p:tagLst xmlns:p="http://schemas.openxmlformats.org/presentationml/2006/main">
  <p:tag name="KSO_WM_BEAUTIFY_FLAG" val="#wm#"/>
  <p:tag name="KSO_WM_TEMPLATE_CATEGORY" val="basetag"/>
  <p:tag name="KSO_WM_TEMPLATE_INDEX" val="20164683"/>
</p:tagLst>
</file>

<file path=ppt/tags/tag12.xml><?xml version="1.0" encoding="utf-8"?>
<p:tagLst xmlns:p="http://schemas.openxmlformats.org/presentationml/2006/main">
  <p:tag name="KSO_WM_BEAUTIFY_FLAG" val="#wm#"/>
  <p:tag name="KSO_WM_TEMPLATE_CATEGORY" val="basetag"/>
  <p:tag name="KSO_WM_TEMPLATE_INDEX" val="20164683"/>
</p:tagLst>
</file>

<file path=ppt/tags/tag13.xml><?xml version="1.0" encoding="utf-8"?>
<p:tagLst xmlns:p="http://schemas.openxmlformats.org/presentationml/2006/main">
  <p:tag name="KSO_WM_BEAUTIFY_FLAG" val="#wm#"/>
  <p:tag name="KSO_WM_TEMPLATE_CATEGORY" val="basetag"/>
  <p:tag name="KSO_WM_TEMPLATE_INDEX" val="20164683"/>
</p:tagLst>
</file>

<file path=ppt/tags/tag14.xml><?xml version="1.0" encoding="utf-8"?>
<p:tagLst xmlns:p="http://schemas.openxmlformats.org/presentationml/2006/main">
  <p:tag name="KSO_WM_BEAUTIFY_FLAG" val="#wm#"/>
  <p:tag name="KSO_WM_TEMPLATE_CATEGORY" val="basetag"/>
  <p:tag name="KSO_WM_TEMPLATE_INDEX" val="20164683"/>
</p:tagLst>
</file>

<file path=ppt/tags/tag15.xml><?xml version="1.0" encoding="utf-8"?>
<p:tagLst xmlns:p="http://schemas.openxmlformats.org/presentationml/2006/main">
  <p:tag name="KSO_WM_BEAUTIFY_FLAG" val="#wm#"/>
  <p:tag name="KSO_WM_TEMPLATE_CATEGORY" val="basetag"/>
  <p:tag name="KSO_WM_TEMPLATE_INDEX" val="20164683"/>
</p:tagLst>
</file>

<file path=ppt/tags/tag16.xml><?xml version="1.0" encoding="utf-8"?>
<p:tagLst xmlns:p="http://schemas.openxmlformats.org/presentationml/2006/main">
  <p:tag name="KSO_WM_BEAUTIFY_FLAG" val="#wm#"/>
  <p:tag name="KSO_WM_SLIDE_MODEL_TYPE" val="timeline"/>
  <p:tag name="KSO_WM_TEMPLATE_CATEGORY" val="basetag"/>
  <p:tag name="KSO_WM_TEMPLATE_INDEX" val="20164683"/>
</p:tagLst>
</file>

<file path=ppt/tags/tag17.xml><?xml version="1.0" encoding="utf-8"?>
<p:tagLst xmlns:p="http://schemas.openxmlformats.org/presentationml/2006/main">
  <p:tag name="KSO_WM_BEAUTIFY_FLAG" val="#wm#"/>
  <p:tag name="KSO_WM_TEMPLATE_CATEGORY" val="basetag"/>
  <p:tag name="KSO_WM_TEMPLATE_INDEX" val="20164683"/>
</p:tagLst>
</file>

<file path=ppt/tags/tag18.xml><?xml version="1.0" encoding="utf-8"?>
<p:tagLst xmlns:p="http://schemas.openxmlformats.org/presentationml/2006/main">
  <p:tag name="KSO_WM_BEAUTIFY_FLAG" val="#wm#"/>
  <p:tag name="KSO_WM_TEMPLATE_CATEGORY" val="basetag"/>
  <p:tag name="KSO_WM_TEMPLATE_INDEX" val="20164683"/>
</p:tagLst>
</file>

<file path=ppt/tags/tag19.xml><?xml version="1.0" encoding="utf-8"?>
<p:tagLst xmlns:p="http://schemas.openxmlformats.org/presentationml/2006/main">
  <p:tag name="KSO_WM_BEAUTIFY_FLAG" val="#wm#"/>
  <p:tag name="KSO_WM_TEMPLATE_CATEGORY" val="basetag"/>
  <p:tag name="KSO_WM_TEMPLATE_INDEX" val="20164683"/>
</p:tagLst>
</file>

<file path=ppt/tags/tag20.xml><?xml version="1.0" encoding="utf-8"?>
<p:tagLst xmlns:p="http://schemas.openxmlformats.org/presentationml/2006/main">
  <p:tag name="KSO_WM_BEAUTIFY_FLAG" val="#wm#"/>
  <p:tag name="KSO_WM_TEMPLATE_CATEGORY" val="basetag"/>
  <p:tag name="KSO_WM_TEMPLATE_INDEX" val="20164683"/>
</p:tagLst>
</file>

<file path=ppt/tags/tag21.xml><?xml version="1.0" encoding="utf-8"?>
<p:tagLst xmlns:p="http://schemas.openxmlformats.org/presentationml/2006/main">
  <p:tag name="KSO_WM_BEAUTIFY_FLAG" val="#wm#"/>
  <p:tag name="KSO_WM_TEMPLATE_CATEGORY" val="basetag"/>
  <p:tag name="KSO_WM_TEMPLATE_INDEX" val="20164683"/>
</p:tagLst>
</file>

<file path=ppt/tags/tag22.xml><?xml version="1.0" encoding="utf-8"?>
<p:tagLst xmlns:p="http://schemas.openxmlformats.org/presentationml/2006/main">
  <p:tag name="KSO_WM_BEAUTIFY_FLAG" val="#wm#"/>
  <p:tag name="KSO_WM_TEMPLATE_CATEGORY" val="basetag"/>
  <p:tag name="KSO_WM_TEMPLATE_INDEX" val="20164683"/>
</p:tagLst>
</file>

<file path=ppt/tags/tag23.xml><?xml version="1.0" encoding="utf-8"?>
<p:tagLst xmlns:p="http://schemas.openxmlformats.org/presentationml/2006/main">
  <p:tag name="KSO_WM_BEAUTIFY_FLAG" val="#wm#"/>
  <p:tag name="KSO_WM_TEMPLATE_CATEGORY" val="basetag"/>
  <p:tag name="KSO_WM_TEMPLATE_INDEX" val="20164683"/>
</p:tagLst>
</file>

<file path=ppt/tags/tag24.xml><?xml version="1.0" encoding="utf-8"?>
<p:tagLst xmlns:p="http://schemas.openxmlformats.org/presentationml/2006/main">
  <p:tag name="KSO_WM_BEAUTIFY_FLAG" val="#wm#"/>
  <p:tag name="KSO_WM_TEMPLATE_CATEGORY" val="basetag"/>
  <p:tag name="KSO_WM_TEMPLATE_INDEX" val="20164683"/>
</p:tagLst>
</file>

<file path=ppt/tags/tag25.xml><?xml version="1.0" encoding="utf-8"?>
<p:tagLst xmlns:p="http://schemas.openxmlformats.org/presentationml/2006/main">
  <p:tag name="KSO_WM_BEAUTIFY_FLAG" val="#wm#"/>
  <p:tag name="KSO_WM_TEMPLATE_CATEGORY" val="basetag"/>
  <p:tag name="KSO_WM_TEMPLATE_INDEX" val="20164683"/>
</p:tagLst>
</file>

<file path=ppt/tags/tag26.xml><?xml version="1.0" encoding="utf-8"?>
<p:tagLst xmlns:p="http://schemas.openxmlformats.org/presentationml/2006/main">
  <p:tag name="KSO_WM_BEAUTIFY_FLAG" val="#wm#"/>
  <p:tag name="KSO_WM_TEMPLATE_CATEGORY" val="basetag"/>
  <p:tag name="KSO_WM_TEMPLATE_INDEX" val="20164683"/>
</p:tagLst>
</file>

<file path=ppt/tags/tag27.xml><?xml version="1.0" encoding="utf-8"?>
<p:tagLst xmlns:p="http://schemas.openxmlformats.org/presentationml/2006/main">
  <p:tag name="KSO_WM_BEAUTIFY_FLAG" val="#wm#"/>
  <p:tag name="KSO_WM_TEMPLATE_CATEGORY" val="basetag"/>
  <p:tag name="KSO_WM_TEMPLATE_INDEX" val="20164683"/>
</p:tagLst>
</file>

<file path=ppt/tags/tag28.xml><?xml version="1.0" encoding="utf-8"?>
<p:tagLst xmlns:p="http://schemas.openxmlformats.org/presentationml/2006/main">
  <p:tag name="KSO_WM_BEAUTIFY_FLAG" val="#wm#"/>
  <p:tag name="KSO_WM_TEMPLATE_CATEGORY" val="basetag"/>
  <p:tag name="KSO_WM_TEMPLATE_INDEX" val="20164683"/>
</p:tagLst>
</file>

<file path=ppt/tags/tag29.xml><?xml version="1.0" encoding="utf-8"?>
<p:tagLst xmlns:p="http://schemas.openxmlformats.org/presentationml/2006/main">
  <p:tag name="KSO_WM_BEAUTIFY_FLAG" val="#wm#"/>
  <p:tag name="KSO_WM_TEMPLATE_CATEGORY" val="basetag"/>
  <p:tag name="KSO_WM_TEMPLATE_INDEX" val="20164683"/>
</p:tagLst>
</file>

<file path=ppt/tags/tag30.xml><?xml version="1.0" encoding="utf-8"?>
<p:tagLst xmlns:p="http://schemas.openxmlformats.org/presentationml/2006/main">
  <p:tag name="KSO_WM_BEAUTIFY_FLAG" val="#wm#"/>
  <p:tag name="KSO_WM_TEMPLATE_CATEGORY" val="basetag"/>
  <p:tag name="KSO_WM_TEMPLATE_INDEX" val="20164683"/>
</p:tagLst>
</file>

<file path=ppt/tags/tag3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2019空白演示文档">
      <a:dk1>
        <a:srgbClr val="000000"/>
      </a:dk1>
      <a:lt1>
        <a:srgbClr val="FFFFFF"/>
      </a:lt1>
      <a:dk2>
        <a:srgbClr val="E6E4E4"/>
      </a:dk2>
      <a:lt2>
        <a:srgbClr val="FFFFFF"/>
      </a:lt2>
      <a:accent1>
        <a:srgbClr val="477DEA"/>
      </a:accent1>
      <a:accent2>
        <a:srgbClr val="9B9B9B"/>
      </a:accent2>
      <a:accent3>
        <a:srgbClr val="F3B745"/>
      </a:accent3>
      <a:accent4>
        <a:srgbClr val="477EE7"/>
      </a:accent4>
      <a:accent5>
        <a:srgbClr val="4BA151"/>
      </a:accent5>
      <a:accent6>
        <a:srgbClr val="E9403C"/>
      </a:accent6>
      <a:hlink>
        <a:srgbClr val="0563C1"/>
      </a:hlink>
      <a:folHlink>
        <a:srgbClr val="954D72"/>
      </a:folHlink>
    </a:clrScheme>
    <a:fontScheme name="2019空白演示文档">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Arial"/>
        <a:cs typeface="Arial"/>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Arial"/>
        <a:cs typeface="Arial"/>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117</Paragraphs>
  <Slides>23</Slides>
  <Notes>4</Notes>
  <TotalTime>0</TotalTime>
  <HiddenSlides>0</HiddenSlides>
  <MMClips>0</MMClips>
  <ScaleCrop>0</ScaleCrop>
  <HeadingPairs>
    <vt:vector baseType="variant" size="6">
      <vt:variant>
        <vt:lpstr>Fonts used</vt:lpstr>
      </vt:variant>
      <vt:variant>
        <vt:i4>9</vt:i4>
      </vt:variant>
      <vt:variant>
        <vt:lpstr>Theme</vt:lpstr>
      </vt:variant>
      <vt:variant>
        <vt:i4>1</vt:i4>
      </vt:variant>
      <vt:variant>
        <vt:lpstr>Slide Titles</vt:lpstr>
      </vt:variant>
      <vt:variant>
        <vt:i4>23</vt:i4>
      </vt:variant>
    </vt:vector>
  </HeadingPairs>
  <TitlesOfParts>
    <vt:vector baseType="lpstr" size="33">
      <vt:lpstr>Arial</vt:lpstr>
      <vt:lpstr>微软雅黑</vt:lpstr>
      <vt:lpstr>Calibri Light</vt:lpstr>
      <vt:lpstr>宋体</vt:lpstr>
      <vt:lpstr>等线 Light</vt:lpstr>
      <vt:lpstr>等线</vt:lpstr>
      <vt:lpstr>Calibri</vt:lpstr>
      <vt:lpstr>Wingdings</vt:lpstr>
      <vt:lpstr>黑体</vt:lpstr>
      <vt:lpstr>Office 主题​​</vt:lpstr>
      <vt:lpstr>第15课</vt:lpstr>
      <vt:lpstr>PowerPoint Presentation</vt:lpstr>
      <vt:lpstr>PowerPoint Presentation</vt:lpstr>
      <vt:lpstr>PowerPoint Presentation</vt:lpstr>
      <vt:lpstr>一、现代医疗卫生预防体系</vt:lpstr>
      <vt:lpstr>PowerPoint Presentation</vt:lpstr>
      <vt:lpstr>PowerPoint Presentation</vt:lpstr>
      <vt:lpstr>PowerPoint Presentation</vt:lpstr>
      <vt:lpstr>PowerPoint Presentation</vt:lpstr>
      <vt:lpstr>PowerPoint Presentation</vt:lpstr>
      <vt:lpstr>一、现代医疗卫生预防体系</vt:lpstr>
      <vt:lpstr>二、现代医疗卫生治疗体系</vt:lpstr>
      <vt:lpstr>医疗保险制度</vt:lpstr>
      <vt:lpstr>PowerPoint Presentation</vt:lpstr>
      <vt:lpstr>城镇居民医保医疗保险</vt:lpstr>
      <vt:lpstr>新农合医疗保险</vt:lpstr>
      <vt:lpstr>二、现代医疗卫生治疗体系</vt:lpstr>
      <vt:lpstr>PowerPoint Presentation</vt:lpstr>
      <vt:lpstr>PowerPoint Presentation</vt:lpstr>
      <vt:lpstr>二、现代医疗卫生治疗体系</vt:lpstr>
      <vt:lpstr>PowerPoint Presentation</vt:lpstr>
      <vt:lpstr>三、医疗卫生的发展对社会生活的影响</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2018-12-19T13:32:53Z</dcterms:created>
  <dcterms:modified xsi:type="dcterms:W3CDTF">2020-07-05T03:06:04Z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2052-2.3.0.744</vt:lpwstr>
  </property>
</Properties>
</file>