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tags/tag29.xml" ContentType="application/vnd.openxmlformats-officedocument.presentationml.tags+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tags/tag27.xml" ContentType="application/vnd.openxmlformats-officedocument.presentationml.tags+xml"/>
  <Override PartName="/docProps/custom.xml" ContentType="application/vnd.openxmlformats-officedocument.custom-properties+xml"/>
  <Override PartName="/ppt/commentAuthors.xml" ContentType="application/vnd.openxmlformats-officedocument.presentationml.commentAuthors+xml"/>
  <Override PartName="/ppt/tags/tag14.xml" ContentType="application/vnd.openxmlformats-officedocument.presentationml.tags+xml"/>
  <Override PartName="/ppt/tags/tag25.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30.xml" ContentType="application/vnd.openxmlformats-officedocument.presentationml.tag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tags/tag1.xml" ContentType="application/vnd.openxmlformats-officedocument.presentationml.tags+xml"/>
  <Override PartName="/ppt/tags/tag19.xml" ContentType="application/vnd.openxmlformats-officedocument.presentationml.tags+xml"/>
  <Override PartName="/ppt/tags/tag28.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tags/tag17.xml" ContentType="application/vnd.openxmlformats-officedocument.presentationml.tags+xml"/>
  <Override PartName="/ppt/tags/tag26.xml" ContentType="application/vnd.openxmlformats-officedocument.presentationml.tags+xml"/>
  <Default Extension="wdp" ContentType="image/vnd.ms-photo"/>
  <Override PartName="/ppt/slideLayouts/slideLayout10.xml" ContentType="application/vnd.openxmlformats-officedocument.presentationml.slideLayout+xml"/>
  <Default Extension="gif" ContentType="image/gif"/>
  <Override PartName="/ppt/tags/tag15.xml" ContentType="application/vnd.openxmlformats-officedocument.presentationml.tags+xml"/>
  <Override PartName="/ppt/tags/tag24.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Lst>
  <p:notesMasterIdLst>
    <p:notesMasterId r:id="rId36"/>
  </p:notesMasterIdLst>
  <p:sldIdLst>
    <p:sldId id="504" r:id="rId3"/>
    <p:sldId id="260" r:id="rId4"/>
    <p:sldId id="448" r:id="rId5"/>
    <p:sldId id="449" r:id="rId6"/>
    <p:sldId id="473" r:id="rId7"/>
    <p:sldId id="475" r:id="rId8"/>
    <p:sldId id="476" r:id="rId9"/>
    <p:sldId id="479" r:id="rId10"/>
    <p:sldId id="422" r:id="rId11"/>
    <p:sldId id="480" r:id="rId12"/>
    <p:sldId id="481" r:id="rId13"/>
    <p:sldId id="482" r:id="rId14"/>
    <p:sldId id="261" r:id="rId15"/>
    <p:sldId id="379" r:id="rId16"/>
    <p:sldId id="380" r:id="rId17"/>
    <p:sldId id="592" r:id="rId18"/>
    <p:sldId id="485" r:id="rId19"/>
    <p:sldId id="270" r:id="rId20"/>
    <p:sldId id="488" r:id="rId21"/>
    <p:sldId id="489" r:id="rId22"/>
    <p:sldId id="492" r:id="rId23"/>
    <p:sldId id="493" r:id="rId24"/>
    <p:sldId id="263" r:id="rId25"/>
    <p:sldId id="369" r:id="rId26"/>
    <p:sldId id="374" r:id="rId27"/>
    <p:sldId id="370" r:id="rId28"/>
    <p:sldId id="381" r:id="rId29"/>
    <p:sldId id="264" r:id="rId30"/>
    <p:sldId id="497" r:id="rId31"/>
    <p:sldId id="375" r:id="rId32"/>
    <p:sldId id="498" r:id="rId33"/>
    <p:sldId id="376" r:id="rId34"/>
    <p:sldId id="377"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微软用户" initials="微" lastIdx="2"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84" d="100"/>
          <a:sy n="84" d="100"/>
        </p:scale>
        <p:origin x="-744" y="-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95F5B0-3257-4176-8923-2706726148B2}" type="datetimeFigureOut">
              <a:rPr lang="zh-CN" altLang="en-US" smtClean="0"/>
              <a:pPr/>
              <a:t>2020/6/28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015AB6-471A-4FF6-893E-42188D3023D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9203152-9403-460D-AF64-A1ED637F6C06}" type="slidenum">
              <a:rPr lang="zh-CN" altLang="en-US" smtClean="0"/>
              <a:pPr/>
              <a:t>8</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9203152-9403-460D-AF64-A1ED637F6C06}" type="slidenum">
              <a:rPr lang="zh-CN" altLang="en-US" smtClean="0"/>
              <a:pPr/>
              <a:t>9</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noTextEdit="1"/>
          </p:cNvSpPr>
          <p:nvPr>
            <p:ph type="sldImg"/>
          </p:nvPr>
        </p:nvSpPr>
        <p:spPr/>
      </p:sp>
      <p:sp>
        <p:nvSpPr>
          <p:cNvPr id="45058" name="备注占位符 2"/>
          <p:cNvSpPr>
            <a:spLocks noGrp="1"/>
          </p:cNvSpPr>
          <p:nvPr>
            <p:ph type="body"/>
          </p:nvPr>
        </p:nvSpPr>
        <p:spPr/>
        <p:txBody>
          <a:bodyPr wrap="square" lIns="91440" tIns="45720" rIns="91440" bIns="45720" anchor="ctr"/>
          <a:lstStyle/>
          <a:p>
            <a:pPr lvl="0"/>
            <a:endParaRPr lang="zh-CN" altLang="en-US" dirty="0"/>
          </a:p>
        </p:txBody>
      </p:sp>
      <p:sp>
        <p:nvSpPr>
          <p:cNvPr id="45059" name="灯片编号占位符 3"/>
          <p:cNvSpPr txBox="1">
            <a:spLocks noGrp="1"/>
          </p:cNvSpPr>
          <p:nvPr>
            <p:ph type="sldNum" sz="quarter"/>
          </p:nvPr>
        </p:nvSpPr>
        <p:spPr>
          <a:xfrm>
            <a:off x="3884613" y="8685213"/>
            <a:ext cx="2971800" cy="458787"/>
          </a:xfrm>
          <a:prstGeom prst="rect">
            <a:avLst/>
          </a:prstGeom>
          <a:noFill/>
          <a:ln w="9525">
            <a:noFill/>
          </a:ln>
        </p:spPr>
        <p:txBody>
          <a:bodyPr wrap="square" lIns="91440" tIns="45720" rIns="91440" bIns="45720" anchor="b"/>
          <a:lstStyle/>
          <a:p>
            <a:pPr lvl="0" indent="0" algn="r"/>
            <a:fld id="{9A0DB2DC-4C9A-4742-B13C-FB6460FD3503}" type="slidenum">
              <a:rPr lang="zh-CN" altLang="en-US" sz="1200" dirty="0"/>
              <a:pPr lvl="0" indent="0" algn="r"/>
              <a:t>20</a:t>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7" name="Date Placeholder 6"/>
          <p:cNvSpPr>
            <a:spLocks noGrp="1"/>
          </p:cNvSpPr>
          <p:nvPr>
            <p:ph type="dt" sz="half" idx="10"/>
          </p:nvPr>
        </p:nvSpPr>
        <p:spPr/>
        <p:txBody>
          <a:bodyPr/>
          <a:lstStyle/>
          <a:p>
            <a:fld id="{2BD9E0B7-2D0E-4548-A58C-632A1A950F78}" type="datetimeFigureOut">
              <a:rPr lang="zh-CN" altLang="en-US" smtClean="0"/>
              <a:pPr/>
              <a:t>2020/6/28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28C3A31-0EBE-47A1-8A3C-CB368B0BFDB3}" type="slidenum">
              <a:rPr lang="zh-CN" altLang="en-US" smtClean="0"/>
              <a:pPr/>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2BD9E0B7-2D0E-4548-A58C-632A1A950F78}" type="datetimeFigureOut">
              <a:rPr lang="zh-CN" altLang="en-US" smtClean="0"/>
              <a:pPr/>
              <a:t>2020/6/28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28C3A31-0EBE-47A1-8A3C-CB368B0BFDB3}"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7" name="Date Placeholder 6"/>
          <p:cNvSpPr>
            <a:spLocks noGrp="1"/>
          </p:cNvSpPr>
          <p:nvPr>
            <p:ph type="dt" sz="half" idx="10"/>
          </p:nvPr>
        </p:nvSpPr>
        <p:spPr/>
        <p:txBody>
          <a:bodyPr/>
          <a:lstStyle/>
          <a:p>
            <a:fld id="{2BD9E0B7-2D0E-4548-A58C-632A1A950F78}" type="datetimeFigureOut">
              <a:rPr lang="zh-CN" altLang="en-US" smtClean="0"/>
              <a:pPr/>
              <a:t>2020/6/28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28C3A31-0EBE-47A1-8A3C-CB368B0BFDB3}" type="slidenum">
              <a:rPr lang="zh-CN" altLang="en-US" smtClean="0"/>
              <a:pPr/>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8" name="Date Placeholder 7"/>
          <p:cNvSpPr>
            <a:spLocks noGrp="1"/>
          </p:cNvSpPr>
          <p:nvPr>
            <p:ph type="dt" sz="half" idx="10"/>
          </p:nvPr>
        </p:nvSpPr>
        <p:spPr/>
        <p:txBody>
          <a:bodyPr/>
          <a:lstStyle/>
          <a:p>
            <a:fld id="{2BD9E0B7-2D0E-4548-A58C-632A1A950F78}" type="datetimeFigureOut">
              <a:rPr lang="zh-CN" altLang="en-US" smtClean="0"/>
              <a:pPr/>
              <a:t>2020/6/28</a:t>
            </a:fld>
            <a:endParaRPr lang="zh-CN" altLang="en-US"/>
          </a:p>
        </p:txBody>
      </p:sp>
      <p:sp>
        <p:nvSpPr>
          <p:cNvPr id="9" name="Footer Placeholder 8"/>
          <p:cNvSpPr>
            <a:spLocks noGrp="1"/>
          </p:cNvSpPr>
          <p:nvPr>
            <p:ph type="ftr" sz="quarter" idx="11"/>
          </p:nvPr>
        </p:nvSpPr>
        <p:spPr/>
        <p:txBody>
          <a:bodyPr/>
          <a:lstStyle/>
          <a:p>
            <a:endParaRPr lang="zh-CN" altLang="en-US"/>
          </a:p>
        </p:txBody>
      </p:sp>
      <p:sp>
        <p:nvSpPr>
          <p:cNvPr id="10" name="Slide Number Placeholder 9"/>
          <p:cNvSpPr>
            <a:spLocks noGrp="1"/>
          </p:cNvSpPr>
          <p:nvPr>
            <p:ph type="sldNum" sz="quarter" idx="12"/>
          </p:nvPr>
        </p:nvSpPr>
        <p:spPr/>
        <p:txBody>
          <a:bodyPr/>
          <a:lstStyle/>
          <a:p>
            <a:fld id="{028C3A31-0EBE-47A1-8A3C-CB368B0BFDB3}"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1583436" y="3143250"/>
            <a:ext cx="4270248" cy="2596776"/>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7" name="Date Placeholder 6"/>
          <p:cNvSpPr>
            <a:spLocks noGrp="1"/>
          </p:cNvSpPr>
          <p:nvPr>
            <p:ph type="dt" sz="half" idx="10"/>
          </p:nvPr>
        </p:nvSpPr>
        <p:spPr/>
        <p:txBody>
          <a:bodyPr/>
          <a:lstStyle/>
          <a:p>
            <a:fld id="{2BD9E0B7-2D0E-4548-A58C-632A1A950F78}" type="datetimeFigureOut">
              <a:rPr lang="zh-CN" altLang="en-US" smtClean="0"/>
              <a:pPr/>
              <a:t>2020/6/28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28C3A31-0EBE-47A1-8A3C-CB368B0BFDB3}" type="slidenum">
              <a:rPr lang="zh-CN" altLang="en-US" smtClean="0"/>
              <a:pPr/>
              <a:t>‹#›</a:t>
            </a:fld>
            <a:endParaRPr lang="zh-CN" altLang="en-US"/>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2BD9E0B7-2D0E-4548-A58C-632A1A950F78}" type="datetimeFigureOut">
              <a:rPr lang="zh-CN" altLang="en-US" smtClean="0"/>
              <a:pPr/>
              <a:t>2020/6/28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028C3A31-0EBE-47A1-8A3C-CB368B0BFDB3}"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D9E0B7-2D0E-4548-A58C-632A1A950F78}" type="datetimeFigureOut">
              <a:rPr lang="zh-CN" altLang="en-US" smtClean="0"/>
              <a:pPr/>
              <a:t>2020/6/28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028C3A31-0EBE-47A1-8A3C-CB368B0BFDB3}"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2BD9E0B7-2D0E-4548-A58C-632A1A950F78}" type="datetimeFigureOut">
              <a:rPr lang="zh-CN" altLang="en-US" smtClean="0"/>
              <a:pPr/>
              <a:t>2020/6/28</a:t>
            </a:fld>
            <a:endParaRPr lang="zh-CN" altLang="en-US"/>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zh-CN" altLang="en-US"/>
          </a:p>
        </p:txBody>
      </p:sp>
      <p:sp>
        <p:nvSpPr>
          <p:cNvPr id="7" name="Slide Number Placeholder 6"/>
          <p:cNvSpPr>
            <a:spLocks noGrp="1"/>
          </p:cNvSpPr>
          <p:nvPr>
            <p:ph type="sldNum" sz="quarter" idx="12"/>
          </p:nvPr>
        </p:nvSpPr>
        <p:spPr/>
        <p:txBody>
          <a:bodyPr/>
          <a:lstStyle/>
          <a:p>
            <a:fld id="{028C3A31-0EBE-47A1-8A3C-CB368B0BFDB3}"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2BD9E0B7-2D0E-4548-A58C-632A1A950F78}" type="datetimeFigureOut">
              <a:rPr lang="zh-CN" altLang="en-US" smtClean="0"/>
              <a:pPr/>
              <a:t>2020/6/28</a:t>
            </a:fld>
            <a:endParaRPr lang="zh-CN" altLang="en-US"/>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zh-CN" altLang="en-US"/>
          </a:p>
        </p:txBody>
      </p:sp>
      <p:sp>
        <p:nvSpPr>
          <p:cNvPr id="7" name="Slide Number Placeholder 6"/>
          <p:cNvSpPr>
            <a:spLocks noGrp="1"/>
          </p:cNvSpPr>
          <p:nvPr>
            <p:ph type="sldNum" sz="quarter" idx="12"/>
          </p:nvPr>
        </p:nvSpPr>
        <p:spPr/>
        <p:txBody>
          <a:bodyPr/>
          <a:lstStyle/>
          <a:p>
            <a:fld id="{028C3A31-0EBE-47A1-8A3C-CB368B0BFDB3}"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2BD9E0B7-2D0E-4548-A58C-632A1A950F78}" type="datetimeFigureOut">
              <a:rPr lang="zh-CN" altLang="en-US" smtClean="0"/>
              <a:pPr/>
              <a:t>2020/6/28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28C3A31-0EBE-47A1-8A3C-CB368B0BFDB3}"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2BD9E0B7-2D0E-4548-A58C-632A1A950F78}" type="datetimeFigureOut">
              <a:rPr lang="zh-CN" altLang="en-US" smtClean="0"/>
              <a:pPr/>
              <a:t>2020/6/28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28C3A31-0EBE-47A1-8A3C-CB368B0BFDB3}"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封面">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a:xfrm>
            <a:off x="838200" y="6356350"/>
            <a:ext cx="2743200" cy="365125"/>
          </a:xfrm>
          <a:prstGeom prst="rect">
            <a:avLst/>
          </a:prstGeom>
          <a:noFill/>
          <a:ln>
            <a:noFill/>
          </a:ln>
        </p:spPr>
        <p:txBody>
          <a:bodyPr vert="horz" wrap="square" lIns="91440" tIns="45720" rIns="91440" bIns="45720" numCol="1" anchor="ctr" anchorCtr="0" compatLnSpc="1"/>
          <a:lstStyle/>
          <a:p>
            <a:pPr marL="0" marR="0" indent="0" algn="l"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5" name="页脚占位符 4"/>
          <p:cNvSpPr>
            <a:spLocks noGrp="1"/>
          </p:cNvSpPr>
          <p:nvPr>
            <p:ph type="ftr" sz="quarter" idx="11"/>
          </p:nvPr>
        </p:nvSpPr>
        <p:spPr>
          <a:xfrm>
            <a:off x="4038600" y="6356350"/>
            <a:ext cx="4114800" cy="365125"/>
          </a:xfrm>
          <a:prstGeom prst="rect">
            <a:avLst/>
          </a:prstGeom>
          <a:noFill/>
          <a:ln>
            <a:noFill/>
          </a:ln>
        </p:spPr>
        <p:txBody>
          <a:bodyPr vert="horz" wrap="square" lIns="91440" tIns="45720" rIns="91440" bIns="45720" numCol="1" anchor="ctr" anchorCtr="0" compatLnSpc="1"/>
          <a:lstStyle/>
          <a:p>
            <a:pPr marL="0" marR="0" indent="0"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6" name="灯片编号占位符 5"/>
          <p:cNvSpPr>
            <a:spLocks noGrp="1"/>
          </p:cNvSpPr>
          <p:nvPr>
            <p:ph type="sldNum" sz="quarter" idx="12"/>
          </p:nvPr>
        </p:nvSpPr>
        <p:spPr>
          <a:xfrm>
            <a:off x="8610600" y="6356350"/>
            <a:ext cx="2743200" cy="365125"/>
          </a:xfrm>
          <a:prstGeom prst="rect">
            <a:avLst/>
          </a:prstGeom>
          <a:noFill/>
          <a:ln>
            <a:noFill/>
          </a:ln>
        </p:spPr>
        <p:txBody>
          <a:bodyPr vert="horz" wrap="square" lIns="91440" tIns="45720" rIns="91440" bIns="45720" numCol="1" anchor="ctr" anchorCtr="0" compatLnSpc="1"/>
          <a:lstStyle/>
          <a:p>
            <a:pPr algn="r" eaLnBrk="1" fontAlgn="base" hangingPunct="1"/>
            <a:fld id="{9A0DB2DC-4C9A-4742-B13C-FB6460FD3503}" type="slidenum">
              <a:rPr lang="zh-CN" altLang="en-US" sz="1200" noProof="1" dirty="0">
                <a:solidFill>
                  <a:srgbClr val="898989"/>
                </a:solidFill>
                <a:latin typeface="Calibri" panose="020F0502020204030204" charset="0"/>
                <a:ea typeface="宋体" panose="02010600030101010101" pitchFamily="2" charset="-122"/>
                <a:cs typeface="+mn-ea"/>
              </a:rPr>
              <a:pPr algn="r" eaLnBrk="1" fontAlgn="base" hangingPunct="1"/>
              <a:t>‹#›</a:t>
            </a:fld>
            <a:endParaRPr lang="zh-CN" altLang="en-US" sz="1200" noProof="1">
              <a:solidFill>
                <a:srgbClr val="898989"/>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838200" y="6356350"/>
            <a:ext cx="2743200" cy="365125"/>
          </a:xfrm>
          <a:prstGeom prst="rect">
            <a:avLst/>
          </a:prstGeom>
          <a:noFill/>
          <a:ln>
            <a:noFill/>
          </a:ln>
        </p:spPr>
        <p:txBody>
          <a:bodyPr vert="horz" wrap="square" lIns="91440" tIns="45720" rIns="91440" bIns="45720" numCol="1" anchor="ctr" anchorCtr="0" compatLnSpc="1"/>
          <a:lstStyle/>
          <a:p>
            <a:pPr marL="0" marR="0" indent="0" algn="l"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5" name="页脚占位符 4"/>
          <p:cNvSpPr>
            <a:spLocks noGrp="1"/>
          </p:cNvSpPr>
          <p:nvPr>
            <p:ph type="ftr" sz="quarter" idx="11"/>
          </p:nvPr>
        </p:nvSpPr>
        <p:spPr>
          <a:xfrm>
            <a:off x="4038600" y="6356350"/>
            <a:ext cx="4114800" cy="365125"/>
          </a:xfrm>
          <a:prstGeom prst="rect">
            <a:avLst/>
          </a:prstGeom>
          <a:noFill/>
          <a:ln>
            <a:noFill/>
          </a:ln>
        </p:spPr>
        <p:txBody>
          <a:bodyPr vert="horz" wrap="square" lIns="91440" tIns="45720" rIns="91440" bIns="45720" numCol="1" anchor="ctr" anchorCtr="0" compatLnSpc="1"/>
          <a:lstStyle/>
          <a:p>
            <a:pPr marL="0" marR="0" indent="0"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6" name="灯片编号占位符 5"/>
          <p:cNvSpPr>
            <a:spLocks noGrp="1"/>
          </p:cNvSpPr>
          <p:nvPr>
            <p:ph type="sldNum" sz="quarter" idx="12"/>
          </p:nvPr>
        </p:nvSpPr>
        <p:spPr>
          <a:xfrm>
            <a:off x="8610600" y="6356350"/>
            <a:ext cx="2743200" cy="365125"/>
          </a:xfrm>
          <a:prstGeom prst="rect">
            <a:avLst/>
          </a:prstGeom>
          <a:noFill/>
          <a:ln>
            <a:noFill/>
          </a:ln>
        </p:spPr>
        <p:txBody>
          <a:bodyPr vert="horz" wrap="square" lIns="91440" tIns="45720" rIns="91440" bIns="45720" numCol="1" anchor="ctr" anchorCtr="0" compatLnSpc="1"/>
          <a:lstStyle/>
          <a:p>
            <a:pPr algn="r" eaLnBrk="1" fontAlgn="base" hangingPunct="1"/>
            <a:fld id="{9A0DB2DC-4C9A-4742-B13C-FB6460FD3503}" type="slidenum">
              <a:rPr lang="zh-CN" altLang="en-US" sz="1200" noProof="1" dirty="0">
                <a:solidFill>
                  <a:srgbClr val="898989"/>
                </a:solidFill>
                <a:latin typeface="Calibri" panose="020F0502020204030204" charset="0"/>
                <a:ea typeface="宋体" panose="02010600030101010101" pitchFamily="2" charset="-122"/>
                <a:cs typeface="+mn-ea"/>
              </a:rPr>
              <a:pPr algn="r" eaLnBrk="1" fontAlgn="base" hangingPunct="1"/>
              <a:t>‹#›</a:t>
            </a:fld>
            <a:endParaRPr lang="zh-CN" altLang="en-US" sz="1200" noProof="1">
              <a:solidFill>
                <a:srgbClr val="898989"/>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a:noFill/>
          <a:ln>
            <a:noFill/>
          </a:ln>
        </p:spPr>
        <p:txBody>
          <a:bodyPr vert="horz" wrap="square" lIns="91440" tIns="45720" rIns="91440" bIns="45720" numCol="1" anchor="ctr" anchorCtr="0" compatLnSpc="1"/>
          <a:lstStyle/>
          <a:p>
            <a:pPr marL="0" marR="0" indent="0" algn="l"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5" name="页脚占位符 4"/>
          <p:cNvSpPr>
            <a:spLocks noGrp="1"/>
          </p:cNvSpPr>
          <p:nvPr>
            <p:ph type="ftr" sz="quarter" idx="11"/>
          </p:nvPr>
        </p:nvSpPr>
        <p:spPr>
          <a:xfrm>
            <a:off x="4038600" y="6356350"/>
            <a:ext cx="4114800" cy="365125"/>
          </a:xfrm>
          <a:prstGeom prst="rect">
            <a:avLst/>
          </a:prstGeom>
          <a:noFill/>
          <a:ln>
            <a:noFill/>
          </a:ln>
        </p:spPr>
        <p:txBody>
          <a:bodyPr vert="horz" wrap="square" lIns="91440" tIns="45720" rIns="91440" bIns="45720" numCol="1" anchor="ctr" anchorCtr="0" compatLnSpc="1"/>
          <a:lstStyle/>
          <a:p>
            <a:pPr marL="0" marR="0" indent="0"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6" name="灯片编号占位符 5"/>
          <p:cNvSpPr>
            <a:spLocks noGrp="1"/>
          </p:cNvSpPr>
          <p:nvPr>
            <p:ph type="sldNum" sz="quarter" idx="12"/>
          </p:nvPr>
        </p:nvSpPr>
        <p:spPr>
          <a:xfrm>
            <a:off x="8610600" y="6356350"/>
            <a:ext cx="2743200" cy="365125"/>
          </a:xfrm>
          <a:prstGeom prst="rect">
            <a:avLst/>
          </a:prstGeom>
          <a:noFill/>
          <a:ln>
            <a:noFill/>
          </a:ln>
        </p:spPr>
        <p:txBody>
          <a:bodyPr vert="horz" wrap="square" lIns="91440" tIns="45720" rIns="91440" bIns="45720" numCol="1" anchor="ctr" anchorCtr="0" compatLnSpc="1"/>
          <a:lstStyle/>
          <a:p>
            <a:pPr algn="r" eaLnBrk="1" fontAlgn="base" hangingPunct="1"/>
            <a:fld id="{9A0DB2DC-4C9A-4742-B13C-FB6460FD3503}" type="slidenum">
              <a:rPr lang="zh-CN" altLang="en-US" sz="1200" noProof="1" dirty="0">
                <a:solidFill>
                  <a:srgbClr val="898989"/>
                </a:solidFill>
                <a:latin typeface="Calibri" panose="020F0502020204030204" charset="0"/>
                <a:ea typeface="宋体" panose="02010600030101010101" pitchFamily="2" charset="-122"/>
                <a:cs typeface="+mn-ea"/>
              </a:rPr>
              <a:pPr algn="r" eaLnBrk="1" fontAlgn="base" hangingPunct="1"/>
              <a:t>‹#›</a:t>
            </a:fld>
            <a:endParaRPr lang="zh-CN" altLang="en-US" sz="1200" noProof="1">
              <a:solidFill>
                <a:srgbClr val="898989"/>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a:xfrm>
            <a:off x="838200" y="6356350"/>
            <a:ext cx="2743200" cy="365125"/>
          </a:xfrm>
          <a:prstGeom prst="rect">
            <a:avLst/>
          </a:prstGeom>
          <a:noFill/>
          <a:ln>
            <a:noFill/>
          </a:ln>
        </p:spPr>
        <p:txBody>
          <a:bodyPr vert="horz" wrap="square" lIns="91440" tIns="45720" rIns="91440" bIns="45720" numCol="1" anchor="ctr" anchorCtr="0" compatLnSpc="1"/>
          <a:lstStyle/>
          <a:p>
            <a:pPr marL="0" marR="0" indent="0" algn="l"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6" name="页脚占位符 5"/>
          <p:cNvSpPr>
            <a:spLocks noGrp="1"/>
          </p:cNvSpPr>
          <p:nvPr>
            <p:ph type="ftr" sz="quarter" idx="11"/>
          </p:nvPr>
        </p:nvSpPr>
        <p:spPr>
          <a:xfrm>
            <a:off x="4038600" y="6356350"/>
            <a:ext cx="4114800" cy="365125"/>
          </a:xfrm>
          <a:prstGeom prst="rect">
            <a:avLst/>
          </a:prstGeom>
          <a:noFill/>
          <a:ln>
            <a:noFill/>
          </a:ln>
        </p:spPr>
        <p:txBody>
          <a:bodyPr vert="horz" wrap="square" lIns="91440" tIns="45720" rIns="91440" bIns="45720" numCol="1" anchor="ctr" anchorCtr="0" compatLnSpc="1"/>
          <a:lstStyle/>
          <a:p>
            <a:pPr marL="0" marR="0" indent="0"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7" name="灯片编号占位符 6"/>
          <p:cNvSpPr>
            <a:spLocks noGrp="1"/>
          </p:cNvSpPr>
          <p:nvPr>
            <p:ph type="sldNum" sz="quarter" idx="12"/>
          </p:nvPr>
        </p:nvSpPr>
        <p:spPr>
          <a:xfrm>
            <a:off x="8610600" y="6356350"/>
            <a:ext cx="2743200" cy="365125"/>
          </a:xfrm>
          <a:prstGeom prst="rect">
            <a:avLst/>
          </a:prstGeom>
          <a:noFill/>
          <a:ln>
            <a:noFill/>
          </a:ln>
        </p:spPr>
        <p:txBody>
          <a:bodyPr vert="horz" wrap="square" lIns="91440" tIns="45720" rIns="91440" bIns="45720" numCol="1" anchor="ctr" anchorCtr="0" compatLnSpc="1"/>
          <a:lstStyle/>
          <a:p>
            <a:pPr algn="r" eaLnBrk="1" fontAlgn="base" hangingPunct="1"/>
            <a:fld id="{9A0DB2DC-4C9A-4742-B13C-FB6460FD3503}" type="slidenum">
              <a:rPr lang="zh-CN" altLang="en-US" sz="1200" noProof="1" dirty="0">
                <a:solidFill>
                  <a:srgbClr val="898989"/>
                </a:solidFill>
                <a:latin typeface="Calibri" panose="020F0502020204030204" charset="0"/>
                <a:ea typeface="宋体" panose="02010600030101010101" pitchFamily="2" charset="-122"/>
                <a:cs typeface="+mn-ea"/>
              </a:rPr>
              <a:pPr algn="r" eaLnBrk="1" fontAlgn="base" hangingPunct="1"/>
              <a:t>‹#›</a:t>
            </a:fld>
            <a:endParaRPr lang="zh-CN" altLang="en-US" sz="1200" noProof="1">
              <a:solidFill>
                <a:srgbClr val="898989"/>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a:xfrm>
            <a:off x="838200" y="6356350"/>
            <a:ext cx="2743200" cy="365125"/>
          </a:xfrm>
          <a:prstGeom prst="rect">
            <a:avLst/>
          </a:prstGeom>
          <a:noFill/>
          <a:ln>
            <a:noFill/>
          </a:ln>
        </p:spPr>
        <p:txBody>
          <a:bodyPr vert="horz" wrap="square" lIns="91440" tIns="45720" rIns="91440" bIns="45720" numCol="1" anchor="ctr" anchorCtr="0" compatLnSpc="1"/>
          <a:lstStyle/>
          <a:p>
            <a:pPr marL="0" marR="0" indent="0" algn="l"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8" name="页脚占位符 7"/>
          <p:cNvSpPr>
            <a:spLocks noGrp="1"/>
          </p:cNvSpPr>
          <p:nvPr>
            <p:ph type="ftr" sz="quarter" idx="11"/>
          </p:nvPr>
        </p:nvSpPr>
        <p:spPr>
          <a:xfrm>
            <a:off x="4038600" y="6356350"/>
            <a:ext cx="4114800" cy="365125"/>
          </a:xfrm>
          <a:prstGeom prst="rect">
            <a:avLst/>
          </a:prstGeom>
          <a:noFill/>
          <a:ln>
            <a:noFill/>
          </a:ln>
        </p:spPr>
        <p:txBody>
          <a:bodyPr vert="horz" wrap="square" lIns="91440" tIns="45720" rIns="91440" bIns="45720" numCol="1" anchor="ctr" anchorCtr="0" compatLnSpc="1"/>
          <a:lstStyle/>
          <a:p>
            <a:pPr marL="0" marR="0" indent="0"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9" name="灯片编号占位符 8"/>
          <p:cNvSpPr>
            <a:spLocks noGrp="1"/>
          </p:cNvSpPr>
          <p:nvPr>
            <p:ph type="sldNum" sz="quarter" idx="12"/>
          </p:nvPr>
        </p:nvSpPr>
        <p:spPr>
          <a:xfrm>
            <a:off x="8610600" y="6356350"/>
            <a:ext cx="2743200" cy="365125"/>
          </a:xfrm>
          <a:prstGeom prst="rect">
            <a:avLst/>
          </a:prstGeom>
          <a:noFill/>
          <a:ln>
            <a:noFill/>
          </a:ln>
        </p:spPr>
        <p:txBody>
          <a:bodyPr vert="horz" wrap="square" lIns="91440" tIns="45720" rIns="91440" bIns="45720" numCol="1" anchor="ctr" anchorCtr="0" compatLnSpc="1"/>
          <a:lstStyle/>
          <a:p>
            <a:pPr algn="r" eaLnBrk="1" fontAlgn="base" hangingPunct="1"/>
            <a:fld id="{9A0DB2DC-4C9A-4742-B13C-FB6460FD3503}" type="slidenum">
              <a:rPr lang="zh-CN" altLang="en-US" sz="1200" noProof="1" dirty="0">
                <a:solidFill>
                  <a:srgbClr val="898989"/>
                </a:solidFill>
                <a:latin typeface="Calibri" panose="020F0502020204030204" charset="0"/>
                <a:ea typeface="宋体" panose="02010600030101010101" pitchFamily="2" charset="-122"/>
                <a:cs typeface="+mn-ea"/>
              </a:rPr>
              <a:pPr algn="r" eaLnBrk="1" fontAlgn="base" hangingPunct="1"/>
              <a:t>‹#›</a:t>
            </a:fld>
            <a:endParaRPr lang="zh-CN" altLang="en-US" sz="1200" noProof="1">
              <a:solidFill>
                <a:srgbClr val="898989"/>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a:xfrm>
            <a:off x="838200" y="6356350"/>
            <a:ext cx="2743200" cy="365125"/>
          </a:xfrm>
          <a:prstGeom prst="rect">
            <a:avLst/>
          </a:prstGeom>
          <a:noFill/>
          <a:ln>
            <a:noFill/>
          </a:ln>
        </p:spPr>
        <p:txBody>
          <a:bodyPr vert="horz" wrap="square" lIns="91440" tIns="45720" rIns="91440" bIns="45720" numCol="1" anchor="ctr" anchorCtr="0" compatLnSpc="1"/>
          <a:lstStyle/>
          <a:p>
            <a:pPr marL="0" marR="0" indent="0" algn="l"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4" name="页脚占位符 3"/>
          <p:cNvSpPr>
            <a:spLocks noGrp="1"/>
          </p:cNvSpPr>
          <p:nvPr>
            <p:ph type="ftr" sz="quarter" idx="11"/>
          </p:nvPr>
        </p:nvSpPr>
        <p:spPr>
          <a:xfrm>
            <a:off x="4038600" y="6356350"/>
            <a:ext cx="4114800" cy="365125"/>
          </a:xfrm>
          <a:prstGeom prst="rect">
            <a:avLst/>
          </a:prstGeom>
          <a:noFill/>
          <a:ln>
            <a:noFill/>
          </a:ln>
        </p:spPr>
        <p:txBody>
          <a:bodyPr vert="horz" wrap="square" lIns="91440" tIns="45720" rIns="91440" bIns="45720" numCol="1" anchor="ctr" anchorCtr="0" compatLnSpc="1"/>
          <a:lstStyle/>
          <a:p>
            <a:pPr marL="0" marR="0" indent="0"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5" name="灯片编号占位符 4"/>
          <p:cNvSpPr>
            <a:spLocks noGrp="1"/>
          </p:cNvSpPr>
          <p:nvPr>
            <p:ph type="sldNum" sz="quarter" idx="12"/>
          </p:nvPr>
        </p:nvSpPr>
        <p:spPr>
          <a:xfrm>
            <a:off x="8610600" y="6356350"/>
            <a:ext cx="2743200" cy="365125"/>
          </a:xfrm>
          <a:prstGeom prst="rect">
            <a:avLst/>
          </a:prstGeom>
          <a:noFill/>
          <a:ln>
            <a:noFill/>
          </a:ln>
        </p:spPr>
        <p:txBody>
          <a:bodyPr vert="horz" wrap="square" lIns="91440" tIns="45720" rIns="91440" bIns="45720" numCol="1" anchor="ctr" anchorCtr="0" compatLnSpc="1"/>
          <a:lstStyle/>
          <a:p>
            <a:pPr algn="r" eaLnBrk="1" fontAlgn="base" hangingPunct="1"/>
            <a:fld id="{9A0DB2DC-4C9A-4742-B13C-FB6460FD3503}" type="slidenum">
              <a:rPr lang="zh-CN" altLang="en-US" sz="1200" noProof="1" dirty="0">
                <a:solidFill>
                  <a:srgbClr val="898989"/>
                </a:solidFill>
                <a:latin typeface="Calibri" panose="020F0502020204030204" charset="0"/>
                <a:ea typeface="宋体" panose="02010600030101010101" pitchFamily="2" charset="-122"/>
                <a:cs typeface="+mn-ea"/>
              </a:rPr>
              <a:pPr algn="r" eaLnBrk="1" fontAlgn="base" hangingPunct="1"/>
              <a:t>‹#›</a:t>
            </a:fld>
            <a:endParaRPr lang="zh-CN" altLang="en-US" sz="1200" noProof="1">
              <a:solidFill>
                <a:srgbClr val="898989"/>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C95F6C5-A2E1-46B9-A9B3-C17345C65C68}" type="datetimeFigureOut">
              <a:rPr kumimoji="0" lang="zh-CN" altLang="en-US" sz="1200" b="0" i="0" u="none" strike="noStrike" kern="1200" cap="none" spc="0" normalizeH="0" baseline="0" noProof="0">
                <a:ln>
                  <a:noFill/>
                </a:ln>
                <a:solidFill>
                  <a:srgbClr val="898989"/>
                </a:solidFill>
                <a:effectLst/>
                <a:uLnTx/>
                <a:uFillTx/>
                <a:latin typeface="Calibri" panose="020F050202020403020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2020/6/28</a:t>
            </a:fld>
            <a:endParaRPr kumimoji="0" lang="zh-CN" altLang="en-US" sz="1200" b="0" i="0" u="none" strike="noStrike" kern="1200" cap="none" spc="0" normalizeH="0" baseline="0" noProof="0">
              <a:ln>
                <a:noFill/>
              </a:ln>
              <a:solidFill>
                <a:srgbClr val="898989"/>
              </a:solidFill>
              <a:effectLst/>
              <a:uLnTx/>
              <a:uFillTx/>
              <a:latin typeface="Calibri" panose="020F050202020403020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lgn="r" eaLnBrk="1" fontAlgn="base" hangingPunct="1"/>
            <a:fld id="{9A0DB2DC-4C9A-4742-B13C-FB6460FD3503}" type="slidenum">
              <a:rPr lang="zh-CN" altLang="en-US" sz="1200" strike="noStrike" noProof="1" dirty="0">
                <a:solidFill>
                  <a:srgbClr val="898989"/>
                </a:solidFill>
                <a:latin typeface="Calibri" panose="020F0502020204030204" charset="0"/>
                <a:ea typeface="宋体" panose="02010600030101010101" pitchFamily="2" charset="-122"/>
                <a:cs typeface="+mn-ea"/>
              </a:rPr>
              <a:pPr lvl="0" algn="r" eaLnBrk="1" fontAlgn="base" hangingPunct="1"/>
              <a:t>‹#›</a:t>
            </a:fld>
            <a:endParaRPr lang="zh-CN" altLang="en-US" sz="1200" strike="noStrike" noProof="1">
              <a:solidFill>
                <a:srgbClr val="898989"/>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a:noFill/>
          <a:ln>
            <a:noFill/>
          </a:ln>
        </p:spPr>
        <p:txBody>
          <a:bodyPr vert="horz" wrap="square" lIns="91440" tIns="45720" rIns="91440" bIns="45720" numCol="1" anchor="ctr" anchorCtr="0" compatLnSpc="1"/>
          <a:lstStyle/>
          <a:p>
            <a:pPr marL="0" marR="0" indent="0" algn="l"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6" name="页脚占位符 5"/>
          <p:cNvSpPr>
            <a:spLocks noGrp="1"/>
          </p:cNvSpPr>
          <p:nvPr>
            <p:ph type="ftr" sz="quarter" idx="11"/>
          </p:nvPr>
        </p:nvSpPr>
        <p:spPr>
          <a:xfrm>
            <a:off x="4038600" y="6356350"/>
            <a:ext cx="4114800" cy="365125"/>
          </a:xfrm>
          <a:prstGeom prst="rect">
            <a:avLst/>
          </a:prstGeom>
          <a:noFill/>
          <a:ln>
            <a:noFill/>
          </a:ln>
        </p:spPr>
        <p:txBody>
          <a:bodyPr vert="horz" wrap="square" lIns="91440" tIns="45720" rIns="91440" bIns="45720" numCol="1" anchor="ctr" anchorCtr="0" compatLnSpc="1"/>
          <a:lstStyle/>
          <a:p>
            <a:pPr marL="0" marR="0" indent="0"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7" name="灯片编号占位符 6"/>
          <p:cNvSpPr>
            <a:spLocks noGrp="1"/>
          </p:cNvSpPr>
          <p:nvPr>
            <p:ph type="sldNum" sz="quarter" idx="12"/>
          </p:nvPr>
        </p:nvSpPr>
        <p:spPr>
          <a:xfrm>
            <a:off x="8610600" y="6356350"/>
            <a:ext cx="2743200" cy="365125"/>
          </a:xfrm>
          <a:prstGeom prst="rect">
            <a:avLst/>
          </a:prstGeom>
          <a:noFill/>
          <a:ln>
            <a:noFill/>
          </a:ln>
        </p:spPr>
        <p:txBody>
          <a:bodyPr vert="horz" wrap="square" lIns="91440" tIns="45720" rIns="91440" bIns="45720" numCol="1" anchor="ctr" anchorCtr="0" compatLnSpc="1"/>
          <a:lstStyle/>
          <a:p>
            <a:pPr algn="r" eaLnBrk="1" fontAlgn="base" hangingPunct="1"/>
            <a:fld id="{9A0DB2DC-4C9A-4742-B13C-FB6460FD3503}" type="slidenum">
              <a:rPr lang="zh-CN" altLang="en-US" sz="1200" noProof="1" dirty="0">
                <a:solidFill>
                  <a:srgbClr val="898989"/>
                </a:solidFill>
                <a:latin typeface="Calibri" panose="020F0502020204030204" charset="0"/>
                <a:ea typeface="宋体" panose="02010600030101010101" pitchFamily="2" charset="-122"/>
                <a:cs typeface="+mn-ea"/>
              </a:rPr>
              <a:pPr algn="r" eaLnBrk="1" fontAlgn="base" hangingPunct="1"/>
              <a:t>‹#›</a:t>
            </a:fld>
            <a:endParaRPr lang="zh-CN" altLang="en-US" sz="1200" noProof="1">
              <a:solidFill>
                <a:srgbClr val="898989"/>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389188"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a:noFill/>
          <a:ln>
            <a:noFill/>
          </a:ln>
        </p:spPr>
        <p:txBody>
          <a:bodyPr vert="horz" wrap="square" lIns="91440" tIns="45720" rIns="91440" bIns="45720" numCol="1" anchor="ctr" anchorCtr="0" compatLnSpc="1"/>
          <a:lstStyle/>
          <a:p>
            <a:pPr marL="0" marR="0" indent="0" algn="l"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6" name="页脚占位符 5"/>
          <p:cNvSpPr>
            <a:spLocks noGrp="1"/>
          </p:cNvSpPr>
          <p:nvPr>
            <p:ph type="ftr" sz="quarter" idx="11"/>
          </p:nvPr>
        </p:nvSpPr>
        <p:spPr>
          <a:xfrm>
            <a:off x="4038600" y="6356350"/>
            <a:ext cx="4114800" cy="365125"/>
          </a:xfrm>
          <a:prstGeom prst="rect">
            <a:avLst/>
          </a:prstGeom>
          <a:noFill/>
          <a:ln>
            <a:noFill/>
          </a:ln>
        </p:spPr>
        <p:txBody>
          <a:bodyPr vert="horz" wrap="square" lIns="91440" tIns="45720" rIns="91440" bIns="45720" numCol="1" anchor="ctr" anchorCtr="0" compatLnSpc="1"/>
          <a:lstStyle/>
          <a:p>
            <a:pPr marL="0" marR="0" indent="0"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7" name="灯片编号占位符 6"/>
          <p:cNvSpPr>
            <a:spLocks noGrp="1"/>
          </p:cNvSpPr>
          <p:nvPr>
            <p:ph type="sldNum" sz="quarter" idx="12"/>
          </p:nvPr>
        </p:nvSpPr>
        <p:spPr>
          <a:xfrm>
            <a:off x="8610600" y="6356350"/>
            <a:ext cx="2743200" cy="365125"/>
          </a:xfrm>
          <a:prstGeom prst="rect">
            <a:avLst/>
          </a:prstGeom>
          <a:noFill/>
          <a:ln>
            <a:noFill/>
          </a:ln>
        </p:spPr>
        <p:txBody>
          <a:bodyPr vert="horz" wrap="square" lIns="91440" tIns="45720" rIns="91440" bIns="45720" numCol="1" anchor="ctr" anchorCtr="0" compatLnSpc="1"/>
          <a:lstStyle/>
          <a:p>
            <a:pPr algn="r" eaLnBrk="1" fontAlgn="base" hangingPunct="1"/>
            <a:fld id="{9A0DB2DC-4C9A-4742-B13C-FB6460FD3503}" type="slidenum">
              <a:rPr lang="zh-CN" altLang="en-US" sz="1200" noProof="1" dirty="0">
                <a:solidFill>
                  <a:srgbClr val="898989"/>
                </a:solidFill>
                <a:latin typeface="Calibri" panose="020F0502020204030204" charset="0"/>
                <a:ea typeface="宋体" panose="02010600030101010101" pitchFamily="2" charset="-122"/>
                <a:cs typeface="+mn-ea"/>
              </a:rPr>
              <a:pPr algn="r" eaLnBrk="1" fontAlgn="base" hangingPunct="1"/>
              <a:t>‹#›</a:t>
            </a:fld>
            <a:endParaRPr lang="zh-CN" altLang="en-US" sz="1200" noProof="1">
              <a:solidFill>
                <a:srgbClr val="898989"/>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838200" y="6356350"/>
            <a:ext cx="2743200" cy="365125"/>
          </a:xfrm>
          <a:prstGeom prst="rect">
            <a:avLst/>
          </a:prstGeom>
          <a:noFill/>
          <a:ln>
            <a:noFill/>
          </a:ln>
        </p:spPr>
        <p:txBody>
          <a:bodyPr vert="horz" wrap="square" lIns="91440" tIns="45720" rIns="91440" bIns="45720" numCol="1" anchor="ctr" anchorCtr="0" compatLnSpc="1"/>
          <a:lstStyle/>
          <a:p>
            <a:pPr marL="0" marR="0" indent="0" algn="l"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5" name="页脚占位符 4"/>
          <p:cNvSpPr>
            <a:spLocks noGrp="1"/>
          </p:cNvSpPr>
          <p:nvPr>
            <p:ph type="ftr" sz="quarter" idx="11"/>
          </p:nvPr>
        </p:nvSpPr>
        <p:spPr>
          <a:xfrm>
            <a:off x="4038600" y="6356350"/>
            <a:ext cx="4114800" cy="365125"/>
          </a:xfrm>
          <a:prstGeom prst="rect">
            <a:avLst/>
          </a:prstGeom>
          <a:noFill/>
          <a:ln>
            <a:noFill/>
          </a:ln>
        </p:spPr>
        <p:txBody>
          <a:bodyPr vert="horz" wrap="square" lIns="91440" tIns="45720" rIns="91440" bIns="45720" numCol="1" anchor="ctr" anchorCtr="0" compatLnSpc="1"/>
          <a:lstStyle/>
          <a:p>
            <a:pPr marL="0" marR="0" indent="0"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6" name="灯片编号占位符 5"/>
          <p:cNvSpPr>
            <a:spLocks noGrp="1"/>
          </p:cNvSpPr>
          <p:nvPr>
            <p:ph type="sldNum" sz="quarter" idx="12"/>
          </p:nvPr>
        </p:nvSpPr>
        <p:spPr>
          <a:xfrm>
            <a:off x="8610600" y="6356350"/>
            <a:ext cx="2743200" cy="365125"/>
          </a:xfrm>
          <a:prstGeom prst="rect">
            <a:avLst/>
          </a:prstGeom>
          <a:noFill/>
          <a:ln>
            <a:noFill/>
          </a:ln>
        </p:spPr>
        <p:txBody>
          <a:bodyPr vert="horz" wrap="square" lIns="91440" tIns="45720" rIns="91440" bIns="45720" numCol="1" anchor="ctr" anchorCtr="0" compatLnSpc="1"/>
          <a:lstStyle/>
          <a:p>
            <a:pPr algn="r" eaLnBrk="1" fontAlgn="base" hangingPunct="1"/>
            <a:fld id="{9A0DB2DC-4C9A-4742-B13C-FB6460FD3503}" type="slidenum">
              <a:rPr lang="zh-CN" altLang="en-US" sz="1200" noProof="1" dirty="0">
                <a:solidFill>
                  <a:srgbClr val="898989"/>
                </a:solidFill>
                <a:latin typeface="Calibri" panose="020F0502020204030204" charset="0"/>
                <a:ea typeface="宋体" panose="02010600030101010101" pitchFamily="2" charset="-122"/>
                <a:cs typeface="+mn-ea"/>
              </a:rPr>
              <a:pPr algn="r" eaLnBrk="1" fontAlgn="base" hangingPunct="1"/>
              <a:t>‹#›</a:t>
            </a:fld>
            <a:endParaRPr lang="zh-CN" altLang="en-US" sz="1200" noProof="1">
              <a:solidFill>
                <a:srgbClr val="898989"/>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838200" y="365125"/>
            <a:ext cx="7734300" cy="5811838"/>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838200" y="6356350"/>
            <a:ext cx="2743200" cy="365125"/>
          </a:xfrm>
          <a:prstGeom prst="rect">
            <a:avLst/>
          </a:prstGeom>
          <a:noFill/>
          <a:ln>
            <a:noFill/>
          </a:ln>
        </p:spPr>
        <p:txBody>
          <a:bodyPr vert="horz" wrap="square" lIns="91440" tIns="45720" rIns="91440" bIns="45720" numCol="1" anchor="ctr" anchorCtr="0" compatLnSpc="1"/>
          <a:lstStyle/>
          <a:p>
            <a:pPr marL="0" marR="0" indent="0" algn="l"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5" name="页脚占位符 4"/>
          <p:cNvSpPr>
            <a:spLocks noGrp="1"/>
          </p:cNvSpPr>
          <p:nvPr>
            <p:ph type="ftr" sz="quarter" idx="11"/>
          </p:nvPr>
        </p:nvSpPr>
        <p:spPr>
          <a:xfrm>
            <a:off x="4038600" y="6356350"/>
            <a:ext cx="4114800" cy="365125"/>
          </a:xfrm>
          <a:prstGeom prst="rect">
            <a:avLst/>
          </a:prstGeom>
          <a:noFill/>
          <a:ln>
            <a:noFill/>
          </a:ln>
        </p:spPr>
        <p:txBody>
          <a:bodyPr vert="horz" wrap="square" lIns="91440" tIns="45720" rIns="91440" bIns="45720" numCol="1" anchor="ctr" anchorCtr="0" compatLnSpc="1"/>
          <a:lstStyle/>
          <a:p>
            <a:pPr marL="0" marR="0" indent="0" defTabSz="914400" rtl="0" fontAlgn="base" latinLnBrk="0">
              <a:lnSpc>
                <a:spcPct val="100000"/>
              </a:lnSpc>
              <a:spcBef>
                <a:spcPct val="0"/>
              </a:spcBef>
              <a:spcAft>
                <a:spcPct val="0"/>
              </a:spcAft>
              <a:buClrTx/>
              <a:buSzTx/>
              <a:buFont typeface="Arial" panose="020B0604020202020204" pitchFamily="34" charset="0"/>
              <a:buNone/>
              <a:defRPr/>
            </a:pPr>
            <a:endParaRPr kumimoji="0" lang="zh-CN" altLang="en-US" b="0" i="0" kern="1200" cap="none" spc="0" normalizeH="0" baseline="0" noProof="0">
              <a:latin typeface="Calibri" panose="020F0502020204030204" charset="0"/>
              <a:ea typeface="宋体" panose="02010600030101010101" pitchFamily="2" charset="-122"/>
              <a:cs typeface="+mn-cs"/>
            </a:endParaRPr>
          </a:p>
        </p:txBody>
      </p:sp>
      <p:sp>
        <p:nvSpPr>
          <p:cNvPr id="6" name="灯片编号占位符 5"/>
          <p:cNvSpPr>
            <a:spLocks noGrp="1"/>
          </p:cNvSpPr>
          <p:nvPr>
            <p:ph type="sldNum" sz="quarter" idx="12"/>
          </p:nvPr>
        </p:nvSpPr>
        <p:spPr>
          <a:xfrm>
            <a:off x="8610600" y="6356350"/>
            <a:ext cx="2743200" cy="365125"/>
          </a:xfrm>
          <a:prstGeom prst="rect">
            <a:avLst/>
          </a:prstGeom>
          <a:noFill/>
          <a:ln>
            <a:noFill/>
          </a:ln>
        </p:spPr>
        <p:txBody>
          <a:bodyPr vert="horz" wrap="square" lIns="91440" tIns="45720" rIns="91440" bIns="45720" numCol="1" anchor="ctr" anchorCtr="0" compatLnSpc="1"/>
          <a:lstStyle/>
          <a:p>
            <a:pPr algn="r" eaLnBrk="1" fontAlgn="base" hangingPunct="1"/>
            <a:fld id="{9A0DB2DC-4C9A-4742-B13C-FB6460FD3503}" type="slidenum">
              <a:rPr lang="zh-CN" altLang="en-US" sz="1200" noProof="1" dirty="0">
                <a:solidFill>
                  <a:srgbClr val="898989"/>
                </a:solidFill>
                <a:latin typeface="Calibri" panose="020F0502020204030204" charset="0"/>
                <a:ea typeface="宋体" panose="02010600030101010101" pitchFamily="2" charset="-122"/>
                <a:cs typeface="+mn-ea"/>
              </a:rPr>
              <a:pPr algn="r" eaLnBrk="1" fontAlgn="base" hangingPunct="1"/>
              <a:t>‹#›</a:t>
            </a:fld>
            <a:endParaRPr lang="zh-CN" altLang="en-US" sz="1200" noProof="1">
              <a:solidFill>
                <a:srgbClr val="898989"/>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2BD9E0B7-2D0E-4548-A58C-632A1A950F78}" type="datetimeFigureOut">
              <a:rPr lang="zh-CN" altLang="en-US" smtClean="0"/>
              <a:pPr/>
              <a:t>2020/6/28</a:t>
            </a:fld>
            <a:endParaRPr lang="zh-CN" alt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zh-CN" alt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028C3A31-0EBE-47A1-8A3C-CB368B0BFDB3}"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3">
            <a:alphaModFix amt="9000"/>
          </a:blip>
          <a:stretch>
            <a:fillRect/>
          </a:stretch>
        </a:blip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dirty="0"/>
              <a:t>单击此处编辑母版标题样式</a:t>
            </a:r>
          </a:p>
        </p:txBody>
      </p:sp>
      <p:sp>
        <p:nvSpPr>
          <p:cNvPr id="1027" name="文本占位符 2"/>
          <p:cNvSpPr>
            <a:spLocks noGrp="1"/>
          </p:cNvSpPr>
          <p:nvPr>
            <p:ph type="body"/>
          </p:nvPr>
        </p:nvSpPr>
        <p:spPr>
          <a:xfrm>
            <a:off x="838200" y="1825625"/>
            <a:ext cx="10515600" cy="4351338"/>
          </a:xfrm>
          <a:prstGeom prst="rect">
            <a:avLst/>
          </a:prstGeom>
          <a:noFill/>
          <a:ln w="9525">
            <a:noFill/>
          </a:ln>
        </p:spPr>
        <p:txBody>
          <a:bodyPr anchor="t"/>
          <a:lstStyle/>
          <a:p>
            <a:pPr lvl="0" indent="-228600"/>
            <a:r>
              <a:rPr lang="zh-CN" altLang="en-US" dirty="0"/>
              <a:t>单击此处编辑母版文本样式</a:t>
            </a:r>
          </a:p>
          <a:p>
            <a:pPr lvl="1" indent="-228600"/>
            <a:r>
              <a:rPr lang="zh-CN" altLang="en-US" dirty="0"/>
              <a:t>第二级</a:t>
            </a:r>
          </a:p>
          <a:p>
            <a:pPr lvl="2" indent="-228600"/>
            <a:r>
              <a:rPr lang="zh-CN" altLang="en-US" dirty="0"/>
              <a:t>第三级</a:t>
            </a:r>
          </a:p>
          <a:p>
            <a:pPr lvl="3" indent="-228600"/>
            <a:r>
              <a:rPr lang="zh-CN" altLang="en-US" dirty="0"/>
              <a:t>第四级</a:t>
            </a:r>
          </a:p>
          <a:p>
            <a:pPr lvl="4" indent="-228600"/>
            <a:r>
              <a:rPr lang="zh-CN" altLang="en-US" dirty="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p:spPr>
        <p:txBody>
          <a:bodyPr vert="horz" wrap="square" lIns="91440" tIns="45720" rIns="91440" bIns="45720" numCol="1" anchor="ctr" anchorCtr="0" compatLnSpc="1"/>
          <a:lstStyle>
            <a:lvl1pPr eaLnBrk="1" hangingPunct="1">
              <a:defRPr sz="1200">
                <a:solidFill>
                  <a:srgbClr val="898989"/>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C95F6C5-A2E1-46B9-A9B3-C17345C65C68}" type="datetimeFigureOut">
              <a:rPr kumimoji="0" lang="zh-CN" altLang="en-US" sz="1200" b="0" i="0" u="none" strike="noStrike" kern="1200" cap="none" spc="0" normalizeH="0" baseline="0" noProof="0">
                <a:ln>
                  <a:noFill/>
                </a:ln>
                <a:solidFill>
                  <a:srgbClr val="898989"/>
                </a:solidFill>
                <a:effectLst/>
                <a:uLnTx/>
                <a:uFillTx/>
                <a:latin typeface="Calibri" panose="020F050202020403020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2020/6/28</a:t>
            </a:fld>
            <a:endParaRPr kumimoji="0" lang="zh-CN" altLang="en-US" sz="1200" b="0" i="0" u="none" strike="noStrike" kern="1200" cap="none" spc="0" normalizeH="0" baseline="0" noProof="0">
              <a:ln>
                <a:noFill/>
              </a:ln>
              <a:solidFill>
                <a:srgbClr val="898989"/>
              </a:solidFill>
              <a:effectLst/>
              <a:uLnTx/>
              <a:uFillTx/>
              <a:latin typeface="Calibri" panose="020F0502020204030204" charset="0"/>
              <a:ea typeface="宋体" panose="02010600030101010101" pitchFamily="2" charset="-122"/>
              <a:cs typeface="+mn-cs"/>
            </a:endParaRPr>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p:spPr>
        <p:txBody>
          <a:bodyPr vert="horz" wrap="square" lIns="91440" tIns="45720" rIns="91440" bIns="45720" numCol="1" anchor="ctr" anchorCtr="0" compatLnSpc="1"/>
          <a:lstStyle>
            <a:lvl1pPr algn="ctr" eaLnBrk="1" hangingPunct="1">
              <a:defRPr sz="1200">
                <a:solidFill>
                  <a:srgbClr val="898989"/>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Calibri" panose="020F0502020204030204" charset="0"/>
              <a:ea typeface="宋体" panose="02010600030101010101" pitchFamily="2" charset="-122"/>
              <a:cs typeface="+mn-cs"/>
            </a:endParaRPr>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p:spPr>
        <p:txBody>
          <a:bodyPr vert="horz" wrap="square" lIns="91440" tIns="45720" rIns="91440" bIns="45720" numCol="1" anchor="ctr" anchorCtr="0" compatLnSpc="1"/>
          <a:lstStyle/>
          <a:p>
            <a:pPr lvl="0" algn="r" eaLnBrk="1" fontAlgn="base" hangingPunct="1"/>
            <a:fld id="{9A0DB2DC-4C9A-4742-B13C-FB6460FD3503}" type="slidenum">
              <a:rPr lang="zh-CN" altLang="en-US" sz="1200" strike="noStrike" noProof="1" dirty="0">
                <a:solidFill>
                  <a:srgbClr val="898989"/>
                </a:solidFill>
                <a:latin typeface="Calibri" panose="020F0502020204030204" charset="0"/>
                <a:ea typeface="宋体" panose="02010600030101010101" pitchFamily="2" charset="-122"/>
                <a:cs typeface="+mn-ea"/>
              </a:rPr>
              <a:pPr lvl="0" algn="r" eaLnBrk="1" fontAlgn="base" hangingPunct="1"/>
              <a:t>‹#›</a:t>
            </a:fld>
            <a:endParaRPr lang="zh-CN" altLang="en-US" sz="1200" strike="noStrike" noProof="1">
              <a:solidFill>
                <a:srgbClr val="898989"/>
              </a:solidFill>
            </a:endParaRPr>
          </a:p>
        </p:txBody>
      </p:sp>
      <p:pic>
        <p:nvPicPr>
          <p:cNvPr id="2050" name="Picture 2" descr="C:\Users\HHH\Desktop\视频水印小.png"/>
          <p:cNvPicPr>
            <a:picLocks noChangeAspect="1" noChangeArrowheads="1"/>
          </p:cNvPicPr>
          <p:nvPr userDrawn="1"/>
        </p:nvPicPr>
        <p:blipFill>
          <a:blip r:embed="rId14">
            <a:extLst>
              <a:ext uri="{28A0092B-C50C-407E-A947-70E740481C1C}">
                <a14:useLocalDpi xmlns:a14="http://schemas.microsoft.com/office/drawing/2010/main" xmlns="" val="0"/>
              </a:ext>
            </a:extLst>
          </a:blip>
          <a:srcRect/>
          <a:stretch>
            <a:fillRect/>
          </a:stretch>
        </p:blipFill>
        <p:spPr bwMode="auto">
          <a:xfrm>
            <a:off x="9085263" y="5837238"/>
            <a:ext cx="2108200" cy="292100"/>
          </a:xfrm>
          <a:prstGeom prst="rect">
            <a:avLst/>
          </a:prstGeom>
          <a:noFill/>
          <a:extLst>
            <a:ext uri="{909E8E84-426E-40DD-AFC4-6F175D3DCCD1}">
              <a14:hiddenFill xmlns:a14="http://schemas.microsoft.com/office/drawing/2010/main" xmlns="">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defRPr>
      </a:lvl6pPr>
      <a:lvl7pPr marL="29718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defRPr>
      </a:lvl7pPr>
      <a:lvl8pPr marL="34290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defRPr>
      </a:lvl8pPr>
      <a:lvl9pPr marL="3886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image" Target="NULL" TargetMode="External"/><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NULL" TargetMode="External"/><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23.xml.rels><?xml version="1.0" encoding="UTF-8" standalone="yes"?>
<Relationships xmlns="http://schemas.openxmlformats.org/package/2006/relationships"><Relationship Id="rId8" Type="http://schemas.openxmlformats.org/officeDocument/2006/relationships/tags" Target="../tags/tag12.xml"/><Relationship Id="rId13" Type="http://schemas.openxmlformats.org/officeDocument/2006/relationships/tags" Target="../tags/tag17.xml"/><Relationship Id="rId18" Type="http://schemas.openxmlformats.org/officeDocument/2006/relationships/tags" Target="../tags/tag22.xml"/><Relationship Id="rId26" Type="http://schemas.openxmlformats.org/officeDocument/2006/relationships/tags" Target="../tags/tag30.xml"/><Relationship Id="rId3" Type="http://schemas.openxmlformats.org/officeDocument/2006/relationships/tags" Target="../tags/tag7.xml"/><Relationship Id="rId21" Type="http://schemas.openxmlformats.org/officeDocument/2006/relationships/tags" Target="../tags/tag25.xml"/><Relationship Id="rId7" Type="http://schemas.openxmlformats.org/officeDocument/2006/relationships/tags" Target="../tags/tag11.xml"/><Relationship Id="rId12" Type="http://schemas.openxmlformats.org/officeDocument/2006/relationships/tags" Target="../tags/tag16.xml"/><Relationship Id="rId17" Type="http://schemas.openxmlformats.org/officeDocument/2006/relationships/tags" Target="../tags/tag21.xml"/><Relationship Id="rId25" Type="http://schemas.openxmlformats.org/officeDocument/2006/relationships/tags" Target="../tags/tag29.xml"/><Relationship Id="rId2" Type="http://schemas.openxmlformats.org/officeDocument/2006/relationships/tags" Target="../tags/tag6.xml"/><Relationship Id="rId16" Type="http://schemas.openxmlformats.org/officeDocument/2006/relationships/tags" Target="../tags/tag20.xml"/><Relationship Id="rId20" Type="http://schemas.openxmlformats.org/officeDocument/2006/relationships/tags" Target="../tags/tag24.xml"/><Relationship Id="rId29" Type="http://schemas.openxmlformats.org/officeDocument/2006/relationships/slide" Target="slide2.xml"/><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tags" Target="../tags/tag15.xml"/><Relationship Id="rId24" Type="http://schemas.openxmlformats.org/officeDocument/2006/relationships/tags" Target="../tags/tag28.xml"/><Relationship Id="rId5" Type="http://schemas.openxmlformats.org/officeDocument/2006/relationships/tags" Target="../tags/tag9.xml"/><Relationship Id="rId15" Type="http://schemas.openxmlformats.org/officeDocument/2006/relationships/tags" Target="../tags/tag19.xml"/><Relationship Id="rId23" Type="http://schemas.openxmlformats.org/officeDocument/2006/relationships/tags" Target="../tags/tag27.xml"/><Relationship Id="rId28" Type="http://schemas.openxmlformats.org/officeDocument/2006/relationships/slide" Target="slide18.xml"/><Relationship Id="rId10" Type="http://schemas.openxmlformats.org/officeDocument/2006/relationships/tags" Target="../tags/tag14.xml"/><Relationship Id="rId19" Type="http://schemas.openxmlformats.org/officeDocument/2006/relationships/tags" Target="../tags/tag23.xml"/><Relationship Id="rId4" Type="http://schemas.openxmlformats.org/officeDocument/2006/relationships/tags" Target="../tags/tag8.xml"/><Relationship Id="rId9" Type="http://schemas.openxmlformats.org/officeDocument/2006/relationships/tags" Target="../tags/tag13.xml"/><Relationship Id="rId14" Type="http://schemas.openxmlformats.org/officeDocument/2006/relationships/tags" Target="../tags/tag18.xml"/><Relationship Id="rId22" Type="http://schemas.openxmlformats.org/officeDocument/2006/relationships/tags" Target="../tags/tag26.xml"/><Relationship Id="rId27"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jpeg"/></Relationships>
</file>

<file path=ppt/slides/_rels/slide25.xml.rels><?xml version="1.0" encoding="UTF-8" standalone="yes"?>
<Relationships xmlns="http://schemas.openxmlformats.org/package/2006/relationships"><Relationship Id="rId3" Type="http://schemas.microsoft.com/office/2007/relationships/hdphoto" Target="../media/image43.wdp"/><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eg"/></Relationships>
</file>

<file path=ppt/slides/_rels/slide3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直角三角形 16"/>
          <p:cNvSpPr/>
          <p:nvPr/>
        </p:nvSpPr>
        <p:spPr>
          <a:xfrm>
            <a:off x="0" y="1770063"/>
            <a:ext cx="4427538" cy="5087938"/>
          </a:xfrm>
          <a:prstGeom prst="rtTriangl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 name="直角三角形 7"/>
          <p:cNvSpPr/>
          <p:nvPr/>
        </p:nvSpPr>
        <p:spPr>
          <a:xfrm>
            <a:off x="0" y="2459038"/>
            <a:ext cx="3825875" cy="4398963"/>
          </a:xfrm>
          <a:prstGeom prst="rtTriangle">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3" name="文本框 22"/>
          <p:cNvSpPr txBox="1"/>
          <p:nvPr/>
        </p:nvSpPr>
        <p:spPr>
          <a:xfrm>
            <a:off x="1897061" y="2968172"/>
            <a:ext cx="10177780" cy="922020"/>
          </a:xfrm>
          <a:prstGeom prst="rect">
            <a:avLst/>
          </a:prstGeom>
          <a:noFill/>
          <a:ln w="9525">
            <a:noFill/>
          </a:ln>
        </p:spPr>
        <p:txBody>
          <a:bodyPr wrap="none" anchor="t">
            <a:spAutoFit/>
          </a:bodyPr>
          <a:lstStyle/>
          <a:p>
            <a:pPr lvl="0" indent="0"/>
            <a:r>
              <a:rPr lang="zh-CN" altLang="en-US" sz="5400" b="1" dirty="0">
                <a:solidFill>
                  <a:schemeClr val="tx1"/>
                </a:solidFill>
                <a:latin typeface="黑体" panose="02010609060101010101" pitchFamily="49" charset="-122"/>
                <a:ea typeface="黑体" panose="02010609060101010101" pitchFamily="49" charset="-122"/>
              </a:rPr>
              <a:t>第</a:t>
            </a:r>
            <a:r>
              <a:rPr lang="en-US" altLang="zh-CN" sz="5400" b="1" dirty="0" smtClean="0">
                <a:solidFill>
                  <a:schemeClr val="tx1"/>
                </a:solidFill>
                <a:latin typeface="黑体" panose="02010609060101010101" pitchFamily="49" charset="-122"/>
                <a:ea typeface="黑体" panose="02010609060101010101" pitchFamily="49" charset="-122"/>
              </a:rPr>
              <a:t>22</a:t>
            </a:r>
            <a:r>
              <a:rPr lang="zh-CN" altLang="en-US" sz="5400" b="1" dirty="0" smtClean="0">
                <a:solidFill>
                  <a:schemeClr val="tx1"/>
                </a:solidFill>
                <a:latin typeface="黑体" panose="02010609060101010101" pitchFamily="49" charset="-122"/>
                <a:ea typeface="黑体" panose="02010609060101010101" pitchFamily="49" charset="-122"/>
              </a:rPr>
              <a:t>课</a:t>
            </a:r>
            <a:r>
              <a:rPr lang="en-US" altLang="zh-CN" sz="5400" b="1" dirty="0" smtClean="0">
                <a:solidFill>
                  <a:srgbClr val="E67432"/>
                </a:solidFill>
                <a:latin typeface="黑体" panose="02010609060101010101" pitchFamily="49" charset="-122"/>
                <a:ea typeface="黑体" panose="02010609060101010101" pitchFamily="49" charset="-122"/>
              </a:rPr>
              <a:t> </a:t>
            </a:r>
            <a:r>
              <a:rPr lang="zh-CN" altLang="en-US" sz="5400" b="1" dirty="0" smtClean="0">
                <a:latin typeface="黑体" panose="02010609060101010101" pitchFamily="49" charset="-122"/>
                <a:ea typeface="黑体" panose="02010609060101010101" pitchFamily="49" charset="-122"/>
              </a:rPr>
              <a:t>世界多极化与经济全球化</a:t>
            </a:r>
            <a:endParaRPr lang="zh-CN" altLang="en-US" sz="5400" b="1" dirty="0">
              <a:latin typeface="黑体" panose="02010609060101010101" pitchFamily="49" charset="-122"/>
              <a:ea typeface="黑体" panose="02010609060101010101" pitchFamily="49" charset="-122"/>
            </a:endParaRPr>
          </a:p>
        </p:txBody>
      </p:sp>
      <p:pic>
        <p:nvPicPr>
          <p:cNvPr id="1026" name="Picture 2" descr="C:\Users\HHH\Desktop\网站标志.g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19588" y="1743076"/>
            <a:ext cx="41624" cy="41529"/>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spd="slow">
    <p:comb/>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4698722" cy="584775"/>
          </a:xfrm>
          <a:prstGeom prst="rect">
            <a:avLst/>
          </a:prstGeom>
          <a:solidFill>
            <a:schemeClr val="accent6">
              <a:lumMod val="50000"/>
            </a:schemeClr>
          </a:solidFill>
        </p:spPr>
        <p:txBody>
          <a:bodyPr wrap="none">
            <a:spAutoFit/>
          </a:bodyPr>
          <a:lstStyle/>
          <a:p>
            <a:pPr>
              <a:spcAft>
                <a:spcPts val="0"/>
              </a:spcAft>
            </a:pPr>
            <a:r>
              <a:rPr lang="zh-CN" altLang="zh-CN" sz="3200" b="1" dirty="0">
                <a:solidFill>
                  <a:schemeClr val="bg1"/>
                </a:solidFill>
                <a:latin typeface="+mn-ea"/>
                <a:cs typeface="Times New Roman" panose="02020603050405020304" pitchFamily="18" charset="0"/>
              </a:rPr>
              <a:t>一、世界多极化发展趋势</a:t>
            </a:r>
            <a:endParaRPr lang="zh-CN" altLang="zh-CN" sz="3200" dirty="0">
              <a:solidFill>
                <a:schemeClr val="bg1"/>
              </a:solidFill>
              <a:latin typeface="+mn-ea"/>
              <a:cs typeface="Times New Roman" panose="02020603050405020304" pitchFamily="18" charset="0"/>
            </a:endParaRPr>
          </a:p>
        </p:txBody>
      </p:sp>
      <p:sp>
        <p:nvSpPr>
          <p:cNvPr id="4" name="矩形 3"/>
          <p:cNvSpPr/>
          <p:nvPr/>
        </p:nvSpPr>
        <p:spPr>
          <a:xfrm>
            <a:off x="350256" y="750233"/>
            <a:ext cx="6103620" cy="521970"/>
          </a:xfrm>
          <a:prstGeom prst="rect">
            <a:avLst/>
          </a:prstGeom>
        </p:spPr>
        <p:txBody>
          <a:bodyPr wrap="none">
            <a:spAutoFit/>
          </a:bodyPr>
          <a:lstStyle/>
          <a:p>
            <a:r>
              <a:rPr lang="en-US" altLang="zh-CN" sz="2800" b="1" dirty="0">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800" b="1" dirty="0">
                <a:latin typeface="华文中宋" panose="02010600040101010101" pitchFamily="2" charset="-122"/>
                <a:ea typeface="华文中宋" panose="02010600040101010101" pitchFamily="2" charset="-122"/>
                <a:cs typeface="Times New Roman" panose="02020603050405020304" pitchFamily="18" charset="0"/>
              </a:rPr>
              <a:t>、当今格局：多极化趋势持续发展，</a:t>
            </a:r>
            <a:endParaRPr lang="zh-CN" altLang="en-US" sz="2800" b="1" dirty="0">
              <a:latin typeface="华文中宋" panose="02010600040101010101" pitchFamily="2" charset="-122"/>
              <a:ea typeface="华文中宋" panose="02010600040101010101" pitchFamily="2" charset="-122"/>
            </a:endParaRPr>
          </a:p>
        </p:txBody>
      </p:sp>
      <p:pic>
        <p:nvPicPr>
          <p:cNvPr id="13" name="图片 12"/>
          <p:cNvPicPr>
            <a:picLocks noChangeAspect="1"/>
          </p:cNvPicPr>
          <p:nvPr/>
        </p:nvPicPr>
        <p:blipFill rotWithShape="1">
          <a:blip r:embed="rId2" cstate="print"/>
          <a:srcRect t="11087"/>
          <a:stretch>
            <a:fillRect/>
          </a:stretch>
        </p:blipFill>
        <p:spPr>
          <a:xfrm>
            <a:off x="227330" y="1787525"/>
            <a:ext cx="3869055" cy="2580640"/>
          </a:xfrm>
          <a:prstGeom prst="rect">
            <a:avLst/>
          </a:prstGeom>
          <a:ln>
            <a:noFill/>
          </a:ln>
          <a:effectLst>
            <a:outerShdw blurRad="190500" algn="tl" rotWithShape="0">
              <a:srgbClr val="000000">
                <a:alpha val="70000"/>
              </a:srgbClr>
            </a:outerShdw>
          </a:effectLst>
        </p:spPr>
      </p:pic>
      <p:grpSp>
        <p:nvGrpSpPr>
          <p:cNvPr id="9" name="组合 8"/>
          <p:cNvGrpSpPr/>
          <p:nvPr/>
        </p:nvGrpSpPr>
        <p:grpSpPr>
          <a:xfrm>
            <a:off x="5076825" y="2032635"/>
            <a:ext cx="6145530" cy="2090420"/>
            <a:chOff x="7400" y="2489"/>
            <a:chExt cx="9678" cy="3292"/>
          </a:xfrm>
        </p:grpSpPr>
        <p:sp>
          <p:nvSpPr>
            <p:cNvPr id="2" name="文本框 1"/>
            <p:cNvSpPr txBox="1"/>
            <p:nvPr/>
          </p:nvSpPr>
          <p:spPr>
            <a:xfrm>
              <a:off x="7400" y="2489"/>
              <a:ext cx="9678" cy="2858"/>
            </a:xfrm>
            <a:prstGeom prst="rect">
              <a:avLst/>
            </a:prstGeom>
            <a:noFill/>
          </p:spPr>
          <p:txBody>
            <a:bodyPr wrap="square" rtlCol="0">
              <a:spAutoFit/>
            </a:bodyPr>
            <a:lstStyle/>
            <a:p>
              <a:pPr fontAlgn="auto">
                <a:lnSpc>
                  <a:spcPct val="200000"/>
                </a:lnSpc>
              </a:pPr>
              <a:r>
                <a:rPr lang="zh-CN" altLang="en-US" sz="2800"/>
                <a:t>思考点：</a:t>
              </a:r>
            </a:p>
            <a:p>
              <a:pPr fontAlgn="auto">
                <a:lnSpc>
                  <a:spcPct val="200000"/>
                </a:lnSpc>
              </a:pPr>
              <a:r>
                <a:rPr lang="zh-CN" altLang="en-US" sz="2800"/>
                <a:t>推动世界多极化的主要因素有哪些</a:t>
              </a:r>
              <a:r>
                <a:rPr lang="en-US" altLang="zh-CN" sz="2800"/>
                <a:t>?</a:t>
              </a:r>
            </a:p>
          </p:txBody>
        </p:sp>
        <p:grpSp>
          <p:nvGrpSpPr>
            <p:cNvPr id="8" name="组合 7"/>
            <p:cNvGrpSpPr/>
            <p:nvPr/>
          </p:nvGrpSpPr>
          <p:grpSpPr>
            <a:xfrm>
              <a:off x="7458" y="3619"/>
              <a:ext cx="9220" cy="2162"/>
              <a:chOff x="8721" y="2489"/>
              <a:chExt cx="9220" cy="2162"/>
            </a:xfrm>
          </p:grpSpPr>
          <p:cxnSp>
            <p:nvCxnSpPr>
              <p:cNvPr id="6" name="直接连接符 5"/>
              <p:cNvCxnSpPr/>
              <p:nvPr/>
            </p:nvCxnSpPr>
            <p:spPr>
              <a:xfrm>
                <a:off x="11338" y="2489"/>
                <a:ext cx="6579" cy="38"/>
              </a:xfrm>
              <a:prstGeom prst="line">
                <a:avLst/>
              </a:prstGeom>
              <a:ln w="28575" cmpd="sng">
                <a:solidFill>
                  <a:srgbClr val="C00000"/>
                </a:solidFill>
                <a:prstDash val="sysDot"/>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8721" y="4626"/>
                <a:ext cx="9220" cy="25"/>
              </a:xfrm>
              <a:prstGeom prst="line">
                <a:avLst/>
              </a:prstGeom>
              <a:ln w="28575" cmpd="sng">
                <a:solidFill>
                  <a:srgbClr val="C00000"/>
                </a:solidFill>
                <a:prstDash val="sysDot"/>
              </a:ln>
            </p:spPr>
            <p:style>
              <a:lnRef idx="1">
                <a:schemeClr val="accent1"/>
              </a:lnRef>
              <a:fillRef idx="0">
                <a:schemeClr val="accent1"/>
              </a:fillRef>
              <a:effectRef idx="0">
                <a:schemeClr val="accent1"/>
              </a:effectRef>
              <a:fontRef idx="minor">
                <a:schemeClr val="tx1"/>
              </a:fontRef>
            </p:style>
          </p:cxnSp>
        </p:grpSp>
      </p:grpSp>
      <p:sp>
        <p:nvSpPr>
          <p:cNvPr id="39937" name="文本占位符 20481"/>
          <p:cNvSpPr>
            <a:spLocks noGrp="1" noChangeArrowheads="1"/>
          </p:cNvSpPr>
          <p:nvPr/>
        </p:nvSpPr>
        <p:spPr>
          <a:xfrm>
            <a:off x="84455" y="4526915"/>
            <a:ext cx="11994515" cy="2245360"/>
          </a:xfrm>
          <a:prstGeom prst="rect">
            <a:avLst/>
          </a:prstGeom>
          <a:ln w="19050">
            <a:solidFill>
              <a:schemeClr val="accent6">
                <a:lumMod val="50000"/>
              </a:schemeClr>
            </a:solidFill>
          </a:ln>
        </p:spPr>
        <p:txBody>
          <a:bodyPr vert="horz" wrap="square" lIns="91440" tIns="45720" rIns="91440" bIns="45720" rtlCol="0">
            <a:sp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457200">
              <a:spcBef>
                <a:spcPts val="0"/>
              </a:spcBef>
              <a:buNone/>
            </a:pPr>
            <a:r>
              <a:rPr lang="zh-CN" altLang="en-US" sz="2800" b="1" dirty="0">
                <a:latin typeface="仿宋" panose="02010609060101010101" pitchFamily="49" charset="-122"/>
                <a:ea typeface="仿宋" panose="02010609060101010101" pitchFamily="49" charset="-122"/>
              </a:rPr>
              <a:t>我们正在经历着世界近代历史上第三次重大的力量转移。就是正在发生着的世界的崛起，即“后美国时代”。世界力量的分配正在发生着转移，正在偏离美国的统治地位。</a:t>
            </a:r>
            <a:r>
              <a:rPr lang="zh-CN" altLang="en-US" sz="2800" b="1" dirty="0">
                <a:solidFill>
                  <a:srgbClr val="FF0000"/>
                </a:solidFill>
                <a:latin typeface="仿宋" panose="02010609060101010101" pitchFamily="49" charset="-122"/>
                <a:ea typeface="仿宋" panose="02010609060101010101" pitchFamily="49" charset="-122"/>
              </a:rPr>
              <a:t>这不是一个美国衰落的世界，而是一个其他国家崛起的世界，</a:t>
            </a:r>
            <a:r>
              <a:rPr lang="zh-CN" altLang="en-US" sz="2800" b="1" dirty="0">
                <a:latin typeface="仿宋" panose="02010609060101010101" pitchFamily="49" charset="-122"/>
                <a:ea typeface="仿宋" panose="02010609060101010101" pitchFamily="49" charset="-122"/>
              </a:rPr>
              <a:t>一个由许多地方和许多人定义的世界。</a:t>
            </a:r>
            <a:endParaRPr lang="en-US" altLang="zh-CN" sz="2800" b="1" dirty="0">
              <a:latin typeface="仿宋" panose="02010609060101010101" pitchFamily="49" charset="-122"/>
              <a:ea typeface="仿宋" panose="02010609060101010101" pitchFamily="49" charset="-122"/>
            </a:endParaRPr>
          </a:p>
          <a:p>
            <a:pPr marL="0" indent="457200" algn="r">
              <a:spcBef>
                <a:spcPts val="0"/>
              </a:spcBef>
              <a:buNone/>
            </a:pPr>
            <a:r>
              <a:rPr lang="en-US" altLang="zh-CN" sz="2800" b="1" dirty="0">
                <a:latin typeface="仿宋" panose="02010609060101010101" pitchFamily="49" charset="-122"/>
                <a:ea typeface="仿宋" panose="02010609060101010101" pitchFamily="49" charset="-122"/>
              </a:rPr>
              <a:t>——</a:t>
            </a:r>
            <a:r>
              <a:rPr lang="zh-CN" altLang="en-US" sz="2800" b="1" dirty="0">
                <a:latin typeface="仿宋" panose="02010609060101010101" pitchFamily="49" charset="-122"/>
                <a:ea typeface="仿宋" panose="02010609060101010101" pitchFamily="49" charset="-122"/>
              </a:rPr>
              <a:t>卡扎利亚</a:t>
            </a:r>
          </a:p>
        </p:txBody>
      </p:sp>
      <p:sp>
        <p:nvSpPr>
          <p:cNvPr id="5" name="文本框 4"/>
          <p:cNvSpPr txBox="1"/>
          <p:nvPr/>
        </p:nvSpPr>
        <p:spPr>
          <a:xfrm>
            <a:off x="6454140" y="765810"/>
            <a:ext cx="1607820" cy="521970"/>
          </a:xfrm>
          <a:prstGeom prst="rect">
            <a:avLst/>
          </a:prstGeom>
          <a:noFill/>
        </p:spPr>
        <p:txBody>
          <a:bodyPr wrap="none" rtlCol="0">
            <a:spAutoFit/>
          </a:bodyPr>
          <a:lstStyle/>
          <a:p>
            <a:pPr algn="l"/>
            <a:r>
              <a:rPr lang="zh-CN" altLang="zh-CN" sz="2800" b="1" dirty="0">
                <a:latin typeface="华文中宋" panose="02010600040101010101" pitchFamily="2" charset="-122"/>
                <a:ea typeface="华文中宋" panose="02010600040101010101" pitchFamily="2" charset="-122"/>
                <a:cs typeface="Times New Roman" panose="02020603050405020304" pitchFamily="18" charset="0"/>
                <a:sym typeface="+mn-ea"/>
              </a:rPr>
              <a:t>一超多强</a:t>
            </a:r>
            <a:endParaRPr lang="zh-CN" altLang="en-US" sz="2800" b="1" dirty="0">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9937"/>
                                        </p:tgtEl>
                                        <p:attrNameLst>
                                          <p:attrName>style.visibility</p:attrName>
                                        </p:attrNameLst>
                                      </p:cBhvr>
                                      <p:to>
                                        <p:strVal val="visible"/>
                                      </p:to>
                                    </p:set>
                                    <p:animEffect transition="in" filter="blinds(horizontal)">
                                      <p:cBhvr>
                                        <p:cTn id="10" dur="500"/>
                                        <p:tgtEl>
                                          <p:spTgt spid="39937"/>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linds(horizontal)">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7" grpId="0" bldLvl="0" animBg="1"/>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335" y="57150"/>
            <a:ext cx="4570730" cy="521970"/>
          </a:xfrm>
          <a:prstGeom prst="rect">
            <a:avLst/>
          </a:prstGeom>
          <a:noFill/>
        </p:spPr>
        <p:txBody>
          <a:bodyPr wrap="square" rtlCol="0" anchor="t">
            <a:spAutoFit/>
          </a:bodyPr>
          <a:lstStyle/>
          <a:p>
            <a:r>
              <a:rPr lang="zh-CN" altLang="zh-CN" sz="2800" b="1" dirty="0" smtClean="0">
                <a:sym typeface="+mn-ea"/>
              </a:rPr>
              <a:t>一</a:t>
            </a:r>
            <a:r>
              <a:rPr lang="zh-CN" altLang="zh-CN" sz="2800" b="1" dirty="0">
                <a:sym typeface="+mn-ea"/>
              </a:rPr>
              <a:t>、世界多极化发展趋势</a:t>
            </a:r>
          </a:p>
        </p:txBody>
      </p:sp>
      <p:grpSp>
        <p:nvGrpSpPr>
          <p:cNvPr id="3" name="组合 2"/>
          <p:cNvGrpSpPr/>
          <p:nvPr/>
        </p:nvGrpSpPr>
        <p:grpSpPr>
          <a:xfrm>
            <a:off x="-13335" y="551180"/>
            <a:ext cx="2814320" cy="355600"/>
            <a:chOff x="-21" y="868"/>
            <a:chExt cx="4432" cy="560"/>
          </a:xfrm>
        </p:grpSpPr>
        <p:sp>
          <p:nvSpPr>
            <p:cNvPr id="52" name="任意多边形 51"/>
            <p:cNvSpPr/>
            <p:nvPr/>
          </p:nvSpPr>
          <p:spPr>
            <a:xfrm>
              <a:off x="-21" y="978"/>
              <a:ext cx="4433"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21" y="868"/>
              <a:ext cx="3586"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4" name="表格 3"/>
          <p:cNvGraphicFramePr/>
          <p:nvPr>
            <p:custDataLst>
              <p:tags r:id="rId1"/>
            </p:custDataLst>
          </p:nvPr>
        </p:nvGraphicFramePr>
        <p:xfrm>
          <a:off x="5684520" y="1480820"/>
          <a:ext cx="6486525" cy="4001135"/>
        </p:xfrm>
        <a:graphic>
          <a:graphicData uri="http://schemas.openxmlformats.org/drawingml/2006/table">
            <a:tbl>
              <a:tblPr firstRow="1" bandRow="1">
                <a:tableStyleId>{5C22544A-7EE6-4342-B048-85BDC9FD1C3A}</a:tableStyleId>
              </a:tblPr>
              <a:tblGrid>
                <a:gridCol w="1287780"/>
                <a:gridCol w="1332230"/>
                <a:gridCol w="1833245"/>
                <a:gridCol w="2033270"/>
              </a:tblGrid>
              <a:tr h="487680">
                <a:tc>
                  <a:txBody>
                    <a:bodyPr/>
                    <a:lstStyle/>
                    <a:p>
                      <a:pPr>
                        <a:buNone/>
                      </a:pPr>
                      <a:r>
                        <a:rPr lang="zh-CN" altLang="zh-CN" sz="2400" b="1">
                          <a:latin typeface="宋体" panose="02010600030101010101" pitchFamily="2" charset="-122"/>
                          <a:ea typeface="宋体" panose="02010600030101010101" pitchFamily="2" charset="-122"/>
                        </a:rPr>
                        <a:t>时间</a:t>
                      </a:r>
                    </a:p>
                  </a:txBody>
                  <a:tcPr/>
                </a:tc>
                <a:tc>
                  <a:txBody>
                    <a:bodyPr/>
                    <a:lstStyle/>
                    <a:p>
                      <a:pPr>
                        <a:buNone/>
                      </a:pPr>
                      <a:r>
                        <a:rPr lang="zh-CN" altLang="en-US" sz="2400" b="1">
                          <a:latin typeface="宋体" panose="02010600030101010101" pitchFamily="2" charset="-122"/>
                          <a:ea typeface="宋体" panose="02010600030101010101" pitchFamily="2" charset="-122"/>
                        </a:rPr>
                        <a:t>战争</a:t>
                      </a:r>
                    </a:p>
                  </a:txBody>
                  <a:tcPr/>
                </a:tc>
                <a:tc>
                  <a:txBody>
                    <a:bodyPr/>
                    <a:lstStyle/>
                    <a:p>
                      <a:pPr>
                        <a:buNone/>
                      </a:pPr>
                      <a:r>
                        <a:rPr lang="zh-CN" altLang="en-US" sz="2400" b="1">
                          <a:latin typeface="宋体" panose="02010600030101010101" pitchFamily="2" charset="-122"/>
                          <a:ea typeface="宋体" panose="02010600030101010101" pitchFamily="2" charset="-122"/>
                        </a:rPr>
                        <a:t>发动国家</a:t>
                      </a:r>
                    </a:p>
                  </a:txBody>
                  <a:tcPr/>
                </a:tc>
                <a:tc>
                  <a:txBody>
                    <a:bodyPr/>
                    <a:lstStyle/>
                    <a:p>
                      <a:pPr>
                        <a:buNone/>
                      </a:pPr>
                      <a:r>
                        <a:rPr lang="zh-CN" altLang="en-US" sz="2400" b="1">
                          <a:latin typeface="宋体" panose="02010600030101010101" pitchFamily="2" charset="-122"/>
                          <a:ea typeface="宋体" panose="02010600030101010101" pitchFamily="2" charset="-122"/>
                        </a:rPr>
                        <a:t>发动理由</a:t>
                      </a:r>
                    </a:p>
                  </a:txBody>
                  <a:tcPr/>
                </a:tc>
              </a:tr>
              <a:tr h="876935">
                <a:tc>
                  <a:txBody>
                    <a:bodyPr/>
                    <a:lstStyle/>
                    <a:p>
                      <a:pPr>
                        <a:buNone/>
                      </a:pPr>
                      <a:r>
                        <a:rPr lang="en-US" altLang="zh-CN" sz="2400" b="1">
                          <a:latin typeface="宋体" panose="02010600030101010101" pitchFamily="2" charset="-122"/>
                          <a:ea typeface="宋体" panose="02010600030101010101" pitchFamily="2" charset="-122"/>
                          <a:cs typeface="宋体" panose="02010600030101010101" pitchFamily="2" charset="-122"/>
                        </a:rPr>
                        <a:t>1999</a:t>
                      </a:r>
                      <a:r>
                        <a:rPr lang="zh-CN" altLang="en-US" sz="2400" b="1">
                          <a:latin typeface="宋体" panose="02010600030101010101" pitchFamily="2" charset="-122"/>
                          <a:ea typeface="宋体" panose="02010600030101010101" pitchFamily="2" charset="-122"/>
                          <a:cs typeface="宋体" panose="02010600030101010101" pitchFamily="2" charset="-122"/>
                        </a:rPr>
                        <a:t>年</a:t>
                      </a:r>
                    </a:p>
                  </a:txBody>
                  <a:tcPr/>
                </a:tc>
                <a:tc>
                  <a:txBody>
                    <a:bodyPr/>
                    <a:lstStyle/>
                    <a:p>
                      <a:pPr>
                        <a:buNone/>
                      </a:pPr>
                      <a:r>
                        <a:rPr lang="zh-CN" altLang="en-US" sz="2400" b="1">
                          <a:latin typeface="宋体" panose="02010600030101010101" pitchFamily="2" charset="-122"/>
                          <a:ea typeface="宋体" panose="02010600030101010101" pitchFamily="2" charset="-122"/>
                        </a:rPr>
                        <a:t>科索沃战争</a:t>
                      </a:r>
                    </a:p>
                  </a:txBody>
                  <a:tcPr/>
                </a:tc>
                <a:tc>
                  <a:txBody>
                    <a:bodyPr/>
                    <a:lstStyle/>
                    <a:p>
                      <a:pPr>
                        <a:buNone/>
                      </a:pPr>
                      <a:r>
                        <a:rPr lang="zh-CN" altLang="en-US" sz="2400" b="1">
                          <a:latin typeface="宋体" panose="02010600030101010101" pitchFamily="2" charset="-122"/>
                          <a:ea typeface="宋体" panose="02010600030101010101" pitchFamily="2" charset="-122"/>
                        </a:rPr>
                        <a:t>美国等北约</a:t>
                      </a:r>
                      <a:r>
                        <a:rPr lang="en-US" altLang="zh-CN" sz="2400" b="1">
                          <a:latin typeface="宋体" panose="02010600030101010101" pitchFamily="2" charset="-122"/>
                          <a:ea typeface="宋体" panose="02010600030101010101" pitchFamily="2" charset="-122"/>
                        </a:rPr>
                        <a:t>19</a:t>
                      </a:r>
                      <a:r>
                        <a:rPr lang="zh-CN" altLang="en-US" sz="2400" b="1">
                          <a:latin typeface="宋体" panose="02010600030101010101" pitchFamily="2" charset="-122"/>
                          <a:ea typeface="宋体" panose="02010600030101010101" pitchFamily="2" charset="-122"/>
                        </a:rPr>
                        <a:t>个国家</a:t>
                      </a:r>
                    </a:p>
                  </a:txBody>
                  <a:tcPr/>
                </a:tc>
                <a:tc>
                  <a:txBody>
                    <a:bodyPr/>
                    <a:lstStyle/>
                    <a:p>
                      <a:pPr>
                        <a:buNone/>
                      </a:pPr>
                      <a:r>
                        <a:rPr lang="zh-CN" altLang="en-US" sz="2400" b="1">
                          <a:latin typeface="宋体" panose="02010600030101010101" pitchFamily="2" charset="-122"/>
                          <a:ea typeface="宋体" panose="02010600030101010101" pitchFamily="2" charset="-122"/>
                        </a:rPr>
                        <a:t>民主、人权</a:t>
                      </a:r>
                    </a:p>
                  </a:txBody>
                  <a:tcPr/>
                </a:tc>
              </a:tr>
              <a:tr h="877570">
                <a:tc>
                  <a:txBody>
                    <a:bodyPr/>
                    <a:lstStyle/>
                    <a:p>
                      <a:pPr>
                        <a:buNone/>
                      </a:pPr>
                      <a:r>
                        <a:rPr lang="en-US" altLang="zh-CN" sz="2400" b="1">
                          <a:latin typeface="宋体" panose="02010600030101010101" pitchFamily="2" charset="-122"/>
                          <a:ea typeface="宋体" panose="02010600030101010101" pitchFamily="2" charset="-122"/>
                          <a:cs typeface="宋体" panose="02010600030101010101" pitchFamily="2" charset="-122"/>
                        </a:rPr>
                        <a:t>2001</a:t>
                      </a:r>
                      <a:r>
                        <a:rPr lang="zh-CN" altLang="en-US" sz="2400" b="1">
                          <a:latin typeface="宋体" panose="02010600030101010101" pitchFamily="2" charset="-122"/>
                          <a:ea typeface="宋体" panose="02010600030101010101" pitchFamily="2" charset="-122"/>
                          <a:cs typeface="宋体" panose="02010600030101010101" pitchFamily="2" charset="-122"/>
                        </a:rPr>
                        <a:t>年</a:t>
                      </a:r>
                    </a:p>
                  </a:txBody>
                  <a:tcPr/>
                </a:tc>
                <a:tc>
                  <a:txBody>
                    <a:bodyPr/>
                    <a:lstStyle/>
                    <a:p>
                      <a:pPr>
                        <a:buNone/>
                      </a:pPr>
                      <a:r>
                        <a:rPr lang="zh-CN" altLang="en-US" sz="2400" b="1">
                          <a:latin typeface="宋体" panose="02010600030101010101" pitchFamily="2" charset="-122"/>
                          <a:ea typeface="宋体" panose="02010600030101010101" pitchFamily="2" charset="-122"/>
                        </a:rPr>
                        <a:t>阿富汗战争</a:t>
                      </a:r>
                    </a:p>
                  </a:txBody>
                  <a:tcPr/>
                </a:tc>
                <a:tc>
                  <a:txBody>
                    <a:bodyPr/>
                    <a:lstStyle/>
                    <a:p>
                      <a:pPr>
                        <a:buNone/>
                      </a:pPr>
                      <a:r>
                        <a:rPr lang="zh-CN" altLang="en-US" sz="2400" b="1">
                          <a:latin typeface="宋体" panose="02010600030101010101" pitchFamily="2" charset="-122"/>
                          <a:ea typeface="宋体" panose="02010600030101010101" pitchFamily="2" charset="-122"/>
                        </a:rPr>
                        <a:t>美国等北约部分国家</a:t>
                      </a:r>
                    </a:p>
                  </a:txBody>
                  <a:tcPr/>
                </a:tc>
                <a:tc>
                  <a:txBody>
                    <a:bodyPr/>
                    <a:lstStyle/>
                    <a:p>
                      <a:pPr>
                        <a:buNone/>
                      </a:pPr>
                      <a:r>
                        <a:rPr lang="en-US" altLang="zh-CN" sz="2400"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反恐</a:t>
                      </a:r>
                      <a:r>
                        <a:rPr lang="en-US" altLang="zh-CN" sz="2400" b="1">
                          <a:latin typeface="宋体" panose="02010600030101010101" pitchFamily="2" charset="-122"/>
                          <a:ea typeface="宋体" panose="02010600030101010101" pitchFamily="2" charset="-122"/>
                        </a:rPr>
                        <a:t>”</a:t>
                      </a:r>
                    </a:p>
                  </a:txBody>
                  <a:tcPr/>
                </a:tc>
              </a:tr>
              <a:tr h="881380">
                <a:tc>
                  <a:txBody>
                    <a:bodyPr/>
                    <a:lstStyle/>
                    <a:p>
                      <a:pPr>
                        <a:buNone/>
                      </a:pPr>
                      <a:r>
                        <a:rPr lang="en-US" altLang="zh-CN" sz="2400" b="1">
                          <a:latin typeface="宋体" panose="02010600030101010101" pitchFamily="2" charset="-122"/>
                          <a:ea typeface="宋体" panose="02010600030101010101" pitchFamily="2" charset="-122"/>
                          <a:cs typeface="宋体" panose="02010600030101010101" pitchFamily="2" charset="-122"/>
                        </a:rPr>
                        <a:t>2003</a:t>
                      </a:r>
                      <a:r>
                        <a:rPr lang="zh-CN" altLang="en-US" sz="2400" b="1">
                          <a:latin typeface="宋体" panose="02010600030101010101" pitchFamily="2" charset="-122"/>
                          <a:ea typeface="宋体" panose="02010600030101010101" pitchFamily="2" charset="-122"/>
                          <a:cs typeface="宋体" panose="02010600030101010101" pitchFamily="2" charset="-122"/>
                        </a:rPr>
                        <a:t>年</a:t>
                      </a:r>
                    </a:p>
                  </a:txBody>
                  <a:tcPr/>
                </a:tc>
                <a:tc>
                  <a:txBody>
                    <a:bodyPr/>
                    <a:lstStyle/>
                    <a:p>
                      <a:pPr>
                        <a:buNone/>
                      </a:pPr>
                      <a:r>
                        <a:rPr lang="zh-CN" altLang="en-US" sz="2400" b="1">
                          <a:latin typeface="宋体" panose="02010600030101010101" pitchFamily="2" charset="-122"/>
                          <a:ea typeface="宋体" panose="02010600030101010101" pitchFamily="2" charset="-122"/>
                        </a:rPr>
                        <a:t>伊拉克战争</a:t>
                      </a:r>
                    </a:p>
                  </a:txBody>
                  <a:tcPr/>
                </a:tc>
                <a:tc>
                  <a:txBody>
                    <a:bodyPr/>
                    <a:lstStyle/>
                    <a:p>
                      <a:pPr>
                        <a:buNone/>
                      </a:pPr>
                      <a:r>
                        <a:rPr lang="zh-CN" altLang="en-US" sz="2400" b="1">
                          <a:latin typeface="宋体" panose="02010600030101010101" pitchFamily="2" charset="-122"/>
                          <a:ea typeface="宋体" panose="02010600030101010101" pitchFamily="2" charset="-122"/>
                        </a:rPr>
                        <a:t>美英联军</a:t>
                      </a:r>
                    </a:p>
                  </a:txBody>
                  <a:tcPr/>
                </a:tc>
                <a:tc>
                  <a:txBody>
                    <a:bodyPr/>
                    <a:lstStyle/>
                    <a:p>
                      <a:pPr>
                        <a:buNone/>
                      </a:pPr>
                      <a:r>
                        <a:rPr lang="zh-CN" altLang="en-US" sz="2400" b="1">
                          <a:latin typeface="宋体" panose="02010600030101010101" pitchFamily="2" charset="-122"/>
                          <a:ea typeface="宋体" panose="02010600030101010101" pitchFamily="2" charset="-122"/>
                        </a:rPr>
                        <a:t>伊有杀伤性武器和践踏人权</a:t>
                      </a:r>
                    </a:p>
                  </a:txBody>
                  <a:tcPr/>
                </a:tc>
              </a:tr>
              <a:tr h="877570">
                <a:tc>
                  <a:txBody>
                    <a:bodyPr/>
                    <a:lstStyle/>
                    <a:p>
                      <a:pPr>
                        <a:buNone/>
                      </a:pPr>
                      <a:r>
                        <a:rPr lang="en-US" altLang="zh-CN" sz="2400" b="1">
                          <a:latin typeface="宋体" panose="02010600030101010101" pitchFamily="2" charset="-122"/>
                          <a:ea typeface="宋体" panose="02010600030101010101" pitchFamily="2" charset="-122"/>
                          <a:cs typeface="宋体" panose="02010600030101010101" pitchFamily="2" charset="-122"/>
                        </a:rPr>
                        <a:t>2011</a:t>
                      </a:r>
                      <a:r>
                        <a:rPr lang="zh-CN" altLang="en-US" sz="2400" b="1">
                          <a:latin typeface="宋体" panose="02010600030101010101" pitchFamily="2" charset="-122"/>
                          <a:ea typeface="宋体" panose="02010600030101010101" pitchFamily="2" charset="-122"/>
                          <a:cs typeface="宋体" panose="02010600030101010101" pitchFamily="2" charset="-122"/>
                        </a:rPr>
                        <a:t>年</a:t>
                      </a:r>
                    </a:p>
                  </a:txBody>
                  <a:tcPr/>
                </a:tc>
                <a:tc>
                  <a:txBody>
                    <a:bodyPr/>
                    <a:lstStyle/>
                    <a:p>
                      <a:pPr>
                        <a:buNone/>
                      </a:pPr>
                      <a:r>
                        <a:rPr lang="zh-CN" altLang="en-US" sz="2400" b="1">
                          <a:latin typeface="宋体" panose="02010600030101010101" pitchFamily="2" charset="-122"/>
                          <a:ea typeface="宋体" panose="02010600030101010101" pitchFamily="2" charset="-122"/>
                        </a:rPr>
                        <a:t>利比亚战争</a:t>
                      </a:r>
                    </a:p>
                  </a:txBody>
                  <a:tcPr/>
                </a:tc>
                <a:tc>
                  <a:txBody>
                    <a:bodyPr/>
                    <a:lstStyle/>
                    <a:p>
                      <a:pPr>
                        <a:buNone/>
                      </a:pPr>
                      <a:r>
                        <a:rPr lang="zh-CN" altLang="en-US" sz="2400" b="1">
                          <a:latin typeface="宋体" panose="02010600030101010101" pitchFamily="2" charset="-122"/>
                          <a:ea typeface="宋体" panose="02010600030101010101" pitchFamily="2" charset="-122"/>
                        </a:rPr>
                        <a:t>美国等北约部分国家</a:t>
                      </a:r>
                    </a:p>
                  </a:txBody>
                  <a:tcPr/>
                </a:tc>
                <a:tc>
                  <a:txBody>
                    <a:bodyPr/>
                    <a:lstStyle/>
                    <a:p>
                      <a:pPr>
                        <a:buNone/>
                      </a:pPr>
                      <a:r>
                        <a:rPr lang="en-US" altLang="zh-CN" sz="2400"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人道主义</a:t>
                      </a:r>
                      <a:r>
                        <a:rPr lang="en-US" altLang="zh-CN" sz="2400"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救援</a:t>
                      </a:r>
                    </a:p>
                  </a:txBody>
                  <a:tcPr/>
                </a:tc>
              </a:tr>
            </a:tbl>
          </a:graphicData>
        </a:graphic>
      </p:graphicFrame>
      <p:sp>
        <p:nvSpPr>
          <p:cNvPr id="9" name="TextBox 5"/>
          <p:cNvSpPr txBox="1">
            <a:spLocks noChangeArrowheads="1"/>
          </p:cNvSpPr>
          <p:nvPr/>
        </p:nvSpPr>
        <p:spPr bwMode="auto">
          <a:xfrm>
            <a:off x="116205" y="1712595"/>
            <a:ext cx="5356860" cy="3538220"/>
          </a:xfrm>
          <a:prstGeom prst="rect">
            <a:avLst/>
          </a:prstGeom>
          <a:noFill/>
          <a:ln w="28575">
            <a:solidFill>
              <a:schemeClr val="accent6">
                <a:lumMod val="50000"/>
              </a:schemeClr>
            </a:solidFill>
            <a:miter lim="800000"/>
          </a:ln>
          <a:extLst>
            <a:ext uri="{909E8E84-426E-40DD-AFC4-6F175D3DCCD1}">
              <a14:hiddenFill xmlns:a14="http://schemas.microsoft.com/office/drawing/2010/main" xmlns="">
                <a:solidFill>
                  <a:srgbClr val="FFFFFF"/>
                </a:solidFill>
              </a14:hiddenFill>
            </a:ext>
          </a:extLst>
        </p:spPr>
        <p:txBody>
          <a:bodyPr wrap="square">
            <a:spAutoFit/>
          </a:bodyPr>
          <a:lstStyle>
            <a:lvl1pPr eaLnBrk="0" hangingPunct="0">
              <a:defRPr b="1">
                <a:solidFill>
                  <a:schemeClr val="tx1"/>
                </a:solidFill>
                <a:latin typeface="Verdana" panose="020B0604030504040204" pitchFamily="34" charset="0"/>
                <a:ea typeface="黑体" panose="02010609060101010101" pitchFamily="49" charset="-122"/>
              </a:defRPr>
            </a:lvl1pPr>
            <a:lvl2pPr marL="742950" indent="-285750" eaLnBrk="0" hangingPunct="0">
              <a:defRPr b="1">
                <a:solidFill>
                  <a:schemeClr val="tx1"/>
                </a:solidFill>
                <a:latin typeface="Verdana" panose="020B0604030504040204" pitchFamily="34" charset="0"/>
                <a:ea typeface="黑体" panose="02010609060101010101" pitchFamily="49" charset="-122"/>
              </a:defRPr>
            </a:lvl2pPr>
            <a:lvl3pPr marL="1143000" indent="-228600" eaLnBrk="0" hangingPunct="0">
              <a:defRPr b="1">
                <a:solidFill>
                  <a:schemeClr val="tx1"/>
                </a:solidFill>
                <a:latin typeface="Verdana" panose="020B0604030504040204" pitchFamily="34" charset="0"/>
                <a:ea typeface="黑体" panose="02010609060101010101" pitchFamily="49" charset="-122"/>
              </a:defRPr>
            </a:lvl3pPr>
            <a:lvl4pPr marL="1600200" indent="-228600" eaLnBrk="0" hangingPunct="0">
              <a:defRPr b="1">
                <a:solidFill>
                  <a:schemeClr val="tx1"/>
                </a:solidFill>
                <a:latin typeface="Verdana" panose="020B0604030504040204" pitchFamily="34" charset="0"/>
                <a:ea typeface="黑体" panose="02010609060101010101" pitchFamily="49" charset="-122"/>
              </a:defRPr>
            </a:lvl4pPr>
            <a:lvl5pPr marL="2057400" indent="-228600" eaLnBrk="0" hangingPunct="0">
              <a:defRPr b="1">
                <a:solidFill>
                  <a:schemeClr val="tx1"/>
                </a:solidFill>
                <a:latin typeface="Verdana" panose="020B0604030504040204" pitchFamily="34" charset="0"/>
                <a:ea typeface="黑体" panose="02010609060101010101" pitchFamily="49" charset="-122"/>
              </a:defRPr>
            </a:lvl5pPr>
            <a:lvl6pPr marL="2514600" indent="-228600" algn="ctr" eaLnBrk="0" fontAlgn="base" hangingPunct="0">
              <a:spcBef>
                <a:spcPct val="0"/>
              </a:spcBef>
              <a:spcAft>
                <a:spcPct val="0"/>
              </a:spcAft>
              <a:defRPr b="1">
                <a:solidFill>
                  <a:schemeClr val="tx1"/>
                </a:solidFill>
                <a:latin typeface="Verdana" panose="020B0604030504040204" pitchFamily="34" charset="0"/>
                <a:ea typeface="黑体" panose="02010609060101010101" pitchFamily="49" charset="-122"/>
              </a:defRPr>
            </a:lvl6pPr>
            <a:lvl7pPr marL="2971800" indent="-228600" algn="ctr" eaLnBrk="0" fontAlgn="base" hangingPunct="0">
              <a:spcBef>
                <a:spcPct val="0"/>
              </a:spcBef>
              <a:spcAft>
                <a:spcPct val="0"/>
              </a:spcAft>
              <a:defRPr b="1">
                <a:solidFill>
                  <a:schemeClr val="tx1"/>
                </a:solidFill>
                <a:latin typeface="Verdana" panose="020B0604030504040204" pitchFamily="34" charset="0"/>
                <a:ea typeface="黑体" panose="02010609060101010101" pitchFamily="49" charset="-122"/>
              </a:defRPr>
            </a:lvl7pPr>
            <a:lvl8pPr marL="3429000" indent="-228600" algn="ctr" eaLnBrk="0" fontAlgn="base" hangingPunct="0">
              <a:spcBef>
                <a:spcPct val="0"/>
              </a:spcBef>
              <a:spcAft>
                <a:spcPct val="0"/>
              </a:spcAft>
              <a:defRPr b="1">
                <a:solidFill>
                  <a:schemeClr val="tx1"/>
                </a:solidFill>
                <a:latin typeface="Verdana" panose="020B0604030504040204" pitchFamily="34" charset="0"/>
                <a:ea typeface="黑体" panose="02010609060101010101" pitchFamily="49" charset="-122"/>
              </a:defRPr>
            </a:lvl8pPr>
            <a:lvl9pPr marL="3886200" indent="-228600" algn="ctr" eaLnBrk="0" fontAlgn="base" hangingPunct="0">
              <a:spcBef>
                <a:spcPct val="0"/>
              </a:spcBef>
              <a:spcAft>
                <a:spcPct val="0"/>
              </a:spcAft>
              <a:defRPr b="1">
                <a:solidFill>
                  <a:schemeClr val="tx1"/>
                </a:solidFill>
                <a:latin typeface="Verdana" panose="020B0604030504040204" pitchFamily="34" charset="0"/>
                <a:ea typeface="黑体" panose="02010609060101010101" pitchFamily="49" charset="-122"/>
              </a:defRPr>
            </a:lvl9pPr>
          </a:lstStyle>
          <a:p>
            <a:pPr indent="457200" algn="l" eaLnBrk="1" hangingPunct="1"/>
            <a:r>
              <a:rPr lang="zh-CN" altLang="en-US" sz="3200" dirty="0">
                <a:solidFill>
                  <a:schemeClr val="tx1">
                    <a:lumMod val="75000"/>
                    <a:lumOff val="25000"/>
                  </a:schemeClr>
                </a:solidFill>
                <a:latin typeface="仿宋" panose="02010609060101010101" pitchFamily="49" charset="-122"/>
                <a:ea typeface="仿宋" panose="02010609060101010101" pitchFamily="49" charset="-122"/>
              </a:rPr>
              <a:t>每个地区的每个国家现在要做个决定，你不跟我们一道，就是跟恐怖分子一道。从今天起，任何一个继续窝藏或支持恐怖主义的国家将被美国视为具有敌意的政权。                </a:t>
            </a:r>
          </a:p>
          <a:p>
            <a:pPr indent="457200" algn="l" eaLnBrk="1" hangingPunct="1"/>
            <a:r>
              <a:rPr lang="en-US" altLang="zh-CN" sz="3200" dirty="0">
                <a:solidFill>
                  <a:schemeClr val="tx1">
                    <a:lumMod val="75000"/>
                    <a:lumOff val="25000"/>
                  </a:schemeClr>
                </a:solidFill>
                <a:latin typeface="仿宋" panose="02010609060101010101" pitchFamily="49" charset="-122"/>
                <a:ea typeface="仿宋" panose="02010609060101010101" pitchFamily="49" charset="-122"/>
              </a:rPr>
              <a:t>——</a:t>
            </a:r>
            <a:r>
              <a:rPr lang="zh-CN" altLang="en-US" sz="3200" dirty="0">
                <a:solidFill>
                  <a:schemeClr val="tx1">
                    <a:lumMod val="75000"/>
                    <a:lumOff val="25000"/>
                  </a:schemeClr>
                </a:solidFill>
                <a:latin typeface="仿宋" panose="02010609060101010101" pitchFamily="49" charset="-122"/>
                <a:ea typeface="仿宋" panose="02010609060101010101" pitchFamily="49" charset="-122"/>
              </a:rPr>
              <a:t>小布什 </a:t>
            </a:r>
            <a:r>
              <a:rPr lang="en-US" altLang="zh-CN" sz="3200" dirty="0">
                <a:solidFill>
                  <a:schemeClr val="tx1">
                    <a:lumMod val="75000"/>
                    <a:lumOff val="25000"/>
                  </a:schemeClr>
                </a:solidFill>
                <a:latin typeface="仿宋" panose="02010609060101010101" pitchFamily="49" charset="-122"/>
                <a:ea typeface="仿宋" panose="02010609060101010101" pitchFamily="49" charset="-122"/>
              </a:rPr>
              <a:t>9.11</a:t>
            </a:r>
            <a:r>
              <a:rPr lang="zh-CN" altLang="en-US" sz="3200" dirty="0">
                <a:solidFill>
                  <a:schemeClr val="tx1">
                    <a:lumMod val="75000"/>
                    <a:lumOff val="25000"/>
                  </a:schemeClr>
                </a:solidFill>
                <a:latin typeface="仿宋" panose="02010609060101010101" pitchFamily="49" charset="-122"/>
                <a:ea typeface="仿宋" panose="02010609060101010101" pitchFamily="49" charset="-122"/>
              </a:rPr>
              <a:t>后的演说</a:t>
            </a:r>
          </a:p>
        </p:txBody>
      </p:sp>
      <p:sp>
        <p:nvSpPr>
          <p:cNvPr id="10" name="文本框 9"/>
          <p:cNvSpPr txBox="1"/>
          <p:nvPr/>
        </p:nvSpPr>
        <p:spPr>
          <a:xfrm>
            <a:off x="5684520" y="621030"/>
            <a:ext cx="6485890" cy="829945"/>
          </a:xfrm>
          <a:prstGeom prst="rect">
            <a:avLst/>
          </a:prstGeom>
          <a:solidFill>
            <a:schemeClr val="accent1"/>
          </a:solidFill>
          <a:ln w="12700" cmpd="sng">
            <a:solidFill>
              <a:schemeClr val="bg1"/>
            </a:solidFill>
            <a:prstDash val="solid"/>
          </a:ln>
        </p:spPr>
        <p:txBody>
          <a:bodyPr wrap="square" rtlCol="0">
            <a:spAutoFit/>
          </a:bodyPr>
          <a:lstStyle/>
          <a:p>
            <a:r>
              <a:rPr lang="zh-CN" altLang="en-US" sz="2400" b="1">
                <a:solidFill>
                  <a:schemeClr val="bg1"/>
                </a:solidFill>
                <a:latin typeface="宋体" panose="02010600030101010101" pitchFamily="2" charset="-122"/>
                <a:ea typeface="宋体" panose="02010600030101010101" pitchFamily="2" charset="-122"/>
              </a:rPr>
              <a:t>西方国家未经安理会明确授权对一些主权国家发动的战争</a:t>
            </a:r>
          </a:p>
        </p:txBody>
      </p:sp>
      <p:sp>
        <p:nvSpPr>
          <p:cNvPr id="11" name="文本框 10"/>
          <p:cNvSpPr txBox="1"/>
          <p:nvPr/>
        </p:nvSpPr>
        <p:spPr>
          <a:xfrm>
            <a:off x="-13335" y="5706745"/>
            <a:ext cx="12183110" cy="953135"/>
          </a:xfrm>
          <a:prstGeom prst="rect">
            <a:avLst/>
          </a:prstGeom>
          <a:noFill/>
        </p:spPr>
        <p:txBody>
          <a:bodyPr wrap="square" rtlCol="0" anchor="t">
            <a:spAutoFit/>
          </a:bodyPr>
          <a:lstStyle/>
          <a:p>
            <a:r>
              <a:rPr lang="zh-CN"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a:t>
            </a:r>
            <a:r>
              <a:rPr lang="en-US"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1</a:t>
            </a:r>
            <a:r>
              <a:rPr lang="zh-CN"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）美国：</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随着冷战的结束和两极格局的消失</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美国</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作为世界上唯一的超级大国，希望建立由美国主导的</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单极世界</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也使美国背上</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了</a:t>
            </a:r>
            <a:r>
              <a:rPr lang="zh-CN" altLang="en-US"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沉重</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的包袱。</a:t>
            </a:r>
          </a:p>
        </p:txBody>
      </p:sp>
    </p:spTree>
  </p:cSld>
  <p:clrMapOvr>
    <a:masterClrMapping/>
  </p:clrMapOvr>
  <p:transition/>
  <p:timing>
    <p:tnLst>
      <p:par>
        <p:cTn id="1" dur="indefinite" restart="never" nodeType="tmRoot"/>
      </p:par>
    </p:tnLst>
    <p:bldLst>
      <p:bldP spid="11"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2147482611" descr="L190.TIF"/>
          <p:cNvPicPr>
            <a:picLocks noChangeAspect="1"/>
          </p:cNvPicPr>
          <p:nvPr/>
        </p:nvPicPr>
        <p:blipFill>
          <a:blip r:embed="rId2" r:link="rId3"/>
          <a:stretch>
            <a:fillRect/>
          </a:stretch>
        </p:blipFill>
        <p:spPr>
          <a:xfrm>
            <a:off x="140335" y="908685"/>
            <a:ext cx="5344795" cy="4622800"/>
          </a:xfrm>
          <a:prstGeom prst="rect">
            <a:avLst/>
          </a:prstGeom>
          <a:noFill/>
          <a:ln w="9525">
            <a:noFill/>
          </a:ln>
        </p:spPr>
      </p:pic>
      <p:sp>
        <p:nvSpPr>
          <p:cNvPr id="5" name="文本框 4"/>
          <p:cNvSpPr txBox="1"/>
          <p:nvPr/>
        </p:nvSpPr>
        <p:spPr>
          <a:xfrm>
            <a:off x="-13335" y="57150"/>
            <a:ext cx="4570730" cy="521970"/>
          </a:xfrm>
          <a:prstGeom prst="rect">
            <a:avLst/>
          </a:prstGeom>
          <a:noFill/>
        </p:spPr>
        <p:txBody>
          <a:bodyPr wrap="square" rtlCol="0" anchor="t">
            <a:spAutoFit/>
          </a:bodyPr>
          <a:lstStyle/>
          <a:p>
            <a:r>
              <a:rPr lang="zh-CN" altLang="zh-CN" sz="2800" b="1" dirty="0" smtClean="0">
                <a:sym typeface="+mn-ea"/>
              </a:rPr>
              <a:t>一</a:t>
            </a:r>
            <a:r>
              <a:rPr lang="zh-CN" altLang="zh-CN" sz="2800" b="1" dirty="0">
                <a:sym typeface="+mn-ea"/>
              </a:rPr>
              <a:t>、世界多极化发展趋势</a:t>
            </a:r>
          </a:p>
        </p:txBody>
      </p:sp>
      <p:grpSp>
        <p:nvGrpSpPr>
          <p:cNvPr id="6" name="组合 5"/>
          <p:cNvGrpSpPr/>
          <p:nvPr/>
        </p:nvGrpSpPr>
        <p:grpSpPr>
          <a:xfrm>
            <a:off x="-13335" y="551180"/>
            <a:ext cx="2814320" cy="355600"/>
            <a:chOff x="-21" y="868"/>
            <a:chExt cx="4432" cy="560"/>
          </a:xfrm>
        </p:grpSpPr>
        <p:sp>
          <p:nvSpPr>
            <p:cNvPr id="52" name="任意多边形 51"/>
            <p:cNvSpPr/>
            <p:nvPr/>
          </p:nvSpPr>
          <p:spPr>
            <a:xfrm>
              <a:off x="-21" y="978"/>
              <a:ext cx="4433"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21" y="868"/>
              <a:ext cx="3586"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118110" y="5524500"/>
            <a:ext cx="11877675" cy="1383665"/>
          </a:xfrm>
          <a:prstGeom prst="rect">
            <a:avLst/>
          </a:prstGeom>
          <a:noFill/>
        </p:spPr>
        <p:txBody>
          <a:bodyPr wrap="square" rtlCol="0">
            <a:spAutoFit/>
          </a:bodyPr>
          <a:lstStyle/>
          <a:p>
            <a:pPr marL="177800" indent="-200660">
              <a:spcAft>
                <a:spcPts val="0"/>
              </a:spcAft>
            </a:pPr>
            <a:r>
              <a:rPr lang="zh-CN" altLang="zh-CN" sz="2800" b="1" kern="100" dirty="0" smtClean="0">
                <a:solidFill>
                  <a:srgbClr val="000000"/>
                </a:solidFill>
                <a:latin typeface="Calibri" panose="020F0502020204030204" charset="0"/>
                <a:ea typeface="宋体" panose="02010600030101010101" pitchFamily="2" charset="-122"/>
                <a:cs typeface="Times New Roman" panose="02020603050405020304" pitchFamily="18" charset="0"/>
                <a:sym typeface="+mn-ea"/>
              </a:rPr>
              <a:t>（</a:t>
            </a:r>
            <a:r>
              <a:rPr lang="en-US"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2</a:t>
            </a:r>
            <a:r>
              <a:rPr lang="zh-CN"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）欧洲联盟：</a:t>
            </a:r>
            <a:r>
              <a:rPr lang="en-US" altLang="zh-CN" sz="2800" b="1" kern="100" dirty="0">
                <a:solidFill>
                  <a:srgbClr val="0033CC"/>
                </a:solidFill>
                <a:latin typeface="宋体" panose="02010600030101010101" pitchFamily="2" charset="-122"/>
                <a:ea typeface="宋体" panose="02010600030101010101" pitchFamily="2" charset="-122"/>
                <a:cs typeface="Times New Roman" panose="02020603050405020304" pitchFamily="18" charset="0"/>
                <a:sym typeface="+mn-ea"/>
              </a:rPr>
              <a:t>1993</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年在</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欧共体</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基础上成立，继续向经济和</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政治</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）一</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体</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是世界上最大</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的</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（区域性国际组织</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主张在国际舞台上发挥欧盟的独特作用。</a:t>
            </a:r>
          </a:p>
        </p:txBody>
      </p:sp>
      <p:pic>
        <p:nvPicPr>
          <p:cNvPr id="139277" name="Picture 7" descr="0"/>
          <p:cNvPicPr>
            <a:picLocks noChangeAspect="1" noChangeArrowheads="1"/>
          </p:cNvPicPr>
          <p:nvPr/>
        </p:nvPicPr>
        <p:blipFill>
          <a:blip r:embed="rId4"/>
          <a:srcRect/>
          <a:stretch>
            <a:fillRect/>
          </a:stretch>
        </p:blipFill>
        <p:spPr bwMode="auto">
          <a:xfrm>
            <a:off x="5580380" y="909955"/>
            <a:ext cx="6174740" cy="469392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3335" y="57150"/>
            <a:ext cx="4570730" cy="521970"/>
          </a:xfrm>
          <a:prstGeom prst="rect">
            <a:avLst/>
          </a:prstGeom>
          <a:noFill/>
        </p:spPr>
        <p:txBody>
          <a:bodyPr wrap="square" rtlCol="0" anchor="t">
            <a:spAutoFit/>
          </a:bodyPr>
          <a:lstStyle/>
          <a:p>
            <a:r>
              <a:rPr lang="zh-CN" altLang="zh-CN" sz="2800" b="1" dirty="0" smtClean="0">
                <a:sym typeface="+mn-ea"/>
              </a:rPr>
              <a:t>一</a:t>
            </a:r>
            <a:r>
              <a:rPr lang="zh-CN" altLang="zh-CN" sz="2800" b="1" dirty="0">
                <a:sym typeface="+mn-ea"/>
              </a:rPr>
              <a:t>、世界多极化发展趋势</a:t>
            </a:r>
          </a:p>
        </p:txBody>
      </p:sp>
      <p:grpSp>
        <p:nvGrpSpPr>
          <p:cNvPr id="6" name="组合 5"/>
          <p:cNvGrpSpPr/>
          <p:nvPr/>
        </p:nvGrpSpPr>
        <p:grpSpPr>
          <a:xfrm>
            <a:off x="-13335" y="551180"/>
            <a:ext cx="2814320" cy="355600"/>
            <a:chOff x="-21" y="868"/>
            <a:chExt cx="4432" cy="560"/>
          </a:xfrm>
        </p:grpSpPr>
        <p:sp>
          <p:nvSpPr>
            <p:cNvPr id="52" name="任意多边形 51"/>
            <p:cNvSpPr/>
            <p:nvPr/>
          </p:nvSpPr>
          <p:spPr>
            <a:xfrm>
              <a:off x="-21" y="978"/>
              <a:ext cx="4433"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21" y="868"/>
              <a:ext cx="3586"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3630" name="图片 114694" descr="xin_23100303070431221706186"/>
          <p:cNvPicPr>
            <a:picLocks noChangeAspect="1" noChangeArrowheads="1"/>
          </p:cNvPicPr>
          <p:nvPr/>
        </p:nvPicPr>
        <p:blipFill>
          <a:blip r:embed="rId2"/>
          <a:srcRect/>
          <a:stretch>
            <a:fillRect/>
          </a:stretch>
        </p:blipFill>
        <p:spPr bwMode="auto">
          <a:xfrm>
            <a:off x="6905625" y="1019175"/>
            <a:ext cx="4153535" cy="4506595"/>
          </a:xfrm>
          <a:prstGeom prst="rect">
            <a:avLst/>
          </a:prstGeom>
          <a:noFill/>
          <a:ln w="9525">
            <a:noFill/>
            <a:miter lim="800000"/>
            <a:headEnd/>
            <a:tailEnd/>
          </a:ln>
        </p:spPr>
      </p:pic>
      <p:grpSp>
        <p:nvGrpSpPr>
          <p:cNvPr id="153627" name="组合 6"/>
          <p:cNvGrpSpPr/>
          <p:nvPr/>
        </p:nvGrpSpPr>
        <p:grpSpPr bwMode="auto">
          <a:xfrm>
            <a:off x="621665" y="1135380"/>
            <a:ext cx="5981700" cy="4292600"/>
            <a:chOff x="3097696" y="3466701"/>
            <a:chExt cx="5681412" cy="3295219"/>
          </a:xfrm>
        </p:grpSpPr>
        <p:pic>
          <p:nvPicPr>
            <p:cNvPr id="7" name="图片 4" descr="阅兵式上的俄罗斯战略导弹.jpg"/>
            <p:cNvPicPr>
              <a:picLocks noChangeAspect="1"/>
            </p:cNvPicPr>
            <p:nvPr/>
          </p:nvPicPr>
          <p:blipFill>
            <a:blip r:embed="rId3" cstate="print"/>
            <a:stretch>
              <a:fillRect/>
            </a:stretch>
          </p:blipFill>
          <p:spPr>
            <a:xfrm>
              <a:off x="3097696" y="3466701"/>
              <a:ext cx="5681412" cy="3295219"/>
            </a:xfrm>
            <a:prstGeom prst="round2DiagRect">
              <a:avLst>
                <a:gd name="adj1" fmla="val 16667"/>
                <a:gd name="adj2" fmla="val 0"/>
              </a:avLst>
            </a:prstGeom>
            <a:ln w="88900" cap="sq">
              <a:solidFill>
                <a:srgbClr val="FFFFFF"/>
              </a:solidFill>
              <a:miter lim="800000"/>
              <a:headEnd/>
              <a:tailEnd/>
            </a:ln>
            <a:effectLst>
              <a:outerShdw blurRad="254000" algn="tl" rotWithShape="0">
                <a:srgbClr val="000000">
                  <a:alpha val="43000"/>
                </a:srgbClr>
              </a:outerShdw>
            </a:effectLst>
          </p:spPr>
        </p:pic>
        <p:sp>
          <p:nvSpPr>
            <p:cNvPr id="8" name="TextBox 5"/>
            <p:cNvSpPr txBox="1"/>
            <p:nvPr/>
          </p:nvSpPr>
          <p:spPr>
            <a:xfrm>
              <a:off x="3958611" y="3478875"/>
              <a:ext cx="3963493" cy="353407"/>
            </a:xfrm>
            <a:prstGeom prst="rect">
              <a:avLst/>
            </a:prstGeom>
            <a:solidFill>
              <a:srgbClr val="FFFF00">
                <a:alpha val="80000"/>
              </a:srgbClr>
            </a:solidFill>
          </p:spPr>
          <p:txBody>
            <a:bodyPr>
              <a:spAutoFit/>
            </a:bodyPr>
            <a:lstStyle/>
            <a:p>
              <a:pPr algn="ctr">
                <a:defRPr/>
              </a:pPr>
              <a:r>
                <a:rPr lang="zh-CN" altLang="en-US" sz="2400" b="1" dirty="0">
                  <a:effectLst>
                    <a:outerShdw blurRad="38100" dist="38100" dir="2700000" algn="tl">
                      <a:srgbClr val="000000">
                        <a:alpha val="43137"/>
                      </a:srgbClr>
                    </a:outerShdw>
                  </a:effectLst>
                  <a:latin typeface="Times New Roman" panose="02020603050405020304" pitchFamily="18" charset="0"/>
                  <a:ea typeface="+mn-ea"/>
                </a:rPr>
                <a:t>阅兵式上的俄罗斯战略导弹</a:t>
              </a:r>
            </a:p>
          </p:txBody>
        </p:sp>
      </p:grpSp>
      <p:sp>
        <p:nvSpPr>
          <p:cNvPr id="9" name="文本框 8"/>
          <p:cNvSpPr txBox="1"/>
          <p:nvPr/>
        </p:nvSpPr>
        <p:spPr>
          <a:xfrm>
            <a:off x="224790" y="5516245"/>
            <a:ext cx="11917680" cy="1383665"/>
          </a:xfrm>
          <a:prstGeom prst="rect">
            <a:avLst/>
          </a:prstGeom>
          <a:noFill/>
        </p:spPr>
        <p:txBody>
          <a:bodyPr wrap="square" rtlCol="0">
            <a:spAutoFit/>
          </a:bodyPr>
          <a:lstStyle/>
          <a:p>
            <a:r>
              <a:rPr lang="zh-CN"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a:t>
            </a:r>
            <a:r>
              <a:rPr lang="en-US"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3</a:t>
            </a:r>
            <a:r>
              <a:rPr lang="zh-CN"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）俄罗斯联邦：</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苏联解体后，俄罗斯联邦取代了苏联在联合国的地位，拥有可以与美国匹敌的军事力量，推行</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多极化</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外交，在国际事务中的作用仍然举足</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轻</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重。</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3335" y="57150"/>
            <a:ext cx="4570730" cy="521970"/>
          </a:xfrm>
          <a:prstGeom prst="rect">
            <a:avLst/>
          </a:prstGeom>
          <a:noFill/>
        </p:spPr>
        <p:txBody>
          <a:bodyPr wrap="square" rtlCol="0" anchor="t">
            <a:spAutoFit/>
          </a:bodyPr>
          <a:lstStyle/>
          <a:p>
            <a:r>
              <a:rPr lang="zh-CN" altLang="zh-CN" sz="2800" b="1" dirty="0" smtClean="0">
                <a:sym typeface="+mn-ea"/>
              </a:rPr>
              <a:t>一</a:t>
            </a:r>
            <a:r>
              <a:rPr lang="zh-CN" altLang="zh-CN" sz="2800" b="1" dirty="0">
                <a:sym typeface="+mn-ea"/>
              </a:rPr>
              <a:t>、世界多极化发展趋势</a:t>
            </a:r>
          </a:p>
        </p:txBody>
      </p:sp>
      <p:grpSp>
        <p:nvGrpSpPr>
          <p:cNvPr id="6" name="组合 5"/>
          <p:cNvGrpSpPr/>
          <p:nvPr/>
        </p:nvGrpSpPr>
        <p:grpSpPr>
          <a:xfrm>
            <a:off x="-13335" y="551180"/>
            <a:ext cx="2814320" cy="355600"/>
            <a:chOff x="-21" y="868"/>
            <a:chExt cx="4432" cy="560"/>
          </a:xfrm>
        </p:grpSpPr>
        <p:sp>
          <p:nvSpPr>
            <p:cNvPr id="52" name="任意多边形 51"/>
            <p:cNvSpPr/>
            <p:nvPr/>
          </p:nvSpPr>
          <p:spPr>
            <a:xfrm>
              <a:off x="-21" y="978"/>
              <a:ext cx="4433"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21" y="868"/>
              <a:ext cx="3586"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3624" name="Picture 24" descr="8006201491510950"/>
          <p:cNvPicPr>
            <a:picLocks noChangeAspect="1" noChangeArrowheads="1"/>
          </p:cNvPicPr>
          <p:nvPr/>
        </p:nvPicPr>
        <p:blipFill>
          <a:blip r:embed="rId2"/>
          <a:srcRect/>
          <a:stretch>
            <a:fillRect/>
          </a:stretch>
        </p:blipFill>
        <p:spPr bwMode="auto">
          <a:xfrm>
            <a:off x="365760" y="1212215"/>
            <a:ext cx="5504180" cy="4304030"/>
          </a:xfrm>
          <a:prstGeom prst="rect">
            <a:avLst/>
          </a:prstGeom>
          <a:noFill/>
          <a:ln w="9525">
            <a:noFill/>
            <a:miter lim="800000"/>
            <a:headEnd/>
            <a:tailEnd/>
          </a:ln>
        </p:spPr>
      </p:pic>
      <p:grpSp>
        <p:nvGrpSpPr>
          <p:cNvPr id="4" name="组合 3"/>
          <p:cNvGrpSpPr/>
          <p:nvPr/>
        </p:nvGrpSpPr>
        <p:grpSpPr bwMode="auto">
          <a:xfrm>
            <a:off x="6854190" y="331470"/>
            <a:ext cx="3757295" cy="5184140"/>
            <a:chOff x="5628338" y="92764"/>
            <a:chExt cx="3336758" cy="5283200"/>
          </a:xfrm>
        </p:grpSpPr>
        <p:pic>
          <p:nvPicPr>
            <p:cNvPr id="2" name="图片 1" descr="日本新型运载火箭.jpg"/>
            <p:cNvPicPr>
              <a:picLocks noChangeAspect="1"/>
            </p:cNvPicPr>
            <p:nvPr/>
          </p:nvPicPr>
          <p:blipFill>
            <a:blip r:embed="rId3" cstate="print"/>
            <a:stretch>
              <a:fillRect/>
            </a:stretch>
          </p:blipFill>
          <p:spPr>
            <a:xfrm>
              <a:off x="5628338" y="92764"/>
              <a:ext cx="3336758" cy="5283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TextBox 2"/>
            <p:cNvSpPr txBox="1"/>
            <p:nvPr/>
          </p:nvSpPr>
          <p:spPr>
            <a:xfrm>
              <a:off x="5980401" y="4797116"/>
              <a:ext cx="2666700" cy="469172"/>
            </a:xfrm>
            <a:prstGeom prst="rect">
              <a:avLst/>
            </a:prstGeom>
            <a:solidFill>
              <a:srgbClr val="FFFF00">
                <a:alpha val="80000"/>
              </a:srgbClr>
            </a:solidFill>
          </p:spPr>
          <p:txBody>
            <a:bodyPr>
              <a:spAutoFit/>
            </a:bodyPr>
            <a:lstStyle/>
            <a:p>
              <a:pPr algn="ctr">
                <a:defRPr/>
              </a:pPr>
              <a:r>
                <a:rPr lang="zh-CN" altLang="en-US" sz="2400" b="1" dirty="0">
                  <a:effectLst>
                    <a:outerShdw blurRad="38100" dist="38100" dir="2700000" algn="tl">
                      <a:srgbClr val="000000">
                        <a:alpha val="43137"/>
                      </a:srgbClr>
                    </a:outerShdw>
                  </a:effectLst>
                  <a:latin typeface="Times New Roman" panose="02020603050405020304" pitchFamily="18" charset="0"/>
                  <a:ea typeface="+mn-ea"/>
                </a:rPr>
                <a:t>日本新型运载火箭</a:t>
              </a:r>
            </a:p>
          </p:txBody>
        </p:sp>
      </p:grpSp>
      <p:sp>
        <p:nvSpPr>
          <p:cNvPr id="9" name="文本框 8"/>
          <p:cNvSpPr txBox="1"/>
          <p:nvPr/>
        </p:nvSpPr>
        <p:spPr>
          <a:xfrm>
            <a:off x="365125" y="5792470"/>
            <a:ext cx="11484610" cy="953135"/>
          </a:xfrm>
          <a:prstGeom prst="rect">
            <a:avLst/>
          </a:prstGeom>
          <a:noFill/>
        </p:spPr>
        <p:txBody>
          <a:bodyPr wrap="square" rtlCol="0">
            <a:spAutoFit/>
          </a:bodyPr>
          <a:lstStyle/>
          <a:p>
            <a:pPr marL="111125" indent="-133985">
              <a:spcAft>
                <a:spcPts val="0"/>
              </a:spcAft>
            </a:pPr>
            <a:r>
              <a:rPr lang="zh-CN" altLang="zh-CN" sz="2800" b="1" kern="100" dirty="0" smtClean="0">
                <a:solidFill>
                  <a:srgbClr val="000000"/>
                </a:solidFill>
                <a:latin typeface="Calibri" panose="020F0502020204030204" charset="0"/>
                <a:ea typeface="宋体" panose="02010600030101010101" pitchFamily="2" charset="-122"/>
                <a:cs typeface="Times New Roman" panose="02020603050405020304" pitchFamily="18" charset="0"/>
                <a:sym typeface="+mn-ea"/>
              </a:rPr>
              <a:t>（</a:t>
            </a:r>
            <a:r>
              <a:rPr lang="en-US"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4</a:t>
            </a:r>
            <a:r>
              <a:rPr lang="zh-CN"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）日本：</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在保持经济大国的同时，将追求（</a:t>
            </a:r>
            <a:r>
              <a:rPr lang="en-US"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 </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政治乃至军事大国</a:t>
            </a:r>
            <a:r>
              <a:rPr lang="en-US"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 </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）作为国家</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的长</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远战略目标</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3335" y="57150"/>
            <a:ext cx="4570730" cy="521970"/>
          </a:xfrm>
          <a:prstGeom prst="rect">
            <a:avLst/>
          </a:prstGeom>
          <a:noFill/>
        </p:spPr>
        <p:txBody>
          <a:bodyPr wrap="square" rtlCol="0" anchor="t">
            <a:spAutoFit/>
          </a:bodyPr>
          <a:lstStyle/>
          <a:p>
            <a:r>
              <a:rPr lang="zh-CN" altLang="zh-CN" sz="2800" b="1" dirty="0" smtClean="0">
                <a:sym typeface="+mn-ea"/>
              </a:rPr>
              <a:t>一</a:t>
            </a:r>
            <a:r>
              <a:rPr lang="zh-CN" altLang="zh-CN" sz="2800" b="1" dirty="0">
                <a:sym typeface="+mn-ea"/>
              </a:rPr>
              <a:t>、世界多极化发展趋势</a:t>
            </a:r>
          </a:p>
        </p:txBody>
      </p:sp>
      <p:grpSp>
        <p:nvGrpSpPr>
          <p:cNvPr id="6" name="组合 5"/>
          <p:cNvGrpSpPr/>
          <p:nvPr/>
        </p:nvGrpSpPr>
        <p:grpSpPr>
          <a:xfrm>
            <a:off x="-13335" y="551180"/>
            <a:ext cx="2814320" cy="355600"/>
            <a:chOff x="-21" y="868"/>
            <a:chExt cx="4432" cy="560"/>
          </a:xfrm>
        </p:grpSpPr>
        <p:sp>
          <p:nvSpPr>
            <p:cNvPr id="52" name="任意多边形 51"/>
            <p:cNvSpPr/>
            <p:nvPr/>
          </p:nvSpPr>
          <p:spPr>
            <a:xfrm>
              <a:off x="-21" y="978"/>
              <a:ext cx="4433"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21" y="868"/>
              <a:ext cx="3586"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8722" name="Picture 2" descr="http://img1.cache.netease.com/catchpic/C/CC/CCD6146A5DEFA2730187C2CBE9CFE1D4.jpg"/>
          <p:cNvPicPr>
            <a:picLocks noChangeAspect="1" noChangeArrowheads="1"/>
          </p:cNvPicPr>
          <p:nvPr/>
        </p:nvPicPr>
        <p:blipFill>
          <a:blip r:embed="rId2"/>
          <a:srcRect/>
          <a:stretch>
            <a:fillRect/>
          </a:stretch>
        </p:blipFill>
        <p:spPr bwMode="auto">
          <a:xfrm>
            <a:off x="457200" y="906780"/>
            <a:ext cx="5029835" cy="4599940"/>
          </a:xfrm>
          <a:prstGeom prst="rect">
            <a:avLst/>
          </a:prstGeom>
          <a:noFill/>
          <a:ln w="9525">
            <a:noFill/>
            <a:miter lim="800000"/>
            <a:headEnd/>
            <a:tailEnd/>
          </a:ln>
        </p:spPr>
      </p:pic>
      <p:pic>
        <p:nvPicPr>
          <p:cNvPr id="158726" name="Picture 6" descr="http://img.sccnn.com/bimg/339/23985.jpg"/>
          <p:cNvPicPr>
            <a:picLocks noChangeAspect="1" noChangeArrowheads="1"/>
          </p:cNvPicPr>
          <p:nvPr/>
        </p:nvPicPr>
        <p:blipFill>
          <a:blip r:embed="rId3"/>
          <a:srcRect/>
          <a:stretch>
            <a:fillRect/>
          </a:stretch>
        </p:blipFill>
        <p:spPr bwMode="auto">
          <a:xfrm>
            <a:off x="6671945" y="330835"/>
            <a:ext cx="4570095" cy="5175885"/>
          </a:xfrm>
          <a:prstGeom prst="rect">
            <a:avLst/>
          </a:prstGeom>
          <a:noFill/>
          <a:ln w="9525">
            <a:noFill/>
            <a:miter lim="800000"/>
            <a:headEnd/>
            <a:tailEnd/>
          </a:ln>
        </p:spPr>
      </p:pic>
      <p:sp>
        <p:nvSpPr>
          <p:cNvPr id="9" name="文本框 8"/>
          <p:cNvSpPr txBox="1"/>
          <p:nvPr/>
        </p:nvSpPr>
        <p:spPr>
          <a:xfrm>
            <a:off x="256540" y="5506720"/>
            <a:ext cx="12045315" cy="1383665"/>
          </a:xfrm>
          <a:prstGeom prst="rect">
            <a:avLst/>
          </a:prstGeom>
          <a:noFill/>
        </p:spPr>
        <p:txBody>
          <a:bodyPr wrap="square" rtlCol="0">
            <a:spAutoFit/>
          </a:bodyPr>
          <a:lstStyle/>
          <a:p>
            <a:pPr indent="200660">
              <a:spcAft>
                <a:spcPts val="0"/>
              </a:spcAft>
            </a:pPr>
            <a:r>
              <a:rPr lang="zh-CN" altLang="en-US" sz="2800" b="1" kern="100" dirty="0" smtClean="0">
                <a:solidFill>
                  <a:srgbClr val="000000"/>
                </a:solidFill>
                <a:latin typeface="Calibri" panose="020F0502020204030204" charset="0"/>
                <a:ea typeface="宋体" panose="02010600030101010101" pitchFamily="2" charset="-122"/>
                <a:cs typeface="Times New Roman" panose="02020603050405020304" pitchFamily="18" charset="0"/>
                <a:sym typeface="+mn-ea"/>
              </a:rPr>
              <a:t>（</a:t>
            </a:r>
            <a:r>
              <a:rPr lang="en-US" altLang="zh-CN" sz="2800" b="1" kern="100" dirty="0" smtClean="0">
                <a:solidFill>
                  <a:srgbClr val="000000"/>
                </a:solidFill>
                <a:latin typeface="Calibri" panose="020F0502020204030204" charset="0"/>
                <a:ea typeface="宋体" panose="02010600030101010101" pitchFamily="2" charset="-122"/>
                <a:cs typeface="Times New Roman" panose="02020603050405020304" pitchFamily="18" charset="0"/>
                <a:sym typeface="+mn-ea"/>
              </a:rPr>
              <a:t>5</a:t>
            </a:r>
            <a:r>
              <a:rPr lang="zh-CN"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）中国：</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进一步改革开放，坚持和平发展，积极开展</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多边</a:t>
            </a:r>
            <a:r>
              <a:rPr lang="en-US"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 </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）外交，推动建设相互尊重、公</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平正义、合作共赢的新型国际关系，正在发挥并将继续发挥（</a:t>
            </a:r>
            <a:r>
              <a:rPr lang="en-US"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 </a:t>
            </a:r>
            <a:r>
              <a:rPr lang="zh-CN" altLang="en-US"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负责任</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大国</a:t>
            </a:r>
            <a:r>
              <a:rPr lang="en-US"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 </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）的作用。</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35" y="551180"/>
            <a:ext cx="2814320" cy="355600"/>
            <a:chOff x="-21" y="868"/>
            <a:chExt cx="4432" cy="560"/>
          </a:xfrm>
        </p:grpSpPr>
        <p:sp>
          <p:nvSpPr>
            <p:cNvPr id="16" name="任意多边形 15"/>
            <p:cNvSpPr/>
            <p:nvPr/>
          </p:nvSpPr>
          <p:spPr>
            <a:xfrm>
              <a:off x="-21" y="978"/>
              <a:ext cx="4433"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21" y="868"/>
              <a:ext cx="3586"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p:cNvSpPr txBox="1"/>
          <p:nvPr/>
        </p:nvSpPr>
        <p:spPr>
          <a:xfrm>
            <a:off x="-13335" y="57150"/>
            <a:ext cx="4570730" cy="521970"/>
          </a:xfrm>
          <a:prstGeom prst="rect">
            <a:avLst/>
          </a:prstGeom>
          <a:noFill/>
        </p:spPr>
        <p:txBody>
          <a:bodyPr wrap="square" rtlCol="0" anchor="t">
            <a:spAutoFit/>
          </a:bodyPr>
          <a:lstStyle/>
          <a:p>
            <a:r>
              <a:rPr lang="zh-CN" altLang="zh-CN" sz="2800" b="1" dirty="0" smtClean="0">
                <a:sym typeface="+mn-ea"/>
              </a:rPr>
              <a:t>一</a:t>
            </a:r>
            <a:r>
              <a:rPr lang="zh-CN" altLang="zh-CN" sz="2800" b="1" dirty="0">
                <a:sym typeface="+mn-ea"/>
              </a:rPr>
              <a:t>、世界多极化发展趋势：</a:t>
            </a:r>
          </a:p>
        </p:txBody>
      </p:sp>
      <p:pic>
        <p:nvPicPr>
          <p:cNvPr id="189447" name="Picture 7" descr="3083558369884075842"/>
          <p:cNvPicPr>
            <a:picLocks noChangeAspect="1" noChangeArrowheads="1"/>
          </p:cNvPicPr>
          <p:nvPr/>
        </p:nvPicPr>
        <p:blipFill>
          <a:blip r:embed="rId3"/>
          <a:srcRect/>
          <a:stretch>
            <a:fillRect/>
          </a:stretch>
        </p:blipFill>
        <p:spPr bwMode="auto">
          <a:xfrm>
            <a:off x="1163320" y="1095375"/>
            <a:ext cx="9514205" cy="4869815"/>
          </a:xfrm>
          <a:prstGeom prst="rect">
            <a:avLst/>
          </a:prstGeom>
          <a:noFill/>
          <a:ln w="9525">
            <a:noFill/>
            <a:miter lim="800000"/>
            <a:headEnd/>
            <a:tailEnd/>
          </a:ln>
        </p:spPr>
      </p:pic>
      <p:sp>
        <p:nvSpPr>
          <p:cNvPr id="3" name="文本框 2"/>
          <p:cNvSpPr txBox="1"/>
          <p:nvPr/>
        </p:nvSpPr>
        <p:spPr>
          <a:xfrm>
            <a:off x="208280" y="6086475"/>
            <a:ext cx="11964670" cy="521970"/>
          </a:xfrm>
          <a:prstGeom prst="rect">
            <a:avLst/>
          </a:prstGeom>
          <a:noFill/>
        </p:spPr>
        <p:txBody>
          <a:bodyPr wrap="none" rtlCol="0" anchor="t">
            <a:spAutoFit/>
          </a:bodyPr>
          <a:lstStyle/>
          <a:p>
            <a:r>
              <a:rPr lang="zh-CN" altLang="zh-CN" sz="2800" b="1" kern="100" dirty="0" smtClean="0">
                <a:solidFill>
                  <a:srgbClr val="000000"/>
                </a:solidFill>
                <a:latin typeface="Calibri" panose="020F0502020204030204" charset="0"/>
                <a:ea typeface="宋体" panose="02010600030101010101" pitchFamily="2" charset="-122"/>
                <a:cs typeface="Times New Roman" panose="02020603050405020304" pitchFamily="18" charset="0"/>
                <a:sym typeface="+mn-ea"/>
              </a:rPr>
              <a:t>（</a:t>
            </a:r>
            <a:r>
              <a:rPr lang="en-US"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6</a:t>
            </a:r>
            <a:r>
              <a:rPr lang="zh-CN" altLang="zh-CN" sz="28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）发展中国家：</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总体实力（</a:t>
            </a:r>
            <a:r>
              <a:rPr lang="en-US"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 </a:t>
            </a:r>
            <a:r>
              <a:rPr lang="zh-CN" altLang="en-US"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增强</a:t>
            </a:r>
            <a:r>
              <a:rPr lang="zh-CN" altLang="zh-CN" sz="28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zh-CN" sz="28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成为推动世界多极化的重要力量 。</a:t>
            </a:r>
          </a:p>
        </p:txBody>
      </p:sp>
    </p:spTree>
  </p:cSld>
  <p:clrMapOvr>
    <a:masterClrMapping/>
  </p:clrMapOvr>
  <mc:AlternateContent xmlns:mc="http://schemas.openxmlformats.org/markup-compatibility/2006">
    <mc:Choice xmlns:p14="http://schemas.microsoft.com/office/powerpoint/2010/main" xmlns="" Requires="p14">
      <p:transition p14:dur="10" advClick="0"/>
    </mc:Choice>
    <mc:Fallback>
      <p:transition advClick="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35" y="551180"/>
            <a:ext cx="2814320" cy="355600"/>
            <a:chOff x="-21" y="868"/>
            <a:chExt cx="4432" cy="560"/>
          </a:xfrm>
        </p:grpSpPr>
        <p:sp>
          <p:nvSpPr>
            <p:cNvPr id="16" name="任意多边形 15"/>
            <p:cNvSpPr/>
            <p:nvPr/>
          </p:nvSpPr>
          <p:spPr>
            <a:xfrm>
              <a:off x="-21" y="978"/>
              <a:ext cx="4433"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21" y="868"/>
              <a:ext cx="3586"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p:cNvSpPr txBox="1"/>
          <p:nvPr/>
        </p:nvSpPr>
        <p:spPr>
          <a:xfrm>
            <a:off x="-13335" y="57150"/>
            <a:ext cx="4570730" cy="521970"/>
          </a:xfrm>
          <a:prstGeom prst="rect">
            <a:avLst/>
          </a:prstGeom>
          <a:noFill/>
        </p:spPr>
        <p:txBody>
          <a:bodyPr wrap="square" rtlCol="0" anchor="t">
            <a:spAutoFit/>
          </a:bodyPr>
          <a:lstStyle/>
          <a:p>
            <a:r>
              <a:rPr lang="zh-CN" altLang="zh-CN" sz="2800" b="1" dirty="0" smtClean="0">
                <a:sym typeface="+mn-ea"/>
              </a:rPr>
              <a:t>一</a:t>
            </a:r>
            <a:r>
              <a:rPr lang="zh-CN" altLang="zh-CN" sz="2800" b="1" dirty="0">
                <a:sym typeface="+mn-ea"/>
              </a:rPr>
              <a:t>、世界多极化发展趋势：</a:t>
            </a:r>
          </a:p>
        </p:txBody>
      </p:sp>
      <p:sp>
        <p:nvSpPr>
          <p:cNvPr id="4" name="Text Box 5" descr="再生纸"/>
          <p:cNvSpPr txBox="1">
            <a:spLocks noChangeArrowheads="1"/>
          </p:cNvSpPr>
          <p:nvPr/>
        </p:nvSpPr>
        <p:spPr bwMode="auto">
          <a:xfrm>
            <a:off x="354212" y="1743819"/>
            <a:ext cx="11483163" cy="5077460"/>
          </a:xfrm>
          <a:prstGeom prst="rect">
            <a:avLst/>
          </a:prstGeom>
          <a:noFill/>
          <a:ln w="19050">
            <a:solidFill>
              <a:schemeClr val="accent6">
                <a:lumMod val="50000"/>
              </a:schemeClr>
            </a:solidFill>
            <a:miter lim="800000"/>
          </a:ln>
        </p:spPr>
        <p:txBody>
          <a:bodyPr wrap="square">
            <a:spAutoFit/>
          </a:bodyPr>
          <a:lstStyle>
            <a:lvl1pPr eaLnBrk="0" hangingPunct="0">
              <a:defRPr kumimoji="1">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a:solidFill>
                  <a:schemeClr val="tx1"/>
                </a:solidFill>
                <a:latin typeface="Times New Roman" panose="02020603050405020304" pitchFamily="18" charset="0"/>
                <a:ea typeface="宋体" panose="02010600030101010101" pitchFamily="2" charset="-122"/>
              </a:defRPr>
            </a:lvl9pPr>
          </a:lstStyle>
          <a:p>
            <a:pPr eaLnBrk="1" fontAlgn="auto" hangingPunct="1">
              <a:lnSpc>
                <a:spcPct val="150000"/>
              </a:lnSpc>
            </a:pPr>
            <a:r>
              <a:rPr lang="zh-CN" altLang="en-US" sz="2400" b="1" dirty="0">
                <a:latin typeface="仿宋" panose="02010609060101010101" pitchFamily="49" charset="-122"/>
                <a:ea typeface="仿宋" panose="02010609060101010101" pitchFamily="49" charset="-122"/>
              </a:rPr>
              <a:t>观点一：目前的多极化趋势将成为未来世界新秩序的基础。多极化为各国提供了机会，使它们能够在国际社会表达自己的意愿、希望及雄心。只有通过国家间持续的对话，交流观点，才有可能促进国际关系民主化，而国际关系的民主化，则是世界和平的基础。                                </a:t>
            </a:r>
            <a:r>
              <a:rPr lang="en-US" altLang="zh-CN" sz="2400" b="1" dirty="0">
                <a:latin typeface="仿宋" panose="02010609060101010101" pitchFamily="49" charset="-122"/>
                <a:ea typeface="仿宋" panose="02010609060101010101" pitchFamily="49" charset="-122"/>
              </a:rPr>
              <a:t>——</a:t>
            </a:r>
            <a:r>
              <a:rPr lang="zh-CN" altLang="en-US" sz="2400" b="1" dirty="0">
                <a:latin typeface="仿宋" panose="02010609060101010101" pitchFamily="49" charset="-122"/>
                <a:ea typeface="仿宋" panose="02010609060101010101" pitchFamily="49" charset="-122"/>
              </a:rPr>
              <a:t>前联合国秘书长加利</a:t>
            </a:r>
          </a:p>
          <a:p>
            <a:pPr eaLnBrk="1" fontAlgn="auto" hangingPunct="1">
              <a:lnSpc>
                <a:spcPct val="150000"/>
              </a:lnSpc>
            </a:pPr>
            <a:r>
              <a:rPr lang="zh-CN" altLang="en-US" sz="2400" b="1" dirty="0">
                <a:latin typeface="仿宋" panose="02010609060101010101" pitchFamily="49" charset="-122"/>
                <a:ea typeface="仿宋" panose="02010609060101010101" pitchFamily="49" charset="-122"/>
                <a:cs typeface="仿宋" panose="02010609060101010101" pitchFamily="49" charset="-122"/>
              </a:rPr>
              <a:t>观点二：</a:t>
            </a:r>
            <a:r>
              <a:rPr lang="zh-CN" altLang="en-US" sz="2400" b="1">
                <a:latin typeface="仿宋" panose="02010609060101010101" pitchFamily="49" charset="-122"/>
                <a:ea typeface="仿宋" panose="02010609060101010101" pitchFamily="49" charset="-122"/>
                <a:cs typeface="仿宋" panose="02010609060101010101" pitchFamily="49" charset="-122"/>
                <a:sym typeface="+mn-ea"/>
              </a:rPr>
              <a:t>单极是持久的，也是和平的。最大的危险是美国的行动太少。作为一个拥有无可争议的优势的国家，美国比任何国家更有可能轻视这一国际系统和总的挑战。但由于这一系统是围绕美国建立起来的，这就要求美国进行约束和管理，美国对挑战的反应及提出的法令越有效，这一系统将越长久和越稳定。</a:t>
            </a:r>
            <a:endParaRPr lang="zh-CN" altLang="en-US" sz="2400" b="1">
              <a:latin typeface="仿宋" panose="02010609060101010101" pitchFamily="49" charset="-122"/>
              <a:ea typeface="仿宋" panose="02010609060101010101" pitchFamily="49" charset="-122"/>
              <a:cs typeface="仿宋" panose="02010609060101010101" pitchFamily="49" charset="-122"/>
            </a:endParaRPr>
          </a:p>
          <a:p>
            <a:pPr eaLnBrk="1" fontAlgn="auto" hangingPunct="1">
              <a:lnSpc>
                <a:spcPct val="150000"/>
              </a:lnSpc>
            </a:pPr>
            <a:r>
              <a:rPr lang="zh-CN" altLang="en-US" sz="2400" b="1">
                <a:latin typeface="仿宋" panose="02010609060101010101" pitchFamily="49" charset="-122"/>
                <a:ea typeface="仿宋" panose="02010609060101010101" pitchFamily="49" charset="-122"/>
                <a:cs typeface="仿宋" panose="02010609060101010101" pitchFamily="49" charset="-122"/>
                <a:sym typeface="+mn-ea"/>
              </a:rPr>
              <a:t>                                  ——[美]威廉·沃尔弗斯《稳定的单极世界》</a:t>
            </a:r>
            <a:endParaRPr lang="zh-CN" altLang="en-US" sz="2400" b="1" dirty="0">
              <a:latin typeface="仿宋" panose="02010609060101010101" pitchFamily="49" charset="-122"/>
              <a:ea typeface="仿宋" panose="02010609060101010101" pitchFamily="49" charset="-122"/>
              <a:cs typeface="仿宋" panose="02010609060101010101" pitchFamily="49" charset="-122"/>
            </a:endParaRPr>
          </a:p>
        </p:txBody>
      </p:sp>
      <p:sp>
        <p:nvSpPr>
          <p:cNvPr id="3" name="文本框 2"/>
          <p:cNvSpPr txBox="1"/>
          <p:nvPr/>
        </p:nvSpPr>
        <p:spPr>
          <a:xfrm>
            <a:off x="1294130" y="1033145"/>
            <a:ext cx="9045575" cy="583565"/>
          </a:xfrm>
          <a:prstGeom prst="rect">
            <a:avLst/>
          </a:prstGeom>
          <a:noFill/>
        </p:spPr>
        <p:txBody>
          <a:bodyPr wrap="square" rtlCol="0">
            <a:spAutoFit/>
          </a:bodyPr>
          <a:lstStyle/>
          <a:p>
            <a:r>
              <a:rPr lang="zh-CN" altLang="en-US" sz="3200" dirty="0">
                <a:solidFill>
                  <a:srgbClr val="002060"/>
                </a:solidFill>
              </a:rPr>
              <a:t>各抒己见：你支持下面的那种观点，请说明理由。</a:t>
            </a:r>
          </a:p>
        </p:txBody>
      </p:sp>
    </p:spTree>
  </p:cSld>
  <p:clrMapOvr>
    <a:masterClrMapping/>
  </p:clrMapOvr>
  <mc:AlternateContent xmlns:mc="http://schemas.openxmlformats.org/markup-compatibility/2006">
    <mc:Choice xmlns:p14="http://schemas.microsoft.com/office/powerpoint/2010/main" xmlns="" Requires="p14">
      <p:transition p14:dur="10" advClick="0"/>
    </mc:Choice>
    <mc:Fallback>
      <p:transition advClick="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3335" y="57150"/>
            <a:ext cx="4570730" cy="521970"/>
          </a:xfrm>
          <a:prstGeom prst="rect">
            <a:avLst/>
          </a:prstGeom>
          <a:noFill/>
        </p:spPr>
        <p:txBody>
          <a:bodyPr wrap="square" rtlCol="0" anchor="t">
            <a:spAutoFit/>
          </a:bodyPr>
          <a:lstStyle/>
          <a:p>
            <a:r>
              <a:rPr lang="zh-CN" altLang="zh-CN" sz="2800" b="1" dirty="0" smtClean="0">
                <a:sym typeface="+mn-ea"/>
              </a:rPr>
              <a:t>一</a:t>
            </a:r>
            <a:r>
              <a:rPr lang="zh-CN" altLang="zh-CN" sz="2800" b="1" dirty="0">
                <a:sym typeface="+mn-ea"/>
              </a:rPr>
              <a:t>、世界多极化发展趋势：</a:t>
            </a:r>
          </a:p>
        </p:txBody>
      </p:sp>
      <p:grpSp>
        <p:nvGrpSpPr>
          <p:cNvPr id="2" name="组合 1"/>
          <p:cNvGrpSpPr/>
          <p:nvPr/>
        </p:nvGrpSpPr>
        <p:grpSpPr>
          <a:xfrm>
            <a:off x="34290" y="551180"/>
            <a:ext cx="2814320" cy="355600"/>
            <a:chOff x="-21" y="868"/>
            <a:chExt cx="4432" cy="560"/>
          </a:xfrm>
        </p:grpSpPr>
        <p:sp>
          <p:nvSpPr>
            <p:cNvPr id="16" name="任意多边形 15"/>
            <p:cNvSpPr/>
            <p:nvPr/>
          </p:nvSpPr>
          <p:spPr>
            <a:xfrm>
              <a:off x="-21" y="978"/>
              <a:ext cx="4433"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21" y="868"/>
              <a:ext cx="3586"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937" name="Rectangle 3"/>
          <p:cNvSpPr>
            <a:spLocks noGrp="1" noChangeArrowheads="1"/>
          </p:cNvSpPr>
          <p:nvPr/>
        </p:nvSpPr>
        <p:spPr>
          <a:xfrm>
            <a:off x="170180" y="1779905"/>
            <a:ext cx="11785600" cy="4568190"/>
          </a:xfrm>
          <a:prstGeom prst="rect">
            <a:avLst/>
          </a:prstGeom>
          <a:noFill/>
          <a:ln w="9525">
            <a:noFill/>
            <a:miter lim="800000"/>
          </a:ln>
          <a:effectLst/>
        </p:spPr>
        <p:txBody>
          <a:bodyPr vert="horz" wrap="square" lIns="91440" tIns="45720" rIns="91440" bIns="45720" numCol="1" anchor="t" anchorCtr="0" compatLnSpc="1"/>
          <a:lst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spcBef>
                <a:spcPct val="20000"/>
              </a:spcBef>
              <a:spcAft>
                <a:spcPct val="0"/>
              </a:spcAft>
              <a:buClr>
                <a:schemeClr val="accent2"/>
              </a:buClr>
              <a:buSzPct val="60000"/>
              <a:buFont typeface="Wingdings" panose="05000000000000000000" pitchFamily="2" charset="2"/>
              <a:buChar char="n"/>
              <a:defRPr sz="2400">
                <a:solidFill>
                  <a:schemeClr val="tx1"/>
                </a:solidFill>
                <a:effectLst>
                  <a:outerShdw blurRad="38100" dist="38100" dir="2700000" algn="tl">
                    <a:srgbClr val="000000"/>
                  </a:outerShdw>
                </a:effectLst>
                <a:latin typeface="+mn-lt"/>
                <a:ea typeface="+mn-ea"/>
              </a:defRPr>
            </a:lvl3pPr>
            <a:lvl4pPr marL="1600200" indent="-228600" algn="l" rtl="0" eaLnBrk="0" fontAlgn="base" hangingPunct="0">
              <a:spcBef>
                <a:spcPct val="20000"/>
              </a:spcBef>
              <a:spcAft>
                <a:spcPct val="0"/>
              </a:spcAft>
              <a:buClr>
                <a:schemeClr val="tx2"/>
              </a:buClr>
              <a:buChar char="•"/>
              <a:defRPr sz="2000">
                <a:solidFill>
                  <a:schemeClr val="tx1"/>
                </a:solidFill>
                <a:effectLst>
                  <a:outerShdw blurRad="38100" dist="38100" dir="2700000" algn="tl">
                    <a:srgbClr val="000000"/>
                  </a:outerShdw>
                </a:effectLst>
                <a:latin typeface="+mn-lt"/>
                <a:ea typeface="+mn-ea"/>
              </a:defRPr>
            </a:lvl4pPr>
            <a:lvl5pPr marL="20574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000">
                <a:solidFill>
                  <a:schemeClr val="tx1"/>
                </a:solidFill>
                <a:effectLst>
                  <a:outerShdw blurRad="38100" dist="38100" dir="2700000" algn="tl">
                    <a:srgbClr val="000000"/>
                  </a:outerShdw>
                </a:effectLst>
                <a:latin typeface="+mn-lt"/>
                <a:ea typeface="+mn-ea"/>
              </a:defRPr>
            </a:lvl5pPr>
            <a:lvl6pPr marL="2514600" indent="-228600" algn="l" rtl="0" fontAlgn="base">
              <a:spcBef>
                <a:spcPct val="20000"/>
              </a:spcBef>
              <a:spcAft>
                <a:spcPct val="0"/>
              </a:spcAft>
              <a:buClr>
                <a:schemeClr val="folHlink"/>
              </a:buClr>
              <a:buSzPct val="60000"/>
              <a:buFont typeface="Wingdings" panose="05000000000000000000" pitchFamily="2" charset="2"/>
              <a:buChar char="n"/>
              <a:defRPr sz="2000">
                <a:solidFill>
                  <a:schemeClr val="tx1"/>
                </a:solidFill>
                <a:effectLst>
                  <a:outerShdw blurRad="38100" dist="38100" dir="2700000" algn="tl">
                    <a:srgbClr val="000000"/>
                  </a:outerShdw>
                </a:effectLst>
                <a:latin typeface="+mn-lt"/>
                <a:ea typeface="+mn-ea"/>
              </a:defRPr>
            </a:lvl6pPr>
            <a:lvl7pPr marL="2971800" indent="-228600" algn="l" rtl="0" fontAlgn="base">
              <a:spcBef>
                <a:spcPct val="20000"/>
              </a:spcBef>
              <a:spcAft>
                <a:spcPct val="0"/>
              </a:spcAft>
              <a:buClr>
                <a:schemeClr val="folHlink"/>
              </a:buClr>
              <a:buSzPct val="60000"/>
              <a:buFont typeface="Wingdings" panose="05000000000000000000" pitchFamily="2" charset="2"/>
              <a:buChar char="n"/>
              <a:defRPr sz="2000">
                <a:solidFill>
                  <a:schemeClr val="tx1"/>
                </a:solidFill>
                <a:effectLst>
                  <a:outerShdw blurRad="38100" dist="38100" dir="2700000" algn="tl">
                    <a:srgbClr val="000000"/>
                  </a:outerShdw>
                </a:effectLst>
                <a:latin typeface="+mn-lt"/>
                <a:ea typeface="+mn-ea"/>
              </a:defRPr>
            </a:lvl7pPr>
            <a:lvl8pPr marL="3429000" indent="-228600" algn="l" rtl="0" fontAlgn="base">
              <a:spcBef>
                <a:spcPct val="20000"/>
              </a:spcBef>
              <a:spcAft>
                <a:spcPct val="0"/>
              </a:spcAft>
              <a:buClr>
                <a:schemeClr val="folHlink"/>
              </a:buClr>
              <a:buSzPct val="60000"/>
              <a:buFont typeface="Wingdings" panose="05000000000000000000" pitchFamily="2" charset="2"/>
              <a:buChar char="n"/>
              <a:defRPr sz="2000">
                <a:solidFill>
                  <a:schemeClr val="tx1"/>
                </a:solidFill>
                <a:effectLst>
                  <a:outerShdw blurRad="38100" dist="38100" dir="2700000" algn="tl">
                    <a:srgbClr val="000000"/>
                  </a:outerShdw>
                </a:effectLst>
                <a:latin typeface="+mn-lt"/>
                <a:ea typeface="+mn-ea"/>
              </a:defRPr>
            </a:lvl8pPr>
            <a:lvl9pPr marL="3886200" indent="-228600" algn="l" rtl="0" fontAlgn="base">
              <a:spcBef>
                <a:spcPct val="20000"/>
              </a:spcBef>
              <a:spcAft>
                <a:spcPct val="0"/>
              </a:spcAft>
              <a:buClr>
                <a:schemeClr val="folHlink"/>
              </a:buClr>
              <a:buSzPct val="60000"/>
              <a:buFont typeface="Wingdings" panose="05000000000000000000" pitchFamily="2" charset="2"/>
              <a:buChar char="n"/>
              <a:defRPr sz="2000">
                <a:solidFill>
                  <a:schemeClr val="tx1"/>
                </a:solidFill>
                <a:effectLst>
                  <a:outerShdw blurRad="38100" dist="38100" dir="2700000" algn="tl">
                    <a:srgbClr val="000000"/>
                  </a:outerShdw>
                </a:effectLst>
                <a:latin typeface="+mn-lt"/>
                <a:ea typeface="+mn-ea"/>
              </a:defRPr>
            </a:lvl9pPr>
          </a:lstStyle>
          <a:p>
            <a:pPr indent="0">
              <a:lnSpc>
                <a:spcPct val="150000"/>
              </a:lnSpc>
              <a:spcBef>
                <a:spcPts val="0"/>
              </a:spcBef>
              <a:buNone/>
            </a:pPr>
            <a:r>
              <a:rPr lang="zh-CN" altLang="en-US" sz="2800" smtClean="0">
                <a:effectLst/>
                <a:latin typeface="楷体" panose="02010609060101010101" pitchFamily="49" charset="-122"/>
                <a:ea typeface="楷体" panose="02010609060101010101" pitchFamily="49" charset="-122"/>
              </a:rPr>
              <a:t>“</a:t>
            </a:r>
            <a:r>
              <a:rPr lang="zh-CN" altLang="en-US" sz="2800" smtClean="0">
                <a:effectLst/>
                <a:ea typeface="楷体" panose="02010609060101010101" pitchFamily="49" charset="-122"/>
              </a:rPr>
              <a:t>两极论重意识形态，多极论重民族独立和国家主权</a:t>
            </a:r>
            <a:r>
              <a:rPr lang="zh-CN" altLang="en-US" sz="2800" smtClean="0">
                <a:effectLst/>
                <a:latin typeface="楷体" panose="02010609060101010101" pitchFamily="49" charset="-122"/>
                <a:ea typeface="楷体" panose="02010609060101010101" pitchFamily="49" charset="-122"/>
              </a:rPr>
              <a:t>”“</a:t>
            </a:r>
            <a:r>
              <a:rPr lang="zh-CN" altLang="en-US" sz="2800" smtClean="0">
                <a:effectLst/>
                <a:ea typeface="楷体" panose="02010609060101010101" pitchFamily="49" charset="-122"/>
              </a:rPr>
              <a:t>两极论突出一国的国家实力，有实力就可以为所欲为；多极论认为各国的国家行为必须考虑共同的道义因素和尊重国际公理</a:t>
            </a:r>
            <a:r>
              <a:rPr lang="zh-CN" altLang="en-US" sz="2800" smtClean="0">
                <a:effectLst/>
                <a:latin typeface="楷体" panose="02010609060101010101" pitchFamily="49" charset="-122"/>
                <a:ea typeface="楷体" panose="02010609060101010101" pitchFamily="49" charset="-122"/>
              </a:rPr>
              <a:t>”</a:t>
            </a:r>
            <a:r>
              <a:rPr lang="zh-CN" altLang="en-US" sz="2800" smtClean="0">
                <a:effectLst/>
                <a:ea typeface="楷体" panose="02010609060101010101" pitchFamily="49" charset="-122"/>
              </a:rPr>
              <a:t>，</a:t>
            </a:r>
            <a:r>
              <a:rPr lang="zh-CN" altLang="en-US" sz="2800" smtClean="0">
                <a:effectLst/>
                <a:latin typeface="楷体" panose="02010609060101010101" pitchFamily="49" charset="-122"/>
                <a:ea typeface="楷体" panose="02010609060101010101" pitchFamily="49" charset="-122"/>
              </a:rPr>
              <a:t>“</a:t>
            </a:r>
            <a:r>
              <a:rPr lang="zh-CN" altLang="en-US" sz="2800" smtClean="0">
                <a:effectLst/>
                <a:ea typeface="楷体" panose="02010609060101010101" pitchFamily="49" charset="-122"/>
              </a:rPr>
              <a:t>两极论重军事力量，多极论重经济、科技实力和友好关系，强调各国和平发展的意义</a:t>
            </a:r>
            <a:r>
              <a:rPr lang="zh-CN" altLang="en-US" sz="2800" smtClean="0">
                <a:effectLst/>
                <a:latin typeface="楷体" panose="02010609060101010101" pitchFamily="49" charset="-122"/>
                <a:ea typeface="楷体" panose="02010609060101010101" pitchFamily="49" charset="-122"/>
              </a:rPr>
              <a:t>”</a:t>
            </a:r>
            <a:r>
              <a:rPr lang="zh-CN" altLang="en-US" sz="2800" smtClean="0">
                <a:effectLst/>
                <a:ea typeface="楷体" panose="02010609060101010101" pitchFamily="49" charset="-122"/>
              </a:rPr>
              <a:t>，</a:t>
            </a:r>
            <a:r>
              <a:rPr lang="zh-CN" altLang="en-US" sz="2800" smtClean="0">
                <a:effectLst/>
                <a:latin typeface="楷体" panose="02010609060101010101" pitchFamily="49" charset="-122"/>
                <a:ea typeface="楷体" panose="02010609060101010101" pitchFamily="49" charset="-122"/>
              </a:rPr>
              <a:t>“</a:t>
            </a:r>
            <a:r>
              <a:rPr lang="zh-CN" altLang="en-US" sz="2800" smtClean="0">
                <a:effectLst/>
                <a:ea typeface="楷体" panose="02010609060101010101" pitchFamily="49" charset="-122"/>
              </a:rPr>
              <a:t>两极论反映两超的战略利益，多极论反映世界大多数国家的利益。</a:t>
            </a:r>
            <a:r>
              <a:rPr lang="zh-CN" altLang="en-US" sz="2800" smtClean="0">
                <a:effectLst/>
                <a:latin typeface="楷体" panose="02010609060101010101" pitchFamily="49" charset="-122"/>
                <a:ea typeface="楷体" panose="02010609060101010101" pitchFamily="49" charset="-122"/>
              </a:rPr>
              <a:t>”</a:t>
            </a:r>
            <a:endParaRPr lang="zh-CN" altLang="en-US" sz="2800" smtClean="0">
              <a:effectLst/>
              <a:ea typeface="楷体" panose="02010609060101010101" pitchFamily="49" charset="-122"/>
            </a:endParaRPr>
          </a:p>
          <a:p>
            <a:pPr marL="0" indent="0">
              <a:lnSpc>
                <a:spcPct val="150000"/>
              </a:lnSpc>
              <a:spcBef>
                <a:spcPts val="0"/>
              </a:spcBef>
              <a:buNone/>
            </a:pPr>
            <a:r>
              <a:rPr lang="en-US" altLang="zh-CN" sz="2800" smtClean="0">
                <a:effectLst/>
              </a:rPr>
              <a:t>                                                                  ——</a:t>
            </a:r>
            <a:r>
              <a:rPr lang="zh-CN" altLang="en-US" sz="2800" smtClean="0">
                <a:effectLst/>
                <a:ea typeface="楷体" panose="02010609060101010101" pitchFamily="49" charset="-122"/>
              </a:rPr>
              <a:t>杜小强</a:t>
            </a:r>
            <a:endParaRPr lang="en-US" altLang="zh-CN" sz="2800" smtClean="0">
              <a:effectLst/>
              <a:ea typeface="楷体" panose="02010609060101010101" pitchFamily="49" charset="-122"/>
            </a:endParaRPr>
          </a:p>
        </p:txBody>
      </p:sp>
      <p:sp>
        <p:nvSpPr>
          <p:cNvPr id="27652" name="Line 4"/>
          <p:cNvSpPr>
            <a:spLocks noChangeShapeType="1"/>
          </p:cNvSpPr>
          <p:nvPr/>
        </p:nvSpPr>
        <p:spPr bwMode="auto">
          <a:xfrm flipV="1">
            <a:off x="4161155" y="2453640"/>
            <a:ext cx="4665980" cy="15875"/>
          </a:xfrm>
          <a:prstGeom prst="line">
            <a:avLst/>
          </a:prstGeom>
          <a:noFill/>
          <a:ln w="47625">
            <a:solidFill>
              <a:srgbClr val="FF0000"/>
            </a:solidFill>
            <a:round/>
          </a:ln>
        </p:spPr>
        <p:txBody>
          <a:bodyPr/>
          <a:lstStyle/>
          <a:p>
            <a:endParaRPr lang="zh-CN" altLang="en-US" sz="4400"/>
          </a:p>
        </p:txBody>
      </p:sp>
      <p:sp>
        <p:nvSpPr>
          <p:cNvPr id="3" name="Line 4"/>
          <p:cNvSpPr>
            <a:spLocks noChangeShapeType="1"/>
          </p:cNvSpPr>
          <p:nvPr/>
        </p:nvSpPr>
        <p:spPr bwMode="auto">
          <a:xfrm flipV="1">
            <a:off x="1812925" y="3724275"/>
            <a:ext cx="4665980" cy="15875"/>
          </a:xfrm>
          <a:prstGeom prst="line">
            <a:avLst/>
          </a:prstGeom>
          <a:noFill/>
          <a:ln w="47625">
            <a:solidFill>
              <a:srgbClr val="FF0000"/>
            </a:solidFill>
            <a:round/>
          </a:ln>
        </p:spPr>
        <p:txBody>
          <a:bodyPr/>
          <a:lstStyle/>
          <a:p>
            <a:endParaRPr lang="zh-CN" altLang="en-US" sz="4400"/>
          </a:p>
        </p:txBody>
      </p:sp>
      <p:sp>
        <p:nvSpPr>
          <p:cNvPr id="4" name="Line 4"/>
          <p:cNvSpPr>
            <a:spLocks noChangeShapeType="1"/>
          </p:cNvSpPr>
          <p:nvPr/>
        </p:nvSpPr>
        <p:spPr bwMode="auto">
          <a:xfrm flipV="1">
            <a:off x="4557395" y="4994910"/>
            <a:ext cx="4665980" cy="15875"/>
          </a:xfrm>
          <a:prstGeom prst="line">
            <a:avLst/>
          </a:prstGeom>
          <a:noFill/>
          <a:ln w="47625">
            <a:solidFill>
              <a:srgbClr val="FF0000"/>
            </a:solidFill>
            <a:round/>
          </a:ln>
        </p:spPr>
        <p:txBody>
          <a:bodyPr/>
          <a:lstStyle/>
          <a:p>
            <a:endParaRPr lang="zh-CN" altLang="en-US" sz="4400"/>
          </a:p>
        </p:txBody>
      </p:sp>
      <p:sp>
        <p:nvSpPr>
          <p:cNvPr id="5" name="矩形 4"/>
          <p:cNvSpPr/>
          <p:nvPr/>
        </p:nvSpPr>
        <p:spPr>
          <a:xfrm>
            <a:off x="375285" y="986155"/>
            <a:ext cx="6284595" cy="521970"/>
          </a:xfrm>
          <a:prstGeom prst="rect">
            <a:avLst/>
          </a:prstGeom>
        </p:spPr>
        <p:txBody>
          <a:bodyPr wrap="square">
            <a:spAutoFit/>
          </a:bodyPr>
          <a:lstStyle/>
          <a:p>
            <a:r>
              <a:rPr lang="en-US" altLang="zh-CN" sz="2800" b="1" dirty="0">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800" b="1" dirty="0">
                <a:latin typeface="华文中宋" panose="02010600040101010101" pitchFamily="2" charset="-122"/>
                <a:ea typeface="华文中宋" panose="02010600040101010101" pitchFamily="2" charset="-122"/>
                <a:cs typeface="Times New Roman" panose="02020603050405020304" pitchFamily="18" charset="0"/>
              </a:rPr>
              <a:t>、多极化趋势持续发展的影响</a:t>
            </a:r>
            <a:endParaRPr lang="zh-CN" altLang="en-US" sz="2800" b="1" dirty="0">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additive="base">
                                        <p:cTn id="7" dur="500" fill="hold"/>
                                        <p:tgtEl>
                                          <p:spTgt spid="27652"/>
                                        </p:tgtEl>
                                        <p:attrNameLst>
                                          <p:attrName>ppt_x</p:attrName>
                                        </p:attrNameLst>
                                      </p:cBhvr>
                                      <p:tavLst>
                                        <p:tav tm="0">
                                          <p:val>
                                            <p:strVal val="#ppt_x"/>
                                          </p:val>
                                        </p:tav>
                                        <p:tav tm="100000">
                                          <p:val>
                                            <p:strVal val="#ppt_x"/>
                                          </p:val>
                                        </p:tav>
                                      </p:tavLst>
                                    </p:anim>
                                    <p:anim calcmode="lin" valueType="num">
                                      <p:cBhvr additive="base">
                                        <p:cTn id="8"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bldLvl="0" animBg="1"/>
      <p:bldP spid="3" grpId="0" bldLvl="0" animBg="1"/>
      <p:bldP spid="4" grpId="0" bldLvl="0" animBg="1"/>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3335" y="57150"/>
            <a:ext cx="4570730" cy="521970"/>
          </a:xfrm>
          <a:prstGeom prst="rect">
            <a:avLst/>
          </a:prstGeom>
          <a:noFill/>
        </p:spPr>
        <p:txBody>
          <a:bodyPr wrap="square" rtlCol="0" anchor="t">
            <a:spAutoFit/>
          </a:bodyPr>
          <a:lstStyle/>
          <a:p>
            <a:r>
              <a:rPr lang="zh-CN" altLang="zh-CN" sz="2800" b="1" dirty="0" smtClean="0">
                <a:sym typeface="+mn-ea"/>
              </a:rPr>
              <a:t>一</a:t>
            </a:r>
            <a:r>
              <a:rPr lang="zh-CN" altLang="zh-CN" sz="2800" b="1" dirty="0">
                <a:sym typeface="+mn-ea"/>
              </a:rPr>
              <a:t>、世界多极化发展趋势：</a:t>
            </a:r>
          </a:p>
        </p:txBody>
      </p:sp>
      <p:grpSp>
        <p:nvGrpSpPr>
          <p:cNvPr id="2" name="组合 1"/>
          <p:cNvGrpSpPr/>
          <p:nvPr/>
        </p:nvGrpSpPr>
        <p:grpSpPr>
          <a:xfrm>
            <a:off x="34290" y="551180"/>
            <a:ext cx="2814320" cy="355600"/>
            <a:chOff x="-21" y="868"/>
            <a:chExt cx="4432" cy="560"/>
          </a:xfrm>
        </p:grpSpPr>
        <p:sp>
          <p:nvSpPr>
            <p:cNvPr id="16" name="任意多边形 15"/>
            <p:cNvSpPr/>
            <p:nvPr/>
          </p:nvSpPr>
          <p:spPr>
            <a:xfrm>
              <a:off x="-21" y="978"/>
              <a:ext cx="4433"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21" y="868"/>
              <a:ext cx="3586"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375285" y="986155"/>
            <a:ext cx="6284595" cy="521970"/>
          </a:xfrm>
          <a:prstGeom prst="rect">
            <a:avLst/>
          </a:prstGeom>
        </p:spPr>
        <p:txBody>
          <a:bodyPr wrap="square">
            <a:spAutoFit/>
          </a:bodyPr>
          <a:lstStyle/>
          <a:p>
            <a:r>
              <a:rPr lang="en-US" altLang="zh-CN" sz="2800" b="1" dirty="0">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800" b="1" dirty="0">
                <a:latin typeface="华文中宋" panose="02010600040101010101" pitchFamily="2" charset="-122"/>
                <a:ea typeface="华文中宋" panose="02010600040101010101" pitchFamily="2" charset="-122"/>
                <a:cs typeface="Times New Roman" panose="02020603050405020304" pitchFamily="18" charset="0"/>
              </a:rPr>
              <a:t>、多极化趋势持续发展的影响</a:t>
            </a:r>
            <a:endParaRPr lang="zh-CN" altLang="en-US" sz="2800" b="1" dirty="0">
              <a:latin typeface="华文中宋" panose="02010600040101010101" pitchFamily="2" charset="-122"/>
              <a:ea typeface="华文中宋" panose="02010600040101010101" pitchFamily="2" charset="-122"/>
            </a:endParaRPr>
          </a:p>
        </p:txBody>
      </p:sp>
      <p:sp>
        <p:nvSpPr>
          <p:cNvPr id="8" name="文本框 7"/>
          <p:cNvSpPr txBox="1"/>
          <p:nvPr/>
        </p:nvSpPr>
        <p:spPr>
          <a:xfrm>
            <a:off x="375285" y="1508125"/>
            <a:ext cx="11455400" cy="3969385"/>
          </a:xfrm>
          <a:prstGeom prst="rect">
            <a:avLst/>
          </a:prstGeom>
          <a:noFill/>
        </p:spPr>
        <p:txBody>
          <a:bodyPr wrap="square" rtlCol="0">
            <a:spAutoFit/>
          </a:bodyPr>
          <a:lstStyle/>
          <a:p>
            <a:pPr fontAlgn="auto">
              <a:lnSpc>
                <a:spcPct val="150000"/>
              </a:lnSpc>
            </a:pPr>
            <a:r>
              <a:rPr lang="zh-CN" altLang="en-US" sz="2400"/>
              <a:t>（</a:t>
            </a:r>
            <a:r>
              <a:rPr lang="en-US" altLang="zh-CN" sz="2400"/>
              <a:t>1</a:t>
            </a:r>
            <a:r>
              <a:rPr lang="zh-CN" altLang="en-US" sz="2400"/>
              <a:t>）世界多极化趋势的加强有利于体现各国和各国人民的共同意愿和利益；</a:t>
            </a:r>
          </a:p>
          <a:p>
            <a:pPr fontAlgn="auto">
              <a:lnSpc>
                <a:spcPct val="150000"/>
              </a:lnSpc>
            </a:pPr>
            <a:r>
              <a:rPr lang="zh-CN" altLang="en-US" sz="2400"/>
              <a:t>（</a:t>
            </a:r>
            <a:r>
              <a:rPr lang="en-US" altLang="zh-CN" sz="2400"/>
              <a:t>2</a:t>
            </a:r>
            <a:r>
              <a:rPr lang="zh-CN" altLang="en-US" sz="2400"/>
              <a:t>）</a:t>
            </a:r>
            <a:r>
              <a:rPr lang="zh-CN" altLang="en-US" sz="2400">
                <a:sym typeface="+mn-ea"/>
              </a:rPr>
              <a:t>世界多极化趋势的加强有利于抑制和削弱霸权主义、强权政治，符合国际民主化的潮流，有利于世界的和平与发展；</a:t>
            </a:r>
          </a:p>
          <a:p>
            <a:pPr fontAlgn="auto">
              <a:lnSpc>
                <a:spcPct val="150000"/>
              </a:lnSpc>
            </a:pPr>
            <a:r>
              <a:rPr lang="zh-CN" altLang="en-US" sz="2400">
                <a:sym typeface="+mn-ea"/>
              </a:rPr>
              <a:t>（</a:t>
            </a:r>
            <a:r>
              <a:rPr lang="en-US" altLang="zh-CN" sz="2400">
                <a:sym typeface="+mn-ea"/>
              </a:rPr>
              <a:t>3</a:t>
            </a:r>
            <a:r>
              <a:rPr lang="zh-CN" altLang="en-US" sz="2400">
                <a:sym typeface="+mn-ea"/>
              </a:rPr>
              <a:t>）世界多极化趋势的加强既是经济多极化、全球化的结果，又进一步推动了世界经济的发展；</a:t>
            </a:r>
          </a:p>
          <a:p>
            <a:pPr fontAlgn="auto">
              <a:lnSpc>
                <a:spcPct val="150000"/>
              </a:lnSpc>
            </a:pPr>
            <a:r>
              <a:rPr lang="zh-CN" altLang="en-US" sz="2400">
                <a:sym typeface="+mn-ea"/>
              </a:rPr>
              <a:t>（</a:t>
            </a:r>
            <a:r>
              <a:rPr lang="en-US" altLang="zh-CN" sz="2400">
                <a:sym typeface="+mn-ea"/>
              </a:rPr>
              <a:t>4</a:t>
            </a:r>
            <a:r>
              <a:rPr lang="zh-CN" altLang="en-US" sz="2400">
                <a:sym typeface="+mn-ea"/>
              </a:rPr>
              <a:t>）有利于推动建立公正合理的国际政治经济新秩序，有利于促进世界政治、经济、文化的协调发展。</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3335" y="57150"/>
            <a:ext cx="4570730" cy="521970"/>
          </a:xfrm>
          <a:prstGeom prst="rect">
            <a:avLst/>
          </a:prstGeom>
          <a:noFill/>
        </p:spPr>
        <p:txBody>
          <a:bodyPr wrap="square" rtlCol="0" anchor="t">
            <a:spAutoFit/>
          </a:bodyPr>
          <a:lstStyle/>
          <a:p>
            <a:r>
              <a:rPr lang="zh-CN" altLang="zh-CN" sz="2800" b="1" dirty="0" smtClean="0">
                <a:sym typeface="+mn-ea"/>
              </a:rPr>
              <a:t>一</a:t>
            </a:r>
            <a:r>
              <a:rPr lang="zh-CN" altLang="zh-CN" sz="2800" b="1" dirty="0">
                <a:sym typeface="+mn-ea"/>
              </a:rPr>
              <a:t>、世界多极化发展趋势：</a:t>
            </a:r>
          </a:p>
        </p:txBody>
      </p:sp>
      <p:grpSp>
        <p:nvGrpSpPr>
          <p:cNvPr id="2" name="组合 1"/>
          <p:cNvGrpSpPr/>
          <p:nvPr/>
        </p:nvGrpSpPr>
        <p:grpSpPr>
          <a:xfrm>
            <a:off x="34290" y="551180"/>
            <a:ext cx="2814320" cy="355600"/>
            <a:chOff x="-21" y="868"/>
            <a:chExt cx="4432" cy="560"/>
          </a:xfrm>
        </p:grpSpPr>
        <p:sp>
          <p:nvSpPr>
            <p:cNvPr id="16" name="任意多边形 15"/>
            <p:cNvSpPr/>
            <p:nvPr/>
          </p:nvSpPr>
          <p:spPr>
            <a:xfrm>
              <a:off x="-21" y="978"/>
              <a:ext cx="4433"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21" y="868"/>
              <a:ext cx="3586" cy="450"/>
            </a:xfrm>
            <a:custGeom>
              <a:avLst/>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1424940" y="1635125"/>
            <a:ext cx="8938895" cy="2751455"/>
            <a:chOff x="7400" y="2489"/>
            <a:chExt cx="9678" cy="3292"/>
          </a:xfrm>
        </p:grpSpPr>
        <p:sp>
          <p:nvSpPr>
            <p:cNvPr id="3" name="文本框 2"/>
            <p:cNvSpPr txBox="1"/>
            <p:nvPr/>
          </p:nvSpPr>
          <p:spPr>
            <a:xfrm>
              <a:off x="7400" y="2489"/>
              <a:ext cx="9678" cy="3202"/>
            </a:xfrm>
            <a:prstGeom prst="rect">
              <a:avLst/>
            </a:prstGeom>
            <a:noFill/>
          </p:spPr>
          <p:txBody>
            <a:bodyPr wrap="square" rtlCol="0">
              <a:spAutoFit/>
            </a:bodyPr>
            <a:lstStyle/>
            <a:p>
              <a:pPr fontAlgn="auto">
                <a:lnSpc>
                  <a:spcPct val="200000"/>
                </a:lnSpc>
              </a:pPr>
              <a:r>
                <a:rPr lang="zh-CN" altLang="en-US" sz="2800" b="1">
                  <a:latin typeface="黑体" panose="02010609060101010101" pitchFamily="49" charset="-122"/>
                  <a:ea typeface="黑体" panose="02010609060101010101" pitchFamily="49" charset="-122"/>
                </a:rPr>
                <a:t>学习聚焦：</a:t>
              </a:r>
              <a:endParaRPr lang="zh-CN" altLang="en-US" sz="2800"/>
            </a:p>
            <a:p>
              <a:pPr fontAlgn="auto">
                <a:lnSpc>
                  <a:spcPct val="200000"/>
                </a:lnSpc>
              </a:pPr>
              <a:r>
                <a:rPr lang="zh-CN" altLang="en-US" sz="2800"/>
                <a:t>      </a:t>
              </a:r>
              <a:r>
                <a:rPr lang="zh-CN" altLang="en-US" sz="2800" b="1"/>
                <a:t>苏联解体后，美国一超独大，但无力完全主导世界格局。世界正在走向多极化，</a:t>
              </a:r>
              <a:r>
                <a:rPr lang="zh-CN" altLang="en-US" sz="2800" b="1">
                  <a:solidFill>
                    <a:srgbClr val="C00000"/>
                  </a:solidFill>
                </a:rPr>
                <a:t>其发展趋势不可逆转。</a:t>
              </a:r>
            </a:p>
          </p:txBody>
        </p:sp>
        <p:grpSp>
          <p:nvGrpSpPr>
            <p:cNvPr id="8" name="组合 7"/>
            <p:cNvGrpSpPr/>
            <p:nvPr/>
          </p:nvGrpSpPr>
          <p:grpSpPr>
            <a:xfrm>
              <a:off x="7458" y="3747"/>
              <a:ext cx="9220" cy="2034"/>
              <a:chOff x="8721" y="2617"/>
              <a:chExt cx="9220" cy="2034"/>
            </a:xfrm>
          </p:grpSpPr>
          <p:cxnSp>
            <p:nvCxnSpPr>
              <p:cNvPr id="4" name="直接连接符 3"/>
              <p:cNvCxnSpPr/>
              <p:nvPr/>
            </p:nvCxnSpPr>
            <p:spPr>
              <a:xfrm>
                <a:off x="11338" y="2617"/>
                <a:ext cx="6579" cy="38"/>
              </a:xfrm>
              <a:prstGeom prst="line">
                <a:avLst/>
              </a:prstGeom>
              <a:ln w="28575" cmpd="sng">
                <a:solidFill>
                  <a:srgbClr val="C00000"/>
                </a:solidFill>
                <a:prstDash val="sysDot"/>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8721" y="4626"/>
                <a:ext cx="9220" cy="25"/>
              </a:xfrm>
              <a:prstGeom prst="line">
                <a:avLst/>
              </a:prstGeom>
              <a:ln w="28575" cmpd="sng">
                <a:solidFill>
                  <a:srgbClr val="C00000"/>
                </a:solidFill>
                <a:prstDash val="sysDot"/>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5015" y="1372097"/>
            <a:ext cx="9906265" cy="2153285"/>
          </a:xfrm>
          <a:prstGeom prst="rect">
            <a:avLst/>
          </a:prstGeom>
        </p:spPr>
        <p:txBody>
          <a:bodyPr wrap="square">
            <a:spAutoFit/>
          </a:bodyPr>
          <a:lstStyle/>
          <a:p>
            <a:pPr>
              <a:spcAft>
                <a:spcPts val="1200"/>
              </a:spcAft>
            </a:pPr>
            <a:r>
              <a:rPr lang="zh-CN" altLang="zh-CN" sz="3200" dirty="0">
                <a:latin typeface="+mn-ea"/>
                <a:cs typeface="Times New Roman" panose="02020603050405020304" pitchFamily="18" charset="0"/>
              </a:rPr>
              <a:t>（</a:t>
            </a:r>
            <a:r>
              <a:rPr lang="en-US" altLang="zh-CN" sz="3200" dirty="0">
                <a:latin typeface="+mn-ea"/>
                <a:cs typeface="Times New Roman" panose="02020603050405020304" pitchFamily="18" charset="0"/>
              </a:rPr>
              <a:t>1</a:t>
            </a:r>
            <a:r>
              <a:rPr lang="zh-CN" altLang="zh-CN" sz="3200" dirty="0">
                <a:latin typeface="+mn-ea"/>
                <a:cs typeface="Times New Roman" panose="02020603050405020304" pitchFamily="18" charset="0"/>
              </a:rPr>
              <a:t>）进程</a:t>
            </a:r>
          </a:p>
          <a:p>
            <a:pPr indent="133350">
              <a:spcAft>
                <a:spcPts val="1200"/>
              </a:spcAft>
            </a:pPr>
            <a:r>
              <a:rPr lang="zh-CN" altLang="zh-CN" sz="2400" dirty="0">
                <a:latin typeface="+mn-ea"/>
                <a:cs typeface="Times New Roman" panose="02020603050405020304" pitchFamily="18" charset="0"/>
              </a:rPr>
              <a:t>①开端：新航路的开辟，世界市场开始形成</a:t>
            </a:r>
          </a:p>
          <a:p>
            <a:pPr indent="133350">
              <a:spcAft>
                <a:spcPts val="1200"/>
              </a:spcAft>
            </a:pPr>
            <a:r>
              <a:rPr lang="zh-CN" altLang="zh-CN" sz="2400" dirty="0">
                <a:latin typeface="+mn-ea"/>
                <a:cs typeface="Times New Roman" panose="02020603050405020304" pitchFamily="18" charset="0"/>
                <a:sym typeface="+mn-ea"/>
              </a:rPr>
              <a:t>②</a:t>
            </a:r>
            <a:r>
              <a:rPr lang="zh-CN" altLang="zh-CN" sz="2400" dirty="0">
                <a:latin typeface="+mn-ea"/>
                <a:cs typeface="Times New Roman" panose="02020603050405020304" pitchFamily="18" charset="0"/>
              </a:rPr>
              <a:t>第一次工业革命后，世界市场初步形成，</a:t>
            </a:r>
            <a:r>
              <a:rPr lang="zh-CN" altLang="zh-CN" sz="2400" dirty="0">
                <a:solidFill>
                  <a:srgbClr val="C00000"/>
                </a:solidFill>
                <a:latin typeface="+mn-ea"/>
                <a:cs typeface="Times New Roman" panose="02020603050405020304" pitchFamily="18" charset="0"/>
              </a:rPr>
              <a:t>国际贸易</a:t>
            </a:r>
            <a:r>
              <a:rPr lang="zh-CN" altLang="zh-CN" sz="2400" dirty="0">
                <a:latin typeface="+mn-ea"/>
                <a:cs typeface="Times New Roman" panose="02020603050405020304" pitchFamily="18" charset="0"/>
              </a:rPr>
              <a:t>迅速发展</a:t>
            </a:r>
          </a:p>
          <a:p>
            <a:pPr indent="133350">
              <a:spcAft>
                <a:spcPts val="1200"/>
              </a:spcAft>
            </a:pPr>
            <a:r>
              <a:rPr lang="zh-CN" altLang="zh-CN" sz="2400" dirty="0">
                <a:latin typeface="+mn-ea"/>
                <a:cs typeface="Times New Roman" panose="02020603050405020304" pitchFamily="18" charset="0"/>
                <a:sym typeface="+mn-ea"/>
              </a:rPr>
              <a:t>③</a:t>
            </a:r>
            <a:r>
              <a:rPr lang="zh-CN" altLang="zh-CN" sz="2400" dirty="0">
                <a:latin typeface="+mn-ea"/>
                <a:cs typeface="Times New Roman" panose="02020603050405020304" pitchFamily="18" charset="0"/>
              </a:rPr>
              <a:t>第二次工业革命后，世界市场最终形成，</a:t>
            </a:r>
            <a:r>
              <a:rPr lang="zh-CN" altLang="zh-CN" sz="2400" dirty="0">
                <a:solidFill>
                  <a:srgbClr val="C00000"/>
                </a:solidFill>
                <a:latin typeface="+mn-ea"/>
                <a:cs typeface="Times New Roman" panose="02020603050405020304" pitchFamily="18" charset="0"/>
              </a:rPr>
              <a:t>国际投资</a:t>
            </a:r>
            <a:r>
              <a:rPr lang="zh-CN" altLang="zh-CN" sz="2400" dirty="0">
                <a:latin typeface="+mn-ea"/>
                <a:cs typeface="Times New Roman" panose="02020603050405020304" pitchFamily="18" charset="0"/>
              </a:rPr>
              <a:t>迅速发展</a:t>
            </a:r>
          </a:p>
        </p:txBody>
      </p:sp>
      <p:sp>
        <p:nvSpPr>
          <p:cNvPr id="3" name="矩形 2"/>
          <p:cNvSpPr/>
          <p:nvPr/>
        </p:nvSpPr>
        <p:spPr>
          <a:xfrm>
            <a:off x="0" y="0"/>
            <a:ext cx="4698722" cy="584775"/>
          </a:xfrm>
          <a:prstGeom prst="rect">
            <a:avLst/>
          </a:prstGeom>
          <a:solidFill>
            <a:schemeClr val="accent6">
              <a:lumMod val="50000"/>
            </a:schemeClr>
          </a:solidFill>
          <a:ln>
            <a:solidFill>
              <a:schemeClr val="accent6">
                <a:lumMod val="50000"/>
              </a:schemeClr>
            </a:solidFill>
          </a:ln>
        </p:spPr>
        <p:txBody>
          <a:bodyPr wrap="none">
            <a:spAutoFit/>
          </a:bodyPr>
          <a:lstStyle/>
          <a:p>
            <a:pPr>
              <a:spcAft>
                <a:spcPts val="0"/>
              </a:spcAft>
            </a:pPr>
            <a:r>
              <a:rPr lang="zh-CN" altLang="zh-CN" sz="3200" b="1" dirty="0">
                <a:solidFill>
                  <a:schemeClr val="bg1"/>
                </a:solidFill>
                <a:latin typeface="+mn-ea"/>
                <a:cs typeface="Times New Roman" panose="02020603050405020304" pitchFamily="18" charset="0"/>
              </a:rPr>
              <a:t>二、经济全球化进程加快</a:t>
            </a:r>
            <a:endParaRPr lang="zh-CN" altLang="zh-CN" sz="3200" dirty="0">
              <a:solidFill>
                <a:schemeClr val="bg1"/>
              </a:solidFill>
              <a:latin typeface="+mn-ea"/>
              <a:cs typeface="Times New Roman" panose="02020603050405020304" pitchFamily="18" charset="0"/>
            </a:endParaRPr>
          </a:p>
        </p:txBody>
      </p:sp>
      <p:sp>
        <p:nvSpPr>
          <p:cNvPr id="4" name="矩形 3"/>
          <p:cNvSpPr/>
          <p:nvPr/>
        </p:nvSpPr>
        <p:spPr>
          <a:xfrm>
            <a:off x="304271" y="747306"/>
            <a:ext cx="2561920" cy="523220"/>
          </a:xfrm>
          <a:prstGeom prst="rect">
            <a:avLst/>
          </a:prstGeom>
        </p:spPr>
        <p:txBody>
          <a:bodyPr wrap="none">
            <a:spAutoFit/>
          </a:bodyPr>
          <a:lstStyle/>
          <a:p>
            <a:pPr>
              <a:spcAft>
                <a:spcPts val="0"/>
              </a:spcAft>
            </a:pPr>
            <a:r>
              <a:rPr lang="en-US" altLang="zh-CN" sz="2800" b="1" dirty="0">
                <a:latin typeface="+mn-ea"/>
                <a:cs typeface="Times New Roman" panose="02020603050405020304" pitchFamily="18" charset="0"/>
              </a:rPr>
              <a:t>1</a:t>
            </a:r>
            <a:r>
              <a:rPr lang="zh-CN" altLang="zh-CN" sz="2800" b="1" dirty="0">
                <a:latin typeface="+mn-ea"/>
                <a:cs typeface="Times New Roman" panose="02020603050405020304" pitchFamily="18" charset="0"/>
              </a:rPr>
              <a:t>、经济全球化</a:t>
            </a:r>
          </a:p>
        </p:txBody>
      </p:sp>
      <p:pic>
        <p:nvPicPr>
          <p:cNvPr id="6" name="图片 5"/>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4277726" y="3809343"/>
            <a:ext cx="4546284" cy="2340000"/>
          </a:xfrm>
          <a:prstGeom prst="rect">
            <a:avLst/>
          </a:prstGeom>
        </p:spPr>
      </p:pic>
      <p:pic>
        <p:nvPicPr>
          <p:cNvPr id="10" name="图片 9"/>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81015" y="3809343"/>
            <a:ext cx="4333331" cy="2340000"/>
          </a:xfrm>
          <a:prstGeom prst="rect">
            <a:avLst/>
          </a:prstGeom>
        </p:spPr>
      </p:pic>
      <p:pic>
        <p:nvPicPr>
          <p:cNvPr id="12" name="图片 11"/>
          <p:cNvPicPr>
            <a:picLocks noChangeAspect="1"/>
          </p:cNvPicPr>
          <p:nvPr/>
        </p:nvPicPr>
        <p:blipFill rotWithShape="1">
          <a:blip r:embed="rId4">
            <a:extLst>
              <a:ext uri="{28A0092B-C50C-407E-A947-70E740481C1C}">
                <a14:useLocalDpi xmlns:a14="http://schemas.microsoft.com/office/drawing/2010/main" xmlns="" val="0"/>
              </a:ext>
            </a:extLst>
          </a:blip>
          <a:srcRect b="7008"/>
          <a:stretch>
            <a:fillRect/>
          </a:stretch>
        </p:blipFill>
        <p:spPr>
          <a:xfrm>
            <a:off x="8611057" y="3809343"/>
            <a:ext cx="3485261" cy="2340000"/>
          </a:xfrm>
          <a:prstGeom prst="rect">
            <a:avLst/>
          </a:prstGeom>
        </p:spPr>
      </p:pic>
      <p:sp>
        <p:nvSpPr>
          <p:cNvPr id="13" name="文本框 12"/>
          <p:cNvSpPr txBox="1"/>
          <p:nvPr/>
        </p:nvSpPr>
        <p:spPr>
          <a:xfrm>
            <a:off x="110350" y="6319320"/>
            <a:ext cx="8500707" cy="400110"/>
          </a:xfrm>
          <a:prstGeom prst="rect">
            <a:avLst/>
          </a:prstGeom>
          <a:noFill/>
        </p:spPr>
        <p:txBody>
          <a:bodyPr wrap="square" rtlCol="0">
            <a:spAutoFit/>
          </a:bodyPr>
          <a:lstStyle/>
          <a:p>
            <a:r>
              <a:rPr lang="zh-CN" altLang="en-US" sz="2000" dirty="0">
                <a:latin typeface="仿宋" panose="02010609060101010101" pitchFamily="49" charset="-122"/>
                <a:ea typeface="仿宋" panose="02010609060101010101" pitchFamily="49" charset="-122"/>
              </a:rPr>
              <a:t>         新航路开辟                       第一次工业革命 </a:t>
            </a:r>
          </a:p>
        </p:txBody>
      </p:sp>
      <p:sp>
        <p:nvSpPr>
          <p:cNvPr id="14" name="矩形 13"/>
          <p:cNvSpPr/>
          <p:nvPr/>
        </p:nvSpPr>
        <p:spPr>
          <a:xfrm>
            <a:off x="8824010" y="6185932"/>
            <a:ext cx="3144470" cy="646331"/>
          </a:xfrm>
          <a:prstGeom prst="rect">
            <a:avLst/>
          </a:prstGeom>
        </p:spPr>
        <p:txBody>
          <a:bodyPr wrap="square">
            <a:spAutoFit/>
          </a:bodyPr>
          <a:lstStyle/>
          <a:p>
            <a:pPr algn="ctr"/>
            <a:r>
              <a:rPr lang="zh-CN" altLang="en-US" dirty="0">
                <a:latin typeface="仿宋" panose="02010609060101010101" pitchFamily="49" charset="-122"/>
                <a:ea typeface="仿宋" panose="02010609060101010101" pitchFamily="49" charset="-122"/>
              </a:rPr>
              <a:t>第二次工业革命后</a:t>
            </a:r>
            <a:endParaRPr lang="en-US" altLang="zh-CN" dirty="0">
              <a:latin typeface="仿宋" panose="02010609060101010101" pitchFamily="49" charset="-122"/>
              <a:ea typeface="仿宋" panose="02010609060101010101" pitchFamily="49" charset="-122"/>
            </a:endParaRPr>
          </a:p>
          <a:p>
            <a:pPr algn="ctr"/>
            <a:r>
              <a:rPr lang="zh-CN" altLang="en-US" dirty="0">
                <a:latin typeface="仿宋" panose="02010609060101010101" pitchFamily="49" charset="-122"/>
                <a:ea typeface="仿宋" panose="02010609060101010101" pitchFamily="49" charset="-122"/>
              </a:rPr>
              <a:t>世界殖民体系的形成</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36880" y="839173"/>
            <a:ext cx="11541760" cy="1506855"/>
          </a:xfrm>
          <a:prstGeom prst="rect">
            <a:avLst/>
          </a:prstGeom>
        </p:spPr>
        <p:txBody>
          <a:bodyPr wrap="square">
            <a:spAutoFit/>
          </a:bodyPr>
          <a:lstStyle/>
          <a:p>
            <a:pPr indent="133350">
              <a:spcAft>
                <a:spcPts val="1200"/>
              </a:spcAft>
            </a:pPr>
            <a:r>
              <a:rPr lang="zh-CN" altLang="zh-CN" sz="2400" dirty="0">
                <a:latin typeface="+mn-ea"/>
                <a:cs typeface="Times New Roman" panose="02020603050405020304" pitchFamily="18" charset="0"/>
              </a:rPr>
              <a:t>④二战后，建立了资本主义世界经济体系，进一步促进了经济全球化进程。</a:t>
            </a:r>
          </a:p>
          <a:p>
            <a:pPr indent="133350">
              <a:spcAft>
                <a:spcPts val="1200"/>
              </a:spcAft>
            </a:pPr>
            <a:r>
              <a:rPr lang="zh-CN" altLang="zh-CN" sz="2400" dirty="0">
                <a:latin typeface="+mn-ea"/>
                <a:cs typeface="Times New Roman" panose="02020603050405020304" pitchFamily="18" charset="0"/>
                <a:sym typeface="+mn-ea"/>
              </a:rPr>
              <a:t>⑤</a:t>
            </a:r>
            <a:r>
              <a:rPr lang="en-US" altLang="zh-CN" sz="2400" dirty="0">
                <a:latin typeface="+mn-ea"/>
                <a:cs typeface="Times New Roman" panose="02020603050405020304" pitchFamily="18" charset="0"/>
              </a:rPr>
              <a:t>20</a:t>
            </a:r>
            <a:r>
              <a:rPr lang="zh-CN" altLang="zh-CN" sz="2400" dirty="0">
                <a:latin typeface="+mn-ea"/>
                <a:cs typeface="Times New Roman" panose="02020603050405020304" pitchFamily="18" charset="0"/>
              </a:rPr>
              <a:t>世纪</a:t>
            </a:r>
            <a:r>
              <a:rPr lang="en-US" altLang="zh-CN" sz="2400" dirty="0">
                <a:latin typeface="+mn-ea"/>
                <a:cs typeface="Times New Roman" panose="02020603050405020304" pitchFamily="18" charset="0"/>
              </a:rPr>
              <a:t>70</a:t>
            </a:r>
            <a:r>
              <a:rPr lang="zh-CN" altLang="zh-CN" sz="2400" dirty="0">
                <a:latin typeface="+mn-ea"/>
                <a:cs typeface="Times New Roman" panose="02020603050405020304" pitchFamily="18" charset="0"/>
              </a:rPr>
              <a:t>年代以来，新的科学技术发展成为经济全球化的主要推动力量。</a:t>
            </a:r>
          </a:p>
          <a:p>
            <a:pPr indent="133350">
              <a:spcAft>
                <a:spcPts val="1200"/>
              </a:spcAft>
            </a:pPr>
            <a:r>
              <a:rPr lang="zh-CN" altLang="zh-CN" sz="2400" dirty="0">
                <a:latin typeface="+mn-ea"/>
                <a:cs typeface="Times New Roman" panose="02020603050405020304" pitchFamily="18" charset="0"/>
                <a:sym typeface="+mn-ea"/>
              </a:rPr>
              <a:t>⑥</a:t>
            </a:r>
            <a:r>
              <a:rPr lang="en-US" altLang="zh-CN" sz="2400" dirty="0">
                <a:latin typeface="+mn-ea"/>
                <a:cs typeface="Times New Roman" panose="02020603050405020304" pitchFamily="18" charset="0"/>
              </a:rPr>
              <a:t>20</a:t>
            </a:r>
            <a:r>
              <a:rPr lang="zh-CN" altLang="zh-CN" sz="2400" dirty="0">
                <a:latin typeface="+mn-ea"/>
                <a:cs typeface="Times New Roman" panose="02020603050405020304" pitchFamily="18" charset="0"/>
              </a:rPr>
              <a:t>世纪</a:t>
            </a:r>
            <a:r>
              <a:rPr lang="en-US" altLang="zh-CN" sz="2400" dirty="0">
                <a:latin typeface="+mn-ea"/>
                <a:cs typeface="Times New Roman" panose="02020603050405020304" pitchFamily="18" charset="0"/>
              </a:rPr>
              <a:t>90</a:t>
            </a:r>
            <a:r>
              <a:rPr lang="zh-CN" altLang="zh-CN" sz="2400" dirty="0">
                <a:latin typeface="+mn-ea"/>
                <a:cs typeface="Times New Roman" panose="02020603050405020304" pitchFamily="18" charset="0"/>
              </a:rPr>
              <a:t>年代，跨国公司和世界贸易组织</a:t>
            </a:r>
            <a:r>
              <a:rPr lang="zh-CN" altLang="en-US" sz="2400" dirty="0">
                <a:latin typeface="+mn-ea"/>
                <a:cs typeface="Times New Roman" panose="02020603050405020304" pitchFamily="18" charset="0"/>
              </a:rPr>
              <a:t>的推动</a:t>
            </a:r>
            <a:r>
              <a:rPr lang="zh-CN" altLang="zh-CN" sz="2400" dirty="0">
                <a:latin typeface="+mn-ea"/>
                <a:cs typeface="Times New Roman" panose="02020603050405020304" pitchFamily="18" charset="0"/>
              </a:rPr>
              <a:t>，经济全球化提高到新的水平。</a:t>
            </a:r>
          </a:p>
        </p:txBody>
      </p:sp>
      <p:grpSp>
        <p:nvGrpSpPr>
          <p:cNvPr id="13" name="组合 12"/>
          <p:cNvGrpSpPr/>
          <p:nvPr/>
        </p:nvGrpSpPr>
        <p:grpSpPr>
          <a:xfrm>
            <a:off x="436880" y="3839142"/>
            <a:ext cx="5491938" cy="2160000"/>
            <a:chOff x="469876" y="4133782"/>
            <a:chExt cx="5491938" cy="2160000"/>
          </a:xfrm>
        </p:grpSpPr>
        <p:pic>
          <p:nvPicPr>
            <p:cNvPr id="3" name="Picture 2" descr="https://timgsa.baidu.com/timg?image&amp;quality=80&amp;size=b9999_10000&amp;sec=1584433741919&amp;di=c2f84ebf9291b3740c274f36c6032bb3&amp;imgtype=0&amp;src=http%3A%2F%2Fres.dyhjw.com%2Fueditor%2Fphp%2Fupload%2Fimage%2F20160413%2F1460513210203413.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5753" r="6535"/>
            <a:stretch>
              <a:fillRect/>
            </a:stretch>
          </p:blipFill>
          <p:spPr bwMode="auto">
            <a:xfrm>
              <a:off x="469876" y="4133782"/>
              <a:ext cx="1897403" cy="216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pic>
          <p:nvPicPr>
            <p:cNvPr id="4" name="Picture 4" descr="https://ss1.bdstatic.com/70cFuXSh_Q1YnxGkpoWK1HF6hhy/it/u=3614521788,437717411&amp;fm=15&amp;gp=0.jpg"/>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14631" r="11605"/>
            <a:stretch>
              <a:fillRect/>
            </a:stretch>
          </p:blipFill>
          <p:spPr bwMode="auto">
            <a:xfrm>
              <a:off x="2367279" y="4133782"/>
              <a:ext cx="1797267" cy="216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pic>
          <p:nvPicPr>
            <p:cNvPr id="5" name="Picture 6" descr="https://timgsa.baidu.com/timg?image&amp;quality=80&amp;size=b9999_10000&amp;sec=1584433873936&amp;di=a0a140686269cde106866d246991e602&amp;imgtype=0&amp;src=http%3A%2F%2Fe.hiphotos.baidu.com%2Fbaike%2Fs%3D220%2Fsign%3D8dc08d4d304e251fe6f7e3fa9787c9c2%2Fe7cd7b899e510fb3c3d058e0d933c895d0430cff.jpg"/>
            <p:cNvPicPr>
              <a:picLocks noChangeAspect="1" noChangeArrowheads="1"/>
            </p:cNvPicPr>
            <p:nvPr/>
          </p:nvPicPr>
          <p:blipFill rotWithShape="1">
            <a:blip r:embed="rId4">
              <a:extLst>
                <a:ext uri="{28A0092B-C50C-407E-A947-70E740481C1C}">
                  <a14:useLocalDpi xmlns:a14="http://schemas.microsoft.com/office/drawing/2010/main" xmlns="" val="0"/>
                </a:ext>
              </a:extLst>
            </a:blip>
            <a:srcRect l="5513" r="6650"/>
            <a:stretch>
              <a:fillRect/>
            </a:stretch>
          </p:blipFill>
          <p:spPr bwMode="auto">
            <a:xfrm>
              <a:off x="4164546" y="4133782"/>
              <a:ext cx="1797268" cy="216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grpSp>
      <p:pic>
        <p:nvPicPr>
          <p:cNvPr id="12" name="图片 11"/>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6312157" y="3839142"/>
            <a:ext cx="2857143" cy="2160000"/>
          </a:xfrm>
          <a:prstGeom prst="rect">
            <a:avLst/>
          </a:prstGeom>
          <a:ln>
            <a:noFill/>
          </a:ln>
          <a:effectLst>
            <a:outerShdw blurRad="190500" algn="tl" rotWithShape="0">
              <a:srgbClr val="000000">
                <a:alpha val="70000"/>
              </a:srgbClr>
            </a:outerShdw>
          </a:effectLst>
        </p:spPr>
      </p:pic>
      <p:pic>
        <p:nvPicPr>
          <p:cNvPr id="17" name="图片 16"/>
          <p:cNvPicPr>
            <a:picLocks noChangeAspect="1"/>
          </p:cNvPicPr>
          <p:nvPr/>
        </p:nvPicPr>
        <p:blipFill>
          <a:blip r:embed="rId6">
            <a:extLst>
              <a:ext uri="{28A0092B-C50C-407E-A947-70E740481C1C}">
                <a14:useLocalDpi xmlns:a14="http://schemas.microsoft.com/office/drawing/2010/main" xmlns="" val="0"/>
              </a:ext>
            </a:extLst>
          </a:blip>
          <a:stretch>
            <a:fillRect/>
          </a:stretch>
        </p:blipFill>
        <p:spPr>
          <a:xfrm>
            <a:off x="9665592" y="3839142"/>
            <a:ext cx="2160000" cy="2160000"/>
          </a:xfrm>
          <a:prstGeom prst="rect">
            <a:avLst/>
          </a:prstGeom>
          <a:ln>
            <a:noFill/>
          </a:ln>
          <a:effectLst>
            <a:outerShdw blurRad="190500" algn="tl" rotWithShape="0">
              <a:srgbClr val="000000">
                <a:alpha val="70000"/>
              </a:srgbClr>
            </a:outerShdw>
          </a:effectLst>
        </p:spPr>
      </p:pic>
      <p:sp>
        <p:nvSpPr>
          <p:cNvPr id="18" name="文本框 17"/>
          <p:cNvSpPr txBox="1"/>
          <p:nvPr/>
        </p:nvSpPr>
        <p:spPr>
          <a:xfrm>
            <a:off x="802640" y="6134536"/>
            <a:ext cx="4826000" cy="707886"/>
          </a:xfrm>
          <a:prstGeom prst="rect">
            <a:avLst/>
          </a:prstGeom>
          <a:noFill/>
        </p:spPr>
        <p:txBody>
          <a:bodyPr wrap="square" rtlCol="0">
            <a:spAutoFit/>
          </a:bodyPr>
          <a:lstStyle/>
          <a:p>
            <a:r>
              <a:rPr lang="zh-CN" altLang="en-US" sz="2000" dirty="0">
                <a:latin typeface="仿宋" panose="02010609060101010101" pitchFamily="49" charset="-122"/>
                <a:ea typeface="仿宋" panose="02010609060101010101" pitchFamily="49" charset="-122"/>
              </a:rPr>
              <a:t>         战后资本主义世界经济体系</a:t>
            </a:r>
            <a:endParaRPr lang="en-US" altLang="zh-CN" sz="2000" dirty="0">
              <a:latin typeface="仿宋" panose="02010609060101010101" pitchFamily="49" charset="-122"/>
              <a:ea typeface="仿宋" panose="02010609060101010101" pitchFamily="49" charset="-122"/>
            </a:endParaRPr>
          </a:p>
          <a:p>
            <a:pPr algn="ctr"/>
            <a:r>
              <a:rPr lang="zh-CN" altLang="en-US" sz="2000" dirty="0">
                <a:latin typeface="仿宋" panose="02010609060101010101" pitchFamily="49" charset="-122"/>
                <a:ea typeface="仿宋" panose="02010609060101010101" pitchFamily="49" charset="-122"/>
              </a:rPr>
              <a:t>三大支柱</a:t>
            </a:r>
          </a:p>
        </p:txBody>
      </p:sp>
      <p:sp>
        <p:nvSpPr>
          <p:cNvPr id="19" name="文本框 18"/>
          <p:cNvSpPr txBox="1"/>
          <p:nvPr/>
        </p:nvSpPr>
        <p:spPr>
          <a:xfrm>
            <a:off x="6332477" y="6081978"/>
            <a:ext cx="2857142" cy="707886"/>
          </a:xfrm>
          <a:prstGeom prst="rect">
            <a:avLst/>
          </a:prstGeom>
          <a:noFill/>
        </p:spPr>
        <p:txBody>
          <a:bodyPr wrap="square" rtlCol="0">
            <a:spAutoFit/>
          </a:bodyPr>
          <a:lstStyle/>
          <a:p>
            <a:r>
              <a:rPr lang="en-US" altLang="zh-CN" sz="2000" dirty="0">
                <a:latin typeface="仿宋" panose="02010609060101010101" pitchFamily="49" charset="-122"/>
                <a:ea typeface="仿宋" panose="02010609060101010101" pitchFamily="49" charset="-122"/>
              </a:rPr>
              <a:t>1969</a:t>
            </a:r>
            <a:r>
              <a:rPr lang="zh-CN" altLang="en-US" sz="2000" dirty="0">
                <a:latin typeface="仿宋" panose="02010609060101010101" pitchFamily="49" charset="-122"/>
                <a:ea typeface="仿宋" panose="02010609060101010101" pitchFamily="49" charset="-122"/>
              </a:rPr>
              <a:t>年，第一个互联网</a:t>
            </a:r>
            <a:endParaRPr lang="en-US" altLang="zh-CN" sz="2000" dirty="0">
              <a:latin typeface="仿宋" panose="02010609060101010101" pitchFamily="49" charset="-122"/>
              <a:ea typeface="仿宋" panose="02010609060101010101" pitchFamily="49" charset="-122"/>
            </a:endParaRPr>
          </a:p>
          <a:p>
            <a:r>
              <a:rPr lang="en-US" altLang="zh-CN" sz="2000" dirty="0">
                <a:latin typeface="仿宋" panose="02010609060101010101" pitchFamily="49" charset="-122"/>
                <a:ea typeface="仿宋" panose="02010609060101010101" pitchFamily="49" charset="-122"/>
              </a:rPr>
              <a:t>——</a:t>
            </a:r>
            <a:r>
              <a:rPr lang="zh-CN" altLang="en-US" sz="2000" dirty="0">
                <a:latin typeface="仿宋" panose="02010609060101010101" pitchFamily="49" charset="-122"/>
                <a:ea typeface="仿宋" panose="02010609060101010101" pitchFamily="49" charset="-122"/>
              </a:rPr>
              <a:t>阿帕网在美国诞生</a:t>
            </a:r>
          </a:p>
        </p:txBody>
      </p:sp>
      <p:sp>
        <p:nvSpPr>
          <p:cNvPr id="20" name="文本框 19"/>
          <p:cNvSpPr txBox="1"/>
          <p:nvPr/>
        </p:nvSpPr>
        <p:spPr>
          <a:xfrm>
            <a:off x="9334858" y="6081978"/>
            <a:ext cx="2857142" cy="707886"/>
          </a:xfrm>
          <a:prstGeom prst="rect">
            <a:avLst/>
          </a:prstGeom>
          <a:noFill/>
        </p:spPr>
        <p:txBody>
          <a:bodyPr wrap="square" rtlCol="0">
            <a:spAutoFit/>
          </a:bodyPr>
          <a:lstStyle/>
          <a:p>
            <a:r>
              <a:rPr lang="en-US" altLang="zh-CN" sz="2000" dirty="0">
                <a:latin typeface="仿宋" panose="02010609060101010101" pitchFamily="49" charset="-122"/>
                <a:ea typeface="仿宋" panose="02010609060101010101" pitchFamily="49" charset="-122"/>
              </a:rPr>
              <a:t>1995</a:t>
            </a:r>
            <a:r>
              <a:rPr lang="zh-CN" altLang="en-US" sz="2000" dirty="0">
                <a:latin typeface="仿宋" panose="02010609060101010101" pitchFamily="49" charset="-122"/>
                <a:ea typeface="仿宋" panose="02010609060101010101" pitchFamily="49" charset="-122"/>
              </a:rPr>
              <a:t>年，“经济联合国”</a:t>
            </a:r>
            <a:endParaRPr lang="en-US" altLang="zh-CN" sz="2000" dirty="0">
              <a:latin typeface="仿宋" panose="02010609060101010101" pitchFamily="49" charset="-122"/>
              <a:ea typeface="仿宋" panose="02010609060101010101" pitchFamily="49" charset="-122"/>
            </a:endParaRPr>
          </a:p>
          <a:p>
            <a:r>
              <a:rPr lang="en-US" altLang="zh-CN" sz="2000" dirty="0">
                <a:latin typeface="仿宋" panose="02010609060101010101" pitchFamily="49" charset="-122"/>
                <a:ea typeface="仿宋" panose="02010609060101010101" pitchFamily="49" charset="-122"/>
              </a:rPr>
              <a:t>——</a:t>
            </a:r>
            <a:r>
              <a:rPr lang="zh-CN" altLang="en-US" sz="2000" dirty="0">
                <a:latin typeface="仿宋" panose="02010609060101010101" pitchFamily="49" charset="-122"/>
                <a:ea typeface="仿宋" panose="02010609060101010101" pitchFamily="49" charset="-122"/>
              </a:rPr>
              <a:t>世贸组织成立</a:t>
            </a:r>
          </a:p>
        </p:txBody>
      </p:sp>
      <p:sp>
        <p:nvSpPr>
          <p:cNvPr id="6" name="文本框 5"/>
          <p:cNvSpPr txBox="1"/>
          <p:nvPr/>
        </p:nvSpPr>
        <p:spPr>
          <a:xfrm>
            <a:off x="1297305" y="3255645"/>
            <a:ext cx="3420745" cy="583565"/>
          </a:xfrm>
          <a:prstGeom prst="rect">
            <a:avLst/>
          </a:prstGeom>
          <a:noFill/>
          <a:ln w="28575" cmpd="sng">
            <a:solidFill>
              <a:schemeClr val="accent1">
                <a:shade val="50000"/>
              </a:schemeClr>
            </a:solidFill>
            <a:prstDash val="sysDot"/>
          </a:ln>
        </p:spPr>
        <p:txBody>
          <a:bodyPr wrap="square" rtlCol="0">
            <a:spAutoFit/>
          </a:bodyPr>
          <a:lstStyle/>
          <a:p>
            <a:r>
              <a:rPr lang="zh-CN" altLang="zh-CN" sz="3200">
                <a:solidFill>
                  <a:srgbClr val="FF0000"/>
                </a:solidFill>
              </a:rPr>
              <a:t>体系化、制度化</a:t>
            </a:r>
          </a:p>
        </p:txBody>
      </p:sp>
      <p:sp>
        <p:nvSpPr>
          <p:cNvPr id="7" name="文本框 6"/>
          <p:cNvSpPr txBox="1"/>
          <p:nvPr/>
        </p:nvSpPr>
        <p:spPr>
          <a:xfrm>
            <a:off x="6625590" y="3255645"/>
            <a:ext cx="1837690" cy="583565"/>
          </a:xfrm>
          <a:prstGeom prst="rect">
            <a:avLst/>
          </a:prstGeom>
          <a:noFill/>
          <a:ln w="28575" cmpd="sng">
            <a:solidFill>
              <a:schemeClr val="accent1">
                <a:shade val="50000"/>
              </a:schemeClr>
            </a:solidFill>
            <a:prstDash val="sysDot"/>
          </a:ln>
        </p:spPr>
        <p:txBody>
          <a:bodyPr wrap="square" rtlCol="0">
            <a:spAutoFit/>
          </a:bodyPr>
          <a:lstStyle/>
          <a:p>
            <a:r>
              <a:rPr lang="zh-CN" altLang="zh-CN" sz="3200">
                <a:solidFill>
                  <a:srgbClr val="FF0000"/>
                </a:solidFill>
              </a:rPr>
              <a:t>信息技术</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21310" y="399415"/>
            <a:ext cx="10763250" cy="829945"/>
          </a:xfrm>
          <a:prstGeom prst="rect">
            <a:avLst/>
          </a:prstGeom>
        </p:spPr>
        <p:txBody>
          <a:bodyPr wrap="square">
            <a:spAutoFit/>
          </a:bodyPr>
          <a:lstStyle/>
          <a:p>
            <a:pPr indent="133350">
              <a:spcAft>
                <a:spcPts val="1200"/>
              </a:spcAft>
            </a:pPr>
            <a:r>
              <a:rPr lang="zh-CN" altLang="zh-CN" sz="2400" dirty="0">
                <a:latin typeface="+mn-ea"/>
                <a:cs typeface="Times New Roman" panose="02020603050405020304" pitchFamily="18" charset="0"/>
              </a:rPr>
              <a:t>⑦进入</a:t>
            </a:r>
            <a:r>
              <a:rPr lang="en-US" altLang="zh-CN" sz="2400" dirty="0">
                <a:latin typeface="+mn-ea"/>
                <a:cs typeface="Times New Roman" panose="02020603050405020304" pitchFamily="18" charset="0"/>
              </a:rPr>
              <a:t>21</a:t>
            </a:r>
            <a:r>
              <a:rPr lang="zh-CN" altLang="zh-CN" sz="2400" dirty="0">
                <a:latin typeface="+mn-ea"/>
                <a:cs typeface="Times New Roman" panose="02020603050405020304" pitchFamily="18" charset="0"/>
              </a:rPr>
              <a:t>世纪，随着以互联网、人工智能为代表的新一轮科学技术的发展，经济全球化成为强劲的时代潮流。</a:t>
            </a:r>
          </a:p>
        </p:txBody>
      </p:sp>
      <p:pic>
        <p:nvPicPr>
          <p:cNvPr id="4" name="图片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6351270" y="1949478"/>
            <a:ext cx="5225806" cy="3600000"/>
          </a:xfrm>
          <a:prstGeom prst="rect">
            <a:avLst/>
          </a:prstGeom>
          <a:ln>
            <a:noFill/>
          </a:ln>
          <a:effectLst>
            <a:outerShdw blurRad="190500" algn="tl" rotWithShape="0">
              <a:srgbClr val="000000">
                <a:alpha val="70000"/>
              </a:srgbClr>
            </a:outerShdw>
          </a:effectLst>
        </p:spPr>
      </p:pic>
      <p:pic>
        <p:nvPicPr>
          <p:cNvPr id="6" name="图片 5"/>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614924" y="1949478"/>
            <a:ext cx="4628571" cy="3600000"/>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2147482610" descr="L164.TIF"/>
          <p:cNvPicPr>
            <a:picLocks noChangeAspect="1"/>
          </p:cNvPicPr>
          <p:nvPr/>
        </p:nvPicPr>
        <p:blipFill>
          <a:blip r:embed="rId2" r:link="rId3"/>
          <a:stretch>
            <a:fillRect/>
          </a:stretch>
        </p:blipFill>
        <p:spPr>
          <a:xfrm>
            <a:off x="1548130" y="871855"/>
            <a:ext cx="8682355" cy="5621655"/>
          </a:xfrm>
          <a:prstGeom prst="rect">
            <a:avLst/>
          </a:prstGeom>
          <a:ln w="28575" cmpd="sng">
            <a:solidFill>
              <a:srgbClr val="C00000"/>
            </a:solidFill>
            <a:prstDash val="sysDot"/>
          </a:ln>
        </p:spPr>
      </p:pic>
      <p:sp>
        <p:nvSpPr>
          <p:cNvPr id="3" name="文本框 2"/>
          <p:cNvSpPr txBox="1"/>
          <p:nvPr/>
        </p:nvSpPr>
        <p:spPr>
          <a:xfrm>
            <a:off x="298450" y="45720"/>
            <a:ext cx="6352540" cy="583565"/>
          </a:xfrm>
          <a:prstGeom prst="rect">
            <a:avLst/>
          </a:prstGeom>
          <a:noFill/>
        </p:spPr>
        <p:txBody>
          <a:bodyPr wrap="square" rtlCol="0" anchor="t">
            <a:spAutoFit/>
          </a:bodyPr>
          <a:lstStyle/>
          <a:p>
            <a:pPr>
              <a:spcAft>
                <a:spcPts val="1200"/>
              </a:spcAft>
            </a:pPr>
            <a:r>
              <a:rPr lang="zh-CN" altLang="zh-CN" sz="3200" dirty="0">
                <a:latin typeface="+mn-ea"/>
                <a:cs typeface="Times New Roman" panose="02020603050405020304" pitchFamily="18" charset="0"/>
                <a:sym typeface="+mn-ea"/>
              </a:rPr>
              <a:t>（</a:t>
            </a:r>
            <a:r>
              <a:rPr lang="en-US" altLang="zh-CN" sz="3200" dirty="0">
                <a:latin typeface="+mn-ea"/>
                <a:cs typeface="Times New Roman" panose="02020603050405020304" pitchFamily="18" charset="0"/>
                <a:sym typeface="+mn-ea"/>
              </a:rPr>
              <a:t>2</a:t>
            </a:r>
            <a:r>
              <a:rPr lang="zh-CN" altLang="zh-CN" sz="3200" dirty="0">
                <a:latin typeface="+mn-ea"/>
                <a:cs typeface="Times New Roman" panose="02020603050405020304" pitchFamily="18" charset="0"/>
                <a:sym typeface="+mn-ea"/>
              </a:rPr>
              <a:t>）全球化进程加快的原因</a:t>
            </a:r>
            <a:endParaRPr lang="en-US" altLang="zh-CN" sz="3200" dirty="0">
              <a:latin typeface="+mn-ea"/>
              <a:cs typeface="Times New Roman" panose="02020603050405020304" pitchFamily="18" charset="0"/>
              <a:sym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985" y="671195"/>
            <a:ext cx="5800725" cy="460375"/>
          </a:xfrm>
          <a:prstGeom prst="rect">
            <a:avLst/>
          </a:prstGeom>
        </p:spPr>
        <p:txBody>
          <a:bodyPr wrap="square">
            <a:spAutoFit/>
          </a:bodyPr>
          <a:lstStyle/>
          <a:p>
            <a:pPr>
              <a:spcAft>
                <a:spcPts val="1200"/>
              </a:spcAft>
            </a:pPr>
            <a:r>
              <a:rPr lang="en-US" altLang="zh-CN" sz="2400" dirty="0">
                <a:latin typeface="+mn-ea"/>
                <a:cs typeface="Times New Roman" panose="02020603050405020304" pitchFamily="18" charset="0"/>
              </a:rPr>
              <a:t>A</a:t>
            </a:r>
            <a:r>
              <a:rPr lang="zh-CN" altLang="zh-CN" sz="2400" dirty="0">
                <a:latin typeface="+mn-ea"/>
                <a:cs typeface="Times New Roman" panose="02020603050405020304" pitchFamily="18" charset="0"/>
              </a:rPr>
              <a:t>．增加了发展中国家经济失控的危险；</a:t>
            </a:r>
            <a:r>
              <a:rPr lang="en-US" altLang="zh-CN" sz="2400" dirty="0">
                <a:latin typeface="+mn-ea"/>
                <a:cs typeface="Times New Roman" panose="02020603050405020304" pitchFamily="18" charset="0"/>
              </a:rPr>
              <a:t> </a:t>
            </a:r>
            <a:endParaRPr lang="zh-CN" altLang="en-US" sz="2400" dirty="0">
              <a:latin typeface="+mn-ea"/>
            </a:endParaRPr>
          </a:p>
        </p:txBody>
      </p:sp>
      <p:pic>
        <p:nvPicPr>
          <p:cNvPr id="4" name="图片 3"/>
          <p:cNvPicPr>
            <a:picLocks noChangeAspect="1"/>
          </p:cNvPicPr>
          <p:nvPr>
            <p:custDataLst>
              <p:tags r:id="rId1"/>
            </p:custDataLst>
          </p:nvPr>
        </p:nvPicPr>
        <p:blipFill>
          <a:blip r:embed="rId4">
            <a:extLst>
              <a:ext uri="{28A0092B-C50C-407E-A947-70E740481C1C}">
                <a14:useLocalDpi xmlns:a14="http://schemas.microsoft.com/office/drawing/2010/main" xmlns="" val="0"/>
              </a:ext>
            </a:extLst>
          </a:blip>
          <a:stretch>
            <a:fillRect/>
          </a:stretch>
        </p:blipFill>
        <p:spPr>
          <a:xfrm>
            <a:off x="6310630" y="3441700"/>
            <a:ext cx="4648200" cy="3176270"/>
          </a:xfrm>
          <a:prstGeom prst="rect">
            <a:avLst/>
          </a:prstGeom>
          <a:ln>
            <a:noFill/>
          </a:ln>
          <a:effectLst>
            <a:outerShdw blurRad="190500" algn="tl" rotWithShape="0">
              <a:srgbClr val="000000">
                <a:alpha val="70000"/>
              </a:srgbClr>
            </a:outerShdw>
          </a:effectLst>
        </p:spPr>
      </p:pic>
      <p:pic>
        <p:nvPicPr>
          <p:cNvPr id="9" name="图片 8"/>
          <p:cNvPicPr>
            <a:picLocks noChangeAspect="1"/>
          </p:cNvPicPr>
          <p:nvPr>
            <p:custDataLst>
              <p:tags r:id="rId2"/>
            </p:custDataLst>
          </p:nvPr>
        </p:nvPicPr>
        <p:blipFill>
          <a:blip r:embed="rId5">
            <a:extLst>
              <a:ext uri="{28A0092B-C50C-407E-A947-70E740481C1C}">
                <a14:useLocalDpi xmlns:a14="http://schemas.microsoft.com/office/drawing/2010/main" xmlns="" val="0"/>
              </a:ext>
            </a:extLst>
          </a:blip>
          <a:stretch>
            <a:fillRect/>
          </a:stretch>
        </p:blipFill>
        <p:spPr>
          <a:xfrm>
            <a:off x="6420485" y="44450"/>
            <a:ext cx="4051300" cy="3164205"/>
          </a:xfrm>
          <a:prstGeom prst="rect">
            <a:avLst/>
          </a:prstGeom>
        </p:spPr>
      </p:pic>
      <p:pic>
        <p:nvPicPr>
          <p:cNvPr id="3" name="图片 2"/>
          <p:cNvPicPr>
            <a:picLocks noChangeAspect="1"/>
          </p:cNvPicPr>
          <p:nvPr/>
        </p:nvPicPr>
        <p:blipFill rotWithShape="1">
          <a:blip r:embed="rId6">
            <a:extLst>
              <a:ext uri="{28A0092B-C50C-407E-A947-70E740481C1C}">
                <a14:useLocalDpi xmlns:a14="http://schemas.microsoft.com/office/drawing/2010/main" xmlns="" val="0"/>
              </a:ext>
            </a:extLst>
          </a:blip>
          <a:srcRect l="22578" r="22133"/>
          <a:stretch>
            <a:fillRect/>
          </a:stretch>
        </p:blipFill>
        <p:spPr>
          <a:xfrm>
            <a:off x="675640" y="2243455"/>
            <a:ext cx="4421505" cy="4443095"/>
          </a:xfrm>
          <a:prstGeom prst="rect">
            <a:avLst/>
          </a:prstGeom>
          <a:ln>
            <a:noFill/>
          </a:ln>
          <a:effectLst>
            <a:outerShdw blurRad="190500" algn="tl" rotWithShape="0">
              <a:srgbClr val="000000">
                <a:alpha val="70000"/>
              </a:srgbClr>
            </a:outerShdw>
          </a:effectLst>
        </p:spPr>
      </p:pic>
      <p:sp>
        <p:nvSpPr>
          <p:cNvPr id="5" name="矩形 4"/>
          <p:cNvSpPr/>
          <p:nvPr/>
        </p:nvSpPr>
        <p:spPr>
          <a:xfrm>
            <a:off x="6755" y="1531422"/>
            <a:ext cx="4675505" cy="460375"/>
          </a:xfrm>
          <a:prstGeom prst="rect">
            <a:avLst/>
          </a:prstGeom>
        </p:spPr>
        <p:txBody>
          <a:bodyPr wrap="none">
            <a:spAutoFit/>
          </a:bodyPr>
          <a:lstStyle/>
          <a:p>
            <a:r>
              <a:rPr lang="en-US" altLang="zh-CN" sz="2400" dirty="0">
                <a:latin typeface="+mn-ea"/>
                <a:cs typeface="Times New Roman" panose="02020603050405020304" pitchFamily="18" charset="0"/>
              </a:rPr>
              <a:t>B</a:t>
            </a:r>
            <a:r>
              <a:rPr lang="zh-CN" altLang="zh-CN" sz="2400" dirty="0">
                <a:latin typeface="+mn-ea"/>
                <a:cs typeface="Times New Roman" panose="02020603050405020304" pitchFamily="18" charset="0"/>
              </a:rPr>
              <a:t>．大部分利润流入西方发达国家</a:t>
            </a:r>
            <a:endParaRPr lang="zh-CN" altLang="en-US" sz="2400" dirty="0"/>
          </a:p>
        </p:txBody>
      </p:sp>
      <p:sp>
        <p:nvSpPr>
          <p:cNvPr id="6" name="文本框 5"/>
          <p:cNvSpPr txBox="1"/>
          <p:nvPr/>
        </p:nvSpPr>
        <p:spPr>
          <a:xfrm>
            <a:off x="175260" y="87630"/>
            <a:ext cx="2060575" cy="583565"/>
          </a:xfrm>
          <a:prstGeom prst="rect">
            <a:avLst/>
          </a:prstGeom>
          <a:noFill/>
        </p:spPr>
        <p:txBody>
          <a:bodyPr wrap="none" rtlCol="0">
            <a:spAutoFit/>
          </a:bodyPr>
          <a:lstStyle/>
          <a:p>
            <a:pPr algn="l">
              <a:spcAft>
                <a:spcPts val="1200"/>
              </a:spcAft>
            </a:pPr>
            <a:r>
              <a:rPr lang="zh-CN" altLang="zh-CN" sz="3200" dirty="0">
                <a:latin typeface="+mn-ea"/>
                <a:cs typeface="Times New Roman" panose="02020603050405020304" pitchFamily="18" charset="0"/>
                <a:sym typeface="+mn-ea"/>
              </a:rPr>
              <a:t>（</a:t>
            </a:r>
            <a:r>
              <a:rPr lang="en-US" altLang="zh-CN" sz="3200" dirty="0">
                <a:latin typeface="+mn-ea"/>
                <a:cs typeface="Times New Roman" panose="02020603050405020304" pitchFamily="18" charset="0"/>
                <a:sym typeface="+mn-ea"/>
              </a:rPr>
              <a:t>3</a:t>
            </a:r>
            <a:r>
              <a:rPr lang="zh-CN" altLang="zh-CN" sz="3200" dirty="0">
                <a:latin typeface="+mn-ea"/>
                <a:cs typeface="Times New Roman" panose="02020603050405020304" pitchFamily="18" charset="0"/>
                <a:sym typeface="+mn-ea"/>
              </a:rPr>
              <a:t>）问题</a:t>
            </a:r>
            <a:endParaRPr lang="zh-CN" altLang="zh-CN" sz="3200" dirty="0">
              <a:latin typeface="+mn-ea"/>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93690" y="1431562"/>
            <a:ext cx="6597650" cy="3262432"/>
          </a:xfrm>
          <a:prstGeom prst="rect">
            <a:avLst/>
          </a:prstGeom>
        </p:spPr>
        <p:txBody>
          <a:bodyPr wrap="square">
            <a:spAutoFit/>
          </a:bodyPr>
          <a:lstStyle/>
          <a:p>
            <a:pPr>
              <a:spcAft>
                <a:spcPts val="1200"/>
              </a:spcAft>
              <a:defRPr/>
            </a:pPr>
            <a:r>
              <a:rPr lang="zh-CN" altLang="en-US" sz="2800" dirty="0">
                <a:latin typeface="+mn-ea"/>
                <a:ea typeface="+mn-ea"/>
              </a:rPr>
              <a:t>“美国优先”，美国“退群”！ </a:t>
            </a:r>
            <a:endParaRPr lang="en-US" altLang="zh-CN" sz="2800" dirty="0">
              <a:latin typeface="+mn-ea"/>
              <a:ea typeface="+mn-ea"/>
            </a:endParaRPr>
          </a:p>
          <a:p>
            <a:pPr>
              <a:defRPr/>
            </a:pPr>
            <a:r>
              <a:rPr lang="en-US" altLang="zh-CN" sz="2400" dirty="0">
                <a:solidFill>
                  <a:srgbClr val="002060"/>
                </a:solidFill>
                <a:latin typeface="楷体" panose="02010609060101010101" pitchFamily="49" charset="-122"/>
                <a:ea typeface="楷体" panose="02010609060101010101" pitchFamily="49" charset="-122"/>
              </a:rPr>
              <a:t>2017</a:t>
            </a:r>
            <a:r>
              <a:rPr lang="zh-CN" altLang="en-US" sz="2400" dirty="0">
                <a:solidFill>
                  <a:srgbClr val="002060"/>
                </a:solidFill>
                <a:latin typeface="楷体" panose="02010609060101010101" pitchFamily="49" charset="-122"/>
                <a:ea typeface="楷体" panose="02010609060101010101" pitchFamily="49" charset="-122"/>
              </a:rPr>
              <a:t>年</a:t>
            </a:r>
            <a:r>
              <a:rPr lang="en-US" altLang="zh-CN" sz="2400" dirty="0">
                <a:solidFill>
                  <a:srgbClr val="002060"/>
                </a:solidFill>
                <a:latin typeface="楷体" panose="02010609060101010101" pitchFamily="49" charset="-122"/>
                <a:ea typeface="楷体" panose="02010609060101010101" pitchFamily="49" charset="-122"/>
              </a:rPr>
              <a:t>1</a:t>
            </a:r>
            <a:r>
              <a:rPr lang="zh-CN" altLang="en-US" sz="2400" dirty="0">
                <a:solidFill>
                  <a:srgbClr val="002060"/>
                </a:solidFill>
                <a:latin typeface="楷体" panose="02010609060101010101" pitchFamily="49" charset="-122"/>
                <a:ea typeface="楷体" panose="02010609060101010101" pitchFamily="49" charset="-122"/>
              </a:rPr>
              <a:t>月，美国退出</a:t>
            </a:r>
            <a:r>
              <a:rPr lang="en-US" altLang="zh-CN" sz="2400" dirty="0">
                <a:solidFill>
                  <a:srgbClr val="002060"/>
                </a:solidFill>
                <a:latin typeface="楷体" panose="02010609060101010101" pitchFamily="49" charset="-122"/>
                <a:ea typeface="楷体" panose="02010609060101010101" pitchFamily="49" charset="-122"/>
              </a:rPr>
              <a:t>TPP</a:t>
            </a:r>
            <a:r>
              <a:rPr lang="zh-CN" altLang="en-US" sz="2400" dirty="0">
                <a:solidFill>
                  <a:srgbClr val="002060"/>
                </a:solidFill>
                <a:latin typeface="楷体" panose="02010609060101010101" pitchFamily="49" charset="-122"/>
                <a:ea typeface="楷体" panose="02010609060101010101" pitchFamily="49" charset="-122"/>
              </a:rPr>
              <a:t>协议</a:t>
            </a:r>
            <a:endParaRPr lang="en-US" altLang="zh-CN" sz="2400" dirty="0">
              <a:solidFill>
                <a:srgbClr val="002060"/>
              </a:solidFill>
              <a:latin typeface="楷体" panose="02010609060101010101" pitchFamily="49" charset="-122"/>
              <a:ea typeface="楷体" panose="02010609060101010101" pitchFamily="49" charset="-122"/>
            </a:endParaRPr>
          </a:p>
          <a:p>
            <a:pPr>
              <a:defRPr/>
            </a:pPr>
            <a:r>
              <a:rPr lang="en-US" altLang="zh-CN" sz="2400" dirty="0">
                <a:solidFill>
                  <a:srgbClr val="002060"/>
                </a:solidFill>
                <a:latin typeface="楷体" panose="02010609060101010101" pitchFamily="49" charset="-122"/>
                <a:ea typeface="楷体" panose="02010609060101010101" pitchFamily="49" charset="-122"/>
              </a:rPr>
              <a:t>2017</a:t>
            </a:r>
            <a:r>
              <a:rPr lang="zh-CN" altLang="en-US" sz="2400" dirty="0">
                <a:solidFill>
                  <a:srgbClr val="002060"/>
                </a:solidFill>
                <a:latin typeface="楷体" panose="02010609060101010101" pitchFamily="49" charset="-122"/>
                <a:ea typeface="楷体" panose="02010609060101010101" pitchFamily="49" charset="-122"/>
              </a:rPr>
              <a:t>年</a:t>
            </a:r>
            <a:r>
              <a:rPr lang="en-US" altLang="zh-CN" sz="2400" dirty="0">
                <a:solidFill>
                  <a:srgbClr val="002060"/>
                </a:solidFill>
                <a:latin typeface="楷体" panose="02010609060101010101" pitchFamily="49" charset="-122"/>
                <a:ea typeface="楷体" panose="02010609060101010101" pitchFamily="49" charset="-122"/>
              </a:rPr>
              <a:t>6</a:t>
            </a:r>
            <a:r>
              <a:rPr lang="zh-CN" altLang="en-US" sz="2400" dirty="0">
                <a:solidFill>
                  <a:srgbClr val="002060"/>
                </a:solidFill>
                <a:latin typeface="楷体" panose="02010609060101010101" pitchFamily="49" charset="-122"/>
                <a:ea typeface="楷体" panose="02010609060101010101" pitchFamily="49" charset="-122"/>
              </a:rPr>
              <a:t>月，美国退出</a:t>
            </a:r>
            <a:r>
              <a:rPr lang="en-US" altLang="zh-CN" sz="2400" dirty="0">
                <a:solidFill>
                  <a:srgbClr val="002060"/>
                </a:solidFill>
                <a:latin typeface="楷体" panose="02010609060101010101" pitchFamily="49" charset="-122"/>
                <a:ea typeface="楷体" panose="02010609060101010101" pitchFamily="49" charset="-122"/>
              </a:rPr>
              <a:t>《</a:t>
            </a:r>
            <a:r>
              <a:rPr lang="zh-CN" altLang="en-US" sz="2400" dirty="0">
                <a:solidFill>
                  <a:srgbClr val="002060"/>
                </a:solidFill>
                <a:latin typeface="楷体" panose="02010609060101010101" pitchFamily="49" charset="-122"/>
                <a:ea typeface="楷体" panose="02010609060101010101" pitchFamily="49" charset="-122"/>
              </a:rPr>
              <a:t>巴黎气候协定</a:t>
            </a:r>
            <a:r>
              <a:rPr lang="en-US" altLang="zh-CN" sz="2400" dirty="0">
                <a:solidFill>
                  <a:srgbClr val="002060"/>
                </a:solidFill>
                <a:latin typeface="楷体" panose="02010609060101010101" pitchFamily="49" charset="-122"/>
                <a:ea typeface="楷体" panose="02010609060101010101" pitchFamily="49" charset="-122"/>
              </a:rPr>
              <a:t>》</a:t>
            </a:r>
          </a:p>
          <a:p>
            <a:pPr>
              <a:defRPr/>
            </a:pPr>
            <a:r>
              <a:rPr lang="en-US" altLang="zh-CN" sz="2400" dirty="0">
                <a:solidFill>
                  <a:srgbClr val="002060"/>
                </a:solidFill>
                <a:latin typeface="楷体" panose="02010609060101010101" pitchFamily="49" charset="-122"/>
                <a:ea typeface="楷体" panose="02010609060101010101" pitchFamily="49" charset="-122"/>
              </a:rPr>
              <a:t>2017</a:t>
            </a:r>
            <a:r>
              <a:rPr lang="zh-CN" altLang="en-US" sz="2400" dirty="0">
                <a:solidFill>
                  <a:srgbClr val="002060"/>
                </a:solidFill>
                <a:latin typeface="楷体" panose="02010609060101010101" pitchFamily="49" charset="-122"/>
                <a:ea typeface="楷体" panose="02010609060101010101" pitchFamily="49" charset="-122"/>
              </a:rPr>
              <a:t>年</a:t>
            </a:r>
            <a:r>
              <a:rPr lang="en-US" altLang="zh-CN" sz="2400" dirty="0">
                <a:solidFill>
                  <a:srgbClr val="002060"/>
                </a:solidFill>
                <a:latin typeface="楷体" panose="02010609060101010101" pitchFamily="49" charset="-122"/>
                <a:ea typeface="楷体" panose="02010609060101010101" pitchFamily="49" charset="-122"/>
              </a:rPr>
              <a:t>10</a:t>
            </a:r>
            <a:r>
              <a:rPr lang="zh-CN" altLang="en-US" sz="2400" dirty="0">
                <a:solidFill>
                  <a:srgbClr val="002060"/>
                </a:solidFill>
                <a:latin typeface="楷体" panose="02010609060101010101" pitchFamily="49" charset="-122"/>
                <a:ea typeface="楷体" panose="02010609060101010101" pitchFamily="49" charset="-122"/>
              </a:rPr>
              <a:t>月，美国退出联合国教科文组织</a:t>
            </a:r>
            <a:endParaRPr lang="en-US" altLang="zh-CN" sz="2400" dirty="0">
              <a:solidFill>
                <a:srgbClr val="002060"/>
              </a:solidFill>
              <a:latin typeface="楷体" panose="02010609060101010101" pitchFamily="49" charset="-122"/>
              <a:ea typeface="楷体" panose="02010609060101010101" pitchFamily="49" charset="-122"/>
            </a:endParaRPr>
          </a:p>
          <a:p>
            <a:pPr>
              <a:defRPr/>
            </a:pPr>
            <a:r>
              <a:rPr lang="en-US" altLang="zh-CN" sz="2400" dirty="0">
                <a:solidFill>
                  <a:srgbClr val="002060"/>
                </a:solidFill>
                <a:latin typeface="楷体" panose="02010609060101010101" pitchFamily="49" charset="-122"/>
                <a:ea typeface="楷体" panose="02010609060101010101" pitchFamily="49" charset="-122"/>
              </a:rPr>
              <a:t>2018</a:t>
            </a:r>
            <a:r>
              <a:rPr lang="zh-CN" altLang="en-US" sz="2400" dirty="0">
                <a:solidFill>
                  <a:srgbClr val="002060"/>
                </a:solidFill>
                <a:latin typeface="楷体" panose="02010609060101010101" pitchFamily="49" charset="-122"/>
                <a:ea typeface="楷体" panose="02010609060101010101" pitchFamily="49" charset="-122"/>
              </a:rPr>
              <a:t>年</a:t>
            </a:r>
            <a:r>
              <a:rPr lang="en-US" altLang="zh-CN" sz="2400" dirty="0">
                <a:solidFill>
                  <a:srgbClr val="002060"/>
                </a:solidFill>
                <a:latin typeface="楷体" panose="02010609060101010101" pitchFamily="49" charset="-122"/>
                <a:ea typeface="楷体" panose="02010609060101010101" pitchFamily="49" charset="-122"/>
              </a:rPr>
              <a:t>5</a:t>
            </a:r>
            <a:r>
              <a:rPr lang="zh-CN" altLang="en-US" sz="2400" dirty="0">
                <a:solidFill>
                  <a:srgbClr val="002060"/>
                </a:solidFill>
                <a:latin typeface="楷体" panose="02010609060101010101" pitchFamily="49" charset="-122"/>
                <a:ea typeface="楷体" panose="02010609060101010101" pitchFamily="49" charset="-122"/>
              </a:rPr>
              <a:t>月，美国退出伊核协议</a:t>
            </a:r>
            <a:endParaRPr lang="en-US" altLang="zh-CN" sz="2400" dirty="0">
              <a:solidFill>
                <a:srgbClr val="002060"/>
              </a:solidFill>
              <a:latin typeface="楷体" panose="02010609060101010101" pitchFamily="49" charset="-122"/>
              <a:ea typeface="楷体" panose="02010609060101010101" pitchFamily="49" charset="-122"/>
            </a:endParaRPr>
          </a:p>
          <a:p>
            <a:pPr>
              <a:defRPr/>
            </a:pPr>
            <a:r>
              <a:rPr lang="en-US" altLang="zh-CN" sz="2400" dirty="0">
                <a:solidFill>
                  <a:srgbClr val="002060"/>
                </a:solidFill>
                <a:latin typeface="楷体" panose="02010609060101010101" pitchFamily="49" charset="-122"/>
                <a:ea typeface="楷体" panose="02010609060101010101" pitchFamily="49" charset="-122"/>
              </a:rPr>
              <a:t>2018</a:t>
            </a:r>
            <a:r>
              <a:rPr lang="zh-CN" altLang="en-US" sz="2400" dirty="0">
                <a:solidFill>
                  <a:srgbClr val="002060"/>
                </a:solidFill>
                <a:latin typeface="楷体" panose="02010609060101010101" pitchFamily="49" charset="-122"/>
                <a:ea typeface="楷体" panose="02010609060101010101" pitchFamily="49" charset="-122"/>
              </a:rPr>
              <a:t>年</a:t>
            </a:r>
            <a:r>
              <a:rPr lang="en-US" altLang="zh-CN" sz="2400" dirty="0">
                <a:solidFill>
                  <a:srgbClr val="002060"/>
                </a:solidFill>
                <a:latin typeface="楷体" panose="02010609060101010101" pitchFamily="49" charset="-122"/>
                <a:ea typeface="楷体" panose="02010609060101010101" pitchFamily="49" charset="-122"/>
              </a:rPr>
              <a:t>6</a:t>
            </a:r>
            <a:r>
              <a:rPr lang="zh-CN" altLang="en-US" sz="2400" dirty="0">
                <a:solidFill>
                  <a:srgbClr val="002060"/>
                </a:solidFill>
                <a:latin typeface="楷体" panose="02010609060101010101" pitchFamily="49" charset="-122"/>
                <a:ea typeface="楷体" panose="02010609060101010101" pitchFamily="49" charset="-122"/>
              </a:rPr>
              <a:t>月，美国退出联合国人权理事会</a:t>
            </a:r>
            <a:endParaRPr lang="en-US" altLang="zh-CN" sz="2400" dirty="0">
              <a:solidFill>
                <a:srgbClr val="002060"/>
              </a:solidFill>
              <a:latin typeface="楷体" panose="02010609060101010101" pitchFamily="49" charset="-122"/>
              <a:ea typeface="楷体" panose="02010609060101010101" pitchFamily="49" charset="-122"/>
            </a:endParaRPr>
          </a:p>
          <a:p>
            <a:pPr>
              <a:defRPr/>
            </a:pPr>
            <a:r>
              <a:rPr lang="en-US" altLang="zh-CN" sz="2400" dirty="0">
                <a:solidFill>
                  <a:srgbClr val="002060"/>
                </a:solidFill>
                <a:latin typeface="楷体" panose="02010609060101010101" pitchFamily="49" charset="-122"/>
                <a:ea typeface="楷体" panose="02010609060101010101" pitchFamily="49" charset="-122"/>
              </a:rPr>
              <a:t>2018</a:t>
            </a:r>
            <a:r>
              <a:rPr lang="zh-CN" altLang="en-US" sz="2400" dirty="0">
                <a:solidFill>
                  <a:srgbClr val="002060"/>
                </a:solidFill>
                <a:latin typeface="楷体" panose="02010609060101010101" pitchFamily="49" charset="-122"/>
                <a:ea typeface="楷体" panose="02010609060101010101" pitchFamily="49" charset="-122"/>
              </a:rPr>
              <a:t>年</a:t>
            </a:r>
            <a:r>
              <a:rPr lang="en-US" altLang="zh-CN" sz="2400" dirty="0">
                <a:solidFill>
                  <a:srgbClr val="002060"/>
                </a:solidFill>
                <a:latin typeface="楷体" panose="02010609060101010101" pitchFamily="49" charset="-122"/>
                <a:ea typeface="楷体" panose="02010609060101010101" pitchFamily="49" charset="-122"/>
              </a:rPr>
              <a:t>10</a:t>
            </a:r>
            <a:r>
              <a:rPr lang="zh-CN" altLang="en-US" sz="2400" dirty="0">
                <a:solidFill>
                  <a:srgbClr val="002060"/>
                </a:solidFill>
                <a:latin typeface="楷体" panose="02010609060101010101" pitchFamily="49" charset="-122"/>
                <a:ea typeface="楷体" panose="02010609060101010101" pitchFamily="49" charset="-122"/>
              </a:rPr>
              <a:t>月，美国启动退出万国邮政联盟的程序</a:t>
            </a:r>
            <a:endParaRPr lang="en-US" altLang="zh-CN" sz="2400" dirty="0">
              <a:solidFill>
                <a:srgbClr val="002060"/>
              </a:solidFill>
              <a:latin typeface="楷体" panose="02010609060101010101" pitchFamily="49" charset="-122"/>
              <a:ea typeface="楷体" panose="02010609060101010101" pitchFamily="49" charset="-122"/>
            </a:endParaRPr>
          </a:p>
          <a:p>
            <a:pPr>
              <a:defRPr/>
            </a:pPr>
            <a:r>
              <a:rPr lang="en-US" altLang="zh-CN" sz="2400" dirty="0">
                <a:solidFill>
                  <a:srgbClr val="002060"/>
                </a:solidFill>
                <a:latin typeface="楷体" panose="02010609060101010101" pitchFamily="49" charset="-122"/>
                <a:ea typeface="楷体" panose="02010609060101010101" pitchFamily="49" charset="-122"/>
              </a:rPr>
              <a:t>2018</a:t>
            </a:r>
            <a:r>
              <a:rPr lang="zh-CN" altLang="en-US" sz="2400" dirty="0">
                <a:solidFill>
                  <a:srgbClr val="002060"/>
                </a:solidFill>
                <a:latin typeface="楷体" panose="02010609060101010101" pitchFamily="49" charset="-122"/>
                <a:ea typeface="楷体" panose="02010609060101010101" pitchFamily="49" charset="-122"/>
              </a:rPr>
              <a:t>年</a:t>
            </a:r>
            <a:r>
              <a:rPr lang="en-US" altLang="zh-CN" sz="2400" dirty="0">
                <a:solidFill>
                  <a:srgbClr val="002060"/>
                </a:solidFill>
                <a:latin typeface="楷体" panose="02010609060101010101" pitchFamily="49" charset="-122"/>
                <a:ea typeface="楷体" panose="02010609060101010101" pitchFamily="49" charset="-122"/>
              </a:rPr>
              <a:t>10</a:t>
            </a:r>
            <a:r>
              <a:rPr lang="zh-CN" altLang="en-US" sz="2400" dirty="0">
                <a:solidFill>
                  <a:srgbClr val="002060"/>
                </a:solidFill>
                <a:latin typeface="楷体" panose="02010609060101010101" pitchFamily="49" charset="-122"/>
                <a:ea typeface="楷体" panose="02010609060101010101" pitchFamily="49" charset="-122"/>
              </a:rPr>
              <a:t>月，美国拟退出美俄</a:t>
            </a:r>
            <a:r>
              <a:rPr lang="en-US" altLang="zh-CN" sz="2400" dirty="0">
                <a:solidFill>
                  <a:srgbClr val="002060"/>
                </a:solidFill>
                <a:latin typeface="楷体" panose="02010609060101010101" pitchFamily="49" charset="-122"/>
                <a:ea typeface="楷体" panose="02010609060101010101" pitchFamily="49" charset="-122"/>
              </a:rPr>
              <a:t>《</a:t>
            </a:r>
            <a:r>
              <a:rPr lang="zh-CN" altLang="en-US" sz="2400" dirty="0">
                <a:solidFill>
                  <a:srgbClr val="002060"/>
                </a:solidFill>
                <a:latin typeface="楷体" panose="02010609060101010101" pitchFamily="49" charset="-122"/>
                <a:ea typeface="楷体" panose="02010609060101010101" pitchFamily="49" charset="-122"/>
              </a:rPr>
              <a:t>中导条约</a:t>
            </a:r>
            <a:r>
              <a:rPr lang="en-US" altLang="zh-CN" sz="2400" dirty="0">
                <a:solidFill>
                  <a:srgbClr val="002060"/>
                </a:solidFill>
                <a:latin typeface="楷体" panose="02010609060101010101" pitchFamily="49" charset="-122"/>
                <a:ea typeface="楷体" panose="02010609060101010101" pitchFamily="49" charset="-122"/>
              </a:rPr>
              <a:t>》</a:t>
            </a:r>
          </a:p>
        </p:txBody>
      </p:sp>
      <p:sp>
        <p:nvSpPr>
          <p:cNvPr id="5" name="矩形 4"/>
          <p:cNvSpPr/>
          <p:nvPr/>
        </p:nvSpPr>
        <p:spPr>
          <a:xfrm>
            <a:off x="340765" y="375087"/>
            <a:ext cx="6199505" cy="460375"/>
          </a:xfrm>
          <a:prstGeom prst="rect">
            <a:avLst/>
          </a:prstGeom>
        </p:spPr>
        <p:txBody>
          <a:bodyPr wrap="none">
            <a:spAutoFit/>
          </a:bodyPr>
          <a:lstStyle/>
          <a:p>
            <a:r>
              <a:rPr lang="en-US" altLang="zh-CN" sz="2400" dirty="0">
                <a:latin typeface="+mn-ea"/>
                <a:cs typeface="Times New Roman" panose="02020603050405020304" pitchFamily="18" charset="0"/>
              </a:rPr>
              <a:t>C</a:t>
            </a:r>
            <a:r>
              <a:rPr lang="zh-CN" altLang="zh-CN" sz="2400" dirty="0">
                <a:latin typeface="+mn-ea"/>
                <a:cs typeface="Times New Roman" panose="02020603050405020304" pitchFamily="18" charset="0"/>
              </a:rPr>
              <a:t>．一些国家出现了所谓“逆全球化”现象。</a:t>
            </a:r>
            <a:endParaRPr lang="zh-CN" altLang="en-US" sz="2400" dirty="0"/>
          </a:p>
        </p:txBody>
      </p:sp>
      <p:pic>
        <p:nvPicPr>
          <p:cNvPr id="7" name="图片 6"/>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34620" y="1635125"/>
            <a:ext cx="5081270" cy="2854960"/>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09245" y="58420"/>
            <a:ext cx="3858260" cy="583565"/>
          </a:xfrm>
          <a:prstGeom prst="rect">
            <a:avLst/>
          </a:prstGeom>
        </p:spPr>
        <p:txBody>
          <a:bodyPr wrap="square">
            <a:spAutoFit/>
          </a:bodyPr>
          <a:lstStyle/>
          <a:p>
            <a:r>
              <a:rPr lang="en-US" altLang="zh-CN" sz="3200" dirty="0">
                <a:latin typeface="+mn-ea"/>
                <a:cs typeface="Times New Roman" panose="02020603050405020304" pitchFamily="18" charset="0"/>
              </a:rPr>
              <a:t>D</a:t>
            </a:r>
            <a:r>
              <a:rPr lang="zh-CN" altLang="zh-CN" sz="3200" dirty="0">
                <a:latin typeface="+mn-ea"/>
                <a:cs typeface="Times New Roman" panose="02020603050405020304" pitchFamily="18" charset="0"/>
              </a:rPr>
              <a:t>．其他问题</a:t>
            </a:r>
          </a:p>
        </p:txBody>
      </p:sp>
      <p:sp>
        <p:nvSpPr>
          <p:cNvPr id="38915" name="Text Box 2"/>
          <p:cNvSpPr txBox="1"/>
          <p:nvPr/>
        </p:nvSpPr>
        <p:spPr>
          <a:xfrm>
            <a:off x="309245" y="723900"/>
            <a:ext cx="11680825" cy="2861310"/>
          </a:xfrm>
          <a:prstGeom prst="rect">
            <a:avLst/>
          </a:prstGeom>
          <a:noFill/>
          <a:ln w="9525">
            <a:noFill/>
          </a:ln>
        </p:spPr>
        <p:txBody>
          <a:bodyPr wrap="square" anchor="t">
            <a:spAutoFit/>
          </a:bodyPr>
          <a:lstStyle/>
          <a:p>
            <a:pPr lvl="0" indent="647700" eaLnBrk="0" hangingPunct="0">
              <a:lnSpc>
                <a:spcPct val="150000"/>
              </a:lnSpc>
            </a:pPr>
            <a:r>
              <a:rPr lang="zh-CN" altLang="en-US" sz="2400" b="1" dirty="0" smtClean="0">
                <a:solidFill>
                  <a:srgbClr val="C00000"/>
                </a:solidFill>
                <a:latin typeface="宋体" panose="02010600030101010101" pitchFamily="2" charset="-122"/>
                <a:ea typeface="宋体" panose="02010600030101010101" pitchFamily="2" charset="-122"/>
              </a:rPr>
              <a:t>材料一：</a:t>
            </a:r>
            <a:r>
              <a:rPr lang="zh-CN" altLang="en-US" sz="2400" b="1" dirty="0" smtClean="0">
                <a:latin typeface="宋体" panose="02010600030101010101" pitchFamily="2" charset="-122"/>
                <a:ea typeface="宋体" panose="02010600030101010101" pitchFamily="2" charset="-122"/>
              </a:rPr>
              <a:t>把</a:t>
            </a:r>
            <a:r>
              <a:rPr lang="zh-CN" altLang="en-US" sz="2400" b="1" dirty="0">
                <a:latin typeface="宋体" panose="02010600030101010101" pitchFamily="2" charset="-122"/>
                <a:ea typeface="宋体" panose="02010600030101010101" pitchFamily="2" charset="-122"/>
              </a:rPr>
              <a:t>世界上最穷的</a:t>
            </a:r>
            <a:r>
              <a:rPr lang="en-US" altLang="zh-CN" sz="2400" b="1" dirty="0">
                <a:latin typeface="宋体" panose="02010600030101010101" pitchFamily="2" charset="-122"/>
                <a:ea typeface="宋体" panose="02010600030101010101" pitchFamily="2" charset="-122"/>
              </a:rPr>
              <a:t>20</a:t>
            </a:r>
            <a:r>
              <a:rPr lang="zh-CN" altLang="en-US" sz="2400" b="1" dirty="0">
                <a:latin typeface="宋体" panose="02010600030101010101" pitchFamily="2" charset="-122"/>
                <a:ea typeface="宋体" panose="02010600030101010101" pitchFamily="2" charset="-122"/>
              </a:rPr>
              <a:t>％的国家同最富的</a:t>
            </a:r>
            <a:r>
              <a:rPr lang="en-US" altLang="zh-CN" sz="2400" b="1" dirty="0">
                <a:latin typeface="宋体" panose="02010600030101010101" pitchFamily="2" charset="-122"/>
                <a:ea typeface="宋体" panose="02010600030101010101" pitchFamily="2" charset="-122"/>
              </a:rPr>
              <a:t>20</a:t>
            </a:r>
            <a:r>
              <a:rPr lang="zh-CN" altLang="en-US" sz="2400" b="1" dirty="0">
                <a:latin typeface="宋体" panose="02010600030101010101" pitchFamily="2" charset="-122"/>
                <a:ea typeface="宋体" panose="02010600030101010101" pitchFamily="2" charset="-122"/>
              </a:rPr>
              <a:t>％的国家进行比较的结果显示，两者的差距从六十年代的</a:t>
            </a:r>
            <a:r>
              <a:rPr lang="en-US" altLang="zh-CN" sz="2400" b="1" dirty="0">
                <a:latin typeface="宋体" panose="02010600030101010101" pitchFamily="2" charset="-122"/>
                <a:ea typeface="宋体" panose="02010600030101010101" pitchFamily="2" charset="-122"/>
              </a:rPr>
              <a:t>13</a:t>
            </a:r>
            <a:r>
              <a:rPr lang="zh-CN" altLang="en-US" sz="2400" b="1" dirty="0">
                <a:latin typeface="宋体" panose="02010600030101010101" pitchFamily="2" charset="-122"/>
                <a:ea typeface="宋体" panose="02010600030101010101" pitchFamily="2" charset="-122"/>
              </a:rPr>
              <a:t>倍扩大到了</a:t>
            </a:r>
            <a:r>
              <a:rPr lang="en-US" altLang="zh-CN" sz="2400" b="1" dirty="0">
                <a:latin typeface="宋体" panose="02010600030101010101" pitchFamily="2" charset="-122"/>
                <a:ea typeface="宋体" panose="02010600030101010101" pitchFamily="2" charset="-122"/>
              </a:rPr>
              <a:t>18</a:t>
            </a:r>
            <a:r>
              <a:rPr lang="zh-CN" altLang="en-US" sz="2400" b="1" dirty="0">
                <a:latin typeface="宋体" panose="02010600030101010101" pitchFamily="2" charset="-122"/>
                <a:ea typeface="宋体" panose="02010600030101010101" pitchFamily="2" charset="-122"/>
              </a:rPr>
              <a:t>倍。</a:t>
            </a:r>
          </a:p>
          <a:p>
            <a:pPr lvl="0" indent="647700" eaLnBrk="0" hangingPunct="0">
              <a:lnSpc>
                <a:spcPct val="150000"/>
              </a:lnSpc>
            </a:pPr>
            <a:r>
              <a:rPr lang="zh-CN" altLang="en-US" sz="2400" b="1" dirty="0">
                <a:solidFill>
                  <a:srgbClr val="C00000"/>
                </a:solidFill>
                <a:latin typeface="宋体" panose="02010600030101010101" pitchFamily="2" charset="-122"/>
                <a:ea typeface="宋体" panose="02010600030101010101" pitchFamily="2" charset="-122"/>
              </a:rPr>
              <a:t>材料二：</a:t>
            </a:r>
            <a:r>
              <a:rPr lang="zh-CN" altLang="en-US" sz="2400" b="1" dirty="0">
                <a:latin typeface="宋体" panose="02010600030101010101" pitchFamily="2" charset="-122"/>
                <a:ea typeface="宋体" panose="02010600030101010101" pitchFamily="2" charset="-122"/>
                <a:sym typeface="+mn-ea"/>
              </a:rPr>
              <a:t>发达国家人口只占世界人口</a:t>
            </a:r>
            <a:r>
              <a:rPr lang="en-US" altLang="zh-CN" sz="2400" b="1" dirty="0">
                <a:latin typeface="宋体" panose="02010600030101010101" pitchFamily="2" charset="-122"/>
                <a:ea typeface="宋体" panose="02010600030101010101" pitchFamily="2" charset="-122"/>
                <a:sym typeface="+mn-ea"/>
              </a:rPr>
              <a:t>23%</a:t>
            </a:r>
            <a:r>
              <a:rPr lang="zh-CN" altLang="en-US" sz="2400" b="1" dirty="0">
                <a:latin typeface="宋体" panose="02010600030101010101" pitchFamily="2" charset="-122"/>
                <a:ea typeface="宋体" panose="02010600030101010101" pitchFamily="2" charset="-122"/>
                <a:sym typeface="+mn-ea"/>
              </a:rPr>
              <a:t>，但消耗能源占</a:t>
            </a:r>
            <a:r>
              <a:rPr lang="en-US" altLang="zh-CN" sz="2400" b="1" dirty="0">
                <a:latin typeface="宋体" panose="02010600030101010101" pitchFamily="2" charset="-122"/>
                <a:ea typeface="宋体" panose="02010600030101010101" pitchFamily="2" charset="-122"/>
                <a:sym typeface="+mn-ea"/>
              </a:rPr>
              <a:t>75%</a:t>
            </a:r>
            <a:r>
              <a:rPr lang="zh-CN" altLang="en-US" sz="2400" b="1" dirty="0">
                <a:latin typeface="宋体" panose="02010600030101010101" pitchFamily="2" charset="-122"/>
                <a:ea typeface="宋体" panose="02010600030101010101" pitchFamily="2" charset="-122"/>
                <a:sym typeface="+mn-ea"/>
              </a:rPr>
              <a:t>，商业用燃料占</a:t>
            </a:r>
            <a:r>
              <a:rPr lang="en-US" altLang="zh-CN" sz="2400" b="1" dirty="0">
                <a:latin typeface="宋体" panose="02010600030101010101" pitchFamily="2" charset="-122"/>
                <a:ea typeface="宋体" panose="02010600030101010101" pitchFamily="2" charset="-122"/>
                <a:sym typeface="+mn-ea"/>
              </a:rPr>
              <a:t>79%</a:t>
            </a:r>
            <a:r>
              <a:rPr lang="zh-CN" altLang="en-US" sz="2400" b="1" dirty="0">
                <a:latin typeface="宋体" panose="02010600030101010101" pitchFamily="2" charset="-122"/>
                <a:ea typeface="宋体" panose="02010600030101010101" pitchFamily="2" charset="-122"/>
                <a:sym typeface="+mn-ea"/>
              </a:rPr>
              <a:t>。消费原木占</a:t>
            </a:r>
            <a:r>
              <a:rPr lang="en-US" altLang="zh-CN" sz="2400" b="1" dirty="0">
                <a:latin typeface="宋体" panose="02010600030101010101" pitchFamily="2" charset="-122"/>
                <a:ea typeface="宋体" panose="02010600030101010101" pitchFamily="2" charset="-122"/>
                <a:sym typeface="+mn-ea"/>
              </a:rPr>
              <a:t>46%</a:t>
            </a:r>
            <a:r>
              <a:rPr lang="zh-CN" altLang="en-US" sz="2400" b="1" dirty="0">
                <a:latin typeface="宋体" panose="02010600030101010101" pitchFamily="2" charset="-122"/>
                <a:ea typeface="宋体" panose="02010600030101010101" pitchFamily="2" charset="-122"/>
                <a:sym typeface="+mn-ea"/>
              </a:rPr>
              <a:t>，消费板材占</a:t>
            </a:r>
            <a:r>
              <a:rPr lang="en-US" altLang="zh-CN" sz="2400" b="1" dirty="0">
                <a:latin typeface="宋体" panose="02010600030101010101" pitchFamily="2" charset="-122"/>
                <a:ea typeface="宋体" panose="02010600030101010101" pitchFamily="2" charset="-122"/>
                <a:sym typeface="+mn-ea"/>
              </a:rPr>
              <a:t>78%</a:t>
            </a:r>
            <a:r>
              <a:rPr lang="zh-CN" altLang="en-US" sz="2400" b="1" dirty="0">
                <a:latin typeface="宋体" panose="02010600030101010101" pitchFamily="2" charset="-122"/>
                <a:ea typeface="宋体" panose="02010600030101010101" pitchFamily="2" charset="-122"/>
                <a:sym typeface="+mn-ea"/>
              </a:rPr>
              <a:t>，钢产量占</a:t>
            </a:r>
            <a:r>
              <a:rPr lang="en-US" altLang="zh-CN" sz="2400" b="1" dirty="0">
                <a:latin typeface="宋体" panose="02010600030101010101" pitchFamily="2" charset="-122"/>
                <a:ea typeface="宋体" panose="02010600030101010101" pitchFamily="2" charset="-122"/>
                <a:sym typeface="+mn-ea"/>
              </a:rPr>
              <a:t>72%</a:t>
            </a:r>
            <a:r>
              <a:rPr lang="zh-CN" altLang="en-US" sz="2400" b="1" dirty="0">
                <a:latin typeface="宋体" panose="02010600030101010101" pitchFamily="2" charset="-122"/>
                <a:ea typeface="宋体" panose="02010600030101010101" pitchFamily="2" charset="-122"/>
                <a:sym typeface="+mn-ea"/>
              </a:rPr>
              <a:t>，排出的二氧化碳占</a:t>
            </a:r>
            <a:r>
              <a:rPr lang="en-US" altLang="zh-CN" sz="2400" b="1" dirty="0">
                <a:latin typeface="宋体" panose="02010600030101010101" pitchFamily="2" charset="-122"/>
                <a:ea typeface="宋体" panose="02010600030101010101" pitchFamily="2" charset="-122"/>
                <a:sym typeface="+mn-ea"/>
              </a:rPr>
              <a:t>75%</a:t>
            </a:r>
            <a:r>
              <a:rPr lang="zh-CN" altLang="en-US" sz="2400" b="1" dirty="0">
                <a:latin typeface="宋体" panose="02010600030101010101" pitchFamily="2" charset="-122"/>
                <a:ea typeface="宋体" panose="02010600030101010101" pitchFamily="2" charset="-122"/>
                <a:sym typeface="+mn-ea"/>
              </a:rPr>
              <a:t>，排出的氟氯化碳占</a:t>
            </a:r>
            <a:r>
              <a:rPr lang="en-US" altLang="zh-CN" sz="2400" b="1" dirty="0">
                <a:latin typeface="宋体" panose="02010600030101010101" pitchFamily="2" charset="-122"/>
                <a:ea typeface="宋体" panose="02010600030101010101" pitchFamily="2" charset="-122"/>
                <a:sym typeface="+mn-ea"/>
              </a:rPr>
              <a:t>90% …… </a:t>
            </a:r>
            <a:r>
              <a:rPr lang="zh-CN" altLang="en-US" sz="2400" b="1" dirty="0">
                <a:latin typeface="宋体" panose="02010600030101010101" pitchFamily="2" charset="-122"/>
                <a:ea typeface="宋体" panose="02010600030101010101" pitchFamily="2" charset="-122"/>
                <a:sym typeface="+mn-ea"/>
              </a:rPr>
              <a:t>人均消费的能源是发展中国家的</a:t>
            </a:r>
            <a:r>
              <a:rPr lang="en-US" altLang="zh-CN" sz="2400" b="1" dirty="0">
                <a:latin typeface="宋体" panose="02010600030101010101" pitchFamily="2" charset="-122"/>
                <a:ea typeface="宋体" panose="02010600030101010101" pitchFamily="2" charset="-122"/>
                <a:sym typeface="+mn-ea"/>
              </a:rPr>
              <a:t>35</a:t>
            </a:r>
            <a:r>
              <a:rPr lang="zh-CN" altLang="en-US" sz="2400" b="1" dirty="0">
                <a:latin typeface="宋体" panose="02010600030101010101" pitchFamily="2" charset="-122"/>
                <a:ea typeface="宋体" panose="02010600030101010101" pitchFamily="2" charset="-122"/>
                <a:sym typeface="+mn-ea"/>
              </a:rPr>
              <a:t>至</a:t>
            </a:r>
            <a:r>
              <a:rPr lang="en-US" altLang="zh-CN" sz="2400" b="1" dirty="0">
                <a:latin typeface="宋体" panose="02010600030101010101" pitchFamily="2" charset="-122"/>
                <a:ea typeface="宋体" panose="02010600030101010101" pitchFamily="2" charset="-122"/>
                <a:sym typeface="+mn-ea"/>
              </a:rPr>
              <a:t>50</a:t>
            </a:r>
            <a:r>
              <a:rPr lang="zh-CN" altLang="en-US" sz="2400" b="1" dirty="0">
                <a:latin typeface="宋体" panose="02010600030101010101" pitchFamily="2" charset="-122"/>
                <a:ea typeface="宋体" panose="02010600030101010101" pitchFamily="2" charset="-122"/>
                <a:sym typeface="+mn-ea"/>
              </a:rPr>
              <a:t>倍</a:t>
            </a:r>
            <a:r>
              <a:rPr lang="zh-CN" altLang="en-US" sz="2400" b="1" dirty="0" smtClean="0">
                <a:latin typeface="宋体" panose="02010600030101010101" pitchFamily="2" charset="-122"/>
                <a:ea typeface="宋体" panose="02010600030101010101" pitchFamily="2" charset="-122"/>
                <a:sym typeface="+mn-ea"/>
              </a:rPr>
              <a:t>。</a:t>
            </a:r>
            <a:endParaRPr lang="zh-CN" altLang="en-US" sz="2400" b="1" dirty="0">
              <a:latin typeface="宋体" panose="02010600030101010101" pitchFamily="2" charset="-122"/>
              <a:ea typeface="宋体" panose="02010600030101010101" pitchFamily="2" charset="-122"/>
            </a:endParaRPr>
          </a:p>
        </p:txBody>
      </p:sp>
      <p:pic>
        <p:nvPicPr>
          <p:cNvPr id="40964" name="Picture 10" descr="http://p1.so.qhimgs1.com/bdr/_240_/t01932fb26cc9276131.jpg"/>
          <p:cNvPicPr>
            <a:picLocks noChangeAspect="1"/>
          </p:cNvPicPr>
          <p:nvPr/>
        </p:nvPicPr>
        <p:blipFill>
          <a:blip r:embed="rId2" cstate="print"/>
          <a:stretch>
            <a:fillRect/>
          </a:stretch>
        </p:blipFill>
        <p:spPr>
          <a:xfrm>
            <a:off x="6127477" y="3588594"/>
            <a:ext cx="4646612" cy="2970212"/>
          </a:xfrm>
          <a:prstGeom prst="rect">
            <a:avLst/>
          </a:prstGeom>
          <a:noFill/>
          <a:ln w="9525">
            <a:noFill/>
          </a:ln>
        </p:spPr>
      </p:pic>
      <p:pic>
        <p:nvPicPr>
          <p:cNvPr id="307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209674" y="3661237"/>
            <a:ext cx="4449763" cy="29294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9703" name="TextBox 1"/>
          <p:cNvSpPr txBox="1"/>
          <p:nvPr/>
        </p:nvSpPr>
        <p:spPr>
          <a:xfrm>
            <a:off x="3659188" y="4750118"/>
            <a:ext cx="4340225" cy="646112"/>
          </a:xfrm>
          <a:prstGeom prst="rect">
            <a:avLst/>
          </a:prstGeom>
          <a:solidFill>
            <a:schemeClr val="accent1">
              <a:lumMod val="20000"/>
              <a:lumOff val="80000"/>
            </a:schemeClr>
          </a:solidFill>
          <a:ln w="9525">
            <a:noFill/>
          </a:ln>
        </p:spPr>
        <p:txBody>
          <a:bodyPr wrap="none" anchor="t">
            <a:spAutoFit/>
          </a:bodyPr>
          <a:lstStyle/>
          <a:p>
            <a:pPr lvl="0" indent="0" eaLnBrk="0" hangingPunct="0"/>
            <a:r>
              <a:rPr lang="zh-CN" altLang="en-US" sz="3600" b="1" dirty="0">
                <a:latin typeface="Calibri" panose="020F0502020204030204" charset="0"/>
                <a:ea typeface="宋体" panose="02010600030101010101" pitchFamily="2" charset="-122"/>
              </a:rPr>
              <a:t>环境污染与文明冲突</a:t>
            </a:r>
          </a:p>
        </p:txBody>
      </p:sp>
      <p:sp>
        <p:nvSpPr>
          <p:cNvPr id="3" name="TextBox 1"/>
          <p:cNvSpPr txBox="1"/>
          <p:nvPr/>
        </p:nvSpPr>
        <p:spPr>
          <a:xfrm>
            <a:off x="9774575" y="2942170"/>
            <a:ext cx="2031325" cy="646331"/>
          </a:xfrm>
          <a:prstGeom prst="rect">
            <a:avLst/>
          </a:prstGeom>
          <a:solidFill>
            <a:schemeClr val="accent1">
              <a:lumMod val="40000"/>
              <a:lumOff val="60000"/>
            </a:schemeClr>
          </a:solidFill>
        </p:spPr>
        <p:txBody>
          <a:bodyPr wrap="none" rtlCol="0">
            <a:spAutoFit/>
          </a:bodyPr>
          <a:lstStyle/>
          <a:p>
            <a:r>
              <a:rPr lang="zh-CN" altLang="en-US" sz="3600" b="1" dirty="0" smtClean="0"/>
              <a:t>能源危机</a:t>
            </a:r>
            <a:endParaRPr lang="zh-CN" altLang="en-US" sz="3600" b="1" dirty="0"/>
          </a:p>
        </p:txBody>
      </p:sp>
      <p:sp>
        <p:nvSpPr>
          <p:cNvPr id="6" name="TextBox 1"/>
          <p:cNvSpPr txBox="1"/>
          <p:nvPr/>
        </p:nvSpPr>
        <p:spPr>
          <a:xfrm>
            <a:off x="7820071" y="1265090"/>
            <a:ext cx="2954337" cy="646113"/>
          </a:xfrm>
          <a:prstGeom prst="rect">
            <a:avLst/>
          </a:prstGeom>
          <a:solidFill>
            <a:schemeClr val="accent1">
              <a:lumMod val="60000"/>
              <a:lumOff val="40000"/>
            </a:schemeClr>
          </a:solidFill>
          <a:ln w="9525">
            <a:noFill/>
          </a:ln>
        </p:spPr>
        <p:txBody>
          <a:bodyPr wrap="none" anchor="t">
            <a:spAutoFit/>
          </a:bodyPr>
          <a:lstStyle/>
          <a:p>
            <a:pPr lvl="0" indent="0" eaLnBrk="0" hangingPunct="0"/>
            <a:r>
              <a:rPr lang="zh-CN" altLang="en-US" sz="3600" b="1" dirty="0">
                <a:latin typeface="Calibri" panose="020F0502020204030204" charset="0"/>
                <a:ea typeface="宋体" panose="02010600030101010101" pitchFamily="2" charset="-122"/>
              </a:rPr>
              <a:t>贫富差距加大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9703"/>
                                        </p:tgtEl>
                                        <p:attrNameLst>
                                          <p:attrName>style.visibility</p:attrName>
                                        </p:attrNameLst>
                                      </p:cBhvr>
                                      <p:to>
                                        <p:strVal val="visible"/>
                                      </p:to>
                                    </p:set>
                                    <p:anim calcmode="lin" valueType="num">
                                      <p:cBhvr additive="base">
                                        <p:cTn id="21" dur="500" fill="hold"/>
                                        <p:tgtEl>
                                          <p:spTgt spid="29703"/>
                                        </p:tgtEl>
                                        <p:attrNameLst>
                                          <p:attrName>ppt_x</p:attrName>
                                        </p:attrNameLst>
                                      </p:cBhvr>
                                      <p:tavLst>
                                        <p:tav tm="0">
                                          <p:val>
                                            <p:strVal val="#ppt_x"/>
                                          </p:val>
                                        </p:tav>
                                        <p:tav tm="100000">
                                          <p:val>
                                            <p:strVal val="#ppt_x"/>
                                          </p:val>
                                        </p:tav>
                                      </p:tavLst>
                                    </p:anim>
                                    <p:anim calcmode="lin" valueType="num">
                                      <p:cBhvr additive="base">
                                        <p:cTn id="22" dur="500" fill="hold"/>
                                        <p:tgtEl>
                                          <p:spTgt spid="297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bldLvl="0" animBg="1"/>
      <p:bldP spid="3" grpId="0" bldLvl="0" animBg="1"/>
      <p:bldP spid="6"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矩形 5"/>
          <p:cNvSpPr/>
          <p:nvPr/>
        </p:nvSpPr>
        <p:spPr>
          <a:xfrm>
            <a:off x="77470" y="778510"/>
            <a:ext cx="12037695" cy="3046095"/>
          </a:xfrm>
          <a:prstGeom prst="rect">
            <a:avLst/>
          </a:prstGeom>
          <a:noFill/>
          <a:ln w="28575" cmpd="sng">
            <a:solidFill>
              <a:schemeClr val="accent1">
                <a:shade val="50000"/>
              </a:schemeClr>
            </a:solidFill>
            <a:prstDash val="solid"/>
          </a:ln>
        </p:spPr>
        <p:txBody>
          <a:bodyPr wrap="square" anchor="t">
            <a:spAutoFit/>
          </a:bodyPr>
          <a:lstStyle/>
          <a:p>
            <a:pPr lvl="0" indent="647700" eaLnBrk="0" hangingPunct="0">
              <a:lnSpc>
                <a:spcPct val="150000"/>
              </a:lnSpc>
            </a:pPr>
            <a:r>
              <a:rPr lang="zh-CN" altLang="en-US" sz="3200" b="1" dirty="0">
                <a:latin typeface="宋体" panose="02010600030101010101" pitchFamily="2" charset="-122"/>
                <a:ea typeface="宋体" panose="02010600030101010101" pitchFamily="2" charset="-122"/>
              </a:rPr>
              <a:t>认识世界发展大势，跟上时代潮流，是一个极为重要并且常做常新的课题。中国要发展，</a:t>
            </a:r>
            <a:r>
              <a:rPr lang="zh-CN" altLang="en-US" sz="3200" b="1" dirty="0">
                <a:solidFill>
                  <a:srgbClr val="FF0000"/>
                </a:solidFill>
                <a:latin typeface="宋体" panose="02010600030101010101" pitchFamily="2" charset="-122"/>
                <a:ea typeface="宋体" panose="02010600030101010101" pitchFamily="2" charset="-122"/>
              </a:rPr>
              <a:t>必须顺应世界发展潮流。</a:t>
            </a:r>
            <a:r>
              <a:rPr lang="en-US" altLang="zh-CN" sz="3200" b="1" dirty="0">
                <a:latin typeface="宋体" panose="02010600030101010101" pitchFamily="2" charset="-122"/>
                <a:ea typeface="宋体" panose="02010600030101010101" pitchFamily="2" charset="-122"/>
              </a:rPr>
              <a:t>……</a:t>
            </a:r>
            <a:r>
              <a:rPr lang="zh-CN" altLang="en-US" sz="3200" b="1" dirty="0">
                <a:latin typeface="宋体" panose="02010600030101010101" pitchFamily="2" charset="-122"/>
                <a:ea typeface="宋体" panose="02010600030101010101" pitchFamily="2" charset="-122"/>
              </a:rPr>
              <a:t>要充分估计世界经济调整的曲折性，更要看到经济全球化进程不会改变</a:t>
            </a:r>
            <a:r>
              <a:rPr lang="en-US" altLang="zh-CN" sz="3200" b="1" dirty="0">
                <a:latin typeface="宋体" panose="02010600030101010101" pitchFamily="2" charset="-122"/>
                <a:ea typeface="宋体" panose="02010600030101010101" pitchFamily="2" charset="-122"/>
              </a:rPr>
              <a:t>……</a:t>
            </a:r>
            <a:r>
              <a:rPr lang="en-US" altLang="zh-CN" sz="2800" dirty="0" smtClean="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习近平，</a:t>
            </a:r>
            <a:r>
              <a:rPr lang="en-US" altLang="zh-CN" sz="2800" dirty="0">
                <a:latin typeface="黑体" panose="02010609060101010101" pitchFamily="49" charset="-122"/>
                <a:ea typeface="黑体" panose="02010609060101010101" pitchFamily="49" charset="-122"/>
              </a:rPr>
              <a:t>2014</a:t>
            </a:r>
            <a:r>
              <a:rPr lang="zh-CN" altLang="en-US" sz="2800" dirty="0">
                <a:latin typeface="黑体" panose="02010609060101010101" pitchFamily="49" charset="-122"/>
                <a:ea typeface="黑体" panose="02010609060101010101" pitchFamily="49" charset="-122"/>
              </a:rPr>
              <a:t>年</a:t>
            </a:r>
            <a:r>
              <a:rPr lang="en-US" altLang="zh-CN" sz="2800" dirty="0">
                <a:latin typeface="黑体" panose="02010609060101010101" pitchFamily="49" charset="-122"/>
                <a:ea typeface="黑体" panose="02010609060101010101" pitchFamily="49" charset="-122"/>
              </a:rPr>
              <a:t>11</a:t>
            </a:r>
            <a:r>
              <a:rPr lang="zh-CN" altLang="en-US" sz="2800" dirty="0">
                <a:latin typeface="黑体" panose="02010609060101010101" pitchFamily="49" charset="-122"/>
                <a:ea typeface="黑体" panose="02010609060101010101" pitchFamily="49" charset="-122"/>
              </a:rPr>
              <a:t>月</a:t>
            </a:r>
            <a:r>
              <a:rPr lang="en-US" altLang="zh-CN" sz="2800" dirty="0">
                <a:latin typeface="黑体" panose="02010609060101010101" pitchFamily="49" charset="-122"/>
                <a:ea typeface="黑体" panose="02010609060101010101" pitchFamily="49" charset="-122"/>
              </a:rPr>
              <a:t>28</a:t>
            </a:r>
            <a:r>
              <a:rPr lang="zh-CN" altLang="en-US" sz="2800" dirty="0">
                <a:latin typeface="黑体" panose="02010609060101010101" pitchFamily="49" charset="-122"/>
                <a:ea typeface="黑体" panose="02010609060101010101" pitchFamily="49" charset="-122"/>
              </a:rPr>
              <a:t>日至</a:t>
            </a:r>
            <a:r>
              <a:rPr lang="en-US" altLang="zh-CN" sz="2800" dirty="0">
                <a:latin typeface="黑体" panose="02010609060101010101" pitchFamily="49" charset="-122"/>
                <a:ea typeface="黑体" panose="02010609060101010101" pitchFamily="49" charset="-122"/>
              </a:rPr>
              <a:t>29</a:t>
            </a:r>
            <a:r>
              <a:rPr lang="zh-CN" altLang="en-US" sz="2800" dirty="0">
                <a:latin typeface="黑体" panose="02010609060101010101" pitchFamily="49" charset="-122"/>
                <a:ea typeface="黑体" panose="02010609060101010101" pitchFamily="49" charset="-122"/>
              </a:rPr>
              <a:t>日中央外事工作会议</a:t>
            </a:r>
          </a:p>
        </p:txBody>
      </p:sp>
      <p:sp>
        <p:nvSpPr>
          <p:cNvPr id="9" name="矩形 8"/>
          <p:cNvSpPr/>
          <p:nvPr/>
        </p:nvSpPr>
        <p:spPr>
          <a:xfrm>
            <a:off x="-1587" y="-47625"/>
            <a:ext cx="215900" cy="1223963"/>
          </a:xfrm>
          <a:prstGeom prst="rect">
            <a:avLst/>
          </a:prstGeom>
          <a:solidFill>
            <a:srgbClr val="E6743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lvl="0"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1pPr>
            <a:lvl2pPr marL="457200" lvl="1"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2pPr>
            <a:lvl3pPr marL="914400" lvl="2"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3pPr>
            <a:lvl4pPr marL="1371600" lvl="3"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4pPr>
            <a:lvl5pPr marL="1828800" lvl="4"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5pPr>
            <a:lvl6pPr marL="2286000" lvl="5"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6pPr>
            <a:lvl7pPr marL="2743200" lvl="6"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7pPr>
            <a:lvl8pPr marL="3200400" lvl="7"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8pPr>
            <a:lvl9pPr marL="3657600" lvl="8"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036" name="文本框 1"/>
          <p:cNvSpPr txBox="1"/>
          <p:nvPr/>
        </p:nvSpPr>
        <p:spPr>
          <a:xfrm>
            <a:off x="364490" y="-17145"/>
            <a:ext cx="7633970" cy="762000"/>
          </a:xfrm>
          <a:prstGeom prst="rect">
            <a:avLst/>
          </a:prstGeom>
          <a:noFill/>
          <a:ln w="9525">
            <a:noFill/>
          </a:ln>
        </p:spPr>
        <p:txBody>
          <a:bodyPr wrap="square" anchor="t">
            <a:spAutoFit/>
          </a:bodyPr>
          <a:lstStyle/>
          <a:p>
            <a:pPr lvl="0" indent="0"/>
            <a:r>
              <a:rPr lang="zh-CN" altLang="en-US" sz="4400" b="1" dirty="0">
                <a:solidFill>
                  <a:srgbClr val="E67432"/>
                </a:solidFill>
                <a:latin typeface="黑体" panose="02010609060101010101" pitchFamily="49" charset="-122"/>
                <a:ea typeface="黑体" panose="02010609060101010101" pitchFamily="49" charset="-122"/>
              </a:rPr>
              <a:t>如何应对</a:t>
            </a:r>
            <a:r>
              <a:rPr lang="en-US" altLang="zh-CN" sz="4400" b="1" dirty="0">
                <a:solidFill>
                  <a:srgbClr val="E67432"/>
                </a:solidFill>
                <a:latin typeface="黑体" panose="02010609060101010101" pitchFamily="49" charset="-122"/>
                <a:ea typeface="黑体" panose="02010609060101010101" pitchFamily="49" charset="-122"/>
              </a:rPr>
              <a:t>“</a:t>
            </a:r>
            <a:r>
              <a:rPr lang="zh-CN" altLang="en-US" sz="4400" b="1" dirty="0">
                <a:solidFill>
                  <a:srgbClr val="E67432"/>
                </a:solidFill>
                <a:latin typeface="黑体" panose="02010609060101010101" pitchFamily="49" charset="-122"/>
                <a:ea typeface="黑体" panose="02010609060101010101" pitchFamily="49" charset="-122"/>
              </a:rPr>
              <a:t>经济全球化</a:t>
            </a:r>
            <a:r>
              <a:rPr lang="en-US" altLang="zh-CN" sz="4400" b="1" dirty="0">
                <a:solidFill>
                  <a:srgbClr val="E67432"/>
                </a:solidFill>
                <a:latin typeface="黑体" panose="02010609060101010101" pitchFamily="49" charset="-122"/>
                <a:ea typeface="黑体" panose="02010609060101010101" pitchFamily="49" charset="-122"/>
              </a:rPr>
              <a:t>”</a:t>
            </a:r>
            <a:r>
              <a:rPr lang="zh-CN" altLang="en-US" sz="4400" b="1" dirty="0">
                <a:solidFill>
                  <a:srgbClr val="E67432"/>
                </a:solidFill>
                <a:latin typeface="黑体" panose="02010609060101010101" pitchFamily="49" charset="-122"/>
                <a:ea typeface="黑体" panose="02010609060101010101" pitchFamily="49" charset="-122"/>
              </a:rPr>
              <a:t>趋势</a:t>
            </a:r>
          </a:p>
        </p:txBody>
      </p:sp>
      <p:sp>
        <p:nvSpPr>
          <p:cNvPr id="46082" name="矩形 5"/>
          <p:cNvSpPr/>
          <p:nvPr/>
        </p:nvSpPr>
        <p:spPr>
          <a:xfrm>
            <a:off x="46355" y="3851275"/>
            <a:ext cx="12069445" cy="3046095"/>
          </a:xfrm>
          <a:prstGeom prst="rect">
            <a:avLst/>
          </a:prstGeom>
          <a:noFill/>
          <a:ln w="28575" cmpd="sng">
            <a:solidFill>
              <a:schemeClr val="accent1">
                <a:shade val="50000"/>
              </a:schemeClr>
            </a:solidFill>
            <a:prstDash val="solid"/>
          </a:ln>
        </p:spPr>
        <p:txBody>
          <a:bodyPr wrap="square" anchor="t">
            <a:spAutoFit/>
          </a:bodyPr>
          <a:lstStyle/>
          <a:p>
            <a:pPr lvl="0" indent="647700" eaLnBrk="0" hangingPunct="0">
              <a:lnSpc>
                <a:spcPct val="150000"/>
              </a:lnSpc>
            </a:pPr>
            <a:r>
              <a:rPr lang="zh-CN" altLang="en-US" sz="3200" b="1" dirty="0">
                <a:latin typeface="宋体" panose="02010600030101010101" pitchFamily="2" charset="-122"/>
                <a:ea typeface="宋体" panose="02010600030101010101" pitchFamily="2" charset="-122"/>
              </a:rPr>
              <a:t>建设联动型世界经济，凝聚互动合力。在经济全球化时代，各国发展环环相扣，一荣俱荣，一损俱损。没有哪一个国家可以独善其身，</a:t>
            </a:r>
            <a:r>
              <a:rPr lang="zh-CN" altLang="en-US" sz="3200" b="1" dirty="0">
                <a:solidFill>
                  <a:srgbClr val="FF0000"/>
                </a:solidFill>
                <a:latin typeface="宋体" panose="02010600030101010101" pitchFamily="2" charset="-122"/>
                <a:ea typeface="宋体" panose="02010600030101010101" pitchFamily="2" charset="-122"/>
              </a:rPr>
              <a:t>协调合作是必然选择。我们要在世界经济共振中实现联动发展。</a:t>
            </a: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习近平，</a:t>
            </a:r>
            <a:r>
              <a:rPr lang="en-US" altLang="zh-CN" sz="2800" dirty="0">
                <a:latin typeface="黑体" panose="02010609060101010101" pitchFamily="49" charset="-122"/>
                <a:ea typeface="黑体" panose="02010609060101010101" pitchFamily="49" charset="-122"/>
              </a:rPr>
              <a:t>2016</a:t>
            </a:r>
            <a:r>
              <a:rPr lang="zh-CN" altLang="en-US" sz="2800" dirty="0">
                <a:latin typeface="黑体" panose="02010609060101010101" pitchFamily="49" charset="-122"/>
                <a:ea typeface="黑体" panose="02010609060101010101" pitchFamily="49" charset="-122"/>
              </a:rPr>
              <a:t>年</a:t>
            </a:r>
            <a:r>
              <a:rPr lang="en-US" altLang="zh-CN" sz="2800" dirty="0">
                <a:latin typeface="黑体" panose="02010609060101010101" pitchFamily="49" charset="-122"/>
                <a:ea typeface="黑体" panose="02010609060101010101" pitchFamily="49" charset="-122"/>
              </a:rPr>
              <a:t>9</a:t>
            </a:r>
            <a:r>
              <a:rPr lang="zh-CN" altLang="en-US" sz="2800" dirty="0">
                <a:latin typeface="黑体" panose="02010609060101010101" pitchFamily="49" charset="-122"/>
                <a:ea typeface="黑体" panose="02010609060101010101" pitchFamily="49" charset="-122"/>
              </a:rPr>
              <a:t>月</a:t>
            </a:r>
            <a:r>
              <a:rPr lang="en-US" altLang="zh-CN" sz="2800" dirty="0">
                <a:latin typeface="黑体" panose="02010609060101010101" pitchFamily="49" charset="-122"/>
                <a:ea typeface="黑体" panose="02010609060101010101" pitchFamily="49" charset="-122"/>
              </a:rPr>
              <a:t>3</a:t>
            </a:r>
            <a:r>
              <a:rPr lang="zh-CN" altLang="en-US" sz="2800" dirty="0">
                <a:latin typeface="黑体" panose="02010609060101010101" pitchFamily="49" charset="-122"/>
                <a:ea typeface="黑体" panose="02010609060101010101" pitchFamily="49" charset="-122"/>
              </a:rPr>
              <a:t>日二十国集团工商峰会开幕式上主旨演讲</a:t>
            </a:r>
          </a:p>
        </p:txBody>
      </p:sp>
    </p:spTree>
    <p:custDataLst>
      <p:tags r:id="rId1"/>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AutoShape 26" descr="http://img0.imgtn.bdimg.com/it/u=3291940300,3051015960&amp;fm=23&amp;gp=0.jpg"/>
          <p:cNvSpPr>
            <a:spLocks noChangeAspect="1"/>
          </p:cNvSpPr>
          <p:nvPr/>
        </p:nvSpPr>
        <p:spPr>
          <a:xfrm>
            <a:off x="144463" y="-144462"/>
            <a:ext cx="304800" cy="304800"/>
          </a:xfrm>
          <a:prstGeom prst="rect">
            <a:avLst/>
          </a:prstGeom>
          <a:noFill/>
          <a:ln w="9525">
            <a:noFill/>
          </a:ln>
        </p:spPr>
        <p:txBody>
          <a:bodyPr anchor="t"/>
          <a:lstStyle/>
          <a:p>
            <a:pPr lvl="0" indent="0" eaLnBrk="0" hangingPunct="0"/>
            <a:endParaRPr lang="zh-CN" altLang="en-US" dirty="0">
              <a:latin typeface="Calibri" panose="020F0502020204030204" charset="0"/>
              <a:ea typeface="宋体" panose="02010600030101010101" pitchFamily="2" charset="-122"/>
            </a:endParaRPr>
          </a:p>
        </p:txBody>
      </p:sp>
      <p:sp>
        <p:nvSpPr>
          <p:cNvPr id="6" name="Text Box 7"/>
          <p:cNvSpPr txBox="1"/>
          <p:nvPr/>
        </p:nvSpPr>
        <p:spPr>
          <a:xfrm>
            <a:off x="2808605" y="4031615"/>
            <a:ext cx="8329930" cy="645160"/>
          </a:xfrm>
          <a:prstGeom prst="rect">
            <a:avLst/>
          </a:prstGeom>
          <a:solidFill>
            <a:schemeClr val="bg2"/>
          </a:solidFill>
          <a:ln w="9525" cap="flat" cmpd="sng">
            <a:solidFill>
              <a:srgbClr val="F4BB43"/>
            </a:solidFill>
            <a:prstDash val="solid"/>
            <a:miter/>
            <a:headEnd type="none" w="med" len="med"/>
            <a:tailEnd type="none" w="med" len="med"/>
          </a:ln>
        </p:spPr>
        <p:txBody>
          <a:bodyPr wrap="square" anchor="t">
            <a:spAutoFit/>
          </a:bodyPr>
          <a:lstStyle/>
          <a:p>
            <a:pPr lvl="0" indent="0">
              <a:spcBef>
                <a:spcPct val="50000"/>
              </a:spcBef>
            </a:pPr>
            <a:r>
              <a:rPr lang="zh-CN" altLang="en-US" sz="3600" b="1" dirty="0">
                <a:solidFill>
                  <a:srgbClr val="000000"/>
                </a:solidFill>
                <a:latin typeface="楷体_GB2312" pitchFamily="49" charset="-122"/>
                <a:ea typeface="楷体_GB2312" pitchFamily="49" charset="-122"/>
              </a:rPr>
              <a:t>建立公正合理的</a:t>
            </a:r>
            <a:r>
              <a:rPr lang="zh-CN" altLang="en-US" sz="3600" b="1" dirty="0">
                <a:solidFill>
                  <a:srgbClr val="FF0000"/>
                </a:solidFill>
                <a:latin typeface="楷体_GB2312" pitchFamily="49" charset="-122"/>
                <a:ea typeface="楷体_GB2312" pitchFamily="49" charset="-122"/>
              </a:rPr>
              <a:t>国际经济与政治新秩序；</a:t>
            </a:r>
          </a:p>
        </p:txBody>
      </p:sp>
      <p:sp>
        <p:nvSpPr>
          <p:cNvPr id="7" name="Text Box 8"/>
          <p:cNvSpPr txBox="1"/>
          <p:nvPr/>
        </p:nvSpPr>
        <p:spPr>
          <a:xfrm>
            <a:off x="2808605" y="5133340"/>
            <a:ext cx="8329930" cy="1198880"/>
          </a:xfrm>
          <a:prstGeom prst="rect">
            <a:avLst/>
          </a:prstGeom>
          <a:solidFill>
            <a:schemeClr val="bg2"/>
          </a:solidFill>
          <a:ln w="9525" cap="flat" cmpd="sng">
            <a:solidFill>
              <a:srgbClr val="F4BB43"/>
            </a:solidFill>
            <a:prstDash val="solid"/>
            <a:miter/>
            <a:headEnd type="none" w="med" len="med"/>
            <a:tailEnd type="none" w="med" len="med"/>
          </a:ln>
        </p:spPr>
        <p:txBody>
          <a:bodyPr wrap="square" anchor="t">
            <a:spAutoFit/>
          </a:bodyPr>
          <a:lstStyle/>
          <a:p>
            <a:pPr lvl="0" indent="0">
              <a:spcBef>
                <a:spcPct val="50000"/>
              </a:spcBef>
            </a:pPr>
            <a:r>
              <a:rPr lang="zh-CN" altLang="en-US" sz="3600" b="1" dirty="0">
                <a:solidFill>
                  <a:srgbClr val="000000"/>
                </a:solidFill>
                <a:latin typeface="楷体_GB2312" pitchFamily="49" charset="-122"/>
                <a:ea typeface="楷体_GB2312" pitchFamily="49" charset="-122"/>
              </a:rPr>
              <a:t>全人类共同行动</a:t>
            </a:r>
            <a:r>
              <a:rPr lang="zh-CN" altLang="en-US" sz="3600" b="1" dirty="0">
                <a:solidFill>
                  <a:srgbClr val="FF0000"/>
                </a:solidFill>
                <a:latin typeface="楷体_GB2312" pitchFamily="49" charset="-122"/>
                <a:ea typeface="楷体_GB2312" pitchFamily="49" charset="-122"/>
              </a:rPr>
              <a:t>趋利避害，实现可持续发展，共同繁荣。</a:t>
            </a:r>
          </a:p>
        </p:txBody>
      </p:sp>
      <p:sp>
        <p:nvSpPr>
          <p:cNvPr id="8" name="Text Box 11"/>
          <p:cNvSpPr txBox="1"/>
          <p:nvPr/>
        </p:nvSpPr>
        <p:spPr>
          <a:xfrm>
            <a:off x="2808288" y="1545273"/>
            <a:ext cx="6391275" cy="646331"/>
          </a:xfrm>
          <a:prstGeom prst="rect">
            <a:avLst/>
          </a:prstGeom>
          <a:solidFill>
            <a:schemeClr val="bg2"/>
          </a:solidFill>
          <a:ln w="9525" cap="flat" cmpd="sng">
            <a:solidFill>
              <a:srgbClr val="F4BB43"/>
            </a:solidFill>
            <a:prstDash val="solid"/>
            <a:miter/>
            <a:headEnd type="none" w="med" len="med"/>
            <a:tailEnd type="none" w="med" len="med"/>
          </a:ln>
        </p:spPr>
        <p:txBody>
          <a:bodyPr anchor="t">
            <a:spAutoFit/>
          </a:bodyPr>
          <a:lstStyle/>
          <a:p>
            <a:pPr lvl="0" indent="0">
              <a:spcBef>
                <a:spcPct val="50000"/>
              </a:spcBef>
            </a:pPr>
            <a:r>
              <a:rPr lang="zh-CN" altLang="en-US" sz="3600" b="1" dirty="0">
                <a:latin typeface="楷体_GB2312" pitchFamily="49" charset="-122"/>
                <a:ea typeface="楷体_GB2312" pitchFamily="49" charset="-122"/>
              </a:rPr>
              <a:t>顺应全球化趋势（</a:t>
            </a:r>
            <a:r>
              <a:rPr lang="zh-CN" altLang="en-US" sz="3600" b="1" dirty="0">
                <a:solidFill>
                  <a:srgbClr val="FF0000"/>
                </a:solidFill>
                <a:latin typeface="楷体_GB2312" pitchFamily="49" charset="-122"/>
                <a:ea typeface="楷体_GB2312" pitchFamily="49" charset="-122"/>
              </a:rPr>
              <a:t>主动参与</a:t>
            </a:r>
            <a:r>
              <a:rPr lang="zh-CN" altLang="en-US" sz="3600" b="1" dirty="0">
                <a:latin typeface="楷体_GB2312" pitchFamily="49" charset="-122"/>
                <a:ea typeface="楷体_GB2312" pitchFamily="49" charset="-122"/>
              </a:rPr>
              <a:t>）</a:t>
            </a:r>
          </a:p>
        </p:txBody>
      </p:sp>
      <p:sp>
        <p:nvSpPr>
          <p:cNvPr id="49158" name="左大括号 2"/>
          <p:cNvSpPr/>
          <p:nvPr/>
        </p:nvSpPr>
        <p:spPr>
          <a:xfrm>
            <a:off x="2289810" y="1958975"/>
            <a:ext cx="338455" cy="3430270"/>
          </a:xfrm>
          <a:prstGeom prst="leftBrace">
            <a:avLst>
              <a:gd name="adj1" fmla="val 8312"/>
              <a:gd name="adj2" fmla="val 50000"/>
            </a:avLst>
          </a:prstGeom>
          <a:noFill/>
          <a:ln w="50800" cap="flat" cmpd="sng">
            <a:solidFill>
              <a:schemeClr val="accent1">
                <a:shade val="50000"/>
              </a:schemeClr>
            </a:solidFill>
            <a:prstDash val="solid"/>
            <a:round/>
            <a:headEnd type="none" w="med" len="med"/>
            <a:tailEnd type="none" w="med" len="med"/>
          </a:ln>
        </p:spPr>
        <p:txBody>
          <a:bodyPr anchor="t"/>
          <a:lstStyle/>
          <a:p>
            <a:pPr lvl="0" indent="0" eaLnBrk="0" hangingPunct="0"/>
            <a:endParaRPr lang="zh-CN" altLang="en-US" sz="2000" b="1" dirty="0">
              <a:latin typeface="宋体" panose="02010600030101010101" pitchFamily="2" charset="-122"/>
              <a:ea typeface="宋体" panose="02010600030101010101" pitchFamily="2" charset="-122"/>
            </a:endParaRPr>
          </a:p>
        </p:txBody>
      </p:sp>
      <p:sp>
        <p:nvSpPr>
          <p:cNvPr id="9" name="矩形 8"/>
          <p:cNvSpPr/>
          <p:nvPr/>
        </p:nvSpPr>
        <p:spPr>
          <a:xfrm>
            <a:off x="-71437" y="9525"/>
            <a:ext cx="215900" cy="1223963"/>
          </a:xfrm>
          <a:prstGeom prst="rect">
            <a:avLst/>
          </a:prstGeom>
          <a:solidFill>
            <a:srgbClr val="E6743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lvl="0"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1pPr>
            <a:lvl2pPr marL="457200" lvl="1"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2pPr>
            <a:lvl3pPr marL="914400" lvl="2"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3pPr>
            <a:lvl4pPr marL="1371600" lvl="3"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4pPr>
            <a:lvl5pPr marL="1828800" lvl="4"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5pPr>
            <a:lvl6pPr marL="2286000" lvl="5"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6pPr>
            <a:lvl7pPr marL="2743200" lvl="6"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7pPr>
            <a:lvl8pPr marL="3200400" lvl="7"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8pPr>
            <a:lvl9pPr marL="3657600" lvl="8" indent="0" algn="l" defTabSz="914400" eaLnBrk="0" fontAlgn="base" latinLnBrk="0" hangingPunct="0">
              <a:lnSpc>
                <a:spcPct val="100000"/>
              </a:lnSpc>
              <a:spcBef>
                <a:spcPct val="0"/>
              </a:spcBef>
              <a:spcAft>
                <a:spcPct val="0"/>
              </a:spcAft>
              <a:buNone/>
              <a:defRPr sz="1800" b="0" i="0" u="none" kern="1200" baseline="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036" name="文本框 1"/>
          <p:cNvSpPr txBox="1"/>
          <p:nvPr/>
        </p:nvSpPr>
        <p:spPr>
          <a:xfrm>
            <a:off x="357505" y="184150"/>
            <a:ext cx="7997190" cy="762000"/>
          </a:xfrm>
          <a:prstGeom prst="rect">
            <a:avLst/>
          </a:prstGeom>
          <a:noFill/>
          <a:ln w="9525">
            <a:noFill/>
          </a:ln>
        </p:spPr>
        <p:txBody>
          <a:bodyPr wrap="square" anchor="t">
            <a:spAutoFit/>
          </a:bodyPr>
          <a:lstStyle/>
          <a:p>
            <a:pPr lvl="0" indent="0"/>
            <a:r>
              <a:rPr lang="zh-CN" altLang="en-US" sz="4400" b="1" dirty="0">
                <a:solidFill>
                  <a:srgbClr val="E67432"/>
                </a:solidFill>
                <a:latin typeface="黑体" panose="02010609060101010101" pitchFamily="49" charset="-122"/>
                <a:ea typeface="黑体" panose="02010609060101010101" pitchFamily="49" charset="-122"/>
              </a:rPr>
              <a:t>如何应对</a:t>
            </a:r>
            <a:r>
              <a:rPr lang="en-US" altLang="zh-CN" sz="4400" b="1" dirty="0">
                <a:solidFill>
                  <a:srgbClr val="E67432"/>
                </a:solidFill>
                <a:latin typeface="黑体" panose="02010609060101010101" pitchFamily="49" charset="-122"/>
                <a:ea typeface="黑体" panose="02010609060101010101" pitchFamily="49" charset="-122"/>
              </a:rPr>
              <a:t>“</a:t>
            </a:r>
            <a:r>
              <a:rPr lang="zh-CN" altLang="en-US" sz="4400" b="1" dirty="0">
                <a:solidFill>
                  <a:srgbClr val="E67432"/>
                </a:solidFill>
                <a:latin typeface="黑体" panose="02010609060101010101" pitchFamily="49" charset="-122"/>
                <a:ea typeface="黑体" panose="02010609060101010101" pitchFamily="49" charset="-122"/>
              </a:rPr>
              <a:t>经济全球化</a:t>
            </a:r>
            <a:r>
              <a:rPr lang="en-US" altLang="zh-CN" sz="4400" b="1" dirty="0">
                <a:solidFill>
                  <a:srgbClr val="E67432"/>
                </a:solidFill>
                <a:latin typeface="黑体" panose="02010609060101010101" pitchFamily="49" charset="-122"/>
                <a:ea typeface="黑体" panose="02010609060101010101" pitchFamily="49" charset="-122"/>
              </a:rPr>
              <a:t>”</a:t>
            </a:r>
            <a:r>
              <a:rPr lang="zh-CN" altLang="en-US" sz="4400" b="1" dirty="0">
                <a:solidFill>
                  <a:srgbClr val="E67432"/>
                </a:solidFill>
                <a:latin typeface="黑体" panose="02010609060101010101" pitchFamily="49" charset="-122"/>
                <a:ea typeface="黑体" panose="02010609060101010101" pitchFamily="49" charset="-122"/>
              </a:rPr>
              <a:t>趋势</a:t>
            </a:r>
          </a:p>
        </p:txBody>
      </p:sp>
      <p:sp>
        <p:nvSpPr>
          <p:cNvPr id="2" name="Text Box 7"/>
          <p:cNvSpPr txBox="1"/>
          <p:nvPr/>
        </p:nvSpPr>
        <p:spPr>
          <a:xfrm>
            <a:off x="2808605" y="2572385"/>
            <a:ext cx="8076565" cy="1198880"/>
          </a:xfrm>
          <a:prstGeom prst="rect">
            <a:avLst/>
          </a:prstGeom>
          <a:solidFill>
            <a:schemeClr val="bg2"/>
          </a:solidFill>
          <a:ln w="9525" cap="flat" cmpd="sng">
            <a:solidFill>
              <a:srgbClr val="F4BB43"/>
            </a:solidFill>
            <a:prstDash val="solid"/>
            <a:miter/>
            <a:headEnd type="none" w="med" len="med"/>
            <a:tailEnd type="none" w="med" len="med"/>
          </a:ln>
        </p:spPr>
        <p:txBody>
          <a:bodyPr wrap="square" anchor="t">
            <a:spAutoFit/>
          </a:bodyPr>
          <a:lstStyle/>
          <a:p>
            <a:pPr lvl="0" indent="0">
              <a:spcBef>
                <a:spcPct val="50000"/>
              </a:spcBef>
            </a:pPr>
            <a:r>
              <a:rPr lang="zh-CN" altLang="en-US" sz="3600" b="1" dirty="0">
                <a:solidFill>
                  <a:schemeClr val="tx1"/>
                </a:solidFill>
                <a:latin typeface="楷体_GB2312" pitchFamily="49" charset="-122"/>
                <a:ea typeface="楷体_GB2312" pitchFamily="49" charset="-122"/>
              </a:rPr>
              <a:t>各国既要</a:t>
            </a:r>
            <a:r>
              <a:rPr lang="zh-CN" altLang="en-US" sz="3600" b="1" dirty="0">
                <a:solidFill>
                  <a:srgbClr val="FF0000"/>
                </a:solidFill>
                <a:latin typeface="楷体_GB2312" pitchFamily="49" charset="-122"/>
                <a:ea typeface="楷体_GB2312" pitchFamily="49" charset="-122"/>
              </a:rPr>
              <a:t>保卫自己的经济安全</a:t>
            </a:r>
            <a:r>
              <a:rPr lang="zh-CN" altLang="en-US" sz="3600" b="1" dirty="0">
                <a:solidFill>
                  <a:schemeClr val="tx1"/>
                </a:solidFill>
                <a:latin typeface="楷体_GB2312" pitchFamily="49" charset="-122"/>
                <a:ea typeface="楷体_GB2312" pitchFamily="49" charset="-122"/>
              </a:rPr>
              <a:t>，又要抓住</a:t>
            </a:r>
            <a:r>
              <a:rPr lang="zh-CN" altLang="en-US" sz="3600" b="1" dirty="0">
                <a:solidFill>
                  <a:srgbClr val="FF0000"/>
                </a:solidFill>
                <a:latin typeface="楷体_GB2312" pitchFamily="49" charset="-122"/>
                <a:ea typeface="楷体_GB2312" pitchFamily="49" charset="-122"/>
              </a:rPr>
              <a:t>机遇发展自己</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4698722" cy="584775"/>
          </a:xfrm>
          <a:prstGeom prst="rect">
            <a:avLst/>
          </a:prstGeom>
          <a:solidFill>
            <a:schemeClr val="accent6">
              <a:lumMod val="50000"/>
            </a:schemeClr>
          </a:solidFill>
          <a:ln>
            <a:solidFill>
              <a:schemeClr val="accent6">
                <a:lumMod val="50000"/>
              </a:schemeClr>
            </a:solidFill>
          </a:ln>
        </p:spPr>
        <p:txBody>
          <a:bodyPr wrap="none">
            <a:spAutoFit/>
          </a:bodyPr>
          <a:lstStyle/>
          <a:p>
            <a:pPr>
              <a:spcAft>
                <a:spcPts val="0"/>
              </a:spcAft>
            </a:pPr>
            <a:r>
              <a:rPr lang="zh-CN" altLang="zh-CN" sz="3200" b="1" dirty="0">
                <a:solidFill>
                  <a:schemeClr val="bg1"/>
                </a:solidFill>
                <a:latin typeface="+mn-ea"/>
                <a:cs typeface="Times New Roman" panose="02020603050405020304" pitchFamily="18" charset="0"/>
              </a:rPr>
              <a:t>二、经济全球化进程加快</a:t>
            </a:r>
            <a:endParaRPr lang="zh-CN" altLang="zh-CN" sz="3200" dirty="0">
              <a:solidFill>
                <a:schemeClr val="bg1"/>
              </a:solidFill>
              <a:latin typeface="+mn-ea"/>
              <a:cs typeface="Times New Roman" panose="02020603050405020304" pitchFamily="18" charset="0"/>
            </a:endParaRPr>
          </a:p>
        </p:txBody>
      </p:sp>
      <p:sp>
        <p:nvSpPr>
          <p:cNvPr id="4" name="矩形 3"/>
          <p:cNvSpPr/>
          <p:nvPr/>
        </p:nvSpPr>
        <p:spPr>
          <a:xfrm>
            <a:off x="304271" y="823506"/>
            <a:ext cx="6103620" cy="521970"/>
          </a:xfrm>
          <a:prstGeom prst="rect">
            <a:avLst/>
          </a:prstGeom>
        </p:spPr>
        <p:txBody>
          <a:bodyPr wrap="none">
            <a:spAutoFit/>
          </a:bodyPr>
          <a:lstStyle/>
          <a:p>
            <a:pPr>
              <a:spcAft>
                <a:spcPts val="0"/>
              </a:spcAft>
            </a:pPr>
            <a:r>
              <a:rPr lang="en-US" altLang="zh-CN" sz="2800" b="1" dirty="0">
                <a:latin typeface="+mn-ea"/>
                <a:cs typeface="Times New Roman" panose="02020603050405020304" pitchFamily="18" charset="0"/>
              </a:rPr>
              <a:t>1</a:t>
            </a:r>
            <a:r>
              <a:rPr lang="zh-CN" altLang="zh-CN" sz="2800" b="1" dirty="0">
                <a:latin typeface="+mn-ea"/>
                <a:cs typeface="Times New Roman" panose="02020603050405020304" pitchFamily="18" charset="0"/>
              </a:rPr>
              <a:t>、经济全球化（进程、问题、应对）</a:t>
            </a:r>
          </a:p>
        </p:txBody>
      </p:sp>
      <p:sp>
        <p:nvSpPr>
          <p:cNvPr id="5" name="矩形 4"/>
          <p:cNvSpPr/>
          <p:nvPr/>
        </p:nvSpPr>
        <p:spPr>
          <a:xfrm>
            <a:off x="363855" y="1573969"/>
            <a:ext cx="6096000" cy="523220"/>
          </a:xfrm>
          <a:prstGeom prst="rect">
            <a:avLst/>
          </a:prstGeom>
        </p:spPr>
        <p:txBody>
          <a:bodyPr>
            <a:spAutoFit/>
          </a:bodyPr>
          <a:lstStyle/>
          <a:p>
            <a:pPr>
              <a:spcAft>
                <a:spcPts val="0"/>
              </a:spcAft>
            </a:pPr>
            <a:r>
              <a:rPr lang="en-US" altLang="zh-CN" sz="2800" b="1" dirty="0">
                <a:latin typeface="+mn-ea"/>
                <a:cs typeface="Times New Roman" panose="02020603050405020304" pitchFamily="18" charset="0"/>
              </a:rPr>
              <a:t>2</a:t>
            </a:r>
            <a:r>
              <a:rPr lang="zh-CN" altLang="zh-CN" sz="2800" b="1" dirty="0">
                <a:latin typeface="+mn-ea"/>
                <a:cs typeface="Times New Roman" panose="02020603050405020304" pitchFamily="18" charset="0"/>
              </a:rPr>
              <a:t>、区域经济集团化</a:t>
            </a:r>
          </a:p>
        </p:txBody>
      </p:sp>
      <p:pic>
        <p:nvPicPr>
          <p:cNvPr id="7" name="Picture 11" descr="huihui"/>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2621280"/>
            <a:ext cx="2881630" cy="2217420"/>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Picture 14" descr="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927350" y="2635885"/>
            <a:ext cx="2755265" cy="2202815"/>
          </a:xfrm>
          <a:prstGeom prst="rect">
            <a:avLst/>
          </a:prstGeom>
          <a:noFill/>
          <a:extLst>
            <a:ext uri="{909E8E84-426E-40DD-AFC4-6F175D3DCCD1}">
              <a14:hiddenFill xmlns:a14="http://schemas.microsoft.com/office/drawing/2010/main" xmlns="">
                <a:solidFill>
                  <a:srgbClr val="FFFFFF"/>
                </a:solidFill>
              </a14:hiddenFill>
            </a:ext>
          </a:extLst>
        </p:spPr>
      </p:pic>
      <p:pic>
        <p:nvPicPr>
          <p:cNvPr id="11" name="Picture 16" descr="1"/>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843905" y="2636520"/>
            <a:ext cx="2714625" cy="2263140"/>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18" descr="1"/>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8646160" y="2621280"/>
            <a:ext cx="3362325" cy="2217420"/>
          </a:xfrm>
          <a:prstGeom prst="rect">
            <a:avLst/>
          </a:prstGeom>
          <a:noFill/>
          <a:extLst>
            <a:ext uri="{909E8E84-426E-40DD-AFC4-6F175D3DCCD1}">
              <a14:hiddenFill xmlns:a14="http://schemas.microsoft.com/office/drawing/2010/main" xmlns="">
                <a:solidFill>
                  <a:srgbClr val="FFFFFF"/>
                </a:solidFill>
              </a14:hiddenFill>
            </a:ext>
          </a:extLst>
        </p:spPr>
      </p:pic>
      <p:sp>
        <p:nvSpPr>
          <p:cNvPr id="15" name="Text Box 12"/>
          <p:cNvSpPr txBox="1">
            <a:spLocks noChangeArrowheads="1"/>
          </p:cNvSpPr>
          <p:nvPr/>
        </p:nvSpPr>
        <p:spPr bwMode="auto">
          <a:xfrm>
            <a:off x="786102" y="5072356"/>
            <a:ext cx="1172116"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zh-CN" altLang="en-US" sz="2800" b="1" dirty="0">
                <a:latin typeface="Times New Roman" panose="02020603050405020304" pitchFamily="18" charset="0"/>
              </a:rPr>
              <a:t>欧   盟</a:t>
            </a:r>
          </a:p>
        </p:txBody>
      </p:sp>
      <p:sp>
        <p:nvSpPr>
          <p:cNvPr id="16" name="Text Box 13"/>
          <p:cNvSpPr txBox="1">
            <a:spLocks noChangeArrowheads="1"/>
          </p:cNvSpPr>
          <p:nvPr/>
        </p:nvSpPr>
        <p:spPr bwMode="auto">
          <a:xfrm>
            <a:off x="3537819" y="5103431"/>
            <a:ext cx="1031051"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zh-CN" altLang="en-US" sz="2400" b="1">
                <a:latin typeface="Times New Roman" panose="02020603050405020304" pitchFamily="18" charset="0"/>
              </a:rPr>
              <a:t>东   盟</a:t>
            </a:r>
          </a:p>
        </p:txBody>
      </p:sp>
      <p:sp>
        <p:nvSpPr>
          <p:cNvPr id="17" name="Text Box 15"/>
          <p:cNvSpPr txBox="1">
            <a:spLocks noChangeArrowheads="1"/>
          </p:cNvSpPr>
          <p:nvPr/>
        </p:nvSpPr>
        <p:spPr bwMode="auto">
          <a:xfrm>
            <a:off x="5962211" y="5072356"/>
            <a:ext cx="2339102"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zh-CN" altLang="en-US" sz="2400" b="1" dirty="0">
                <a:latin typeface="Times New Roman" panose="02020603050405020304" pitchFamily="18" charset="0"/>
              </a:rPr>
              <a:t>北美自由贸易区</a:t>
            </a:r>
          </a:p>
        </p:txBody>
      </p:sp>
      <p:sp>
        <p:nvSpPr>
          <p:cNvPr id="18" name="Text Box 17"/>
          <p:cNvSpPr txBox="1">
            <a:spLocks noChangeArrowheads="1"/>
          </p:cNvSpPr>
          <p:nvPr/>
        </p:nvSpPr>
        <p:spPr bwMode="auto">
          <a:xfrm>
            <a:off x="9286768" y="5106020"/>
            <a:ext cx="2031325"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zh-CN" altLang="en-US" sz="2400" b="1" dirty="0">
                <a:latin typeface="Times New Roman" panose="02020603050405020304" pitchFamily="18" charset="0"/>
              </a:rPr>
              <a:t>亚太经合组织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par>
                                <p:cTn id="11" presetID="3" presetClass="entr" presetSubtype="1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horizontal)">
                                      <p:cBhvr>
                                        <p:cTn id="21" dur="500"/>
                                        <p:tgtEl>
                                          <p:spTgt spid="15"/>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blinds(horizontal)">
                                      <p:cBhvr>
                                        <p:cTn id="24" dur="500"/>
                                        <p:tgtEl>
                                          <p:spTgt spid="16"/>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linds(horizontal)">
                                      <p:cBhvr>
                                        <p:cTn id="27" dur="500"/>
                                        <p:tgtEl>
                                          <p:spTgt spid="17"/>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linds(horizontal)">
                                      <p:cBhvr>
                                        <p:cTn id="3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6" grpId="0" animBg="1"/>
      <p:bldP spid="16" grpId="1" animBg="1"/>
      <p:bldP spid="17" grpId="0" animBg="1"/>
      <p:bldP spid="17" grpId="1" animBg="1"/>
      <p:bldP spid="18" grpId="0" animBg="1"/>
      <p:bldP spid="18"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63855" y="278569"/>
            <a:ext cx="6096000" cy="523220"/>
          </a:xfrm>
          <a:prstGeom prst="rect">
            <a:avLst/>
          </a:prstGeom>
        </p:spPr>
        <p:txBody>
          <a:bodyPr>
            <a:spAutoFit/>
          </a:bodyPr>
          <a:lstStyle/>
          <a:p>
            <a:pPr>
              <a:spcAft>
                <a:spcPts val="0"/>
              </a:spcAft>
            </a:pPr>
            <a:r>
              <a:rPr lang="en-US" altLang="zh-CN" sz="2800" b="1" dirty="0">
                <a:latin typeface="+mn-ea"/>
                <a:cs typeface="Times New Roman" panose="02020603050405020304" pitchFamily="18" charset="0"/>
              </a:rPr>
              <a:t>2</a:t>
            </a:r>
            <a:r>
              <a:rPr lang="zh-CN" altLang="zh-CN" sz="2800" b="1" dirty="0">
                <a:latin typeface="+mn-ea"/>
                <a:cs typeface="Times New Roman" panose="02020603050405020304" pitchFamily="18" charset="0"/>
              </a:rPr>
              <a:t>、区域经济集团化</a:t>
            </a:r>
          </a:p>
        </p:txBody>
      </p:sp>
      <p:sp>
        <p:nvSpPr>
          <p:cNvPr id="5" name="Freeform 5"/>
          <p:cNvSpPr/>
          <p:nvPr>
            <p:custDataLst>
              <p:tags r:id="rId1"/>
            </p:custDataLst>
          </p:nvPr>
        </p:nvSpPr>
        <p:spPr bwMode="auto">
          <a:xfrm>
            <a:off x="363855" y="1719817"/>
            <a:ext cx="11486647" cy="4540330"/>
          </a:xfrm>
          <a:custGeom>
            <a:avLst/>
            <a:gdLst>
              <a:gd name="T0" fmla="*/ 1311 w 16920"/>
              <a:gd name="T1" fmla="*/ 7223 h 8424"/>
              <a:gd name="T2" fmla="*/ 1661 w 16920"/>
              <a:gd name="T3" fmla="*/ 7222 h 8424"/>
              <a:gd name="T4" fmla="*/ 2090 w 16920"/>
              <a:gd name="T5" fmla="*/ 7210 h 8424"/>
              <a:gd name="T6" fmla="*/ 2858 w 16920"/>
              <a:gd name="T7" fmla="*/ 7164 h 8424"/>
              <a:gd name="T8" fmla="*/ 3683 w 16920"/>
              <a:gd name="T9" fmla="*/ 7074 h 8424"/>
              <a:gd name="T10" fmla="*/ 4195 w 16920"/>
              <a:gd name="T11" fmla="*/ 6996 h 8424"/>
              <a:gd name="T12" fmla="*/ 5032 w 16920"/>
              <a:gd name="T13" fmla="*/ 6736 h 8424"/>
              <a:gd name="T14" fmla="*/ 5487 w 16920"/>
              <a:gd name="T15" fmla="*/ 6362 h 8424"/>
              <a:gd name="T16" fmla="*/ 5701 w 16920"/>
              <a:gd name="T17" fmla="*/ 5921 h 8424"/>
              <a:gd name="T18" fmla="*/ 5810 w 16920"/>
              <a:gd name="T19" fmla="*/ 5460 h 8424"/>
              <a:gd name="T20" fmla="*/ 5951 w 16920"/>
              <a:gd name="T21" fmla="*/ 5030 h 8424"/>
              <a:gd name="T22" fmla="*/ 6259 w 16920"/>
              <a:gd name="T23" fmla="*/ 4680 h 8424"/>
              <a:gd name="T24" fmla="*/ 6831 w 16920"/>
              <a:gd name="T25" fmla="*/ 4447 h 8424"/>
              <a:gd name="T26" fmla="*/ 7542 w 16920"/>
              <a:gd name="T27" fmla="*/ 4298 h 8424"/>
              <a:gd name="T28" fmla="*/ 8629 w 16920"/>
              <a:gd name="T29" fmla="*/ 4121 h 8424"/>
              <a:gd name="T30" fmla="*/ 9390 w 16920"/>
              <a:gd name="T31" fmla="*/ 3943 h 8424"/>
              <a:gd name="T32" fmla="*/ 10065 w 16920"/>
              <a:gd name="T33" fmla="*/ 3659 h 8424"/>
              <a:gd name="T34" fmla="*/ 10596 w 16920"/>
              <a:gd name="T35" fmla="*/ 3212 h 8424"/>
              <a:gd name="T36" fmla="*/ 10994 w 16920"/>
              <a:gd name="T37" fmla="*/ 2633 h 8424"/>
              <a:gd name="T38" fmla="*/ 11499 w 16920"/>
              <a:gd name="T39" fmla="*/ 2223 h 8424"/>
              <a:gd name="T40" fmla="*/ 12104 w 16920"/>
              <a:gd name="T41" fmla="*/ 1970 h 8424"/>
              <a:gd name="T42" fmla="*/ 12768 w 16920"/>
              <a:gd name="T43" fmla="*/ 1828 h 8424"/>
              <a:gd name="T44" fmla="*/ 13450 w 16920"/>
              <a:gd name="T45" fmla="*/ 1749 h 8424"/>
              <a:gd name="T46" fmla="*/ 14110 w 16920"/>
              <a:gd name="T47" fmla="*/ 1686 h 8424"/>
              <a:gd name="T48" fmla="*/ 14710 w 16920"/>
              <a:gd name="T49" fmla="*/ 1590 h 8424"/>
              <a:gd name="T50" fmla="*/ 15264 w 16920"/>
              <a:gd name="T51" fmla="*/ 1379 h 8424"/>
              <a:gd name="T52" fmla="*/ 15774 w 16920"/>
              <a:gd name="T53" fmla="*/ 1070 h 8424"/>
              <a:gd name="T54" fmla="*/ 16216 w 16920"/>
              <a:gd name="T55" fmla="*/ 719 h 8424"/>
              <a:gd name="T56" fmla="*/ 16569 w 16920"/>
              <a:gd name="T57" fmla="*/ 386 h 8424"/>
              <a:gd name="T58" fmla="*/ 16870 w 16920"/>
              <a:gd name="T59" fmla="*/ 59 h 8424"/>
              <a:gd name="T60" fmla="*/ 16862 w 16920"/>
              <a:gd name="T61" fmla="*/ 114 h 8424"/>
              <a:gd name="T62" fmla="*/ 16688 w 16920"/>
              <a:gd name="T63" fmla="*/ 407 h 8424"/>
              <a:gd name="T64" fmla="*/ 16404 w 16920"/>
              <a:gd name="T65" fmla="*/ 812 h 8424"/>
              <a:gd name="T66" fmla="*/ 16012 w 16920"/>
              <a:gd name="T67" fmla="*/ 1254 h 8424"/>
              <a:gd name="T68" fmla="*/ 15517 w 16920"/>
              <a:gd name="T69" fmla="*/ 1664 h 8424"/>
              <a:gd name="T70" fmla="*/ 14920 w 16920"/>
              <a:gd name="T71" fmla="*/ 1971 h 8424"/>
              <a:gd name="T72" fmla="*/ 14248 w 16920"/>
              <a:gd name="T73" fmla="*/ 2131 h 8424"/>
              <a:gd name="T74" fmla="*/ 13332 w 16920"/>
              <a:gd name="T75" fmla="*/ 2276 h 8424"/>
              <a:gd name="T76" fmla="*/ 12726 w 16920"/>
              <a:gd name="T77" fmla="*/ 2406 h 8424"/>
              <a:gd name="T78" fmla="*/ 12177 w 16920"/>
              <a:gd name="T79" fmla="*/ 2623 h 8424"/>
              <a:gd name="T80" fmla="*/ 11702 w 16920"/>
              <a:gd name="T81" fmla="*/ 2980 h 8424"/>
              <a:gd name="T82" fmla="*/ 11315 w 16920"/>
              <a:gd name="T83" fmla="*/ 3534 h 8424"/>
              <a:gd name="T84" fmla="*/ 10944 w 16920"/>
              <a:gd name="T85" fmla="*/ 4233 h 8424"/>
              <a:gd name="T86" fmla="*/ 10300 w 16920"/>
              <a:gd name="T87" fmla="*/ 4711 h 8424"/>
              <a:gd name="T88" fmla="*/ 9479 w 16920"/>
              <a:gd name="T89" fmla="*/ 5008 h 8424"/>
              <a:gd name="T90" fmla="*/ 8621 w 16920"/>
              <a:gd name="T91" fmla="*/ 5212 h 8424"/>
              <a:gd name="T92" fmla="*/ 7861 w 16920"/>
              <a:gd name="T93" fmla="*/ 5413 h 8424"/>
              <a:gd name="T94" fmla="*/ 7341 w 16920"/>
              <a:gd name="T95" fmla="*/ 5700 h 8424"/>
              <a:gd name="T96" fmla="*/ 7185 w 16920"/>
              <a:gd name="T97" fmla="*/ 6155 h 8424"/>
              <a:gd name="T98" fmla="*/ 7083 w 16920"/>
              <a:gd name="T99" fmla="*/ 6651 h 8424"/>
              <a:gd name="T100" fmla="*/ 6852 w 16920"/>
              <a:gd name="T101" fmla="*/ 7096 h 8424"/>
              <a:gd name="T102" fmla="*/ 6490 w 16920"/>
              <a:gd name="T103" fmla="*/ 7486 h 8424"/>
              <a:gd name="T104" fmla="*/ 6002 w 16920"/>
              <a:gd name="T105" fmla="*/ 7810 h 8424"/>
              <a:gd name="T106" fmla="*/ 5389 w 16920"/>
              <a:gd name="T107" fmla="*/ 8061 h 8424"/>
              <a:gd name="T108" fmla="*/ 4653 w 16920"/>
              <a:gd name="T109" fmla="*/ 8232 h 8424"/>
              <a:gd name="T110" fmla="*/ 4156 w 16920"/>
              <a:gd name="T111" fmla="*/ 8296 h 8424"/>
              <a:gd name="T112" fmla="*/ 3710 w 16920"/>
              <a:gd name="T113" fmla="*/ 8335 h 8424"/>
              <a:gd name="T114" fmla="*/ 3242 w 16920"/>
              <a:gd name="T115" fmla="*/ 8363 h 8424"/>
              <a:gd name="T116" fmla="*/ 0 w 16920"/>
              <a:gd name="T117" fmla="*/ 8424 h 8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920" h="8424">
                <a:moveTo>
                  <a:pt x="0" y="7222"/>
                </a:moveTo>
                <a:lnTo>
                  <a:pt x="1115" y="7222"/>
                </a:lnTo>
                <a:lnTo>
                  <a:pt x="1179" y="7222"/>
                </a:lnTo>
                <a:lnTo>
                  <a:pt x="1245" y="7223"/>
                </a:lnTo>
                <a:lnTo>
                  <a:pt x="1311" y="7223"/>
                </a:lnTo>
                <a:lnTo>
                  <a:pt x="1379" y="7223"/>
                </a:lnTo>
                <a:lnTo>
                  <a:pt x="1448" y="7223"/>
                </a:lnTo>
                <a:lnTo>
                  <a:pt x="1519" y="7223"/>
                </a:lnTo>
                <a:lnTo>
                  <a:pt x="1589" y="7222"/>
                </a:lnTo>
                <a:lnTo>
                  <a:pt x="1661" y="7222"/>
                </a:lnTo>
                <a:lnTo>
                  <a:pt x="1665" y="7222"/>
                </a:lnTo>
                <a:lnTo>
                  <a:pt x="1665" y="7221"/>
                </a:lnTo>
                <a:lnTo>
                  <a:pt x="1803" y="7219"/>
                </a:lnTo>
                <a:lnTo>
                  <a:pt x="1945" y="7216"/>
                </a:lnTo>
                <a:lnTo>
                  <a:pt x="2090" y="7210"/>
                </a:lnTo>
                <a:lnTo>
                  <a:pt x="2238" y="7204"/>
                </a:lnTo>
                <a:lnTo>
                  <a:pt x="2389" y="7197"/>
                </a:lnTo>
                <a:lnTo>
                  <a:pt x="2543" y="7187"/>
                </a:lnTo>
                <a:lnTo>
                  <a:pt x="2700" y="7177"/>
                </a:lnTo>
                <a:lnTo>
                  <a:pt x="2858" y="7164"/>
                </a:lnTo>
                <a:lnTo>
                  <a:pt x="3019" y="7150"/>
                </a:lnTo>
                <a:lnTo>
                  <a:pt x="3183" y="7134"/>
                </a:lnTo>
                <a:lnTo>
                  <a:pt x="3348" y="7116"/>
                </a:lnTo>
                <a:lnTo>
                  <a:pt x="3515" y="7096"/>
                </a:lnTo>
                <a:lnTo>
                  <a:pt x="3683" y="7074"/>
                </a:lnTo>
                <a:lnTo>
                  <a:pt x="3852" y="7051"/>
                </a:lnTo>
                <a:lnTo>
                  <a:pt x="3938" y="7038"/>
                </a:lnTo>
                <a:lnTo>
                  <a:pt x="4024" y="7024"/>
                </a:lnTo>
                <a:lnTo>
                  <a:pt x="4109" y="7010"/>
                </a:lnTo>
                <a:lnTo>
                  <a:pt x="4195" y="6996"/>
                </a:lnTo>
                <a:lnTo>
                  <a:pt x="4399" y="6955"/>
                </a:lnTo>
                <a:lnTo>
                  <a:pt x="4584" y="6909"/>
                </a:lnTo>
                <a:lnTo>
                  <a:pt x="4750" y="6857"/>
                </a:lnTo>
                <a:lnTo>
                  <a:pt x="4898" y="6799"/>
                </a:lnTo>
                <a:lnTo>
                  <a:pt x="5032" y="6736"/>
                </a:lnTo>
                <a:lnTo>
                  <a:pt x="5148" y="6670"/>
                </a:lnTo>
                <a:lnTo>
                  <a:pt x="5252" y="6598"/>
                </a:lnTo>
                <a:lnTo>
                  <a:pt x="5341" y="6523"/>
                </a:lnTo>
                <a:lnTo>
                  <a:pt x="5420" y="6444"/>
                </a:lnTo>
                <a:lnTo>
                  <a:pt x="5487" y="6362"/>
                </a:lnTo>
                <a:lnTo>
                  <a:pt x="5546" y="6277"/>
                </a:lnTo>
                <a:lnTo>
                  <a:pt x="5594" y="6191"/>
                </a:lnTo>
                <a:lnTo>
                  <a:pt x="5636" y="6102"/>
                </a:lnTo>
                <a:lnTo>
                  <a:pt x="5671" y="6012"/>
                </a:lnTo>
                <a:lnTo>
                  <a:pt x="5701" y="5921"/>
                </a:lnTo>
                <a:lnTo>
                  <a:pt x="5727" y="5828"/>
                </a:lnTo>
                <a:lnTo>
                  <a:pt x="5750" y="5736"/>
                </a:lnTo>
                <a:lnTo>
                  <a:pt x="5770" y="5644"/>
                </a:lnTo>
                <a:lnTo>
                  <a:pt x="5790" y="5551"/>
                </a:lnTo>
                <a:lnTo>
                  <a:pt x="5810" y="5460"/>
                </a:lnTo>
                <a:lnTo>
                  <a:pt x="5831" y="5369"/>
                </a:lnTo>
                <a:lnTo>
                  <a:pt x="5854" y="5282"/>
                </a:lnTo>
                <a:lnTo>
                  <a:pt x="5882" y="5195"/>
                </a:lnTo>
                <a:lnTo>
                  <a:pt x="5912" y="5111"/>
                </a:lnTo>
                <a:lnTo>
                  <a:pt x="5951" y="5030"/>
                </a:lnTo>
                <a:lnTo>
                  <a:pt x="5994" y="4952"/>
                </a:lnTo>
                <a:lnTo>
                  <a:pt x="6046" y="4877"/>
                </a:lnTo>
                <a:lnTo>
                  <a:pt x="6106" y="4807"/>
                </a:lnTo>
                <a:lnTo>
                  <a:pt x="6177" y="4741"/>
                </a:lnTo>
                <a:lnTo>
                  <a:pt x="6259" y="4680"/>
                </a:lnTo>
                <a:lnTo>
                  <a:pt x="6353" y="4623"/>
                </a:lnTo>
                <a:lnTo>
                  <a:pt x="6460" y="4572"/>
                </a:lnTo>
                <a:lnTo>
                  <a:pt x="6579" y="4526"/>
                </a:lnTo>
                <a:lnTo>
                  <a:pt x="6702" y="4484"/>
                </a:lnTo>
                <a:lnTo>
                  <a:pt x="6831" y="4447"/>
                </a:lnTo>
                <a:lnTo>
                  <a:pt x="6965" y="4412"/>
                </a:lnTo>
                <a:lnTo>
                  <a:pt x="7103" y="4380"/>
                </a:lnTo>
                <a:lnTo>
                  <a:pt x="7246" y="4351"/>
                </a:lnTo>
                <a:lnTo>
                  <a:pt x="7392" y="4323"/>
                </a:lnTo>
                <a:lnTo>
                  <a:pt x="7542" y="4298"/>
                </a:lnTo>
                <a:lnTo>
                  <a:pt x="7847" y="4248"/>
                </a:lnTo>
                <a:lnTo>
                  <a:pt x="8159" y="4200"/>
                </a:lnTo>
                <a:lnTo>
                  <a:pt x="8315" y="4175"/>
                </a:lnTo>
                <a:lnTo>
                  <a:pt x="8473" y="4149"/>
                </a:lnTo>
                <a:lnTo>
                  <a:pt x="8629" y="4121"/>
                </a:lnTo>
                <a:lnTo>
                  <a:pt x="8785" y="4091"/>
                </a:lnTo>
                <a:lnTo>
                  <a:pt x="8939" y="4060"/>
                </a:lnTo>
                <a:lnTo>
                  <a:pt x="9091" y="4024"/>
                </a:lnTo>
                <a:lnTo>
                  <a:pt x="9241" y="3986"/>
                </a:lnTo>
                <a:lnTo>
                  <a:pt x="9390" y="3943"/>
                </a:lnTo>
                <a:lnTo>
                  <a:pt x="9533" y="3897"/>
                </a:lnTo>
                <a:lnTo>
                  <a:pt x="9673" y="3845"/>
                </a:lnTo>
                <a:lnTo>
                  <a:pt x="9808" y="3789"/>
                </a:lnTo>
                <a:lnTo>
                  <a:pt x="9939" y="3726"/>
                </a:lnTo>
                <a:lnTo>
                  <a:pt x="10065" y="3659"/>
                </a:lnTo>
                <a:lnTo>
                  <a:pt x="10185" y="3584"/>
                </a:lnTo>
                <a:lnTo>
                  <a:pt x="10299" y="3502"/>
                </a:lnTo>
                <a:lnTo>
                  <a:pt x="10406" y="3413"/>
                </a:lnTo>
                <a:lnTo>
                  <a:pt x="10505" y="3317"/>
                </a:lnTo>
                <a:lnTo>
                  <a:pt x="10596" y="3212"/>
                </a:lnTo>
                <a:lnTo>
                  <a:pt x="10680" y="3098"/>
                </a:lnTo>
                <a:lnTo>
                  <a:pt x="10755" y="2975"/>
                </a:lnTo>
                <a:lnTo>
                  <a:pt x="10828" y="2852"/>
                </a:lnTo>
                <a:lnTo>
                  <a:pt x="10908" y="2739"/>
                </a:lnTo>
                <a:lnTo>
                  <a:pt x="10994" y="2633"/>
                </a:lnTo>
                <a:lnTo>
                  <a:pt x="11085" y="2536"/>
                </a:lnTo>
                <a:lnTo>
                  <a:pt x="11181" y="2447"/>
                </a:lnTo>
                <a:lnTo>
                  <a:pt x="11282" y="2366"/>
                </a:lnTo>
                <a:lnTo>
                  <a:pt x="11388" y="2291"/>
                </a:lnTo>
                <a:lnTo>
                  <a:pt x="11499" y="2223"/>
                </a:lnTo>
                <a:lnTo>
                  <a:pt x="11613" y="2162"/>
                </a:lnTo>
                <a:lnTo>
                  <a:pt x="11731" y="2105"/>
                </a:lnTo>
                <a:lnTo>
                  <a:pt x="11852" y="2055"/>
                </a:lnTo>
                <a:lnTo>
                  <a:pt x="11977" y="2010"/>
                </a:lnTo>
                <a:lnTo>
                  <a:pt x="12104" y="1970"/>
                </a:lnTo>
                <a:lnTo>
                  <a:pt x="12233" y="1934"/>
                </a:lnTo>
                <a:lnTo>
                  <a:pt x="12364" y="1902"/>
                </a:lnTo>
                <a:lnTo>
                  <a:pt x="12498" y="1875"/>
                </a:lnTo>
                <a:lnTo>
                  <a:pt x="12633" y="1849"/>
                </a:lnTo>
                <a:lnTo>
                  <a:pt x="12768" y="1828"/>
                </a:lnTo>
                <a:lnTo>
                  <a:pt x="12905" y="1808"/>
                </a:lnTo>
                <a:lnTo>
                  <a:pt x="13041" y="1791"/>
                </a:lnTo>
                <a:lnTo>
                  <a:pt x="13178" y="1776"/>
                </a:lnTo>
                <a:lnTo>
                  <a:pt x="13315" y="1763"/>
                </a:lnTo>
                <a:lnTo>
                  <a:pt x="13450" y="1749"/>
                </a:lnTo>
                <a:lnTo>
                  <a:pt x="13586" y="1737"/>
                </a:lnTo>
                <a:lnTo>
                  <a:pt x="13720" y="1725"/>
                </a:lnTo>
                <a:lnTo>
                  <a:pt x="13852" y="1713"/>
                </a:lnTo>
                <a:lnTo>
                  <a:pt x="13982" y="1700"/>
                </a:lnTo>
                <a:lnTo>
                  <a:pt x="14110" y="1686"/>
                </a:lnTo>
                <a:lnTo>
                  <a:pt x="14236" y="1672"/>
                </a:lnTo>
                <a:lnTo>
                  <a:pt x="14360" y="1655"/>
                </a:lnTo>
                <a:lnTo>
                  <a:pt x="14479" y="1637"/>
                </a:lnTo>
                <a:lnTo>
                  <a:pt x="14596" y="1616"/>
                </a:lnTo>
                <a:lnTo>
                  <a:pt x="14710" y="1590"/>
                </a:lnTo>
                <a:lnTo>
                  <a:pt x="14823" y="1558"/>
                </a:lnTo>
                <a:lnTo>
                  <a:pt x="14935" y="1521"/>
                </a:lnTo>
                <a:lnTo>
                  <a:pt x="15046" y="1478"/>
                </a:lnTo>
                <a:lnTo>
                  <a:pt x="15156" y="1430"/>
                </a:lnTo>
                <a:lnTo>
                  <a:pt x="15264" y="1379"/>
                </a:lnTo>
                <a:lnTo>
                  <a:pt x="15370" y="1323"/>
                </a:lnTo>
                <a:lnTo>
                  <a:pt x="15474" y="1263"/>
                </a:lnTo>
                <a:lnTo>
                  <a:pt x="15576" y="1201"/>
                </a:lnTo>
                <a:lnTo>
                  <a:pt x="15676" y="1136"/>
                </a:lnTo>
                <a:lnTo>
                  <a:pt x="15774" y="1070"/>
                </a:lnTo>
                <a:lnTo>
                  <a:pt x="15868" y="1001"/>
                </a:lnTo>
                <a:lnTo>
                  <a:pt x="15960" y="931"/>
                </a:lnTo>
                <a:lnTo>
                  <a:pt x="16049" y="860"/>
                </a:lnTo>
                <a:lnTo>
                  <a:pt x="16133" y="789"/>
                </a:lnTo>
                <a:lnTo>
                  <a:pt x="16216" y="719"/>
                </a:lnTo>
                <a:lnTo>
                  <a:pt x="16294" y="650"/>
                </a:lnTo>
                <a:lnTo>
                  <a:pt x="16369" y="581"/>
                </a:lnTo>
                <a:lnTo>
                  <a:pt x="16440" y="514"/>
                </a:lnTo>
                <a:lnTo>
                  <a:pt x="16507" y="449"/>
                </a:lnTo>
                <a:lnTo>
                  <a:pt x="16569" y="386"/>
                </a:lnTo>
                <a:lnTo>
                  <a:pt x="16627" y="327"/>
                </a:lnTo>
                <a:lnTo>
                  <a:pt x="16680" y="271"/>
                </a:lnTo>
                <a:lnTo>
                  <a:pt x="16729" y="219"/>
                </a:lnTo>
                <a:lnTo>
                  <a:pt x="16810" y="129"/>
                </a:lnTo>
                <a:lnTo>
                  <a:pt x="16870" y="59"/>
                </a:lnTo>
                <a:lnTo>
                  <a:pt x="16907" y="16"/>
                </a:lnTo>
                <a:lnTo>
                  <a:pt x="16920" y="0"/>
                </a:lnTo>
                <a:lnTo>
                  <a:pt x="16910" y="19"/>
                </a:lnTo>
                <a:lnTo>
                  <a:pt x="16882" y="74"/>
                </a:lnTo>
                <a:lnTo>
                  <a:pt x="16862" y="114"/>
                </a:lnTo>
                <a:lnTo>
                  <a:pt x="16835" y="161"/>
                </a:lnTo>
                <a:lnTo>
                  <a:pt x="16806" y="214"/>
                </a:lnTo>
                <a:lnTo>
                  <a:pt x="16771" y="273"/>
                </a:lnTo>
                <a:lnTo>
                  <a:pt x="16732" y="338"/>
                </a:lnTo>
                <a:lnTo>
                  <a:pt x="16688" y="407"/>
                </a:lnTo>
                <a:lnTo>
                  <a:pt x="16640" y="482"/>
                </a:lnTo>
                <a:lnTo>
                  <a:pt x="16588" y="560"/>
                </a:lnTo>
                <a:lnTo>
                  <a:pt x="16531" y="641"/>
                </a:lnTo>
                <a:lnTo>
                  <a:pt x="16470" y="726"/>
                </a:lnTo>
                <a:lnTo>
                  <a:pt x="16404" y="812"/>
                </a:lnTo>
                <a:lnTo>
                  <a:pt x="16334" y="899"/>
                </a:lnTo>
                <a:lnTo>
                  <a:pt x="16260" y="988"/>
                </a:lnTo>
                <a:lnTo>
                  <a:pt x="16182" y="1077"/>
                </a:lnTo>
                <a:lnTo>
                  <a:pt x="16099" y="1166"/>
                </a:lnTo>
                <a:lnTo>
                  <a:pt x="16012" y="1254"/>
                </a:lnTo>
                <a:lnTo>
                  <a:pt x="15921" y="1341"/>
                </a:lnTo>
                <a:lnTo>
                  <a:pt x="15827" y="1425"/>
                </a:lnTo>
                <a:lnTo>
                  <a:pt x="15727" y="1509"/>
                </a:lnTo>
                <a:lnTo>
                  <a:pt x="15624" y="1588"/>
                </a:lnTo>
                <a:lnTo>
                  <a:pt x="15517" y="1664"/>
                </a:lnTo>
                <a:lnTo>
                  <a:pt x="15405" y="1736"/>
                </a:lnTo>
                <a:lnTo>
                  <a:pt x="15289" y="1803"/>
                </a:lnTo>
                <a:lnTo>
                  <a:pt x="15171" y="1865"/>
                </a:lnTo>
                <a:lnTo>
                  <a:pt x="15047" y="1921"/>
                </a:lnTo>
                <a:lnTo>
                  <a:pt x="14920" y="1971"/>
                </a:lnTo>
                <a:lnTo>
                  <a:pt x="14789" y="2014"/>
                </a:lnTo>
                <a:lnTo>
                  <a:pt x="14655" y="2049"/>
                </a:lnTo>
                <a:lnTo>
                  <a:pt x="14518" y="2079"/>
                </a:lnTo>
                <a:lnTo>
                  <a:pt x="14383" y="2107"/>
                </a:lnTo>
                <a:lnTo>
                  <a:pt x="14248" y="2131"/>
                </a:lnTo>
                <a:lnTo>
                  <a:pt x="14113" y="2154"/>
                </a:lnTo>
                <a:lnTo>
                  <a:pt x="13848" y="2195"/>
                </a:lnTo>
                <a:lnTo>
                  <a:pt x="13587" y="2236"/>
                </a:lnTo>
                <a:lnTo>
                  <a:pt x="13459" y="2255"/>
                </a:lnTo>
                <a:lnTo>
                  <a:pt x="13332" y="2276"/>
                </a:lnTo>
                <a:lnTo>
                  <a:pt x="13207" y="2298"/>
                </a:lnTo>
                <a:lnTo>
                  <a:pt x="13083" y="2321"/>
                </a:lnTo>
                <a:lnTo>
                  <a:pt x="12962" y="2347"/>
                </a:lnTo>
                <a:lnTo>
                  <a:pt x="12843" y="2375"/>
                </a:lnTo>
                <a:lnTo>
                  <a:pt x="12726" y="2406"/>
                </a:lnTo>
                <a:lnTo>
                  <a:pt x="12611" y="2441"/>
                </a:lnTo>
                <a:lnTo>
                  <a:pt x="12499" y="2480"/>
                </a:lnTo>
                <a:lnTo>
                  <a:pt x="12389" y="2522"/>
                </a:lnTo>
                <a:lnTo>
                  <a:pt x="12282" y="2570"/>
                </a:lnTo>
                <a:lnTo>
                  <a:pt x="12177" y="2623"/>
                </a:lnTo>
                <a:lnTo>
                  <a:pt x="12077" y="2681"/>
                </a:lnTo>
                <a:lnTo>
                  <a:pt x="11978" y="2746"/>
                </a:lnTo>
                <a:lnTo>
                  <a:pt x="11883" y="2816"/>
                </a:lnTo>
                <a:lnTo>
                  <a:pt x="11791" y="2895"/>
                </a:lnTo>
                <a:lnTo>
                  <a:pt x="11702" y="2980"/>
                </a:lnTo>
                <a:lnTo>
                  <a:pt x="11617" y="3074"/>
                </a:lnTo>
                <a:lnTo>
                  <a:pt x="11536" y="3175"/>
                </a:lnTo>
                <a:lnTo>
                  <a:pt x="11458" y="3285"/>
                </a:lnTo>
                <a:lnTo>
                  <a:pt x="11385" y="3405"/>
                </a:lnTo>
                <a:lnTo>
                  <a:pt x="11315" y="3534"/>
                </a:lnTo>
                <a:lnTo>
                  <a:pt x="11250" y="3673"/>
                </a:lnTo>
                <a:lnTo>
                  <a:pt x="11188" y="3823"/>
                </a:lnTo>
                <a:lnTo>
                  <a:pt x="11121" y="3972"/>
                </a:lnTo>
                <a:lnTo>
                  <a:pt x="11039" y="4108"/>
                </a:lnTo>
                <a:lnTo>
                  <a:pt x="10944" y="4233"/>
                </a:lnTo>
                <a:lnTo>
                  <a:pt x="10836" y="4347"/>
                </a:lnTo>
                <a:lnTo>
                  <a:pt x="10717" y="4452"/>
                </a:lnTo>
                <a:lnTo>
                  <a:pt x="10587" y="4547"/>
                </a:lnTo>
                <a:lnTo>
                  <a:pt x="10447" y="4633"/>
                </a:lnTo>
                <a:lnTo>
                  <a:pt x="10300" y="4711"/>
                </a:lnTo>
                <a:lnTo>
                  <a:pt x="10146" y="4782"/>
                </a:lnTo>
                <a:lnTo>
                  <a:pt x="9985" y="4847"/>
                </a:lnTo>
                <a:lnTo>
                  <a:pt x="9820" y="4905"/>
                </a:lnTo>
                <a:lnTo>
                  <a:pt x="9651" y="4959"/>
                </a:lnTo>
                <a:lnTo>
                  <a:pt x="9479" y="5008"/>
                </a:lnTo>
                <a:lnTo>
                  <a:pt x="9306" y="5053"/>
                </a:lnTo>
                <a:lnTo>
                  <a:pt x="9133" y="5095"/>
                </a:lnTo>
                <a:lnTo>
                  <a:pt x="8960" y="5136"/>
                </a:lnTo>
                <a:lnTo>
                  <a:pt x="8789" y="5175"/>
                </a:lnTo>
                <a:lnTo>
                  <a:pt x="8621" y="5212"/>
                </a:lnTo>
                <a:lnTo>
                  <a:pt x="8456" y="5250"/>
                </a:lnTo>
                <a:lnTo>
                  <a:pt x="8297" y="5288"/>
                </a:lnTo>
                <a:lnTo>
                  <a:pt x="8144" y="5327"/>
                </a:lnTo>
                <a:lnTo>
                  <a:pt x="7999" y="5369"/>
                </a:lnTo>
                <a:lnTo>
                  <a:pt x="7861" y="5413"/>
                </a:lnTo>
                <a:lnTo>
                  <a:pt x="7733" y="5460"/>
                </a:lnTo>
                <a:lnTo>
                  <a:pt x="7617" y="5512"/>
                </a:lnTo>
                <a:lnTo>
                  <a:pt x="7511" y="5569"/>
                </a:lnTo>
                <a:lnTo>
                  <a:pt x="7419" y="5631"/>
                </a:lnTo>
                <a:lnTo>
                  <a:pt x="7341" y="5700"/>
                </a:lnTo>
                <a:lnTo>
                  <a:pt x="7278" y="5775"/>
                </a:lnTo>
                <a:lnTo>
                  <a:pt x="7231" y="5858"/>
                </a:lnTo>
                <a:lnTo>
                  <a:pt x="7201" y="5949"/>
                </a:lnTo>
                <a:lnTo>
                  <a:pt x="7190" y="6050"/>
                </a:lnTo>
                <a:lnTo>
                  <a:pt x="7185" y="6155"/>
                </a:lnTo>
                <a:lnTo>
                  <a:pt x="7175" y="6257"/>
                </a:lnTo>
                <a:lnTo>
                  <a:pt x="7160" y="6358"/>
                </a:lnTo>
                <a:lnTo>
                  <a:pt x="7140" y="6457"/>
                </a:lnTo>
                <a:lnTo>
                  <a:pt x="7114" y="6554"/>
                </a:lnTo>
                <a:lnTo>
                  <a:pt x="7083" y="6651"/>
                </a:lnTo>
                <a:lnTo>
                  <a:pt x="7047" y="6744"/>
                </a:lnTo>
                <a:lnTo>
                  <a:pt x="7006" y="6835"/>
                </a:lnTo>
                <a:lnTo>
                  <a:pt x="6959" y="6925"/>
                </a:lnTo>
                <a:lnTo>
                  <a:pt x="6908" y="7012"/>
                </a:lnTo>
                <a:lnTo>
                  <a:pt x="6852" y="7096"/>
                </a:lnTo>
                <a:lnTo>
                  <a:pt x="6789" y="7180"/>
                </a:lnTo>
                <a:lnTo>
                  <a:pt x="6723" y="7260"/>
                </a:lnTo>
                <a:lnTo>
                  <a:pt x="6650" y="7337"/>
                </a:lnTo>
                <a:lnTo>
                  <a:pt x="6572" y="7413"/>
                </a:lnTo>
                <a:lnTo>
                  <a:pt x="6490" y="7486"/>
                </a:lnTo>
                <a:lnTo>
                  <a:pt x="6403" y="7556"/>
                </a:lnTo>
                <a:lnTo>
                  <a:pt x="6310" y="7624"/>
                </a:lnTo>
                <a:lnTo>
                  <a:pt x="6213" y="7689"/>
                </a:lnTo>
                <a:lnTo>
                  <a:pt x="6110" y="7751"/>
                </a:lnTo>
                <a:lnTo>
                  <a:pt x="6002" y="7810"/>
                </a:lnTo>
                <a:lnTo>
                  <a:pt x="5889" y="7866"/>
                </a:lnTo>
                <a:lnTo>
                  <a:pt x="5772" y="7919"/>
                </a:lnTo>
                <a:lnTo>
                  <a:pt x="5649" y="7970"/>
                </a:lnTo>
                <a:lnTo>
                  <a:pt x="5522" y="8018"/>
                </a:lnTo>
                <a:lnTo>
                  <a:pt x="5389" y="8061"/>
                </a:lnTo>
                <a:lnTo>
                  <a:pt x="5252" y="8102"/>
                </a:lnTo>
                <a:lnTo>
                  <a:pt x="5110" y="8140"/>
                </a:lnTo>
                <a:lnTo>
                  <a:pt x="4962" y="8174"/>
                </a:lnTo>
                <a:lnTo>
                  <a:pt x="4810" y="8205"/>
                </a:lnTo>
                <a:lnTo>
                  <a:pt x="4653" y="8232"/>
                </a:lnTo>
                <a:lnTo>
                  <a:pt x="4491" y="8257"/>
                </a:lnTo>
                <a:lnTo>
                  <a:pt x="4410" y="8267"/>
                </a:lnTo>
                <a:lnTo>
                  <a:pt x="4326" y="8278"/>
                </a:lnTo>
                <a:lnTo>
                  <a:pt x="4242" y="8288"/>
                </a:lnTo>
                <a:lnTo>
                  <a:pt x="4156" y="8296"/>
                </a:lnTo>
                <a:lnTo>
                  <a:pt x="4069" y="8304"/>
                </a:lnTo>
                <a:lnTo>
                  <a:pt x="3980" y="8313"/>
                </a:lnTo>
                <a:lnTo>
                  <a:pt x="3892" y="8320"/>
                </a:lnTo>
                <a:lnTo>
                  <a:pt x="3801" y="8328"/>
                </a:lnTo>
                <a:lnTo>
                  <a:pt x="3710" y="8335"/>
                </a:lnTo>
                <a:lnTo>
                  <a:pt x="3618" y="8341"/>
                </a:lnTo>
                <a:lnTo>
                  <a:pt x="3525" y="8347"/>
                </a:lnTo>
                <a:lnTo>
                  <a:pt x="3431" y="8353"/>
                </a:lnTo>
                <a:lnTo>
                  <a:pt x="3336" y="8357"/>
                </a:lnTo>
                <a:lnTo>
                  <a:pt x="3242" y="8363"/>
                </a:lnTo>
                <a:lnTo>
                  <a:pt x="3147" y="8367"/>
                </a:lnTo>
                <a:lnTo>
                  <a:pt x="3052" y="8371"/>
                </a:lnTo>
                <a:lnTo>
                  <a:pt x="3053" y="8371"/>
                </a:lnTo>
                <a:lnTo>
                  <a:pt x="2642" y="8399"/>
                </a:lnTo>
                <a:lnTo>
                  <a:pt x="0" y="8424"/>
                </a:lnTo>
                <a:lnTo>
                  <a:pt x="0" y="7222"/>
                </a:lnTo>
                <a:close/>
              </a:path>
            </a:pathLst>
          </a:custGeom>
          <a:solidFill>
            <a:srgbClr val="A8A8A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a:lnSpc>
                <a:spcPct val="120000"/>
              </a:lnSpc>
            </a:pPr>
            <a:endParaRPr lang="id-ID">
              <a:latin typeface="微软雅黑" panose="020B0503020204020204" charset="-122"/>
              <a:ea typeface="微软雅黑" panose="020B0503020204020204" charset="-122"/>
            </a:endParaRPr>
          </a:p>
        </p:txBody>
      </p:sp>
      <p:sp>
        <p:nvSpPr>
          <p:cNvPr id="6" name="Freeform 6"/>
          <p:cNvSpPr/>
          <p:nvPr>
            <p:custDataLst>
              <p:tags r:id="rId2"/>
            </p:custDataLst>
          </p:nvPr>
        </p:nvSpPr>
        <p:spPr bwMode="auto">
          <a:xfrm>
            <a:off x="10734424" y="1719817"/>
            <a:ext cx="1116079" cy="873140"/>
          </a:xfrm>
          <a:custGeom>
            <a:avLst/>
            <a:gdLst>
              <a:gd name="T0" fmla="*/ 1471 w 1643"/>
              <a:gd name="T1" fmla="*/ 199 h 1621"/>
              <a:gd name="T2" fmla="*/ 1553 w 1643"/>
              <a:gd name="T3" fmla="*/ 106 h 1621"/>
              <a:gd name="T4" fmla="*/ 1610 w 1643"/>
              <a:gd name="T5" fmla="*/ 40 h 1621"/>
              <a:gd name="T6" fmla="*/ 1639 w 1643"/>
              <a:gd name="T7" fmla="*/ 4 h 1621"/>
              <a:gd name="T8" fmla="*/ 1637 w 1643"/>
              <a:gd name="T9" fmla="*/ 14 h 1621"/>
              <a:gd name="T10" fmla="*/ 1585 w 1643"/>
              <a:gd name="T11" fmla="*/ 113 h 1621"/>
              <a:gd name="T12" fmla="*/ 1513 w 1643"/>
              <a:gd name="T13" fmla="*/ 240 h 1621"/>
              <a:gd name="T14" fmla="*/ 1449 w 1643"/>
              <a:gd name="T15" fmla="*/ 346 h 1621"/>
              <a:gd name="T16" fmla="*/ 1373 w 1643"/>
              <a:gd name="T17" fmla="*/ 466 h 1621"/>
              <a:gd name="T18" fmla="*/ 1286 w 1643"/>
              <a:gd name="T19" fmla="*/ 596 h 1621"/>
              <a:gd name="T20" fmla="*/ 1142 w 1643"/>
              <a:gd name="T21" fmla="*/ 750 h 1621"/>
              <a:gd name="T22" fmla="*/ 944 w 1643"/>
              <a:gd name="T23" fmla="*/ 922 h 1621"/>
              <a:gd name="T24" fmla="*/ 746 w 1643"/>
              <a:gd name="T25" fmla="*/ 1088 h 1621"/>
              <a:gd name="T26" fmla="*/ 558 w 1643"/>
              <a:gd name="T27" fmla="*/ 1242 h 1621"/>
              <a:gd name="T28" fmla="*/ 388 w 1643"/>
              <a:gd name="T29" fmla="*/ 1379 h 1621"/>
              <a:gd name="T30" fmla="*/ 246 w 1643"/>
              <a:gd name="T31" fmla="*/ 1491 h 1621"/>
              <a:gd name="T32" fmla="*/ 142 w 1643"/>
              <a:gd name="T33" fmla="*/ 1571 h 1621"/>
              <a:gd name="T34" fmla="*/ 86 w 1643"/>
              <a:gd name="T35" fmla="*/ 1615 h 1621"/>
              <a:gd name="T36" fmla="*/ 0 w 1643"/>
              <a:gd name="T37" fmla="*/ 1582 h 1621"/>
              <a:gd name="T38" fmla="*/ 24 w 1643"/>
              <a:gd name="T39" fmla="*/ 1564 h 1621"/>
              <a:gd name="T40" fmla="*/ 91 w 1643"/>
              <a:gd name="T41" fmla="*/ 1513 h 1621"/>
              <a:gd name="T42" fmla="*/ 192 w 1643"/>
              <a:gd name="T43" fmla="*/ 1435 h 1621"/>
              <a:gd name="T44" fmla="*/ 319 w 1643"/>
              <a:gd name="T45" fmla="*/ 1336 h 1621"/>
              <a:gd name="T46" fmla="*/ 463 w 1643"/>
              <a:gd name="T47" fmla="*/ 1222 h 1621"/>
              <a:gd name="T48" fmla="*/ 617 w 1643"/>
              <a:gd name="T49" fmla="*/ 1097 h 1621"/>
              <a:gd name="T50" fmla="*/ 772 w 1643"/>
              <a:gd name="T51" fmla="*/ 968 h 1621"/>
              <a:gd name="T52" fmla="*/ 919 w 1643"/>
              <a:gd name="T53" fmla="*/ 840 h 1621"/>
              <a:gd name="T54" fmla="*/ 985 w 1643"/>
              <a:gd name="T55" fmla="*/ 778 h 1621"/>
              <a:gd name="T56" fmla="*/ 1048 w 1643"/>
              <a:gd name="T57" fmla="*/ 718 h 1621"/>
              <a:gd name="T58" fmla="*/ 1154 w 1643"/>
              <a:gd name="T59" fmla="*/ 607 h 1621"/>
              <a:gd name="T60" fmla="*/ 1241 w 1643"/>
              <a:gd name="T61" fmla="*/ 507 h 1621"/>
              <a:gd name="T62" fmla="*/ 1310 w 1643"/>
              <a:gd name="T63" fmla="*/ 421 h 1621"/>
              <a:gd name="T64" fmla="*/ 1360 w 1643"/>
              <a:gd name="T65" fmla="*/ 350 h 1621"/>
              <a:gd name="T66" fmla="*/ 1394 w 1643"/>
              <a:gd name="T67" fmla="*/ 298 h 1621"/>
              <a:gd name="T68" fmla="*/ 1420 w 1643"/>
              <a:gd name="T69" fmla="*/ 253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3" h="1621">
                <a:moveTo>
                  <a:pt x="1420" y="253"/>
                </a:moveTo>
                <a:lnTo>
                  <a:pt x="1471" y="199"/>
                </a:lnTo>
                <a:lnTo>
                  <a:pt x="1515" y="149"/>
                </a:lnTo>
                <a:lnTo>
                  <a:pt x="1553" y="106"/>
                </a:lnTo>
                <a:lnTo>
                  <a:pt x="1585" y="70"/>
                </a:lnTo>
                <a:lnTo>
                  <a:pt x="1610" y="40"/>
                </a:lnTo>
                <a:lnTo>
                  <a:pt x="1628" y="18"/>
                </a:lnTo>
                <a:lnTo>
                  <a:pt x="1639" y="4"/>
                </a:lnTo>
                <a:lnTo>
                  <a:pt x="1643" y="0"/>
                </a:lnTo>
                <a:lnTo>
                  <a:pt x="1637" y="14"/>
                </a:lnTo>
                <a:lnTo>
                  <a:pt x="1618" y="52"/>
                </a:lnTo>
                <a:lnTo>
                  <a:pt x="1585" y="113"/>
                </a:lnTo>
                <a:lnTo>
                  <a:pt x="1540" y="194"/>
                </a:lnTo>
                <a:lnTo>
                  <a:pt x="1513" y="240"/>
                </a:lnTo>
                <a:lnTo>
                  <a:pt x="1483" y="292"/>
                </a:lnTo>
                <a:lnTo>
                  <a:pt x="1449" y="346"/>
                </a:lnTo>
                <a:lnTo>
                  <a:pt x="1414" y="404"/>
                </a:lnTo>
                <a:lnTo>
                  <a:pt x="1373" y="466"/>
                </a:lnTo>
                <a:lnTo>
                  <a:pt x="1331" y="530"/>
                </a:lnTo>
                <a:lnTo>
                  <a:pt x="1286" y="596"/>
                </a:lnTo>
                <a:lnTo>
                  <a:pt x="1237" y="664"/>
                </a:lnTo>
                <a:lnTo>
                  <a:pt x="1142" y="750"/>
                </a:lnTo>
                <a:lnTo>
                  <a:pt x="1043" y="836"/>
                </a:lnTo>
                <a:lnTo>
                  <a:pt x="944" y="922"/>
                </a:lnTo>
                <a:lnTo>
                  <a:pt x="845" y="1006"/>
                </a:lnTo>
                <a:lnTo>
                  <a:pt x="746" y="1088"/>
                </a:lnTo>
                <a:lnTo>
                  <a:pt x="650" y="1167"/>
                </a:lnTo>
                <a:lnTo>
                  <a:pt x="558" y="1242"/>
                </a:lnTo>
                <a:lnTo>
                  <a:pt x="469" y="1313"/>
                </a:lnTo>
                <a:lnTo>
                  <a:pt x="388" y="1379"/>
                </a:lnTo>
                <a:lnTo>
                  <a:pt x="313" y="1438"/>
                </a:lnTo>
                <a:lnTo>
                  <a:pt x="246" y="1491"/>
                </a:lnTo>
                <a:lnTo>
                  <a:pt x="189" y="1535"/>
                </a:lnTo>
                <a:lnTo>
                  <a:pt x="142" y="1571"/>
                </a:lnTo>
                <a:lnTo>
                  <a:pt x="108" y="1599"/>
                </a:lnTo>
                <a:lnTo>
                  <a:pt x="86" y="1615"/>
                </a:lnTo>
                <a:lnTo>
                  <a:pt x="79" y="1621"/>
                </a:lnTo>
                <a:lnTo>
                  <a:pt x="0" y="1582"/>
                </a:lnTo>
                <a:lnTo>
                  <a:pt x="6" y="1576"/>
                </a:lnTo>
                <a:lnTo>
                  <a:pt x="24" y="1564"/>
                </a:lnTo>
                <a:lnTo>
                  <a:pt x="53" y="1542"/>
                </a:lnTo>
                <a:lnTo>
                  <a:pt x="91" y="1513"/>
                </a:lnTo>
                <a:lnTo>
                  <a:pt x="137" y="1477"/>
                </a:lnTo>
                <a:lnTo>
                  <a:pt x="192" y="1435"/>
                </a:lnTo>
                <a:lnTo>
                  <a:pt x="252" y="1388"/>
                </a:lnTo>
                <a:lnTo>
                  <a:pt x="319" y="1336"/>
                </a:lnTo>
                <a:lnTo>
                  <a:pt x="389" y="1280"/>
                </a:lnTo>
                <a:lnTo>
                  <a:pt x="463" y="1222"/>
                </a:lnTo>
                <a:lnTo>
                  <a:pt x="539" y="1161"/>
                </a:lnTo>
                <a:lnTo>
                  <a:pt x="617" y="1097"/>
                </a:lnTo>
                <a:lnTo>
                  <a:pt x="694" y="1033"/>
                </a:lnTo>
                <a:lnTo>
                  <a:pt x="772" y="968"/>
                </a:lnTo>
                <a:lnTo>
                  <a:pt x="847" y="904"/>
                </a:lnTo>
                <a:lnTo>
                  <a:pt x="919" y="840"/>
                </a:lnTo>
                <a:lnTo>
                  <a:pt x="952" y="808"/>
                </a:lnTo>
                <a:lnTo>
                  <a:pt x="985" y="778"/>
                </a:lnTo>
                <a:lnTo>
                  <a:pt x="1017" y="748"/>
                </a:lnTo>
                <a:lnTo>
                  <a:pt x="1048" y="718"/>
                </a:lnTo>
                <a:lnTo>
                  <a:pt x="1104" y="661"/>
                </a:lnTo>
                <a:lnTo>
                  <a:pt x="1154" y="607"/>
                </a:lnTo>
                <a:lnTo>
                  <a:pt x="1201" y="555"/>
                </a:lnTo>
                <a:lnTo>
                  <a:pt x="1241" y="507"/>
                </a:lnTo>
                <a:lnTo>
                  <a:pt x="1278" y="462"/>
                </a:lnTo>
                <a:lnTo>
                  <a:pt x="1310" y="421"/>
                </a:lnTo>
                <a:lnTo>
                  <a:pt x="1336" y="384"/>
                </a:lnTo>
                <a:lnTo>
                  <a:pt x="1360" y="350"/>
                </a:lnTo>
                <a:lnTo>
                  <a:pt x="1379" y="322"/>
                </a:lnTo>
                <a:lnTo>
                  <a:pt x="1394" y="298"/>
                </a:lnTo>
                <a:lnTo>
                  <a:pt x="1414" y="265"/>
                </a:lnTo>
                <a:lnTo>
                  <a:pt x="1420" y="253"/>
                </a:lnTo>
                <a:lnTo>
                  <a:pt x="1420" y="253"/>
                </a:lnTo>
                <a:close/>
              </a:path>
            </a:pathLst>
          </a:custGeom>
          <a:solidFill>
            <a:srgbClr val="FEFEF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a:lnSpc>
                <a:spcPct val="120000"/>
              </a:lnSpc>
            </a:pPr>
            <a:endParaRPr lang="id-ID">
              <a:latin typeface="微软雅黑" panose="020B0503020204020204" charset="-122"/>
              <a:ea typeface="微软雅黑" panose="020B0503020204020204" charset="-122"/>
            </a:endParaRPr>
          </a:p>
        </p:txBody>
      </p:sp>
      <p:sp>
        <p:nvSpPr>
          <p:cNvPr id="7" name="Freeform 7"/>
          <p:cNvSpPr/>
          <p:nvPr>
            <p:custDataLst>
              <p:tags r:id="rId3"/>
            </p:custDataLst>
          </p:nvPr>
        </p:nvSpPr>
        <p:spPr bwMode="auto">
          <a:xfrm>
            <a:off x="363855" y="5826811"/>
            <a:ext cx="2205682" cy="137439"/>
          </a:xfrm>
          <a:custGeom>
            <a:avLst/>
            <a:gdLst>
              <a:gd name="T0" fmla="*/ 0 w 3248"/>
              <a:gd name="T1" fmla="*/ 255 h 255"/>
              <a:gd name="T2" fmla="*/ 0 w 3248"/>
              <a:gd name="T3" fmla="*/ 91 h 255"/>
              <a:gd name="T4" fmla="*/ 18 w 3248"/>
              <a:gd name="T5" fmla="*/ 91 h 255"/>
              <a:gd name="T6" fmla="*/ 70 w 3248"/>
              <a:gd name="T7" fmla="*/ 91 h 255"/>
              <a:gd name="T8" fmla="*/ 152 w 3248"/>
              <a:gd name="T9" fmla="*/ 90 h 255"/>
              <a:gd name="T10" fmla="*/ 260 w 3248"/>
              <a:gd name="T11" fmla="*/ 89 h 255"/>
              <a:gd name="T12" fmla="*/ 391 w 3248"/>
              <a:gd name="T13" fmla="*/ 88 h 255"/>
              <a:gd name="T14" fmla="*/ 541 w 3248"/>
              <a:gd name="T15" fmla="*/ 86 h 255"/>
              <a:gd name="T16" fmla="*/ 707 w 3248"/>
              <a:gd name="T17" fmla="*/ 83 h 255"/>
              <a:gd name="T18" fmla="*/ 884 w 3248"/>
              <a:gd name="T19" fmla="*/ 81 h 255"/>
              <a:gd name="T20" fmla="*/ 1069 w 3248"/>
              <a:gd name="T21" fmla="*/ 78 h 255"/>
              <a:gd name="T22" fmla="*/ 1258 w 3248"/>
              <a:gd name="T23" fmla="*/ 75 h 255"/>
              <a:gd name="T24" fmla="*/ 1449 w 3248"/>
              <a:gd name="T25" fmla="*/ 72 h 255"/>
              <a:gd name="T26" fmla="*/ 1635 w 3248"/>
              <a:gd name="T27" fmla="*/ 69 h 255"/>
              <a:gd name="T28" fmla="*/ 1815 w 3248"/>
              <a:gd name="T29" fmla="*/ 64 h 255"/>
              <a:gd name="T30" fmla="*/ 1984 w 3248"/>
              <a:gd name="T31" fmla="*/ 59 h 255"/>
              <a:gd name="T32" fmla="*/ 2138 w 3248"/>
              <a:gd name="T33" fmla="*/ 55 h 255"/>
              <a:gd name="T34" fmla="*/ 2275 w 3248"/>
              <a:gd name="T35" fmla="*/ 50 h 255"/>
              <a:gd name="T36" fmla="*/ 2396 w 3248"/>
              <a:gd name="T37" fmla="*/ 43 h 255"/>
              <a:gd name="T38" fmla="*/ 2509 w 3248"/>
              <a:gd name="T39" fmla="*/ 39 h 255"/>
              <a:gd name="T40" fmla="*/ 2612 w 3248"/>
              <a:gd name="T41" fmla="*/ 34 h 255"/>
              <a:gd name="T42" fmla="*/ 2706 w 3248"/>
              <a:gd name="T43" fmla="*/ 29 h 255"/>
              <a:gd name="T44" fmla="*/ 2791 w 3248"/>
              <a:gd name="T45" fmla="*/ 24 h 255"/>
              <a:gd name="T46" fmla="*/ 2868 w 3248"/>
              <a:gd name="T47" fmla="*/ 21 h 255"/>
              <a:gd name="T48" fmla="*/ 2936 w 3248"/>
              <a:gd name="T49" fmla="*/ 17 h 255"/>
              <a:gd name="T50" fmla="*/ 2996 w 3248"/>
              <a:gd name="T51" fmla="*/ 14 h 255"/>
              <a:gd name="T52" fmla="*/ 3048 w 3248"/>
              <a:gd name="T53" fmla="*/ 10 h 255"/>
              <a:gd name="T54" fmla="*/ 3092 w 3248"/>
              <a:gd name="T55" fmla="*/ 7 h 255"/>
              <a:gd name="T56" fmla="*/ 3129 w 3248"/>
              <a:gd name="T57" fmla="*/ 5 h 255"/>
              <a:gd name="T58" fmla="*/ 3160 w 3248"/>
              <a:gd name="T59" fmla="*/ 3 h 255"/>
              <a:gd name="T60" fmla="*/ 3182 w 3248"/>
              <a:gd name="T61" fmla="*/ 2 h 255"/>
              <a:gd name="T62" fmla="*/ 3198 w 3248"/>
              <a:gd name="T63" fmla="*/ 1 h 255"/>
              <a:gd name="T64" fmla="*/ 3207 w 3248"/>
              <a:gd name="T65" fmla="*/ 0 h 255"/>
              <a:gd name="T66" fmla="*/ 3211 w 3248"/>
              <a:gd name="T67" fmla="*/ 0 h 255"/>
              <a:gd name="T68" fmla="*/ 3247 w 3248"/>
              <a:gd name="T69" fmla="*/ 159 h 255"/>
              <a:gd name="T70" fmla="*/ 3248 w 3248"/>
              <a:gd name="T71" fmla="*/ 159 h 255"/>
              <a:gd name="T72" fmla="*/ 3248 w 3248"/>
              <a:gd name="T73" fmla="*/ 160 h 255"/>
              <a:gd name="T74" fmla="*/ 3237 w 3248"/>
              <a:gd name="T75" fmla="*/ 161 h 255"/>
              <a:gd name="T76" fmla="*/ 3211 w 3248"/>
              <a:gd name="T77" fmla="*/ 163 h 255"/>
              <a:gd name="T78" fmla="*/ 3197 w 3248"/>
              <a:gd name="T79" fmla="*/ 163 h 255"/>
              <a:gd name="T80" fmla="*/ 3155 w 3248"/>
              <a:gd name="T81" fmla="*/ 166 h 255"/>
              <a:gd name="T82" fmla="*/ 3086 w 3248"/>
              <a:gd name="T83" fmla="*/ 169 h 255"/>
              <a:gd name="T84" fmla="*/ 2991 w 3248"/>
              <a:gd name="T85" fmla="*/ 174 h 255"/>
              <a:gd name="T86" fmla="*/ 2869 w 3248"/>
              <a:gd name="T87" fmla="*/ 181 h 255"/>
              <a:gd name="T88" fmla="*/ 2723 w 3248"/>
              <a:gd name="T89" fmla="*/ 187 h 255"/>
              <a:gd name="T90" fmla="*/ 2552 w 3248"/>
              <a:gd name="T91" fmla="*/ 195 h 255"/>
              <a:gd name="T92" fmla="*/ 2356 w 3248"/>
              <a:gd name="T93" fmla="*/ 202 h 255"/>
              <a:gd name="T94" fmla="*/ 2137 w 3248"/>
              <a:gd name="T95" fmla="*/ 210 h 255"/>
              <a:gd name="T96" fmla="*/ 1895 w 3248"/>
              <a:gd name="T97" fmla="*/ 218 h 255"/>
              <a:gd name="T98" fmla="*/ 1632 w 3248"/>
              <a:gd name="T99" fmla="*/ 226 h 255"/>
              <a:gd name="T100" fmla="*/ 1346 w 3248"/>
              <a:gd name="T101" fmla="*/ 234 h 255"/>
              <a:gd name="T102" fmla="*/ 1040 w 3248"/>
              <a:gd name="T103" fmla="*/ 240 h 255"/>
              <a:gd name="T104" fmla="*/ 713 w 3248"/>
              <a:gd name="T105" fmla="*/ 246 h 255"/>
              <a:gd name="T106" fmla="*/ 366 w 3248"/>
              <a:gd name="T107" fmla="*/ 252 h 255"/>
              <a:gd name="T108" fmla="*/ 0 w 3248"/>
              <a:gd name="T109"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48" h="255">
                <a:moveTo>
                  <a:pt x="0" y="255"/>
                </a:moveTo>
                <a:lnTo>
                  <a:pt x="0" y="91"/>
                </a:lnTo>
                <a:lnTo>
                  <a:pt x="18" y="91"/>
                </a:lnTo>
                <a:lnTo>
                  <a:pt x="70" y="91"/>
                </a:lnTo>
                <a:lnTo>
                  <a:pt x="152" y="90"/>
                </a:lnTo>
                <a:lnTo>
                  <a:pt x="260" y="89"/>
                </a:lnTo>
                <a:lnTo>
                  <a:pt x="391" y="88"/>
                </a:lnTo>
                <a:lnTo>
                  <a:pt x="541" y="86"/>
                </a:lnTo>
                <a:lnTo>
                  <a:pt x="707" y="83"/>
                </a:lnTo>
                <a:lnTo>
                  <a:pt x="884" y="81"/>
                </a:lnTo>
                <a:lnTo>
                  <a:pt x="1069" y="78"/>
                </a:lnTo>
                <a:lnTo>
                  <a:pt x="1258" y="75"/>
                </a:lnTo>
                <a:lnTo>
                  <a:pt x="1449" y="72"/>
                </a:lnTo>
                <a:lnTo>
                  <a:pt x="1635" y="69"/>
                </a:lnTo>
                <a:lnTo>
                  <a:pt x="1815" y="64"/>
                </a:lnTo>
                <a:lnTo>
                  <a:pt x="1984" y="59"/>
                </a:lnTo>
                <a:lnTo>
                  <a:pt x="2138" y="55"/>
                </a:lnTo>
                <a:lnTo>
                  <a:pt x="2275" y="50"/>
                </a:lnTo>
                <a:lnTo>
                  <a:pt x="2396" y="43"/>
                </a:lnTo>
                <a:lnTo>
                  <a:pt x="2509" y="39"/>
                </a:lnTo>
                <a:lnTo>
                  <a:pt x="2612" y="34"/>
                </a:lnTo>
                <a:lnTo>
                  <a:pt x="2706" y="29"/>
                </a:lnTo>
                <a:lnTo>
                  <a:pt x="2791" y="24"/>
                </a:lnTo>
                <a:lnTo>
                  <a:pt x="2868" y="21"/>
                </a:lnTo>
                <a:lnTo>
                  <a:pt x="2936" y="17"/>
                </a:lnTo>
                <a:lnTo>
                  <a:pt x="2996" y="14"/>
                </a:lnTo>
                <a:lnTo>
                  <a:pt x="3048" y="10"/>
                </a:lnTo>
                <a:lnTo>
                  <a:pt x="3092" y="7"/>
                </a:lnTo>
                <a:lnTo>
                  <a:pt x="3129" y="5"/>
                </a:lnTo>
                <a:lnTo>
                  <a:pt x="3160" y="3"/>
                </a:lnTo>
                <a:lnTo>
                  <a:pt x="3182" y="2"/>
                </a:lnTo>
                <a:lnTo>
                  <a:pt x="3198" y="1"/>
                </a:lnTo>
                <a:lnTo>
                  <a:pt x="3207" y="0"/>
                </a:lnTo>
                <a:lnTo>
                  <a:pt x="3211" y="0"/>
                </a:lnTo>
                <a:lnTo>
                  <a:pt x="3247" y="159"/>
                </a:lnTo>
                <a:lnTo>
                  <a:pt x="3248" y="159"/>
                </a:lnTo>
                <a:lnTo>
                  <a:pt x="3248" y="160"/>
                </a:lnTo>
                <a:lnTo>
                  <a:pt x="3237" y="161"/>
                </a:lnTo>
                <a:lnTo>
                  <a:pt x="3211" y="163"/>
                </a:lnTo>
                <a:lnTo>
                  <a:pt x="3197" y="163"/>
                </a:lnTo>
                <a:lnTo>
                  <a:pt x="3155" y="166"/>
                </a:lnTo>
                <a:lnTo>
                  <a:pt x="3086" y="169"/>
                </a:lnTo>
                <a:lnTo>
                  <a:pt x="2991" y="174"/>
                </a:lnTo>
                <a:lnTo>
                  <a:pt x="2869" y="181"/>
                </a:lnTo>
                <a:lnTo>
                  <a:pt x="2723" y="187"/>
                </a:lnTo>
                <a:lnTo>
                  <a:pt x="2552" y="195"/>
                </a:lnTo>
                <a:lnTo>
                  <a:pt x="2356" y="202"/>
                </a:lnTo>
                <a:lnTo>
                  <a:pt x="2137" y="210"/>
                </a:lnTo>
                <a:lnTo>
                  <a:pt x="1895" y="218"/>
                </a:lnTo>
                <a:lnTo>
                  <a:pt x="1632" y="226"/>
                </a:lnTo>
                <a:lnTo>
                  <a:pt x="1346" y="234"/>
                </a:lnTo>
                <a:lnTo>
                  <a:pt x="1040" y="240"/>
                </a:lnTo>
                <a:lnTo>
                  <a:pt x="713" y="246"/>
                </a:lnTo>
                <a:lnTo>
                  <a:pt x="366" y="252"/>
                </a:lnTo>
                <a:lnTo>
                  <a:pt x="0" y="255"/>
                </a:lnTo>
                <a:close/>
              </a:path>
            </a:pathLst>
          </a:custGeom>
          <a:solidFill>
            <a:srgbClr val="FEFEF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a:lnSpc>
                <a:spcPct val="120000"/>
              </a:lnSpc>
            </a:pPr>
            <a:endParaRPr lang="id-ID">
              <a:latin typeface="微软雅黑" panose="020B0503020204020204" charset="-122"/>
              <a:ea typeface="微软雅黑" panose="020B0503020204020204" charset="-122"/>
            </a:endParaRPr>
          </a:p>
        </p:txBody>
      </p:sp>
      <p:sp>
        <p:nvSpPr>
          <p:cNvPr id="8" name="Freeform 8"/>
          <p:cNvSpPr/>
          <p:nvPr>
            <p:custDataLst>
              <p:tags r:id="rId4"/>
            </p:custDataLst>
          </p:nvPr>
        </p:nvSpPr>
        <p:spPr bwMode="auto">
          <a:xfrm>
            <a:off x="2775236" y="5139617"/>
            <a:ext cx="1873709" cy="761573"/>
          </a:xfrm>
          <a:custGeom>
            <a:avLst/>
            <a:gdLst>
              <a:gd name="T0" fmla="*/ 137 w 2761"/>
              <a:gd name="T1" fmla="*/ 1408 h 1414"/>
              <a:gd name="T2" fmla="*/ 354 w 2761"/>
              <a:gd name="T3" fmla="*/ 1391 h 1414"/>
              <a:gd name="T4" fmla="*/ 538 w 2761"/>
              <a:gd name="T5" fmla="*/ 1372 h 1414"/>
              <a:gd name="T6" fmla="*/ 669 w 2761"/>
              <a:gd name="T7" fmla="*/ 1357 h 1414"/>
              <a:gd name="T8" fmla="*/ 804 w 2761"/>
              <a:gd name="T9" fmla="*/ 1338 h 1414"/>
              <a:gd name="T10" fmla="*/ 941 w 2761"/>
              <a:gd name="T11" fmla="*/ 1317 h 1414"/>
              <a:gd name="T12" fmla="*/ 1080 w 2761"/>
              <a:gd name="T13" fmla="*/ 1292 h 1414"/>
              <a:gd name="T14" fmla="*/ 1219 w 2761"/>
              <a:gd name="T15" fmla="*/ 1263 h 1414"/>
              <a:gd name="T16" fmla="*/ 1357 w 2761"/>
              <a:gd name="T17" fmla="*/ 1230 h 1414"/>
              <a:gd name="T18" fmla="*/ 1493 w 2761"/>
              <a:gd name="T19" fmla="*/ 1194 h 1414"/>
              <a:gd name="T20" fmla="*/ 1624 w 2761"/>
              <a:gd name="T21" fmla="*/ 1153 h 1414"/>
              <a:gd name="T22" fmla="*/ 1751 w 2761"/>
              <a:gd name="T23" fmla="*/ 1108 h 1414"/>
              <a:gd name="T24" fmla="*/ 1872 w 2761"/>
              <a:gd name="T25" fmla="*/ 1057 h 1414"/>
              <a:gd name="T26" fmla="*/ 1984 w 2761"/>
              <a:gd name="T27" fmla="*/ 1001 h 1414"/>
              <a:gd name="T28" fmla="*/ 2105 w 2761"/>
              <a:gd name="T29" fmla="*/ 929 h 1414"/>
              <a:gd name="T30" fmla="*/ 2228 w 2761"/>
              <a:gd name="T31" fmla="*/ 846 h 1414"/>
              <a:gd name="T32" fmla="*/ 2334 w 2761"/>
              <a:gd name="T33" fmla="*/ 764 h 1414"/>
              <a:gd name="T34" fmla="*/ 2426 w 2761"/>
              <a:gd name="T35" fmla="*/ 682 h 1414"/>
              <a:gd name="T36" fmla="*/ 2503 w 2761"/>
              <a:gd name="T37" fmla="*/ 604 h 1414"/>
              <a:gd name="T38" fmla="*/ 2567 w 2761"/>
              <a:gd name="T39" fmla="*/ 528 h 1414"/>
              <a:gd name="T40" fmla="*/ 2620 w 2761"/>
              <a:gd name="T41" fmla="*/ 455 h 1414"/>
              <a:gd name="T42" fmla="*/ 2662 w 2761"/>
              <a:gd name="T43" fmla="*/ 386 h 1414"/>
              <a:gd name="T44" fmla="*/ 2695 w 2761"/>
              <a:gd name="T45" fmla="*/ 323 h 1414"/>
              <a:gd name="T46" fmla="*/ 2720 w 2761"/>
              <a:gd name="T47" fmla="*/ 264 h 1414"/>
              <a:gd name="T48" fmla="*/ 2737 w 2761"/>
              <a:gd name="T49" fmla="*/ 213 h 1414"/>
              <a:gd name="T50" fmla="*/ 2749 w 2761"/>
              <a:gd name="T51" fmla="*/ 167 h 1414"/>
              <a:gd name="T52" fmla="*/ 2758 w 2761"/>
              <a:gd name="T53" fmla="*/ 114 h 1414"/>
              <a:gd name="T54" fmla="*/ 2761 w 2761"/>
              <a:gd name="T55" fmla="*/ 74 h 1414"/>
              <a:gd name="T56" fmla="*/ 2613 w 2761"/>
              <a:gd name="T57" fmla="*/ 0 h 1414"/>
              <a:gd name="T58" fmla="*/ 2604 w 2761"/>
              <a:gd name="T59" fmla="*/ 30 h 1414"/>
              <a:gd name="T60" fmla="*/ 2571 w 2761"/>
              <a:gd name="T61" fmla="*/ 109 h 1414"/>
              <a:gd name="T62" fmla="*/ 2544 w 2761"/>
              <a:gd name="T63" fmla="*/ 164 h 1414"/>
              <a:gd name="T64" fmla="*/ 2510 w 2761"/>
              <a:gd name="T65" fmla="*/ 226 h 1414"/>
              <a:gd name="T66" fmla="*/ 2466 w 2761"/>
              <a:gd name="T67" fmla="*/ 296 h 1414"/>
              <a:gd name="T68" fmla="*/ 2413 w 2761"/>
              <a:gd name="T69" fmla="*/ 371 h 1414"/>
              <a:gd name="T70" fmla="*/ 2351 w 2761"/>
              <a:gd name="T71" fmla="*/ 450 h 1414"/>
              <a:gd name="T72" fmla="*/ 2277 w 2761"/>
              <a:gd name="T73" fmla="*/ 530 h 1414"/>
              <a:gd name="T74" fmla="*/ 2191 w 2761"/>
              <a:gd name="T75" fmla="*/ 610 h 1414"/>
              <a:gd name="T76" fmla="*/ 2094 w 2761"/>
              <a:gd name="T77" fmla="*/ 691 h 1414"/>
              <a:gd name="T78" fmla="*/ 1983 w 2761"/>
              <a:gd name="T79" fmla="*/ 768 h 1414"/>
              <a:gd name="T80" fmla="*/ 1858 w 2761"/>
              <a:gd name="T81" fmla="*/ 841 h 1414"/>
              <a:gd name="T82" fmla="*/ 1719 w 2761"/>
              <a:gd name="T83" fmla="*/ 910 h 1414"/>
              <a:gd name="T84" fmla="*/ 1564 w 2761"/>
              <a:gd name="T85" fmla="*/ 971 h 1414"/>
              <a:gd name="T86" fmla="*/ 1454 w 2761"/>
              <a:gd name="T87" fmla="*/ 1008 h 1414"/>
              <a:gd name="T88" fmla="*/ 1343 w 2761"/>
              <a:gd name="T89" fmla="*/ 1042 h 1414"/>
              <a:gd name="T90" fmla="*/ 1232 w 2761"/>
              <a:gd name="T91" fmla="*/ 1073 h 1414"/>
              <a:gd name="T92" fmla="*/ 1121 w 2761"/>
              <a:gd name="T93" fmla="*/ 1100 h 1414"/>
              <a:gd name="T94" fmla="*/ 1011 w 2761"/>
              <a:gd name="T95" fmla="*/ 1125 h 1414"/>
              <a:gd name="T96" fmla="*/ 903 w 2761"/>
              <a:gd name="T97" fmla="*/ 1147 h 1414"/>
              <a:gd name="T98" fmla="*/ 693 w 2761"/>
              <a:gd name="T99" fmla="*/ 1184 h 1414"/>
              <a:gd name="T100" fmla="*/ 493 w 2761"/>
              <a:gd name="T101" fmla="*/ 1212 h 1414"/>
              <a:gd name="T102" fmla="*/ 309 w 2761"/>
              <a:gd name="T103" fmla="*/ 1234 h 1414"/>
              <a:gd name="T104" fmla="*/ 143 w 2761"/>
              <a:gd name="T105" fmla="*/ 1247 h 1414"/>
              <a:gd name="T106" fmla="*/ 0 w 2761"/>
              <a:gd name="T107" fmla="*/ 1256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61" h="1414">
                <a:moveTo>
                  <a:pt x="41" y="1414"/>
                </a:moveTo>
                <a:lnTo>
                  <a:pt x="137" y="1408"/>
                </a:lnTo>
                <a:lnTo>
                  <a:pt x="241" y="1401"/>
                </a:lnTo>
                <a:lnTo>
                  <a:pt x="354" y="1391"/>
                </a:lnTo>
                <a:lnTo>
                  <a:pt x="476" y="1380"/>
                </a:lnTo>
                <a:lnTo>
                  <a:pt x="538" y="1372"/>
                </a:lnTo>
                <a:lnTo>
                  <a:pt x="603" y="1365"/>
                </a:lnTo>
                <a:lnTo>
                  <a:pt x="669" y="1357"/>
                </a:lnTo>
                <a:lnTo>
                  <a:pt x="736" y="1348"/>
                </a:lnTo>
                <a:lnTo>
                  <a:pt x="804" y="1338"/>
                </a:lnTo>
                <a:lnTo>
                  <a:pt x="871" y="1328"/>
                </a:lnTo>
                <a:lnTo>
                  <a:pt x="941" y="1317"/>
                </a:lnTo>
                <a:lnTo>
                  <a:pt x="1010" y="1305"/>
                </a:lnTo>
                <a:lnTo>
                  <a:pt x="1080" y="1292"/>
                </a:lnTo>
                <a:lnTo>
                  <a:pt x="1150" y="1278"/>
                </a:lnTo>
                <a:lnTo>
                  <a:pt x="1219" y="1263"/>
                </a:lnTo>
                <a:lnTo>
                  <a:pt x="1288" y="1247"/>
                </a:lnTo>
                <a:lnTo>
                  <a:pt x="1357" y="1230"/>
                </a:lnTo>
                <a:lnTo>
                  <a:pt x="1426" y="1214"/>
                </a:lnTo>
                <a:lnTo>
                  <a:pt x="1493" y="1194"/>
                </a:lnTo>
                <a:lnTo>
                  <a:pt x="1559" y="1174"/>
                </a:lnTo>
                <a:lnTo>
                  <a:pt x="1624" y="1153"/>
                </a:lnTo>
                <a:lnTo>
                  <a:pt x="1689" y="1131"/>
                </a:lnTo>
                <a:lnTo>
                  <a:pt x="1751" y="1108"/>
                </a:lnTo>
                <a:lnTo>
                  <a:pt x="1813" y="1082"/>
                </a:lnTo>
                <a:lnTo>
                  <a:pt x="1872" y="1057"/>
                </a:lnTo>
                <a:lnTo>
                  <a:pt x="1929" y="1029"/>
                </a:lnTo>
                <a:lnTo>
                  <a:pt x="1984" y="1001"/>
                </a:lnTo>
                <a:lnTo>
                  <a:pt x="2037" y="971"/>
                </a:lnTo>
                <a:lnTo>
                  <a:pt x="2105" y="929"/>
                </a:lnTo>
                <a:lnTo>
                  <a:pt x="2168" y="888"/>
                </a:lnTo>
                <a:lnTo>
                  <a:pt x="2228" y="846"/>
                </a:lnTo>
                <a:lnTo>
                  <a:pt x="2283" y="805"/>
                </a:lnTo>
                <a:lnTo>
                  <a:pt x="2334" y="764"/>
                </a:lnTo>
                <a:lnTo>
                  <a:pt x="2382" y="723"/>
                </a:lnTo>
                <a:lnTo>
                  <a:pt x="2426" y="682"/>
                </a:lnTo>
                <a:lnTo>
                  <a:pt x="2466" y="643"/>
                </a:lnTo>
                <a:lnTo>
                  <a:pt x="2503" y="604"/>
                </a:lnTo>
                <a:lnTo>
                  <a:pt x="2536" y="565"/>
                </a:lnTo>
                <a:lnTo>
                  <a:pt x="2567" y="528"/>
                </a:lnTo>
                <a:lnTo>
                  <a:pt x="2595" y="491"/>
                </a:lnTo>
                <a:lnTo>
                  <a:pt x="2620" y="455"/>
                </a:lnTo>
                <a:lnTo>
                  <a:pt x="2642" y="420"/>
                </a:lnTo>
                <a:lnTo>
                  <a:pt x="2662" y="386"/>
                </a:lnTo>
                <a:lnTo>
                  <a:pt x="2680" y="353"/>
                </a:lnTo>
                <a:lnTo>
                  <a:pt x="2695" y="323"/>
                </a:lnTo>
                <a:lnTo>
                  <a:pt x="2708" y="293"/>
                </a:lnTo>
                <a:lnTo>
                  <a:pt x="2720" y="264"/>
                </a:lnTo>
                <a:lnTo>
                  <a:pt x="2729" y="238"/>
                </a:lnTo>
                <a:lnTo>
                  <a:pt x="2737" y="213"/>
                </a:lnTo>
                <a:lnTo>
                  <a:pt x="2743" y="189"/>
                </a:lnTo>
                <a:lnTo>
                  <a:pt x="2749" y="167"/>
                </a:lnTo>
                <a:lnTo>
                  <a:pt x="2753" y="148"/>
                </a:lnTo>
                <a:lnTo>
                  <a:pt x="2758" y="114"/>
                </a:lnTo>
                <a:lnTo>
                  <a:pt x="2760" y="90"/>
                </a:lnTo>
                <a:lnTo>
                  <a:pt x="2761" y="74"/>
                </a:lnTo>
                <a:lnTo>
                  <a:pt x="2761" y="70"/>
                </a:lnTo>
                <a:lnTo>
                  <a:pt x="2613" y="0"/>
                </a:lnTo>
                <a:lnTo>
                  <a:pt x="2611" y="7"/>
                </a:lnTo>
                <a:lnTo>
                  <a:pt x="2604" y="30"/>
                </a:lnTo>
                <a:lnTo>
                  <a:pt x="2591" y="63"/>
                </a:lnTo>
                <a:lnTo>
                  <a:pt x="2571" y="109"/>
                </a:lnTo>
                <a:lnTo>
                  <a:pt x="2558" y="135"/>
                </a:lnTo>
                <a:lnTo>
                  <a:pt x="2544" y="164"/>
                </a:lnTo>
                <a:lnTo>
                  <a:pt x="2529" y="195"/>
                </a:lnTo>
                <a:lnTo>
                  <a:pt x="2510" y="226"/>
                </a:lnTo>
                <a:lnTo>
                  <a:pt x="2489" y="261"/>
                </a:lnTo>
                <a:lnTo>
                  <a:pt x="2466" y="296"/>
                </a:lnTo>
                <a:lnTo>
                  <a:pt x="2441" y="333"/>
                </a:lnTo>
                <a:lnTo>
                  <a:pt x="2413" y="371"/>
                </a:lnTo>
                <a:lnTo>
                  <a:pt x="2384" y="409"/>
                </a:lnTo>
                <a:lnTo>
                  <a:pt x="2351" y="450"/>
                </a:lnTo>
                <a:lnTo>
                  <a:pt x="2315" y="489"/>
                </a:lnTo>
                <a:lnTo>
                  <a:pt x="2277" y="530"/>
                </a:lnTo>
                <a:lnTo>
                  <a:pt x="2236" y="570"/>
                </a:lnTo>
                <a:lnTo>
                  <a:pt x="2191" y="610"/>
                </a:lnTo>
                <a:lnTo>
                  <a:pt x="2145" y="651"/>
                </a:lnTo>
                <a:lnTo>
                  <a:pt x="2094" y="691"/>
                </a:lnTo>
                <a:lnTo>
                  <a:pt x="2040" y="730"/>
                </a:lnTo>
                <a:lnTo>
                  <a:pt x="1983" y="768"/>
                </a:lnTo>
                <a:lnTo>
                  <a:pt x="1923" y="805"/>
                </a:lnTo>
                <a:lnTo>
                  <a:pt x="1858" y="841"/>
                </a:lnTo>
                <a:lnTo>
                  <a:pt x="1790" y="876"/>
                </a:lnTo>
                <a:lnTo>
                  <a:pt x="1719" y="910"/>
                </a:lnTo>
                <a:lnTo>
                  <a:pt x="1643" y="942"/>
                </a:lnTo>
                <a:lnTo>
                  <a:pt x="1564" y="971"/>
                </a:lnTo>
                <a:lnTo>
                  <a:pt x="1509" y="990"/>
                </a:lnTo>
                <a:lnTo>
                  <a:pt x="1454" y="1008"/>
                </a:lnTo>
                <a:lnTo>
                  <a:pt x="1398" y="1025"/>
                </a:lnTo>
                <a:lnTo>
                  <a:pt x="1343" y="1042"/>
                </a:lnTo>
                <a:lnTo>
                  <a:pt x="1287" y="1057"/>
                </a:lnTo>
                <a:lnTo>
                  <a:pt x="1232" y="1073"/>
                </a:lnTo>
                <a:lnTo>
                  <a:pt x="1176" y="1087"/>
                </a:lnTo>
                <a:lnTo>
                  <a:pt x="1121" y="1100"/>
                </a:lnTo>
                <a:lnTo>
                  <a:pt x="1066" y="1113"/>
                </a:lnTo>
                <a:lnTo>
                  <a:pt x="1011" y="1125"/>
                </a:lnTo>
                <a:lnTo>
                  <a:pt x="957" y="1136"/>
                </a:lnTo>
                <a:lnTo>
                  <a:pt x="903" y="1147"/>
                </a:lnTo>
                <a:lnTo>
                  <a:pt x="796" y="1167"/>
                </a:lnTo>
                <a:lnTo>
                  <a:pt x="693" y="1184"/>
                </a:lnTo>
                <a:lnTo>
                  <a:pt x="591" y="1200"/>
                </a:lnTo>
                <a:lnTo>
                  <a:pt x="493" y="1212"/>
                </a:lnTo>
                <a:lnTo>
                  <a:pt x="399" y="1224"/>
                </a:lnTo>
                <a:lnTo>
                  <a:pt x="309" y="1234"/>
                </a:lnTo>
                <a:lnTo>
                  <a:pt x="223" y="1241"/>
                </a:lnTo>
                <a:lnTo>
                  <a:pt x="143" y="1247"/>
                </a:lnTo>
                <a:lnTo>
                  <a:pt x="69" y="1253"/>
                </a:lnTo>
                <a:lnTo>
                  <a:pt x="0" y="1256"/>
                </a:lnTo>
                <a:lnTo>
                  <a:pt x="41" y="1414"/>
                </a:lnTo>
                <a:close/>
              </a:path>
            </a:pathLst>
          </a:custGeom>
          <a:solidFill>
            <a:srgbClr val="FEFEF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a:lnSpc>
                <a:spcPct val="120000"/>
              </a:lnSpc>
            </a:pPr>
            <a:endParaRPr lang="id-ID">
              <a:latin typeface="微软雅黑" panose="020B0503020204020204" charset="-122"/>
              <a:ea typeface="微软雅黑" panose="020B0503020204020204" charset="-122"/>
            </a:endParaRPr>
          </a:p>
        </p:txBody>
      </p:sp>
      <p:sp>
        <p:nvSpPr>
          <p:cNvPr id="9" name="Freeform 9"/>
          <p:cNvSpPr/>
          <p:nvPr>
            <p:custDataLst>
              <p:tags r:id="rId5"/>
            </p:custDataLst>
          </p:nvPr>
        </p:nvSpPr>
        <p:spPr bwMode="auto">
          <a:xfrm>
            <a:off x="4612285" y="4300432"/>
            <a:ext cx="936854" cy="745404"/>
          </a:xfrm>
          <a:custGeom>
            <a:avLst/>
            <a:gdLst>
              <a:gd name="T0" fmla="*/ 119 w 1382"/>
              <a:gd name="T1" fmla="*/ 1382 h 1382"/>
              <a:gd name="T2" fmla="*/ 124 w 1382"/>
              <a:gd name="T3" fmla="*/ 1336 h 1382"/>
              <a:gd name="T4" fmla="*/ 141 w 1382"/>
              <a:gd name="T5" fmla="*/ 1213 h 1382"/>
              <a:gd name="T6" fmla="*/ 155 w 1382"/>
              <a:gd name="T7" fmla="*/ 1131 h 1382"/>
              <a:gd name="T8" fmla="*/ 174 w 1382"/>
              <a:gd name="T9" fmla="*/ 1037 h 1382"/>
              <a:gd name="T10" fmla="*/ 197 w 1382"/>
              <a:gd name="T11" fmla="*/ 938 h 1382"/>
              <a:gd name="T12" fmla="*/ 225 w 1382"/>
              <a:gd name="T13" fmla="*/ 833 h 1382"/>
              <a:gd name="T14" fmla="*/ 260 w 1382"/>
              <a:gd name="T15" fmla="*/ 727 h 1382"/>
              <a:gd name="T16" fmla="*/ 302 w 1382"/>
              <a:gd name="T17" fmla="*/ 623 h 1382"/>
              <a:gd name="T18" fmla="*/ 349 w 1382"/>
              <a:gd name="T19" fmla="*/ 523 h 1382"/>
              <a:gd name="T20" fmla="*/ 403 w 1382"/>
              <a:gd name="T21" fmla="*/ 430 h 1382"/>
              <a:gd name="T22" fmla="*/ 466 w 1382"/>
              <a:gd name="T23" fmla="*/ 349 h 1382"/>
              <a:gd name="T24" fmla="*/ 536 w 1382"/>
              <a:gd name="T25" fmla="*/ 280 h 1382"/>
              <a:gd name="T26" fmla="*/ 615 w 1382"/>
              <a:gd name="T27" fmla="*/ 228 h 1382"/>
              <a:gd name="T28" fmla="*/ 702 w 1382"/>
              <a:gd name="T29" fmla="*/ 195 h 1382"/>
              <a:gd name="T30" fmla="*/ 1016 w 1382"/>
              <a:gd name="T31" fmla="*/ 122 h 1382"/>
              <a:gd name="T32" fmla="*/ 1227 w 1382"/>
              <a:gd name="T33" fmla="*/ 77 h 1382"/>
              <a:gd name="T34" fmla="*/ 1345 w 1382"/>
              <a:gd name="T35" fmla="*/ 54 h 1382"/>
              <a:gd name="T36" fmla="*/ 1382 w 1382"/>
              <a:gd name="T37" fmla="*/ 47 h 1382"/>
              <a:gd name="T38" fmla="*/ 1227 w 1382"/>
              <a:gd name="T39" fmla="*/ 0 h 1382"/>
              <a:gd name="T40" fmla="*/ 1169 w 1382"/>
              <a:gd name="T41" fmla="*/ 5 h 1382"/>
              <a:gd name="T42" fmla="*/ 1063 w 1382"/>
              <a:gd name="T43" fmla="*/ 16 h 1382"/>
              <a:gd name="T44" fmla="*/ 964 w 1382"/>
              <a:gd name="T45" fmla="*/ 30 h 1382"/>
              <a:gd name="T46" fmla="*/ 891 w 1382"/>
              <a:gd name="T47" fmla="*/ 44 h 1382"/>
              <a:gd name="T48" fmla="*/ 813 w 1382"/>
              <a:gd name="T49" fmla="*/ 60 h 1382"/>
              <a:gd name="T50" fmla="*/ 734 w 1382"/>
              <a:gd name="T51" fmla="*/ 80 h 1382"/>
              <a:gd name="T52" fmla="*/ 656 w 1382"/>
              <a:gd name="T53" fmla="*/ 103 h 1382"/>
              <a:gd name="T54" fmla="*/ 580 w 1382"/>
              <a:gd name="T55" fmla="*/ 131 h 1382"/>
              <a:gd name="T56" fmla="*/ 507 w 1382"/>
              <a:gd name="T57" fmla="*/ 163 h 1382"/>
              <a:gd name="T58" fmla="*/ 439 w 1382"/>
              <a:gd name="T59" fmla="*/ 198 h 1382"/>
              <a:gd name="T60" fmla="*/ 379 w 1382"/>
              <a:gd name="T61" fmla="*/ 240 h 1382"/>
              <a:gd name="T62" fmla="*/ 328 w 1382"/>
              <a:gd name="T63" fmla="*/ 285 h 1382"/>
              <a:gd name="T64" fmla="*/ 286 w 1382"/>
              <a:gd name="T65" fmla="*/ 338 h 1382"/>
              <a:gd name="T66" fmla="*/ 249 w 1382"/>
              <a:gd name="T67" fmla="*/ 399 h 1382"/>
              <a:gd name="T68" fmla="*/ 214 w 1382"/>
              <a:gd name="T69" fmla="*/ 470 h 1382"/>
              <a:gd name="T70" fmla="*/ 182 w 1382"/>
              <a:gd name="T71" fmla="*/ 548 h 1382"/>
              <a:gd name="T72" fmla="*/ 153 w 1382"/>
              <a:gd name="T73" fmla="*/ 629 h 1382"/>
              <a:gd name="T74" fmla="*/ 126 w 1382"/>
              <a:gd name="T75" fmla="*/ 714 h 1382"/>
              <a:gd name="T76" fmla="*/ 103 w 1382"/>
              <a:gd name="T77" fmla="*/ 800 h 1382"/>
              <a:gd name="T78" fmla="*/ 82 w 1382"/>
              <a:gd name="T79" fmla="*/ 886 h 1382"/>
              <a:gd name="T80" fmla="*/ 55 w 1382"/>
              <a:gd name="T81" fmla="*/ 1009 h 1382"/>
              <a:gd name="T82" fmla="*/ 28 w 1382"/>
              <a:gd name="T83" fmla="*/ 1155 h 1382"/>
              <a:gd name="T84" fmla="*/ 11 w 1382"/>
              <a:gd name="T85" fmla="*/ 1267 h 1382"/>
              <a:gd name="T86" fmla="*/ 1 w 1382"/>
              <a:gd name="T87" fmla="*/ 1330 h 1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82" h="1382">
                <a:moveTo>
                  <a:pt x="0" y="1338"/>
                </a:moveTo>
                <a:lnTo>
                  <a:pt x="119" y="1382"/>
                </a:lnTo>
                <a:lnTo>
                  <a:pt x="120" y="1371"/>
                </a:lnTo>
                <a:lnTo>
                  <a:pt x="124" y="1336"/>
                </a:lnTo>
                <a:lnTo>
                  <a:pt x="130" y="1283"/>
                </a:lnTo>
                <a:lnTo>
                  <a:pt x="141" y="1213"/>
                </a:lnTo>
                <a:lnTo>
                  <a:pt x="147" y="1174"/>
                </a:lnTo>
                <a:lnTo>
                  <a:pt x="155" y="1131"/>
                </a:lnTo>
                <a:lnTo>
                  <a:pt x="164" y="1085"/>
                </a:lnTo>
                <a:lnTo>
                  <a:pt x="174" y="1037"/>
                </a:lnTo>
                <a:lnTo>
                  <a:pt x="185" y="989"/>
                </a:lnTo>
                <a:lnTo>
                  <a:pt x="197" y="938"/>
                </a:lnTo>
                <a:lnTo>
                  <a:pt x="211" y="886"/>
                </a:lnTo>
                <a:lnTo>
                  <a:pt x="225" y="833"/>
                </a:lnTo>
                <a:lnTo>
                  <a:pt x="242" y="780"/>
                </a:lnTo>
                <a:lnTo>
                  <a:pt x="260" y="727"/>
                </a:lnTo>
                <a:lnTo>
                  <a:pt x="280" y="675"/>
                </a:lnTo>
                <a:lnTo>
                  <a:pt x="302" y="623"/>
                </a:lnTo>
                <a:lnTo>
                  <a:pt x="324" y="572"/>
                </a:lnTo>
                <a:lnTo>
                  <a:pt x="349" y="523"/>
                </a:lnTo>
                <a:lnTo>
                  <a:pt x="376" y="476"/>
                </a:lnTo>
                <a:lnTo>
                  <a:pt x="403" y="430"/>
                </a:lnTo>
                <a:lnTo>
                  <a:pt x="434" y="388"/>
                </a:lnTo>
                <a:lnTo>
                  <a:pt x="466" y="349"/>
                </a:lnTo>
                <a:lnTo>
                  <a:pt x="499" y="313"/>
                </a:lnTo>
                <a:lnTo>
                  <a:pt x="536" y="280"/>
                </a:lnTo>
                <a:lnTo>
                  <a:pt x="574" y="251"/>
                </a:lnTo>
                <a:lnTo>
                  <a:pt x="615" y="228"/>
                </a:lnTo>
                <a:lnTo>
                  <a:pt x="657" y="209"/>
                </a:lnTo>
                <a:lnTo>
                  <a:pt x="702" y="195"/>
                </a:lnTo>
                <a:lnTo>
                  <a:pt x="873" y="155"/>
                </a:lnTo>
                <a:lnTo>
                  <a:pt x="1016" y="122"/>
                </a:lnTo>
                <a:lnTo>
                  <a:pt x="1134" y="97"/>
                </a:lnTo>
                <a:lnTo>
                  <a:pt x="1227" y="77"/>
                </a:lnTo>
                <a:lnTo>
                  <a:pt x="1297" y="63"/>
                </a:lnTo>
                <a:lnTo>
                  <a:pt x="1345" y="54"/>
                </a:lnTo>
                <a:lnTo>
                  <a:pt x="1373" y="49"/>
                </a:lnTo>
                <a:lnTo>
                  <a:pt x="1382" y="47"/>
                </a:lnTo>
                <a:lnTo>
                  <a:pt x="1235" y="0"/>
                </a:lnTo>
                <a:lnTo>
                  <a:pt x="1227" y="0"/>
                </a:lnTo>
                <a:lnTo>
                  <a:pt x="1205" y="2"/>
                </a:lnTo>
                <a:lnTo>
                  <a:pt x="1169" y="5"/>
                </a:lnTo>
                <a:lnTo>
                  <a:pt x="1121" y="9"/>
                </a:lnTo>
                <a:lnTo>
                  <a:pt x="1063" y="16"/>
                </a:lnTo>
                <a:lnTo>
                  <a:pt x="999" y="25"/>
                </a:lnTo>
                <a:lnTo>
                  <a:pt x="964" y="30"/>
                </a:lnTo>
                <a:lnTo>
                  <a:pt x="928" y="37"/>
                </a:lnTo>
                <a:lnTo>
                  <a:pt x="891" y="44"/>
                </a:lnTo>
                <a:lnTo>
                  <a:pt x="852" y="51"/>
                </a:lnTo>
                <a:lnTo>
                  <a:pt x="813" y="60"/>
                </a:lnTo>
                <a:lnTo>
                  <a:pt x="774" y="69"/>
                </a:lnTo>
                <a:lnTo>
                  <a:pt x="734" y="80"/>
                </a:lnTo>
                <a:lnTo>
                  <a:pt x="695" y="91"/>
                </a:lnTo>
                <a:lnTo>
                  <a:pt x="656" y="103"/>
                </a:lnTo>
                <a:lnTo>
                  <a:pt x="618" y="116"/>
                </a:lnTo>
                <a:lnTo>
                  <a:pt x="580" y="131"/>
                </a:lnTo>
                <a:lnTo>
                  <a:pt x="543" y="146"/>
                </a:lnTo>
                <a:lnTo>
                  <a:pt x="507" y="163"/>
                </a:lnTo>
                <a:lnTo>
                  <a:pt x="472" y="179"/>
                </a:lnTo>
                <a:lnTo>
                  <a:pt x="439" y="198"/>
                </a:lnTo>
                <a:lnTo>
                  <a:pt x="408" y="219"/>
                </a:lnTo>
                <a:lnTo>
                  <a:pt x="379" y="240"/>
                </a:lnTo>
                <a:lnTo>
                  <a:pt x="352" y="262"/>
                </a:lnTo>
                <a:lnTo>
                  <a:pt x="328" y="285"/>
                </a:lnTo>
                <a:lnTo>
                  <a:pt x="306" y="311"/>
                </a:lnTo>
                <a:lnTo>
                  <a:pt x="286" y="338"/>
                </a:lnTo>
                <a:lnTo>
                  <a:pt x="267" y="368"/>
                </a:lnTo>
                <a:lnTo>
                  <a:pt x="249" y="399"/>
                </a:lnTo>
                <a:lnTo>
                  <a:pt x="231" y="434"/>
                </a:lnTo>
                <a:lnTo>
                  <a:pt x="214" y="470"/>
                </a:lnTo>
                <a:lnTo>
                  <a:pt x="197" y="508"/>
                </a:lnTo>
                <a:lnTo>
                  <a:pt x="182" y="548"/>
                </a:lnTo>
                <a:lnTo>
                  <a:pt x="167" y="588"/>
                </a:lnTo>
                <a:lnTo>
                  <a:pt x="153" y="629"/>
                </a:lnTo>
                <a:lnTo>
                  <a:pt x="139" y="671"/>
                </a:lnTo>
                <a:lnTo>
                  <a:pt x="126" y="714"/>
                </a:lnTo>
                <a:lnTo>
                  <a:pt x="114" y="757"/>
                </a:lnTo>
                <a:lnTo>
                  <a:pt x="103" y="800"/>
                </a:lnTo>
                <a:lnTo>
                  <a:pt x="92" y="843"/>
                </a:lnTo>
                <a:lnTo>
                  <a:pt x="82" y="886"/>
                </a:lnTo>
                <a:lnTo>
                  <a:pt x="72" y="927"/>
                </a:lnTo>
                <a:lnTo>
                  <a:pt x="55" y="1009"/>
                </a:lnTo>
                <a:lnTo>
                  <a:pt x="40" y="1086"/>
                </a:lnTo>
                <a:lnTo>
                  <a:pt x="28" y="1155"/>
                </a:lnTo>
                <a:lnTo>
                  <a:pt x="18" y="1216"/>
                </a:lnTo>
                <a:lnTo>
                  <a:pt x="11" y="1267"/>
                </a:lnTo>
                <a:lnTo>
                  <a:pt x="4" y="1305"/>
                </a:lnTo>
                <a:lnTo>
                  <a:pt x="1" y="1330"/>
                </a:lnTo>
                <a:lnTo>
                  <a:pt x="0" y="1338"/>
                </a:lnTo>
                <a:close/>
              </a:path>
            </a:pathLst>
          </a:custGeom>
          <a:solidFill>
            <a:srgbClr val="FEFEF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a:lnSpc>
                <a:spcPct val="120000"/>
              </a:lnSpc>
            </a:pPr>
            <a:endParaRPr lang="id-ID">
              <a:latin typeface="微软雅黑" panose="020B0503020204020204" charset="-122"/>
              <a:ea typeface="微软雅黑" panose="020B0503020204020204" charset="-122"/>
            </a:endParaRPr>
          </a:p>
        </p:txBody>
      </p:sp>
      <p:sp>
        <p:nvSpPr>
          <p:cNvPr id="10" name="Freeform 10"/>
          <p:cNvSpPr/>
          <p:nvPr>
            <p:custDataLst>
              <p:tags r:id="rId6"/>
            </p:custDataLst>
          </p:nvPr>
        </p:nvSpPr>
        <p:spPr bwMode="auto">
          <a:xfrm>
            <a:off x="5608203" y="3729657"/>
            <a:ext cx="1947027" cy="551373"/>
          </a:xfrm>
          <a:custGeom>
            <a:avLst/>
            <a:gdLst>
              <a:gd name="T0" fmla="*/ 188 w 2868"/>
              <a:gd name="T1" fmla="*/ 1023 h 1023"/>
              <a:gd name="T2" fmla="*/ 266 w 2868"/>
              <a:gd name="T3" fmla="*/ 1010 h 1023"/>
              <a:gd name="T4" fmla="*/ 470 w 2868"/>
              <a:gd name="T5" fmla="*/ 973 h 1023"/>
              <a:gd name="T6" fmla="*/ 768 w 2868"/>
              <a:gd name="T7" fmla="*/ 917 h 1023"/>
              <a:gd name="T8" fmla="*/ 1121 w 2868"/>
              <a:gd name="T9" fmla="*/ 844 h 1023"/>
              <a:gd name="T10" fmla="*/ 1308 w 2868"/>
              <a:gd name="T11" fmla="*/ 802 h 1023"/>
              <a:gd name="T12" fmla="*/ 1495 w 2868"/>
              <a:gd name="T13" fmla="*/ 757 h 1023"/>
              <a:gd name="T14" fmla="*/ 1678 w 2868"/>
              <a:gd name="T15" fmla="*/ 711 h 1023"/>
              <a:gd name="T16" fmla="*/ 1853 w 2868"/>
              <a:gd name="T17" fmla="*/ 662 h 1023"/>
              <a:gd name="T18" fmla="*/ 2015 w 2868"/>
              <a:gd name="T19" fmla="*/ 612 h 1023"/>
              <a:gd name="T20" fmla="*/ 2158 w 2868"/>
              <a:gd name="T21" fmla="*/ 561 h 1023"/>
              <a:gd name="T22" fmla="*/ 2280 w 2868"/>
              <a:gd name="T23" fmla="*/ 510 h 1023"/>
              <a:gd name="T24" fmla="*/ 2375 w 2868"/>
              <a:gd name="T25" fmla="*/ 458 h 1023"/>
              <a:gd name="T26" fmla="*/ 2451 w 2868"/>
              <a:gd name="T27" fmla="*/ 407 h 1023"/>
              <a:gd name="T28" fmla="*/ 2519 w 2868"/>
              <a:gd name="T29" fmla="*/ 360 h 1023"/>
              <a:gd name="T30" fmla="*/ 2633 w 2868"/>
              <a:gd name="T31" fmla="*/ 274 h 1023"/>
              <a:gd name="T32" fmla="*/ 2719 w 2868"/>
              <a:gd name="T33" fmla="*/ 201 h 1023"/>
              <a:gd name="T34" fmla="*/ 2782 w 2868"/>
              <a:gd name="T35" fmla="*/ 139 h 1023"/>
              <a:gd name="T36" fmla="*/ 2825 w 2868"/>
              <a:gd name="T37" fmla="*/ 92 h 1023"/>
              <a:gd name="T38" fmla="*/ 2851 w 2868"/>
              <a:gd name="T39" fmla="*/ 57 h 1023"/>
              <a:gd name="T40" fmla="*/ 2868 w 2868"/>
              <a:gd name="T41" fmla="*/ 29 h 1023"/>
              <a:gd name="T42" fmla="*/ 2782 w 2868"/>
              <a:gd name="T43" fmla="*/ 4 h 1023"/>
              <a:gd name="T44" fmla="*/ 2753 w 2868"/>
              <a:gd name="T45" fmla="*/ 38 h 1023"/>
              <a:gd name="T46" fmla="*/ 2692 w 2868"/>
              <a:gd name="T47" fmla="*/ 98 h 1023"/>
              <a:gd name="T48" fmla="*/ 2629 w 2868"/>
              <a:gd name="T49" fmla="*/ 157 h 1023"/>
              <a:gd name="T50" fmla="*/ 2577 w 2868"/>
              <a:gd name="T51" fmla="*/ 200 h 1023"/>
              <a:gd name="T52" fmla="*/ 2518 w 2868"/>
              <a:gd name="T53" fmla="*/ 246 h 1023"/>
              <a:gd name="T54" fmla="*/ 2451 w 2868"/>
              <a:gd name="T55" fmla="*/ 293 h 1023"/>
              <a:gd name="T56" fmla="*/ 2378 w 2868"/>
              <a:gd name="T57" fmla="*/ 340 h 1023"/>
              <a:gd name="T58" fmla="*/ 2297 w 2868"/>
              <a:gd name="T59" fmla="*/ 387 h 1023"/>
              <a:gd name="T60" fmla="*/ 2210 w 2868"/>
              <a:gd name="T61" fmla="*/ 432 h 1023"/>
              <a:gd name="T62" fmla="*/ 2115 w 2868"/>
              <a:gd name="T63" fmla="*/ 476 h 1023"/>
              <a:gd name="T64" fmla="*/ 2014 w 2868"/>
              <a:gd name="T65" fmla="*/ 515 h 1023"/>
              <a:gd name="T66" fmla="*/ 1905 w 2868"/>
              <a:gd name="T67" fmla="*/ 550 h 1023"/>
              <a:gd name="T68" fmla="*/ 1726 w 2868"/>
              <a:gd name="T69" fmla="*/ 597 h 1023"/>
              <a:gd name="T70" fmla="*/ 1449 w 2868"/>
              <a:gd name="T71" fmla="*/ 664 h 1023"/>
              <a:gd name="T72" fmla="*/ 1146 w 2868"/>
              <a:gd name="T73" fmla="*/ 734 h 1023"/>
              <a:gd name="T74" fmla="*/ 841 w 2868"/>
              <a:gd name="T75" fmla="*/ 802 h 1023"/>
              <a:gd name="T76" fmla="*/ 553 w 2868"/>
              <a:gd name="T77" fmla="*/ 865 h 1023"/>
              <a:gd name="T78" fmla="*/ 305 w 2868"/>
              <a:gd name="T79" fmla="*/ 918 h 1023"/>
              <a:gd name="T80" fmla="*/ 119 w 2868"/>
              <a:gd name="T81" fmla="*/ 957 h 1023"/>
              <a:gd name="T82" fmla="*/ 15 w 2868"/>
              <a:gd name="T83" fmla="*/ 979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68" h="1023">
                <a:moveTo>
                  <a:pt x="0" y="982"/>
                </a:moveTo>
                <a:lnTo>
                  <a:pt x="188" y="1023"/>
                </a:lnTo>
                <a:lnTo>
                  <a:pt x="208" y="1019"/>
                </a:lnTo>
                <a:lnTo>
                  <a:pt x="266" y="1010"/>
                </a:lnTo>
                <a:lnTo>
                  <a:pt x="353" y="994"/>
                </a:lnTo>
                <a:lnTo>
                  <a:pt x="470" y="973"/>
                </a:lnTo>
                <a:lnTo>
                  <a:pt x="609" y="948"/>
                </a:lnTo>
                <a:lnTo>
                  <a:pt x="768" y="917"/>
                </a:lnTo>
                <a:lnTo>
                  <a:pt x="940" y="882"/>
                </a:lnTo>
                <a:lnTo>
                  <a:pt x="1121" y="844"/>
                </a:lnTo>
                <a:lnTo>
                  <a:pt x="1214" y="823"/>
                </a:lnTo>
                <a:lnTo>
                  <a:pt x="1308" y="802"/>
                </a:lnTo>
                <a:lnTo>
                  <a:pt x="1401" y="780"/>
                </a:lnTo>
                <a:lnTo>
                  <a:pt x="1495" y="757"/>
                </a:lnTo>
                <a:lnTo>
                  <a:pt x="1587" y="735"/>
                </a:lnTo>
                <a:lnTo>
                  <a:pt x="1678" y="711"/>
                </a:lnTo>
                <a:lnTo>
                  <a:pt x="1767" y="686"/>
                </a:lnTo>
                <a:lnTo>
                  <a:pt x="1853" y="662"/>
                </a:lnTo>
                <a:lnTo>
                  <a:pt x="1935" y="638"/>
                </a:lnTo>
                <a:lnTo>
                  <a:pt x="2015" y="612"/>
                </a:lnTo>
                <a:lnTo>
                  <a:pt x="2089" y="587"/>
                </a:lnTo>
                <a:lnTo>
                  <a:pt x="2158" y="561"/>
                </a:lnTo>
                <a:lnTo>
                  <a:pt x="2222" y="535"/>
                </a:lnTo>
                <a:lnTo>
                  <a:pt x="2280" y="510"/>
                </a:lnTo>
                <a:lnTo>
                  <a:pt x="2331" y="483"/>
                </a:lnTo>
                <a:lnTo>
                  <a:pt x="2375" y="458"/>
                </a:lnTo>
                <a:lnTo>
                  <a:pt x="2414" y="432"/>
                </a:lnTo>
                <a:lnTo>
                  <a:pt x="2451" y="407"/>
                </a:lnTo>
                <a:lnTo>
                  <a:pt x="2486" y="384"/>
                </a:lnTo>
                <a:lnTo>
                  <a:pt x="2519" y="360"/>
                </a:lnTo>
                <a:lnTo>
                  <a:pt x="2579" y="316"/>
                </a:lnTo>
                <a:lnTo>
                  <a:pt x="2633" y="274"/>
                </a:lnTo>
                <a:lnTo>
                  <a:pt x="2679" y="235"/>
                </a:lnTo>
                <a:lnTo>
                  <a:pt x="2719" y="201"/>
                </a:lnTo>
                <a:lnTo>
                  <a:pt x="2754" y="169"/>
                </a:lnTo>
                <a:lnTo>
                  <a:pt x="2782" y="139"/>
                </a:lnTo>
                <a:lnTo>
                  <a:pt x="2806" y="114"/>
                </a:lnTo>
                <a:lnTo>
                  <a:pt x="2825" y="92"/>
                </a:lnTo>
                <a:lnTo>
                  <a:pt x="2839" y="73"/>
                </a:lnTo>
                <a:lnTo>
                  <a:pt x="2851" y="57"/>
                </a:lnTo>
                <a:lnTo>
                  <a:pt x="2864" y="36"/>
                </a:lnTo>
                <a:lnTo>
                  <a:pt x="2868" y="29"/>
                </a:lnTo>
                <a:lnTo>
                  <a:pt x="2787" y="0"/>
                </a:lnTo>
                <a:lnTo>
                  <a:pt x="2782" y="4"/>
                </a:lnTo>
                <a:lnTo>
                  <a:pt x="2772" y="18"/>
                </a:lnTo>
                <a:lnTo>
                  <a:pt x="2753" y="38"/>
                </a:lnTo>
                <a:lnTo>
                  <a:pt x="2726" y="65"/>
                </a:lnTo>
                <a:lnTo>
                  <a:pt x="2692" y="98"/>
                </a:lnTo>
                <a:lnTo>
                  <a:pt x="2652" y="136"/>
                </a:lnTo>
                <a:lnTo>
                  <a:pt x="2629" y="157"/>
                </a:lnTo>
                <a:lnTo>
                  <a:pt x="2604" y="178"/>
                </a:lnTo>
                <a:lnTo>
                  <a:pt x="2577" y="200"/>
                </a:lnTo>
                <a:lnTo>
                  <a:pt x="2549" y="223"/>
                </a:lnTo>
                <a:lnTo>
                  <a:pt x="2518" y="246"/>
                </a:lnTo>
                <a:lnTo>
                  <a:pt x="2485" y="269"/>
                </a:lnTo>
                <a:lnTo>
                  <a:pt x="2451" y="293"/>
                </a:lnTo>
                <a:lnTo>
                  <a:pt x="2415" y="316"/>
                </a:lnTo>
                <a:lnTo>
                  <a:pt x="2378" y="340"/>
                </a:lnTo>
                <a:lnTo>
                  <a:pt x="2338" y="364"/>
                </a:lnTo>
                <a:lnTo>
                  <a:pt x="2297" y="387"/>
                </a:lnTo>
                <a:lnTo>
                  <a:pt x="2255" y="410"/>
                </a:lnTo>
                <a:lnTo>
                  <a:pt x="2210" y="432"/>
                </a:lnTo>
                <a:lnTo>
                  <a:pt x="2164" y="454"/>
                </a:lnTo>
                <a:lnTo>
                  <a:pt x="2115" y="476"/>
                </a:lnTo>
                <a:lnTo>
                  <a:pt x="2065" y="496"/>
                </a:lnTo>
                <a:lnTo>
                  <a:pt x="2014" y="515"/>
                </a:lnTo>
                <a:lnTo>
                  <a:pt x="1961" y="533"/>
                </a:lnTo>
                <a:lnTo>
                  <a:pt x="1905" y="550"/>
                </a:lnTo>
                <a:lnTo>
                  <a:pt x="1849" y="566"/>
                </a:lnTo>
                <a:lnTo>
                  <a:pt x="1726" y="597"/>
                </a:lnTo>
                <a:lnTo>
                  <a:pt x="1593" y="630"/>
                </a:lnTo>
                <a:lnTo>
                  <a:pt x="1449" y="664"/>
                </a:lnTo>
                <a:lnTo>
                  <a:pt x="1300" y="699"/>
                </a:lnTo>
                <a:lnTo>
                  <a:pt x="1146" y="734"/>
                </a:lnTo>
                <a:lnTo>
                  <a:pt x="993" y="768"/>
                </a:lnTo>
                <a:lnTo>
                  <a:pt x="841" y="802"/>
                </a:lnTo>
                <a:lnTo>
                  <a:pt x="694" y="834"/>
                </a:lnTo>
                <a:lnTo>
                  <a:pt x="553" y="865"/>
                </a:lnTo>
                <a:lnTo>
                  <a:pt x="423" y="893"/>
                </a:lnTo>
                <a:lnTo>
                  <a:pt x="305" y="918"/>
                </a:lnTo>
                <a:lnTo>
                  <a:pt x="202" y="939"/>
                </a:lnTo>
                <a:lnTo>
                  <a:pt x="119" y="957"/>
                </a:lnTo>
                <a:lnTo>
                  <a:pt x="55" y="971"/>
                </a:lnTo>
                <a:lnTo>
                  <a:pt x="15" y="979"/>
                </a:lnTo>
                <a:lnTo>
                  <a:pt x="0" y="982"/>
                </a:lnTo>
                <a:close/>
              </a:path>
            </a:pathLst>
          </a:custGeom>
          <a:solidFill>
            <a:srgbClr val="FEFEF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a:lnSpc>
                <a:spcPct val="120000"/>
              </a:lnSpc>
            </a:pPr>
            <a:endParaRPr lang="id-ID">
              <a:latin typeface="微软雅黑" panose="020B0503020204020204" charset="-122"/>
              <a:ea typeface="微软雅黑" panose="020B0503020204020204" charset="-122"/>
            </a:endParaRPr>
          </a:p>
        </p:txBody>
      </p:sp>
      <p:sp>
        <p:nvSpPr>
          <p:cNvPr id="11" name="Freeform 11"/>
          <p:cNvSpPr/>
          <p:nvPr>
            <p:custDataLst>
              <p:tags r:id="rId7"/>
            </p:custDataLst>
          </p:nvPr>
        </p:nvSpPr>
        <p:spPr bwMode="auto">
          <a:xfrm>
            <a:off x="7553193" y="2968084"/>
            <a:ext cx="1138482" cy="709831"/>
          </a:xfrm>
          <a:custGeom>
            <a:avLst/>
            <a:gdLst>
              <a:gd name="T0" fmla="*/ 71 w 1677"/>
              <a:gd name="T1" fmla="*/ 1316 h 1316"/>
              <a:gd name="T2" fmla="*/ 93 w 1677"/>
              <a:gd name="T3" fmla="*/ 1289 h 1316"/>
              <a:gd name="T4" fmla="*/ 155 w 1677"/>
              <a:gd name="T5" fmla="*/ 1210 h 1316"/>
              <a:gd name="T6" fmla="*/ 251 w 1677"/>
              <a:gd name="T7" fmla="*/ 1096 h 1316"/>
              <a:gd name="T8" fmla="*/ 374 w 1677"/>
              <a:gd name="T9" fmla="*/ 954 h 1316"/>
              <a:gd name="T10" fmla="*/ 519 w 1677"/>
              <a:gd name="T11" fmla="*/ 799 h 1316"/>
              <a:gd name="T12" fmla="*/ 597 w 1677"/>
              <a:gd name="T13" fmla="*/ 719 h 1316"/>
              <a:gd name="T14" fmla="*/ 678 w 1677"/>
              <a:gd name="T15" fmla="*/ 640 h 1316"/>
              <a:gd name="T16" fmla="*/ 761 w 1677"/>
              <a:gd name="T17" fmla="*/ 563 h 1316"/>
              <a:gd name="T18" fmla="*/ 845 w 1677"/>
              <a:gd name="T19" fmla="*/ 490 h 1316"/>
              <a:gd name="T20" fmla="*/ 930 w 1677"/>
              <a:gd name="T21" fmla="*/ 421 h 1316"/>
              <a:gd name="T22" fmla="*/ 1014 w 1677"/>
              <a:gd name="T23" fmla="*/ 360 h 1316"/>
              <a:gd name="T24" fmla="*/ 1095 w 1677"/>
              <a:gd name="T25" fmla="*/ 305 h 1316"/>
              <a:gd name="T26" fmla="*/ 1172 w 1677"/>
              <a:gd name="T27" fmla="*/ 257 h 1316"/>
              <a:gd name="T28" fmla="*/ 1242 w 1677"/>
              <a:gd name="T29" fmla="*/ 215 h 1316"/>
              <a:gd name="T30" fmla="*/ 1307 w 1677"/>
              <a:gd name="T31" fmla="*/ 180 h 1316"/>
              <a:gd name="T32" fmla="*/ 1421 w 1677"/>
              <a:gd name="T33" fmla="*/ 124 h 1316"/>
              <a:gd name="T34" fmla="*/ 1514 w 1677"/>
              <a:gd name="T35" fmla="*/ 86 h 1316"/>
              <a:gd name="T36" fmla="*/ 1585 w 1677"/>
              <a:gd name="T37" fmla="*/ 62 h 1316"/>
              <a:gd name="T38" fmla="*/ 1636 w 1677"/>
              <a:gd name="T39" fmla="*/ 50 h 1316"/>
              <a:gd name="T40" fmla="*/ 1677 w 1677"/>
              <a:gd name="T41" fmla="*/ 44 h 1316"/>
              <a:gd name="T42" fmla="*/ 1543 w 1677"/>
              <a:gd name="T43" fmla="*/ 2 h 1316"/>
              <a:gd name="T44" fmla="*/ 1500 w 1677"/>
              <a:gd name="T45" fmla="*/ 16 h 1316"/>
              <a:gd name="T46" fmla="*/ 1422 w 1677"/>
              <a:gd name="T47" fmla="*/ 47 h 1316"/>
              <a:gd name="T48" fmla="*/ 1314 w 1677"/>
              <a:gd name="T49" fmla="*/ 93 h 1316"/>
              <a:gd name="T50" fmla="*/ 1218 w 1677"/>
              <a:gd name="T51" fmla="*/ 141 h 1316"/>
              <a:gd name="T52" fmla="*/ 1148 w 1677"/>
              <a:gd name="T53" fmla="*/ 178 h 1316"/>
              <a:gd name="T54" fmla="*/ 1074 w 1677"/>
              <a:gd name="T55" fmla="*/ 220 h 1316"/>
              <a:gd name="T56" fmla="*/ 998 w 1677"/>
              <a:gd name="T57" fmla="*/ 268 h 1316"/>
              <a:gd name="T58" fmla="*/ 921 w 1677"/>
              <a:gd name="T59" fmla="*/ 320 h 1316"/>
              <a:gd name="T60" fmla="*/ 842 w 1677"/>
              <a:gd name="T61" fmla="*/ 378 h 1316"/>
              <a:gd name="T62" fmla="*/ 762 w 1677"/>
              <a:gd name="T63" fmla="*/ 441 h 1316"/>
              <a:gd name="T64" fmla="*/ 684 w 1677"/>
              <a:gd name="T65" fmla="*/ 510 h 1316"/>
              <a:gd name="T66" fmla="*/ 570 w 1677"/>
              <a:gd name="T67" fmla="*/ 621 h 1316"/>
              <a:gd name="T68" fmla="*/ 433 w 1677"/>
              <a:gd name="T69" fmla="*/ 764 h 1316"/>
              <a:gd name="T70" fmla="*/ 313 w 1677"/>
              <a:gd name="T71" fmla="*/ 897 h 1316"/>
              <a:gd name="T72" fmla="*/ 211 w 1677"/>
              <a:gd name="T73" fmla="*/ 1017 h 1316"/>
              <a:gd name="T74" fmla="*/ 129 w 1677"/>
              <a:gd name="T75" fmla="*/ 1119 h 1316"/>
              <a:gd name="T76" fmla="*/ 66 w 1677"/>
              <a:gd name="T77" fmla="*/ 1202 h 1316"/>
              <a:gd name="T78" fmla="*/ 24 w 1677"/>
              <a:gd name="T79" fmla="*/ 1260 h 1316"/>
              <a:gd name="T80" fmla="*/ 2 w 1677"/>
              <a:gd name="T81" fmla="*/ 1291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77" h="1316">
                <a:moveTo>
                  <a:pt x="0" y="1294"/>
                </a:moveTo>
                <a:lnTo>
                  <a:pt x="71" y="1316"/>
                </a:lnTo>
                <a:lnTo>
                  <a:pt x="76" y="1309"/>
                </a:lnTo>
                <a:lnTo>
                  <a:pt x="93" y="1289"/>
                </a:lnTo>
                <a:lnTo>
                  <a:pt x="119" y="1255"/>
                </a:lnTo>
                <a:lnTo>
                  <a:pt x="155" y="1210"/>
                </a:lnTo>
                <a:lnTo>
                  <a:pt x="200" y="1157"/>
                </a:lnTo>
                <a:lnTo>
                  <a:pt x="251" y="1096"/>
                </a:lnTo>
                <a:lnTo>
                  <a:pt x="310" y="1027"/>
                </a:lnTo>
                <a:lnTo>
                  <a:pt x="374" y="954"/>
                </a:lnTo>
                <a:lnTo>
                  <a:pt x="445" y="878"/>
                </a:lnTo>
                <a:lnTo>
                  <a:pt x="519" y="799"/>
                </a:lnTo>
                <a:lnTo>
                  <a:pt x="557" y="759"/>
                </a:lnTo>
                <a:lnTo>
                  <a:pt x="597" y="719"/>
                </a:lnTo>
                <a:lnTo>
                  <a:pt x="637" y="679"/>
                </a:lnTo>
                <a:lnTo>
                  <a:pt x="678" y="640"/>
                </a:lnTo>
                <a:lnTo>
                  <a:pt x="719" y="601"/>
                </a:lnTo>
                <a:lnTo>
                  <a:pt x="761" y="563"/>
                </a:lnTo>
                <a:lnTo>
                  <a:pt x="802" y="526"/>
                </a:lnTo>
                <a:lnTo>
                  <a:pt x="845" y="490"/>
                </a:lnTo>
                <a:lnTo>
                  <a:pt x="888" y="455"/>
                </a:lnTo>
                <a:lnTo>
                  <a:pt x="930" y="421"/>
                </a:lnTo>
                <a:lnTo>
                  <a:pt x="973" y="389"/>
                </a:lnTo>
                <a:lnTo>
                  <a:pt x="1014" y="360"/>
                </a:lnTo>
                <a:lnTo>
                  <a:pt x="1056" y="331"/>
                </a:lnTo>
                <a:lnTo>
                  <a:pt x="1095" y="305"/>
                </a:lnTo>
                <a:lnTo>
                  <a:pt x="1135" y="280"/>
                </a:lnTo>
                <a:lnTo>
                  <a:pt x="1172" y="257"/>
                </a:lnTo>
                <a:lnTo>
                  <a:pt x="1207" y="235"/>
                </a:lnTo>
                <a:lnTo>
                  <a:pt x="1242" y="215"/>
                </a:lnTo>
                <a:lnTo>
                  <a:pt x="1275" y="197"/>
                </a:lnTo>
                <a:lnTo>
                  <a:pt x="1307" y="180"/>
                </a:lnTo>
                <a:lnTo>
                  <a:pt x="1366" y="149"/>
                </a:lnTo>
                <a:lnTo>
                  <a:pt x="1421" y="124"/>
                </a:lnTo>
                <a:lnTo>
                  <a:pt x="1470" y="103"/>
                </a:lnTo>
                <a:lnTo>
                  <a:pt x="1514" y="86"/>
                </a:lnTo>
                <a:lnTo>
                  <a:pt x="1552" y="72"/>
                </a:lnTo>
                <a:lnTo>
                  <a:pt x="1585" y="62"/>
                </a:lnTo>
                <a:lnTo>
                  <a:pt x="1614" y="55"/>
                </a:lnTo>
                <a:lnTo>
                  <a:pt x="1636" y="50"/>
                </a:lnTo>
                <a:lnTo>
                  <a:pt x="1666" y="46"/>
                </a:lnTo>
                <a:lnTo>
                  <a:pt x="1677" y="44"/>
                </a:lnTo>
                <a:lnTo>
                  <a:pt x="1549" y="0"/>
                </a:lnTo>
                <a:lnTo>
                  <a:pt x="1543" y="2"/>
                </a:lnTo>
                <a:lnTo>
                  <a:pt x="1527" y="7"/>
                </a:lnTo>
                <a:lnTo>
                  <a:pt x="1500" y="16"/>
                </a:lnTo>
                <a:lnTo>
                  <a:pt x="1466" y="30"/>
                </a:lnTo>
                <a:lnTo>
                  <a:pt x="1422" y="47"/>
                </a:lnTo>
                <a:lnTo>
                  <a:pt x="1371" y="68"/>
                </a:lnTo>
                <a:lnTo>
                  <a:pt x="1314" y="93"/>
                </a:lnTo>
                <a:lnTo>
                  <a:pt x="1251" y="124"/>
                </a:lnTo>
                <a:lnTo>
                  <a:pt x="1218" y="141"/>
                </a:lnTo>
                <a:lnTo>
                  <a:pt x="1183" y="159"/>
                </a:lnTo>
                <a:lnTo>
                  <a:pt x="1148" y="178"/>
                </a:lnTo>
                <a:lnTo>
                  <a:pt x="1111" y="199"/>
                </a:lnTo>
                <a:lnTo>
                  <a:pt x="1074" y="220"/>
                </a:lnTo>
                <a:lnTo>
                  <a:pt x="1037" y="243"/>
                </a:lnTo>
                <a:lnTo>
                  <a:pt x="998" y="268"/>
                </a:lnTo>
                <a:lnTo>
                  <a:pt x="960" y="293"/>
                </a:lnTo>
                <a:lnTo>
                  <a:pt x="921" y="320"/>
                </a:lnTo>
                <a:lnTo>
                  <a:pt x="881" y="348"/>
                </a:lnTo>
                <a:lnTo>
                  <a:pt x="842" y="378"/>
                </a:lnTo>
                <a:lnTo>
                  <a:pt x="802" y="408"/>
                </a:lnTo>
                <a:lnTo>
                  <a:pt x="762" y="441"/>
                </a:lnTo>
                <a:lnTo>
                  <a:pt x="723" y="475"/>
                </a:lnTo>
                <a:lnTo>
                  <a:pt x="684" y="510"/>
                </a:lnTo>
                <a:lnTo>
                  <a:pt x="645" y="547"/>
                </a:lnTo>
                <a:lnTo>
                  <a:pt x="570" y="621"/>
                </a:lnTo>
                <a:lnTo>
                  <a:pt x="499" y="693"/>
                </a:lnTo>
                <a:lnTo>
                  <a:pt x="433" y="764"/>
                </a:lnTo>
                <a:lnTo>
                  <a:pt x="371" y="832"/>
                </a:lnTo>
                <a:lnTo>
                  <a:pt x="313" y="897"/>
                </a:lnTo>
                <a:lnTo>
                  <a:pt x="260" y="959"/>
                </a:lnTo>
                <a:lnTo>
                  <a:pt x="211" y="1017"/>
                </a:lnTo>
                <a:lnTo>
                  <a:pt x="168" y="1071"/>
                </a:lnTo>
                <a:lnTo>
                  <a:pt x="129" y="1119"/>
                </a:lnTo>
                <a:lnTo>
                  <a:pt x="95" y="1163"/>
                </a:lnTo>
                <a:lnTo>
                  <a:pt x="66" y="1202"/>
                </a:lnTo>
                <a:lnTo>
                  <a:pt x="42" y="1234"/>
                </a:lnTo>
                <a:lnTo>
                  <a:pt x="24" y="1260"/>
                </a:lnTo>
                <a:lnTo>
                  <a:pt x="10" y="1279"/>
                </a:lnTo>
                <a:lnTo>
                  <a:pt x="2" y="1291"/>
                </a:lnTo>
                <a:lnTo>
                  <a:pt x="0" y="1294"/>
                </a:lnTo>
                <a:close/>
              </a:path>
            </a:pathLst>
          </a:custGeom>
          <a:solidFill>
            <a:srgbClr val="FEFEF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a:lnSpc>
                <a:spcPct val="120000"/>
              </a:lnSpc>
            </a:pPr>
            <a:endParaRPr lang="id-ID">
              <a:latin typeface="微软雅黑" panose="020B0503020204020204" charset="-122"/>
              <a:ea typeface="微软雅黑" panose="020B0503020204020204" charset="-122"/>
            </a:endParaRPr>
          </a:p>
        </p:txBody>
      </p:sp>
      <p:sp>
        <p:nvSpPr>
          <p:cNvPr id="12" name="Freeform 12"/>
          <p:cNvSpPr/>
          <p:nvPr>
            <p:custDataLst>
              <p:tags r:id="rId8"/>
            </p:custDataLst>
          </p:nvPr>
        </p:nvSpPr>
        <p:spPr bwMode="auto">
          <a:xfrm>
            <a:off x="8703895" y="2588107"/>
            <a:ext cx="2036639" cy="376744"/>
          </a:xfrm>
          <a:custGeom>
            <a:avLst/>
            <a:gdLst>
              <a:gd name="T0" fmla="*/ 94 w 3000"/>
              <a:gd name="T1" fmla="*/ 697 h 697"/>
              <a:gd name="T2" fmla="*/ 106 w 3000"/>
              <a:gd name="T3" fmla="*/ 686 h 697"/>
              <a:gd name="T4" fmla="*/ 146 w 3000"/>
              <a:gd name="T5" fmla="*/ 672 h 697"/>
              <a:gd name="T6" fmla="*/ 209 w 3000"/>
              <a:gd name="T7" fmla="*/ 655 h 697"/>
              <a:gd name="T8" fmla="*/ 296 w 3000"/>
              <a:gd name="T9" fmla="*/ 636 h 697"/>
              <a:gd name="T10" fmla="*/ 523 w 3000"/>
              <a:gd name="T11" fmla="*/ 591 h 697"/>
              <a:gd name="T12" fmla="*/ 809 w 3000"/>
              <a:gd name="T13" fmla="*/ 540 h 697"/>
              <a:gd name="T14" fmla="*/ 1130 w 3000"/>
              <a:gd name="T15" fmla="*/ 486 h 697"/>
              <a:gd name="T16" fmla="*/ 1467 w 3000"/>
              <a:gd name="T17" fmla="*/ 431 h 697"/>
              <a:gd name="T18" fmla="*/ 1799 w 3000"/>
              <a:gd name="T19" fmla="*/ 380 h 697"/>
              <a:gd name="T20" fmla="*/ 2105 w 3000"/>
              <a:gd name="T21" fmla="*/ 335 h 697"/>
              <a:gd name="T22" fmla="*/ 2242 w 3000"/>
              <a:gd name="T23" fmla="*/ 313 h 697"/>
              <a:gd name="T24" fmla="*/ 2363 w 3000"/>
              <a:gd name="T25" fmla="*/ 289 h 697"/>
              <a:gd name="T26" fmla="*/ 2473 w 3000"/>
              <a:gd name="T27" fmla="*/ 265 h 697"/>
              <a:gd name="T28" fmla="*/ 2571 w 3000"/>
              <a:gd name="T29" fmla="*/ 240 h 697"/>
              <a:gd name="T30" fmla="*/ 2656 w 3000"/>
              <a:gd name="T31" fmla="*/ 214 h 697"/>
              <a:gd name="T32" fmla="*/ 2730 w 3000"/>
              <a:gd name="T33" fmla="*/ 189 h 697"/>
              <a:gd name="T34" fmla="*/ 2794 w 3000"/>
              <a:gd name="T35" fmla="*/ 163 h 697"/>
              <a:gd name="T36" fmla="*/ 2848 w 3000"/>
              <a:gd name="T37" fmla="*/ 139 h 697"/>
              <a:gd name="T38" fmla="*/ 2892 w 3000"/>
              <a:gd name="T39" fmla="*/ 116 h 697"/>
              <a:gd name="T40" fmla="*/ 2928 w 3000"/>
              <a:gd name="T41" fmla="*/ 95 h 697"/>
              <a:gd name="T42" fmla="*/ 2956 w 3000"/>
              <a:gd name="T43" fmla="*/ 74 h 697"/>
              <a:gd name="T44" fmla="*/ 2977 w 3000"/>
              <a:gd name="T45" fmla="*/ 58 h 697"/>
              <a:gd name="T46" fmla="*/ 2991 w 3000"/>
              <a:gd name="T47" fmla="*/ 43 h 697"/>
              <a:gd name="T48" fmla="*/ 2998 w 3000"/>
              <a:gd name="T49" fmla="*/ 31 h 697"/>
              <a:gd name="T50" fmla="*/ 3000 w 3000"/>
              <a:gd name="T51" fmla="*/ 24 h 697"/>
              <a:gd name="T52" fmla="*/ 2997 w 3000"/>
              <a:gd name="T53" fmla="*/ 19 h 697"/>
              <a:gd name="T54" fmla="*/ 2939 w 3000"/>
              <a:gd name="T55" fmla="*/ 3 h 697"/>
              <a:gd name="T56" fmla="*/ 2893 w 3000"/>
              <a:gd name="T57" fmla="*/ 18 h 697"/>
              <a:gd name="T58" fmla="*/ 2802 w 3000"/>
              <a:gd name="T59" fmla="*/ 48 h 697"/>
              <a:gd name="T60" fmla="*/ 2663 w 3000"/>
              <a:gd name="T61" fmla="*/ 88 h 697"/>
              <a:gd name="T62" fmla="*/ 2473 w 3000"/>
              <a:gd name="T63" fmla="*/ 136 h 697"/>
              <a:gd name="T64" fmla="*/ 2233 w 3000"/>
              <a:gd name="T65" fmla="*/ 190 h 697"/>
              <a:gd name="T66" fmla="*/ 2020 w 3000"/>
              <a:gd name="T67" fmla="*/ 233 h 697"/>
              <a:gd name="T68" fmla="*/ 1860 w 3000"/>
              <a:gd name="T69" fmla="*/ 262 h 697"/>
              <a:gd name="T70" fmla="*/ 1688 w 3000"/>
              <a:gd name="T71" fmla="*/ 291 h 697"/>
              <a:gd name="T72" fmla="*/ 1501 w 3000"/>
              <a:gd name="T73" fmla="*/ 320 h 697"/>
              <a:gd name="T74" fmla="*/ 1304 w 3000"/>
              <a:gd name="T75" fmla="*/ 349 h 697"/>
              <a:gd name="T76" fmla="*/ 1121 w 3000"/>
              <a:gd name="T77" fmla="*/ 377 h 697"/>
              <a:gd name="T78" fmla="*/ 954 w 3000"/>
              <a:gd name="T79" fmla="*/ 406 h 697"/>
              <a:gd name="T80" fmla="*/ 803 w 3000"/>
              <a:gd name="T81" fmla="*/ 434 h 697"/>
              <a:gd name="T82" fmla="*/ 666 w 3000"/>
              <a:gd name="T83" fmla="*/ 462 h 697"/>
              <a:gd name="T84" fmla="*/ 545 w 3000"/>
              <a:gd name="T85" fmla="*/ 489 h 697"/>
              <a:gd name="T86" fmla="*/ 388 w 3000"/>
              <a:gd name="T87" fmla="*/ 527 h 697"/>
              <a:gd name="T88" fmla="*/ 225 w 3000"/>
              <a:gd name="T89" fmla="*/ 574 h 697"/>
              <a:gd name="T90" fmla="*/ 110 w 3000"/>
              <a:gd name="T91" fmla="*/ 612 h 697"/>
              <a:gd name="T92" fmla="*/ 38 w 3000"/>
              <a:gd name="T93" fmla="*/ 641 h 697"/>
              <a:gd name="T94" fmla="*/ 4 w 3000"/>
              <a:gd name="T95" fmla="*/ 655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00" h="697">
                <a:moveTo>
                  <a:pt x="0" y="657"/>
                </a:moveTo>
                <a:lnTo>
                  <a:pt x="94" y="697"/>
                </a:lnTo>
                <a:lnTo>
                  <a:pt x="96" y="691"/>
                </a:lnTo>
                <a:lnTo>
                  <a:pt x="106" y="686"/>
                </a:lnTo>
                <a:lnTo>
                  <a:pt x="123" y="680"/>
                </a:lnTo>
                <a:lnTo>
                  <a:pt x="146" y="672"/>
                </a:lnTo>
                <a:lnTo>
                  <a:pt x="174" y="664"/>
                </a:lnTo>
                <a:lnTo>
                  <a:pt x="209" y="655"/>
                </a:lnTo>
                <a:lnTo>
                  <a:pt x="251" y="646"/>
                </a:lnTo>
                <a:lnTo>
                  <a:pt x="296" y="636"/>
                </a:lnTo>
                <a:lnTo>
                  <a:pt x="402" y="614"/>
                </a:lnTo>
                <a:lnTo>
                  <a:pt x="523" y="591"/>
                </a:lnTo>
                <a:lnTo>
                  <a:pt x="661" y="565"/>
                </a:lnTo>
                <a:lnTo>
                  <a:pt x="809" y="540"/>
                </a:lnTo>
                <a:lnTo>
                  <a:pt x="966" y="513"/>
                </a:lnTo>
                <a:lnTo>
                  <a:pt x="1130" y="486"/>
                </a:lnTo>
                <a:lnTo>
                  <a:pt x="1297" y="459"/>
                </a:lnTo>
                <a:lnTo>
                  <a:pt x="1467" y="431"/>
                </a:lnTo>
                <a:lnTo>
                  <a:pt x="1635" y="406"/>
                </a:lnTo>
                <a:lnTo>
                  <a:pt x="1799" y="380"/>
                </a:lnTo>
                <a:lnTo>
                  <a:pt x="1956" y="356"/>
                </a:lnTo>
                <a:lnTo>
                  <a:pt x="2105" y="335"/>
                </a:lnTo>
                <a:lnTo>
                  <a:pt x="2175" y="324"/>
                </a:lnTo>
                <a:lnTo>
                  <a:pt x="2242" y="313"/>
                </a:lnTo>
                <a:lnTo>
                  <a:pt x="2304" y="301"/>
                </a:lnTo>
                <a:lnTo>
                  <a:pt x="2363" y="289"/>
                </a:lnTo>
                <a:lnTo>
                  <a:pt x="2421" y="278"/>
                </a:lnTo>
                <a:lnTo>
                  <a:pt x="2473" y="265"/>
                </a:lnTo>
                <a:lnTo>
                  <a:pt x="2523" y="252"/>
                </a:lnTo>
                <a:lnTo>
                  <a:pt x="2571" y="240"/>
                </a:lnTo>
                <a:lnTo>
                  <a:pt x="2615" y="227"/>
                </a:lnTo>
                <a:lnTo>
                  <a:pt x="2656" y="214"/>
                </a:lnTo>
                <a:lnTo>
                  <a:pt x="2694" y="201"/>
                </a:lnTo>
                <a:lnTo>
                  <a:pt x="2730" y="189"/>
                </a:lnTo>
                <a:lnTo>
                  <a:pt x="2763" y="176"/>
                </a:lnTo>
                <a:lnTo>
                  <a:pt x="2794" y="163"/>
                </a:lnTo>
                <a:lnTo>
                  <a:pt x="2822" y="151"/>
                </a:lnTo>
                <a:lnTo>
                  <a:pt x="2848" y="139"/>
                </a:lnTo>
                <a:lnTo>
                  <a:pt x="2871" y="127"/>
                </a:lnTo>
                <a:lnTo>
                  <a:pt x="2892" y="116"/>
                </a:lnTo>
                <a:lnTo>
                  <a:pt x="2911" y="105"/>
                </a:lnTo>
                <a:lnTo>
                  <a:pt x="2928" y="95"/>
                </a:lnTo>
                <a:lnTo>
                  <a:pt x="2943" y="84"/>
                </a:lnTo>
                <a:lnTo>
                  <a:pt x="2956" y="74"/>
                </a:lnTo>
                <a:lnTo>
                  <a:pt x="2967" y="65"/>
                </a:lnTo>
                <a:lnTo>
                  <a:pt x="2977" y="58"/>
                </a:lnTo>
                <a:lnTo>
                  <a:pt x="2984" y="49"/>
                </a:lnTo>
                <a:lnTo>
                  <a:pt x="2991" y="43"/>
                </a:lnTo>
                <a:lnTo>
                  <a:pt x="2995" y="36"/>
                </a:lnTo>
                <a:lnTo>
                  <a:pt x="2998" y="31"/>
                </a:lnTo>
                <a:lnTo>
                  <a:pt x="2999" y="27"/>
                </a:lnTo>
                <a:lnTo>
                  <a:pt x="3000" y="24"/>
                </a:lnTo>
                <a:lnTo>
                  <a:pt x="2999" y="21"/>
                </a:lnTo>
                <a:lnTo>
                  <a:pt x="2997" y="19"/>
                </a:lnTo>
                <a:lnTo>
                  <a:pt x="2944" y="0"/>
                </a:lnTo>
                <a:lnTo>
                  <a:pt x="2939" y="3"/>
                </a:lnTo>
                <a:lnTo>
                  <a:pt x="2922" y="9"/>
                </a:lnTo>
                <a:lnTo>
                  <a:pt x="2893" y="18"/>
                </a:lnTo>
                <a:lnTo>
                  <a:pt x="2853" y="32"/>
                </a:lnTo>
                <a:lnTo>
                  <a:pt x="2802" y="48"/>
                </a:lnTo>
                <a:lnTo>
                  <a:pt x="2738" y="66"/>
                </a:lnTo>
                <a:lnTo>
                  <a:pt x="2663" y="88"/>
                </a:lnTo>
                <a:lnTo>
                  <a:pt x="2574" y="110"/>
                </a:lnTo>
                <a:lnTo>
                  <a:pt x="2473" y="136"/>
                </a:lnTo>
                <a:lnTo>
                  <a:pt x="2359" y="162"/>
                </a:lnTo>
                <a:lnTo>
                  <a:pt x="2233" y="190"/>
                </a:lnTo>
                <a:lnTo>
                  <a:pt x="2094" y="218"/>
                </a:lnTo>
                <a:lnTo>
                  <a:pt x="2020" y="233"/>
                </a:lnTo>
                <a:lnTo>
                  <a:pt x="1941" y="247"/>
                </a:lnTo>
                <a:lnTo>
                  <a:pt x="1860" y="262"/>
                </a:lnTo>
                <a:lnTo>
                  <a:pt x="1775" y="277"/>
                </a:lnTo>
                <a:lnTo>
                  <a:pt x="1688" y="291"/>
                </a:lnTo>
                <a:lnTo>
                  <a:pt x="1596" y="305"/>
                </a:lnTo>
                <a:lnTo>
                  <a:pt x="1501" y="320"/>
                </a:lnTo>
                <a:lnTo>
                  <a:pt x="1402" y="334"/>
                </a:lnTo>
                <a:lnTo>
                  <a:pt x="1304" y="349"/>
                </a:lnTo>
                <a:lnTo>
                  <a:pt x="1211" y="362"/>
                </a:lnTo>
                <a:lnTo>
                  <a:pt x="1121" y="377"/>
                </a:lnTo>
                <a:lnTo>
                  <a:pt x="1035" y="391"/>
                </a:lnTo>
                <a:lnTo>
                  <a:pt x="954" y="406"/>
                </a:lnTo>
                <a:lnTo>
                  <a:pt x="876" y="419"/>
                </a:lnTo>
                <a:lnTo>
                  <a:pt x="803" y="434"/>
                </a:lnTo>
                <a:lnTo>
                  <a:pt x="733" y="448"/>
                </a:lnTo>
                <a:lnTo>
                  <a:pt x="666" y="462"/>
                </a:lnTo>
                <a:lnTo>
                  <a:pt x="604" y="475"/>
                </a:lnTo>
                <a:lnTo>
                  <a:pt x="545" y="489"/>
                </a:lnTo>
                <a:lnTo>
                  <a:pt x="488" y="502"/>
                </a:lnTo>
                <a:lnTo>
                  <a:pt x="388" y="527"/>
                </a:lnTo>
                <a:lnTo>
                  <a:pt x="300" y="552"/>
                </a:lnTo>
                <a:lnTo>
                  <a:pt x="225" y="574"/>
                </a:lnTo>
                <a:lnTo>
                  <a:pt x="162" y="595"/>
                </a:lnTo>
                <a:lnTo>
                  <a:pt x="110" y="612"/>
                </a:lnTo>
                <a:lnTo>
                  <a:pt x="69" y="628"/>
                </a:lnTo>
                <a:lnTo>
                  <a:pt x="38" y="641"/>
                </a:lnTo>
                <a:lnTo>
                  <a:pt x="17" y="649"/>
                </a:lnTo>
                <a:lnTo>
                  <a:pt x="4" y="655"/>
                </a:lnTo>
                <a:lnTo>
                  <a:pt x="0" y="657"/>
                </a:lnTo>
                <a:close/>
              </a:path>
            </a:pathLst>
          </a:custGeom>
          <a:solidFill>
            <a:srgbClr val="FEFEF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a:lnSpc>
                <a:spcPct val="120000"/>
              </a:lnSpc>
            </a:pPr>
            <a:endParaRPr lang="id-ID">
              <a:latin typeface="微软雅黑" panose="020B0503020204020204" charset="-122"/>
              <a:ea typeface="微软雅黑" panose="020B0503020204020204" charset="-122"/>
            </a:endParaRPr>
          </a:p>
        </p:txBody>
      </p:sp>
      <p:cxnSp>
        <p:nvCxnSpPr>
          <p:cNvPr id="13" name="Straight Connector 15"/>
          <p:cNvCxnSpPr/>
          <p:nvPr>
            <p:custDataLst>
              <p:tags r:id="rId9"/>
            </p:custDataLst>
          </p:nvPr>
        </p:nvCxnSpPr>
        <p:spPr>
          <a:xfrm flipH="1" flipV="1">
            <a:off x="678930" y="4093445"/>
            <a:ext cx="1" cy="1785735"/>
          </a:xfrm>
          <a:prstGeom prst="line">
            <a:avLst/>
          </a:prstGeom>
          <a:ln>
            <a:headEnd type="none"/>
            <a:tailEnd type="oval"/>
          </a:ln>
        </p:spPr>
        <p:style>
          <a:lnRef idx="3">
            <a:schemeClr val="accent6"/>
          </a:lnRef>
          <a:fillRef idx="0">
            <a:schemeClr val="accent6"/>
          </a:fillRef>
          <a:effectRef idx="2">
            <a:schemeClr val="accent6"/>
          </a:effectRef>
          <a:fontRef idx="minor">
            <a:schemeClr val="tx1"/>
          </a:fontRef>
        </p:style>
      </p:cxnSp>
      <p:sp>
        <p:nvSpPr>
          <p:cNvPr id="14" name="TextBox 16"/>
          <p:cNvSpPr txBox="1"/>
          <p:nvPr>
            <p:custDataLst>
              <p:tags r:id="rId10"/>
            </p:custDataLst>
          </p:nvPr>
        </p:nvSpPr>
        <p:spPr>
          <a:xfrm>
            <a:off x="648003" y="5572029"/>
            <a:ext cx="1700530" cy="397806"/>
          </a:xfrm>
          <a:prstGeom prst="rect">
            <a:avLst/>
          </a:prstGeom>
          <a:noFill/>
        </p:spPr>
        <p:txBody>
          <a:bodyPr wrap="square" tIns="0" rtlCol="0">
            <a:noAutofit/>
          </a:bodyPr>
          <a:lstStyle/>
          <a:p>
            <a:pPr>
              <a:lnSpc>
                <a:spcPct val="100000"/>
              </a:lnSpc>
            </a:pPr>
            <a:r>
              <a:rPr lang="en-US" altLang="zh-CN"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1952</a:t>
            </a:r>
            <a:r>
              <a:rPr lang="zh-CN" altLang="en-US"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年</a:t>
            </a:r>
          </a:p>
        </p:txBody>
      </p:sp>
      <p:sp>
        <p:nvSpPr>
          <p:cNvPr id="15" name="TextBox 17"/>
          <p:cNvSpPr txBox="1"/>
          <p:nvPr>
            <p:custDataLst>
              <p:tags r:id="rId11"/>
            </p:custDataLst>
          </p:nvPr>
        </p:nvSpPr>
        <p:spPr>
          <a:xfrm>
            <a:off x="670088" y="4168623"/>
            <a:ext cx="1694867" cy="324849"/>
          </a:xfrm>
          <a:prstGeom prst="rect">
            <a:avLst/>
          </a:prstGeom>
          <a:solidFill>
            <a:srgbClr val="1F74AD"/>
          </a:solidFill>
        </p:spPr>
        <p:txBody>
          <a:bodyPr wrap="square" lIns="90000" tIns="46800" rIns="90000" bIns="0" rtlCol="0" anchor="b" anchorCtr="0">
            <a:noAutofit/>
          </a:bodyPr>
          <a:lstStyle/>
          <a:p>
            <a:pPr>
              <a:lnSpc>
                <a:spcPct val="120000"/>
              </a:lnSpc>
            </a:pPr>
            <a:r>
              <a:rPr lang="zh-CN" altLang="en-US" sz="2000" b="1" spc="300" dirty="0">
                <a:solidFill>
                  <a:sysClr val="window" lastClr="FFFFFF"/>
                </a:solidFill>
                <a:latin typeface="微软雅黑" panose="020B0503020204020204" charset="-122"/>
                <a:ea typeface="微软雅黑" panose="020B0503020204020204" charset="-122"/>
              </a:rPr>
              <a:t>煤钢共同体</a:t>
            </a:r>
          </a:p>
        </p:txBody>
      </p:sp>
      <p:cxnSp>
        <p:nvCxnSpPr>
          <p:cNvPr id="16" name="Straight Connector 15"/>
          <p:cNvCxnSpPr/>
          <p:nvPr>
            <p:custDataLst>
              <p:tags r:id="rId12"/>
            </p:custDataLst>
          </p:nvPr>
        </p:nvCxnSpPr>
        <p:spPr>
          <a:xfrm flipV="1">
            <a:off x="2494870" y="3246147"/>
            <a:ext cx="0" cy="2582233"/>
          </a:xfrm>
          <a:prstGeom prst="line">
            <a:avLst/>
          </a:prstGeom>
          <a:ln>
            <a:headEnd type="none"/>
            <a:tailEnd type="oval"/>
          </a:ln>
        </p:spPr>
        <p:style>
          <a:lnRef idx="3">
            <a:schemeClr val="accent6"/>
          </a:lnRef>
          <a:fillRef idx="0">
            <a:schemeClr val="accent6"/>
          </a:fillRef>
          <a:effectRef idx="2">
            <a:schemeClr val="accent6"/>
          </a:effectRef>
          <a:fontRef idx="minor">
            <a:schemeClr val="tx1"/>
          </a:fontRef>
        </p:style>
      </p:cxnSp>
      <p:sp>
        <p:nvSpPr>
          <p:cNvPr id="17" name="TextBox 17"/>
          <p:cNvSpPr txBox="1"/>
          <p:nvPr>
            <p:custDataLst>
              <p:tags r:id="rId13"/>
            </p:custDataLst>
          </p:nvPr>
        </p:nvSpPr>
        <p:spPr>
          <a:xfrm>
            <a:off x="2494869" y="3311331"/>
            <a:ext cx="1873707" cy="682002"/>
          </a:xfrm>
          <a:prstGeom prst="rect">
            <a:avLst/>
          </a:prstGeom>
          <a:solidFill>
            <a:srgbClr val="FFC000"/>
          </a:solidFill>
        </p:spPr>
        <p:txBody>
          <a:bodyPr wrap="square" lIns="90000" tIns="46800" rIns="90000" bIns="0" rtlCol="0" anchor="b" anchorCtr="0">
            <a:noAutofit/>
          </a:bodyPr>
          <a:lstStyle/>
          <a:p>
            <a:pPr>
              <a:lnSpc>
                <a:spcPct val="120000"/>
              </a:lnSpc>
            </a:pPr>
            <a:r>
              <a:rPr lang="zh-CN" altLang="en-US" sz="2000" b="1" spc="-100" dirty="0">
                <a:solidFill>
                  <a:sysClr val="window" lastClr="FFFFFF"/>
                </a:solidFill>
                <a:uFillTx/>
                <a:latin typeface="+mn-ea"/>
              </a:rPr>
              <a:t>经济共同体</a:t>
            </a:r>
            <a:endParaRPr lang="en-US" altLang="zh-CN" sz="2000" b="1" spc="-100" dirty="0">
              <a:solidFill>
                <a:sysClr val="window" lastClr="FFFFFF"/>
              </a:solidFill>
              <a:uFillTx/>
              <a:latin typeface="+mn-ea"/>
            </a:endParaRPr>
          </a:p>
          <a:p>
            <a:pPr>
              <a:lnSpc>
                <a:spcPct val="120000"/>
              </a:lnSpc>
            </a:pPr>
            <a:r>
              <a:rPr lang="zh-CN" altLang="en-US" sz="2000" b="1" spc="-100" dirty="0">
                <a:solidFill>
                  <a:sysClr val="window" lastClr="FFFFFF"/>
                </a:solidFill>
                <a:uFillTx/>
                <a:latin typeface="+mn-ea"/>
              </a:rPr>
              <a:t>原子能共同体</a:t>
            </a:r>
            <a:endParaRPr lang="zh-CN" sz="2000" b="1" spc="-100" dirty="0">
              <a:solidFill>
                <a:sysClr val="window" lastClr="FFFFFF"/>
              </a:solidFill>
              <a:uFillTx/>
              <a:latin typeface="+mn-ea"/>
            </a:endParaRPr>
          </a:p>
        </p:txBody>
      </p:sp>
      <p:cxnSp>
        <p:nvCxnSpPr>
          <p:cNvPr id="18" name="Straight Connector 15"/>
          <p:cNvCxnSpPr/>
          <p:nvPr>
            <p:custDataLst>
              <p:tags r:id="rId14"/>
            </p:custDataLst>
          </p:nvPr>
        </p:nvCxnSpPr>
        <p:spPr>
          <a:xfrm flipV="1">
            <a:off x="4426905" y="2597927"/>
            <a:ext cx="1" cy="2620628"/>
          </a:xfrm>
          <a:prstGeom prst="line">
            <a:avLst/>
          </a:prstGeom>
          <a:ln>
            <a:headEnd type="none"/>
            <a:tailEnd type="oval"/>
          </a:ln>
        </p:spPr>
        <p:style>
          <a:lnRef idx="3">
            <a:schemeClr val="accent6"/>
          </a:lnRef>
          <a:fillRef idx="0">
            <a:schemeClr val="accent6"/>
          </a:fillRef>
          <a:effectRef idx="2">
            <a:schemeClr val="accent6"/>
          </a:effectRef>
          <a:fontRef idx="minor">
            <a:schemeClr val="tx1"/>
          </a:fontRef>
        </p:style>
      </p:cxnSp>
      <p:sp>
        <p:nvSpPr>
          <p:cNvPr id="19" name="TextBox 17"/>
          <p:cNvSpPr txBox="1"/>
          <p:nvPr>
            <p:custDataLst>
              <p:tags r:id="rId15"/>
            </p:custDataLst>
          </p:nvPr>
        </p:nvSpPr>
        <p:spPr>
          <a:xfrm>
            <a:off x="4418065" y="2713746"/>
            <a:ext cx="1531278" cy="386693"/>
          </a:xfrm>
          <a:prstGeom prst="rect">
            <a:avLst/>
          </a:prstGeom>
          <a:solidFill>
            <a:srgbClr val="1AA3AA"/>
          </a:solidFill>
        </p:spPr>
        <p:txBody>
          <a:bodyPr wrap="square" lIns="90000" tIns="46800" rIns="90000" bIns="0" rtlCol="0" anchor="b" anchorCtr="0">
            <a:normAutofit lnSpcReduction="10000"/>
          </a:bodyPr>
          <a:lstStyle/>
          <a:p>
            <a:pPr>
              <a:lnSpc>
                <a:spcPct val="120000"/>
              </a:lnSpc>
            </a:pPr>
            <a:r>
              <a:rPr lang="zh-CN" altLang="en-US" sz="2000" b="1" spc="-100" dirty="0">
                <a:solidFill>
                  <a:sysClr val="window" lastClr="FFFFFF"/>
                </a:solidFill>
                <a:uFillTx/>
                <a:latin typeface="微软雅黑" panose="020B0503020204020204" charset="-122"/>
                <a:ea typeface="微软雅黑" panose="020B0503020204020204" charset="-122"/>
              </a:rPr>
              <a:t>欧洲共同体</a:t>
            </a:r>
          </a:p>
        </p:txBody>
      </p:sp>
      <p:cxnSp>
        <p:nvCxnSpPr>
          <p:cNvPr id="20" name="Straight Connector 15"/>
          <p:cNvCxnSpPr/>
          <p:nvPr>
            <p:custDataLst>
              <p:tags r:id="rId16"/>
            </p:custDataLst>
          </p:nvPr>
        </p:nvCxnSpPr>
        <p:spPr>
          <a:xfrm flipV="1">
            <a:off x="6213867" y="2068752"/>
            <a:ext cx="1" cy="2092383"/>
          </a:xfrm>
          <a:prstGeom prst="line">
            <a:avLst/>
          </a:prstGeom>
          <a:ln>
            <a:headEnd type="none"/>
            <a:tailEnd type="oval"/>
          </a:ln>
        </p:spPr>
        <p:style>
          <a:lnRef idx="3">
            <a:schemeClr val="accent6"/>
          </a:lnRef>
          <a:fillRef idx="0">
            <a:schemeClr val="accent6"/>
          </a:fillRef>
          <a:effectRef idx="2">
            <a:schemeClr val="accent6"/>
          </a:effectRef>
          <a:fontRef idx="minor">
            <a:schemeClr val="tx1"/>
          </a:fontRef>
        </p:style>
      </p:cxnSp>
      <p:sp>
        <p:nvSpPr>
          <p:cNvPr id="21" name="TextBox 17"/>
          <p:cNvSpPr txBox="1"/>
          <p:nvPr>
            <p:custDataLst>
              <p:tags r:id="rId17"/>
            </p:custDataLst>
          </p:nvPr>
        </p:nvSpPr>
        <p:spPr>
          <a:xfrm>
            <a:off x="6205026" y="2113451"/>
            <a:ext cx="1531278" cy="386693"/>
          </a:xfrm>
          <a:prstGeom prst="rect">
            <a:avLst/>
          </a:prstGeom>
          <a:solidFill>
            <a:srgbClr val="69A35B"/>
          </a:solidFill>
        </p:spPr>
        <p:txBody>
          <a:bodyPr wrap="square" lIns="90000" tIns="46800" rIns="90000" bIns="0" rtlCol="0" anchor="b" anchorCtr="0">
            <a:normAutofit lnSpcReduction="10000"/>
          </a:bodyPr>
          <a:lstStyle/>
          <a:p>
            <a:pPr>
              <a:lnSpc>
                <a:spcPct val="120000"/>
              </a:lnSpc>
            </a:pPr>
            <a:r>
              <a:rPr lang="zh-CN" altLang="en-US" sz="2000" b="1" spc="300" dirty="0">
                <a:solidFill>
                  <a:sysClr val="window" lastClr="FFFFFF"/>
                </a:solidFill>
                <a:latin typeface="微软雅黑" panose="020B0503020204020204" charset="-122"/>
                <a:ea typeface="微软雅黑" panose="020B0503020204020204" charset="-122"/>
              </a:rPr>
              <a:t>欧盟成立</a:t>
            </a:r>
          </a:p>
        </p:txBody>
      </p:sp>
      <p:cxnSp>
        <p:nvCxnSpPr>
          <p:cNvPr id="22" name="Straight Connector 15"/>
          <p:cNvCxnSpPr/>
          <p:nvPr>
            <p:custDataLst>
              <p:tags r:id="rId18"/>
            </p:custDataLst>
          </p:nvPr>
        </p:nvCxnSpPr>
        <p:spPr>
          <a:xfrm flipH="1" flipV="1">
            <a:off x="7973252" y="1170239"/>
            <a:ext cx="445" cy="2090293"/>
          </a:xfrm>
          <a:prstGeom prst="line">
            <a:avLst/>
          </a:prstGeom>
          <a:ln>
            <a:headEnd type="none"/>
            <a:tailEnd type="oval"/>
          </a:ln>
        </p:spPr>
        <p:style>
          <a:lnRef idx="3">
            <a:schemeClr val="accent6"/>
          </a:lnRef>
          <a:fillRef idx="0">
            <a:schemeClr val="accent6"/>
          </a:fillRef>
          <a:effectRef idx="2">
            <a:schemeClr val="accent6"/>
          </a:effectRef>
          <a:fontRef idx="minor">
            <a:schemeClr val="tx1"/>
          </a:fontRef>
        </p:style>
      </p:cxnSp>
      <p:sp>
        <p:nvSpPr>
          <p:cNvPr id="23" name="TextBox 17"/>
          <p:cNvSpPr txBox="1"/>
          <p:nvPr>
            <p:custDataLst>
              <p:tags r:id="rId19"/>
            </p:custDataLst>
          </p:nvPr>
        </p:nvSpPr>
        <p:spPr>
          <a:xfrm>
            <a:off x="7973697" y="1245416"/>
            <a:ext cx="1531278" cy="386693"/>
          </a:xfrm>
          <a:prstGeom prst="rect">
            <a:avLst/>
          </a:prstGeom>
          <a:solidFill>
            <a:srgbClr val="FFFF00"/>
          </a:solidFill>
        </p:spPr>
        <p:txBody>
          <a:bodyPr wrap="square" lIns="90000" tIns="46800" rIns="90000" bIns="0" rtlCol="0" anchor="b" anchorCtr="0">
            <a:normAutofit lnSpcReduction="10000"/>
          </a:bodyPr>
          <a:lstStyle/>
          <a:p>
            <a:pPr>
              <a:lnSpc>
                <a:spcPct val="120000"/>
              </a:lnSpc>
            </a:pPr>
            <a:r>
              <a:rPr lang="zh-CN" altLang="en-US" sz="2000" b="1" spc="-100" dirty="0">
                <a:solidFill>
                  <a:sysClr val="window" lastClr="FFFFFF"/>
                </a:solidFill>
                <a:uFillTx/>
                <a:latin typeface="微软雅黑" panose="020B0503020204020204" charset="-122"/>
                <a:ea typeface="微软雅黑" panose="020B0503020204020204" charset="-122"/>
                <a:hlinkClick r:id="rId28" action="ppaction://hlinksldjump"/>
              </a:rPr>
              <a:t>欧元</a:t>
            </a:r>
            <a:r>
              <a:rPr lang="zh-CN" altLang="en-US" sz="2000" b="1" spc="-100" dirty="0">
                <a:solidFill>
                  <a:sysClr val="window" lastClr="FFFFFF"/>
                </a:solidFill>
                <a:latin typeface="微软雅黑" panose="020B0503020204020204" charset="-122"/>
                <a:ea typeface="微软雅黑" panose="020B0503020204020204" charset="-122"/>
                <a:hlinkClick r:id="rId29" action="ppaction://hlinksldjump"/>
              </a:rPr>
              <a:t>启用</a:t>
            </a:r>
            <a:endParaRPr lang="zh-CN" altLang="en-US" sz="2000" b="1" spc="-100" dirty="0">
              <a:solidFill>
                <a:sysClr val="window" lastClr="FFFFFF"/>
              </a:solidFill>
              <a:uFillTx/>
              <a:latin typeface="微软雅黑" panose="020B0503020204020204" charset="-122"/>
              <a:ea typeface="微软雅黑" panose="020B0503020204020204" charset="-122"/>
            </a:endParaRPr>
          </a:p>
        </p:txBody>
      </p:sp>
      <p:sp>
        <p:nvSpPr>
          <p:cNvPr id="24" name="TextBox 16"/>
          <p:cNvSpPr txBox="1"/>
          <p:nvPr>
            <p:custDataLst>
              <p:tags r:id="rId20"/>
            </p:custDataLst>
          </p:nvPr>
        </p:nvSpPr>
        <p:spPr>
          <a:xfrm>
            <a:off x="2473118" y="5542974"/>
            <a:ext cx="1700530" cy="354330"/>
          </a:xfrm>
          <a:prstGeom prst="rect">
            <a:avLst/>
          </a:prstGeom>
          <a:noFill/>
        </p:spPr>
        <p:txBody>
          <a:bodyPr wrap="square" tIns="0" rtlCol="0">
            <a:noAutofit/>
          </a:bodyPr>
          <a:lstStyle/>
          <a:p>
            <a:pPr>
              <a:lnSpc>
                <a:spcPct val="100000"/>
              </a:lnSpc>
            </a:pPr>
            <a:r>
              <a:rPr lang="en-US" altLang="zh-CN"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1958</a:t>
            </a:r>
            <a:r>
              <a:rPr lang="zh-CN" altLang="en-US"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年</a:t>
            </a:r>
          </a:p>
        </p:txBody>
      </p:sp>
      <p:sp>
        <p:nvSpPr>
          <p:cNvPr id="25" name="TextBox 16"/>
          <p:cNvSpPr txBox="1"/>
          <p:nvPr>
            <p:custDataLst>
              <p:tags r:id="rId21"/>
            </p:custDataLst>
          </p:nvPr>
        </p:nvSpPr>
        <p:spPr>
          <a:xfrm>
            <a:off x="4458622" y="4858963"/>
            <a:ext cx="1251298" cy="325016"/>
          </a:xfrm>
          <a:prstGeom prst="rect">
            <a:avLst/>
          </a:prstGeom>
          <a:noFill/>
        </p:spPr>
        <p:txBody>
          <a:bodyPr wrap="square" tIns="0" rtlCol="0">
            <a:noAutofit/>
          </a:bodyPr>
          <a:lstStyle/>
          <a:p>
            <a:pPr>
              <a:lnSpc>
                <a:spcPct val="100000"/>
              </a:lnSpc>
            </a:pPr>
            <a:r>
              <a:rPr lang="en-US"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1967</a:t>
            </a:r>
            <a:r>
              <a:rPr lang="zh-CN" altLang="en-US"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年</a:t>
            </a:r>
          </a:p>
        </p:txBody>
      </p:sp>
      <p:sp>
        <p:nvSpPr>
          <p:cNvPr id="26" name="TextBox 16"/>
          <p:cNvSpPr txBox="1"/>
          <p:nvPr>
            <p:custDataLst>
              <p:tags r:id="rId22"/>
            </p:custDataLst>
          </p:nvPr>
        </p:nvSpPr>
        <p:spPr>
          <a:xfrm>
            <a:off x="6223212" y="3868041"/>
            <a:ext cx="1136327" cy="296197"/>
          </a:xfrm>
          <a:prstGeom prst="rect">
            <a:avLst/>
          </a:prstGeom>
          <a:noFill/>
        </p:spPr>
        <p:txBody>
          <a:bodyPr wrap="square" tIns="0" rtlCol="0">
            <a:noAutofit/>
          </a:bodyPr>
          <a:lstStyle/>
          <a:p>
            <a:pPr>
              <a:lnSpc>
                <a:spcPct val="100000"/>
              </a:lnSpc>
            </a:pPr>
            <a:r>
              <a:rPr lang="en-US"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1993</a:t>
            </a:r>
            <a:r>
              <a:rPr lang="zh-CN" altLang="en-US"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年</a:t>
            </a:r>
          </a:p>
        </p:txBody>
      </p:sp>
      <p:sp>
        <p:nvSpPr>
          <p:cNvPr id="27" name="TextBox 16"/>
          <p:cNvSpPr txBox="1"/>
          <p:nvPr>
            <p:custDataLst>
              <p:tags r:id="rId23"/>
            </p:custDataLst>
          </p:nvPr>
        </p:nvSpPr>
        <p:spPr>
          <a:xfrm>
            <a:off x="7553192" y="3296854"/>
            <a:ext cx="1086086" cy="423851"/>
          </a:xfrm>
          <a:prstGeom prst="rect">
            <a:avLst/>
          </a:prstGeom>
          <a:noFill/>
        </p:spPr>
        <p:txBody>
          <a:bodyPr wrap="square" tIns="0" rtlCol="0">
            <a:noAutofit/>
          </a:bodyPr>
          <a:lstStyle/>
          <a:p>
            <a:pPr>
              <a:lnSpc>
                <a:spcPct val="100000"/>
              </a:lnSpc>
            </a:pPr>
            <a:r>
              <a:rPr lang="en-US"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2002</a:t>
            </a:r>
            <a:r>
              <a:rPr lang="zh-CN" altLang="en-US"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年</a:t>
            </a:r>
          </a:p>
        </p:txBody>
      </p:sp>
      <p:sp>
        <p:nvSpPr>
          <p:cNvPr id="28" name="TextBox 16"/>
          <p:cNvSpPr txBox="1"/>
          <p:nvPr>
            <p:custDataLst>
              <p:tags r:id="rId24"/>
            </p:custDataLst>
          </p:nvPr>
        </p:nvSpPr>
        <p:spPr>
          <a:xfrm>
            <a:off x="8646206" y="2673305"/>
            <a:ext cx="1522095" cy="354330"/>
          </a:xfrm>
          <a:prstGeom prst="rect">
            <a:avLst/>
          </a:prstGeom>
          <a:noFill/>
        </p:spPr>
        <p:txBody>
          <a:bodyPr wrap="square" tIns="0" rtlCol="0">
            <a:noAutofit/>
          </a:bodyPr>
          <a:lstStyle/>
          <a:p>
            <a:pPr>
              <a:lnSpc>
                <a:spcPct val="100000"/>
              </a:lnSpc>
            </a:pPr>
            <a:r>
              <a:rPr lang="en-US"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2007</a:t>
            </a:r>
            <a:r>
              <a:rPr lang="zh-CN" altLang="en-US"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年</a:t>
            </a:r>
          </a:p>
        </p:txBody>
      </p:sp>
      <p:sp>
        <p:nvSpPr>
          <p:cNvPr id="29" name="对话气泡: 圆角矩形 28"/>
          <p:cNvSpPr/>
          <p:nvPr/>
        </p:nvSpPr>
        <p:spPr>
          <a:xfrm>
            <a:off x="4308444" y="5356698"/>
            <a:ext cx="2205682" cy="879406"/>
          </a:xfrm>
          <a:prstGeom prst="wedgeRoundRectCallout">
            <a:avLst>
              <a:gd name="adj1" fmla="val -41881"/>
              <a:gd name="adj2" fmla="val -72996"/>
              <a:gd name="adj3" fmla="val 16667"/>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b="1" dirty="0"/>
              <a:t>法德为核心，意、荷、比、卢六国</a:t>
            </a:r>
          </a:p>
        </p:txBody>
      </p:sp>
      <p:sp>
        <p:nvSpPr>
          <p:cNvPr id="30" name="对话气泡: 圆角矩形 29"/>
          <p:cNvSpPr/>
          <p:nvPr/>
        </p:nvSpPr>
        <p:spPr>
          <a:xfrm>
            <a:off x="6046094" y="4366610"/>
            <a:ext cx="1828449" cy="551373"/>
          </a:xfrm>
          <a:prstGeom prst="wedgeRoundRectCallout">
            <a:avLst>
              <a:gd name="adj1" fmla="val -46304"/>
              <a:gd name="adj2" fmla="val -84549"/>
              <a:gd name="adj3" fmla="val 16667"/>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b="1" dirty="0">
                <a:latin typeface="+mn-ea"/>
              </a:rPr>
              <a:t>共</a:t>
            </a:r>
            <a:r>
              <a:rPr lang="en-US" altLang="zh-CN" sz="2000" b="1" dirty="0">
                <a:latin typeface="+mn-ea"/>
              </a:rPr>
              <a:t>12</a:t>
            </a:r>
            <a:r>
              <a:rPr lang="zh-CN" altLang="en-US" sz="2000" b="1" dirty="0">
                <a:latin typeface="+mn-ea"/>
              </a:rPr>
              <a:t>个成员国</a:t>
            </a:r>
          </a:p>
        </p:txBody>
      </p:sp>
      <p:sp>
        <p:nvSpPr>
          <p:cNvPr id="31" name="对话气泡: 圆角矩形 30"/>
          <p:cNvSpPr/>
          <p:nvPr/>
        </p:nvSpPr>
        <p:spPr>
          <a:xfrm>
            <a:off x="8559352" y="3283492"/>
            <a:ext cx="1891246" cy="551373"/>
          </a:xfrm>
          <a:prstGeom prst="wedgeRoundRectCallout">
            <a:avLst>
              <a:gd name="adj1" fmla="val -27343"/>
              <a:gd name="adj2" fmla="val -114032"/>
              <a:gd name="adj3" fmla="val 16667"/>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b="1" dirty="0">
                <a:latin typeface="+mn-ea"/>
              </a:rPr>
              <a:t>成员国达</a:t>
            </a:r>
            <a:r>
              <a:rPr lang="en-US" altLang="zh-CN" sz="2000" b="1" dirty="0">
                <a:latin typeface="+mn-ea"/>
              </a:rPr>
              <a:t>27</a:t>
            </a:r>
            <a:r>
              <a:rPr lang="zh-CN" altLang="en-US" sz="2000" b="1" dirty="0">
                <a:latin typeface="+mn-ea"/>
              </a:rPr>
              <a:t>个</a:t>
            </a:r>
          </a:p>
        </p:txBody>
      </p:sp>
      <p:sp>
        <p:nvSpPr>
          <p:cNvPr id="32" name="TextBox 16"/>
          <p:cNvSpPr txBox="1"/>
          <p:nvPr>
            <p:custDataLst>
              <p:tags r:id="rId25"/>
            </p:custDataLst>
          </p:nvPr>
        </p:nvSpPr>
        <p:spPr>
          <a:xfrm>
            <a:off x="10415815" y="2318255"/>
            <a:ext cx="1522095" cy="354330"/>
          </a:xfrm>
          <a:prstGeom prst="rect">
            <a:avLst/>
          </a:prstGeom>
          <a:noFill/>
        </p:spPr>
        <p:txBody>
          <a:bodyPr wrap="square" tIns="0" rtlCol="0">
            <a:noAutofit/>
          </a:bodyPr>
          <a:lstStyle/>
          <a:p>
            <a:pPr>
              <a:lnSpc>
                <a:spcPct val="100000"/>
              </a:lnSpc>
            </a:pPr>
            <a:r>
              <a:rPr lang="en-US"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2019</a:t>
            </a:r>
            <a:r>
              <a:rPr lang="zh-CN" altLang="en-US" b="1" spc="150" dirty="0">
                <a:solidFill>
                  <a:schemeClr val="tx1"/>
                </a:solidFill>
                <a:latin typeface="仿宋" panose="02010609060101010101" pitchFamily="49" charset="-122"/>
                <a:ea typeface="仿宋" panose="02010609060101010101" pitchFamily="49" charset="-122"/>
                <a:cs typeface="仿宋" panose="02010609060101010101" pitchFamily="49" charset="-122"/>
              </a:rPr>
              <a:t>年</a:t>
            </a:r>
          </a:p>
        </p:txBody>
      </p:sp>
      <p:cxnSp>
        <p:nvCxnSpPr>
          <p:cNvPr id="33" name="Straight Connector 15"/>
          <p:cNvCxnSpPr/>
          <p:nvPr>
            <p:custDataLst>
              <p:tags r:id="rId26"/>
            </p:custDataLst>
          </p:nvPr>
        </p:nvCxnSpPr>
        <p:spPr>
          <a:xfrm>
            <a:off x="10935479" y="2524432"/>
            <a:ext cx="1" cy="1425201"/>
          </a:xfrm>
          <a:prstGeom prst="line">
            <a:avLst/>
          </a:prstGeom>
          <a:ln>
            <a:headEnd type="none"/>
            <a:tailEnd type="oval"/>
          </a:ln>
        </p:spPr>
        <p:style>
          <a:lnRef idx="3">
            <a:schemeClr val="accent6"/>
          </a:lnRef>
          <a:fillRef idx="0">
            <a:schemeClr val="accent6"/>
          </a:fillRef>
          <a:effectRef idx="2">
            <a:schemeClr val="accent6"/>
          </a:effectRef>
          <a:fontRef idx="minor">
            <a:schemeClr val="tx1"/>
          </a:fontRef>
        </p:style>
      </p:cxnSp>
      <p:sp>
        <p:nvSpPr>
          <p:cNvPr id="34" name="对话气泡: 圆角矩形 33"/>
          <p:cNvSpPr/>
          <p:nvPr/>
        </p:nvSpPr>
        <p:spPr>
          <a:xfrm>
            <a:off x="10214700" y="4138927"/>
            <a:ext cx="1818063" cy="551373"/>
          </a:xfrm>
          <a:prstGeom prst="wedgeRoundRectCallout">
            <a:avLst>
              <a:gd name="adj1" fmla="val -14231"/>
              <a:gd name="adj2" fmla="val -75336"/>
              <a:gd name="adj3" fmla="val 16667"/>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t>英国脱欧</a:t>
            </a:r>
          </a:p>
        </p:txBody>
      </p:sp>
      <p:sp>
        <p:nvSpPr>
          <p:cNvPr id="35" name="矩形 34"/>
          <p:cNvSpPr/>
          <p:nvPr/>
        </p:nvSpPr>
        <p:spPr>
          <a:xfrm>
            <a:off x="363551" y="1030227"/>
            <a:ext cx="6530955" cy="461665"/>
          </a:xfrm>
          <a:prstGeom prst="rect">
            <a:avLst/>
          </a:prstGeom>
        </p:spPr>
        <p:txBody>
          <a:bodyPr wrap="none">
            <a:spAutoFit/>
          </a:bodyPr>
          <a:lstStyle/>
          <a:p>
            <a:pPr>
              <a:spcAft>
                <a:spcPts val="0"/>
              </a:spcAft>
            </a:pPr>
            <a:r>
              <a:rPr lang="zh-CN" altLang="zh-CN" sz="2400" dirty="0">
                <a:latin typeface="+mn-ea"/>
                <a:cs typeface="Times New Roman" panose="02020603050405020304" pitchFamily="18" charset="0"/>
              </a:rPr>
              <a:t>（</a:t>
            </a:r>
            <a:r>
              <a:rPr lang="en-US" altLang="zh-CN" sz="2400" dirty="0">
                <a:latin typeface="+mn-ea"/>
                <a:cs typeface="Times New Roman" panose="02020603050405020304" pitchFamily="18" charset="0"/>
              </a:rPr>
              <a:t>1</a:t>
            </a:r>
            <a:r>
              <a:rPr lang="zh-CN" altLang="zh-CN" sz="2400" dirty="0">
                <a:latin typeface="+mn-ea"/>
                <a:cs typeface="Times New Roman" panose="02020603050405020304" pitchFamily="18" charset="0"/>
              </a:rPr>
              <a:t>）欧盟是经济一体化程度最高的区域组织；</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55424" y="208717"/>
            <a:ext cx="8139430" cy="460375"/>
          </a:xfrm>
          <a:prstGeom prst="rect">
            <a:avLst/>
          </a:prstGeom>
        </p:spPr>
        <p:txBody>
          <a:bodyPr wrap="none">
            <a:spAutoFit/>
          </a:bodyPr>
          <a:lstStyle/>
          <a:p>
            <a:pPr>
              <a:spcAft>
                <a:spcPts val="0"/>
              </a:spcAft>
            </a:pPr>
            <a:r>
              <a:rPr lang="zh-CN" altLang="zh-CN" sz="2400" dirty="0">
                <a:latin typeface="+mn-ea"/>
                <a:cs typeface="Times New Roman" panose="02020603050405020304" pitchFamily="18" charset="0"/>
              </a:rPr>
              <a:t>（</a:t>
            </a:r>
            <a:r>
              <a:rPr lang="en-US" altLang="zh-CN" sz="2400" dirty="0">
                <a:latin typeface="+mn-ea"/>
                <a:cs typeface="Times New Roman" panose="02020603050405020304" pitchFamily="18" charset="0"/>
              </a:rPr>
              <a:t>2</a:t>
            </a:r>
            <a:r>
              <a:rPr lang="zh-CN" altLang="zh-CN" sz="2400" dirty="0">
                <a:latin typeface="+mn-ea"/>
                <a:cs typeface="Times New Roman" panose="02020603050405020304" pitchFamily="18" charset="0"/>
              </a:rPr>
              <a:t>）美、加、墨组成的北美自由贸易区（</a:t>
            </a:r>
            <a:r>
              <a:rPr lang="en-US" altLang="zh-CN" sz="2400" dirty="0">
                <a:latin typeface="+mn-ea"/>
                <a:cs typeface="Times New Roman" panose="02020603050405020304" pitchFamily="18" charset="0"/>
              </a:rPr>
              <a:t>1994</a:t>
            </a:r>
            <a:r>
              <a:rPr lang="zh-CN" altLang="en-US" sz="2400" dirty="0">
                <a:latin typeface="+mn-ea"/>
                <a:cs typeface="Times New Roman" panose="02020603050405020304" pitchFamily="18" charset="0"/>
              </a:rPr>
              <a:t>年成立</a:t>
            </a:r>
            <a:r>
              <a:rPr lang="zh-CN" altLang="zh-CN" sz="2400" dirty="0">
                <a:latin typeface="+mn-ea"/>
                <a:cs typeface="Times New Roman" panose="02020603050405020304" pitchFamily="18" charset="0"/>
              </a:rPr>
              <a:t>）；</a:t>
            </a:r>
          </a:p>
        </p:txBody>
      </p:sp>
      <p:pic>
        <p:nvPicPr>
          <p:cNvPr id="6" name="图片 5"/>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320040" y="813435"/>
            <a:ext cx="3655695" cy="2661285"/>
          </a:xfrm>
          <a:prstGeom prst="rect">
            <a:avLst/>
          </a:prstGeom>
          <a:ln>
            <a:noFill/>
          </a:ln>
          <a:effectLst>
            <a:outerShdw blurRad="190500" algn="tl" rotWithShape="0">
              <a:srgbClr val="000000">
                <a:alpha val="70000"/>
              </a:srgbClr>
            </a:outerShdw>
          </a:effectLst>
        </p:spPr>
      </p:pic>
      <p:pic>
        <p:nvPicPr>
          <p:cNvPr id="7" name="图片 6"/>
          <p:cNvPicPr>
            <a:picLocks noChangeAspect="1"/>
          </p:cNvPicPr>
          <p:nvPr/>
        </p:nvPicPr>
        <p:blipFill>
          <a:blip r:embed="rId3"/>
          <a:stretch>
            <a:fillRect/>
          </a:stretch>
        </p:blipFill>
        <p:spPr>
          <a:xfrm>
            <a:off x="4187190" y="813435"/>
            <a:ext cx="3735705" cy="2732405"/>
          </a:xfrm>
          <a:prstGeom prst="rect">
            <a:avLst/>
          </a:prstGeom>
          <a:ln>
            <a:noFill/>
          </a:ln>
          <a:effectLst>
            <a:outerShdw blurRad="190500" algn="tl" rotWithShape="0">
              <a:srgbClr val="000000">
                <a:alpha val="70000"/>
              </a:srgbClr>
            </a:outerShdw>
          </a:effectLst>
        </p:spPr>
      </p:pic>
      <p:sp>
        <p:nvSpPr>
          <p:cNvPr id="2" name="文本框 1"/>
          <p:cNvSpPr txBox="1"/>
          <p:nvPr/>
        </p:nvSpPr>
        <p:spPr>
          <a:xfrm>
            <a:off x="8121015" y="1267460"/>
            <a:ext cx="3564255" cy="829945"/>
          </a:xfrm>
          <a:prstGeom prst="rect">
            <a:avLst/>
          </a:prstGeom>
          <a:noFill/>
        </p:spPr>
        <p:txBody>
          <a:bodyPr wrap="square" rtlCol="0">
            <a:spAutoFit/>
          </a:bodyPr>
          <a:lstStyle/>
          <a:p>
            <a:pPr algn="l"/>
            <a:r>
              <a:rPr lang="zh-CN" altLang="en-US" sz="2400" b="1" dirty="0">
                <a:latin typeface="仿宋" panose="02010609060101010101" pitchFamily="49" charset="-122"/>
                <a:ea typeface="仿宋" panose="02010609060101010101" pitchFamily="49" charset="-122"/>
                <a:sym typeface="+mn-ea"/>
              </a:rPr>
              <a:t>由发达国家和发展中国家组成的区域经济集团</a:t>
            </a:r>
          </a:p>
        </p:txBody>
      </p:sp>
      <p:sp>
        <p:nvSpPr>
          <p:cNvPr id="3" name="矩形 2"/>
          <p:cNvSpPr/>
          <p:nvPr/>
        </p:nvSpPr>
        <p:spPr>
          <a:xfrm>
            <a:off x="-140298" y="3656132"/>
            <a:ext cx="3145413" cy="461665"/>
          </a:xfrm>
          <a:prstGeom prst="rect">
            <a:avLst/>
          </a:prstGeom>
        </p:spPr>
        <p:txBody>
          <a:bodyPr wrap="none">
            <a:spAutoFit/>
          </a:bodyPr>
          <a:lstStyle/>
          <a:p>
            <a:pPr>
              <a:spcAft>
                <a:spcPts val="0"/>
              </a:spcAft>
            </a:pPr>
            <a:r>
              <a:rPr lang="zh-CN" altLang="zh-CN" sz="2400" dirty="0">
                <a:latin typeface="+mn-ea"/>
                <a:cs typeface="Times New Roman" panose="02020603050405020304" pitchFamily="18" charset="0"/>
              </a:rPr>
              <a:t>（</a:t>
            </a:r>
            <a:r>
              <a:rPr lang="en-US" altLang="zh-CN" sz="2400" dirty="0">
                <a:latin typeface="+mn-ea"/>
                <a:cs typeface="Times New Roman" panose="02020603050405020304" pitchFamily="18" charset="0"/>
              </a:rPr>
              <a:t>3</a:t>
            </a:r>
            <a:r>
              <a:rPr lang="zh-CN" altLang="zh-CN" sz="2400" dirty="0">
                <a:latin typeface="+mn-ea"/>
                <a:cs typeface="Times New Roman" panose="02020603050405020304" pitchFamily="18" charset="0"/>
              </a:rPr>
              <a:t>）东南亚国家联盟</a:t>
            </a:r>
          </a:p>
        </p:txBody>
      </p:sp>
      <p:pic>
        <p:nvPicPr>
          <p:cNvPr id="5" name="图片 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4157980" y="3762375"/>
            <a:ext cx="4452620" cy="3014345"/>
          </a:xfrm>
          <a:prstGeom prst="rect">
            <a:avLst/>
          </a:prstGeom>
          <a:ln>
            <a:noFill/>
          </a:ln>
          <a:effectLst>
            <a:outerShdw blurRad="190500" algn="tl" rotWithShape="0">
              <a:srgbClr val="000000">
                <a:alpha val="70000"/>
              </a:srgbClr>
            </a:outerShdw>
          </a:effectLst>
        </p:spPr>
      </p:pic>
      <p:pic>
        <p:nvPicPr>
          <p:cNvPr id="9" name="图片 8"/>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421640" y="4117975"/>
            <a:ext cx="3364230" cy="2653030"/>
          </a:xfrm>
          <a:prstGeom prst="rect">
            <a:avLst/>
          </a:prstGeom>
          <a:ln>
            <a:noFill/>
          </a:ln>
          <a:effectLst>
            <a:outerShdw blurRad="190500" algn="tl" rotWithShape="0">
              <a:srgbClr val="000000">
                <a:alpha val="70000"/>
              </a:srgbClr>
            </a:outerShdw>
          </a:effectLst>
        </p:spPr>
      </p:pic>
      <p:sp>
        <p:nvSpPr>
          <p:cNvPr id="8" name="文本框 7"/>
          <p:cNvSpPr txBox="1"/>
          <p:nvPr/>
        </p:nvSpPr>
        <p:spPr>
          <a:xfrm>
            <a:off x="8555355" y="3762375"/>
            <a:ext cx="3564255" cy="1198880"/>
          </a:xfrm>
          <a:prstGeom prst="rect">
            <a:avLst/>
          </a:prstGeom>
          <a:noFill/>
        </p:spPr>
        <p:txBody>
          <a:bodyPr wrap="square" rtlCol="0">
            <a:spAutoFit/>
          </a:bodyPr>
          <a:lstStyle/>
          <a:p>
            <a:pPr algn="l"/>
            <a:r>
              <a:rPr lang="zh-CN" altLang="en-US" sz="2400" b="1" dirty="0">
                <a:latin typeface="仿宋" panose="02010609060101010101" pitchFamily="49" charset="-122"/>
                <a:ea typeface="仿宋" panose="02010609060101010101" pitchFamily="49" charset="-122"/>
                <a:sym typeface="+mn-ea"/>
              </a:rPr>
              <a:t>东南亚地区以经济合作为基础的政治、经济、安全一体化合作组织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8" grpId="0"/>
      <p:bldP spid="8"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5280" y="607536"/>
            <a:ext cx="4267200" cy="461665"/>
          </a:xfrm>
          <a:prstGeom prst="rect">
            <a:avLst/>
          </a:prstGeom>
        </p:spPr>
        <p:txBody>
          <a:bodyPr wrap="square">
            <a:spAutoFit/>
          </a:bodyPr>
          <a:lstStyle/>
          <a:p>
            <a:pPr>
              <a:spcAft>
                <a:spcPts val="0"/>
              </a:spcAft>
            </a:pPr>
            <a:r>
              <a:rPr lang="zh-CN" altLang="zh-CN" sz="2400" dirty="0">
                <a:latin typeface="+mn-ea"/>
                <a:cs typeface="Times New Roman" panose="02020603050405020304" pitchFamily="18" charset="0"/>
              </a:rPr>
              <a:t>（</a:t>
            </a:r>
            <a:r>
              <a:rPr lang="en-US" altLang="zh-CN" sz="2400" dirty="0">
                <a:latin typeface="+mn-ea"/>
                <a:cs typeface="Times New Roman" panose="02020603050405020304" pitchFamily="18" charset="0"/>
              </a:rPr>
              <a:t>4</a:t>
            </a:r>
            <a:r>
              <a:rPr lang="zh-CN" altLang="zh-CN" sz="2400" dirty="0">
                <a:latin typeface="+mn-ea"/>
                <a:cs typeface="Times New Roman" panose="02020603050405020304" pitchFamily="18" charset="0"/>
              </a:rPr>
              <a:t>）亚太经济合作组织</a:t>
            </a:r>
            <a:endParaRPr lang="zh-CN" altLang="zh-CN" sz="2400" dirty="0">
              <a:effectLst/>
              <a:latin typeface="+mn-ea"/>
              <a:cs typeface="Times New Roman" panose="02020603050405020304" pitchFamily="18" charset="0"/>
            </a:endParaRPr>
          </a:p>
        </p:txBody>
      </p:sp>
      <p:pic>
        <p:nvPicPr>
          <p:cNvPr id="4" name="图片 3"/>
          <p:cNvPicPr>
            <a:picLocks noChangeAspect="1"/>
          </p:cNvPicPr>
          <p:nvPr/>
        </p:nvPicPr>
        <p:blipFill>
          <a:blip r:embed="rId2">
            <a:extLst>
              <a:ext uri="{BEBA8EAE-BF5A-486C-A8C5-ECC9F3942E4B}">
                <a14:imgProps xmlns:a14="http://schemas.microsoft.com/office/drawing/2010/main" xmlns="">
                  <a14:imgLayer r:embed="rId3">
                    <a14:imgEffect>
                      <a14:backgroundRemoval t="10000" b="90000" l="10000" r="90000"/>
                    </a14:imgEffect>
                  </a14:imgLayer>
                </a14:imgProps>
              </a:ext>
              <a:ext uri="{28A0092B-C50C-407E-A947-70E740481C1C}">
                <a14:useLocalDpi xmlns:a14="http://schemas.microsoft.com/office/drawing/2010/main" xmlns="" val="0"/>
              </a:ext>
            </a:extLst>
          </a:blip>
          <a:stretch>
            <a:fillRect/>
          </a:stretch>
        </p:blipFill>
        <p:spPr>
          <a:xfrm>
            <a:off x="7585558" y="990209"/>
            <a:ext cx="4013200" cy="2438791"/>
          </a:xfrm>
          <a:prstGeom prst="rect">
            <a:avLst/>
          </a:prstGeom>
        </p:spPr>
      </p:pic>
      <p:pic>
        <p:nvPicPr>
          <p:cNvPr id="6" name="图片 5"/>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35280" y="1665060"/>
            <a:ext cx="6770706" cy="4728210"/>
          </a:xfrm>
          <a:prstGeom prst="rect">
            <a:avLst/>
          </a:prstGeom>
          <a:ln>
            <a:noFill/>
          </a:ln>
          <a:effectLst>
            <a:outerShdw blurRad="190500" algn="tl" rotWithShape="0">
              <a:srgbClr val="000000">
                <a:alpha val="70000"/>
              </a:srgbClr>
            </a:outerShdw>
          </a:effectLst>
        </p:spPr>
      </p:pic>
      <p:sp>
        <p:nvSpPr>
          <p:cNvPr id="9" name="矩形 8"/>
          <p:cNvSpPr/>
          <p:nvPr/>
        </p:nvSpPr>
        <p:spPr>
          <a:xfrm>
            <a:off x="7585558" y="3429000"/>
            <a:ext cx="4267201" cy="3046988"/>
          </a:xfrm>
          <a:prstGeom prst="rect">
            <a:avLst/>
          </a:prstGeom>
        </p:spPr>
        <p:txBody>
          <a:bodyPr wrap="square">
            <a:spAutoFit/>
          </a:bodyPr>
          <a:lstStyle/>
          <a:p>
            <a:r>
              <a:rPr lang="zh-CN" altLang="en-US" sz="2400" dirty="0">
                <a:latin typeface="仿宋" panose="02010609060101010101" pitchFamily="49" charset="-122"/>
                <a:ea typeface="仿宋" panose="02010609060101010101" pitchFamily="49" charset="-122"/>
              </a:rPr>
              <a:t>亚洲太平洋经济合作组织，简称亚太经合组织（</a:t>
            </a:r>
            <a:r>
              <a:rPr lang="en-US" altLang="zh-CN" sz="2400" dirty="0">
                <a:latin typeface="仿宋" panose="02010609060101010101" pitchFamily="49" charset="-122"/>
                <a:ea typeface="仿宋" panose="02010609060101010101" pitchFamily="49" charset="-122"/>
              </a:rPr>
              <a:t>APEC</a:t>
            </a:r>
            <a:r>
              <a:rPr lang="zh-CN" altLang="en-US" sz="2400" dirty="0">
                <a:latin typeface="仿宋" panose="02010609060101010101" pitchFamily="49" charset="-122"/>
                <a:ea typeface="仿宋" panose="02010609060101010101" pitchFamily="49" charset="-122"/>
              </a:rPr>
              <a:t>），是亚太地区重要的经济合作论坛，也是亚太地区最高级别的政府间经济合作机制。开放、渐进、自愿、协商、发展、互利与共同利益，被称为反映</a:t>
            </a:r>
            <a:r>
              <a:rPr lang="en-US" altLang="zh-CN" sz="2400" dirty="0">
                <a:latin typeface="仿宋" panose="02010609060101010101" pitchFamily="49" charset="-122"/>
                <a:ea typeface="仿宋" panose="02010609060101010101" pitchFamily="49" charset="-122"/>
              </a:rPr>
              <a:t>APEC</a:t>
            </a:r>
            <a:r>
              <a:rPr lang="zh-CN" altLang="en-US" sz="2400" dirty="0">
                <a:latin typeface="仿宋" panose="02010609060101010101" pitchFamily="49" charset="-122"/>
                <a:ea typeface="仿宋" panose="02010609060101010101" pitchFamily="49" charset="-122"/>
              </a:rPr>
              <a:t>精神的</a:t>
            </a:r>
            <a:r>
              <a:rPr lang="en-US" altLang="zh-CN" sz="2400" dirty="0">
                <a:latin typeface="仿宋" panose="02010609060101010101" pitchFamily="49" charset="-122"/>
                <a:ea typeface="仿宋" panose="02010609060101010101" pitchFamily="49" charset="-122"/>
              </a:rPr>
              <a:t>7</a:t>
            </a:r>
            <a:r>
              <a:rPr lang="zh-CN" altLang="en-US" sz="2400" dirty="0">
                <a:latin typeface="仿宋" panose="02010609060101010101" pitchFamily="49" charset="-122"/>
                <a:ea typeface="仿宋" panose="02010609060101010101" pitchFamily="49" charset="-122"/>
              </a:rPr>
              <a:t>个关键词。</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7169" descr="1"/>
          <p:cNvPicPr>
            <a:picLocks noChangeAspect="1"/>
          </p:cNvPicPr>
          <p:nvPr/>
        </p:nvPicPr>
        <p:blipFill>
          <a:blip r:embed="rId2"/>
          <a:stretch>
            <a:fillRect/>
          </a:stretch>
        </p:blipFill>
        <p:spPr>
          <a:xfrm>
            <a:off x="467994" y="508000"/>
            <a:ext cx="11117435" cy="6237605"/>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381000" y="78105"/>
            <a:ext cx="11715750" cy="5262245"/>
          </a:xfrm>
          <a:prstGeom prst="rect">
            <a:avLst/>
          </a:prstGeom>
          <a:ln w="19050">
            <a:solidFill>
              <a:schemeClr val="accent6">
                <a:lumMod val="50000"/>
              </a:schemeClr>
            </a:solidFill>
          </a:ln>
        </p:spPr>
        <p:txBody>
          <a:bodyPr wrap="square">
            <a:spAutoFit/>
          </a:bodyPr>
          <a:lstStyle/>
          <a:p>
            <a:pPr indent="457200">
              <a:lnSpc>
                <a:spcPct val="150000"/>
              </a:lnSpc>
            </a:pPr>
            <a:r>
              <a:rPr lang="en-US" altLang="zh-CN" sz="2800" dirty="0">
                <a:latin typeface="仿宋" panose="02010609060101010101" pitchFamily="49" charset="-122"/>
                <a:ea typeface="仿宋" panose="02010609060101010101" pitchFamily="49" charset="-122"/>
              </a:rPr>
              <a:t>20</a:t>
            </a:r>
            <a:r>
              <a:rPr lang="zh-CN" altLang="en-US" sz="2800" dirty="0">
                <a:latin typeface="仿宋" panose="02010609060101010101" pitchFamily="49" charset="-122"/>
                <a:ea typeface="仿宋" panose="02010609060101010101" pitchFamily="49" charset="-122"/>
              </a:rPr>
              <a:t>世纪</a:t>
            </a:r>
            <a:r>
              <a:rPr lang="en-US" altLang="zh-CN" sz="2800" dirty="0">
                <a:latin typeface="仿宋" panose="02010609060101010101" pitchFamily="49" charset="-122"/>
                <a:ea typeface="仿宋" panose="02010609060101010101" pitchFamily="49" charset="-122"/>
              </a:rPr>
              <a:t>90</a:t>
            </a:r>
            <a:r>
              <a:rPr lang="zh-CN" altLang="en-US" sz="2800" dirty="0">
                <a:latin typeface="仿宋" panose="02010609060101010101" pitchFamily="49" charset="-122"/>
                <a:ea typeface="仿宋" panose="02010609060101010101" pitchFamily="49" charset="-122"/>
              </a:rPr>
              <a:t>年代以来，经济全球化与区域经济集团化成为世界经济发展的两大趋势。经济全球化与地区经济合作既相互矛盾又相互促进的辩证关系</a:t>
            </a:r>
          </a:p>
          <a:p>
            <a:pPr indent="457200">
              <a:lnSpc>
                <a:spcPct val="150000"/>
              </a:lnSpc>
            </a:pPr>
            <a:r>
              <a:rPr lang="zh-CN" altLang="en-US" sz="2800" dirty="0">
                <a:latin typeface="仿宋" panose="02010609060101010101" pitchFamily="49" charset="-122"/>
                <a:ea typeface="仿宋" panose="02010609060101010101" pitchFamily="49" charset="-122"/>
              </a:rPr>
              <a:t>一方面，经济集团都有排他性，对集团外的国家和地区往往实行歧视政策，表明了集团化和全球化之间的矛盾关系。</a:t>
            </a:r>
          </a:p>
          <a:p>
            <a:pPr indent="457200">
              <a:lnSpc>
                <a:spcPct val="150000"/>
              </a:lnSpc>
            </a:pPr>
            <a:r>
              <a:rPr lang="zh-CN" altLang="en-US" sz="2800" dirty="0">
                <a:latin typeface="仿宋" panose="02010609060101010101" pitchFamily="49" charset="-122"/>
                <a:ea typeface="仿宋" panose="02010609060101010101" pitchFamily="49" charset="-122"/>
              </a:rPr>
              <a:t>另一方面，每个区域经济集团都在集团内实行贸易投资自由化的一体化政策，从而推动了经济全球化。同时，集团与集团、集团与国家间又是一个“你中有我，我中有你”的关系，使每个集团实际上成为经济全球化的一个环节、一个中介、一个过渡。</a:t>
            </a:r>
          </a:p>
        </p:txBody>
      </p:sp>
      <p:sp>
        <p:nvSpPr>
          <p:cNvPr id="2" name="文本框 1"/>
          <p:cNvSpPr txBox="1"/>
          <p:nvPr/>
        </p:nvSpPr>
        <p:spPr>
          <a:xfrm>
            <a:off x="2087880" y="5432425"/>
            <a:ext cx="8682355" cy="1383665"/>
          </a:xfrm>
          <a:prstGeom prst="rect">
            <a:avLst/>
          </a:prstGeom>
          <a:noFill/>
          <a:ln w="28575" cmpd="sng">
            <a:solidFill>
              <a:srgbClr val="C00000"/>
            </a:solidFill>
            <a:prstDash val="sysDot"/>
          </a:ln>
        </p:spPr>
        <p:txBody>
          <a:bodyPr wrap="square" rtlCol="0" anchor="t">
            <a:spAutoFit/>
          </a:bodyPr>
          <a:lstStyle/>
          <a:p>
            <a:pPr fontAlgn="auto">
              <a:lnSpc>
                <a:spcPct val="150000"/>
              </a:lnSpc>
            </a:pPr>
            <a:r>
              <a:rPr lang="zh-CN" altLang="en-US" sz="2800"/>
              <a:t>经济区域集团化是实现经济全球化的重要步骤和途径；</a:t>
            </a:r>
          </a:p>
          <a:p>
            <a:pPr fontAlgn="auto">
              <a:lnSpc>
                <a:spcPct val="150000"/>
              </a:lnSpc>
            </a:pPr>
            <a:r>
              <a:rPr lang="zh-CN" altLang="en-US" sz="2800"/>
              <a:t>经济全球化则是世界经济区域集团化的最终归宿。</a:t>
            </a:r>
          </a:p>
        </p:txBody>
      </p:sp>
      <p:sp>
        <p:nvSpPr>
          <p:cNvPr id="4" name="文本框 3"/>
          <p:cNvSpPr txBox="1"/>
          <p:nvPr/>
        </p:nvSpPr>
        <p:spPr>
          <a:xfrm>
            <a:off x="381000" y="5816600"/>
            <a:ext cx="1706880" cy="706755"/>
          </a:xfrm>
          <a:prstGeom prst="rect">
            <a:avLst/>
          </a:prstGeom>
          <a:noFill/>
        </p:spPr>
        <p:txBody>
          <a:bodyPr wrap="none" rtlCol="0">
            <a:spAutoFit/>
          </a:bodyPr>
          <a:lstStyle/>
          <a:p>
            <a:pPr algn="l"/>
            <a:r>
              <a:rPr lang="zh-CN" altLang="en-US" sz="4000">
                <a:sym typeface="+mn-ea"/>
              </a:rPr>
              <a:t>关系：</a:t>
            </a:r>
          </a:p>
        </p:txBody>
      </p:sp>
      <p:cxnSp>
        <p:nvCxnSpPr>
          <p:cNvPr id="3" name="直接连接符 2"/>
          <p:cNvCxnSpPr/>
          <p:nvPr/>
        </p:nvCxnSpPr>
        <p:spPr>
          <a:xfrm flipV="1">
            <a:off x="2200275" y="1348105"/>
            <a:ext cx="9310370" cy="53340"/>
          </a:xfrm>
          <a:prstGeom prst="line">
            <a:avLst/>
          </a:prstGeom>
          <a:ln w="4762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2087880" y="2113915"/>
            <a:ext cx="3596005" cy="47625"/>
          </a:xfrm>
          <a:prstGeom prst="line">
            <a:avLst/>
          </a:prstGeom>
          <a:ln w="4762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6396355" y="4582160"/>
            <a:ext cx="5128895" cy="51435"/>
          </a:xfrm>
          <a:prstGeom prst="line">
            <a:avLst/>
          </a:prstGeom>
          <a:ln w="4762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514985" y="5164455"/>
            <a:ext cx="5128895" cy="51435"/>
          </a:xfrm>
          <a:prstGeom prst="line">
            <a:avLst/>
          </a:prstGeom>
          <a:ln w="47625">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5519460" cy="584775"/>
          </a:xfrm>
          <a:prstGeom prst="rect">
            <a:avLst/>
          </a:prstGeom>
          <a:solidFill>
            <a:schemeClr val="accent6">
              <a:lumMod val="50000"/>
            </a:schemeClr>
          </a:solidFill>
        </p:spPr>
        <p:txBody>
          <a:bodyPr wrap="none">
            <a:spAutoFit/>
          </a:bodyPr>
          <a:lstStyle/>
          <a:p>
            <a:pPr>
              <a:spcAft>
                <a:spcPts val="0"/>
              </a:spcAft>
            </a:pPr>
            <a:r>
              <a:rPr lang="zh-CN" altLang="zh-CN" sz="3200" b="1" dirty="0">
                <a:solidFill>
                  <a:schemeClr val="bg1"/>
                </a:solidFill>
                <a:latin typeface="+mn-ea"/>
                <a:cs typeface="Times New Roman" panose="02020603050405020304" pitchFamily="18" charset="0"/>
              </a:rPr>
              <a:t>三、社会信息化和文化多样化</a:t>
            </a:r>
            <a:endParaRPr lang="zh-CN" altLang="zh-CN" sz="3200" dirty="0">
              <a:solidFill>
                <a:schemeClr val="bg1"/>
              </a:solidFill>
              <a:latin typeface="+mn-ea"/>
              <a:cs typeface="Times New Roman" panose="02020603050405020304" pitchFamily="18" charset="0"/>
            </a:endParaRPr>
          </a:p>
        </p:txBody>
      </p:sp>
      <p:sp>
        <p:nvSpPr>
          <p:cNvPr id="4" name="矩形 3"/>
          <p:cNvSpPr/>
          <p:nvPr/>
        </p:nvSpPr>
        <p:spPr>
          <a:xfrm>
            <a:off x="346181" y="1022787"/>
            <a:ext cx="2561920" cy="523220"/>
          </a:xfrm>
          <a:prstGeom prst="rect">
            <a:avLst/>
          </a:prstGeom>
        </p:spPr>
        <p:txBody>
          <a:bodyPr wrap="none">
            <a:spAutoFit/>
          </a:bodyPr>
          <a:lstStyle/>
          <a:p>
            <a:pPr>
              <a:spcAft>
                <a:spcPts val="0"/>
              </a:spcAft>
            </a:pPr>
            <a:r>
              <a:rPr lang="en-US" altLang="zh-CN" sz="2800" b="1" dirty="0">
                <a:latin typeface="+mn-ea"/>
                <a:cs typeface="Times New Roman" panose="02020603050405020304" pitchFamily="18" charset="0"/>
              </a:rPr>
              <a:t>1</a:t>
            </a:r>
            <a:r>
              <a:rPr lang="zh-CN" altLang="zh-CN" sz="2800" b="1" dirty="0">
                <a:latin typeface="+mn-ea"/>
                <a:cs typeface="Times New Roman" panose="02020603050405020304" pitchFamily="18" charset="0"/>
              </a:rPr>
              <a:t>、社会信息化</a:t>
            </a:r>
          </a:p>
        </p:txBody>
      </p:sp>
      <p:pic>
        <p:nvPicPr>
          <p:cNvPr id="11" name="图片 10"/>
          <p:cNvPicPr>
            <a:picLocks noChangeAspect="1"/>
          </p:cNvPicPr>
          <p:nvPr/>
        </p:nvPicPr>
        <p:blipFill>
          <a:blip r:embed="rId2" cstate="print"/>
          <a:stretch>
            <a:fillRect/>
          </a:stretch>
        </p:blipFill>
        <p:spPr>
          <a:xfrm>
            <a:off x="9382125" y="0"/>
            <a:ext cx="2753995" cy="1790065"/>
          </a:xfrm>
          <a:prstGeom prst="rect">
            <a:avLst/>
          </a:prstGeom>
          <a:ln>
            <a:noFill/>
          </a:ln>
          <a:effectLst>
            <a:outerShdw blurRad="190500" algn="tl" rotWithShape="0">
              <a:srgbClr val="000000">
                <a:alpha val="70000"/>
              </a:srgbClr>
            </a:outerShdw>
          </a:effectLst>
        </p:spPr>
      </p:pic>
      <p:sp>
        <p:nvSpPr>
          <p:cNvPr id="5" name="矩形 4"/>
          <p:cNvSpPr/>
          <p:nvPr/>
        </p:nvSpPr>
        <p:spPr>
          <a:xfrm>
            <a:off x="187325" y="1790065"/>
            <a:ext cx="11780520" cy="2861310"/>
          </a:xfrm>
          <a:prstGeom prst="rect">
            <a:avLst/>
          </a:prstGeom>
        </p:spPr>
        <p:txBody>
          <a:bodyPr wrap="square">
            <a:spAutoFit/>
          </a:bodyPr>
          <a:lstStyle/>
          <a:p>
            <a:pPr marL="267970" indent="-267970" algn="just">
              <a:lnSpc>
                <a:spcPct val="150000"/>
              </a:lnSpc>
              <a:spcAft>
                <a:spcPts val="0"/>
              </a:spcAft>
            </a:pPr>
            <a:r>
              <a:rPr lang="zh-CN"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rPr>
              <a:t>（</a:t>
            </a:r>
            <a:r>
              <a:rPr lang="en-US"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rPr>
              <a:t>1</a:t>
            </a:r>
            <a:r>
              <a:rPr lang="zh-CN"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rPr>
              <a:t>）含义：</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rPr>
              <a:t>指发展以</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rPr>
              <a:t>（</a:t>
            </a:r>
            <a:r>
              <a:rPr lang="zh-CN" altLang="en-US"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rPr>
              <a:t>计算机</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rPr>
              <a:t>）</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rPr>
              <a:t>为主的智能化工具为代表的新生产力，建立有组织的（</a:t>
            </a:r>
            <a:r>
              <a:rPr lang="en-US"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rPr>
              <a:t> </a:t>
            </a:r>
            <a:r>
              <a:rPr lang="zh-CN" altLang="en-US"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rPr>
              <a:t>网络</a:t>
            </a:r>
            <a:r>
              <a:rPr lang="en-US"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rPr>
              <a:t> </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rPr>
              <a:t>）体系，促进信息交流和知识共享，提高经济增长质量，推动经济社会向高效、优质发展转型的历史进程。</a:t>
            </a:r>
          </a:p>
          <a:p>
            <a:pPr algn="just">
              <a:lnSpc>
                <a:spcPct val="150000"/>
              </a:lnSpc>
              <a:spcAft>
                <a:spcPts val="0"/>
              </a:spcAft>
            </a:pPr>
            <a:r>
              <a:rPr lang="zh-CN"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rPr>
              <a:t>（</a:t>
            </a:r>
            <a:r>
              <a:rPr lang="en-US"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rPr>
              <a:t>2</a:t>
            </a:r>
            <a:r>
              <a:rPr lang="zh-CN"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rPr>
              <a:t>）发展趋势：</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rPr>
              <a:t>进入</a:t>
            </a:r>
            <a:r>
              <a:rPr lang="en-US"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rPr>
              <a:t> 21 </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rPr>
              <a:t>世纪，社会信息化已经成为</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rPr>
              <a:t>（</a:t>
            </a:r>
            <a:r>
              <a:rPr lang="zh-CN" altLang="en-US"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rPr>
              <a:t>不可逆转</a:t>
            </a:r>
            <a:r>
              <a:rPr lang="en-US"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rPr>
              <a:t> </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rPr>
              <a:t>）的时代潮流。</a:t>
            </a:r>
          </a:p>
          <a:p>
            <a:pPr algn="just">
              <a:lnSpc>
                <a:spcPct val="150000"/>
              </a:lnSpc>
              <a:spcAft>
                <a:spcPts val="0"/>
              </a:spcAft>
            </a:pPr>
            <a:endParaRPr lang="zh-CN" altLang="zh-CN" sz="2400" b="1" kern="100" dirty="0">
              <a:solidFill>
                <a:srgbClr val="0033CC"/>
              </a:solidFill>
              <a:effectLst/>
              <a:latin typeface="Calibri" panose="020F0502020204030204"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xmlns="" val="0"/>
              </a:ext>
            </a:extLst>
          </a:blip>
          <a:srcRect l="3137" t="2115" r="1156" b="3928"/>
          <a:stretch>
            <a:fillRect/>
          </a:stretch>
        </p:blipFill>
        <p:spPr>
          <a:xfrm>
            <a:off x="1495425" y="1891665"/>
            <a:ext cx="9201150" cy="4935855"/>
          </a:xfrm>
          <a:prstGeom prst="rect">
            <a:avLst/>
          </a:prstGeom>
        </p:spPr>
      </p:pic>
      <p:sp>
        <p:nvSpPr>
          <p:cNvPr id="3" name="文本框 2"/>
          <p:cNvSpPr txBox="1"/>
          <p:nvPr/>
        </p:nvSpPr>
        <p:spPr>
          <a:xfrm>
            <a:off x="285433" y="1108075"/>
            <a:ext cx="11049635" cy="645160"/>
          </a:xfrm>
          <a:prstGeom prst="rect">
            <a:avLst/>
          </a:prstGeom>
          <a:noFill/>
        </p:spPr>
        <p:txBody>
          <a:bodyPr wrap="none" rtlCol="0" anchor="t">
            <a:spAutoFit/>
          </a:bodyPr>
          <a:lstStyle/>
          <a:p>
            <a:pPr algn="just">
              <a:lnSpc>
                <a:spcPct val="150000"/>
              </a:lnSpc>
              <a:spcAft>
                <a:spcPts val="0"/>
              </a:spcAft>
            </a:pPr>
            <a:r>
              <a:rPr lang="zh-CN"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a:t>
            </a:r>
            <a:r>
              <a:rPr lang="en-US"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3</a:t>
            </a:r>
            <a:r>
              <a:rPr lang="zh-CN"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）面临问题：</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如何保卫自己的</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en-US"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信息</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安全，成为各国必须解决的现实问题。</a:t>
            </a:r>
          </a:p>
        </p:txBody>
      </p:sp>
      <p:sp>
        <p:nvSpPr>
          <p:cNvPr id="4" name="矩形 3"/>
          <p:cNvSpPr/>
          <p:nvPr/>
        </p:nvSpPr>
        <p:spPr>
          <a:xfrm>
            <a:off x="0" y="0"/>
            <a:ext cx="5519460" cy="584775"/>
          </a:xfrm>
          <a:prstGeom prst="rect">
            <a:avLst/>
          </a:prstGeom>
          <a:solidFill>
            <a:schemeClr val="accent6">
              <a:lumMod val="50000"/>
            </a:schemeClr>
          </a:solidFill>
        </p:spPr>
        <p:txBody>
          <a:bodyPr wrap="none">
            <a:spAutoFit/>
          </a:bodyPr>
          <a:lstStyle/>
          <a:p>
            <a:pPr>
              <a:spcAft>
                <a:spcPts val="0"/>
              </a:spcAft>
            </a:pPr>
            <a:r>
              <a:rPr lang="zh-CN" altLang="zh-CN" sz="3200" b="1" dirty="0">
                <a:solidFill>
                  <a:schemeClr val="bg1"/>
                </a:solidFill>
                <a:latin typeface="+mn-ea"/>
                <a:cs typeface="Times New Roman" panose="02020603050405020304" pitchFamily="18" charset="0"/>
              </a:rPr>
              <a:t>三、社会信息化和文化多样化</a:t>
            </a:r>
            <a:endParaRPr lang="zh-CN" altLang="zh-CN" sz="3200" dirty="0">
              <a:solidFill>
                <a:schemeClr val="bg1"/>
              </a:solidFill>
              <a:latin typeface="+mn-ea"/>
              <a:cs typeface="Times New Roman" panose="02020603050405020304" pitchFamily="18" charset="0"/>
            </a:endParaRPr>
          </a:p>
        </p:txBody>
      </p:sp>
      <p:sp>
        <p:nvSpPr>
          <p:cNvPr id="6" name="矩形 5"/>
          <p:cNvSpPr/>
          <p:nvPr/>
        </p:nvSpPr>
        <p:spPr>
          <a:xfrm>
            <a:off x="285856" y="584637"/>
            <a:ext cx="2561920" cy="523220"/>
          </a:xfrm>
          <a:prstGeom prst="rect">
            <a:avLst/>
          </a:prstGeom>
        </p:spPr>
        <p:txBody>
          <a:bodyPr wrap="none">
            <a:spAutoFit/>
          </a:bodyPr>
          <a:lstStyle/>
          <a:p>
            <a:pPr>
              <a:spcAft>
                <a:spcPts val="0"/>
              </a:spcAft>
            </a:pPr>
            <a:r>
              <a:rPr lang="en-US" altLang="zh-CN" sz="2800" b="1" dirty="0">
                <a:latin typeface="+mn-ea"/>
                <a:cs typeface="Times New Roman" panose="02020603050405020304" pitchFamily="18" charset="0"/>
              </a:rPr>
              <a:t>1</a:t>
            </a:r>
            <a:r>
              <a:rPr lang="zh-CN" altLang="zh-CN" sz="2800" b="1" dirty="0">
                <a:latin typeface="+mn-ea"/>
                <a:cs typeface="Times New Roman" panose="02020603050405020304" pitchFamily="18" charset="0"/>
              </a:rPr>
              <a:t>、社会信息化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06786" y="165854"/>
            <a:ext cx="4639310" cy="460375"/>
          </a:xfrm>
          <a:prstGeom prst="rect">
            <a:avLst/>
          </a:prstGeom>
        </p:spPr>
        <p:txBody>
          <a:bodyPr wrap="none">
            <a:spAutoFit/>
          </a:bodyPr>
          <a:lstStyle/>
          <a:p>
            <a:pPr>
              <a:spcAft>
                <a:spcPts val="1200"/>
              </a:spcAft>
            </a:pPr>
            <a:r>
              <a:rPr lang="zh-CN" altLang="zh-CN" sz="2400" dirty="0">
                <a:latin typeface="+mn-ea"/>
                <a:cs typeface="Times New Roman" panose="02020603050405020304" pitchFamily="18" charset="0"/>
              </a:rPr>
              <a:t>（</a:t>
            </a:r>
            <a:r>
              <a:rPr lang="en-US" altLang="zh-CN" sz="2400" dirty="0">
                <a:latin typeface="+mn-ea"/>
                <a:cs typeface="Times New Roman" panose="02020603050405020304" pitchFamily="18" charset="0"/>
              </a:rPr>
              <a:t>3</a:t>
            </a:r>
            <a:r>
              <a:rPr lang="zh-CN" altLang="zh-CN" sz="2400" dirty="0">
                <a:latin typeface="+mn-ea"/>
                <a:cs typeface="Times New Roman" panose="02020603050405020304" pitchFamily="18" charset="0"/>
              </a:rPr>
              <a:t>）问题：保卫自己的信息安全</a:t>
            </a:r>
          </a:p>
        </p:txBody>
      </p:sp>
      <p:sp>
        <p:nvSpPr>
          <p:cNvPr id="10" name="矩形 9"/>
          <p:cNvSpPr/>
          <p:nvPr/>
        </p:nvSpPr>
        <p:spPr>
          <a:xfrm>
            <a:off x="468348" y="1846227"/>
            <a:ext cx="11290935" cy="1814830"/>
          </a:xfrm>
          <a:prstGeom prst="rect">
            <a:avLst/>
          </a:prstGeom>
          <a:ln w="19050">
            <a:solidFill>
              <a:schemeClr val="accent6">
                <a:lumMod val="50000"/>
              </a:schemeClr>
            </a:solidFill>
          </a:ln>
        </p:spPr>
        <p:txBody>
          <a:bodyPr wrap="square">
            <a:spAutoFit/>
          </a:bodyPr>
          <a:lstStyle/>
          <a:p>
            <a:r>
              <a:rPr lang="en-US" altLang="zh-CN" sz="2800" b="1" dirty="0">
                <a:latin typeface="仿宋" panose="02010609060101010101" pitchFamily="49" charset="-122"/>
                <a:ea typeface="仿宋" panose="02010609060101010101" pitchFamily="49" charset="-122"/>
              </a:rPr>
              <a:t>2015</a:t>
            </a:r>
            <a:r>
              <a:rPr lang="zh-CN" altLang="en-US" sz="2800" b="1" dirty="0">
                <a:latin typeface="仿宋" panose="02010609060101010101" pitchFamily="49" charset="-122"/>
                <a:ea typeface="仿宋" panose="02010609060101010101" pitchFamily="49" charset="-122"/>
              </a:rPr>
              <a:t>年</a:t>
            </a:r>
            <a:r>
              <a:rPr lang="en-US" altLang="zh-CN" sz="2800" b="1" dirty="0">
                <a:latin typeface="仿宋" panose="02010609060101010101" pitchFamily="49" charset="-122"/>
                <a:ea typeface="仿宋" panose="02010609060101010101" pitchFamily="49" charset="-122"/>
              </a:rPr>
              <a:t>12</a:t>
            </a:r>
            <a:r>
              <a:rPr lang="zh-CN" altLang="en-US" sz="2800" b="1" dirty="0">
                <a:latin typeface="仿宋" panose="02010609060101010101" pitchFamily="49" charset="-122"/>
                <a:ea typeface="仿宋" panose="02010609060101010101" pitchFamily="49" charset="-122"/>
              </a:rPr>
              <a:t>月</a:t>
            </a:r>
            <a:r>
              <a:rPr lang="en-US" altLang="zh-CN" sz="2800" b="1" dirty="0">
                <a:latin typeface="仿宋" panose="02010609060101010101" pitchFamily="49" charset="-122"/>
                <a:ea typeface="仿宋" panose="02010609060101010101" pitchFamily="49" charset="-122"/>
              </a:rPr>
              <a:t>16</a:t>
            </a:r>
            <a:r>
              <a:rPr lang="zh-CN" altLang="en-US" sz="2800" b="1" dirty="0">
                <a:latin typeface="仿宋" panose="02010609060101010101" pitchFamily="49" charset="-122"/>
                <a:ea typeface="仿宋" panose="02010609060101010101" pitchFamily="49" charset="-122"/>
              </a:rPr>
              <a:t>日，第二届世界互联网大会在浙江省乌镇开幕。国家主席习近平出席开幕式并发表主旨演讲，</a:t>
            </a:r>
            <a:r>
              <a:rPr lang="zh-CN" altLang="en-US" sz="2800" b="1" dirty="0">
                <a:solidFill>
                  <a:srgbClr val="C00000"/>
                </a:solidFill>
                <a:latin typeface="仿宋" panose="02010609060101010101" pitchFamily="49" charset="-122"/>
                <a:ea typeface="仿宋" panose="02010609060101010101" pitchFamily="49" charset="-122"/>
              </a:rPr>
              <a:t>强调互联网是人类的共同家园，各国应该共同构建网络空间命运共同体，推动网络空间互联互通、共享共治，为开创人类发展更加美好的未来助力。</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5519460" cy="584775"/>
          </a:xfrm>
          <a:prstGeom prst="rect">
            <a:avLst/>
          </a:prstGeom>
          <a:solidFill>
            <a:schemeClr val="accent6">
              <a:lumMod val="50000"/>
            </a:schemeClr>
          </a:solidFill>
        </p:spPr>
        <p:txBody>
          <a:bodyPr wrap="none">
            <a:spAutoFit/>
          </a:bodyPr>
          <a:lstStyle/>
          <a:p>
            <a:pPr>
              <a:spcAft>
                <a:spcPts val="0"/>
              </a:spcAft>
            </a:pPr>
            <a:r>
              <a:rPr lang="zh-CN" altLang="zh-CN" sz="3200" b="1" dirty="0">
                <a:solidFill>
                  <a:schemeClr val="bg1"/>
                </a:solidFill>
                <a:latin typeface="+mn-ea"/>
                <a:cs typeface="Times New Roman" panose="02020603050405020304" pitchFamily="18" charset="0"/>
              </a:rPr>
              <a:t>三、社会信息化和文化多样化</a:t>
            </a:r>
            <a:endParaRPr lang="zh-CN" altLang="zh-CN" sz="3200" dirty="0">
              <a:solidFill>
                <a:schemeClr val="bg1"/>
              </a:solidFill>
              <a:latin typeface="+mn-ea"/>
              <a:cs typeface="Times New Roman" panose="02020603050405020304" pitchFamily="18" charset="0"/>
            </a:endParaRPr>
          </a:p>
        </p:txBody>
      </p:sp>
      <p:sp>
        <p:nvSpPr>
          <p:cNvPr id="4" name="矩形 3"/>
          <p:cNvSpPr/>
          <p:nvPr/>
        </p:nvSpPr>
        <p:spPr>
          <a:xfrm>
            <a:off x="346181" y="748467"/>
            <a:ext cx="2561920" cy="523220"/>
          </a:xfrm>
          <a:prstGeom prst="rect">
            <a:avLst/>
          </a:prstGeom>
        </p:spPr>
        <p:txBody>
          <a:bodyPr wrap="none">
            <a:spAutoFit/>
          </a:bodyPr>
          <a:lstStyle/>
          <a:p>
            <a:pPr>
              <a:spcAft>
                <a:spcPts val="0"/>
              </a:spcAft>
            </a:pPr>
            <a:r>
              <a:rPr lang="en-US" altLang="zh-CN" sz="2800" b="1" dirty="0">
                <a:latin typeface="+mn-ea"/>
                <a:cs typeface="Times New Roman" panose="02020603050405020304" pitchFamily="18" charset="0"/>
              </a:rPr>
              <a:t>1</a:t>
            </a:r>
            <a:r>
              <a:rPr lang="zh-CN" altLang="zh-CN" sz="2800" b="1" dirty="0">
                <a:latin typeface="+mn-ea"/>
                <a:cs typeface="Times New Roman" panose="02020603050405020304" pitchFamily="18" charset="0"/>
              </a:rPr>
              <a:t>、社会信息化</a:t>
            </a:r>
          </a:p>
        </p:txBody>
      </p:sp>
      <p:sp>
        <p:nvSpPr>
          <p:cNvPr id="8" name="矩形 7"/>
          <p:cNvSpPr/>
          <p:nvPr/>
        </p:nvSpPr>
        <p:spPr>
          <a:xfrm>
            <a:off x="365760" y="1383715"/>
            <a:ext cx="3149600" cy="523220"/>
          </a:xfrm>
          <a:prstGeom prst="rect">
            <a:avLst/>
          </a:prstGeom>
        </p:spPr>
        <p:txBody>
          <a:bodyPr wrap="square">
            <a:spAutoFit/>
          </a:bodyPr>
          <a:lstStyle/>
          <a:p>
            <a:pPr>
              <a:spcAft>
                <a:spcPts val="0"/>
              </a:spcAft>
            </a:pPr>
            <a:r>
              <a:rPr lang="en-US" altLang="zh-CN" sz="2800" b="1" dirty="0">
                <a:latin typeface="+mn-ea"/>
                <a:cs typeface="Times New Roman" panose="02020603050405020304" pitchFamily="18" charset="0"/>
              </a:rPr>
              <a:t>2</a:t>
            </a:r>
            <a:r>
              <a:rPr lang="zh-CN" altLang="zh-CN" sz="2800" b="1" dirty="0">
                <a:latin typeface="+mn-ea"/>
                <a:cs typeface="Times New Roman" panose="02020603050405020304" pitchFamily="18" charset="0"/>
              </a:rPr>
              <a:t>、文化多样</a:t>
            </a:r>
            <a:r>
              <a:rPr lang="zh-CN" altLang="en-US" sz="2800" b="1" dirty="0">
                <a:latin typeface="+mn-ea"/>
                <a:cs typeface="Times New Roman" panose="02020603050405020304" pitchFamily="18" charset="0"/>
              </a:rPr>
              <a:t>性</a:t>
            </a:r>
            <a:endParaRPr lang="zh-CN" altLang="zh-CN" sz="2800" b="1" dirty="0">
              <a:effectLst/>
              <a:latin typeface="+mn-ea"/>
              <a:cs typeface="Times New Roman" panose="02020603050405020304" pitchFamily="18" charset="0"/>
            </a:endParaRPr>
          </a:p>
        </p:txBody>
      </p:sp>
      <p:sp>
        <p:nvSpPr>
          <p:cNvPr id="2" name="文本框 1"/>
          <p:cNvSpPr txBox="1"/>
          <p:nvPr/>
        </p:nvSpPr>
        <p:spPr>
          <a:xfrm>
            <a:off x="346075" y="1906905"/>
            <a:ext cx="11478260" cy="1198880"/>
          </a:xfrm>
          <a:prstGeom prst="rect">
            <a:avLst/>
          </a:prstGeom>
          <a:noFill/>
        </p:spPr>
        <p:txBody>
          <a:bodyPr wrap="square" rtlCol="0">
            <a:spAutoFit/>
          </a:bodyPr>
          <a:lstStyle/>
          <a:p>
            <a:pPr algn="just">
              <a:lnSpc>
                <a:spcPct val="150000"/>
              </a:lnSpc>
              <a:spcAft>
                <a:spcPts val="0"/>
              </a:spcAft>
            </a:pPr>
            <a:r>
              <a:rPr lang="zh-CN"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a:t>
            </a:r>
            <a:r>
              <a:rPr lang="en-US"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1</a:t>
            </a:r>
            <a:r>
              <a:rPr lang="zh-CN"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）地位：</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文化多样性是世界文化的</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en-US"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基本特征</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en-US"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 </a:t>
            </a:r>
            <a:endPar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endParaRPr>
          </a:p>
          <a:p>
            <a:pPr algn="just">
              <a:lnSpc>
                <a:spcPct val="150000"/>
              </a:lnSpc>
              <a:spcAft>
                <a:spcPts val="0"/>
              </a:spcAft>
            </a:pPr>
            <a:r>
              <a:rPr lang="zh-CN"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a:t>
            </a:r>
            <a:r>
              <a:rPr lang="en-US"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2</a:t>
            </a:r>
            <a:r>
              <a:rPr lang="zh-CN"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）各国的做法：</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各国都在努力维护自己</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的</a:t>
            </a:r>
            <a:r>
              <a:rPr lang="zh-CN" altLang="en-US"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（文化特征）</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维系自己的文化根脉。</a:t>
            </a:r>
          </a:p>
        </p:txBody>
      </p:sp>
      <p:pic>
        <p:nvPicPr>
          <p:cNvPr id="12" name="图片 1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576435" y="3775410"/>
            <a:ext cx="4680000" cy="2694152"/>
          </a:xfrm>
          <a:prstGeom prst="rect">
            <a:avLst/>
          </a:prstGeom>
          <a:ln>
            <a:noFill/>
          </a:ln>
          <a:effectLst>
            <a:outerShdw blurRad="190500" algn="tl" rotWithShape="0">
              <a:srgbClr val="000000">
                <a:alpha val="70000"/>
              </a:srgbClr>
            </a:outerShdw>
          </a:effectLst>
        </p:spPr>
      </p:pic>
      <p:pic>
        <p:nvPicPr>
          <p:cNvPr id="14" name="图片 1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6332364" y="3802716"/>
            <a:ext cx="4680000" cy="2668873"/>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8292726" y="3952220"/>
            <a:ext cx="3489232" cy="2520000"/>
          </a:xfrm>
          <a:prstGeom prst="rect">
            <a:avLst/>
          </a:prstGeom>
          <a:ln>
            <a:noFill/>
          </a:ln>
          <a:effectLst>
            <a:outerShdw blurRad="190500" algn="tl" rotWithShape="0">
              <a:srgbClr val="000000">
                <a:alpha val="70000"/>
              </a:srgbClr>
            </a:outerShdw>
          </a:effectLst>
        </p:spPr>
      </p:pic>
      <p:pic>
        <p:nvPicPr>
          <p:cNvPr id="9" name="图片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365760" y="1030920"/>
            <a:ext cx="3787973" cy="2520000"/>
          </a:xfrm>
          <a:prstGeom prst="rect">
            <a:avLst/>
          </a:prstGeom>
          <a:ln>
            <a:noFill/>
          </a:ln>
          <a:effectLst>
            <a:outerShdw blurRad="190500" algn="tl" rotWithShape="0">
              <a:srgbClr val="000000">
                <a:alpha val="70000"/>
              </a:srgbClr>
            </a:outerShdw>
          </a:effectLst>
        </p:spPr>
      </p:pic>
      <p:pic>
        <p:nvPicPr>
          <p:cNvPr id="16" name="图片 15"/>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57340" y="3952220"/>
            <a:ext cx="3804815" cy="2520000"/>
          </a:xfrm>
          <a:prstGeom prst="rect">
            <a:avLst/>
          </a:prstGeom>
          <a:ln>
            <a:noFill/>
          </a:ln>
          <a:effectLst>
            <a:outerShdw blurRad="190500" algn="tl" rotWithShape="0">
              <a:srgbClr val="000000">
                <a:alpha val="70000"/>
              </a:srgbClr>
            </a:outerShdw>
          </a:effectLst>
        </p:spPr>
      </p:pic>
      <p:sp>
        <p:nvSpPr>
          <p:cNvPr id="2" name="矩形 1"/>
          <p:cNvSpPr/>
          <p:nvPr/>
        </p:nvSpPr>
        <p:spPr>
          <a:xfrm>
            <a:off x="3048000" y="385780"/>
            <a:ext cx="6096000" cy="523220"/>
          </a:xfrm>
          <a:prstGeom prst="rect">
            <a:avLst/>
          </a:prstGeom>
        </p:spPr>
        <p:txBody>
          <a:bodyPr>
            <a:spAutoFit/>
          </a:bodyPr>
          <a:lstStyle/>
          <a:p>
            <a:pPr algn="ctr"/>
            <a:r>
              <a:rPr lang="zh-CN" altLang="en-US" sz="2800" b="1" dirty="0">
                <a:solidFill>
                  <a:schemeClr val="accent2">
                    <a:lumMod val="50000"/>
                  </a:schemeClr>
                </a:solidFill>
                <a:latin typeface="+mn-ea"/>
              </a:rPr>
              <a:t>无处不在的文明冲突与文化渗透</a:t>
            </a:r>
          </a:p>
        </p:txBody>
      </p:sp>
      <p:pic>
        <p:nvPicPr>
          <p:cNvPr id="5" name="图片 4"/>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8292726" y="1030920"/>
            <a:ext cx="3554846" cy="2520000"/>
          </a:xfrm>
          <a:prstGeom prst="rect">
            <a:avLst/>
          </a:prstGeom>
          <a:ln>
            <a:noFill/>
          </a:ln>
          <a:effectLst>
            <a:outerShdw blurRad="190500" algn="tl" rotWithShape="0">
              <a:srgbClr val="000000">
                <a:alpha val="70000"/>
              </a:srgbClr>
            </a:outerShdw>
          </a:effectLst>
        </p:spPr>
      </p:pic>
      <p:cxnSp>
        <p:nvCxnSpPr>
          <p:cNvPr id="8" name="直接连接符 7"/>
          <p:cNvCxnSpPr/>
          <p:nvPr/>
        </p:nvCxnSpPr>
        <p:spPr>
          <a:xfrm>
            <a:off x="4153733" y="3749040"/>
            <a:ext cx="4138993"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2" name="直接连接符 11"/>
          <p:cNvCxnSpPr/>
          <p:nvPr/>
        </p:nvCxnSpPr>
        <p:spPr>
          <a:xfrm flipH="1" flipV="1">
            <a:off x="6096000" y="2697460"/>
            <a:ext cx="8425" cy="2240300"/>
          </a:xfrm>
          <a:prstGeom prst="line">
            <a:avLst/>
          </a:prstGeom>
        </p:spPr>
        <p:style>
          <a:lnRef idx="1">
            <a:schemeClr val="accent2"/>
          </a:lnRef>
          <a:fillRef idx="0">
            <a:schemeClr val="accent2"/>
          </a:fillRef>
          <a:effectRef idx="0">
            <a:schemeClr val="accent2"/>
          </a:effectRef>
          <a:fontRef idx="minor">
            <a:schemeClr val="tx1"/>
          </a:fontRef>
        </p:style>
      </p:cxnSp>
      <p:sp>
        <p:nvSpPr>
          <p:cNvPr id="13" name="文本框 12"/>
          <p:cNvSpPr txBox="1"/>
          <p:nvPr/>
        </p:nvSpPr>
        <p:spPr>
          <a:xfrm>
            <a:off x="4317660" y="2900085"/>
            <a:ext cx="1779735" cy="707886"/>
          </a:xfrm>
          <a:prstGeom prst="rect">
            <a:avLst/>
          </a:prstGeom>
          <a:noFill/>
        </p:spPr>
        <p:txBody>
          <a:bodyPr wrap="square" rtlCol="0">
            <a:spAutoFit/>
          </a:bodyPr>
          <a:lstStyle/>
          <a:p>
            <a:r>
              <a:rPr lang="zh-CN" altLang="en-US" sz="2000" dirty="0">
                <a:latin typeface="仿宋" panose="02010609060101010101" pitchFamily="49" charset="-122"/>
                <a:ea typeface="仿宋" panose="02010609060101010101" pitchFamily="49" charset="-122"/>
              </a:rPr>
              <a:t>被美军焚烧过的</a:t>
            </a:r>
            <a:r>
              <a:rPr lang="en-US" altLang="zh-CN" sz="2000" dirty="0">
                <a:latin typeface="仿宋" panose="02010609060101010101" pitchFamily="49" charset="-122"/>
                <a:ea typeface="仿宋" panose="02010609060101010101" pitchFamily="49" charset="-122"/>
              </a:rPr>
              <a:t>《</a:t>
            </a:r>
            <a:r>
              <a:rPr lang="zh-CN" altLang="en-US" sz="2000" dirty="0">
                <a:latin typeface="仿宋" panose="02010609060101010101" pitchFamily="49" charset="-122"/>
                <a:ea typeface="仿宋" panose="02010609060101010101" pitchFamily="49" charset="-122"/>
              </a:rPr>
              <a:t>古兰经</a:t>
            </a:r>
            <a:r>
              <a:rPr lang="en-US" altLang="zh-CN" sz="2000" dirty="0">
                <a:latin typeface="仿宋" panose="02010609060101010101" pitchFamily="49" charset="-122"/>
                <a:ea typeface="仿宋" panose="02010609060101010101" pitchFamily="49" charset="-122"/>
              </a:rPr>
              <a:t>》</a:t>
            </a:r>
            <a:endParaRPr lang="zh-CN" altLang="en-US" sz="2000" dirty="0">
              <a:latin typeface="仿宋" panose="02010609060101010101" pitchFamily="49" charset="-122"/>
              <a:ea typeface="仿宋" panose="02010609060101010101" pitchFamily="49" charset="-122"/>
            </a:endParaRPr>
          </a:p>
        </p:txBody>
      </p:sp>
      <p:sp>
        <p:nvSpPr>
          <p:cNvPr id="17" name="文本框 16"/>
          <p:cNvSpPr txBox="1"/>
          <p:nvPr/>
        </p:nvSpPr>
        <p:spPr>
          <a:xfrm>
            <a:off x="6104425" y="2900085"/>
            <a:ext cx="1902750" cy="707886"/>
          </a:xfrm>
          <a:prstGeom prst="rect">
            <a:avLst/>
          </a:prstGeom>
          <a:noFill/>
        </p:spPr>
        <p:txBody>
          <a:bodyPr wrap="square" rtlCol="0">
            <a:spAutoFit/>
          </a:bodyPr>
          <a:lstStyle/>
          <a:p>
            <a:r>
              <a:rPr lang="zh-CN" altLang="en-US" sz="2000" dirty="0">
                <a:latin typeface="仿宋" panose="02010609060101010101" pitchFamily="49" charset="-122"/>
                <a:ea typeface="仿宋" panose="02010609060101010101" pitchFamily="49" charset="-122"/>
              </a:rPr>
              <a:t>被塔利班炸毁的巴米扬大佛</a:t>
            </a:r>
          </a:p>
        </p:txBody>
      </p:sp>
      <p:sp>
        <p:nvSpPr>
          <p:cNvPr id="18" name="文本框 17"/>
          <p:cNvSpPr txBox="1"/>
          <p:nvPr/>
        </p:nvSpPr>
        <p:spPr>
          <a:xfrm>
            <a:off x="4346103" y="3986630"/>
            <a:ext cx="1779735" cy="707886"/>
          </a:xfrm>
          <a:prstGeom prst="rect">
            <a:avLst/>
          </a:prstGeom>
          <a:noFill/>
        </p:spPr>
        <p:txBody>
          <a:bodyPr wrap="square" rtlCol="0">
            <a:spAutoFit/>
          </a:bodyPr>
          <a:lstStyle/>
          <a:p>
            <a:r>
              <a:rPr lang="zh-CN" altLang="en-US" sz="2000" dirty="0">
                <a:latin typeface="仿宋" panose="02010609060101010101" pitchFamily="49" charset="-122"/>
                <a:ea typeface="仿宋" panose="02010609060101010101" pitchFamily="49" charset="-122"/>
              </a:rPr>
              <a:t>开在故宫的星巴克咖啡店</a:t>
            </a:r>
          </a:p>
        </p:txBody>
      </p:sp>
      <p:sp>
        <p:nvSpPr>
          <p:cNvPr id="19" name="文本框 18"/>
          <p:cNvSpPr txBox="1"/>
          <p:nvPr/>
        </p:nvSpPr>
        <p:spPr>
          <a:xfrm>
            <a:off x="6125840" y="3986630"/>
            <a:ext cx="1779735" cy="707886"/>
          </a:xfrm>
          <a:prstGeom prst="rect">
            <a:avLst/>
          </a:prstGeom>
          <a:noFill/>
        </p:spPr>
        <p:txBody>
          <a:bodyPr wrap="square" rtlCol="0">
            <a:spAutoFit/>
          </a:bodyPr>
          <a:lstStyle/>
          <a:p>
            <a:r>
              <a:rPr lang="zh-CN" altLang="en-US" sz="2000" dirty="0">
                <a:latin typeface="仿宋" panose="02010609060101010101" pitchFamily="49" charset="-122"/>
                <a:ea typeface="仿宋" panose="02010609060101010101" pitchFamily="49" charset="-122"/>
              </a:rPr>
              <a:t>圣诞节上的中国人</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70560" y="428548"/>
            <a:ext cx="7000240" cy="5077460"/>
          </a:xfrm>
          <a:prstGeom prst="rect">
            <a:avLst/>
          </a:prstGeom>
          <a:solidFill>
            <a:schemeClr val="accent2">
              <a:lumMod val="60000"/>
              <a:lumOff val="40000"/>
            </a:schemeClr>
          </a:solidFill>
        </p:spPr>
        <p:txBody>
          <a:bodyPr wrap="square">
            <a:spAutoFit/>
          </a:bodyPr>
          <a:lstStyle/>
          <a:p>
            <a:pPr indent="457200">
              <a:lnSpc>
                <a:spcPct val="150000"/>
              </a:lnSpc>
            </a:pPr>
            <a:r>
              <a:rPr lang="zh-CN" altLang="en-US" sz="2400" b="1" dirty="0">
                <a:latin typeface="华文仿宋" panose="02010600040101010101" pitchFamily="2" charset="-122"/>
                <a:ea typeface="华文仿宋" panose="02010600040101010101" pitchFamily="2" charset="-122"/>
              </a:rPr>
              <a:t>文明只有姹紫嫣红之别，但绝无高低优劣之分。认为自己的人种和文明高人一等，执意改造甚至取代其他文明，在认识上是愚蠢的，在做法上是灾难性的！如果人类文明变得只有一个色调、一个模式了，那这个世界就太单调了，也太无趣了！我们应该秉持平等和尊重，摒弃傲慢和偏见，加深对自身文明和其他文明差异性的认知，推动不同文明交流对话、和谐共生。</a:t>
            </a:r>
            <a:endParaRPr lang="en-US" altLang="zh-CN" sz="2400" b="1" dirty="0">
              <a:latin typeface="华文仿宋" panose="02010600040101010101" pitchFamily="2" charset="-122"/>
              <a:ea typeface="华文仿宋" panose="02010600040101010101" pitchFamily="2" charset="-122"/>
            </a:endParaRPr>
          </a:p>
          <a:p>
            <a:pPr indent="457200" algn="r">
              <a:lnSpc>
                <a:spcPct val="150000"/>
              </a:lnSpc>
            </a:pPr>
            <a:r>
              <a:rPr lang="en-US" altLang="zh-CN" sz="2400" b="1" dirty="0">
                <a:latin typeface="华文仿宋" panose="02010600040101010101" pitchFamily="2" charset="-122"/>
                <a:ea typeface="华文仿宋" panose="02010600040101010101" pitchFamily="2" charset="-122"/>
              </a:rPr>
              <a:t>——</a:t>
            </a:r>
            <a:r>
              <a:rPr lang="zh-CN" altLang="en-US" sz="2400" b="1" dirty="0">
                <a:latin typeface="华文仿宋" panose="02010600040101010101" pitchFamily="2" charset="-122"/>
                <a:ea typeface="华文仿宋" panose="02010600040101010101" pitchFamily="2" charset="-122"/>
              </a:rPr>
              <a:t>习近平</a:t>
            </a:r>
          </a:p>
        </p:txBody>
      </p:sp>
      <p:pic>
        <p:nvPicPr>
          <p:cNvPr id="4" name="图片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8646160" y="505421"/>
            <a:ext cx="2987040" cy="4079316"/>
          </a:xfrm>
          <a:prstGeom prst="rect">
            <a:avLst/>
          </a:prstGeom>
          <a:ln>
            <a:noFill/>
          </a:ln>
          <a:effectLst>
            <a:outerShdw blurRad="190500" algn="tl" rotWithShape="0">
              <a:srgbClr val="000000">
                <a:alpha val="70000"/>
              </a:srgbClr>
            </a:outerShdw>
          </a:effectLst>
        </p:spPr>
      </p:pic>
      <p:sp>
        <p:nvSpPr>
          <p:cNvPr id="2" name="文本框 1"/>
          <p:cNvSpPr txBox="1"/>
          <p:nvPr/>
        </p:nvSpPr>
        <p:spPr>
          <a:xfrm>
            <a:off x="539750" y="5648325"/>
            <a:ext cx="11494770" cy="1198880"/>
          </a:xfrm>
          <a:prstGeom prst="rect">
            <a:avLst/>
          </a:prstGeom>
          <a:noFill/>
        </p:spPr>
        <p:txBody>
          <a:bodyPr wrap="square" rtlCol="0" anchor="t">
            <a:spAutoFit/>
          </a:bodyPr>
          <a:lstStyle/>
          <a:p>
            <a:pPr marL="334645" indent="-334645" algn="just">
              <a:lnSpc>
                <a:spcPct val="150000"/>
              </a:lnSpc>
              <a:spcAft>
                <a:spcPts val="0"/>
              </a:spcAft>
            </a:pPr>
            <a:r>
              <a:rPr lang="zh-CN"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a:t>
            </a:r>
            <a:r>
              <a:rPr lang="en-US"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3</a:t>
            </a:r>
            <a:r>
              <a:rPr lang="zh-CN" altLang="zh-CN" sz="2400" b="1" kern="100" dirty="0">
                <a:solidFill>
                  <a:srgbClr val="000000"/>
                </a:solidFill>
                <a:latin typeface="Calibri" panose="020F0502020204030204" charset="0"/>
                <a:ea typeface="宋体" panose="02010600030101010101" pitchFamily="2" charset="-122"/>
                <a:cs typeface="Times New Roman" panose="02020603050405020304" pitchFamily="18" charset="0"/>
                <a:sym typeface="+mn-ea"/>
              </a:rPr>
              <a:t>）中国的态度：</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在传承和传播中华优秀文化的同时</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en-US"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尊重</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世界文化多样性</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endParaRPr lang="en-US"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endParaRPr>
          </a:p>
          <a:p>
            <a:pPr marL="334645" indent="-334645" algn="just">
              <a:lnSpc>
                <a:spcPct val="150000"/>
              </a:lnSpc>
              <a:spcAft>
                <a:spcPts val="0"/>
              </a:spcAft>
            </a:pPr>
            <a:r>
              <a:rPr lang="en-US"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 </a:t>
            </a:r>
            <a:r>
              <a:rPr lang="en-US"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         </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促</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进</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en-US"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和而不同、兼收并蓄</a:t>
            </a:r>
            <a:r>
              <a:rPr lang="zh-CN" altLang="zh-CN" sz="2400" b="1" kern="100" dirty="0" smtClean="0">
                <a:solidFill>
                  <a:srgbClr val="0033CC"/>
                </a:solidFill>
                <a:latin typeface="Calibri" panose="020F0502020204030204" charset="0"/>
                <a:ea typeface="宋体" panose="02010600030101010101" pitchFamily="2" charset="-122"/>
                <a:cs typeface="Times New Roman" panose="02020603050405020304" pitchFamily="18" charset="0"/>
                <a:sym typeface="+mn-ea"/>
              </a:rPr>
              <a:t>）</a:t>
            </a:r>
            <a:r>
              <a:rPr lang="zh-CN" altLang="zh-CN" sz="2400" b="1" kern="100" dirty="0">
                <a:solidFill>
                  <a:srgbClr val="0033CC"/>
                </a:solidFill>
                <a:latin typeface="Calibri" panose="020F0502020204030204" charset="0"/>
                <a:ea typeface="宋体" panose="02010600030101010101" pitchFamily="2" charset="-122"/>
                <a:cs typeface="Times New Roman" panose="02020603050405020304" pitchFamily="18" charset="0"/>
                <a:sym typeface="+mn-ea"/>
              </a:rPr>
              <a:t>文明交流，推动世界的和平与发展。 </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TABLE_BEAUTIFY" val="smartTable{bcf6aece-332f-475b-a1ff-304bde612367}"/>
</p:tagLst>
</file>

<file path=ppt/tags/tag2.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3873.6251968503934,&quot;width&quot;:5669.2913385826769}"/>
</p:tagLst>
</file>

<file path=ppt/tags/tag3.xml><?xml version="1.0" encoding="utf-8"?>
<p:tagLst xmlns:a="http://schemas.openxmlformats.org/drawingml/2006/main" xmlns:r="http://schemas.openxmlformats.org/officeDocument/2006/relationships" xmlns:p="http://schemas.openxmlformats.org/presentationml/2006/main">
  <p:tag name="REFSHAPE" val="665367980"/>
  <p:tag name="KSO_WM_UNIT_PLACING_PICTURE_USER_VIEWPORT" val="{&quot;height&quot;:4173.3385826771655,&quot;width&quot;:4755.9417322834643}"/>
</p:tagLst>
</file>

<file path=ppt/tags/tag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052"/>
  <p:tag name="KSO_WM_TAG_VERSION" val="1.0"/>
  <p:tag name="KSO_WM_SLIDE_ID" val="custom160052_5"/>
  <p:tag name="KSO_WM_SLIDE_INDEX" val="5"/>
  <p:tag name="KSO_WM_SLIDE_ITEM_CNT" val="2"/>
  <p:tag name="KSO_WM_SLIDE_LAYOUT" val="a_f_d"/>
  <p:tag name="KSO_WM_SLIDE_LAYOUT_CNT" val="1_1_1"/>
  <p:tag name="KSO_WM_SLIDE_TYPE" val="text"/>
  <p:tag name="KSO_WM_BEAUTIFY_FLAG" val="#wm#"/>
  <p:tag name="KSO_WM_SLIDE_POSITION" val="122*101"/>
  <p:tag name="KSO_WM_SLIDE_SIZE" val="715*419"/>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1"/>
  <p:tag name="KSO_WM_UNIT_ID" val="diagram20200192_5*m_i*1_1"/>
  <p:tag name="KSO_WM_TEMPLATE_CATEGORY" val="diagram"/>
  <p:tag name="KSO_WM_TEMPLATE_INDEX" val="20200192"/>
  <p:tag name="KSO_WM_UNIT_LAYERLEVEL" val="1_1"/>
  <p:tag name="KSO_WM_TAG_VERSION" val="1.0"/>
  <p:tag name="KSO_WM_BEAUTIFY_FLAG" val="#wm#"/>
  <p:tag name="KSO_WM_UNIT_TEXT_FILL_FORE_SCHEMECOLOR_INDEX" val="13"/>
  <p:tag name="KSO_WM_UNIT_TEXT_FILL_TYPE" val="1"/>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2"/>
  <p:tag name="KSO_WM_UNIT_ID" val="diagram20200192_5*m_i*1_2"/>
  <p:tag name="KSO_WM_TEMPLATE_CATEGORY" val="diagram"/>
  <p:tag name="KSO_WM_TEMPLATE_INDEX" val="20200192"/>
  <p:tag name="KSO_WM_UNIT_LAYERLEVEL" val="1_1"/>
  <p:tag name="KSO_WM_TAG_VERSION" val="1.0"/>
  <p:tag name="KSO_WM_BEAUTIFY_FLAG" val="#wm#"/>
  <p:tag name="KSO_WM_UNIT_TEXT_FILL_FORE_SCHEMECOLOR_INDEX" val="13"/>
  <p:tag name="KSO_WM_UNIT_TEXT_FILL_TYPE" val="1"/>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3"/>
  <p:tag name="KSO_WM_UNIT_ID" val="diagram20200192_5*m_i*1_3"/>
  <p:tag name="KSO_WM_TEMPLATE_CATEGORY" val="diagram"/>
  <p:tag name="KSO_WM_TEMPLATE_INDEX" val="20200192"/>
  <p:tag name="KSO_WM_UNIT_LAYERLEVEL" val="1_1"/>
  <p:tag name="KSO_WM_TAG_VERSION" val="1.0"/>
  <p:tag name="KSO_WM_BEAUTIFY_FLAG" val="#wm#"/>
  <p:tag name="KSO_WM_UNIT_TEXT_FILL_FORE_SCHEMECOLOR_INDEX" val="13"/>
  <p:tag name="KSO_WM_UNIT_TEXT_FILL_TYPE" val="1"/>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4"/>
  <p:tag name="KSO_WM_UNIT_ID" val="diagram20200192_5*m_i*1_4"/>
  <p:tag name="KSO_WM_TEMPLATE_CATEGORY" val="diagram"/>
  <p:tag name="KSO_WM_TEMPLATE_INDEX" val="20200192"/>
  <p:tag name="KSO_WM_UNIT_LAYERLEVEL" val="1_1"/>
  <p:tag name="KSO_WM_TAG_VERSION" val="1.0"/>
  <p:tag name="KSO_WM_BEAUTIFY_FLAG" val="#wm#"/>
  <p:tag name="KSO_WM_UNIT_TEXT_FILL_FORE_SCHEMECOLOR_INDEX" val="13"/>
  <p:tag name="KSO_WM_UNIT_TEXT_FILL_TYPE" val="1"/>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5"/>
  <p:tag name="KSO_WM_UNIT_ID" val="diagram20200192_5*m_i*1_5"/>
  <p:tag name="KSO_WM_TEMPLATE_CATEGORY" val="diagram"/>
  <p:tag name="KSO_WM_TEMPLATE_INDEX" val="20200192"/>
  <p:tag name="KSO_WM_UNIT_LAYERLEVEL" val="1_1"/>
  <p:tag name="KSO_WM_TAG_VERSION" val="1.0"/>
  <p:tag name="KSO_WM_BEAUTIFY_FLAG" val="#wm#"/>
  <p:tag name="KSO_WM_UNIT_TEXT_FILL_FORE_SCHEMECOLOR_INDEX" val="13"/>
  <p:tag name="KSO_WM_UNIT_TEXT_FILL_TYPE" val="1"/>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6"/>
  <p:tag name="KSO_WM_UNIT_ID" val="diagram20200192_5*m_i*1_6"/>
  <p:tag name="KSO_WM_TEMPLATE_CATEGORY" val="diagram"/>
  <p:tag name="KSO_WM_TEMPLATE_INDEX" val="20200192"/>
  <p:tag name="KSO_WM_UNIT_LAYERLEVEL" val="1_1"/>
  <p:tag name="KSO_WM_TAG_VERSION" val="1.0"/>
  <p:tag name="KSO_WM_BEAUTIFY_FLAG" val="#wm#"/>
  <p:tag name="KSO_WM_UNIT_TEXT_FILL_FORE_SCHEMECOLOR_INDEX" val="13"/>
  <p:tag name="KSO_WM_UNIT_TEXT_FILL_TYPE" val="1"/>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7"/>
  <p:tag name="KSO_WM_UNIT_ID" val="diagram20200192_5*m_i*1_7"/>
  <p:tag name="KSO_WM_TEMPLATE_CATEGORY" val="diagram"/>
  <p:tag name="KSO_WM_TEMPLATE_INDEX" val="20200192"/>
  <p:tag name="KSO_WM_UNIT_LAYERLEVEL" val="1_1"/>
  <p:tag name="KSO_WM_TAG_VERSION" val="1.0"/>
  <p:tag name="KSO_WM_BEAUTIFY_FLAG" val="#wm#"/>
  <p:tag name="KSO_WM_UNIT_TEXT_FILL_FORE_SCHEMECOLOR_INDEX" val="13"/>
  <p:tag name="KSO_WM_UNIT_TEXT_FILL_TYPE" val="1"/>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8"/>
  <p:tag name="KSO_WM_UNIT_ID" val="diagram20200192_5*m_i*1_8"/>
  <p:tag name="KSO_WM_TEMPLATE_CATEGORY" val="diagram"/>
  <p:tag name="KSO_WM_TEMPLATE_INDEX" val="20200192"/>
  <p:tag name="KSO_WM_UNIT_LAYERLEVEL" val="1_1"/>
  <p:tag name="KSO_WM_TAG_VERSION" val="1.0"/>
  <p:tag name="KSO_WM_BEAUTIFY_FLAG" val="#wm#"/>
  <p:tag name="KSO_WM_UNIT_TEXT_FILL_FORE_SCHEMECOLOR_INDEX" val="13"/>
  <p:tag name="KSO_WM_UNIT_TEXT_FILL_TYPE" val="1"/>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1"/>
  <p:tag name="KSO_WM_UNIT_ID" val="diagram20200192_5*m_h_i*1_1_1"/>
  <p:tag name="KSO_WM_TEMPLATE_CATEGORY" val="diagram"/>
  <p:tag name="KSO_WM_TEMPLATE_INDEX" val="20200192"/>
  <p:tag name="KSO_WM_UNIT_LAYERLEVEL" val="1_1_1"/>
  <p:tag name="KSO_WM_TAG_VERSION" val="1.0"/>
  <p:tag name="KSO_WM_BEAUTIFY_FLAG" val="#wm#"/>
  <p:tag name="KSO_WM_UNIT_LINE_FORE_SCHEMECOLOR_INDEX" val="14"/>
  <p:tag name="KSO_WM_UNIT_LINE_FILL_TYPE" val="2"/>
</p:tagLst>
</file>

<file path=ppt/tags/tag14.xml><?xml version="1.0" encoding="utf-8"?>
<p:tagLst xmlns:a="http://schemas.openxmlformats.org/drawingml/2006/main" xmlns:r="http://schemas.openxmlformats.org/officeDocument/2006/relationships" xmlns:p="http://schemas.openxmlformats.org/presentationml/2006/main">
  <p:tag name="KSO_WM_UNIT_NOCLEAR" val="0"/>
  <p:tag name="KSO_WM_UNIT_VALUE" val="16"/>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00192_5*m_h_f*1_1_1"/>
  <p:tag name="KSO_WM_TEMPLATE_CATEGORY" val="diagram"/>
  <p:tag name="KSO_WM_TEMPLATE_INDEX" val="20200192"/>
  <p:tag name="KSO_WM_UNIT_LAYERLEVEL" val="1_1_1"/>
  <p:tag name="KSO_WM_TAG_VERSION" val="1.0"/>
  <p:tag name="KSO_WM_BEAUTIFY_FLAG" val="#wm#"/>
  <p:tag name="KSO_WM_UNIT_PRESET_TEXT" val="单击此处添加文本具体内容"/>
  <p:tag name="KSO_WM_UNIT_TEXT_FILL_FORE_SCHEMECOLOR_INDEX" val="14"/>
  <p:tag name="KSO_WM_UNIT_TEXT_FILL_TYPE" val="1"/>
</p:tagLst>
</file>

<file path=ppt/tags/tag15.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200192_5*m_h_a*1_1_1"/>
  <p:tag name="KSO_WM_TEMPLATE_CATEGORY" val="diagram"/>
  <p:tag name="KSO_WM_TEMPLATE_INDEX" val="20200192"/>
  <p:tag name="KSO_WM_UNIT_LAYERLEVEL" val="1_1_1"/>
  <p:tag name="KSO_WM_TAG_VERSION" val="1.0"/>
  <p:tag name="KSO_WM_BEAUTIFY_FLAG" val="#wm#"/>
  <p:tag name="KSO_WM_UNIT_PRESET_TEXT" val="添加标题"/>
  <p:tag name="KSO_WM_UNIT_FILL_FORE_SCHEMECOLOR_INDEX" val="5"/>
  <p:tag name="KSO_WM_UNIT_FILL_TYPE" val="1"/>
  <p:tag name="KSO_WM_UNIT_TEXT_FILL_FORE_SCHEMECOLOR_INDEX" val="14"/>
  <p:tag name="KSO_WM_UNIT_TEXT_FILL_TYPE" val="1"/>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1"/>
  <p:tag name="KSO_WM_UNIT_ID" val="diagram20200192_5*m_h_i*1_2_1"/>
  <p:tag name="KSO_WM_TEMPLATE_CATEGORY" val="diagram"/>
  <p:tag name="KSO_WM_TEMPLATE_INDEX" val="20200192"/>
  <p:tag name="KSO_WM_UNIT_LAYERLEVEL" val="1_1_1"/>
  <p:tag name="KSO_WM_TAG_VERSION" val="1.0"/>
  <p:tag name="KSO_WM_BEAUTIFY_FLAG" val="#wm#"/>
  <p:tag name="KSO_WM_UNIT_LINE_FORE_SCHEMECOLOR_INDEX" val="14"/>
  <p:tag name="KSO_WM_UNIT_LINE_FILL_TYPE" val="2"/>
</p:tagLst>
</file>

<file path=ppt/tags/tag17.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m1-1"/>
  <p:tag name="KSO_WM_UNIT_TYPE" val="m_h_a"/>
  <p:tag name="KSO_WM_UNIT_INDEX" val="1_2_1"/>
  <p:tag name="KSO_WM_UNIT_ID" val="diagram20200192_5*m_h_a*1_2_1"/>
  <p:tag name="KSO_WM_TEMPLATE_CATEGORY" val="diagram"/>
  <p:tag name="KSO_WM_TEMPLATE_INDEX" val="20200192"/>
  <p:tag name="KSO_WM_UNIT_LAYERLEVEL" val="1_1_1"/>
  <p:tag name="KSO_WM_TAG_VERSION" val="1.0"/>
  <p:tag name="KSO_WM_BEAUTIFY_FLAG" val="#wm#"/>
  <p:tag name="KSO_WM_UNIT_PRESET_TEXT" val="添加标题"/>
  <p:tag name="KSO_WM_UNIT_FILL_FORE_SCHEMECOLOR_INDEX" val="6"/>
  <p:tag name="KSO_WM_UNIT_FILL_TYPE" val="1"/>
  <p:tag name="KSO_WM_UNIT_TEXT_FILL_FORE_SCHEMECOLOR_INDEX" val="14"/>
  <p:tag name="KSO_WM_UNIT_TEXT_FILL_TYPE" val="1"/>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1"/>
  <p:tag name="KSO_WM_UNIT_ID" val="diagram20200192_5*m_h_i*1_3_1"/>
  <p:tag name="KSO_WM_TEMPLATE_CATEGORY" val="diagram"/>
  <p:tag name="KSO_WM_TEMPLATE_INDEX" val="20200192"/>
  <p:tag name="KSO_WM_UNIT_LAYERLEVEL" val="1_1_1"/>
  <p:tag name="KSO_WM_TAG_VERSION" val="1.0"/>
  <p:tag name="KSO_WM_BEAUTIFY_FLAG" val="#wm#"/>
  <p:tag name="KSO_WM_UNIT_LINE_FORE_SCHEMECOLOR_INDEX" val="14"/>
  <p:tag name="KSO_WM_UNIT_LINE_FILL_TYPE" val="2"/>
</p:tagLst>
</file>

<file path=ppt/tags/tag19.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m1-1"/>
  <p:tag name="KSO_WM_UNIT_TYPE" val="m_h_a"/>
  <p:tag name="KSO_WM_UNIT_INDEX" val="1_3_1"/>
  <p:tag name="KSO_WM_UNIT_ID" val="diagram20200192_5*m_h_a*1_3_1"/>
  <p:tag name="KSO_WM_TEMPLATE_CATEGORY" val="diagram"/>
  <p:tag name="KSO_WM_TEMPLATE_INDEX" val="20200192"/>
  <p:tag name="KSO_WM_UNIT_LAYERLEVEL" val="1_1_1"/>
  <p:tag name="KSO_WM_TAG_VERSION" val="1.0"/>
  <p:tag name="KSO_WM_BEAUTIFY_FLAG" val="#wm#"/>
  <p:tag name="KSO_WM_UNIT_PRESET_TEXT" val="添加标题"/>
  <p:tag name="KSO_WM_UNIT_FILL_FORE_SCHEMECOLOR_INDEX" val="7"/>
  <p:tag name="KSO_WM_UNIT_FILL_TYPE" val="1"/>
  <p:tag name="KSO_WM_UNIT_TEXT_FILL_FORE_SCHEMECOLOR_INDEX" val="14"/>
  <p:tag name="KSO_WM_UNIT_TEXT_FILL_TYPE" val="1"/>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1"/>
  <p:tag name="KSO_WM_UNIT_ID" val="diagram20200192_5*m_h_i*1_4_1"/>
  <p:tag name="KSO_WM_TEMPLATE_CATEGORY" val="diagram"/>
  <p:tag name="KSO_WM_TEMPLATE_INDEX" val="20200192"/>
  <p:tag name="KSO_WM_UNIT_LAYERLEVEL" val="1_1_1"/>
  <p:tag name="KSO_WM_TAG_VERSION" val="1.0"/>
  <p:tag name="KSO_WM_BEAUTIFY_FLAG" val="#wm#"/>
  <p:tag name="KSO_WM_UNIT_LINE_FORE_SCHEMECOLOR_INDEX" val="14"/>
  <p:tag name="KSO_WM_UNIT_LINE_FILL_TYPE" val="2"/>
</p:tagLst>
</file>

<file path=ppt/tags/tag21.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m1-1"/>
  <p:tag name="KSO_WM_UNIT_TYPE" val="m_h_a"/>
  <p:tag name="KSO_WM_UNIT_INDEX" val="1_4_1"/>
  <p:tag name="KSO_WM_UNIT_ID" val="diagram20200192_5*m_h_a*1_4_1"/>
  <p:tag name="KSO_WM_TEMPLATE_CATEGORY" val="diagram"/>
  <p:tag name="KSO_WM_TEMPLATE_INDEX" val="20200192"/>
  <p:tag name="KSO_WM_UNIT_LAYERLEVEL" val="1_1_1"/>
  <p:tag name="KSO_WM_TAG_VERSION" val="1.0"/>
  <p:tag name="KSO_WM_BEAUTIFY_FLAG" val="#wm#"/>
  <p:tag name="KSO_WM_UNIT_PRESET_TEXT" val="添加标题"/>
  <p:tag name="KSO_WM_UNIT_FILL_FORE_SCHEMECOLOR_INDEX" val="8"/>
  <p:tag name="KSO_WM_UNIT_FILL_TYPE" val="1"/>
  <p:tag name="KSO_WM_UNIT_TEXT_FILL_FORE_SCHEMECOLOR_INDEX" val="14"/>
  <p:tag name="KSO_WM_UNIT_TEXT_FILL_TYPE" val="1"/>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5_1"/>
  <p:tag name="KSO_WM_UNIT_ID" val="diagram20200192_5*m_h_i*1_5_1"/>
  <p:tag name="KSO_WM_TEMPLATE_CATEGORY" val="diagram"/>
  <p:tag name="KSO_WM_TEMPLATE_INDEX" val="20200192"/>
  <p:tag name="KSO_WM_UNIT_LAYERLEVEL" val="1_1_1"/>
  <p:tag name="KSO_WM_TAG_VERSION" val="1.0"/>
  <p:tag name="KSO_WM_BEAUTIFY_FLAG" val="#wm#"/>
  <p:tag name="KSO_WM_UNIT_LINE_FORE_SCHEMECOLOR_INDEX" val="14"/>
  <p:tag name="KSO_WM_UNIT_LINE_FILL_TYPE" val="2"/>
</p:tagLst>
</file>

<file path=ppt/tags/tag23.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m1-1"/>
  <p:tag name="KSO_WM_UNIT_TYPE" val="m_h_a"/>
  <p:tag name="KSO_WM_UNIT_INDEX" val="1_5_1"/>
  <p:tag name="KSO_WM_UNIT_ID" val="diagram20200192_5*m_h_a*1_5_1"/>
  <p:tag name="KSO_WM_TEMPLATE_CATEGORY" val="diagram"/>
  <p:tag name="KSO_WM_TEMPLATE_INDEX" val="20200192"/>
  <p:tag name="KSO_WM_UNIT_LAYERLEVEL" val="1_1_1"/>
  <p:tag name="KSO_WM_TAG_VERSION" val="1.0"/>
  <p:tag name="KSO_WM_BEAUTIFY_FLAG" val="#wm#"/>
  <p:tag name="KSO_WM_UNIT_PRESET_TEXT" val="添加标题"/>
  <p:tag name="KSO_WM_UNIT_FILL_FORE_SCHEMECOLOR_INDEX" val="9"/>
  <p:tag name="KSO_WM_UNIT_FILL_TYPE" val="1"/>
  <p:tag name="KSO_WM_UNIT_TEXT_FILL_FORE_SCHEMECOLOR_INDEX" val="14"/>
  <p:tag name="KSO_WM_UNIT_TEXT_FILL_TYPE" val="1"/>
</p:tagLst>
</file>

<file path=ppt/tags/tag24.xml><?xml version="1.0" encoding="utf-8"?>
<p:tagLst xmlns:a="http://schemas.openxmlformats.org/drawingml/2006/main" xmlns:r="http://schemas.openxmlformats.org/officeDocument/2006/relationships" xmlns:p="http://schemas.openxmlformats.org/presentationml/2006/main">
  <p:tag name="KSO_WM_UNIT_NOCLEAR" val="0"/>
  <p:tag name="KSO_WM_UNIT_VALUE" val="16"/>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00192_5*m_h_f*1_1_1"/>
  <p:tag name="KSO_WM_TEMPLATE_CATEGORY" val="diagram"/>
  <p:tag name="KSO_WM_TEMPLATE_INDEX" val="20200192"/>
  <p:tag name="KSO_WM_UNIT_LAYERLEVEL" val="1_1_1"/>
  <p:tag name="KSO_WM_TAG_VERSION" val="1.0"/>
  <p:tag name="KSO_WM_BEAUTIFY_FLAG" val="#wm#"/>
  <p:tag name="KSO_WM_UNIT_PRESET_TEXT" val="单击此处添加文本具体内容"/>
  <p:tag name="KSO_WM_UNIT_TEXT_FILL_FORE_SCHEMECOLOR_INDEX" val="14"/>
  <p:tag name="KSO_WM_UNIT_TEXT_FILL_TYPE" val="1"/>
</p:tagLst>
</file>

<file path=ppt/tags/tag25.xml><?xml version="1.0" encoding="utf-8"?>
<p:tagLst xmlns:a="http://schemas.openxmlformats.org/drawingml/2006/main" xmlns:r="http://schemas.openxmlformats.org/officeDocument/2006/relationships" xmlns:p="http://schemas.openxmlformats.org/presentationml/2006/main">
  <p:tag name="KSO_WM_UNIT_NOCLEAR" val="0"/>
  <p:tag name="KSO_WM_UNIT_VALUE" val="16"/>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00192_5*m_h_f*1_1_1"/>
  <p:tag name="KSO_WM_TEMPLATE_CATEGORY" val="diagram"/>
  <p:tag name="KSO_WM_TEMPLATE_INDEX" val="20200192"/>
  <p:tag name="KSO_WM_UNIT_LAYERLEVEL" val="1_1_1"/>
  <p:tag name="KSO_WM_TAG_VERSION" val="1.0"/>
  <p:tag name="KSO_WM_BEAUTIFY_FLAG" val="#wm#"/>
  <p:tag name="KSO_WM_UNIT_PRESET_TEXT" val="单击此处添加文本具体内容"/>
  <p:tag name="KSO_WM_UNIT_TEXT_FILL_FORE_SCHEMECOLOR_INDEX" val="14"/>
  <p:tag name="KSO_WM_UNIT_TEXT_FILL_TYPE" val="1"/>
</p:tagLst>
</file>

<file path=ppt/tags/tag26.xml><?xml version="1.0" encoding="utf-8"?>
<p:tagLst xmlns:a="http://schemas.openxmlformats.org/drawingml/2006/main" xmlns:r="http://schemas.openxmlformats.org/officeDocument/2006/relationships" xmlns:p="http://schemas.openxmlformats.org/presentationml/2006/main">
  <p:tag name="KSO_WM_UNIT_NOCLEAR" val="0"/>
  <p:tag name="KSO_WM_UNIT_VALUE" val="16"/>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00192_5*m_h_f*1_1_1"/>
  <p:tag name="KSO_WM_TEMPLATE_CATEGORY" val="diagram"/>
  <p:tag name="KSO_WM_TEMPLATE_INDEX" val="20200192"/>
  <p:tag name="KSO_WM_UNIT_LAYERLEVEL" val="1_1_1"/>
  <p:tag name="KSO_WM_TAG_VERSION" val="1.0"/>
  <p:tag name="KSO_WM_BEAUTIFY_FLAG" val="#wm#"/>
  <p:tag name="KSO_WM_UNIT_PRESET_TEXT" val="单击此处添加文本具体内容"/>
  <p:tag name="KSO_WM_UNIT_TEXT_FILL_FORE_SCHEMECOLOR_INDEX" val="14"/>
  <p:tag name="KSO_WM_UNIT_TEXT_FILL_TYPE" val="1"/>
</p:tagLst>
</file>

<file path=ppt/tags/tag27.xml><?xml version="1.0" encoding="utf-8"?>
<p:tagLst xmlns:a="http://schemas.openxmlformats.org/drawingml/2006/main" xmlns:r="http://schemas.openxmlformats.org/officeDocument/2006/relationships" xmlns:p="http://schemas.openxmlformats.org/presentationml/2006/main">
  <p:tag name="KSO_WM_UNIT_NOCLEAR" val="0"/>
  <p:tag name="KSO_WM_UNIT_VALUE" val="16"/>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00192_5*m_h_f*1_1_1"/>
  <p:tag name="KSO_WM_TEMPLATE_CATEGORY" val="diagram"/>
  <p:tag name="KSO_WM_TEMPLATE_INDEX" val="20200192"/>
  <p:tag name="KSO_WM_UNIT_LAYERLEVEL" val="1_1_1"/>
  <p:tag name="KSO_WM_TAG_VERSION" val="1.0"/>
  <p:tag name="KSO_WM_BEAUTIFY_FLAG" val="#wm#"/>
  <p:tag name="KSO_WM_UNIT_PRESET_TEXT" val="单击此处添加文本具体内容"/>
  <p:tag name="KSO_WM_UNIT_TEXT_FILL_FORE_SCHEMECOLOR_INDEX" val="14"/>
  <p:tag name="KSO_WM_UNIT_TEXT_FILL_TYPE" val="1"/>
</p:tagLst>
</file>

<file path=ppt/tags/tag28.xml><?xml version="1.0" encoding="utf-8"?>
<p:tagLst xmlns:a="http://schemas.openxmlformats.org/drawingml/2006/main" xmlns:r="http://schemas.openxmlformats.org/officeDocument/2006/relationships" xmlns:p="http://schemas.openxmlformats.org/presentationml/2006/main">
  <p:tag name="KSO_WM_UNIT_NOCLEAR" val="0"/>
  <p:tag name="KSO_WM_UNIT_VALUE" val="16"/>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00192_5*m_h_f*1_1_1"/>
  <p:tag name="KSO_WM_TEMPLATE_CATEGORY" val="diagram"/>
  <p:tag name="KSO_WM_TEMPLATE_INDEX" val="20200192"/>
  <p:tag name="KSO_WM_UNIT_LAYERLEVEL" val="1_1_1"/>
  <p:tag name="KSO_WM_TAG_VERSION" val="1.0"/>
  <p:tag name="KSO_WM_BEAUTIFY_FLAG" val="#wm#"/>
  <p:tag name="KSO_WM_UNIT_PRESET_TEXT" val="单击此处添加文本具体内容"/>
  <p:tag name="KSO_WM_UNIT_TEXT_FILL_FORE_SCHEMECOLOR_INDEX" val="14"/>
  <p:tag name="KSO_WM_UNIT_TEXT_FILL_TYPE" val="1"/>
</p:tagLst>
</file>

<file path=ppt/tags/tag29.xml><?xml version="1.0" encoding="utf-8"?>
<p:tagLst xmlns:a="http://schemas.openxmlformats.org/drawingml/2006/main" xmlns:r="http://schemas.openxmlformats.org/officeDocument/2006/relationships" xmlns:p="http://schemas.openxmlformats.org/presentationml/2006/main">
  <p:tag name="KSO_WM_UNIT_NOCLEAR" val="0"/>
  <p:tag name="KSO_WM_UNIT_VALUE" val="16"/>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00192_5*m_h_f*1_1_1"/>
  <p:tag name="KSO_WM_TEMPLATE_CATEGORY" val="diagram"/>
  <p:tag name="KSO_WM_TEMPLATE_INDEX" val="20200192"/>
  <p:tag name="KSO_WM_UNIT_LAYERLEVEL" val="1_1_1"/>
  <p:tag name="KSO_WM_TAG_VERSION" val="1.0"/>
  <p:tag name="KSO_WM_BEAUTIFY_FLAG" val="#wm#"/>
  <p:tag name="KSO_WM_UNIT_PRESET_TEXT" val="单击此处添加文本具体内容"/>
  <p:tag name="KSO_WM_UNIT_TEXT_FILL_FORE_SCHEMECOLOR_INDEX" val="14"/>
  <p:tag name="KSO_WM_UNIT_TEXT_FILL_TYPE" val="1"/>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5_1"/>
  <p:tag name="KSO_WM_UNIT_ID" val="diagram20200192_5*m_h_i*1_5_1"/>
  <p:tag name="KSO_WM_TEMPLATE_CATEGORY" val="diagram"/>
  <p:tag name="KSO_WM_TEMPLATE_INDEX" val="20200192"/>
  <p:tag name="KSO_WM_UNIT_LAYERLEVEL" val="1_1_1"/>
  <p:tag name="KSO_WM_TAG_VERSION" val="1.0"/>
  <p:tag name="KSO_WM_BEAUTIFY_FLAG" val="#wm#"/>
  <p:tag name="KSO_WM_UNIT_LINE_FORE_SCHEMECOLOR_INDEX" val="14"/>
  <p:tag name="KSO_WM_UNIT_LINE_FILL_TYPE" val="2"/>
</p:tagLst>
</file>

<file path=ppt/theme/theme1.xml><?xml version="1.0" encoding="utf-8"?>
<a:theme xmlns:a="http://schemas.openxmlformats.org/drawingml/2006/main" name="包裹">
  <a:themeElements>
    <a:clrScheme name="包裹">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包裹">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包裹">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包裹</Template>
  <TotalTime>1</TotalTime>
  <Words>2396</Words>
  <Application>WPS 演示</Application>
  <PresentationFormat>自定义</PresentationFormat>
  <Paragraphs>175</Paragraphs>
  <Slides>33</Slides>
  <Notes>3</Notes>
  <HiddenSlides>0</HiddenSlides>
  <MMClips>0</MMClips>
  <ScaleCrop>false</ScaleCrop>
  <HeadingPairs>
    <vt:vector size="4" baseType="variant">
      <vt:variant>
        <vt:lpstr>主题</vt:lpstr>
      </vt:variant>
      <vt:variant>
        <vt:i4>2</vt:i4>
      </vt:variant>
      <vt:variant>
        <vt:lpstr>幻灯片标题</vt:lpstr>
      </vt:variant>
      <vt:variant>
        <vt:i4>33</vt:i4>
      </vt:variant>
    </vt:vector>
  </HeadingPairs>
  <TitlesOfParts>
    <vt:vector size="35" baseType="lpstr">
      <vt:lpstr>包裹</vt: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 宝松</dc:creator>
  <cp:lastModifiedBy>常海燕</cp:lastModifiedBy>
  <cp:revision>114</cp:revision>
  <dcterms:created xsi:type="dcterms:W3CDTF">2020-03-21T05:52:00Z</dcterms:created>
  <dcterms:modified xsi:type="dcterms:W3CDTF">2020-06-28T06:58:48Z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2052-11.1.0.9584</vt:lpwstr>
  </property>
</Properties>
</file>