
<file path=[Content_Types].xml><?xml version="1.0" encoding="utf-8"?>
<Types xmlns="http://schemas.openxmlformats.org/package/2006/content-types">
  <Override PartName="/ppt/tags/tag8.xml" ContentType="application/vnd.openxmlformats-officedocument.presentationml.tags+xml"/>
  <Override PartName="/ppt/tags/tag238.xml" ContentType="application/vnd.openxmlformats-officedocument.presentationml.tags+xml"/>
  <Override PartName="/ppt/tags/tag569.xml" ContentType="application/vnd.openxmlformats-officedocument.presentationml.tags+xml"/>
  <Override PartName="/ppt/tags/tag916.xml" ContentType="application/vnd.openxmlformats-officedocument.presentationml.tags+xml"/>
  <Override PartName="/ppt/slideLayouts/slideLayout93.xml" ContentType="application/vnd.openxmlformats-officedocument.presentationml.slideLayout+xml"/>
  <Override PartName="/ppt/tags/tag424.xml" ContentType="application/vnd.openxmlformats-officedocument.presentationml.tags+xml"/>
  <Override PartName="/ppt/tags/tag610.xml" ContentType="application/vnd.openxmlformats-officedocument.presentationml.tags+xml"/>
  <Override PartName="/ppt/tags/tag755.xml" ContentType="application/vnd.openxmlformats-officedocument.presentationml.tags+xml"/>
  <Override PartName="/ppt/tags/tag941.xml" ContentType="application/vnd.openxmlformats-officedocument.presentationml.tags+xml"/>
  <Override PartName="/ppt/slides/slide25.xml" ContentType="application/vnd.openxmlformats-officedocument.presentationml.slide+xml"/>
  <Override PartName="/ppt/slideLayouts/slideLayout2.xml" ContentType="application/vnd.openxmlformats-officedocument.presentationml.slideLayout+xml"/>
  <Override PartName="/ppt/tags/tag263.xml" ContentType="application/vnd.openxmlformats-officedocument.presentationml.tags+xml"/>
  <Override PartName="/ppt/tags/tag594.xml" ContentType="application/vnd.openxmlformats-officedocument.presentationml.tags+xml"/>
  <Override PartName="/ppt/tags/tag780.xml" ContentType="application/vnd.openxmlformats-officedocument.presentationml.tags+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tags/tag38.xml" ContentType="application/vnd.openxmlformats-officedocument.presentationml.tags+xml"/>
  <Override PartName="/ppt/tags/tag339.xml" ContentType="application/vnd.openxmlformats-officedocument.presentationml.tags+xml"/>
  <Override PartName="/ppt/tags/tag525.xml" ContentType="application/vnd.openxmlformats-officedocument.presentationml.tags+xml"/>
  <Override PartName="/ppt/tags/tag1018.xml" ContentType="application/vnd.openxmlformats-officedocument.presentationml.tags+xml"/>
  <Override PartName="/ppt/slideLayouts/slideLayout102.xml" ContentType="application/vnd.openxmlformats-officedocument.presentationml.slideLayout+xml"/>
  <Override PartName="/ppt/tags/tag63.xml" ContentType="application/vnd.openxmlformats-officedocument.presentationml.tags+xml"/>
  <Override PartName="/ppt/tags/tag178.xml" ContentType="application/vnd.openxmlformats-officedocument.presentationml.tags+xml"/>
  <Override PartName="/ppt/tags/tag364.xml" ContentType="application/vnd.openxmlformats-officedocument.presentationml.tags+xml"/>
  <Override PartName="/ppt/tags/tag711.xml" ContentType="application/vnd.openxmlformats-officedocument.presentationml.tags+xml"/>
  <Override PartName="/ppt/tags/tag856.xml" ContentType="application/vnd.openxmlformats-officedocument.presentationml.tags+xml"/>
  <Override PartName="/ppt/tags/tag1043.xml" ContentType="application/vnd.openxmlformats-officedocument.presentationml.tags+xml"/>
  <Override PartName="/ppt/tags/tag109.xml" ContentType="application/vnd.openxmlformats-officedocument.presentationml.tags+xml"/>
  <Override PartName="/ppt/tags/tag550.xml" ContentType="application/vnd.openxmlformats-officedocument.presentationml.tags+xml"/>
  <Override PartName="/ppt/tags/tag695.xml" ContentType="application/vnd.openxmlformats-officedocument.presentationml.tags+xml"/>
  <Override PartName="/ppt/tags/tag881.xml" ContentType="application/vnd.openxmlformats-officedocument.presentationml.tags+xml"/>
  <Override PartName="/ppt/tags/tag279.xml" ContentType="application/vnd.openxmlformats-officedocument.presentationml.tags+xml"/>
  <Override PartName="/ppt/tags/tag626.xml" ContentType="application/vnd.openxmlformats-officedocument.presentationml.tags+xml"/>
  <Override PartName="/ppt/tags/tag957.xml" ContentType="application/vnd.openxmlformats-officedocument.presentationml.tags+xml"/>
  <Override PartName="/ppt/notesSlides/notesSlide7.xml" ContentType="application/vnd.openxmlformats-officedocument.presentationml.notesSlide+xml"/>
  <Override PartName="/ppt/tags/tag134.xml" ContentType="application/vnd.openxmlformats-officedocument.presentationml.tags+xml"/>
  <Override PartName="/ppt/tags/tag320.xml" ContentType="application/vnd.openxmlformats-officedocument.presentationml.tags+xml"/>
  <Override PartName="/ppt/tags/tag465.xml" ContentType="application/vnd.openxmlformats-officedocument.presentationml.tags+xml"/>
  <Override PartName="/ppt/tags/tag796.xml" ContentType="application/vnd.openxmlformats-officedocument.presentationml.tags+xml"/>
  <Override PartName="/ppt/tags/tag812.xml" ContentType="application/vnd.openxmlformats-officedocument.presentationml.tags+xml"/>
  <Override PartName="/ppt/slides/slide66.xml" ContentType="application/vnd.openxmlformats-officedocument.presentationml.slide+xml"/>
  <Override PartName="/ppt/slideLayouts/slideLayout118.xml" ContentType="application/vnd.openxmlformats-officedocument.presentationml.slideLayout+xml"/>
  <Default Extension="png" ContentType="image/png"/>
  <Override PartName="/ppt/tags/tag651.xml" ContentType="application/vnd.openxmlformats-officedocument.presentationml.tags+xml"/>
  <Override PartName="/ppt/tags/tag982.xml" ContentType="application/vnd.openxmlformats-officedocument.presentationml.tags+xml"/>
  <Override PartName="/ppt/slideLayouts/slideLayout65.xml" ContentType="application/vnd.openxmlformats-officedocument.presentationml.slideLayout+xml"/>
  <Override PartName="/ppt/tags/tag5.xml" ContentType="application/vnd.openxmlformats-officedocument.presentationml.tags+xml"/>
  <Override PartName="/ppt/tags/tag79.xml" ContentType="application/vnd.openxmlformats-officedocument.presentationml.tags+xml"/>
  <Override PartName="/ppt/tags/tag490.xml" ContentType="application/vnd.openxmlformats-officedocument.presentationml.tags+xml"/>
  <Override PartName="/ppt/tags/tag727.xml" ContentType="application/vnd.openxmlformats-officedocument.presentationml.tags+xml"/>
  <Override PartName="/ppt/tags/tag913.xml" ContentType="application/vnd.openxmlformats-officedocument.presentationml.tags+xml"/>
  <Override PartName="/ppt/tags/tag1059.xml" ContentType="application/vnd.openxmlformats-officedocument.presentationml.tags+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tags/tag235.xml" ContentType="application/vnd.openxmlformats-officedocument.presentationml.tags+xml"/>
  <Override PartName="/ppt/tags/tag421.xml" ContentType="application/vnd.openxmlformats-officedocument.presentationml.tags+xml"/>
  <Override PartName="/ppt/tags/tag566.xml" ContentType="application/vnd.openxmlformats-officedocument.presentationml.tags+xml"/>
  <Override PartName="/ppt/tags/tag752.xml" ContentType="application/vnd.openxmlformats-officedocument.presentationml.tags+xml"/>
  <Override PartName="/ppt/tags/tag897.xml" ContentType="application/vnd.openxmlformats-officedocument.presentationml.tags+xml"/>
  <Override PartName="/ppt/slides/slide22.xml" ContentType="application/vnd.openxmlformats-officedocument.presentationml.slide+xml"/>
  <Override PartName="/ppt/tags/tag260.xml" ContentType="application/vnd.openxmlformats-officedocument.presentationml.tags+xml"/>
  <Override PartName="/ppt/tags/tag591.xml" ContentType="application/vnd.openxmlformats-officedocument.presentationml.tags+xml"/>
  <Override PartName="/ppt/tags/tag828.xml" ContentType="application/vnd.openxmlformats-officedocument.presentationml.tags+xml"/>
  <Override PartName="/ppt/slideLayouts/slideLayout21.xml" ContentType="application/vnd.openxmlformats-officedocument.presentationml.slideLayout+xml"/>
  <Override PartName="/ppt/tags/tag35.xml" ContentType="application/vnd.openxmlformats-officedocument.presentationml.tags+xml"/>
  <Override PartName="/ppt/tags/tag336.xml" ContentType="application/vnd.openxmlformats-officedocument.presentationml.tags+xml"/>
  <Override PartName="/ppt/tags/tag667.xml" ContentType="application/vnd.openxmlformats-officedocument.presentationml.tags+xml"/>
  <Override PartName="/ppt/tags/tag1015.xml" ContentType="application/vnd.openxmlformats-officedocument.presentationml.tags+xml"/>
  <Override PartName="/ppt/tags/tag175.xml" ContentType="application/vnd.openxmlformats-officedocument.presentationml.tags+xml"/>
  <Override PartName="/ppt/tags/tag522.xml" ContentType="application/vnd.openxmlformats-officedocument.presentationml.tags+xml"/>
  <Override PartName="/ppt/tags/tag853.xml" ContentType="application/vnd.openxmlformats-officedocument.presentationml.tags+xml"/>
  <Override PartName="/ppt/tags/tag998.xml" ContentType="application/vnd.openxmlformats-officedocument.presentationml.tags+xml"/>
  <Override PartName="/ppt/tags/tag60.xml" ContentType="application/vnd.openxmlformats-officedocument.presentationml.tags+xml"/>
  <Override PartName="/ppt/tags/tag361.xml" ContentType="application/vnd.openxmlformats-officedocument.presentationml.tags+xml"/>
  <Override PartName="/ppt/tags/tag692.xml" ContentType="application/vnd.openxmlformats-officedocument.presentationml.tags+xml"/>
  <Override PartName="/ppt/tags/tag929.xml" ContentType="application/vnd.openxmlformats-officedocument.presentationml.tags+xml"/>
  <Override PartName="/ppt/tags/tag1040.xml" ContentType="application/vnd.openxmlformats-officedocument.presentationml.tags+xml"/>
  <Override PartName="/ppt/tags/tag106.xml" ContentType="application/vnd.openxmlformats-officedocument.presentationml.tags+xml"/>
  <Override PartName="/ppt/tags/tag437.xml" ContentType="application/vnd.openxmlformats-officedocument.presentationml.tags+xml"/>
  <Override PartName="/ppt/tags/tag623.xml" ContentType="application/vnd.openxmlformats-officedocument.presentationml.tags+xml"/>
  <Override PartName="/ppt/tags/tag768.xml" ContentType="application/vnd.openxmlformats-officedocument.presentationml.tags+xml"/>
  <Override PartName="/ppt/notesSlides/notesSlide4.xml" ContentType="application/vnd.openxmlformats-officedocument.presentationml.notesSlide+xml"/>
  <Override PartName="/ppt/slides/slide38.xml" ContentType="application/vnd.openxmlformats-officedocument.presentationml.slide+xml"/>
  <Override PartName="/ppt/tags/tag131.xml" ContentType="application/vnd.openxmlformats-officedocument.presentationml.tags+xml"/>
  <Override PartName="/ppt/tags/tag276.xml" ContentType="application/vnd.openxmlformats-officedocument.presentationml.tags+xml"/>
  <Override PartName="/ppt/tags/tag462.xml" ContentType="application/vnd.openxmlformats-officedocument.presentationml.tags+xml"/>
  <Override PartName="/ppt/tags/tag954.xml" ContentType="application/vnd.openxmlformats-officedocument.presentationml.tags+xml"/>
  <Override PartName="/ppt/slideLayouts/slideLayout37.xml" ContentType="application/vnd.openxmlformats-officedocument.presentationml.slideLayout+xml"/>
  <Override PartName="/ppt/tags/tag207.xml" ContentType="application/vnd.openxmlformats-officedocument.presentationml.tags+xml"/>
  <Override PartName="/ppt/tags/tag793.xml" ContentType="application/vnd.openxmlformats-officedocument.presentationml.tags+xml"/>
  <Override PartName="/ppt/slides/slide63.xml" ContentType="application/vnd.openxmlformats-officedocument.presentationml.slide+xml"/>
  <Override PartName="/ppt/slideLayouts/slideLayout62.xml" ContentType="application/vnd.openxmlformats-officedocument.presentationml.slideLayout+xml"/>
  <Override PartName="/ppt/slideLayouts/slideLayout115.xml" ContentType="application/vnd.openxmlformats-officedocument.presentationml.slideLayout+xml"/>
  <Override PartName="/ppt/tags/tag2.xml" ContentType="application/vnd.openxmlformats-officedocument.presentationml.tags+xml"/>
  <Override PartName="/ppt/tags/tag538.xml" ContentType="application/vnd.openxmlformats-officedocument.presentationml.tags+xml"/>
  <Override PartName="/ppt/tags/tag724.xml" ContentType="application/vnd.openxmlformats-officedocument.presentationml.tags+xml"/>
  <Override PartName="/ppt/tags/tag869.xml" ContentType="application/vnd.openxmlformats-officedocument.presentationml.tags+xml"/>
  <Override PartName="/ppt/slideLayouts/slideLayout140.xml" ContentType="application/vnd.openxmlformats-officedocument.presentationml.slideLayout+xml"/>
  <Override PartName="/ppt/tags/tag76.xml" ContentType="application/vnd.openxmlformats-officedocument.presentationml.tags+xml"/>
  <Override PartName="/ppt/tags/tag232.xml" ContentType="application/vnd.openxmlformats-officedocument.presentationml.tags+xml"/>
  <Override PartName="/ppt/tags/tag377.xml" ContentType="application/vnd.openxmlformats-officedocument.presentationml.tags+xml"/>
  <Override PartName="/ppt/tags/tag563.xml" ContentType="application/vnd.openxmlformats-officedocument.presentationml.tags+xml"/>
  <Override PartName="/ppt/tags/tag894.xml" ContentType="application/vnd.openxmlformats-officedocument.presentationml.tags+xml"/>
  <Override PartName="/ppt/tags/tag910.xml" ContentType="application/vnd.openxmlformats-officedocument.presentationml.tags+xml"/>
  <Override PartName="/ppt/tags/tag1056.xml" ContentType="application/vnd.openxmlformats-officedocument.presentationml.tags+xml"/>
  <Override PartName="/ppt/tags/tag308.xml" ContentType="application/vnd.openxmlformats-officedocument.presentationml.tags+xml"/>
  <Override PartName="/ppt/tags/tag639.xml" ContentType="application/vnd.openxmlformats-officedocument.presentationml.tags+xml"/>
  <Override PartName="/ppt/tags/tag147.xml" ContentType="application/vnd.openxmlformats-officedocument.presentationml.tags+xml"/>
  <Override PartName="/ppt/tags/tag478.xml" ContentType="application/vnd.openxmlformats-officedocument.presentationml.tags+xml"/>
  <Override PartName="/ppt/tags/tag825.xml" ContentType="application/vnd.openxmlformats-officedocument.presentationml.tags+xml"/>
  <Override PartName="/ppt/tags/tag32.xml" ContentType="application/vnd.openxmlformats-officedocument.presentationml.tags+xml"/>
  <Override PartName="/ppt/tags/tag333.xml" ContentType="application/vnd.openxmlformats-officedocument.presentationml.tags+xml"/>
  <Override PartName="/ppt/tags/tag664.xml" ContentType="application/vnd.openxmlformats-officedocument.presentationml.tags+xml"/>
  <Override PartName="/ppt/tags/tag850.xml" ContentType="application/vnd.openxmlformats-officedocument.presentationml.tags+xml"/>
  <Override PartName="/ppt/tags/tag995.xml" ContentType="application/vnd.openxmlformats-officedocument.presentationml.tags+xml"/>
  <Override PartName="/ppt/tags/tag1012.xml" ContentType="application/vnd.openxmlformats-officedocument.presentationml.tags+xml"/>
  <Override PartName="/ppt/slideLayouts/slideLayout78.xml" ContentType="application/vnd.openxmlformats-officedocument.presentationml.slideLayout+xml"/>
  <Override PartName="/ppt/tags/tag172.xml" ContentType="application/vnd.openxmlformats-officedocument.presentationml.tags+xml"/>
  <Override PartName="/ppt/tags/tag409.xml" ContentType="application/vnd.openxmlformats-officedocument.presentationml.tags+xml"/>
  <Override PartName="/ppt/tags/tag103.xml" ContentType="application/vnd.openxmlformats-officedocument.presentationml.tags+xml"/>
  <Override PartName="/ppt/tags/tag248.xml" ContentType="application/vnd.openxmlformats-officedocument.presentationml.tags+xml"/>
  <Override PartName="/ppt/tags/tag434.xml" ContentType="application/vnd.openxmlformats-officedocument.presentationml.tags+xml"/>
  <Override PartName="/ppt/tags/tag579.xml" ContentType="application/vnd.openxmlformats-officedocument.presentationml.tags+xml"/>
  <Override PartName="/ppt/tags/tag926.xml" ContentType="application/vnd.openxmlformats-officedocument.presentationml.tags+xml"/>
  <Override PartName="/ppt/notesSlides/notesSlide1.xml" ContentType="application/vnd.openxmlformats-officedocument.presentationml.notesSlide+xml"/>
  <Override PartName="/ppt/tags/tag273.xml" ContentType="application/vnd.openxmlformats-officedocument.presentationml.tags+xml"/>
  <Override PartName="/ppt/tags/tag620.xml" ContentType="application/vnd.openxmlformats-officedocument.presentationml.tags+xml"/>
  <Override PartName="/ppt/tags/tag765.xml" ContentType="application/vnd.openxmlformats-officedocument.presentationml.tags+xml"/>
  <Override PartName="/ppt/tags/tag951.xml" ContentType="application/vnd.openxmlformats-officedocument.presentationml.tags+xml"/>
  <Override PartName="/ppt/slides/slide35.xml" ContentType="application/vnd.openxmlformats-officedocument.presentationml.slide+xml"/>
  <Override PartName="/ppt/slideLayouts/slideLayout34.xml" ContentType="application/vnd.openxmlformats-officedocument.presentationml.slideLayout+xml"/>
  <Override PartName="/ppt/tags/tag790.xml" ContentType="application/vnd.openxmlformats-officedocument.presentationml.tags+xml"/>
  <Override PartName="/ppt/slides/slide60.xml" ContentType="application/vnd.openxmlformats-officedocument.presentationml.slide+xml"/>
  <Override PartName="/ppt/slideLayouts/slideLayout112.xml" ContentType="application/vnd.openxmlformats-officedocument.presentationml.slideLayout+xml"/>
  <Override PartName="/ppt/tags/tag48.xml" ContentType="application/vnd.openxmlformats-officedocument.presentationml.tags+xml"/>
  <Override PartName="/ppt/tags/tag188.xml" ContentType="application/vnd.openxmlformats-officedocument.presentationml.tags+xml"/>
  <Override PartName="/ppt/tags/tag204.xml" ContentType="application/vnd.openxmlformats-officedocument.presentationml.tags+xml"/>
  <Override PartName="/ppt/tags/tag349.xml" ContentType="application/vnd.openxmlformats-officedocument.presentationml.tags+xml"/>
  <Override PartName="/ppt/tags/tag535.xml" ContentType="application/vnd.openxmlformats-officedocument.presentationml.tags+xml"/>
  <Override PartName="/ppt/tags/tag866.xml" ContentType="application/vnd.openxmlformats-officedocument.presentationml.tags+xml"/>
  <Override PartName="/ppt/tags/tag1028.xml" ContentType="application/vnd.openxmlformats-officedocument.presentationml.tags+xml"/>
  <Override PartName="/ppt/tags/tag73.xml" ContentType="application/vnd.openxmlformats-officedocument.presentationml.tags+xml"/>
  <Override PartName="/ppt/tags/tag374.xml" ContentType="application/vnd.openxmlformats-officedocument.presentationml.tags+xml"/>
  <Override PartName="/ppt/tags/tag721.xml" ContentType="application/vnd.openxmlformats-officedocument.presentationml.tags+xml"/>
  <Override PartName="/ppt/tags/tag1053.xml" ContentType="application/vnd.openxmlformats-officedocument.presentationml.tags+xml"/>
  <Override PartName="/ppt/tags/tag119.xml" ContentType="application/vnd.openxmlformats-officedocument.presentationml.tags+xml"/>
  <Override PartName="/ppt/tags/tag560.xml" ContentType="application/vnd.openxmlformats-officedocument.presentationml.tags+xml"/>
  <Override PartName="/ppt/tags/tag891.xml" ContentType="application/vnd.openxmlformats-officedocument.presentationml.tags+xml"/>
  <Override PartName="/ppt/tags/tag289.xml" ContentType="application/vnd.openxmlformats-officedocument.presentationml.tags+xml"/>
  <Override PartName="/ppt/tags/tag305.xml" ContentType="application/vnd.openxmlformats-officedocument.presentationml.tags+xml"/>
  <Override PartName="/ppt/tags/tag636.xml" ContentType="application/vnd.openxmlformats-officedocument.presentationml.tags+xml"/>
  <Override PartName="/ppt/tags/tag822.xml" ContentType="application/vnd.openxmlformats-officedocument.presentationml.tags+xml"/>
  <Override PartName="/ppt/tags/tag967.xml" ContentType="application/vnd.openxmlformats-officedocument.presentationml.tags+xml"/>
  <Override PartName="/ppt/tags/tag144.xml" ContentType="application/vnd.openxmlformats-officedocument.presentationml.tags+xml"/>
  <Override PartName="/ppt/tags/tag330.xml" ContentType="application/vnd.openxmlformats-officedocument.presentationml.tags+xml"/>
  <Override PartName="/ppt/tags/tag475.xml" ContentType="application/vnd.openxmlformats-officedocument.presentationml.tags+xml"/>
  <Override PartName="/ppt/tags/tag661.xml" ContentType="application/vnd.openxmlformats-officedocument.presentationml.tags+xml"/>
  <Override PartName="/ppt/tags/tag992.xml" ContentType="application/vnd.openxmlformats-officedocument.presentationml.tags+xml"/>
  <Override PartName="/ppt/slides/slide76.xml" ContentType="application/vnd.openxmlformats-officedocument.presentationml.slide+xml"/>
  <Override PartName="/ppt/slideLayouts/slideLayout128.xml" ContentType="application/vnd.openxmlformats-officedocument.presentationml.slideLayout+xml"/>
  <Override PartName="/ppt/tags/tag406.xml" ContentType="application/vnd.openxmlformats-officedocument.presentationml.tags+xml"/>
  <Override PartName="/ppt/tags/tag737.xml" ContentType="application/vnd.openxmlformats-officedocument.presentationml.tags+xml"/>
  <Override PartName="/ppt/slideLayouts/slideLayout75.xml" ContentType="application/vnd.openxmlformats-officedocument.presentationml.slideLayout+xml"/>
  <Override PartName="/ppt/tags/tag89.xml" ContentType="application/vnd.openxmlformats-officedocument.presentationml.tags+xml"/>
  <Override PartName="/ppt/tags/tag245.xml" ContentType="application/vnd.openxmlformats-officedocument.presentationml.tags+xml"/>
  <Override PartName="/ppt/tags/tag576.xml" ContentType="application/vnd.openxmlformats-officedocument.presentationml.tags+xml"/>
  <Override PartName="/ppt/tags/tag923.xml" ContentType="application/vnd.openxmlformats-officedocument.presentationml.tags+xml"/>
  <Override PartName="/ppt/tags/tag1069.xml" ContentType="application/vnd.openxmlformats-officedocument.presentationml.tags+xml"/>
  <Override PartName="/ppt/tags/tag100.xml" ContentType="application/vnd.openxmlformats-officedocument.presentationml.tags+xml"/>
  <Override PartName="/ppt/tags/tag431.xml" ContentType="application/vnd.openxmlformats-officedocument.presentationml.tags+xml"/>
  <Override PartName="/ppt/tags/tag762.xml" ContentType="application/vnd.openxmlformats-officedocument.presentationml.tags+xml"/>
  <Override PartName="/ppt/slides/slide32.xml" ContentType="application/vnd.openxmlformats-officedocument.presentationml.slide+xml"/>
  <Override PartName="/ppt/tags/tag270.xml" ContentType="application/vnd.openxmlformats-officedocument.presentationml.tags+xml"/>
  <Override PartName="/ppt/tags/tag507.xml" ContentType="application/vnd.openxmlformats-officedocument.presentationml.tags+xml"/>
  <Override PartName="/ppt/tags/tag838.xml" ContentType="application/vnd.openxmlformats-officedocument.presentationml.tags+xml"/>
  <Override PartName="/ppt/slideLayouts/slideLayout31.xml" ContentType="application/vnd.openxmlformats-officedocument.presentationml.slideLayout+xml"/>
  <Override PartName="/ppt/tags/tag45.xml" ContentType="application/vnd.openxmlformats-officedocument.presentationml.tags+xml"/>
  <Override PartName="/ppt/tags/tag201.xml" ContentType="application/vnd.openxmlformats-officedocument.presentationml.tags+xml"/>
  <Override PartName="/ppt/tags/tag346.xml" ContentType="application/vnd.openxmlformats-officedocument.presentationml.tags+xml"/>
  <Override PartName="/ppt/tags/tag532.xml" ContentType="application/vnd.openxmlformats-officedocument.presentationml.tags+xml"/>
  <Override PartName="/ppt/tags/tag677.xml" ContentType="application/vnd.openxmlformats-officedocument.presentationml.tags+xml"/>
  <Override PartName="/ppt/tags/tag1025.xml" ContentType="application/vnd.openxmlformats-officedocument.presentationml.tags+xml"/>
  <Override PartName="/ppt/tags/tag185.xml" ContentType="application/vnd.openxmlformats-officedocument.presentationml.tags+xml"/>
  <Override PartName="/ppt/tags/tag371.xml" ContentType="application/vnd.openxmlformats-officedocument.presentationml.tags+xml"/>
  <Override PartName="/ppt/tags/tag86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608.xml" ContentType="application/vnd.openxmlformats-officedocument.presentationml.tags+xml"/>
  <Override PartName="/ppt/tags/tag939.xml" ContentType="application/vnd.openxmlformats-officedocument.presentationml.tags+xml"/>
  <Override PartName="/ppt/tags/tag1050.xml" ContentType="application/vnd.openxmlformats-officedocument.presentationml.tags+xml"/>
  <Override PartName="/ppt/tags/tag302.xml" ContentType="application/vnd.openxmlformats-officedocument.presentationml.tags+xml"/>
  <Override PartName="/ppt/tags/tag447.xml" ContentType="application/vnd.openxmlformats-officedocument.presentationml.tags+xml"/>
  <Override PartName="/ppt/tags/tag633.xml" ContentType="application/vnd.openxmlformats-officedocument.presentationml.tags+xml"/>
  <Override PartName="/ppt/tags/tag778.xml" ContentType="application/vnd.openxmlformats-officedocument.presentationml.tags+xml"/>
  <Override PartName="/ppt/tags/tag964.xml" ContentType="application/vnd.openxmlformats-officedocument.presentationml.tags+xml"/>
  <Override PartName="/ppt/slides/slide48.xml" ContentType="application/vnd.openxmlformats-officedocument.presentationml.slide+xml"/>
  <Override PartName="/ppt/tags/tag141.xml" ContentType="application/vnd.openxmlformats-officedocument.presentationml.tags+xml"/>
  <Override PartName="/ppt/tags/tag286.xml" ContentType="application/vnd.openxmlformats-officedocument.presentationml.tags+xml"/>
  <Override PartName="/ppt/tags/tag472.xml" ContentType="application/vnd.openxmlformats-officedocument.presentationml.tags+xml"/>
  <Override PartName="/ppt/tags/tag709.xml" ContentType="application/vnd.openxmlformats-officedocument.presentationml.tags+xml"/>
  <Override PartName="/ppt/slides/slide73.xml" ContentType="application/vnd.openxmlformats-officedocument.presentationml.slide+xml"/>
  <Override PartName="/ppt/slideLayouts/slideLayout47.xml" ContentType="application/vnd.openxmlformats-officedocument.presentationml.slideLayout+xml"/>
  <Override PartName="/ppt/tags/tag217.xml" ContentType="application/vnd.openxmlformats-officedocument.presentationml.tags+xml"/>
  <Override PartName="/ppt/tags/tag548.xml" ContentType="application/vnd.openxmlformats-officedocument.presentationml.tags+xml"/>
  <Override PartName="/ppt/slideLayouts/slideLayout72.xml" ContentType="application/vnd.openxmlformats-officedocument.presentationml.slideLayout+xml"/>
  <Override PartName="/ppt/slideLayouts/slideLayout125.xml" ContentType="application/vnd.openxmlformats-officedocument.presentationml.slideLayout+xml"/>
  <Override PartName="/ppt/tags/tag86.xml" ContentType="application/vnd.openxmlformats-officedocument.presentationml.tags+xml"/>
  <Override PartName="/ppt/tags/tag387.xml" ContentType="application/vnd.openxmlformats-officedocument.presentationml.tags+xml"/>
  <Override PartName="/ppt/tags/tag403.xml" ContentType="application/vnd.openxmlformats-officedocument.presentationml.tags+xml"/>
  <Override PartName="/ppt/tags/tag734.xml" ContentType="application/vnd.openxmlformats-officedocument.presentationml.tags+xml"/>
  <Override PartName="/ppt/tags/tag879.xml" ContentType="application/vnd.openxmlformats-officedocument.presentationml.tags+xml"/>
  <Override PartName="/ppt/tags/tag920.xml" ContentType="application/vnd.openxmlformats-officedocument.presentationml.tags+xml"/>
  <Override PartName="/ppt/tags/tag1066.xml" ContentType="application/vnd.openxmlformats-officedocument.presentationml.tags+xml"/>
  <Override PartName="/ppt/tags/tag242.xml" ContentType="application/vnd.openxmlformats-officedocument.presentationml.tags+xml"/>
  <Override PartName="/ppt/tags/tag573.xml" ContentType="application/vnd.openxmlformats-officedocument.presentationml.tags+xml"/>
  <Override PartName="/ppt/tags/tag17.xml" ContentType="application/vnd.openxmlformats-officedocument.presentationml.tags+xml"/>
  <Override PartName="/ppt/tags/tag318.xml" ContentType="application/vnd.openxmlformats-officedocument.presentationml.tags+xml"/>
  <Override PartName="/ppt/tags/tag504.xml" ContentType="application/vnd.openxmlformats-officedocument.presentationml.tags+xml"/>
  <Override PartName="/ppt/tags/tag649.xml" ContentType="application/vnd.openxmlformats-officedocument.presentationml.tags+xml"/>
  <Override PartName="/ppt/tags/tag157.xml" ContentType="application/vnd.openxmlformats-officedocument.presentationml.tags+xml"/>
  <Override PartName="/ppt/tags/tag343.xml" ContentType="application/vnd.openxmlformats-officedocument.presentationml.tags+xml"/>
  <Override PartName="/ppt/tags/tag488.xml" ContentType="application/vnd.openxmlformats-officedocument.presentationml.tags+xml"/>
  <Override PartName="/ppt/tags/tag835.xml" ContentType="application/vnd.openxmlformats-officedocument.presentationml.tags+xml"/>
  <Override PartName="/ppt/tags/tag1022.xml" ContentType="application/vnd.openxmlformats-officedocument.presentationml.tags+xml"/>
  <Override PartName="/ppt/tags/tag42.xml" ContentType="application/vnd.openxmlformats-officedocument.presentationml.tags+xml"/>
  <Override PartName="/ppt/tags/tag182.xml" ContentType="application/vnd.openxmlformats-officedocument.presentationml.tags+xml"/>
  <Override PartName="/ppt/tags/tag674.xml" ContentType="application/vnd.openxmlformats-officedocument.presentationml.tags+xml"/>
  <Override PartName="/ppt/tags/tag860.xml" ContentType="application/vnd.openxmlformats-officedocument.presentationml.tags+xml"/>
  <Override PartName="/ppt/slideLayouts/slideLayout88.xml" ContentType="application/vnd.openxmlformats-officedocument.presentationml.slideLayout+xml"/>
  <Override PartName="/ppt/tags/tag419.xml" ContentType="application/vnd.openxmlformats-officedocument.presentationml.tags+xml"/>
  <Override PartName="/ppt/tags/tag605.xml" ContentType="application/vnd.openxmlformats-officedocument.presentationml.tags+xml"/>
  <Override PartName="/ppt/tags/tag936.xml" ContentType="application/vnd.openxmlformats-officedocument.presentationml.tags+xml"/>
  <Override PartName="/ppt/slideLayouts/slideLayout19.xml" ContentType="application/vnd.openxmlformats-officedocument.presentationml.slideLayout+xml"/>
  <Override PartName="/ppt/tags/tag113.xml" ContentType="application/vnd.openxmlformats-officedocument.presentationml.tags+xml"/>
  <Override PartName="/ppt/tags/tag258.xml" ContentType="application/vnd.openxmlformats-officedocument.presentationml.tags+xml"/>
  <Override PartName="/ppt/tags/tag444.xml" ContentType="application/vnd.openxmlformats-officedocument.presentationml.tags+xml"/>
  <Override PartName="/ppt/tags/tag589.xml" ContentType="application/vnd.openxmlformats-officedocument.presentationml.tags+xml"/>
  <Override PartName="/ppt/tags/tag775.xml" ContentType="application/vnd.openxmlformats-officedocument.presentationml.tags+xml"/>
  <Override PartName="/ppt/slides/slide45.xml" ContentType="application/vnd.openxmlformats-officedocument.presentationml.slide+xml"/>
  <Override PartName="/ppt/tags/tag283.xml" ContentType="application/vnd.openxmlformats-officedocument.presentationml.tags+xml"/>
  <Override PartName="/ppt/tags/tag630.xml" ContentType="application/vnd.openxmlformats-officedocument.presentationml.tags+xml"/>
  <Override PartName="/ppt/tags/tag961.xml" ContentType="application/vnd.openxmlformats-officedocument.presentationml.tags+xml"/>
  <Override PartName="/ppt/slideLayouts/slideLayout44.xml" ContentType="application/vnd.openxmlformats-officedocument.presentationml.slideLayout+xml"/>
  <Override PartName="/ppt/tags/tag58.xml" ContentType="application/vnd.openxmlformats-officedocument.presentationml.tags+xml"/>
  <Override PartName="/ppt/tags/tag359.xml" ContentType="application/vnd.openxmlformats-officedocument.presentationml.tags+xml"/>
  <Override PartName="/ppt/tags/tag706.xml" ContentType="application/vnd.openxmlformats-officedocument.presentationml.tags+xml"/>
  <Override PartName="/ppt/tags/tag1038.xml" ContentType="application/vnd.openxmlformats-officedocument.presentationml.tags+xml"/>
  <Override PartName="/ppt/slides/slide70.xml" ContentType="application/vnd.openxmlformats-officedocument.presentationml.slide+xml"/>
  <Override PartName="/ppt/slideLayouts/slideLayout122.xml" ContentType="application/vnd.openxmlformats-officedocument.presentationml.slideLayout+xml"/>
  <Override PartName="/ppt/tags/tag198.xml" ContentType="application/vnd.openxmlformats-officedocument.presentationml.tags+xml"/>
  <Override PartName="/ppt/tags/tag214.xml" ContentType="application/vnd.openxmlformats-officedocument.presentationml.tags+xml"/>
  <Override PartName="/ppt/tags/tag400.xml" ContentType="application/vnd.openxmlformats-officedocument.presentationml.tags+xml"/>
  <Override PartName="/ppt/tags/tag545.xml" ContentType="application/vnd.openxmlformats-officedocument.presentationml.tags+xml"/>
  <Override PartName="/ppt/tags/tag731.xml" ContentType="application/vnd.openxmlformats-officedocument.presentationml.tags+xml"/>
  <Override PartName="/ppt/tags/tag876.xml" ContentType="application/vnd.openxmlformats-officedocument.presentationml.tags+xml"/>
  <Override PartName="/ppt/tags/tag83.xml" ContentType="application/vnd.openxmlformats-officedocument.presentationml.tags+xml"/>
  <Override PartName="/ppt/tags/tag384.xml" ContentType="application/vnd.openxmlformats-officedocument.presentationml.tags+xml"/>
  <Override PartName="/ppt/tags/tag570.xml" ContentType="application/vnd.openxmlformats-officedocument.presentationml.tags+xml"/>
  <Override PartName="/ppt/tags/tag807.xml" ContentType="application/vnd.openxmlformats-officedocument.presentationml.tags+xml"/>
  <Override PartName="/ppt/tags/tag1063.xml" ContentType="application/vnd.openxmlformats-officedocument.presentationml.tags+xml"/>
  <Override PartName="/ppt/tags/tag14.xml" ContentType="application/vnd.openxmlformats-officedocument.presentationml.tags+xml"/>
  <Override PartName="/ppt/tags/tag129.xml" ContentType="application/vnd.openxmlformats-officedocument.presentationml.tags+xml"/>
  <Override PartName="/ppt/tags/tag315.xml" ContentType="application/vnd.openxmlformats-officedocument.presentationml.tags+xml"/>
  <Override PartName="/ppt/tags/tag646.xml" ContentType="application/vnd.openxmlformats-officedocument.presentationml.tags+xml"/>
  <Override PartName="/ppt/tags/tag154.xml" ContentType="application/vnd.openxmlformats-officedocument.presentationml.tags+xml"/>
  <Override PartName="/ppt/tags/tag299.xml" ContentType="application/vnd.openxmlformats-officedocument.presentationml.tags+xml"/>
  <Override PartName="/ppt/tags/tag485.xml" ContentType="application/vnd.openxmlformats-officedocument.presentationml.tags+xml"/>
  <Override PartName="/ppt/tags/tag501.xml" ContentType="application/vnd.openxmlformats-officedocument.presentationml.tags+xml"/>
  <Override PartName="/ppt/tags/tag832.xml" ContentType="application/vnd.openxmlformats-officedocument.presentationml.tags+xml"/>
  <Override PartName="/ppt/tags/tag977.xml" ContentType="application/vnd.openxmlformats-officedocument.presentationml.tags+xml"/>
  <Override PartName="/ppt/tags/tag340.xml" ContentType="application/vnd.openxmlformats-officedocument.presentationml.tags+xml"/>
  <Override PartName="/ppt/tags/tag671.xml" ContentType="application/vnd.openxmlformats-officedocument.presentationml.tags+xml"/>
  <Override PartName="/ppt/tags/tag908.xml" ContentType="application/vnd.openxmlformats-officedocument.presentationml.tags+xml"/>
  <Override PartName="/ppt/slideLayouts/slideLayout85.xml" ContentType="application/vnd.openxmlformats-officedocument.presentationml.slideLayout+xml"/>
  <Override PartName="/ppt/slideLayouts/slideLayout138.xml" ContentType="application/vnd.openxmlformats-officedocument.presentationml.slideLayout+xml"/>
  <Override PartName="/ppt/tags/tag416.xml" ContentType="application/vnd.openxmlformats-officedocument.presentationml.tags+xml"/>
  <Override PartName="/ppt/tags/tag747.xml" ContentType="application/vnd.openxmlformats-officedocument.presentationml.tags+xml"/>
  <Override PartName="/ppt/slides/slide17.xml" ContentType="application/vnd.openxmlformats-officedocument.presentationml.slide+xml"/>
  <Override PartName="/ppt/tags/tag99.xml" ContentType="application/vnd.openxmlformats-officedocument.presentationml.tags+xml"/>
  <Override PartName="/ppt/tags/tag110.xml" ContentType="application/vnd.openxmlformats-officedocument.presentationml.tags+xml"/>
  <Override PartName="/ppt/tags/tag255.xml" ContentType="application/vnd.openxmlformats-officedocument.presentationml.tags+xml"/>
  <Override PartName="/ppt/tags/tag586.xml" ContentType="application/vnd.openxmlformats-officedocument.presentationml.tags+xml"/>
  <Override PartName="/ppt/tags/tag602.xml" ContentType="application/vnd.openxmlformats-officedocument.presentationml.tags+xml"/>
  <Override PartName="/ppt/tags/tag933.xml" ContentType="application/vnd.openxmlformats-officedocument.presentationml.tags+xml"/>
  <Override PartName="/ppt/slideLayouts/slideLayout16.xml" ContentType="application/vnd.openxmlformats-officedocument.presentationml.slideLayout+xml"/>
  <Override PartName="/ppt/tags/tag280.xml" ContentType="application/vnd.openxmlformats-officedocument.presentationml.tags+xml"/>
  <Override PartName="/ppt/tags/tag441.xml" ContentType="application/vnd.openxmlformats-officedocument.presentationml.tags+xml"/>
  <Override PartName="/ppt/tags/tag772.xml" ContentType="application/vnd.openxmlformats-officedocument.presentationml.tags+xml"/>
  <Override PartName="/ppt/slides/slide42.xml" ContentType="application/vnd.openxmlformats-officedocument.presentationml.slide+xml"/>
  <Override PartName="/ppt/slideLayouts/slideLayout41.xml" ContentType="application/vnd.openxmlformats-officedocument.presentationml.slideLayout+xml"/>
  <Override PartName="/ppt/tags/tag517.xml" ContentType="application/vnd.openxmlformats-officedocument.presentationml.tags+xml"/>
  <Override PartName="/ppt/tags/tag703.xml" ContentType="application/vnd.openxmlformats-officedocument.presentationml.tags+xml"/>
  <Override PartName="/ppt/tags/tag848.xml" ContentType="application/vnd.openxmlformats-officedocument.presentationml.tags+xml"/>
  <Override PartName="/ppt/tags/tag55.xml" ContentType="application/vnd.openxmlformats-officedocument.presentationml.tags+xml"/>
  <Override PartName="/ppt/tags/tag211.xml" ContentType="application/vnd.openxmlformats-officedocument.presentationml.tags+xml"/>
  <Override PartName="/ppt/tags/tag356.xml" ContentType="application/vnd.openxmlformats-officedocument.presentationml.tags+xml"/>
  <Override PartName="/ppt/tags/tag542.xml" ContentType="application/vnd.openxmlformats-officedocument.presentationml.tags+xml"/>
  <Override PartName="/ppt/tags/tag687.xml" ContentType="application/vnd.openxmlformats-officedocument.presentationml.tags+xml"/>
  <Override PartName="/ppt/tags/tag873.xml" ContentType="application/vnd.openxmlformats-officedocument.presentationml.tags+xml"/>
  <Override PartName="/ppt/tags/tag1035.xml" ContentType="application/vnd.openxmlformats-officedocument.presentationml.tags+xml"/>
  <Override PartName="/ppt/tags/tag80.xml" ContentType="application/vnd.openxmlformats-officedocument.presentationml.tags+xml"/>
  <Override PartName="/ppt/tags/tag195.xml" ContentType="application/vnd.openxmlformats-officedocument.presentationml.tags+xml"/>
  <Override PartName="/ppt/tags/tag381.xml" ContentType="application/vnd.openxmlformats-officedocument.presentationml.tags+xml"/>
  <Override PartName="/ppt/tags/tag618.xml" ContentType="application/vnd.openxmlformats-officedocument.presentationml.tags+xml"/>
  <Override PartName="/ppt/tags/tag1060.xml" ContentType="application/vnd.openxmlformats-officedocument.presentationml.tags+xml"/>
  <Override PartName="/ppt/tags/tag126.xml" ContentType="application/vnd.openxmlformats-officedocument.presentationml.tags+xml"/>
  <Override PartName="/ppt/tags/tag457.xml" ContentType="application/vnd.openxmlformats-officedocument.presentationml.tags+xml"/>
  <Override PartName="/ppt/tags/tag804.xml" ContentType="application/vnd.openxmlformats-officedocument.presentationml.tags+xml"/>
  <Override PartName="/ppt/tags/tag949.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96.xml" ContentType="application/vnd.openxmlformats-officedocument.presentationml.tags+xml"/>
  <Override PartName="/ppt/tags/tag312.xml" ContentType="application/vnd.openxmlformats-officedocument.presentationml.tags+xml"/>
  <Override PartName="/ppt/tags/tag643.xml" ContentType="application/vnd.openxmlformats-officedocument.presentationml.tags+xml"/>
  <Override PartName="/ppt/tags/tag788.xml" ContentType="application/vnd.openxmlformats-officedocument.presentationml.tags+xml"/>
  <Override PartName="/ppt/tags/tag974.xml" ContentType="application/vnd.openxmlformats-officedocument.presentationml.tags+xml"/>
  <Override PartName="/ppt/slides/slide58.xml" ContentType="application/vnd.openxmlformats-officedocument.presentationml.slide+xml"/>
  <Override PartName="/ppt/slideLayouts/slideLayout57.xml" ContentType="application/vnd.openxmlformats-officedocument.presentationml.slideLayout+xml"/>
  <Override PartName="/ppt/tags/tag151.xml" ContentType="application/vnd.openxmlformats-officedocument.presentationml.tags+xml"/>
  <Override PartName="/ppt/tags/tag482.xml" ContentType="application/vnd.openxmlformats-officedocument.presentationml.tags+xml"/>
  <Override PartName="/ppt/tags/tag719.xml" ContentType="application/vnd.openxmlformats-officedocument.presentationml.tags+xml"/>
  <Override PartName="/ppt/slideLayouts/slideLayout135.xml" ContentType="application/vnd.openxmlformats-officedocument.presentationml.slideLayout+xml"/>
  <Override PartName="/ppt/tags/tag227.xml" ContentType="application/vnd.openxmlformats-officedocument.presentationml.tags+xml"/>
  <Override PartName="/ppt/tags/tag413.xml" ContentType="application/vnd.openxmlformats-officedocument.presentationml.tags+xml"/>
  <Override PartName="/ppt/tags/tag558.xml" ContentType="application/vnd.openxmlformats-officedocument.presentationml.tags+xml"/>
  <Override PartName="/ppt/tags/tag889.xml" ContentType="application/vnd.openxmlformats-officedocument.presentationml.tags+xml"/>
  <Override PartName="/ppt/tags/tag905.xml" ContentType="application/vnd.openxmlformats-officedocument.presentationml.tags+xml"/>
  <Override PartName="/ppt/slideLayouts/slideLayout82.xml" ContentType="application/vnd.openxmlformats-officedocument.presentationml.slideLayout+xml"/>
  <Override PartName="/ppt/tags/tag96.xml" ContentType="application/vnd.openxmlformats-officedocument.presentationml.tags+xml"/>
  <Override PartName="/ppt/tags/tag252.xml" ContentType="application/vnd.openxmlformats-officedocument.presentationml.tags+xml"/>
  <Override PartName="/ppt/tags/tag397.xml" ContentType="application/vnd.openxmlformats-officedocument.presentationml.tags+xml"/>
  <Override PartName="/ppt/tags/tag744.xml" ContentType="application/vnd.openxmlformats-officedocument.presentationml.tags+xml"/>
  <Override PartName="/ppt/tags/tag930.xml" ContentType="application/vnd.openxmlformats-officedocument.presentationml.tags+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583.xml" ContentType="application/vnd.openxmlformats-officedocument.presentationml.tags+xml"/>
  <Override PartName="/ppt/tags/tag27.xml" ContentType="application/vnd.openxmlformats-officedocument.presentationml.tags+xml"/>
  <Override PartName="/ppt/tags/tag328.xml" ContentType="application/vnd.openxmlformats-officedocument.presentationml.tags+xml"/>
  <Override PartName="/ppt/tags/tag514.xml" ContentType="application/vnd.openxmlformats-officedocument.presentationml.tags+xml"/>
  <Override PartName="/ppt/tags/tag659.xml" ContentType="application/vnd.openxmlformats-officedocument.presentationml.tags+xml"/>
  <Override PartName="/ppt/tags/tag845.xml" ContentType="application/vnd.openxmlformats-officedocument.presentationml.tags+xml"/>
  <Override PartName="/ppt/tags/tag1007.xml" ContentType="application/vnd.openxmlformats-officedocument.presentationml.tags+xml"/>
  <Override PartName="/ppt/tags/tag52.xml" ContentType="application/vnd.openxmlformats-officedocument.presentationml.tags+xml"/>
  <Override PartName="/ppt/tags/tag167.xml" ContentType="application/vnd.openxmlformats-officedocument.presentationml.tags+xml"/>
  <Override PartName="/ppt/tags/tag353.xml" ContentType="application/vnd.openxmlformats-officedocument.presentationml.tags+xml"/>
  <Override PartName="/ppt/tags/tag498.xml" ContentType="application/vnd.openxmlformats-officedocument.presentationml.tags+xml"/>
  <Override PartName="/ppt/tags/tag684.xml" ContentType="application/vnd.openxmlformats-officedocument.presentationml.tags+xml"/>
  <Override PartName="/ppt/tags/tag700.xml" ContentType="application/vnd.openxmlformats-officedocument.presentationml.tags+xml"/>
  <Override PartName="/ppt/tags/tag1032.xml" ContentType="application/vnd.openxmlformats-officedocument.presentationml.tags+xml"/>
  <Override PartName="/ppt/tags/tag192.xml" ContentType="application/vnd.openxmlformats-officedocument.presentationml.tags+xml"/>
  <Override PartName="/ppt/tags/tag429.xml" ContentType="application/vnd.openxmlformats-officedocument.presentationml.tags+xml"/>
  <Override PartName="/ppt/tags/tag870.xml" ContentType="application/vnd.openxmlformats-officedocument.presentationml.tags+xml"/>
  <Override PartName="/ppt/slideLayouts/slideLayout98.xml" ContentType="application/vnd.openxmlformats-officedocument.presentationml.slideLayout+xml"/>
  <Override PartName="/ppt/tags/tag268.xml" ContentType="application/vnd.openxmlformats-officedocument.presentationml.tags+xml"/>
  <Override PartName="/ppt/tags/tag599.xml" ContentType="application/vnd.openxmlformats-officedocument.presentationml.tags+xml"/>
  <Override PartName="/ppt/tags/tag615.xml" ContentType="application/vnd.openxmlformats-officedocument.presentationml.tags+xml"/>
  <Override PartName="/ppt/tags/tag801.xml" ContentType="application/vnd.openxmlformats-officedocument.presentationml.tags+xml"/>
  <Override PartName="/ppt/tags/tag946.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ags/tag123.xml" ContentType="application/vnd.openxmlformats-officedocument.presentationml.tags+xml"/>
  <Override PartName="/ppt/tags/tag454.xml" ContentType="application/vnd.openxmlformats-officedocument.presentationml.tags+xml"/>
  <Override PartName="/ppt/tags/tag640.xml" ContentType="application/vnd.openxmlformats-officedocument.presentationml.tags+xml"/>
  <Override PartName="/ppt/tags/tag785.xml" ContentType="application/vnd.openxmlformats-officedocument.presentationml.tags+xml"/>
  <Override PartName="/ppt/slides/slide55.xml" ContentType="application/vnd.openxmlformats-officedocument.presentationml.slide+xml"/>
  <Override PartName="/ppt/slideLayouts/slideLayout107.xml" ContentType="application/vnd.openxmlformats-officedocument.presentationml.slideLayout+xml"/>
  <Override PartName="/ppt/tags/tag293.xml" ContentType="application/vnd.openxmlformats-officedocument.presentationml.tags+xml"/>
  <Override PartName="/ppt/tags/tag716.xml" ContentType="application/vnd.openxmlformats-officedocument.presentationml.tags+xml"/>
  <Override PartName="/ppt/tags/tag971.xml" ContentType="application/vnd.openxmlformats-officedocument.presentationml.tags+xml"/>
  <Override PartName="/ppt/slideLayouts/slideLayout54.xml" ContentType="application/vnd.openxmlformats-officedocument.presentationml.slideLayout+xml"/>
  <Override PartName="/ppt/tags/tag68.xml" ContentType="application/vnd.openxmlformats-officedocument.presentationml.tags+xml"/>
  <Override PartName="/ppt/tags/tag224.xml" ContentType="application/vnd.openxmlformats-officedocument.presentationml.tags+xml"/>
  <Override PartName="/ppt/tags/tag369.xml" ContentType="application/vnd.openxmlformats-officedocument.presentationml.tags+xml"/>
  <Override PartName="/ppt/tags/tag555.xml" ContentType="application/vnd.openxmlformats-officedocument.presentationml.tags+xml"/>
  <Override PartName="/ppt/tags/tag902.xml" ContentType="application/vnd.openxmlformats-officedocument.presentationml.tags+xml"/>
  <Override PartName="/ppt/tags/tag1048.xml" ContentType="application/vnd.openxmlformats-officedocument.presentationml.tags+xml"/>
  <Override PartName="/ppt/presentation.xml" ContentType="application/vnd.openxmlformats-officedocument.presentationml.presentation.main+xml"/>
  <Override PartName="/ppt/slideLayouts/slideLayout132.xml" ContentType="application/vnd.openxmlformats-officedocument.presentationml.slideLayout+xml"/>
  <Override PartName="/ppt/tags/tag394.xml" ContentType="application/vnd.openxmlformats-officedocument.presentationml.tags+xml"/>
  <Override PartName="/ppt/tags/tag410.xml" ContentType="application/vnd.openxmlformats-officedocument.presentationml.tags+xml"/>
  <Override PartName="/ppt/tags/tag741.xml" ContentType="application/vnd.openxmlformats-officedocument.presentationml.tags+xml"/>
  <Override PartName="/ppt/tags/tag886.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tags/tag93.xml" ContentType="application/vnd.openxmlformats-officedocument.presentationml.tags+xml"/>
  <Override PartName="/ppt/tags/tag139.xml" ContentType="application/vnd.openxmlformats-officedocument.presentationml.tags+xml"/>
  <Override PartName="/ppt/tags/tag580.xml" ContentType="application/vnd.openxmlformats-officedocument.presentationml.tags+xml"/>
  <Override PartName="/ppt/tags/tag817.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325.xml" ContentType="application/vnd.openxmlformats-officedocument.presentationml.tags+xml"/>
  <Override PartName="/ppt/tags/tag656.xml" ContentType="application/vnd.openxmlformats-officedocument.presentationml.tags+xml"/>
  <Override PartName="/ppt/tags/tag987.xml" ContentType="application/vnd.openxmlformats-officedocument.presentationml.tags+xml"/>
  <Override PartName="/ppt/tags/tag1004.xml" ContentType="application/vnd.openxmlformats-officedocument.presentationml.tags+xml"/>
  <Override PartName="/ppt/tags/tag164.xml" ContentType="application/vnd.openxmlformats-officedocument.presentationml.tags+xml"/>
  <Override PartName="/ppt/tags/tag495.xml" ContentType="application/vnd.openxmlformats-officedocument.presentationml.tags+xml"/>
  <Override PartName="/ppt/tags/tag511.xml" ContentType="application/vnd.openxmlformats-officedocument.presentationml.tags+xml"/>
  <Override PartName="/ppt/tags/tag842.xml" ContentType="application/vnd.openxmlformats-officedocument.presentationml.tags+xml"/>
  <Override PartName="/ppt/tags/tag350.xml" ContentType="application/vnd.openxmlformats-officedocument.presentationml.tags+xml"/>
  <Override PartName="/ppt/tags/tag681.xml" ContentType="application/vnd.openxmlformats-officedocument.presentationml.tags+xml"/>
  <Override PartName="/ppt/tags/tag918.xml" ContentType="application/vnd.openxmlformats-officedocument.presentationml.tags+xml"/>
  <Override PartName="/ppt/slideLayouts/slideLayout95.xml" ContentType="application/vnd.openxmlformats-officedocument.presentationml.slideLayout+xml"/>
  <Override PartName="/ppt/tags/tag426.xml" ContentType="application/vnd.openxmlformats-officedocument.presentationml.tags+xml"/>
  <Override PartName="/ppt/tags/tag612.xml" ContentType="application/vnd.openxmlformats-officedocument.presentationml.tags+xml"/>
  <Override PartName="/ppt/tags/tag757.xml" ContentType="application/vnd.openxmlformats-officedocument.presentationml.tags+xml"/>
  <Override PartName="/ppt/tags/tag943.xml" ContentType="application/vnd.openxmlformats-officedocument.presentationml.tags+xml"/>
  <Override PartName="/ppt/slides/slide27.xml" ContentType="application/vnd.openxmlformats-officedocument.presentationml.slide+xml"/>
  <Override PartName="/ppt/slideLayouts/slideLayout4.xml" ContentType="application/vnd.openxmlformats-officedocument.presentationml.slideLayout+xml"/>
  <Override PartName="/ppt/tags/tag120.xml" ContentType="application/vnd.openxmlformats-officedocument.presentationml.tags+xml"/>
  <Override PartName="/ppt/tags/tag265.xml" ContentType="application/vnd.openxmlformats-officedocument.presentationml.tags+xml"/>
  <Override PartName="/ppt/tags/tag451.xml" ContentType="application/vnd.openxmlformats-officedocument.presentationml.tags+xml"/>
  <Override PartName="/ppt/tags/tag596.xml" ContentType="application/vnd.openxmlformats-officedocument.presentationml.tags+xml"/>
  <Override PartName="/ppt/tags/tag782.xml" ContentType="application/vnd.openxmlformats-officedocument.presentationml.tags+xml"/>
  <Override PartName="/ppt/slides/slide2.xml" ContentType="application/vnd.openxmlformats-officedocument.presentationml.slide+xml"/>
  <Override PartName="/ppt/slides/slide52.xml" ContentType="application/vnd.openxmlformats-officedocument.presentationml.slide+xml"/>
  <Override PartName="/ppt/slideLayouts/slideLayout26.xml" ContentType="application/vnd.openxmlformats-officedocument.presentationml.slideLayout+xml"/>
  <Override PartName="/ppt/tags/tag290.xml" ContentType="application/vnd.openxmlformats-officedocument.presentationml.tags+xml"/>
  <Override PartName="/ppt/tags/tag527.xml" ContentType="application/vnd.openxmlformats-officedocument.presentationml.tags+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tags/tag366.xml" ContentType="application/vnd.openxmlformats-officedocument.presentationml.tags+xml"/>
  <Override PartName="/ppt/tags/tag713.xml" ContentType="application/vnd.openxmlformats-officedocument.presentationml.tags+xml"/>
  <Override PartName="/ppt/tags/tag858.xml" ContentType="application/vnd.openxmlformats-officedocument.presentationml.tags+xml"/>
  <Override PartName="/ppt/tags/tag1045.xml" ContentType="application/vnd.openxmlformats-officedocument.presentationml.tags+xml"/>
  <Override PartName="/ppt/tags/tag65.xml" ContentType="application/vnd.openxmlformats-officedocument.presentationml.tags+xml"/>
  <Override PartName="/ppt/tags/tag221.xml" ContentType="application/vnd.openxmlformats-officedocument.presentationml.tags+xml"/>
  <Override PartName="/ppt/tags/tag552.xml" ContentType="application/vnd.openxmlformats-officedocument.presentationml.tags+xml"/>
  <Override PartName="/ppt/tags/tag697.xml" ContentType="application/vnd.openxmlformats-officedocument.presentationml.tags+xml"/>
  <Override PartName="/ppt/tags/tag883.xml" ContentType="application/vnd.openxmlformats-officedocument.presentationml.tags+xml"/>
  <Override PartName="/ppt/tags/tag90.xml" ContentType="application/vnd.openxmlformats-officedocument.presentationml.tags+xml"/>
  <Override PartName="/ppt/tags/tag391.xml" ContentType="application/vnd.openxmlformats-officedocument.presentationml.tags+xml"/>
  <Override PartName="/ppt/tags/tag628.xml" ContentType="application/vnd.openxmlformats-officedocument.presentationml.tags+xml"/>
  <Override PartName="/ppt/tags/tag959.xml" ContentType="application/vnd.openxmlformats-officedocument.presentationml.tags+xml"/>
  <Override PartName="/ppt/tags/tag1070.xml" ContentType="application/vnd.openxmlformats-officedocument.presentationml.tags+xml"/>
  <Override PartName="/ppt/tags/tag136.xml" ContentType="application/vnd.openxmlformats-officedocument.presentationml.tags+xml"/>
  <Override PartName="/ppt/tags/tag322.xml" ContentType="application/vnd.openxmlformats-officedocument.presentationml.tags+xml"/>
  <Override PartName="/ppt/tags/tag467.xml" ContentType="application/vnd.openxmlformats-officedocument.presentationml.tags+xml"/>
  <Override PartName="/ppt/tags/tag798.xml" ContentType="application/vnd.openxmlformats-officedocument.presentationml.tags+xml"/>
  <Override PartName="/ppt/tags/tag814.xml" ContentType="application/vnd.openxmlformats-officedocument.presentationml.tags+xml"/>
  <Override PartName="/ppt/slides/slide68.xml" ContentType="application/vnd.openxmlformats-officedocument.presentationml.slide+xml"/>
  <Override PartName="/ppt/tags/tag21.xml" ContentType="application/vnd.openxmlformats-officedocument.presentationml.tags+xml"/>
  <Override PartName="/ppt/tags/tag161.xml" ContentType="application/vnd.openxmlformats-officedocument.presentationml.tags+xml"/>
  <Override PartName="/ppt/tags/tag653.xml" ContentType="application/vnd.openxmlformats-officedocument.presentationml.tags+xml"/>
  <Override PartName="/ppt/tags/tag984.xml" ContentType="application/vnd.openxmlformats-officedocument.presentationml.tags+xml"/>
  <Override PartName="/ppt/tags/tag1001.xml" ContentType="application/vnd.openxmlformats-officedocument.presentationml.tags+xml"/>
  <Override PartName="/ppt/slideLayouts/slideLayout67.xml" ContentType="application/vnd.openxmlformats-officedocument.presentationml.slideLayout+xml"/>
  <Override PartName="/ppt/tags/tag7.xml" ContentType="application/vnd.openxmlformats-officedocument.presentationml.tags+xml"/>
  <Override PartName="/ppt/tags/tag492.xml" ContentType="application/vnd.openxmlformats-officedocument.presentationml.tags+xml"/>
  <Override PartName="/ppt/tags/tag729.xml" ContentType="application/vnd.openxmlformats-officedocument.presentationml.tags+xml"/>
  <Override PartName="/ppt/tags/tag915.xml" ContentType="application/vnd.openxmlformats-officedocument.presentationml.tags+xml"/>
  <Override PartName="/ppt/slideLayouts/slideLayout145.xml" ContentType="application/vnd.openxmlformats-officedocument.presentationml.slideLayout+xml"/>
  <Override PartName="/ppt/tags/tag237.xml" ContentType="application/vnd.openxmlformats-officedocument.presentationml.tags+xml"/>
  <Override PartName="/ppt/tags/tag423.xml" ContentType="application/vnd.openxmlformats-officedocument.presentationml.tags+xml"/>
  <Override PartName="/ppt/tags/tag568.xml" ContentType="application/vnd.openxmlformats-officedocument.presentationml.tags+xml"/>
  <Override PartName="/ppt/tags/tag754.xml" ContentType="application/vnd.openxmlformats-officedocument.presentationml.tags+xml"/>
  <Override PartName="/ppt/tags/tag899.xml" ContentType="application/vnd.openxmlformats-officedocument.presentationml.tags+xml"/>
  <Override PartName="/ppt/slides/slide24.xml" ContentType="application/vnd.openxmlformats-officedocument.presentationml.slide+xml"/>
  <Override PartName="/ppt/slideLayouts/slideLayout92.xml" ContentType="application/vnd.openxmlformats-officedocument.presentationml.slideLayout+xml"/>
  <Override PartName="/ppt/tags/tag262.xml" ContentType="application/vnd.openxmlformats-officedocument.presentationml.tags+xml"/>
  <Override PartName="/ppt/tags/tag593.xml" ContentType="application/vnd.openxmlformats-officedocument.presentationml.tags+xml"/>
  <Override PartName="/ppt/tags/tag940.xml" ContentType="application/vnd.openxmlformats-officedocument.presentationml.tags+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tags/tag37.xml" ContentType="application/vnd.openxmlformats-officedocument.presentationml.tags+xml"/>
  <Override PartName="/ppt/tags/tag338.xml" ContentType="application/vnd.openxmlformats-officedocument.presentationml.tags+xml"/>
  <Override PartName="/ppt/tags/tag669.xml" ContentType="application/vnd.openxmlformats-officedocument.presentationml.tags+xml"/>
  <Override PartName="/ppt/tags/tag1017.xml" ContentType="application/vnd.openxmlformats-officedocument.presentationml.tags+xml"/>
  <Override PartName="/ppt/slideLayouts/slideLayout101.xml" ContentType="application/vnd.openxmlformats-officedocument.presentationml.slideLayout+xml"/>
  <Override PartName="/ppt/tags/tag177.xml" ContentType="application/vnd.openxmlformats-officedocument.presentationml.tags+xml"/>
  <Override PartName="/ppt/tags/tag240.xml" ContentType="application/vnd.openxmlformats-officedocument.presentationml.tags+xml"/>
  <Override PartName="/ppt/tags/tag524.xml" ContentType="application/vnd.openxmlformats-officedocument.presentationml.tags+xml"/>
  <Override PartName="/ppt/tags/tag571.xml" ContentType="application/vnd.openxmlformats-officedocument.presentationml.tags+xml"/>
  <Override PartName="/ppt/tags/tag710.xml" ContentType="application/vnd.openxmlformats-officedocument.presentationml.tags+xml"/>
  <Override PartName="/ppt/tags/tag808.xml" ContentType="application/vnd.openxmlformats-officedocument.presentationml.tags+xml"/>
  <Override PartName="/ppt/tags/tag855.xml" ContentType="application/vnd.openxmlformats-officedocument.presentationml.tags+xml"/>
  <Override PartName="/ppt/tags/tag15.xml" ContentType="application/vnd.openxmlformats-officedocument.presentationml.tags+xml"/>
  <Override PartName="/ppt/tags/tag62.xml" ContentType="application/vnd.openxmlformats-officedocument.presentationml.tags+xml"/>
  <Override PartName="/ppt/tags/tag316.xml" ContentType="application/vnd.openxmlformats-officedocument.presentationml.tags+xml"/>
  <Override PartName="/ppt/tags/tag363.xml" ContentType="application/vnd.openxmlformats-officedocument.presentationml.tags+xml"/>
  <Override PartName="/ppt/tags/tag502.xml" ContentType="application/vnd.openxmlformats-officedocument.presentationml.tags+xml"/>
  <Override PartName="/ppt/tags/tag647.xml" ContentType="application/vnd.openxmlformats-officedocument.presentationml.tags+xml"/>
  <Override PartName="/ppt/tags/tag694.xml" ContentType="application/vnd.openxmlformats-officedocument.presentationml.tags+xml"/>
  <Override PartName="/ppt/tags/tag978.xml" ContentType="application/vnd.openxmlformats-officedocument.presentationml.tags+xml"/>
  <Override PartName="/ppt/tags/tag1042.xml" ContentType="application/vnd.openxmlformats-officedocument.presentationml.tags+xml"/>
  <Override PartName="/ppt/tags/tag40.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tags/tag341.xml" ContentType="application/vnd.openxmlformats-officedocument.presentationml.tags+xml"/>
  <Override PartName="/ppt/tags/tag439.xml" ContentType="application/vnd.openxmlformats-officedocument.presentationml.tags+xml"/>
  <Override PartName="/ppt/tags/tag486.xml" ContentType="application/vnd.openxmlformats-officedocument.presentationml.tags+xml"/>
  <Override PartName="/ppt/tags/tag833.xml" ContentType="application/vnd.openxmlformats-officedocument.presentationml.tags+xml"/>
  <Override PartName="/ppt/tags/tag880.xml" ContentType="application/vnd.openxmlformats-officedocument.presentationml.tags+xml"/>
  <Override PartName="/ppt/tags/tag1020.xml" ContentType="application/vnd.openxmlformats-officedocument.presentationml.tags+xml"/>
  <Override PartName="/ppt/notesSlides/notesSlide6.xml" ContentType="application/vnd.openxmlformats-officedocument.presentationml.notesSlide+xml"/>
  <Override PartName="/ppt/slideLayouts/slideLayout139.xml" ContentType="application/vnd.openxmlformats-officedocument.presentationml.slideLayout+xml"/>
  <Override PartName="/ppt/tags/tag133.xml" ContentType="application/vnd.openxmlformats-officedocument.presentationml.tags+xml"/>
  <Override PartName="/ppt/tags/tag180.xml" ContentType="application/vnd.openxmlformats-officedocument.presentationml.tags+xml"/>
  <Override PartName="/ppt/tags/tag278.xml" ContentType="application/vnd.openxmlformats-officedocument.presentationml.tags+xml"/>
  <Override PartName="/ppt/tags/tag417.xml" ContentType="application/vnd.openxmlformats-officedocument.presentationml.tags+xml"/>
  <Override PartName="/ppt/tags/tag625.xml" ContentType="application/vnd.openxmlformats-officedocument.presentationml.tags+xml"/>
  <Override PartName="/ppt/tags/tag672.xml" ContentType="application/vnd.openxmlformats-officedocument.presentationml.tags+xml"/>
  <Override PartName="/ppt/tags/tag811.xml" ContentType="application/vnd.openxmlformats-officedocument.presentationml.tags+xml"/>
  <Override PartName="/ppt/tags/tag909.xml" ContentType="application/vnd.openxmlformats-officedocument.presentationml.tags+xml"/>
  <Override PartName="/ppt/tags/tag956.xml" ContentType="application/vnd.openxmlformats-officedocument.presentationml.tags+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tags/tag209.xml" ContentType="application/vnd.openxmlformats-officedocument.presentationml.tags+xml"/>
  <Override PartName="/ppt/tags/tag256.xml" ContentType="application/vnd.openxmlformats-officedocument.presentationml.tags+xml"/>
  <Override PartName="/ppt/tags/tag464.xml" ContentType="application/vnd.openxmlformats-officedocument.presentationml.tags+xml"/>
  <Override PartName="/ppt/tags/tag603.xml" ContentType="application/vnd.openxmlformats-officedocument.presentationml.tags+xml"/>
  <Override PartName="/ppt/tags/tag650.xml" ContentType="application/vnd.openxmlformats-officedocument.presentationml.tags+xml"/>
  <Override PartName="/ppt/tags/tag748.xml" ContentType="application/vnd.openxmlformats-officedocument.presentationml.tags+xml"/>
  <Override PartName="/ppt/tags/tag795.xml" ContentType="application/vnd.openxmlformats-officedocument.presentationml.tags+xml"/>
  <Override PartName="/ppt/tags/tag934.xml" ContentType="application/vnd.openxmlformats-officedocument.presentationml.tags+xml"/>
  <Override PartName="/ppt/tags/tag981.xml" ContentType="application/vnd.openxmlformats-officedocument.presentationml.tags+xml"/>
  <Override PartName="/ppt/slides/slide18.xml" ContentType="application/vnd.openxmlformats-officedocument.presentationml.slide+xml"/>
  <Override PartName="/ppt/slides/slide65.xml" ContentType="application/vnd.openxmlformats-officedocument.presentationml.slide+xml"/>
  <Override PartName="/ppt/slideLayouts/slideLayout17.xml" ContentType="application/vnd.openxmlformats-officedocument.presentationml.slideLayout+xml"/>
  <Override PartName="/ppt/slideLayouts/slideLayout64.xml" ContentType="application/vnd.openxmlformats-officedocument.presentationml.slideLayout+xml"/>
  <Override PartName="/ppt/slideLayouts/slideLayout117.xml" ContentType="application/vnd.openxmlformats-officedocument.presentationml.slideLayout+xml"/>
  <Override PartName="/ppt/tags/tag4.xml" ContentType="application/vnd.openxmlformats-officedocument.presentationml.tags+xml"/>
  <Override PartName="/ppt/tags/tag111.xml" ContentType="application/vnd.openxmlformats-officedocument.presentationml.tags+xml"/>
  <Override PartName="/ppt/tags/tag442.xml" ContentType="application/vnd.openxmlformats-officedocument.presentationml.tags+xml"/>
  <Override PartName="/ppt/tags/tag587.xml" ContentType="application/vnd.openxmlformats-officedocument.presentationml.tags+xml"/>
  <Override PartName="/ppt/tags/tag726.xml" ContentType="application/vnd.openxmlformats-officedocument.presentationml.tags+xml"/>
  <Override PartName="/ppt/tags/tag773.xml" ContentType="application/vnd.openxmlformats-officedocument.presentationml.tags+xml"/>
  <Override PartName="/ppt/slides/slide43.xml" ContentType="application/vnd.openxmlformats-officedocument.presentationml.slide+xml"/>
  <Override PartName="/ppt/theme/theme1.xml" ContentType="application/vnd.openxmlformats-officedocument.theme+xml"/>
  <Override PartName="/ppt/slideLayouts/slideLayout142.xml" ContentType="application/vnd.openxmlformats-officedocument.presentationml.slideLayout+xml"/>
  <Override PartName="/ppt/tags/tag78.xml" ContentType="application/vnd.openxmlformats-officedocument.presentationml.tags+xml"/>
  <Override PartName="/ppt/tags/tag234.xml" ContentType="application/vnd.openxmlformats-officedocument.presentationml.tags+xml"/>
  <Override PartName="/ppt/tags/tag281.xml" ContentType="application/vnd.openxmlformats-officedocument.presentationml.tags+xml"/>
  <Override PartName="/ppt/tags/tag379.xml" ContentType="application/vnd.openxmlformats-officedocument.presentationml.tags+xml"/>
  <Override PartName="/ppt/tags/tag518.xml" ContentType="application/vnd.openxmlformats-officedocument.presentationml.tags+xml"/>
  <Override PartName="/ppt/tags/tag565.xml" ContentType="application/vnd.openxmlformats-officedocument.presentationml.tags+xml"/>
  <Override PartName="/ppt/tags/tag849.xml" ContentType="application/vnd.openxmlformats-officedocument.presentationml.tags+xml"/>
  <Override PartName="/ppt/tags/tag896.xml" ContentType="application/vnd.openxmlformats-officedocument.presentationml.tags+xml"/>
  <Override PartName="/ppt/tags/tag912.xml" ContentType="application/vnd.openxmlformats-officedocument.presentationml.tags+xml"/>
  <Override PartName="/ppt/tags/tag1058.xml" ContentType="application/vnd.openxmlformats-officedocument.presentationml.tags+xml"/>
  <Override PartName="/ppt/slideLayouts/slideLayout42.xml" ContentType="application/vnd.openxmlformats-officedocument.presentationml.slideLayout+xml"/>
  <Override PartName="/ppt/tags/tag56.xml" ContentType="application/vnd.openxmlformats-officedocument.presentationml.tags+xml"/>
  <Override PartName="/ppt/tags/tag357.xml" ContentType="application/vnd.openxmlformats-officedocument.presentationml.tags+xml"/>
  <Override PartName="/ppt/tags/tag420.xml" ContentType="application/vnd.openxmlformats-officedocument.presentationml.tags+xml"/>
  <Override PartName="/ppt/tags/tag688.xml" ContentType="application/vnd.openxmlformats-officedocument.presentationml.tags+xml"/>
  <Override PartName="/ppt/tags/tag704.xml" ContentType="application/vnd.openxmlformats-officedocument.presentationml.tags+xml"/>
  <Override PartName="/ppt/tags/tag751.xml" ContentType="application/vnd.openxmlformats-officedocument.presentationml.tags+xml"/>
  <Override PartName="/ppt/tags/tag1036.xml" ContentType="application/vnd.openxmlformats-officedocument.presentationml.tags+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120.xml" ContentType="application/vnd.openxmlformats-officedocument.presentationml.slideLayout+xml"/>
  <Override PartName="/ppt/tags/tag149.xml" ContentType="application/vnd.openxmlformats-officedocument.presentationml.tags+xml"/>
  <Override PartName="/ppt/tags/tag196.xml" ContentType="application/vnd.openxmlformats-officedocument.presentationml.tags+xml"/>
  <Override PartName="/ppt/tags/tag212.xml" ContentType="application/vnd.openxmlformats-officedocument.presentationml.tags+xml"/>
  <Override PartName="/ppt/tags/tag543.xml" ContentType="application/vnd.openxmlformats-officedocument.presentationml.tags+xml"/>
  <Override PartName="/ppt/tags/tag590.xml" ContentType="application/vnd.openxmlformats-officedocument.presentationml.tags+xml"/>
  <Override PartName="/ppt/tags/tag827.xml" ContentType="application/vnd.openxmlformats-officedocument.presentationml.tags+xml"/>
  <Override PartName="/ppt/tags/tag874.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81.xml" ContentType="application/vnd.openxmlformats-officedocument.presentationml.tags+xml"/>
  <Override PartName="/ppt/tags/tag335.xml" ContentType="application/vnd.openxmlformats-officedocument.presentationml.tags+xml"/>
  <Override PartName="/ppt/tags/tag382.xml" ContentType="application/vnd.openxmlformats-officedocument.presentationml.tags+xml"/>
  <Override PartName="/ppt/tags/tag521.xml" ContentType="application/vnd.openxmlformats-officedocument.presentationml.tags+xml"/>
  <Override PartName="/ppt/tags/tag619.xml" ContentType="application/vnd.openxmlformats-officedocument.presentationml.tags+xml"/>
  <Override PartName="/ppt/tags/tag666.xml" ContentType="application/vnd.openxmlformats-officedocument.presentationml.tags+xml"/>
  <Override PartName="/ppt/tags/tag805.xml" ContentType="application/vnd.openxmlformats-officedocument.presentationml.tags+xml"/>
  <Override PartName="/ppt/tags/tag852.xml" ContentType="application/vnd.openxmlformats-officedocument.presentationml.tags+xml"/>
  <Override PartName="/ppt/tags/tag997.xml" ContentType="application/vnd.openxmlformats-officedocument.presentationml.tags+xml"/>
  <Override PartName="/ppt/tags/tag1014.xml" ContentType="application/vnd.openxmlformats-officedocument.presentationml.tags+xml"/>
  <Override PartName="/ppt/tags/tag1061.xml" ContentType="application/vnd.openxmlformats-officedocument.presentationml.tags+xml"/>
  <Override PartName="/ppt/tags/tag12.xml" ContentType="application/vnd.openxmlformats-officedocument.presentationml.tags+xml"/>
  <Override PartName="/ppt/tags/tag127.xml" ContentType="application/vnd.openxmlformats-officedocument.presentationml.tags+xml"/>
  <Override PartName="/ppt/tags/tag174.xml" ContentType="application/vnd.openxmlformats-officedocument.presentationml.tags+xml"/>
  <Override PartName="/ppt/tags/tag313.xml" ContentType="application/vnd.openxmlformats-officedocument.presentationml.tags+xml"/>
  <Override PartName="/ppt/tags/tag360.xml" ContentType="application/vnd.openxmlformats-officedocument.presentationml.tags+xml"/>
  <Override PartName="/ppt/tags/tag458.xml" ContentType="application/vnd.openxmlformats-officedocument.presentationml.tags+xml"/>
  <Override PartName="/ppt/tags/tag644.xml" ContentType="application/vnd.openxmlformats-officedocument.presentationml.tags+xml"/>
  <Override PartName="/ppt/tags/tag691.xml" ContentType="application/vnd.openxmlformats-officedocument.presentationml.tags+xml"/>
  <Override PartName="/ppt/tags/tag789.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105.xml" ContentType="application/vnd.openxmlformats-officedocument.presentationml.tags+xml"/>
  <Override PartName="/ppt/tags/tag152.xml" ContentType="application/vnd.openxmlformats-officedocument.presentationml.tags+xml"/>
  <Override PartName="/ppt/tags/tag297.xml" ContentType="application/vnd.openxmlformats-officedocument.presentationml.tags+xml"/>
  <Override PartName="/ppt/tags/tag436.xml" ContentType="application/vnd.openxmlformats-officedocument.presentationml.tags+xml"/>
  <Override PartName="/ppt/tags/tag483.xml" ContentType="application/vnd.openxmlformats-officedocument.presentationml.tags+xml"/>
  <Override PartName="/ppt/tags/tag830.xml" ContentType="application/vnd.openxmlformats-officedocument.presentationml.tags+xml"/>
  <Override PartName="/ppt/tags/tag928.xml" ContentType="application/vnd.openxmlformats-officedocument.presentationml.tags+xml"/>
  <Override PartName="/ppt/tags/tag975.xml" ContentType="application/vnd.openxmlformats-officedocument.presentationml.tags+xml"/>
  <Override PartName="/ppt/slideLayouts/slideLayout58.xml" ContentType="application/vnd.openxmlformats-officedocument.presentationml.slideLayout+xml"/>
  <Override PartName="/ppt/tags/tag228.xml" ContentType="application/vnd.openxmlformats-officedocument.presentationml.tags+xml"/>
  <Override PartName="/ppt/tags/tag275.xml" ContentType="application/vnd.openxmlformats-officedocument.presentationml.tags+xml"/>
  <Override PartName="/ppt/tags/tag622.xml" ContentType="application/vnd.openxmlformats-officedocument.presentationml.tags+xml"/>
  <Override PartName="/ppt/tags/tag767.xml" ContentType="application/vnd.openxmlformats-officedocument.presentationml.tags+xml"/>
  <Override PartName="/ppt/tags/tag906.xml" ContentType="application/vnd.openxmlformats-officedocument.presentationml.tags+xml"/>
  <Override PartName="/ppt/tags/tag953.xml" ContentType="application/vnd.openxmlformats-officedocument.presentationml.tags+xml"/>
  <Override PartName="/ppt/notesSlides/notesSlide3.xml" ContentType="application/vnd.openxmlformats-officedocument.presentationml.notesSlide+xml"/>
  <Override PartName="/ppt/slides/slide37.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83.xml" ContentType="application/vnd.openxmlformats-officedocument.presentationml.slideLayout+xml"/>
  <Override PartName="/ppt/slideLayouts/slideLayout136.xml" ContentType="application/vnd.openxmlformats-officedocument.presentationml.slideLayout+xml"/>
  <Override PartName="/ppt/tags/tag130.xml" ContentType="application/vnd.openxmlformats-officedocument.presentationml.tags+xml"/>
  <Override PartName="/ppt/tags/tag414.xml" ContentType="application/vnd.openxmlformats-officedocument.presentationml.tags+xml"/>
  <Override PartName="/ppt/tags/tag461.xml" ContentType="application/vnd.openxmlformats-officedocument.presentationml.tags+xml"/>
  <Override PartName="/ppt/tags/tag559.xml" ContentType="application/vnd.openxmlformats-officedocument.presentationml.tags+xml"/>
  <Override PartName="/ppt/tags/tag600.xml" ContentType="application/vnd.openxmlformats-officedocument.presentationml.tags+xml"/>
  <Override PartName="/ppt/tags/tag745.xml" ContentType="application/vnd.openxmlformats-officedocument.presentationml.tags+xml"/>
  <Override PartName="/ppt/tags/tag792.xml" ContentType="application/vnd.openxmlformats-officedocument.presentationml.tags+xml"/>
  <Override PartName="/ppt/slides/slide15.xml" ContentType="application/vnd.openxmlformats-officedocument.presentationml.slide+xml"/>
  <Override PartName="/ppt/slides/slide62.xml" ContentType="application/vnd.openxmlformats-officedocument.presentationml.slide+xml"/>
  <Override PartName="/ppt/slideLayouts/slideLayout114.xml" ContentType="application/vnd.openxmlformats-officedocument.presentationml.slideLayout+xml"/>
  <Override PartName="/ppt/tags/tag97.xml" ContentType="application/vnd.openxmlformats-officedocument.presentationml.tags+xml"/>
  <Override PartName="/ppt/tags/tag206.xml" ContentType="application/vnd.openxmlformats-officedocument.presentationml.tags+xml"/>
  <Override PartName="/ppt/tags/tag253.xml" ContentType="application/vnd.openxmlformats-officedocument.presentationml.tags+xml"/>
  <Override PartName="/ppt/tags/tag398.xml" ContentType="application/vnd.openxmlformats-officedocument.presentationml.tags+xml"/>
  <Override PartName="/ppt/tags/tag537.xml" ContentType="application/vnd.openxmlformats-officedocument.presentationml.tags+xml"/>
  <Override PartName="/ppt/tags/tag584.xml" ContentType="application/vnd.openxmlformats-officedocument.presentationml.tags+xml"/>
  <Override PartName="/ppt/tags/tag868.xml" ContentType="application/vnd.openxmlformats-officedocument.presentationml.tags+xml"/>
  <Override PartName="/ppt/tags/tag931.xml" ContentType="application/vnd.openxmlformats-officedocument.presentationml.tags+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tags/tag1.xml" ContentType="application/vnd.openxmlformats-officedocument.presentationml.tags+xml"/>
  <Override PartName="/ppt/tags/tag28.xml" ContentType="application/vnd.openxmlformats-officedocument.presentationml.tags+xml"/>
  <Override PartName="/ppt/tags/tag75.xml" ContentType="application/vnd.openxmlformats-officedocument.presentationml.tags+xml"/>
  <Override PartName="/ppt/tags/tag231.xml" ContentType="application/vnd.openxmlformats-officedocument.presentationml.tags+xml"/>
  <Override PartName="/ppt/tags/tag329.xml" ContentType="application/vnd.openxmlformats-officedocument.presentationml.tags+xml"/>
  <Override PartName="/ppt/tags/tag376.xml" ContentType="application/vnd.openxmlformats-officedocument.presentationml.tags+xml"/>
  <Override PartName="/ppt/tags/tag723.xml" ContentType="application/vnd.openxmlformats-officedocument.presentationml.tags+xml"/>
  <Override PartName="/ppt/tags/tag770.xml" ContentType="application/vnd.openxmlformats-officedocument.presentationml.tags+xml"/>
  <Override PartName="/ppt/tags/tag1008.xml" ContentType="application/vnd.openxmlformats-officedocument.presentationml.tags+xml"/>
  <Override PartName="/ppt/tags/tag1055.xml" ContentType="application/vnd.openxmlformats-officedocument.presentationml.tags+xml"/>
  <Override PartName="/ppt/slides/slide40.xml" ContentType="application/vnd.openxmlformats-officedocument.presentationml.slide+xml"/>
  <Override PartName="/ppt/tags/tag168.xml" ContentType="application/vnd.openxmlformats-officedocument.presentationml.tags+xml"/>
  <Override PartName="/ppt/tags/tag499.xml" ContentType="application/vnd.openxmlformats-officedocument.presentationml.tags+xml"/>
  <Override PartName="/ppt/tags/tag515.xml" ContentType="application/vnd.openxmlformats-officedocument.presentationml.tags+xml"/>
  <Override PartName="/ppt/tags/tag562.xml" ContentType="application/vnd.openxmlformats-officedocument.presentationml.tags+xml"/>
  <Override PartName="/ppt/tags/tag701.xml" ContentType="application/vnd.openxmlformats-officedocument.presentationml.tags+xml"/>
  <Override PartName="/ppt/tags/tag846.xml" ContentType="application/vnd.openxmlformats-officedocument.presentationml.tags+xml"/>
  <Override PartName="/ppt/tags/tag893.xml" ContentType="application/vnd.openxmlformats-officedocument.presentationml.tags+xml"/>
  <Override PartName="/ppt/tags/tag53.xml" ContentType="application/vnd.openxmlformats-officedocument.presentationml.tags+xml"/>
  <Override PartName="/ppt/tags/tag307.xml" ContentType="application/vnd.openxmlformats-officedocument.presentationml.tags+xml"/>
  <Override PartName="/ppt/tags/tag354.xml" ContentType="application/vnd.openxmlformats-officedocument.presentationml.tags+xml"/>
  <Override PartName="/ppt/tags/tag540.xml" ContentType="application/vnd.openxmlformats-officedocument.presentationml.tags+xml"/>
  <Override PartName="/ppt/tags/tag638.xml" ContentType="application/vnd.openxmlformats-officedocument.presentationml.tags+xml"/>
  <Override PartName="/ppt/tags/tag685.xml" ContentType="application/vnd.openxmlformats-officedocument.presentationml.tags+xml"/>
  <Override PartName="/ppt/tags/tag824.xml" ContentType="application/vnd.openxmlformats-officedocument.presentationml.tags+xml"/>
  <Override PartName="/ppt/tags/tag871.xml" ContentType="application/vnd.openxmlformats-officedocument.presentationml.tags+xml"/>
  <Override PartName="/ppt/tags/tag969.xml" ContentType="application/vnd.openxmlformats-officedocument.presentationml.tags+xml"/>
  <Override PartName="/ppt/tags/tag1033.xml" ContentType="application/vnd.openxmlformats-officedocument.presentationml.tags+xml"/>
  <Override PartName="/ppt/slideLayouts/slideLayout99.xml" ContentType="application/vnd.openxmlformats-officedocument.presentationml.slideLayout+xml"/>
  <Override PartName="/ppt/tags/tag31.xml" ContentType="application/vnd.openxmlformats-officedocument.presentationml.tags+xml"/>
  <Override PartName="/ppt/tags/tag146.xml" ContentType="application/vnd.openxmlformats-officedocument.presentationml.tags+xml"/>
  <Override PartName="/ppt/tags/tag193.xml" ContentType="application/vnd.openxmlformats-officedocument.presentationml.tags+xml"/>
  <Override PartName="/ppt/tags/tag332.xml" ContentType="application/vnd.openxmlformats-officedocument.presentationml.tags+xml"/>
  <Override PartName="/ppt/tags/tag477.xml" ContentType="application/vnd.openxmlformats-officedocument.presentationml.tags+xml"/>
  <Override PartName="/ppt/tags/tag616.xml" ContentType="application/vnd.openxmlformats-officedocument.presentationml.tags+xml"/>
  <Override PartName="/ppt/tags/tag663.xml" ContentType="application/vnd.openxmlformats-officedocument.presentationml.tags+xml"/>
  <Override PartName="/ppt/tags/tag1011.xml" ContentType="application/vnd.openxmlformats-officedocument.presentationml.tags+xml"/>
  <Override PartName="/ppt/slides/slide78.xml" ContentType="application/vnd.openxmlformats-officedocument.presentationml.slide+xml"/>
  <Override PartName="/ppt/tags/tag124.xml" ContentType="application/vnd.openxmlformats-officedocument.presentationml.tags+xml"/>
  <Override PartName="/ppt/tags/tag171.xml" ContentType="application/vnd.openxmlformats-officedocument.presentationml.tags+xml"/>
  <Override PartName="/ppt/tags/tag269.xml" ContentType="application/vnd.openxmlformats-officedocument.presentationml.tags+xml"/>
  <Override PartName="/ppt/tags/tag408.xml" ContentType="application/vnd.openxmlformats-officedocument.presentationml.tags+xml"/>
  <Override PartName="/ppt/tags/tag455.xml" ContentType="application/vnd.openxmlformats-officedocument.presentationml.tags+xml"/>
  <Override PartName="/ppt/tags/tag739.xml" ContentType="application/vnd.openxmlformats-officedocument.presentationml.tags+xml"/>
  <Override PartName="/ppt/tags/tag802.xml" ContentType="application/vnd.openxmlformats-officedocument.presentationml.tags+xml"/>
  <Override PartName="/ppt/tags/tag947.xml" ContentType="application/vnd.openxmlformats-officedocument.presentationml.tags+xml"/>
  <Override PartName="/ppt/tags/tag994.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77.xml" ContentType="application/vnd.openxmlformats-officedocument.presentationml.slideLayout+xml"/>
  <Override PartName="/ppt/tags/tag247.xml" ContentType="application/vnd.openxmlformats-officedocument.presentationml.tags+xml"/>
  <Override PartName="/ppt/tags/tag294.xml" ContentType="application/vnd.openxmlformats-officedocument.presentationml.tags+xml"/>
  <Override PartName="/ppt/tags/tag310.xml" ContentType="application/vnd.openxmlformats-officedocument.presentationml.tags+xml"/>
  <Override PartName="/ppt/tags/tag578.xml" ContentType="application/vnd.openxmlformats-officedocument.presentationml.tags+xml"/>
  <Override PartName="/ppt/tags/tag641.xml" ContentType="application/vnd.openxmlformats-officedocument.presentationml.tags+xml"/>
  <Override PartName="/ppt/tags/tag786.xml" ContentType="application/vnd.openxmlformats-officedocument.presentationml.tags+xml"/>
  <Override PartName="/ppt/tags/tag925.xml" ContentType="application/vnd.openxmlformats-officedocument.presentationml.tags+xml"/>
  <Override PartName="/ppt/tags/tag972.xml" ContentType="application/vnd.openxmlformats-officedocument.presentationml.tags+xml"/>
  <Override PartName="/ppt/slideMasters/slideMaster1.xml" ContentType="application/vnd.openxmlformats-officedocument.presentationml.slideMaster+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tags/tag102.xml" ContentType="application/vnd.openxmlformats-officedocument.presentationml.tags+xml"/>
  <Override PartName="/ppt/tags/tag433.xml" ContentType="application/vnd.openxmlformats-officedocument.presentationml.tags+xml"/>
  <Override PartName="/ppt/tags/tag480.xml" ContentType="application/vnd.openxmlformats-officedocument.presentationml.tags+xml"/>
  <Override PartName="/ppt/tags/tag717.xml" ContentType="application/vnd.openxmlformats-officedocument.presentationml.tags+xml"/>
  <Override PartName="/ppt/tags/tag764.xml" ContentType="application/vnd.openxmlformats-officedocument.presentationml.tags+xml"/>
  <Override PartName="/ppt/slides/slide34.xml" ContentType="application/vnd.openxmlformats-officedocument.presentationml.slide+xml"/>
  <Override PartName="/ppt/slideLayouts/slideLayout133.xml" ContentType="application/vnd.openxmlformats-officedocument.presentationml.slideLayout+xml"/>
  <Override PartName="/ppt/tags/tag69.xml" ContentType="application/vnd.openxmlformats-officedocument.presentationml.tags+xml"/>
  <Override PartName="/ppt/tags/tag225.xml" ContentType="application/vnd.openxmlformats-officedocument.presentationml.tags+xml"/>
  <Override PartName="/ppt/tags/tag272.xml" ContentType="application/vnd.openxmlformats-officedocument.presentationml.tags+xml"/>
  <Override PartName="/ppt/tags/tag411.xml" ContentType="application/vnd.openxmlformats-officedocument.presentationml.tags+xml"/>
  <Override PartName="/ppt/tags/tag509.xml" ContentType="application/vnd.openxmlformats-officedocument.presentationml.tags+xml"/>
  <Override PartName="/ppt/tags/tag556.xml" ContentType="application/vnd.openxmlformats-officedocument.presentationml.tags+xml"/>
  <Override PartName="/ppt/tags/tag887.xml" ContentType="application/vnd.openxmlformats-officedocument.presentationml.tags+xml"/>
  <Override PartName="/ppt/tags/tag903.xml" ContentType="application/vnd.openxmlformats-officedocument.presentationml.tags+xml"/>
  <Override PartName="/ppt/tags/tag950.xml" ContentType="application/vnd.openxmlformats-officedocument.presentationml.tags+xml"/>
  <Override PartName="/ppt/tags/tag1049.xml" ContentType="application/vnd.openxmlformats-officedocument.presentationml.tags+xml"/>
  <Default Extension="rels" ContentType="application/vnd.openxmlformats-package.relationships+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tags/tag47.xml" ContentType="application/vnd.openxmlformats-officedocument.presentationml.tags+xml"/>
  <Override PartName="/ppt/tags/tag94.xml" ContentType="application/vnd.openxmlformats-officedocument.presentationml.tags+xml"/>
  <Override PartName="/ppt/tags/tag203.xml" ContentType="application/vnd.openxmlformats-officedocument.presentationml.tags+xml"/>
  <Override PartName="/ppt/tags/tag250.xml" ContentType="application/vnd.openxmlformats-officedocument.presentationml.tags+xml"/>
  <Override PartName="/ppt/tags/tag348.xml" ContentType="application/vnd.openxmlformats-officedocument.presentationml.tags+xml"/>
  <Override PartName="/ppt/tags/tag395.xml" ContentType="application/vnd.openxmlformats-officedocument.presentationml.tags+xml"/>
  <Override PartName="/ppt/tags/tag679.xml" ContentType="application/vnd.openxmlformats-officedocument.presentationml.tags+xml"/>
  <Override PartName="/ppt/tags/tag742.xml" ContentType="application/vnd.openxmlformats-officedocument.presentationml.tags+xml"/>
  <Override PartName="/ppt/tags/tag1027.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ags/tag187.xml" ContentType="application/vnd.openxmlformats-officedocument.presentationml.tags+xml"/>
  <Override PartName="/ppt/tags/tag534.xml" ContentType="application/vnd.openxmlformats-officedocument.presentationml.tags+xml"/>
  <Override PartName="/ppt/tags/tag581.xml" ContentType="application/vnd.openxmlformats-officedocument.presentationml.tags+xml"/>
  <Override PartName="/ppt/tags/tag720.xml" ContentType="application/vnd.openxmlformats-officedocument.presentationml.tags+xml"/>
  <Override PartName="/ppt/tags/tag818.xml" ContentType="application/vnd.openxmlformats-officedocument.presentationml.tags+xml"/>
  <Override PartName="/ppt/tags/tag865.xml" ContentType="application/vnd.openxmlformats-officedocument.presentationml.tags+xml"/>
  <Override PartName="/ppt/tags/tag25.xml" ContentType="application/vnd.openxmlformats-officedocument.presentationml.tags+xml"/>
  <Override PartName="/ppt/tags/tag72.xml" ContentType="application/vnd.openxmlformats-officedocument.presentationml.tags+xml"/>
  <Override PartName="/ppt/tags/tag118.xml" ContentType="application/vnd.openxmlformats-officedocument.presentationml.tags+xml"/>
  <Override PartName="/ppt/tags/tag165.xml" ContentType="application/vnd.openxmlformats-officedocument.presentationml.tags+xml"/>
  <Override PartName="/ppt/tags/tag326.xml" ContentType="application/vnd.openxmlformats-officedocument.presentationml.tags+xml"/>
  <Override PartName="/ppt/tags/tag373.xml" ContentType="application/vnd.openxmlformats-officedocument.presentationml.tags+xml"/>
  <Override PartName="/ppt/tags/tag512.xml" ContentType="application/vnd.openxmlformats-officedocument.presentationml.tags+xml"/>
  <Override PartName="/ppt/tags/tag657.xml" ContentType="application/vnd.openxmlformats-officedocument.presentationml.tags+xml"/>
  <Override PartName="/ppt/tags/tag843.xml" ContentType="application/vnd.openxmlformats-officedocument.presentationml.tags+xml"/>
  <Override PartName="/ppt/tags/tag890.xml" ContentType="application/vnd.openxmlformats-officedocument.presentationml.tags+xml"/>
  <Override PartName="/ppt/tags/tag988.xml" ContentType="application/vnd.openxmlformats-officedocument.presentationml.tags+xml"/>
  <Override PartName="/ppt/tags/tag1005.xml" ContentType="application/vnd.openxmlformats-officedocument.presentationml.tags+xml"/>
  <Override PartName="/ppt/tags/tag1052.xml" ContentType="application/vnd.openxmlformats-officedocument.presentationml.tags+xml"/>
  <Override PartName="/ppt/tags/tag50.xml" ContentType="application/vnd.openxmlformats-officedocument.presentationml.tags+xml"/>
  <Override PartName="/ppt/tags/tag304.xml" ContentType="application/vnd.openxmlformats-officedocument.presentationml.tags+xml"/>
  <Override PartName="/ppt/tags/tag351.xml" ContentType="application/vnd.openxmlformats-officedocument.presentationml.tags+xml"/>
  <Override PartName="/ppt/tags/tag449.xml" ContentType="application/vnd.openxmlformats-officedocument.presentationml.tags+xml"/>
  <Override PartName="/ppt/tags/tag496.xml" ContentType="application/vnd.openxmlformats-officedocument.presentationml.tags+xml"/>
  <Override PartName="/ppt/tags/tag635.xml" ContentType="application/vnd.openxmlformats-officedocument.presentationml.tags+xml"/>
  <Override PartName="/ppt/tags/tag682.xml" ContentType="application/vnd.openxmlformats-officedocument.presentationml.tags+xml"/>
  <Override PartName="/ppt/tags/tag919.xml" ContentType="application/vnd.openxmlformats-officedocument.presentationml.tags+xml"/>
  <Override PartName="/ppt/tags/tag966.xml" ContentType="application/vnd.openxmlformats-officedocument.presentationml.tags+xml"/>
  <Override PartName="/ppt/tags/tag1030.xml" ContentType="application/vnd.openxmlformats-officedocument.presentationml.tags+xml"/>
  <Override PartName="/ppt/tags/tag143.xml" ContentType="application/vnd.openxmlformats-officedocument.presentationml.tags+xml"/>
  <Override PartName="/ppt/tags/tag190.xml" ContentType="application/vnd.openxmlformats-officedocument.presentationml.tags+xml"/>
  <Override PartName="/ppt/tags/tag288.xml" ContentType="application/vnd.openxmlformats-officedocument.presentationml.tags+xml"/>
  <Override PartName="/ppt/tags/tag427.xml" ContentType="application/vnd.openxmlformats-officedocument.presentationml.tags+xml"/>
  <Override PartName="/ppt/tags/tag474.xml" ContentType="application/vnd.openxmlformats-officedocument.presentationml.tags+xml"/>
  <Override PartName="/ppt/tags/tag758.xml" ContentType="application/vnd.openxmlformats-officedocument.presentationml.tags+xml"/>
  <Override PartName="/ppt/tags/tag821.xml" ContentType="application/vnd.openxmlformats-officedocument.presentationml.tags+xml"/>
  <Override PartName="/ppt/slides/slide28.xml" ContentType="application/vnd.openxmlformats-officedocument.presentationml.slide+xml"/>
  <Override PartName="/ppt/slides/slide75.xml" ContentType="application/vnd.openxmlformats-officedocument.presentationml.slide+xml"/>
  <Override PartName="/ppt/slideLayouts/slideLayout49.xml" ContentType="application/vnd.openxmlformats-officedocument.presentationml.slideLayout+xml"/>
  <Override PartName="/ppt/slideLayouts/slideLayout96.xml" ContentType="application/vnd.openxmlformats-officedocument.presentationml.slideLayout+xml"/>
  <Override PartName="/ppt/tags/tag219.xml" ContentType="application/vnd.openxmlformats-officedocument.presentationml.tags+xml"/>
  <Override PartName="/ppt/tags/tag266.xml" ContentType="application/vnd.openxmlformats-officedocument.presentationml.tags+xml"/>
  <Override PartName="/ppt/tags/tag597.xml" ContentType="application/vnd.openxmlformats-officedocument.presentationml.tags+xml"/>
  <Override PartName="/ppt/tags/tag613.xml" ContentType="application/vnd.openxmlformats-officedocument.presentationml.tags+xml"/>
  <Override PartName="/ppt/tags/tag660.xml" ContentType="application/vnd.openxmlformats-officedocument.presentationml.tags+xml"/>
  <Override PartName="/ppt/tags/tag944.xml" ContentType="application/vnd.openxmlformats-officedocument.presentationml.tags+xml"/>
  <Override PartName="/ppt/tags/tag991.xml" ContentType="application/vnd.openxmlformats-officedocument.presentationml.tags+xml"/>
  <Override PartName="/ppt/slides/slide3.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27.xml" ContentType="application/vnd.openxmlformats-officedocument.presentationml.slideLayout+xml"/>
  <Override PartName="/ppt/tags/tag121.xml" ContentType="application/vnd.openxmlformats-officedocument.presentationml.tags+xml"/>
  <Override PartName="/ppt/tags/tag389.xml" ContentType="application/vnd.openxmlformats-officedocument.presentationml.tags+xml"/>
  <Override PartName="/ppt/tags/tag405.xml" ContentType="application/vnd.openxmlformats-officedocument.presentationml.tags+xml"/>
  <Override PartName="/ppt/tags/tag452.xml" ContentType="application/vnd.openxmlformats-officedocument.presentationml.tags+xml"/>
  <Override PartName="/ppt/tags/tag736.xml" ContentType="application/vnd.openxmlformats-officedocument.presentationml.tags+xml"/>
  <Override PartName="/ppt/tags/tag783.xml" ContentType="application/vnd.openxmlformats-officedocument.presentationml.tags+xml"/>
  <Override PartName="/ppt/tags/tag922.xml" ContentType="application/vnd.openxmlformats-officedocument.presentationml.tags+xml"/>
  <Override PartName="/ppt/tags/tag1068.xml" ContentType="application/vnd.openxmlformats-officedocument.presentationml.tags+xml"/>
  <Override PartName="/ppt/slides/slide53.xml" ContentType="application/vnd.openxmlformats-officedocument.presentationml.slide+xml"/>
  <Override PartName="/ppt/slideLayouts/slideLayout105.xml" ContentType="application/vnd.openxmlformats-officedocument.presentationml.slideLayout+xml"/>
  <Override PartName="/ppt/tags/tag88.xml" ContentType="application/vnd.openxmlformats-officedocument.presentationml.tags+xml"/>
  <Override PartName="/ppt/tags/tag244.xml" ContentType="application/vnd.openxmlformats-officedocument.presentationml.tags+xml"/>
  <Override PartName="/ppt/tags/tag291.xml" ContentType="application/vnd.openxmlformats-officedocument.presentationml.tags+xml"/>
  <Override PartName="/ppt/tags/tag430.xml" ContentType="application/vnd.openxmlformats-officedocument.presentationml.tags+xml"/>
  <Override PartName="/ppt/tags/tag528.xml" ContentType="application/vnd.openxmlformats-officedocument.presentationml.tags+xml"/>
  <Override PartName="/ppt/tags/tag575.xml" ContentType="application/vnd.openxmlformats-officedocument.presentationml.tags+xml"/>
  <Override PartName="/ppt/tags/tag714.xml" ContentType="application/vnd.openxmlformats-officedocument.presentationml.tags+xml"/>
  <Override PartName="/ppt/tags/tag761.xml" ContentType="application/vnd.openxmlformats-officedocument.presentationml.tags+xml"/>
  <Override PartName="/ppt/tags/tag859.xml" ContentType="application/vnd.openxmlformats-officedocument.presentationml.tags+xml"/>
  <Default Extension="jpeg" ContentType="image/jpeg"/>
  <Override PartName="/ppt/slides/slide31.xml" ContentType="application/vnd.openxmlformats-officedocument.presentationml.slide+xml"/>
  <Override PartName="/ppt/slideLayouts/slideLayout52.xml" ContentType="application/vnd.openxmlformats-officedocument.presentationml.slideLayout+xml"/>
  <Override PartName="/ppt/tags/tag19.xml" ContentType="application/vnd.openxmlformats-officedocument.presentationml.tags+xml"/>
  <Override PartName="/ppt/tags/tag66.xml" ContentType="application/vnd.openxmlformats-officedocument.presentationml.tags+xml"/>
  <Override PartName="/ppt/tags/tag222.xml" ContentType="application/vnd.openxmlformats-officedocument.presentationml.tags+xml"/>
  <Override PartName="/ppt/tags/tag367.xml" ContentType="application/vnd.openxmlformats-officedocument.presentationml.tags+xml"/>
  <Override PartName="/ppt/tags/tag506.xml" ContentType="application/vnd.openxmlformats-officedocument.presentationml.tags+xml"/>
  <Override PartName="/ppt/tags/tag553.xml" ContentType="application/vnd.openxmlformats-officedocument.presentationml.tags+xml"/>
  <Override PartName="/ppt/tags/tag698.xml" ContentType="application/vnd.openxmlformats-officedocument.presentationml.tags+xml"/>
  <Override PartName="/ppt/tags/tag900.xml" ContentType="application/vnd.openxmlformats-officedocument.presentationml.tags+xml"/>
  <Override PartName="/ppt/tags/tag1046.xml" ContentType="application/vnd.openxmlformats-officedocument.presentationml.tags+xml"/>
  <Override PartName="/ppt/slideLayouts/slideLayout30.xml" ContentType="application/vnd.openxmlformats-officedocument.presentationml.slideLayout+xml"/>
  <Override PartName="/ppt/slideLayouts/slideLayout130.xml" ContentType="application/vnd.openxmlformats-officedocument.presentationml.slideLayout+xml"/>
  <Override PartName="/ppt/tags/tag159.xml" ContentType="application/vnd.openxmlformats-officedocument.presentationml.tags+xml"/>
  <Override PartName="/ppt/tags/tag345.xml" ContentType="application/vnd.openxmlformats-officedocument.presentationml.tags+xml"/>
  <Override PartName="/ppt/tags/tag392.xml" ContentType="application/vnd.openxmlformats-officedocument.presentationml.tags+xml"/>
  <Override PartName="/ppt/tags/tag837.xml" ContentType="application/vnd.openxmlformats-officedocument.presentationml.tags+xml"/>
  <Override PartName="/ppt/tags/tag884.xml" ContentType="application/vnd.openxmlformats-officedocument.presentationml.tags+xml"/>
  <Override PartName="/ppt/tags/tag1024.xml" ContentType="application/vnd.openxmlformats-officedocument.presentationml.tags+xml"/>
  <Override PartName="/ppt/tags/tag44.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84.xml" ContentType="application/vnd.openxmlformats-officedocument.presentationml.tags+xml"/>
  <Override PartName="/ppt/tags/tag200.xml" ContentType="application/vnd.openxmlformats-officedocument.presentationml.tags+xml"/>
  <Override PartName="/ppt/tags/tag531.xml" ContentType="application/vnd.openxmlformats-officedocument.presentationml.tags+xml"/>
  <Override PartName="/ppt/tags/tag629.xml" ContentType="application/vnd.openxmlformats-officedocument.presentationml.tags+xml"/>
  <Override PartName="/ppt/tags/tag676.xml" ContentType="application/vnd.openxmlformats-officedocument.presentationml.tags+xml"/>
  <Override PartName="/ppt/tags/tag815.xml" ContentType="application/vnd.openxmlformats-officedocument.presentationml.tags+xml"/>
  <Override PartName="/ppt/tags/tag862.xml" ContentType="application/vnd.openxmlformats-officedocument.presentationml.tags+xml"/>
  <Override PartName="/ppt/tags/tag22.xml" ContentType="application/vnd.openxmlformats-officedocument.presentationml.tags+xml"/>
  <Override PartName="/ppt/tags/tag323.xml" ContentType="application/vnd.openxmlformats-officedocument.presentationml.tags+xml"/>
  <Override PartName="/ppt/tags/tag370.xml" ContentType="application/vnd.openxmlformats-officedocument.presentationml.tags+xml"/>
  <Override PartName="/ppt/tags/tag468.xml" ContentType="application/vnd.openxmlformats-officedocument.presentationml.tags+xml"/>
  <Override PartName="/ppt/tags/tag607.xml" ContentType="application/vnd.openxmlformats-officedocument.presentationml.tags+xml"/>
  <Override PartName="/ppt/tags/tag654.xml" ContentType="application/vnd.openxmlformats-officedocument.presentationml.tags+xml"/>
  <Override PartName="/ppt/tags/tag799.xml" ContentType="application/vnd.openxmlformats-officedocument.presentationml.tags+xml"/>
  <Override PartName="/ppt/tags/tag938.xml" ContentType="application/vnd.openxmlformats-officedocument.presentationml.tags+xml"/>
  <Override PartName="/ppt/tags/tag985.xml" ContentType="application/vnd.openxmlformats-officedocument.presentationml.tags+xml"/>
  <Override PartName="/ppt/tags/tag1002.xml" ContentType="application/vnd.openxmlformats-officedocument.presentationml.tags+xml"/>
  <Override PartName="/ppt/slides/slide69.xml" ContentType="application/vnd.openxmlformats-officedocument.presentationml.slide+xml"/>
  <Override PartName="/ppt/slideLayouts/slideLayout68.xml" ContentType="application/vnd.openxmlformats-officedocument.presentationml.slideLayout+xml"/>
  <Override PartName="/ppt/tags/tag115.xml" ContentType="application/vnd.openxmlformats-officedocument.presentationml.tags+xml"/>
  <Override PartName="/ppt/tags/tag162.xml" ContentType="application/vnd.openxmlformats-officedocument.presentationml.tags+xml"/>
  <Override PartName="/ppt/tags/tag301.xml" ContentType="application/vnd.openxmlformats-officedocument.presentationml.tags+xml"/>
  <Override PartName="/ppt/tags/tag446.xml" ContentType="application/vnd.openxmlformats-officedocument.presentationml.tags+xml"/>
  <Override PartName="/ppt/tags/tag493.xml" ContentType="application/vnd.openxmlformats-officedocument.presentationml.tags+xml"/>
  <Override PartName="/ppt/tags/tag777.xml" ContentType="application/vnd.openxmlformats-officedocument.presentationml.tags+xml"/>
  <Override PartName="/ppt/tags/tag840.xml" ContentType="application/vnd.openxmlformats-officedocument.presentationml.tags+xml"/>
  <Override PartName="/ppt/slides/slide47.xml" ContentType="application/vnd.openxmlformats-officedocument.presentationml.slide+xml"/>
  <Override PartName="/ppt/tags/tag140.xml" ContentType="application/vnd.openxmlformats-officedocument.presentationml.tags+xml"/>
  <Override PartName="/ppt/tags/tag285.xml" ContentType="application/vnd.openxmlformats-officedocument.presentationml.tags+xml"/>
  <Override PartName="/ppt/tags/tag632.xml" ContentType="application/vnd.openxmlformats-officedocument.presentationml.tags+xml"/>
  <Override PartName="/ppt/tags/tag963.xml" ContentType="application/vnd.openxmlformats-officedocument.presentationml.tags+xml"/>
  <Override PartName="/ppt/slideLayouts/slideLayout46.xml" ContentType="application/vnd.openxmlformats-officedocument.presentationml.slideLayout+xml"/>
  <Override PartName="/ppt/tags/tag471.xml" ContentType="application/vnd.openxmlformats-officedocument.presentationml.tags+xml"/>
  <Override PartName="/ppt/tags/tag708.xml" ContentType="application/vnd.openxmlformats-officedocument.presentationml.tags+xml"/>
  <Override PartName="/ppt/slides/slide72.xml" ContentType="application/vnd.openxmlformats-officedocument.presentationml.slide+xml"/>
  <Override PartName="/ppt/slideLayouts/slideLayout124.xml" ContentType="application/vnd.openxmlformats-officedocument.presentationml.slideLayout+xml"/>
  <Override PartName="/ppt/tags/tag216.xml" ContentType="application/vnd.openxmlformats-officedocument.presentationml.tags+xml"/>
  <Override PartName="/ppt/tags/tag402.xml" ContentType="application/vnd.openxmlformats-officedocument.presentationml.tags+xml"/>
  <Override PartName="/ppt/tags/tag547.xml" ContentType="application/vnd.openxmlformats-officedocument.presentationml.tags+xml"/>
  <Override PartName="/ppt/tags/tag733.xml" ContentType="application/vnd.openxmlformats-officedocument.presentationml.tags+xml"/>
  <Override PartName="/ppt/tags/tag878.xml" ContentType="application/vnd.openxmlformats-officedocument.presentationml.tags+xml"/>
  <Override PartName="/ppt/slideLayouts/slideLayout71.xml" ContentType="application/vnd.openxmlformats-officedocument.presentationml.slideLayout+xml"/>
  <Override PartName="/ppt/tags/tag85.xml" ContentType="application/vnd.openxmlformats-officedocument.presentationml.tags+xml"/>
  <Override PartName="/ppt/tags/tag241.xml" ContentType="application/vnd.openxmlformats-officedocument.presentationml.tags+xml"/>
  <Override PartName="/ppt/tags/tag386.xml" ContentType="application/vnd.openxmlformats-officedocument.presentationml.tags+xml"/>
  <Override PartName="/ppt/tags/tag572.xml" ContentType="application/vnd.openxmlformats-officedocument.presentationml.tags+xml"/>
  <Override PartName="/ppt/tags/tag1065.xml" ContentType="application/vnd.openxmlformats-officedocument.presentationml.tags+xml"/>
  <Override PartName="/ppt/tags/tag16.xml" ContentType="application/vnd.openxmlformats-officedocument.presentationml.tags+xml"/>
  <Override PartName="/ppt/tags/tag317.xml" ContentType="application/vnd.openxmlformats-officedocument.presentationml.tags+xml"/>
  <Override PartName="/ppt/tags/tag809.xml" ContentType="application/vnd.openxmlformats-officedocument.presentationml.tags+xml"/>
  <Override PartName="/ppt/tags/tag156.xml" ContentType="application/vnd.openxmlformats-officedocument.presentationml.tags+xml"/>
  <Override PartName="/ppt/tags/tag487.xml" ContentType="application/vnd.openxmlformats-officedocument.presentationml.tags+xml"/>
  <Override PartName="/ppt/tags/tag503.xml" ContentType="application/vnd.openxmlformats-officedocument.presentationml.tags+xml"/>
  <Override PartName="/ppt/tags/tag648.xml" ContentType="application/vnd.openxmlformats-officedocument.presentationml.tags+xml"/>
  <Override PartName="/ppt/tags/tag834.xml" ContentType="application/vnd.openxmlformats-officedocument.presentationml.tags+xml"/>
  <Override PartName="/ppt/tags/tag979.xml" ContentType="application/vnd.openxmlformats-officedocument.presentationml.tags+xml"/>
  <Override PartName="/ppt/tags/tag41.xml" ContentType="application/vnd.openxmlformats-officedocument.presentationml.tags+xml"/>
  <Override PartName="/ppt/tags/tag342.xml" ContentType="application/vnd.openxmlformats-officedocument.presentationml.tags+xml"/>
  <Override PartName="/ppt/tags/tag673.xml" ContentType="application/vnd.openxmlformats-officedocument.presentationml.tags+xml"/>
  <Override PartName="/ppt/tags/tag1021.xml" ContentType="application/vnd.openxmlformats-officedocument.presentationml.tags+xml"/>
  <Override PartName="/ppt/slideLayouts/slideLayout87.xml" ContentType="application/vnd.openxmlformats-officedocument.presentationml.slideLayout+xml"/>
  <Override PartName="/ppt/tags/tag181.xml" ContentType="application/vnd.openxmlformats-officedocument.presentationml.tags+xml"/>
  <Override PartName="/ppt/tags/tag418.xml" ContentType="application/vnd.openxmlformats-officedocument.presentationml.tags+xml"/>
  <Override PartName="/ppt/tags/tag749.xml" ContentType="application/vnd.openxmlformats-officedocument.presentationml.tags+xml"/>
  <Override PartName="/ppt/slides/slide19.xml" ContentType="application/vnd.openxmlformats-officedocument.presentationml.slide+xml"/>
  <Override PartName="/ppt/tags/tag112.xml" ContentType="application/vnd.openxmlformats-officedocument.presentationml.tags+xml"/>
  <Override PartName="/ppt/tags/tag257.xml" ContentType="application/vnd.openxmlformats-officedocument.presentationml.tags+xml"/>
  <Override PartName="/ppt/tags/tag588.xml" ContentType="application/vnd.openxmlformats-officedocument.presentationml.tags+xml"/>
  <Override PartName="/ppt/tags/tag604.xml" ContentType="application/vnd.openxmlformats-officedocument.presentationml.tags+xml"/>
  <Override PartName="/ppt/tags/tag935.xml" ContentType="application/vnd.openxmlformats-officedocument.presentationml.tags+xml"/>
  <Override PartName="/ppt/slideLayouts/slideLayout18.xml" ContentType="application/vnd.openxmlformats-officedocument.presentationml.slideLayout+xml"/>
  <Override PartName="/ppt/tags/tag443.xml" ContentType="application/vnd.openxmlformats-officedocument.presentationml.tags+xml"/>
  <Override PartName="/ppt/tags/tag774.xml" ContentType="application/vnd.openxmlformats-officedocument.presentationml.tags+xml"/>
  <Override PartName="/ppt/tags/tag960.xml" ContentType="application/vnd.openxmlformats-officedocument.presentationml.tags+xml"/>
  <Override PartName="/ppt/theme/theme2.xml" ContentType="application/vnd.openxmlformats-officedocument.theme+xml"/>
  <Override PartName="/ppt/slides/slide44.xml" ContentType="application/vnd.openxmlformats-officedocument.presentationml.slide+xml"/>
  <Override PartName="/ppt/slideLayouts/slideLayout43.xml" ContentType="application/vnd.openxmlformats-officedocument.presentationml.slideLayout+xml"/>
  <Override PartName="/ppt/tags/tag282.xml" ContentType="application/vnd.openxmlformats-officedocument.presentationml.tags+xml"/>
  <Override PartName="/ppt/tags/tag519.xml" ContentType="application/vnd.openxmlformats-officedocument.presentationml.tags+xml"/>
  <Override PartName="/ppt/tags/tag705.xml" ContentType="application/vnd.openxmlformats-officedocument.presentationml.tags+xml"/>
  <Override PartName="/ppt/tags/tag57.xml" ContentType="application/vnd.openxmlformats-officedocument.presentationml.tags+xml"/>
  <Override PartName="/ppt/tags/tag213.xml" ContentType="application/vnd.openxmlformats-officedocument.presentationml.tags+xml"/>
  <Override PartName="/ppt/tags/tag358.xml" ContentType="application/vnd.openxmlformats-officedocument.presentationml.tags+xml"/>
  <Override PartName="/ppt/tags/tag544.xml" ContentType="application/vnd.openxmlformats-officedocument.presentationml.tags+xml"/>
  <Override PartName="/ppt/tags/tag689.xml" ContentType="application/vnd.openxmlformats-officedocument.presentationml.tags+xml"/>
  <Override PartName="/ppt/tags/tag875.xml" ContentType="application/vnd.openxmlformats-officedocument.presentationml.tags+xml"/>
  <Override PartName="/ppt/tags/tag1037.xml" ContentType="application/vnd.openxmlformats-officedocument.presentationml.tags+xml"/>
  <Override PartName="/ppt/slideLayouts/slideLayout121.xml" ContentType="application/vnd.openxmlformats-officedocument.presentationml.slideLayout+xml"/>
  <Override PartName="/ppt/tags/tag82.xml" ContentType="application/vnd.openxmlformats-officedocument.presentationml.tags+xml"/>
  <Override PartName="/ppt/tags/tag197.xml" ContentType="application/vnd.openxmlformats-officedocument.presentationml.tags+xml"/>
  <Override PartName="/ppt/tags/tag383.xml" ContentType="application/vnd.openxmlformats-officedocument.presentationml.tags+xml"/>
  <Override PartName="/ppt/tags/tag730.xml" ContentType="application/vnd.openxmlformats-officedocument.presentationml.tags+xml"/>
  <Override PartName="/ppt/tags/tag1062.xml" ContentType="application/vnd.openxmlformats-officedocument.presentationml.tags+xml"/>
  <Override PartName="/ppt/tags/tag128.xml" ContentType="application/vnd.openxmlformats-officedocument.presentationml.tags+xml"/>
  <Override PartName="/ppt/tags/tag459.xml" ContentType="application/vnd.openxmlformats-officedocument.presentationml.tags+xml"/>
  <Override PartName="/ppt/tags/tag806.xml" ContentType="application/vnd.openxmlformats-officedocument.presentationml.tags+xml"/>
  <Override PartName="/ppt/tags/tag13.xml" ContentType="application/vnd.openxmlformats-officedocument.presentationml.tags+xml"/>
  <Override PartName="/ppt/tags/tag298.xml" ContentType="application/vnd.openxmlformats-officedocument.presentationml.tags+xml"/>
  <Override PartName="/ppt/tags/tag314.xml" ContentType="application/vnd.openxmlformats-officedocument.presentationml.tags+xml"/>
  <Override PartName="/ppt/tags/tag500.xml" ContentType="application/vnd.openxmlformats-officedocument.presentationml.tags+xml"/>
  <Override PartName="/ppt/tags/tag645.xml" ContentType="application/vnd.openxmlformats-officedocument.presentationml.tags+xml"/>
  <Override PartName="/ppt/tags/tag831.xml" ContentType="application/vnd.openxmlformats-officedocument.presentationml.tags+xml"/>
  <Override PartName="/ppt/tags/tag976.xml" ContentType="application/vnd.openxmlformats-officedocument.presentationml.tags+xml"/>
  <Override PartName="/ppt/slideLayouts/slideLayout59.xml" ContentType="application/vnd.openxmlformats-officedocument.presentationml.slideLayout+xml"/>
  <Override PartName="/ppt/tags/tag153.xml" ContentType="application/vnd.openxmlformats-officedocument.presentationml.tags+xml"/>
  <Override PartName="/ppt/tags/tag484.xml" ContentType="application/vnd.openxmlformats-officedocument.presentationml.tags+xml"/>
  <Override PartName="/ppt/tags/tag670.xml" ContentType="application/vnd.openxmlformats-officedocument.presentationml.tags+xml"/>
  <Override PartName="/ppt/slideLayouts/slideLayout137.xml" ContentType="application/vnd.openxmlformats-officedocument.presentationml.slideLayout+xml"/>
  <Override PartName="/ppt/tags/tag229.xml" ContentType="application/vnd.openxmlformats-officedocument.presentationml.tags+xml"/>
  <Override PartName="/ppt/tags/tag415.xml" ContentType="application/vnd.openxmlformats-officedocument.presentationml.tags+xml"/>
  <Override PartName="/ppt/tags/tag907.xml" ContentType="application/vnd.openxmlformats-officedocument.presentationml.tags+xml"/>
  <Override PartName="/ppt/slideLayouts/slideLayout84.xml" ContentType="application/vnd.openxmlformats-officedocument.presentationml.slideLayout+xml"/>
  <Override PartName="/ppt/tags/tag98.xml" ContentType="application/vnd.openxmlformats-officedocument.presentationml.tags+xml"/>
  <Override PartName="/ppt/tags/tag254.xml" ContentType="application/vnd.openxmlformats-officedocument.presentationml.tags+xml"/>
  <Override PartName="/ppt/tags/tag399.xml" ContentType="application/vnd.openxmlformats-officedocument.presentationml.tags+xml"/>
  <Override PartName="/ppt/tags/tag601.xml" ContentType="application/vnd.openxmlformats-officedocument.presentationml.tags+xml"/>
  <Override PartName="/ppt/tags/tag746.xml" ContentType="application/vnd.openxmlformats-officedocument.presentationml.tags+xml"/>
  <Override PartName="/ppt/tags/tag932.xml" ContentType="application/vnd.openxmlformats-officedocument.presentationml.tags+xml"/>
  <Override PartName="/ppt/slides/slide16.xml" ContentType="application/vnd.openxmlformats-officedocument.presentationml.slide+xml"/>
  <Override PartName="/ppt/slideLayouts/slideLayout15.xml" ContentType="application/vnd.openxmlformats-officedocument.presentationml.slideLayout+xml"/>
  <Override PartName="/ppt/tags/tag440.xml" ContentType="application/vnd.openxmlformats-officedocument.presentationml.tags+xml"/>
  <Override PartName="/ppt/tags/tag585.xml" ContentType="application/vnd.openxmlformats-officedocument.presentationml.tags+xml"/>
  <Override PartName="/ppt/tags/tag771.xml" ContentType="application/vnd.openxmlformats-officedocument.presentationml.tags+xml"/>
  <Override PartName="/ppt/slides/slide41.xml" ContentType="application/vnd.openxmlformats-officedocument.presentationml.slide+xml"/>
  <Override PartName="/ppt/tags/tag29.xml" ContentType="application/vnd.openxmlformats-officedocument.presentationml.tags+xml"/>
  <Override PartName="/ppt/tags/tag516.xml" ContentType="application/vnd.openxmlformats-officedocument.presentationml.tags+xml"/>
  <Override PartName="/ppt/tags/tag847.xml" ContentType="application/vnd.openxmlformats-officedocument.presentationml.tags+xml"/>
  <Override PartName="/ppt/tags/tag1009.xml" ContentType="application/vnd.openxmlformats-officedocument.presentationml.tags+xml"/>
  <Override PartName="/ppt/slideLayouts/slideLayout40.xml" ContentType="application/vnd.openxmlformats-officedocument.presentationml.slideLayout+xml"/>
  <Override PartName="/ppt/tags/tag54.xml" ContentType="application/vnd.openxmlformats-officedocument.presentationml.tags+xml"/>
  <Override PartName="/ppt/tags/tag169.xml" ContentType="application/vnd.openxmlformats-officedocument.presentationml.tags+xml"/>
  <Override PartName="/ppt/tags/tag210.xml" ContentType="application/vnd.openxmlformats-officedocument.presentationml.tags+xml"/>
  <Override PartName="/ppt/tags/tag355.xml" ContentType="application/vnd.openxmlformats-officedocument.presentationml.tags+xml"/>
  <Override PartName="/ppt/tags/tag686.xml" ContentType="application/vnd.openxmlformats-officedocument.presentationml.tags+xml"/>
  <Override PartName="/ppt/tags/tag702.xml" ContentType="application/vnd.openxmlformats-officedocument.presentationml.tags+xml"/>
  <Override PartName="/ppt/tags/tag1034.xml" ContentType="application/vnd.openxmlformats-officedocument.presentationml.tags+xml"/>
  <Override PartName="/ppt/tags/tag194.xml" ContentType="application/vnd.openxmlformats-officedocument.presentationml.tags+xml"/>
  <Override PartName="/ppt/tags/tag541.xml" ContentType="application/vnd.openxmlformats-officedocument.presentationml.tags+xml"/>
  <Override PartName="/ppt/tags/tag872.xml" ContentType="application/vnd.openxmlformats-officedocument.presentationml.tags+xml"/>
  <Override PartName="/ppt/tags/tag380.xml" ContentType="application/vnd.openxmlformats-officedocument.presentationml.tags+xml"/>
  <Override PartName="/ppt/tags/tag617.xml" ContentType="application/vnd.openxmlformats-officedocument.presentationml.tags+xml"/>
  <Override PartName="/ppt/tags/tag803.xml" ContentType="application/vnd.openxmlformats-officedocument.presentationml.tags+xml"/>
  <Override PartName="/ppt/tags/tag948.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125.xml" ContentType="application/vnd.openxmlformats-officedocument.presentationml.tags+xml"/>
  <Override PartName="/ppt/tags/tag311.xml" ContentType="application/vnd.openxmlformats-officedocument.presentationml.tags+xml"/>
  <Override PartName="/ppt/tags/tag456.xml" ContentType="application/vnd.openxmlformats-officedocument.presentationml.tags+xml"/>
  <Override PartName="/ppt/tags/tag642.xml" ContentType="application/vnd.openxmlformats-officedocument.presentationml.tags+xml"/>
  <Override PartName="/ppt/tags/tag787.xml" ContentType="application/vnd.openxmlformats-officedocument.presentationml.tags+xml"/>
  <Override PartName="/ppt/slides/slide57.xml" ContentType="application/vnd.openxmlformats-officedocument.presentationml.slide+xml"/>
  <Override PartName="/ppt/slideLayouts/slideLayout109.xml" ContentType="application/vnd.openxmlformats-officedocument.presentationml.slideLayout+xml"/>
  <Override PartName="/ppt/tags/tag150.xml" ContentType="application/vnd.openxmlformats-officedocument.presentationml.tags+xml"/>
  <Override PartName="/ppt/tags/tag295.xml" ContentType="application/vnd.openxmlformats-officedocument.presentationml.tags+xml"/>
  <Override PartName="/ppt/tags/tag481.xml" ContentType="application/vnd.openxmlformats-officedocument.presentationml.tags+xml"/>
  <Override PartName="/ppt/tags/tag973.xml" ContentType="application/vnd.openxmlformats-officedocument.presentationml.tags+xml"/>
  <Override PartName="/ppt/slideLayouts/slideLayout56.xml" ContentType="application/vnd.openxmlformats-officedocument.presentationml.slideLayout+xml"/>
  <Override PartName="/ppt/tags/tag226.xml" ContentType="application/vnd.openxmlformats-officedocument.presentationml.tags+xml"/>
  <Override PartName="/ppt/tags/tag718.xml" ContentType="application/vnd.openxmlformats-officedocument.presentationml.tags+xml"/>
  <Override PartName="/ppt/tags/tag904.xml" ContentType="application/vnd.openxmlformats-officedocument.presentationml.tags+xml"/>
  <Override PartName="/ppt/slideLayouts/slideLayout81.xml" ContentType="application/vnd.openxmlformats-officedocument.presentationml.slideLayout+xml"/>
  <Override PartName="/ppt/slideLayouts/slideLayout134.xml" ContentType="application/vnd.openxmlformats-officedocument.presentationml.slideLayout+xml"/>
  <Override PartName="/ppt/tags/tag412.xml" ContentType="application/vnd.openxmlformats-officedocument.presentationml.tags+xml"/>
  <Override PartName="/ppt/tags/tag557.xml" ContentType="application/vnd.openxmlformats-officedocument.presentationml.tags+xml"/>
  <Override PartName="/ppt/tags/tag743.xml" ContentType="application/vnd.openxmlformats-officedocument.presentationml.tags+xml"/>
  <Override PartName="/ppt/tags/tag888.xml" ContentType="application/vnd.openxmlformats-officedocument.presentationml.tags+xml"/>
  <Override PartName="/ppt/slides/slide13.xml" ContentType="application/vnd.openxmlformats-officedocument.presentationml.slide+xml"/>
  <Override PartName="/ppt/tags/tag95.xml" ContentType="application/vnd.openxmlformats-officedocument.presentationml.tags+xml"/>
  <Override PartName="/ppt/tags/tag251.xml" ContentType="application/vnd.openxmlformats-officedocument.presentationml.tags+xml"/>
  <Override PartName="/ppt/tags/tag396.xml" ContentType="application/vnd.openxmlformats-officedocument.presentationml.tags+xml"/>
  <Override PartName="/ppt/tags/tag582.xml" ContentType="application/vnd.openxmlformats-officedocument.presentationml.tags+xml"/>
  <Override PartName="/ppt/tags/tag819.xml" ContentType="application/vnd.openxmlformats-officedocument.presentationml.tags+xml"/>
  <Override PartName="/ppt/slideLayouts/slideLayout12.xml" ContentType="application/vnd.openxmlformats-officedocument.presentationml.slideLayout+xml"/>
  <Override PartName="/ppt/tags/tag26.xml" ContentType="application/vnd.openxmlformats-officedocument.presentationml.tags+xml"/>
  <Override PartName="/ppt/tags/tag327.xml" ContentType="application/vnd.openxmlformats-officedocument.presentationml.tags+xml"/>
  <Override PartName="/ppt/tags/tag658.xml" ContentType="application/vnd.openxmlformats-officedocument.presentationml.tags+xml"/>
  <Override PartName="/ppt/tags/tag989.xml" ContentType="application/vnd.openxmlformats-officedocument.presentationml.tags+xml"/>
  <Override PartName="/ppt/tags/tag1006.xml" ContentType="application/vnd.openxmlformats-officedocument.presentationml.tags+xml"/>
  <Override PartName="/ppt/tags/tag166.xml" ContentType="application/vnd.openxmlformats-officedocument.presentationml.tags+xml"/>
  <Override PartName="/ppt/tags/tag497.xml" ContentType="application/vnd.openxmlformats-officedocument.presentationml.tags+xml"/>
  <Override PartName="/ppt/tags/tag513.xml" ContentType="application/vnd.openxmlformats-officedocument.presentationml.tags+xml"/>
  <Override PartName="/ppt/tags/tag844.xml" ContentType="application/vnd.openxmlformats-officedocument.presentationml.tags+xml"/>
  <Override PartName="/ppt/tags/tag51.xml" ContentType="application/vnd.openxmlformats-officedocument.presentationml.tags+xml"/>
  <Override PartName="/ppt/tags/tag352.xml" ContentType="application/vnd.openxmlformats-officedocument.presentationml.tags+xml"/>
  <Override PartName="/ppt/tags/tag683.xml" ContentType="application/vnd.openxmlformats-officedocument.presentationml.tags+xml"/>
  <Override PartName="/ppt/tags/tag1031.xml" ContentType="application/vnd.openxmlformats-officedocument.presentationml.tags+xml"/>
  <Override PartName="/ppt/slideLayouts/slideLayout97.xml" ContentType="application/vnd.openxmlformats-officedocument.presentationml.slideLayout+xml"/>
  <Override PartName="/ppt/tags/tag191.xml" ContentType="application/vnd.openxmlformats-officedocument.presentationml.tags+xml"/>
  <Override PartName="/ppt/tags/tag428.xml" ContentType="application/vnd.openxmlformats-officedocument.presentationml.tags+xml"/>
  <Override PartName="/ppt/tags/tag614.xml" ContentType="application/vnd.openxmlformats-officedocument.presentationml.tags+xml"/>
  <Override PartName="/ppt/tags/tag759.xml" ContentType="application/vnd.openxmlformats-officedocument.presentationml.tags+xml"/>
  <Override PartName="/ppt/tags/tag945.xml" ContentType="application/vnd.openxmlformats-officedocument.presentationml.tags+xml"/>
  <Override PartName="/ppt/slides/slide29.xml" ContentType="application/vnd.openxmlformats-officedocument.presentationml.slide+xml"/>
  <Override PartName="/ppt/tags/tag122.xml" ContentType="application/vnd.openxmlformats-officedocument.presentationml.tags+xml"/>
  <Override PartName="/ppt/tags/tag267.xml" ContentType="application/vnd.openxmlformats-officedocument.presentationml.tags+xml"/>
  <Override PartName="/ppt/tags/tag453.xml" ContentType="application/vnd.openxmlformats-officedocument.presentationml.tags+xml"/>
  <Override PartName="/ppt/tags/tag598.xml" ContentType="application/vnd.openxmlformats-officedocument.presentationml.tags+xml"/>
  <Override PartName="/ppt/tags/tag784.xml" ContentType="application/vnd.openxmlformats-officedocument.presentationml.tags+xml"/>
  <Override PartName="/ppt/tags/tag800.xml" ContentType="application/vnd.openxmlformats-officedocument.presentationml.tags+xml"/>
  <Override PartName="/ppt/slides/slide4.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28.xml" ContentType="application/vnd.openxmlformats-officedocument.presentationml.slideLayout+xml"/>
  <Override PartName="/ppt/tags/tag292.xml" ContentType="application/vnd.openxmlformats-officedocument.presentationml.tags+xml"/>
  <Override PartName="/ppt/tags/tag529.xml" ContentType="application/vnd.openxmlformats-officedocument.presentationml.tags+xml"/>
  <Override PartName="/ppt/tags/tag970.xml" ContentType="application/vnd.openxmlformats-officedocument.presentationml.tags+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tags/tag368.xml" ContentType="application/vnd.openxmlformats-officedocument.presentationml.tags+xml"/>
  <Override PartName="/ppt/tags/tag715.xml" ContentType="application/vnd.openxmlformats-officedocument.presentationml.tags+xml"/>
  <Override PartName="/ppt/tags/tag1047.xml" ContentType="application/vnd.openxmlformats-officedocument.presentationml.tags+xml"/>
  <Override PartName="/ppt/slideLayouts/slideLayout131.xml" ContentType="application/vnd.openxmlformats-officedocument.presentationml.slideLayout+xml"/>
  <Override PartName="/ppt/tags/tag67.xml" ContentType="application/vnd.openxmlformats-officedocument.presentationml.tags+xml"/>
  <Override PartName="/ppt/tags/tag223.xml" ContentType="application/vnd.openxmlformats-officedocument.presentationml.tags+xml"/>
  <Override PartName="/ppt/tags/tag554.xml" ContentType="application/vnd.openxmlformats-officedocument.presentationml.tags+xml"/>
  <Override PartName="/ppt/tags/tag699.xml" ContentType="application/vnd.openxmlformats-officedocument.presentationml.tags+xml"/>
  <Override PartName="/ppt/tags/tag885.xml" ContentType="application/vnd.openxmlformats-officedocument.presentationml.tags+xml"/>
  <Override PartName="/ppt/tags/tag901.xml" ContentType="application/vnd.openxmlformats-officedocument.presentationml.tags+xml"/>
  <Override PartName="/ppt/slides/slide10.xml" ContentType="application/vnd.openxmlformats-officedocument.presentationml.slide+xml"/>
  <Override PartName="/ppt/tags/tag92.xml" ContentType="application/vnd.openxmlformats-officedocument.presentationml.tags+xml"/>
  <Override PartName="/ppt/tags/tag393.xml" ContentType="application/vnd.openxmlformats-officedocument.presentationml.tags+xml"/>
  <Override PartName="/ppt/tags/tag740.xml" ContentType="application/vnd.openxmlformats-officedocument.presentationml.tags+xml"/>
  <Override PartName="/ppt/tags/tag138.xml" ContentType="application/vnd.openxmlformats-officedocument.presentationml.tags+xml"/>
  <Override PartName="/ppt/tags/tag324.xml" ContentType="application/vnd.openxmlformats-officedocument.presentationml.tags+xml"/>
  <Override PartName="/ppt/tags/tag469.xml" ContentType="application/vnd.openxmlformats-officedocument.presentationml.tags+xml"/>
  <Override PartName="/ppt/tags/tag816.xml" ContentType="application/vnd.openxmlformats-officedocument.presentationml.tags+xml"/>
  <Override PartName="/ppt/tags/tag23.xml" ContentType="application/vnd.openxmlformats-officedocument.presentationml.tags+xml"/>
  <Override PartName="/ppt/tags/tag163.xml" ContentType="application/vnd.openxmlformats-officedocument.presentationml.tags+xml"/>
  <Override PartName="/ppt/tags/tag510.xml" ContentType="application/vnd.openxmlformats-officedocument.presentationml.tags+xml"/>
  <Override PartName="/ppt/tags/tag655.xml" ContentType="application/vnd.openxmlformats-officedocument.presentationml.tags+xml"/>
  <Override PartName="/ppt/tags/tag841.xml" ContentType="application/vnd.openxmlformats-officedocument.presentationml.tags+xml"/>
  <Override PartName="/ppt/tags/tag986.xml" ContentType="application/vnd.openxmlformats-officedocument.presentationml.tags+xml"/>
  <Override PartName="/ppt/tags/tag1003.xml" ContentType="application/vnd.openxmlformats-officedocument.presentationml.tags+xml"/>
  <Override PartName="/ppt/slideLayouts/slideLayout69.xml" ContentType="application/vnd.openxmlformats-officedocument.presentationml.slideLayout+xml"/>
  <Override PartName="/ppt/tags/tag9.xml" ContentType="application/vnd.openxmlformats-officedocument.presentationml.tags+xml"/>
  <Override PartName="/ppt/tags/tag494.xml" ContentType="application/vnd.openxmlformats-officedocument.presentationml.tags+xml"/>
  <Override PartName="/ppt/tags/tag680.xml" ContentType="application/vnd.openxmlformats-officedocument.presentationml.tags+xml"/>
  <Override PartName="/ppt/tags/tag917.xml" ContentType="application/vnd.openxmlformats-officedocument.presentationml.tags+xml"/>
  <Override PartName="/ppt/tags/tag239.xml" ContentType="application/vnd.openxmlformats-officedocument.presentationml.tags+xml"/>
  <Override PartName="/ppt/tags/tag425.xml" ContentType="application/vnd.openxmlformats-officedocument.presentationml.tags+xml"/>
  <Override PartName="/ppt/tags/tag756.xml" ContentType="application/vnd.openxmlformats-officedocument.presentationml.tags+xml"/>
  <Override PartName="/ppt/slides/slide26.xml" ContentType="application/vnd.openxmlformats-officedocument.presentationml.slide+xml"/>
  <Override PartName="/ppt/slideLayouts/slideLayout94.xml" ContentType="application/vnd.openxmlformats-officedocument.presentationml.slideLayout+xml"/>
  <Override PartName="/ppt/tags/tag264.xml" ContentType="application/vnd.openxmlformats-officedocument.presentationml.tags+xml"/>
  <Override PartName="/ppt/tags/tag595.xml" ContentType="application/vnd.openxmlformats-officedocument.presentationml.tags+xml"/>
  <Override PartName="/ppt/tags/tag611.xml" ContentType="application/vnd.openxmlformats-officedocument.presentationml.tags+xml"/>
  <Override PartName="/ppt/tags/tag942.xml" ContentType="application/vnd.openxmlformats-officedocument.presentationml.tags+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tags/tag39.xml" ContentType="application/vnd.openxmlformats-officedocument.presentationml.tags+xml"/>
  <Override PartName="/ppt/tags/tag450.xml" ContentType="application/vnd.openxmlformats-officedocument.presentationml.tags+xml"/>
  <Override PartName="/ppt/tags/tag781.xml" ContentType="application/vnd.openxmlformats-officedocument.presentationml.tags+xml"/>
  <Override PartName="/ppt/tags/tag1019.xml" ContentType="application/vnd.openxmlformats-officedocument.presentationml.tags+xml"/>
  <Override PartName="/ppt/slides/slide51.xml" ContentType="application/vnd.openxmlformats-officedocument.presentationml.slide+xml"/>
  <Override PartName="/ppt/slideLayouts/slideLayout103.xml" ContentType="application/vnd.openxmlformats-officedocument.presentationml.slideLayout+xml"/>
  <Override PartName="/ppt/tags/tag179.xml" ContentType="application/vnd.openxmlformats-officedocument.presentationml.tags+xml"/>
  <Override PartName="/ppt/tags/tag526.xml" ContentType="application/vnd.openxmlformats-officedocument.presentationml.tags+xml"/>
  <Override PartName="/ppt/tags/tag712.xml" ContentType="application/vnd.openxmlformats-officedocument.presentationml.tags+xml"/>
  <Override PartName="/ppt/tags/tag857.xml" ContentType="application/vnd.openxmlformats-officedocument.presentationml.tags+xml"/>
  <Override PartName="/ppt/slideLayouts/slideLayout50.xml" ContentType="application/vnd.openxmlformats-officedocument.presentationml.slideLayout+xml"/>
  <Override PartName="/ppt/tags/tag64.xml" ContentType="application/vnd.openxmlformats-officedocument.presentationml.tags+xml"/>
  <Override PartName="/ppt/tags/tag220.xml" ContentType="application/vnd.openxmlformats-officedocument.presentationml.tags+xml"/>
  <Override PartName="/ppt/tags/tag365.xml" ContentType="application/vnd.openxmlformats-officedocument.presentationml.tags+xml"/>
  <Override PartName="/ppt/tags/tag551.xml" ContentType="application/vnd.openxmlformats-officedocument.presentationml.tags+xml"/>
  <Override PartName="/ppt/tags/tag696.xml" ContentType="application/vnd.openxmlformats-officedocument.presentationml.tags+xml"/>
  <Override PartName="/ppt/tags/tag1044.xml" ContentType="application/vnd.openxmlformats-officedocument.presentationml.tags+xml"/>
  <Override PartName="/ppt/tags/tag390.xml" ContentType="application/vnd.openxmlformats-officedocument.presentationml.tags+xml"/>
  <Override PartName="/ppt/tags/tag882.xml" ContentType="application/vnd.openxmlformats-officedocument.presentationml.tags+xml"/>
  <Default Extension="gif" ContentType="image/gif"/>
  <Override PartName="/ppt/notesSlides/notesSlide8.xml" ContentType="application/vnd.openxmlformats-officedocument.presentationml.notesSlide+xml"/>
  <Override PartName="/ppt/tags/tag135.xml" ContentType="application/vnd.openxmlformats-officedocument.presentationml.tags+xml"/>
  <Override PartName="/ppt/tags/tag627.xml" ContentType="application/vnd.openxmlformats-officedocument.presentationml.tags+xml"/>
  <Override PartName="/ppt/tags/tag813.xml" ContentType="application/vnd.openxmlformats-officedocument.presentationml.tags+xml"/>
  <Override PartName="/ppt/tags/tag958.xml" ContentType="application/vnd.openxmlformats-officedocument.presentationml.tags+xml"/>
  <Override PartName="/ppt/tags/tag20.xml" ContentType="application/vnd.openxmlformats-officedocument.presentationml.tags+xml"/>
  <Override PartName="/ppt/tags/tag321.xml" ContentType="application/vnd.openxmlformats-officedocument.presentationml.tags+xml"/>
  <Override PartName="/ppt/tags/tag466.xml" ContentType="application/vnd.openxmlformats-officedocument.presentationml.tags+xml"/>
  <Override PartName="/ppt/tags/tag652.xml" ContentType="application/vnd.openxmlformats-officedocument.presentationml.tags+xml"/>
  <Override PartName="/ppt/tags/tag797.xml" ContentType="application/vnd.openxmlformats-officedocument.presentationml.tags+xml"/>
  <Override PartName="/ppt/tags/tag983.xml" ContentType="application/vnd.openxmlformats-officedocument.presentationml.tags+xml"/>
  <Override PartName="/ppt/tags/tag1000.xml" ContentType="application/vnd.openxmlformats-officedocument.presentationml.tags+xml"/>
  <Override PartName="/ppt/slides/slide67.xml" ContentType="application/vnd.openxmlformats-officedocument.presentationml.slide+xml"/>
  <Override PartName="/ppt/slideLayouts/slideLayout66.xml" ContentType="application/vnd.openxmlformats-officedocument.presentationml.slideLayout+xml"/>
  <Override PartName="/ppt/slideLayouts/slideLayout119.xml" ContentType="application/vnd.openxmlformats-officedocument.presentationml.slideLayout+xml"/>
  <Override PartName="/ppt/tags/tag6.xml" ContentType="application/vnd.openxmlformats-officedocument.presentationml.tags+xml"/>
  <Override PartName="/ppt/tags/tag160.xml" ContentType="application/vnd.openxmlformats-officedocument.presentationml.tags+xml"/>
  <Override PartName="/ppt/tags/tag491.xml" ContentType="application/vnd.openxmlformats-officedocument.presentationml.tags+xml"/>
  <Override PartName="/ppt/tags/tag728.xml" ContentType="application/vnd.openxmlformats-officedocument.presentationml.tags+xml"/>
  <Override PartName="/ppt/tags/tag236.xml" ContentType="application/vnd.openxmlformats-officedocument.presentationml.tags+xml"/>
  <Override PartName="/ppt/tags/tag567.xml" ContentType="application/vnd.openxmlformats-officedocument.presentationml.tags+xml"/>
  <Override PartName="/ppt/tags/tag898.xml" ContentType="application/vnd.openxmlformats-officedocument.presentationml.tags+xml"/>
  <Override PartName="/ppt/tags/tag914.xml" ContentType="application/vnd.openxmlformats-officedocument.presentationml.tags+xml"/>
  <Override PartName="/ppt/slideLayouts/slideLayout91.xml" ContentType="application/vnd.openxmlformats-officedocument.presentationml.slideLayout+xml"/>
  <Override PartName="/ppt/slideLayouts/slideLayout144.xml" ContentType="application/vnd.openxmlformats-officedocument.presentationml.slideLayout+xml"/>
  <Override PartName="/ppt/tags/tag422.xml" ContentType="application/vnd.openxmlformats-officedocument.presentationml.tags+xml"/>
  <Override PartName="/ppt/tags/tag753.xml" ContentType="application/vnd.openxmlformats-officedocument.presentationml.tags+xml"/>
  <Override PartName="/ppt/slides/slide23.xml" ContentType="application/vnd.openxmlformats-officedocument.presentationml.slide+xml"/>
  <Override PartName="/ppt/slideLayouts/slideLayout22.xml" ContentType="application/vnd.openxmlformats-officedocument.presentationml.slideLayout+xml"/>
  <Override PartName="/ppt/tags/tag261.xml" ContentType="application/vnd.openxmlformats-officedocument.presentationml.tags+xml"/>
  <Override PartName="/ppt/tags/tag592.xml" ContentType="application/vnd.openxmlformats-officedocument.presentationml.tags+xml"/>
  <Override PartName="/ppt/tags/tag829.xml" ContentType="application/vnd.openxmlformats-officedocument.presentationml.tags+xml"/>
  <Override PartName="/ppt/tags/tag36.xml" ContentType="application/vnd.openxmlformats-officedocument.presentationml.tags+xml"/>
  <Override PartName="/ppt/tags/tag337.xml" ContentType="application/vnd.openxmlformats-officedocument.presentationml.tags+xml"/>
  <Override PartName="/ppt/tags/tag523.xml" ContentType="application/vnd.openxmlformats-officedocument.presentationml.tags+xml"/>
  <Override PartName="/ppt/tags/tag668.xml" ContentType="application/vnd.openxmlformats-officedocument.presentationml.tags+xml"/>
  <Override PartName="/ppt/tags/tag854.xml" ContentType="application/vnd.openxmlformats-officedocument.presentationml.tags+xml"/>
  <Override PartName="/ppt/tags/tag999.xml" ContentType="application/vnd.openxmlformats-officedocument.presentationml.tags+xml"/>
  <Override PartName="/ppt/tags/tag1016.xml" ContentType="application/vnd.openxmlformats-officedocument.presentationml.tags+xml"/>
  <Override PartName="/ppt/slideLayouts/slideLayout100.xml" ContentType="application/vnd.openxmlformats-officedocument.presentationml.slideLayout+xml"/>
  <Override PartName="/ppt/tags/tag61.xml" ContentType="application/vnd.openxmlformats-officedocument.presentationml.tags+xml"/>
  <Override PartName="/ppt/tags/tag176.xml" ContentType="application/vnd.openxmlformats-officedocument.presentationml.tags+xml"/>
  <Override PartName="/ppt/tags/tag362.xml" ContentType="application/vnd.openxmlformats-officedocument.presentationml.tags+xml"/>
  <Override PartName="/ppt/tags/tag693.xml" ContentType="application/vnd.openxmlformats-officedocument.presentationml.tags+xml"/>
  <Override PartName="/ppt/tags/tag1041.xml" ContentType="application/vnd.openxmlformats-officedocument.presentationml.tags+xml"/>
  <Override PartName="/ppt/tags/tag107.xml" ContentType="application/vnd.openxmlformats-officedocument.presentationml.tags+xml"/>
  <Override PartName="/ppt/tags/tag438.xml" ContentType="application/vnd.openxmlformats-officedocument.presentationml.tags+xml"/>
  <Override PartName="/ppt/tags/tag277.xml" ContentType="application/vnd.openxmlformats-officedocument.presentationml.tags+xml"/>
  <Override PartName="/ppt/tags/tag624.xml" ContentType="application/vnd.openxmlformats-officedocument.presentationml.tags+xml"/>
  <Override PartName="/ppt/tags/tag769.xml" ContentType="application/vnd.openxmlformats-officedocument.presentationml.tags+xml"/>
  <Override PartName="/ppt/tags/tag955.xml" ContentType="application/vnd.openxmlformats-officedocument.presentationml.tags+xml"/>
  <Override PartName="/ppt/notesSlides/notesSlide5.xml" ContentType="application/vnd.openxmlformats-officedocument.presentationml.notesSlide+xml"/>
  <Override PartName="/ppt/slides/slide39.xml" ContentType="application/vnd.openxmlformats-officedocument.presentationml.slide+xml"/>
  <Override PartName="/ppt/slideLayouts/slideLayout38.xml" ContentType="application/vnd.openxmlformats-officedocument.presentationml.slideLayout+xml"/>
  <Override PartName="/ppt/tags/tag132.xml" ContentType="application/vnd.openxmlformats-officedocument.presentationml.tags+xml"/>
  <Override PartName="/ppt/tags/tag463.xml" ContentType="application/vnd.openxmlformats-officedocument.presentationml.tags+xml"/>
  <Override PartName="/ppt/tags/tag794.xml" ContentType="application/vnd.openxmlformats-officedocument.presentationml.tags+xml"/>
  <Override PartName="/ppt/tags/tag810.xml" ContentType="application/vnd.openxmlformats-officedocument.presentationml.tags+xml"/>
  <Override PartName="/ppt/slides/slide64.xml" ContentType="application/vnd.openxmlformats-officedocument.presentationml.slide+xml"/>
  <Override PartName="/ppt/slideLayouts/slideLayout116.xml" ContentType="application/vnd.openxmlformats-officedocument.presentationml.slideLayout+xml"/>
  <Override PartName="/ppt/tags/tag208.xml" ContentType="application/vnd.openxmlformats-officedocument.presentationml.tags+xml"/>
  <Override PartName="/ppt/tags/tag539.xml" ContentType="application/vnd.openxmlformats-officedocument.presentationml.tags+xml"/>
  <Override PartName="/ppt/tags/tag980.xml" ContentType="application/vnd.openxmlformats-officedocument.presentationml.tags+xml"/>
  <Override PartName="/ppt/slideLayouts/slideLayout63.xml" ContentType="application/vnd.openxmlformats-officedocument.presentationml.slideLayout+xml"/>
  <Override PartName="/ppt/tags/tag3.xml" ContentType="application/vnd.openxmlformats-officedocument.presentationml.tags+xml"/>
  <Override PartName="/ppt/tags/tag77.xml" ContentType="application/vnd.openxmlformats-officedocument.presentationml.tags+xml"/>
  <Override PartName="/ppt/tags/tag233.xml" ContentType="application/vnd.openxmlformats-officedocument.presentationml.tags+xml"/>
  <Override PartName="/ppt/tags/tag378.xml" ContentType="application/vnd.openxmlformats-officedocument.presentationml.tags+xml"/>
  <Override PartName="/ppt/tags/tag725.xml" ContentType="application/vnd.openxmlformats-officedocument.presentationml.tags+xml"/>
  <Override PartName="/ppt/tags/tag911.xml" ContentType="application/vnd.openxmlformats-officedocument.presentationml.tags+xml"/>
  <Override PartName="/ppt/tags/tag1057.xml" ContentType="application/vnd.openxmlformats-officedocument.presentationml.tags+xml"/>
  <Override PartName="/ppt/slideLayouts/slideLayout141.xml" ContentType="application/vnd.openxmlformats-officedocument.presentationml.slideLayout+xml"/>
  <Override PartName="/ppt/tags/tag564.xml" ContentType="application/vnd.openxmlformats-officedocument.presentationml.tags+xml"/>
  <Override PartName="/ppt/tags/tag750.xml" ContentType="application/vnd.openxmlformats-officedocument.presentationml.tags+xml"/>
  <Override PartName="/ppt/tags/tag895.xml" ContentType="application/vnd.openxmlformats-officedocument.presentationml.tags+xml"/>
  <Override PartName="/ppt/slides/slide20.xml" ContentType="application/vnd.openxmlformats-officedocument.presentationml.slide+xml"/>
  <Override PartName="/ppt/tags/tag309.xml" ContentType="application/vnd.openxmlformats-officedocument.presentationml.tags+xml"/>
  <Override PartName="/ppt/tags/tag826.xml" ContentType="application/vnd.openxmlformats-officedocument.presentationml.tags+xml"/>
  <Override PartName="/ppt/tags/tag33.xml" ContentType="application/vnd.openxmlformats-officedocument.presentationml.tags+xml"/>
  <Override PartName="/ppt/tags/tag148.xml" ContentType="application/vnd.openxmlformats-officedocument.presentationml.tags+xml"/>
  <Override PartName="/ppt/tags/tag334.xml" ContentType="application/vnd.openxmlformats-officedocument.presentationml.tags+xml"/>
  <Override PartName="/ppt/tags/tag479.xml" ContentType="application/vnd.openxmlformats-officedocument.presentationml.tags+xml"/>
  <Override PartName="/ppt/tags/tag665.xml" ContentType="application/vnd.openxmlformats-officedocument.presentationml.tags+xml"/>
  <Override PartName="/ppt/tags/tag1013.xml" ContentType="application/vnd.openxmlformats-officedocument.presentationml.tags+xml"/>
  <Override PartName="/ppt/tags/tag173.xml" ContentType="application/vnd.openxmlformats-officedocument.presentationml.tags+xml"/>
  <Override PartName="/ppt/tags/tag520.xml" ContentType="application/vnd.openxmlformats-officedocument.presentationml.tags+xml"/>
  <Override PartName="/ppt/tags/tag851.xml" ContentType="application/vnd.openxmlformats-officedocument.presentationml.tags+xml"/>
  <Override PartName="/ppt/tags/tag996.xml" ContentType="application/vnd.openxmlformats-officedocument.presentationml.tags+xml"/>
  <Override PartName="/ppt/slideLayouts/slideLayout79.xml" ContentType="application/vnd.openxmlformats-officedocument.presentationml.slideLayout+xml"/>
  <Override PartName="/ppt/tags/tag249.xml" ContentType="application/vnd.openxmlformats-officedocument.presentationml.tags+xml"/>
  <Override PartName="/ppt/tags/tag690.xml" ContentType="application/vnd.openxmlformats-officedocument.presentationml.tags+xml"/>
  <Override PartName="/ppt/tags/tag927.xml" ContentType="application/vnd.openxmlformats-officedocument.presentationml.tags+xml"/>
  <Override PartName="/ppt/tags/tag104.xml" ContentType="application/vnd.openxmlformats-officedocument.presentationml.tags+xml"/>
  <Override PartName="/ppt/tags/tag435.xml" ContentType="application/vnd.openxmlformats-officedocument.presentationml.tags+xml"/>
  <Override PartName="/ppt/tags/tag621.xml" ContentType="application/vnd.openxmlformats-officedocument.presentationml.tags+xml"/>
  <Override PartName="/ppt/tags/tag766.xml" ContentType="application/vnd.openxmlformats-officedocument.presentationml.tags+xml"/>
  <Override PartName="/ppt/notesSlides/notesSlide2.xml" ContentType="application/vnd.openxmlformats-officedocument.presentationml.notesSlide+xml"/>
  <Override PartName="/ppt/slides/slide36.xml" ContentType="application/vnd.openxmlformats-officedocument.presentationml.slide+xml"/>
  <Override PartName="/ppt/tags/tag274.xml" ContentType="application/vnd.openxmlformats-officedocument.presentationml.tags+xml"/>
  <Override PartName="/ppt/tags/tag460.xml" ContentType="application/vnd.openxmlformats-officedocument.presentationml.tags+xml"/>
  <Override PartName="/ppt/tags/tag952.xml" ContentType="application/vnd.openxmlformats-officedocument.presentationml.tags+xml"/>
  <Override PartName="/ppt/slideLayouts/slideLayout35.xml" ContentType="application/vnd.openxmlformats-officedocument.presentationml.slideLayout+xml"/>
  <Override PartName="/ppt/tags/tag49.xml" ContentType="application/vnd.openxmlformats-officedocument.presentationml.tags+xml"/>
  <Override PartName="/ppt/tags/tag205.xml" ContentType="application/vnd.openxmlformats-officedocument.presentationml.tags+xml"/>
  <Override PartName="/ppt/tags/tag791.xml" ContentType="application/vnd.openxmlformats-officedocument.presentationml.tags+xml"/>
  <Override PartName="/ppt/tags/tag1029.xml" ContentType="application/vnd.openxmlformats-officedocument.presentationml.tags+xml"/>
  <Override PartName="/ppt/slides/slide61.xml" ContentType="application/vnd.openxmlformats-officedocument.presentationml.slide+xml"/>
  <Override PartName="/ppt/slideLayouts/slideLayout60.xml" ContentType="application/vnd.openxmlformats-officedocument.presentationml.slideLayout+xml"/>
  <Override PartName="/ppt/slideLayouts/slideLayout113.xml" ContentType="application/vnd.openxmlformats-officedocument.presentationml.slideLayout+xml"/>
  <Override PartName="/ppt/tags/tag189.xml" ContentType="application/vnd.openxmlformats-officedocument.presentationml.tags+xml"/>
  <Override PartName="/ppt/tags/tag536.xml" ContentType="application/vnd.openxmlformats-officedocument.presentationml.tags+xml"/>
  <Override PartName="/ppt/tags/tag722.xml" ContentType="application/vnd.openxmlformats-officedocument.presentationml.tags+xml"/>
  <Override PartName="/ppt/tags/tag867.xml" ContentType="application/vnd.openxmlformats-officedocument.presentationml.tags+xml"/>
  <Override PartName="/ppt/tableStyles.xml" ContentType="application/vnd.openxmlformats-officedocument.presentationml.tableStyles+xml"/>
  <Override PartName="/ppt/tags/tag74.xml" ContentType="application/vnd.openxmlformats-officedocument.presentationml.tags+xml"/>
  <Override PartName="/ppt/tags/tag230.xml" ContentType="application/vnd.openxmlformats-officedocument.presentationml.tags+xml"/>
  <Override PartName="/ppt/tags/tag375.xml" ContentType="application/vnd.openxmlformats-officedocument.presentationml.tags+xml"/>
  <Override PartName="/ppt/tags/tag561.xml" ContentType="application/vnd.openxmlformats-officedocument.presentationml.tags+xml"/>
  <Override PartName="/ppt/tags/tag892.xml" ContentType="application/vnd.openxmlformats-officedocument.presentationml.tags+xml"/>
  <Override PartName="/ppt/tags/tag1054.xml" ContentType="application/vnd.openxmlformats-officedocument.presentationml.tags+xml"/>
  <Override PartName="/ppt/tags/tag306.xml" ContentType="application/vnd.openxmlformats-officedocument.presentationml.tags+xml"/>
  <Override PartName="/ppt/tags/tag637.xml" ContentType="application/vnd.openxmlformats-officedocument.presentationml.tags+xml"/>
  <Override PartName="/ppt/tags/tag968.xml" ContentType="application/vnd.openxmlformats-officedocument.presentationml.tags+xml"/>
  <Override PartName="/ppt/tags/tag145.xml" ContentType="application/vnd.openxmlformats-officedocument.presentationml.tags+xml"/>
  <Override PartName="/ppt/tags/tag476.xml" ContentType="application/vnd.openxmlformats-officedocument.presentationml.tags+xml"/>
  <Override PartName="/ppt/tags/tag823.xml" ContentType="application/vnd.openxmlformats-officedocument.presentationml.tags+xml"/>
  <Override PartName="/ppt/slides/slide77.xml" ContentType="application/vnd.openxmlformats-officedocument.presentationml.slide+xml"/>
  <Override PartName="/ppt/tags/tag30.xml" ContentType="application/vnd.openxmlformats-officedocument.presentationml.tags+xml"/>
  <Override PartName="/ppt/tags/tag331.xml" ContentType="application/vnd.openxmlformats-officedocument.presentationml.tags+xml"/>
  <Override PartName="/ppt/tags/tag662.xml" ContentType="application/vnd.openxmlformats-officedocument.presentationml.tags+xml"/>
  <Override PartName="/ppt/tags/tag993.xml" ContentType="application/vnd.openxmlformats-officedocument.presentationml.tags+xml"/>
  <Override PartName="/ppt/tags/tag1010.xml" ContentType="application/vnd.openxmlformats-officedocument.presentationml.tags+xml"/>
  <Override PartName="/ppt/slideLayouts/slideLayout76.xml" ContentType="application/vnd.openxmlformats-officedocument.presentationml.slideLayout+xml"/>
  <Override PartName="/ppt/slideLayouts/slideLayout129.xml" ContentType="application/vnd.openxmlformats-officedocument.presentationml.slideLayout+xml"/>
  <Override PartName="/ppt/tags/tag170.xml" ContentType="application/vnd.openxmlformats-officedocument.presentationml.tags+xml"/>
  <Override PartName="/ppt/tags/tag407.xml" ContentType="application/vnd.openxmlformats-officedocument.presentationml.tags+xml"/>
  <Override PartName="/ppt/tags/tag738.xml" ContentType="application/vnd.openxmlformats-officedocument.presentationml.tags+xml"/>
  <Override PartName="/ppt/tags/tag101.xml" ContentType="application/vnd.openxmlformats-officedocument.presentationml.tags+xml"/>
  <Override PartName="/ppt/tags/tag246.xml" ContentType="application/vnd.openxmlformats-officedocument.presentationml.tags+xml"/>
  <Override PartName="/ppt/tags/tag432.xml" ContentType="application/vnd.openxmlformats-officedocument.presentationml.tags+xml"/>
  <Override PartName="/ppt/tags/tag577.xml" ContentType="application/vnd.openxmlformats-officedocument.presentationml.tags+xml"/>
  <Override PartName="/ppt/tags/tag924.xml" ContentType="application/vnd.openxmlformats-officedocument.presentationml.tags+xml"/>
  <Override PartName="/ppt/slides/slide33.xml" ContentType="application/vnd.openxmlformats-officedocument.presentationml.slide+xml"/>
  <Override PartName="/ppt/tags/tag271.xml" ContentType="application/vnd.openxmlformats-officedocument.presentationml.tags+xml"/>
  <Override PartName="/ppt/tags/tag508.xml" ContentType="application/vnd.openxmlformats-officedocument.presentationml.tags+xml"/>
  <Override PartName="/ppt/tags/tag763.xml" ContentType="application/vnd.openxmlformats-officedocument.presentationml.tags+xml"/>
  <Override PartName="/ppt/slideLayouts/slideLayout32.xml" ContentType="application/vnd.openxmlformats-officedocument.presentationml.slideLayout+xml"/>
  <Override PartName="/ppt/tags/tag347.xml" ContentType="application/vnd.openxmlformats-officedocument.presentationml.tags+xml"/>
  <Override PartName="/ppt/tags/tag839.xml" ContentType="application/vnd.openxmlformats-officedocument.presentationml.tags+xml"/>
  <Override PartName="/ppt/slideLayouts/slideLayout110.xml" ContentType="application/vnd.openxmlformats-officedocument.presentationml.slideLayout+xml"/>
  <Override PartName="/ppt/tags/tag46.xml" ContentType="application/vnd.openxmlformats-officedocument.presentationml.tags+xml"/>
  <Override PartName="/ppt/tags/tag186.xml" ContentType="application/vnd.openxmlformats-officedocument.presentationml.tags+xml"/>
  <Override PartName="/ppt/tags/tag202.xml" ContentType="application/vnd.openxmlformats-officedocument.presentationml.tags+xml"/>
  <Override PartName="/ppt/tags/tag533.xml" ContentType="application/vnd.openxmlformats-officedocument.presentationml.tags+xml"/>
  <Override PartName="/ppt/tags/tag678.xml" ContentType="application/vnd.openxmlformats-officedocument.presentationml.tags+xml"/>
  <Override PartName="/ppt/tags/tag864.xml" ContentType="application/vnd.openxmlformats-officedocument.presentationml.tags+xml"/>
  <Override PartName="/ppt/tags/tag1026.xml" ContentType="application/vnd.openxmlformats-officedocument.presentationml.tags+xml"/>
  <Override PartName="/ppt/tags/tag71.xml" ContentType="application/vnd.openxmlformats-officedocument.presentationml.tags+xml"/>
  <Override PartName="/ppt/tags/tag372.xml" ContentType="application/vnd.openxmlformats-officedocument.presentationml.tags+xml"/>
  <Override PartName="/ppt/tags/tag609.xml" ContentType="application/vnd.openxmlformats-officedocument.presentationml.tags+xml"/>
  <Override PartName="/ppt/tags/tag1051.xml" ContentType="application/vnd.openxmlformats-officedocument.presentationml.tags+xml"/>
  <Override PartName="/ppt/tags/tag117.xml" ContentType="application/vnd.openxmlformats-officedocument.presentationml.tags+xml"/>
  <Override PartName="/ppt/tags/tag448.xml" ContentType="application/vnd.openxmlformats-officedocument.presentationml.tags+xml"/>
  <Override PartName="/ppt/tags/tag779.xml" ContentType="application/vnd.openxmlformats-officedocument.presentationml.tags+xml"/>
  <Override PartName="/ppt/slides/slide49.xml" ContentType="application/vnd.openxmlformats-officedocument.presentationml.slide+xml"/>
  <Override PartName="/ppt/tags/tag142.xml" ContentType="application/vnd.openxmlformats-officedocument.presentationml.tags+xml"/>
  <Override PartName="/ppt/tags/tag287.xml" ContentType="application/vnd.openxmlformats-officedocument.presentationml.tags+xml"/>
  <Override PartName="/ppt/tags/tag303.xml" ContentType="application/vnd.openxmlformats-officedocument.presentationml.tags+xml"/>
  <Override PartName="/ppt/tags/tag634.xml" ContentType="application/vnd.openxmlformats-officedocument.presentationml.tags+xml"/>
  <Override PartName="/ppt/tags/tag820.xml" ContentType="application/vnd.openxmlformats-officedocument.presentationml.tags+xml"/>
  <Override PartName="/ppt/tags/tag965.xml" ContentType="application/vnd.openxmlformats-officedocument.presentationml.tags+xml"/>
  <Override PartName="/ppt/slideLayouts/slideLayout48.xml" ContentType="application/vnd.openxmlformats-officedocument.presentationml.slideLayout+xml"/>
  <Override PartName="/ppt/tags/tag473.xml" ContentType="application/vnd.openxmlformats-officedocument.presentationml.tags+xml"/>
  <Override PartName="/ppt/tags/tag990.xml" ContentType="application/vnd.openxmlformats-officedocument.presentationml.tags+xml"/>
  <Override PartName="/ppt/slides/slide74.xml" ContentType="application/vnd.openxmlformats-officedocument.presentationml.slide+xml"/>
  <Override PartName="/ppt/slideLayouts/slideLayout126.xml" ContentType="application/vnd.openxmlformats-officedocument.presentationml.slideLayout+xml"/>
  <Override PartName="/ppt/tags/tag218.xml" ContentType="application/vnd.openxmlformats-officedocument.presentationml.tags+xml"/>
  <Override PartName="/ppt/tags/tag404.xml" ContentType="application/vnd.openxmlformats-officedocument.presentationml.tags+xml"/>
  <Override PartName="/ppt/tags/tag549.xml" ContentType="application/vnd.openxmlformats-officedocument.presentationml.tags+xml"/>
  <Override PartName="/ppt/tags/tag735.xml" ContentType="application/vnd.openxmlformats-officedocument.presentationml.tags+xml"/>
  <Override PartName="/ppt/slideLayouts/slideLayout73.xml" ContentType="application/vnd.openxmlformats-officedocument.presentationml.slideLayout+xml"/>
  <Override PartName="/ppt/tags/tag87.xml" ContentType="application/vnd.openxmlformats-officedocument.presentationml.tags+xml"/>
  <Override PartName="/ppt/tags/tag243.xml" ContentType="application/vnd.openxmlformats-officedocument.presentationml.tags+xml"/>
  <Override PartName="/ppt/tags/tag388.xml" ContentType="application/vnd.openxmlformats-officedocument.presentationml.tags+xml"/>
  <Override PartName="/ppt/tags/tag574.xml" ContentType="application/vnd.openxmlformats-officedocument.presentationml.tags+xml"/>
  <Override PartName="/ppt/tags/tag921.xml" ContentType="application/vnd.openxmlformats-officedocument.presentationml.tags+xml"/>
  <Override PartName="/ppt/tags/tag1067.xml" ContentType="application/vnd.openxmlformats-officedocument.presentationml.tags+xml"/>
  <Override PartName="/ppt/tags/tag319.xml" ContentType="application/vnd.openxmlformats-officedocument.presentationml.tags+xml"/>
  <Override PartName="/ppt/tags/tag760.xml" ContentType="application/vnd.openxmlformats-officedocument.presentationml.tags+xml"/>
  <Override PartName="/ppt/slides/slide30.xml" ContentType="application/vnd.openxmlformats-officedocument.presentationml.slide+xml"/>
  <Override PartName="/ppt/tags/tag18.xml" ContentType="application/vnd.openxmlformats-officedocument.presentationml.tags+xml"/>
  <Override PartName="/ppt/tags/tag158.xml" ContentType="application/vnd.openxmlformats-officedocument.presentationml.tags+xml"/>
  <Override PartName="/ppt/tags/tag505.xml" ContentType="application/vnd.openxmlformats-officedocument.presentationml.tags+xml"/>
  <Override PartName="/ppt/tags/tag836.xml" ContentType="application/vnd.openxmlformats-officedocument.presentationml.tags+xml"/>
  <Override PartName="/ppt/tags/tag43.xml" ContentType="application/vnd.openxmlformats-officedocument.presentationml.tags+xml"/>
  <Override PartName="/ppt/tags/tag344.xml" ContentType="application/vnd.openxmlformats-officedocument.presentationml.tags+xml"/>
  <Override PartName="/ppt/tags/tag489.xml" ContentType="application/vnd.openxmlformats-officedocument.presentationml.tags+xml"/>
  <Override PartName="/ppt/tags/tag530.xml" ContentType="application/vnd.openxmlformats-officedocument.presentationml.tags+xml"/>
  <Override PartName="/ppt/tags/tag675.xml" ContentType="application/vnd.openxmlformats-officedocument.presentationml.tags+xml"/>
  <Override PartName="/ppt/tags/tag1023.xml" ContentType="application/vnd.openxmlformats-officedocument.presentationml.tags+xml"/>
  <Override PartName="/ppt/slideLayouts/slideLayout89.xml" ContentType="application/vnd.openxmlformats-officedocument.presentationml.slideLayout+xml"/>
  <Override PartName="/ppt/tags/tag183.xml" ContentType="application/vnd.openxmlformats-officedocument.presentationml.tags+xml"/>
  <Override PartName="/ppt/tags/tag861.xml" ContentType="application/vnd.openxmlformats-officedocument.presentationml.tags+xml"/>
  <Override PartName="/ppt/tags/tag114.xml" ContentType="application/vnd.openxmlformats-officedocument.presentationml.tags+xml"/>
  <Override PartName="/ppt/tags/tag259.xml" ContentType="application/vnd.openxmlformats-officedocument.presentationml.tags+xml"/>
  <Override PartName="/ppt/tags/tag606.xml" ContentType="application/vnd.openxmlformats-officedocument.presentationml.tags+xml"/>
  <Override PartName="/ppt/tags/tag937.xml" ContentType="application/vnd.openxmlformats-officedocument.presentationml.tags+xml"/>
  <Override PartName="/ppt/tags/tag300.xml" ContentType="application/vnd.openxmlformats-officedocument.presentationml.tags+xml"/>
  <Override PartName="/ppt/tags/tag445.xml" ContentType="application/vnd.openxmlformats-officedocument.presentationml.tags+xml"/>
  <Override PartName="/ppt/tags/tag631.xml" ContentType="application/vnd.openxmlformats-officedocument.presentationml.tags+xml"/>
  <Override PartName="/ppt/tags/tag776.xml" ContentType="application/vnd.openxmlformats-officedocument.presentationml.tags+xml"/>
  <Override PartName="/ppt/tags/tag962.xml" ContentType="application/vnd.openxmlformats-officedocument.presentationml.tags+xml"/>
  <Override PartName="/ppt/slides/slide46.xml" ContentType="application/vnd.openxmlformats-officedocument.presentationml.slide+xml"/>
  <Override PartName="/ppt/slideLayouts/slideLayout45.xml" ContentType="application/vnd.openxmlformats-officedocument.presentationml.slideLayout+xml"/>
  <Override PartName="/ppt/tags/tag284.xml" ContentType="application/vnd.openxmlformats-officedocument.presentationml.tags+xml"/>
  <Override PartName="/ppt/tags/tag470.xml" ContentType="application/vnd.openxmlformats-officedocument.presentationml.tags+xml"/>
  <Override PartName="/ppt/tags/tag707.xml" ContentType="application/vnd.openxmlformats-officedocument.presentationml.tags+xml"/>
  <Override PartName="/ppt/slides/slide71.xml" ContentType="application/vnd.openxmlformats-officedocument.presentationml.slide+xml"/>
  <Override PartName="/ppt/tags/tag59.xml" ContentType="application/vnd.openxmlformats-officedocument.presentationml.tags+xml"/>
  <Override PartName="/ppt/tags/tag215.xml" ContentType="application/vnd.openxmlformats-officedocument.presentationml.tags+xml"/>
  <Override PartName="/ppt/tags/tag546.xml" ContentType="application/vnd.openxmlformats-officedocument.presentationml.tags+xml"/>
  <Override PartName="/ppt/tags/tag877.xml" ContentType="application/vnd.openxmlformats-officedocument.presentationml.tags+xml"/>
  <Override PartName="/ppt/tags/tag1039.xml" ContentType="application/vnd.openxmlformats-officedocument.presentationml.tags+xml"/>
  <Override PartName="/ppt/slideLayouts/slideLayout70.xml" ContentType="application/vnd.openxmlformats-officedocument.presentationml.slideLayout+xml"/>
  <Override PartName="/ppt/slideLayouts/slideLayout123.xml" ContentType="application/vnd.openxmlformats-officedocument.presentationml.slideLayout+xml"/>
  <Override PartName="/ppt/tags/tag84.xml" ContentType="application/vnd.openxmlformats-officedocument.presentationml.tags+xml"/>
  <Override PartName="/ppt/tags/tag199.xml" ContentType="application/vnd.openxmlformats-officedocument.presentationml.tags+xml"/>
  <Override PartName="/ppt/tags/tag385.xml" ContentType="application/vnd.openxmlformats-officedocument.presentationml.tags+xml"/>
  <Override PartName="/ppt/tags/tag401.xml" ContentType="application/vnd.openxmlformats-officedocument.presentationml.tags+xml"/>
  <Override PartName="/ppt/tags/tag732.xml" ContentType="application/vnd.openxmlformats-officedocument.presentationml.tags+xml"/>
  <Override PartName="/ppt/tags/tag1064.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802" r:id="rId1"/>
  </p:sldMasterIdLst>
  <p:notesMasterIdLst>
    <p:notesMasterId r:id="rId80"/>
  </p:notesMasterIdLst>
  <p:sldIdLst>
    <p:sldId id="2101" r:id="rId2"/>
    <p:sldId id="972" r:id="rId3"/>
    <p:sldId id="1484" r:id="rId4"/>
    <p:sldId id="793" r:id="rId5"/>
    <p:sldId id="1380" r:id="rId6"/>
    <p:sldId id="1761" r:id="rId7"/>
    <p:sldId id="1481" r:id="rId8"/>
    <p:sldId id="789" r:id="rId9"/>
    <p:sldId id="791" r:id="rId10"/>
    <p:sldId id="792" r:id="rId11"/>
    <p:sldId id="790" r:id="rId12"/>
    <p:sldId id="887" r:id="rId13"/>
    <p:sldId id="971" r:id="rId14"/>
    <p:sldId id="795" r:id="rId15"/>
    <p:sldId id="794" r:id="rId16"/>
    <p:sldId id="796" r:id="rId17"/>
    <p:sldId id="1057" r:id="rId18"/>
    <p:sldId id="797" r:id="rId19"/>
    <p:sldId id="585" r:id="rId20"/>
    <p:sldId id="1482" r:id="rId21"/>
    <p:sldId id="1483" r:id="rId22"/>
    <p:sldId id="884" r:id="rId23"/>
    <p:sldId id="885" r:id="rId24"/>
    <p:sldId id="695" r:id="rId25"/>
    <p:sldId id="886" r:id="rId26"/>
    <p:sldId id="1595" r:id="rId27"/>
    <p:sldId id="1596" r:id="rId28"/>
    <p:sldId id="1597" r:id="rId29"/>
    <p:sldId id="1598" r:id="rId30"/>
    <p:sldId id="1599" r:id="rId31"/>
    <p:sldId id="1601" r:id="rId32"/>
    <p:sldId id="1600" r:id="rId33"/>
    <p:sldId id="1602" r:id="rId34"/>
    <p:sldId id="1603" r:id="rId35"/>
    <p:sldId id="282" r:id="rId36"/>
    <p:sldId id="420" r:id="rId37"/>
    <p:sldId id="1379" r:id="rId38"/>
    <p:sldId id="895" r:id="rId39"/>
    <p:sldId id="1223" r:id="rId40"/>
    <p:sldId id="1604" r:id="rId41"/>
    <p:sldId id="1605" r:id="rId42"/>
    <p:sldId id="893" r:id="rId43"/>
    <p:sldId id="896" r:id="rId44"/>
    <p:sldId id="889" r:id="rId45"/>
    <p:sldId id="901" r:id="rId46"/>
    <p:sldId id="894" r:id="rId47"/>
    <p:sldId id="915" r:id="rId48"/>
    <p:sldId id="899" r:id="rId49"/>
    <p:sldId id="890" r:id="rId50"/>
    <p:sldId id="902" r:id="rId51"/>
    <p:sldId id="897" r:id="rId52"/>
    <p:sldId id="900" r:id="rId53"/>
    <p:sldId id="903" r:id="rId54"/>
    <p:sldId id="1220" r:id="rId55"/>
    <p:sldId id="1549" r:id="rId56"/>
    <p:sldId id="1221" r:id="rId57"/>
    <p:sldId id="904" r:id="rId58"/>
    <p:sldId id="905" r:id="rId59"/>
    <p:sldId id="1222" r:id="rId60"/>
    <p:sldId id="906" r:id="rId61"/>
    <p:sldId id="1381" r:id="rId62"/>
    <p:sldId id="1378" r:id="rId63"/>
    <p:sldId id="380" r:id="rId64"/>
    <p:sldId id="909" r:id="rId65"/>
    <p:sldId id="907" r:id="rId66"/>
    <p:sldId id="966" r:id="rId67"/>
    <p:sldId id="968" r:id="rId68"/>
    <p:sldId id="967" r:id="rId69"/>
    <p:sldId id="481" r:id="rId70"/>
    <p:sldId id="748" r:id="rId71"/>
    <p:sldId id="773" r:id="rId72"/>
    <p:sldId id="1382" r:id="rId73"/>
    <p:sldId id="1606" r:id="rId74"/>
    <p:sldId id="1224" r:id="rId75"/>
    <p:sldId id="1649" r:id="rId76"/>
    <p:sldId id="1650" r:id="rId77"/>
    <p:sldId id="2098" r:id="rId78"/>
    <p:sldId id="537" r:id="rId79"/>
  </p:sldIdLst>
  <p:sldSz cx="9144000" cy="5143500" type="screen16x9"/>
  <p:notesSz cx="6858000" cy="9144000"/>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隶书" pitchFamily="49"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隶书" pitchFamily="49"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隶书" pitchFamily="49"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隶书" pitchFamily="49"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隶书" pitchFamily="49" charset="-122"/>
        <a:cs typeface="+mn-cs"/>
      </a:defRPr>
    </a:lvl5pPr>
    <a:lvl6pPr marL="2286000" algn="l" defTabSz="914400" rtl="0" eaLnBrk="1" latinLnBrk="0" hangingPunct="1">
      <a:defRPr kern="1200">
        <a:solidFill>
          <a:schemeClr val="tx1"/>
        </a:solidFill>
        <a:latin typeface="Arial" pitchFamily="34" charset="0"/>
        <a:ea typeface="隶书" pitchFamily="49" charset="-122"/>
        <a:cs typeface="+mn-cs"/>
      </a:defRPr>
    </a:lvl6pPr>
    <a:lvl7pPr marL="2743200" algn="l" defTabSz="914400" rtl="0" eaLnBrk="1" latinLnBrk="0" hangingPunct="1">
      <a:defRPr kern="1200">
        <a:solidFill>
          <a:schemeClr val="tx1"/>
        </a:solidFill>
        <a:latin typeface="Arial" pitchFamily="34" charset="0"/>
        <a:ea typeface="隶书" pitchFamily="49" charset="-122"/>
        <a:cs typeface="+mn-cs"/>
      </a:defRPr>
    </a:lvl7pPr>
    <a:lvl8pPr marL="3200400" algn="l" defTabSz="914400" rtl="0" eaLnBrk="1" latinLnBrk="0" hangingPunct="1">
      <a:defRPr kern="1200">
        <a:solidFill>
          <a:schemeClr val="tx1"/>
        </a:solidFill>
        <a:latin typeface="Arial" pitchFamily="34" charset="0"/>
        <a:ea typeface="隶书" pitchFamily="49" charset="-122"/>
        <a:cs typeface="+mn-cs"/>
      </a:defRPr>
    </a:lvl8pPr>
    <a:lvl9pPr marL="3657600" algn="l" defTabSz="914400" rtl="0" eaLnBrk="1" latinLnBrk="0" hangingPunct="1">
      <a:defRPr kern="1200">
        <a:solidFill>
          <a:schemeClr val="tx1"/>
        </a:solidFill>
        <a:latin typeface="Arial" pitchFamily="34" charset="0"/>
        <a:ea typeface="隶书"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00"/>
    <a:srgbClr val="00FF00"/>
    <a:srgbClr val="FFFF00"/>
    <a:srgbClr val="0000FF"/>
    <a:srgbClr val="FFCC00"/>
    <a:srgbClr val="66FF99"/>
    <a:srgbClr val="FF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p:scale>
          <a:sx n="100" d="100"/>
          <a:sy n="100" d="100"/>
        </p:scale>
        <p:origin x="-516" y="240"/>
      </p:cViewPr>
      <p:guideLst>
        <p:guide orient="horz" pos="1536"/>
        <p:guide pos="2889"/>
      </p:guideLst>
    </p:cSldViewPr>
  </p:slideViewPr>
  <p:notesTextViewPr>
    <p:cViewPr>
      <p:scale>
        <a:sx n="100" d="100"/>
        <a:sy n="100" d="100"/>
      </p:scale>
      <p:origin x="0" y="0"/>
    </p:cViewPr>
  </p:notesTextViewPr>
  <p:sorterViewPr>
    <p:cViewPr>
      <p:scale>
        <a:sx n="168" d="100"/>
        <a:sy n="168" d="100"/>
      </p:scale>
      <p:origin x="0" y="0"/>
    </p:cViewPr>
  </p:sorterViewPr>
  <p:notesViewPr>
    <p:cSldViewPr>
      <p:cViewPr varScale="1">
        <p:scale>
          <a:sx n="51" d="100"/>
          <a:sy n="51" d="100"/>
        </p:scale>
        <p:origin x="-2994" y="-90"/>
      </p:cViewPr>
      <p:guideLst>
        <p:guide orient="horz" pos="2880"/>
        <p:guide pos="2160"/>
      </p:guideLst>
    </p:cSldViewPr>
  </p:notesViewPr>
  <p:gridSpacing cx="73733025" cy="7373302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页眉占位符 3073"/>
          <p:cNvSpPr>
            <a:spLocks noGrp="1"/>
          </p:cNvSpPr>
          <p:nvPr>
            <p:ph type="hdr" sz="quarter"/>
          </p:nvPr>
        </p:nvSpPr>
        <p:spPr>
          <a:xfrm>
            <a:off x="0" y="0"/>
            <a:ext cx="2970213" cy="457200"/>
          </a:xfrm>
          <a:prstGeom prst="rect">
            <a:avLst/>
          </a:prstGeom>
          <a:noFill/>
          <a:ln w="9525">
            <a:noFill/>
          </a:ln>
        </p:spPr>
        <p:txBody>
          <a:bodyPr/>
          <a:lstStyle>
            <a:lvl1pPr>
              <a:defRPr sz="1200" noProof="1">
                <a:ea typeface="隶书" pitchFamily="1" charset="-122"/>
              </a:defRPr>
            </a:lvl1pPr>
          </a:lstStyle>
          <a:p>
            <a:pPr>
              <a:defRPr/>
            </a:pPr>
            <a:endParaRPr lang="zh-CN" altLang="en-US"/>
          </a:p>
        </p:txBody>
      </p:sp>
      <p:sp>
        <p:nvSpPr>
          <p:cNvPr id="3075" name="日期占位符 3074"/>
          <p:cNvSpPr>
            <a:spLocks noGrp="1"/>
          </p:cNvSpPr>
          <p:nvPr>
            <p:ph type="dt" idx="1"/>
          </p:nvPr>
        </p:nvSpPr>
        <p:spPr>
          <a:xfrm>
            <a:off x="3886200" y="0"/>
            <a:ext cx="2971800" cy="457200"/>
          </a:xfrm>
          <a:prstGeom prst="rect">
            <a:avLst/>
          </a:prstGeom>
          <a:noFill/>
          <a:ln w="9525">
            <a:noFill/>
          </a:ln>
        </p:spPr>
        <p:txBody>
          <a:bodyPr/>
          <a:lstStyle>
            <a:lvl1pPr algn="r">
              <a:defRPr sz="1200" noProof="1">
                <a:ea typeface="隶书" pitchFamily="1" charset="-122"/>
              </a:defRPr>
            </a:lvl1pPr>
          </a:lstStyle>
          <a:p>
            <a:pPr>
              <a:defRPr/>
            </a:pPr>
            <a:endParaRPr lang="zh-CN" altLang="en-US"/>
          </a:p>
        </p:txBody>
      </p:sp>
      <p:sp>
        <p:nvSpPr>
          <p:cNvPr id="166916" name="幻灯片图像占位符 3075"/>
          <p:cNvSpPr>
            <a:spLocks noGrp="1" noRot="1" noChangeAspect="1" noChangeArrowheads="1"/>
          </p:cNvSpPr>
          <p:nvPr>
            <p:ph type="sldImg" idx="4294967295"/>
          </p:nvPr>
        </p:nvSpPr>
        <p:spPr bwMode="auto">
          <a:xfrm>
            <a:off x="381000" y="685800"/>
            <a:ext cx="6096000" cy="3429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sp>
      <p:sp>
        <p:nvSpPr>
          <p:cNvPr id="3077" name="文本占位符 3076"/>
          <p:cNvSpPr>
            <a:spLocks noGrp="1" noChangeArrowheads="1"/>
          </p:cNvSpPr>
          <p:nvPr>
            <p:ph type="body" sz="quarter" idx="4294967295"/>
          </p:nvPr>
        </p:nvSpPr>
        <p:spPr bwMode="auto">
          <a:xfrm>
            <a:off x="914400" y="4343400"/>
            <a:ext cx="5029200" cy="4114800"/>
          </a:xfrm>
          <a:prstGeom prst="rect">
            <a:avLst/>
          </a:prstGeom>
          <a:noFill/>
          <a:ln w="9525">
            <a:noFill/>
            <a:miter lim="800000"/>
          </a:ln>
        </p:spPr>
        <p:txBody>
          <a:bodyPr vert="horz" wrap="square" lIns="91440" tIns="45720" rIns="91440" bIns="45720" numCol="1" anchor="ctr"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3078" name="页脚占位符 3077"/>
          <p:cNvSpPr>
            <a:spLocks noGrp="1"/>
          </p:cNvSpPr>
          <p:nvPr>
            <p:ph type="ftr" sz="quarter" idx="4"/>
          </p:nvPr>
        </p:nvSpPr>
        <p:spPr>
          <a:xfrm>
            <a:off x="0" y="8686800"/>
            <a:ext cx="2970213" cy="457200"/>
          </a:xfrm>
          <a:prstGeom prst="rect">
            <a:avLst/>
          </a:prstGeom>
          <a:noFill/>
          <a:ln w="9525">
            <a:noFill/>
          </a:ln>
        </p:spPr>
        <p:txBody>
          <a:bodyPr anchor="b"/>
          <a:lstStyle>
            <a:lvl1pPr>
              <a:defRPr sz="1200" noProof="1">
                <a:ea typeface="隶书" pitchFamily="1" charset="-122"/>
              </a:defRPr>
            </a:lvl1pPr>
          </a:lstStyle>
          <a:p>
            <a:pPr>
              <a:defRPr/>
            </a:pPr>
            <a:endParaRPr lang="zh-CN" altLang="en-US"/>
          </a:p>
        </p:txBody>
      </p:sp>
      <p:sp>
        <p:nvSpPr>
          <p:cNvPr id="3079" name="灯片编号占位符 3078"/>
          <p:cNvSpPr>
            <a:spLocks noGrp="1"/>
          </p:cNvSpPr>
          <p:nvPr>
            <p:ph type="sldNum" sz="quarter" idx="5"/>
          </p:nvPr>
        </p:nvSpPr>
        <p:spPr>
          <a:xfrm>
            <a:off x="3886200" y="8686800"/>
            <a:ext cx="2971800" cy="457200"/>
          </a:xfrm>
          <a:prstGeom prst="rect">
            <a:avLst/>
          </a:prstGeom>
          <a:noFill/>
          <a:ln w="9525">
            <a:noFill/>
          </a:ln>
        </p:spPr>
        <p:txBody>
          <a:bodyPr vert="horz" wrap="square" lIns="91440" tIns="45720" rIns="91440" bIns="45720" numCol="1" anchor="b" anchorCtr="0" compatLnSpc="1">
            <a:prstTxWarp prst="textNoShape">
              <a:avLst/>
            </a:prstTxWarp>
          </a:bodyPr>
          <a:lstStyle>
            <a:lvl1pPr algn="r">
              <a:defRPr sz="1200"/>
            </a:lvl1pPr>
          </a:lstStyle>
          <a:p>
            <a:fld id="{9F14EF51-A6C9-4B39-98C1-E833DA93C468}" type="slidenum">
              <a:rPr lang="zh-CN" altLang="en-US"/>
              <a:pPr/>
              <a:t>‹#›</a:t>
            </a:fld>
            <a:endParaRPr lang="zh-CN" altLang="en-US"/>
          </a:p>
        </p:txBody>
      </p:sp>
    </p:spTree>
    <p:extLst>
      <p:ext uri="{BB962C8B-B14F-4D97-AF65-F5344CB8AC3E}">
        <p14:creationId xmlns="" xmlns:p14="http://schemas.microsoft.com/office/powerpoint/2010/main" val="27072579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隶书" pitchFamily="1" charset="-122"/>
      </a:defRPr>
    </a:lvl1pPr>
    <a:lvl2pPr marL="457200" lvl="1" algn="l" rtl="0" eaLnBrk="0" fontAlgn="base" hangingPunct="0">
      <a:spcBef>
        <a:spcPct val="30000"/>
      </a:spcBef>
      <a:spcAft>
        <a:spcPct val="0"/>
      </a:spcAft>
      <a:defRPr sz="1200" kern="1200">
        <a:solidFill>
          <a:schemeClr val="tx1"/>
        </a:solidFill>
        <a:latin typeface="Times New Roman" panose="02020603050405020304" pitchFamily="18" charset="0"/>
        <a:ea typeface="隶书" pitchFamily="1" charset="-122"/>
      </a:defRPr>
    </a:lvl2pPr>
    <a:lvl3pPr marL="914400" lvl="2" algn="l" rtl="0" eaLnBrk="0" fontAlgn="base" hangingPunct="0">
      <a:spcBef>
        <a:spcPct val="30000"/>
      </a:spcBef>
      <a:spcAft>
        <a:spcPct val="0"/>
      </a:spcAft>
      <a:defRPr sz="1200" kern="1200">
        <a:solidFill>
          <a:schemeClr val="tx1"/>
        </a:solidFill>
        <a:latin typeface="Times New Roman" panose="02020603050405020304" pitchFamily="18" charset="0"/>
        <a:ea typeface="隶书" pitchFamily="1" charset="-122"/>
      </a:defRPr>
    </a:lvl3pPr>
    <a:lvl4pPr marL="1371600" lvl="3" algn="l" rtl="0" eaLnBrk="0" fontAlgn="base" hangingPunct="0">
      <a:spcBef>
        <a:spcPct val="30000"/>
      </a:spcBef>
      <a:spcAft>
        <a:spcPct val="0"/>
      </a:spcAft>
      <a:defRPr sz="1200" kern="1200">
        <a:solidFill>
          <a:schemeClr val="tx1"/>
        </a:solidFill>
        <a:latin typeface="Times New Roman" panose="02020603050405020304" pitchFamily="18" charset="0"/>
        <a:ea typeface="隶书" pitchFamily="1" charset="-122"/>
      </a:defRPr>
    </a:lvl4pPr>
    <a:lvl5pPr marL="1828800" lvl="4" algn="l" rtl="0" eaLnBrk="0" fontAlgn="base" hangingPunct="0">
      <a:spcBef>
        <a:spcPct val="30000"/>
      </a:spcBef>
      <a:spcAft>
        <a:spcPct val="0"/>
      </a:spcAft>
      <a:defRPr sz="1200" kern="1200">
        <a:solidFill>
          <a:schemeClr val="tx1"/>
        </a:solidFill>
        <a:latin typeface="Times New Roman" panose="02020603050405020304" pitchFamily="18" charset="0"/>
        <a:ea typeface="隶书" pitchFamily="1"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隶书" pitchFamily="1"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隶书" pitchFamily="1"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隶书" pitchFamily="1"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隶书" pitchFamily="1" charset="-122"/>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om/jianli/"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5.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excel/"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word/"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en-US" altLang="zh-CN" sz="1200" dirty="0" smtClean="0">
                <a:solidFill>
                  <a:srgbClr val="EEECE1">
                    <a:lumMod val="25000"/>
                  </a:srgbClr>
                </a:solidFill>
              </a:rPr>
              <a:t>Word</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9"/>
              </a:rPr>
              <a:t>www.1ppt.com/word/</a:t>
            </a:r>
            <a:r>
              <a:rPr lang="en-US" altLang="zh-CN" sz="1200" dirty="0" smtClean="0">
                <a:solidFill>
                  <a:srgbClr val="EEECE1">
                    <a:lumMod val="25000"/>
                  </a:srgbClr>
                </a:solidFill>
              </a:rPr>
              <a:t>                    Excel</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10"/>
              </a:rPr>
              <a:t>www.1ppt.com/excel/</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zh-CN" altLang="en-US" sz="1200" dirty="0" smtClean="0">
                <a:solidFill>
                  <a:srgbClr val="EEECE1">
                    <a:lumMod val="25000"/>
                  </a:srgbClr>
                </a:solidFill>
              </a:rPr>
              <a:t>个人简历：</a:t>
            </a:r>
            <a:r>
              <a:rPr lang="en-US" altLang="zh-CN" sz="1200" dirty="0" smtClean="0">
                <a:solidFill>
                  <a:srgbClr val="EEECE1">
                    <a:lumMod val="25000"/>
                  </a:srgbClr>
                </a:solidFill>
                <a:hlinkClick r:id="rId13"/>
              </a:rPr>
              <a:t>www.1ppt.com/jianli/</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9F14EF51-A6C9-4B39-98C1-E833DA93C468}" type="slidenum">
              <a:rPr lang="zh-CN" altLang="en-US" smtClean="0"/>
              <a:pPr/>
              <a:t>5</a:t>
            </a:fld>
            <a:endParaRPr lang="zh-CN" altLang="en-US"/>
          </a:p>
        </p:txBody>
      </p:sp>
    </p:spTree>
    <p:extLst>
      <p:ext uri="{BB962C8B-B14F-4D97-AF65-F5344CB8AC3E}">
        <p14:creationId xmlns="" xmlns:p14="http://schemas.microsoft.com/office/powerpoint/2010/main" val="685743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幻灯片图像占位符 1"/>
          <p:cNvSpPr>
            <a:spLocks noGrp="1" noRot="1" noChangeAspect="1" noChangeArrowheads="1"/>
          </p:cNvSpPr>
          <p:nvPr>
            <p:ph type="sldImg" idx="4294967295"/>
          </p:nvPr>
        </p:nvSpPr>
        <p:spPr>
          <a:xfrm>
            <a:off x="381000" y="685800"/>
            <a:ext cx="6096000" cy="3429000"/>
          </a:xfrm>
        </p:spPr>
      </p:sp>
      <p:sp>
        <p:nvSpPr>
          <p:cNvPr id="177154" name="文本占位符 2"/>
          <p:cNvSpPr>
            <a:spLocks noGrp="1" noChangeArrowheads="1"/>
          </p:cNvSpPr>
          <p:nvPr>
            <p:ph type="body" idx="4294967295"/>
          </p:nvPr>
        </p:nvSpPr>
        <p:spPr/>
        <p:txBody>
          <a:bodyPr>
            <a:prstTxWarp prst="textNoShape">
              <a:avLst/>
            </a:prstTxWarp>
          </a:bodyPr>
          <a:lstStyle/>
          <a:p>
            <a:endParaRPr lang="zh-CN" altLang="en-US" smtClean="0">
              <a:ea typeface="隶书" pitchFamily="49"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幻灯片图像占位符 1"/>
          <p:cNvSpPr>
            <a:spLocks noGrp="1" noRot="1" noChangeAspect="1" noChangeArrowheads="1"/>
          </p:cNvSpPr>
          <p:nvPr>
            <p:ph type="sldImg" idx="4294967295"/>
          </p:nvPr>
        </p:nvSpPr>
        <p:spPr>
          <a:xfrm>
            <a:off x="381000" y="685800"/>
            <a:ext cx="6096000" cy="3429000"/>
          </a:xfrm>
        </p:spPr>
      </p:sp>
      <p:sp>
        <p:nvSpPr>
          <p:cNvPr id="180226" name="文本占位符 2"/>
          <p:cNvSpPr>
            <a:spLocks noGrp="1" noChangeArrowheads="1"/>
          </p:cNvSpPr>
          <p:nvPr>
            <p:ph type="body" idx="4294967295"/>
          </p:nvPr>
        </p:nvSpPr>
        <p:spPr/>
        <p:txBody>
          <a:bodyPr>
            <a:prstTxWarp prst="textNoShape">
              <a:avLst/>
            </a:prstTxWarp>
          </a:bodyPr>
          <a:lstStyle/>
          <a:p>
            <a:endParaRPr lang="zh-CN" altLang="en-US" smtClean="0">
              <a:ea typeface="隶书" pitchFamily="49"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幻灯片图像占位符 1"/>
          <p:cNvSpPr>
            <a:spLocks noGrp="1" noRot="1" noChangeAspect="1" noChangeArrowheads="1"/>
          </p:cNvSpPr>
          <p:nvPr>
            <p:ph type="sldImg" idx="4294967295"/>
          </p:nvPr>
        </p:nvSpPr>
        <p:spPr>
          <a:xfrm>
            <a:off x="381000" y="685800"/>
            <a:ext cx="6096000" cy="3429000"/>
          </a:xfrm>
        </p:spPr>
      </p:sp>
      <p:sp>
        <p:nvSpPr>
          <p:cNvPr id="185346" name="文本占位符 2"/>
          <p:cNvSpPr>
            <a:spLocks noGrp="1" noChangeArrowheads="1"/>
          </p:cNvSpPr>
          <p:nvPr>
            <p:ph type="body" idx="4294967295"/>
          </p:nvPr>
        </p:nvSpPr>
        <p:spPr/>
        <p:txBody>
          <a:bodyPr>
            <a:prstTxWarp prst="textNoShape">
              <a:avLst/>
            </a:prstTxWarp>
          </a:bodyPr>
          <a:lstStyle/>
          <a:p>
            <a:endParaRPr lang="zh-CN" altLang="en-US" smtClean="0">
              <a:ea typeface="隶书" pitchFamily="49"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幻灯片图像占位符 1"/>
          <p:cNvSpPr>
            <a:spLocks noGrp="1" noRot="1" noChangeAspect="1" noChangeArrowheads="1"/>
          </p:cNvSpPr>
          <p:nvPr>
            <p:ph type="sldImg" idx="4294967295"/>
          </p:nvPr>
        </p:nvSpPr>
        <p:spPr>
          <a:xfrm>
            <a:off x="381000" y="685800"/>
            <a:ext cx="6096000" cy="3429000"/>
          </a:xfrm>
        </p:spPr>
      </p:sp>
      <p:sp>
        <p:nvSpPr>
          <p:cNvPr id="190466" name="文本占位符 2"/>
          <p:cNvSpPr>
            <a:spLocks noGrp="1" noChangeArrowheads="1"/>
          </p:cNvSpPr>
          <p:nvPr>
            <p:ph type="body" idx="4294967295"/>
          </p:nvPr>
        </p:nvSpPr>
        <p:spPr/>
        <p:txBody>
          <a:bodyPr>
            <a:prstTxWarp prst="textNoShape">
              <a:avLst/>
            </a:prstTxWarp>
          </a:bodyPr>
          <a:lstStyle/>
          <a:p>
            <a:endParaRPr lang="zh-CN" altLang="en-US" smtClean="0">
              <a:ea typeface="隶书" pitchFamily="49"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Rectangle 7"/>
          <p:cNvSpPr>
            <a:spLocks noGrp="1" noChangeArrowheads="1"/>
          </p:cNvSpPr>
          <p:nvPr>
            <p:ph type="sldNum" sz="quarter" idx="5"/>
          </p:nvPr>
        </p:nvSpPr>
        <p:spPr bwMode="auto">
          <a:xfrm>
            <a:off x="3884613" y="8685213"/>
            <a:ext cx="2971800" cy="4572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fld id="{84C6D8C1-3D6C-40C7-80ED-82D9A7815FD5}" type="slidenum">
              <a:rPr lang="en-US" altLang="zh-CN">
                <a:ea typeface="宋体" pitchFamily="2" charset="-122"/>
              </a:rPr>
              <a:pPr/>
              <a:t>24</a:t>
            </a:fld>
            <a:endParaRPr lang="en-US" altLang="zh-CN">
              <a:ea typeface="宋体" pitchFamily="2" charset="-122"/>
            </a:endParaRPr>
          </a:p>
        </p:txBody>
      </p:sp>
      <p:sp>
        <p:nvSpPr>
          <p:cNvPr id="197634" name="Rectangle 2"/>
          <p:cNvSpPr>
            <a:spLocks noGrp="1" noRot="1" noChangeAspect="1" noChangeArrowheads="1" noTextEdit="1"/>
          </p:cNvSpPr>
          <p:nvPr>
            <p:ph type="sldImg" idx="4294967295"/>
          </p:nvPr>
        </p:nvSpPr>
        <p:spPr>
          <a:xfrm>
            <a:off x="381000" y="685800"/>
            <a:ext cx="6096000" cy="3429000"/>
          </a:xfrm>
        </p:spPr>
      </p:sp>
      <p:sp>
        <p:nvSpPr>
          <p:cNvPr id="197635" name="Rectangle 3"/>
          <p:cNvSpPr>
            <a:spLocks noGrp="1" noChangeArrowheads="1"/>
          </p:cNvSpPr>
          <p:nvPr>
            <p:ph type="body" idx="4294967295"/>
          </p:nvPr>
        </p:nvSpPr>
        <p:spPr/>
        <p:txBody>
          <a:bodyPr anchor="t">
            <a:prstTxWarp prst="textNoShape">
              <a:avLst/>
            </a:prstTxWarp>
          </a:bodyPr>
          <a:lstStyle/>
          <a:p>
            <a:pPr eaLnBrk="1" hangingPunct="1"/>
            <a:endParaRPr lang="zh-CN" altLang="zh-CN" smtClean="0">
              <a:ea typeface="隶书" pitchFamily="49"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5" name="幻灯片图像占位符 1"/>
          <p:cNvSpPr>
            <a:spLocks noGrp="1" noRot="1" noChangeAspect="1" noChangeArrowheads="1" noTextEdit="1"/>
          </p:cNvSpPr>
          <p:nvPr>
            <p:ph type="sldImg" idx="4294967295"/>
          </p:nvPr>
        </p:nvSpPr>
        <p:spPr>
          <a:xfrm>
            <a:off x="381000" y="685800"/>
            <a:ext cx="6096000" cy="3429000"/>
          </a:xfrm>
          <a:ln>
            <a:solidFill>
              <a:srgbClr val="000000"/>
            </a:solidFill>
            <a:miter lim="800000"/>
            <a:headEnd/>
            <a:tailEnd/>
          </a:ln>
        </p:spPr>
      </p:sp>
      <p:sp>
        <p:nvSpPr>
          <p:cNvPr id="241666" name="备注占位符 2"/>
          <p:cNvSpPr>
            <a:spLocks noGrp="1" noChangeArrowheads="1"/>
          </p:cNvSpPr>
          <p:nvPr>
            <p:ph type="body" idx="4294967295"/>
          </p:nvPr>
        </p:nvSpPr>
        <p:spPr/>
        <p:txBody>
          <a:bodyPr anchor="t">
            <a:prstTxWarp prst="textNoShape">
              <a:avLst/>
            </a:prstTxWarp>
          </a:bodyPr>
          <a:lstStyle/>
          <a:p>
            <a:r>
              <a:rPr lang="zh-CN" altLang="en-US" smtClean="0">
                <a:ea typeface="隶书" pitchFamily="49" charset="-122"/>
              </a:rPr>
              <a:t>国立北京大学、国立清华大学原设北平，私立南开大学原设天津。二十六年平津失守，三校奉命迁移湖南，合组为国立长沙临时大学，迨京沪失守，武汉震动，临时大学又奉命迁云南。旋奉命改名为国立西南联合大学。三十五年五月四日结束。原有三校，即将返故居，复旧业。 </a:t>
            </a:r>
            <a:br>
              <a:rPr lang="zh-CN" altLang="en-US" smtClean="0">
                <a:ea typeface="隶书" pitchFamily="49" charset="-122"/>
              </a:rPr>
            </a:br>
            <a:r>
              <a:rPr lang="zh-CN" altLang="en-US" smtClean="0">
                <a:ea typeface="隶书" pitchFamily="49" charset="-122"/>
              </a:rPr>
              <a:t/>
            </a:r>
            <a:br>
              <a:rPr lang="zh-CN" altLang="en-US" smtClean="0">
                <a:ea typeface="隶书" pitchFamily="49" charset="-122"/>
              </a:rPr>
            </a:br>
            <a:endParaRPr lang="zh-CN" altLang="en-US" smtClean="0">
              <a:ea typeface="隶书" pitchFamily="49" charset="-122"/>
            </a:endParaRPr>
          </a:p>
        </p:txBody>
      </p:sp>
      <p:sp>
        <p:nvSpPr>
          <p:cNvPr id="241667" name="灯片编号占位符 3"/>
          <p:cNvSpPr>
            <a:spLocks noGrp="1" noChangeArrowheads="1"/>
          </p:cNvSpPr>
          <p:nvPr>
            <p:ph type="sldNum" sz="quarter" idx="5"/>
          </p:nvPr>
        </p:nvSpPr>
        <p:spPr bwMode="auto">
          <a:xfrm>
            <a:off x="3884613" y="8685213"/>
            <a:ext cx="2971800" cy="4572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fld id="{31041BCB-A4E2-44F9-87A5-936EF3AA29A1}" type="slidenum">
              <a:rPr lang="zh-CN" altLang="en-US" sz="1300"/>
              <a:pPr/>
              <a:t>66</a:t>
            </a:fld>
            <a:endParaRPr lang="zh-CN" altLang="en-US"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7" name="幻灯片图像占位符 1"/>
          <p:cNvSpPr>
            <a:spLocks noGrp="1" noRot="1" noChangeAspect="1" noChangeArrowheads="1"/>
          </p:cNvSpPr>
          <p:nvPr>
            <p:ph type="sldImg" idx="4294967295"/>
          </p:nvPr>
        </p:nvSpPr>
        <p:spPr>
          <a:xfrm>
            <a:off x="381000" y="685800"/>
            <a:ext cx="6096000" cy="3429000"/>
          </a:xfrm>
        </p:spPr>
      </p:sp>
      <p:sp>
        <p:nvSpPr>
          <p:cNvPr id="249858" name="文本占位符 2"/>
          <p:cNvSpPr>
            <a:spLocks noGrp="1" noChangeArrowheads="1"/>
          </p:cNvSpPr>
          <p:nvPr>
            <p:ph type="body" idx="4294967295"/>
          </p:nvPr>
        </p:nvSpPr>
        <p:spPr/>
        <p:txBody>
          <a:bodyPr>
            <a:prstTxWarp prst="textNoShape">
              <a:avLst/>
            </a:prstTxWarp>
          </a:bodyPr>
          <a:lstStyle/>
          <a:p>
            <a:endParaRPr lang="zh-CN" altLang="en-US" smtClean="0">
              <a:ea typeface="隶书" pitchFamily="49"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tags" Target="../tags/tag24.xml"/><Relationship Id="rId3" Type="http://schemas.openxmlformats.org/officeDocument/2006/relationships/tags" Target="../tags/tag9.xml"/><Relationship Id="rId21" Type="http://schemas.openxmlformats.org/officeDocument/2006/relationships/image" Target="../media/image2.png"/><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 Type="http://schemas.openxmlformats.org/officeDocument/2006/relationships/tags" Target="../tags/tag8.xml"/><Relationship Id="rId16" Type="http://schemas.openxmlformats.org/officeDocument/2006/relationships/tags" Target="../tags/tag22.xml"/><Relationship Id="rId20" Type="http://schemas.openxmlformats.org/officeDocument/2006/relationships/image" Target="../media/image1.png"/><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23" Type="http://schemas.openxmlformats.org/officeDocument/2006/relationships/image" Target="../media/image4.png"/><Relationship Id="rId10" Type="http://schemas.openxmlformats.org/officeDocument/2006/relationships/tags" Target="../tags/tag16.xml"/><Relationship Id="rId19" Type="http://schemas.openxmlformats.org/officeDocument/2006/relationships/slideMaster" Target="../slideMasters/slideMaster1.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 Id="rId2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35.xml"/><Relationship Id="rId13" Type="http://schemas.openxmlformats.org/officeDocument/2006/relationships/tags" Target="../tags/tag40.xml"/><Relationship Id="rId18" Type="http://schemas.openxmlformats.org/officeDocument/2006/relationships/slideMaster" Target="../slideMasters/slideMaster1.xml"/><Relationship Id="rId3" Type="http://schemas.openxmlformats.org/officeDocument/2006/relationships/tags" Target="../tags/tag30.xml"/><Relationship Id="rId21" Type="http://schemas.openxmlformats.org/officeDocument/2006/relationships/image" Target="../media/image3.png"/><Relationship Id="rId7" Type="http://schemas.openxmlformats.org/officeDocument/2006/relationships/tags" Target="../tags/tag34.xml"/><Relationship Id="rId12" Type="http://schemas.openxmlformats.org/officeDocument/2006/relationships/tags" Target="../tags/tag39.xml"/><Relationship Id="rId17" Type="http://schemas.openxmlformats.org/officeDocument/2006/relationships/tags" Target="../tags/tag44.xml"/><Relationship Id="rId2" Type="http://schemas.openxmlformats.org/officeDocument/2006/relationships/tags" Target="../tags/tag29.xml"/><Relationship Id="rId16" Type="http://schemas.openxmlformats.org/officeDocument/2006/relationships/tags" Target="../tags/tag43.xml"/><Relationship Id="rId20" Type="http://schemas.openxmlformats.org/officeDocument/2006/relationships/image" Target="../media/image1.png"/><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tags" Target="../tags/tag38.xml"/><Relationship Id="rId5" Type="http://schemas.openxmlformats.org/officeDocument/2006/relationships/tags" Target="../tags/tag32.xml"/><Relationship Id="rId15" Type="http://schemas.openxmlformats.org/officeDocument/2006/relationships/tags" Target="../tags/tag42.xml"/><Relationship Id="rId10" Type="http://schemas.openxmlformats.org/officeDocument/2006/relationships/tags" Target="../tags/tag37.xml"/><Relationship Id="rId19" Type="http://schemas.openxmlformats.org/officeDocument/2006/relationships/image" Target="../media/image5.png"/><Relationship Id="rId4" Type="http://schemas.openxmlformats.org/officeDocument/2006/relationships/tags" Target="../tags/tag31.xml"/><Relationship Id="rId9" Type="http://schemas.openxmlformats.org/officeDocument/2006/relationships/tags" Target="../tags/tag36.xml"/><Relationship Id="rId14" Type="http://schemas.openxmlformats.org/officeDocument/2006/relationships/tags" Target="../tags/tag4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tags" Target="../tags/tag57.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 Id="rId4"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4"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73.xml"/><Relationship Id="rId13" Type="http://schemas.openxmlformats.org/officeDocument/2006/relationships/tags" Target="../tags/tag78.xml"/><Relationship Id="rId18" Type="http://schemas.openxmlformats.org/officeDocument/2006/relationships/tags" Target="../tags/tag83.xml"/><Relationship Id="rId3" Type="http://schemas.openxmlformats.org/officeDocument/2006/relationships/tags" Target="../tags/tag68.xml"/><Relationship Id="rId21" Type="http://schemas.openxmlformats.org/officeDocument/2006/relationships/image" Target="../media/image3.png"/><Relationship Id="rId7" Type="http://schemas.openxmlformats.org/officeDocument/2006/relationships/tags" Target="../tags/tag72.xml"/><Relationship Id="rId12" Type="http://schemas.openxmlformats.org/officeDocument/2006/relationships/tags" Target="../tags/tag77.xml"/><Relationship Id="rId17" Type="http://schemas.openxmlformats.org/officeDocument/2006/relationships/tags" Target="../tags/tag82.xml"/><Relationship Id="rId2" Type="http://schemas.openxmlformats.org/officeDocument/2006/relationships/tags" Target="../tags/tag67.xml"/><Relationship Id="rId16" Type="http://schemas.openxmlformats.org/officeDocument/2006/relationships/tags" Target="../tags/tag81.xml"/><Relationship Id="rId20" Type="http://schemas.openxmlformats.org/officeDocument/2006/relationships/image" Target="../media/image1.png"/><Relationship Id="rId1" Type="http://schemas.openxmlformats.org/officeDocument/2006/relationships/tags" Target="../tags/tag66.xml"/><Relationship Id="rId6" Type="http://schemas.openxmlformats.org/officeDocument/2006/relationships/tags" Target="../tags/tag71.xml"/><Relationship Id="rId11" Type="http://schemas.openxmlformats.org/officeDocument/2006/relationships/tags" Target="../tags/tag76.xml"/><Relationship Id="rId5" Type="http://schemas.openxmlformats.org/officeDocument/2006/relationships/tags" Target="../tags/tag70.xml"/><Relationship Id="rId15" Type="http://schemas.openxmlformats.org/officeDocument/2006/relationships/tags" Target="../tags/tag80.xml"/><Relationship Id="rId10" Type="http://schemas.openxmlformats.org/officeDocument/2006/relationships/tags" Target="../tags/tag75.xml"/><Relationship Id="rId19" Type="http://schemas.openxmlformats.org/officeDocument/2006/relationships/slideMaster" Target="../slideMasters/slideMaster1.xml"/><Relationship Id="rId4" Type="http://schemas.openxmlformats.org/officeDocument/2006/relationships/tags" Target="../tags/tag69.xml"/><Relationship Id="rId9" Type="http://schemas.openxmlformats.org/officeDocument/2006/relationships/tags" Target="../tags/tag74.xml"/><Relationship Id="rId14" Type="http://schemas.openxmlformats.org/officeDocument/2006/relationships/tags" Target="../tags/tag79.xml"/><Relationship Id="rId22"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86.xml"/><Relationship Id="rId7" Type="http://schemas.openxmlformats.org/officeDocument/2006/relationships/slideMaster" Target="../slideMasters/slideMaster1.xml"/><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tags" Target="../tags/tag89.xml"/><Relationship Id="rId5" Type="http://schemas.openxmlformats.org/officeDocument/2006/relationships/tags" Target="../tags/tag88.xml"/><Relationship Id="rId4" Type="http://schemas.openxmlformats.org/officeDocument/2006/relationships/tags" Target="../tags/tag87.xml"/><Relationship Id="rId9"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97.xml"/><Relationship Id="rId13" Type="http://schemas.openxmlformats.org/officeDocument/2006/relationships/slideMaster" Target="../slideMasters/slideMaster1.xml"/><Relationship Id="rId3" Type="http://schemas.openxmlformats.org/officeDocument/2006/relationships/tags" Target="../tags/tag92.xml"/><Relationship Id="rId7" Type="http://schemas.openxmlformats.org/officeDocument/2006/relationships/tags" Target="../tags/tag96.xml"/><Relationship Id="rId12" Type="http://schemas.openxmlformats.org/officeDocument/2006/relationships/tags" Target="../tags/tag101.xml"/><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tags" Target="../tags/tag95.xml"/><Relationship Id="rId11" Type="http://schemas.openxmlformats.org/officeDocument/2006/relationships/tags" Target="../tags/tag100.xml"/><Relationship Id="rId5" Type="http://schemas.openxmlformats.org/officeDocument/2006/relationships/tags" Target="../tags/tag94.xml"/><Relationship Id="rId10" Type="http://schemas.openxmlformats.org/officeDocument/2006/relationships/tags" Target="../tags/tag99.xml"/><Relationship Id="rId4" Type="http://schemas.openxmlformats.org/officeDocument/2006/relationships/tags" Target="../tags/tag93.xml"/><Relationship Id="rId9" Type="http://schemas.openxmlformats.org/officeDocument/2006/relationships/tags" Target="../tags/tag98.xml"/><Relationship Id="rId1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104.xml"/><Relationship Id="rId7" Type="http://schemas.openxmlformats.org/officeDocument/2006/relationships/slideMaster" Target="../slideMasters/slideMaster1.xml"/><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tags" Target="../tags/tag107.xml"/><Relationship Id="rId5" Type="http://schemas.openxmlformats.org/officeDocument/2006/relationships/tags" Target="../tags/tag106.xml"/><Relationship Id="rId4" Type="http://schemas.openxmlformats.org/officeDocument/2006/relationships/tags" Target="../tags/tag105.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10.xml"/><Relationship Id="rId7" Type="http://schemas.openxmlformats.org/officeDocument/2006/relationships/slideMaster" Target="../slideMasters/slideMaster1.xml"/><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tags" Target="../tags/tag113.xml"/><Relationship Id="rId5" Type="http://schemas.openxmlformats.org/officeDocument/2006/relationships/tags" Target="../tags/tag112.xml"/><Relationship Id="rId4" Type="http://schemas.openxmlformats.org/officeDocument/2006/relationships/tags" Target="../tags/tag111.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16.xml"/><Relationship Id="rId7" Type="http://schemas.openxmlformats.org/officeDocument/2006/relationships/slideMaster" Target="../slideMasters/slideMaster1.xml"/><Relationship Id="rId2" Type="http://schemas.openxmlformats.org/officeDocument/2006/relationships/tags" Target="../tags/tag115.xml"/><Relationship Id="rId1" Type="http://schemas.openxmlformats.org/officeDocument/2006/relationships/tags" Target="../tags/tag114.xml"/><Relationship Id="rId6" Type="http://schemas.openxmlformats.org/officeDocument/2006/relationships/tags" Target="../tags/tag119.xml"/><Relationship Id="rId5" Type="http://schemas.openxmlformats.org/officeDocument/2006/relationships/tags" Target="../tags/tag118.xml"/><Relationship Id="rId4" Type="http://schemas.openxmlformats.org/officeDocument/2006/relationships/tags" Target="../tags/tag117.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22.xml"/><Relationship Id="rId7" Type="http://schemas.openxmlformats.org/officeDocument/2006/relationships/slideMaster" Target="../slideMasters/slideMaster1.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tags" Target="../tags/tag125.xml"/><Relationship Id="rId5" Type="http://schemas.openxmlformats.org/officeDocument/2006/relationships/tags" Target="../tags/tag124.xml"/><Relationship Id="rId4" Type="http://schemas.openxmlformats.org/officeDocument/2006/relationships/tags" Target="../tags/tag123.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133.xml"/><Relationship Id="rId3" Type="http://schemas.openxmlformats.org/officeDocument/2006/relationships/tags" Target="../tags/tag128.xml"/><Relationship Id="rId7" Type="http://schemas.openxmlformats.org/officeDocument/2006/relationships/tags" Target="../tags/tag132.xml"/><Relationship Id="rId2" Type="http://schemas.openxmlformats.org/officeDocument/2006/relationships/tags" Target="../tags/tag127.xml"/><Relationship Id="rId1" Type="http://schemas.openxmlformats.org/officeDocument/2006/relationships/tags" Target="../tags/tag126.xml"/><Relationship Id="rId6" Type="http://schemas.openxmlformats.org/officeDocument/2006/relationships/tags" Target="../tags/tag131.xml"/><Relationship Id="rId5" Type="http://schemas.openxmlformats.org/officeDocument/2006/relationships/tags" Target="../tags/tag130.xml"/><Relationship Id="rId10" Type="http://schemas.openxmlformats.org/officeDocument/2006/relationships/image" Target="../media/image7.png"/><Relationship Id="rId4" Type="http://schemas.openxmlformats.org/officeDocument/2006/relationships/tags" Target="../tags/tag129.xml"/><Relationship Id="rId9"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136.xml"/><Relationship Id="rId2" Type="http://schemas.openxmlformats.org/officeDocument/2006/relationships/tags" Target="../tags/tag135.xml"/><Relationship Id="rId1" Type="http://schemas.openxmlformats.org/officeDocument/2006/relationships/tags" Target="../tags/tag134.xml"/><Relationship Id="rId4"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139.xml"/><Relationship Id="rId2" Type="http://schemas.openxmlformats.org/officeDocument/2006/relationships/tags" Target="../tags/tag138.xml"/><Relationship Id="rId1" Type="http://schemas.openxmlformats.org/officeDocument/2006/relationships/tags" Target="../tags/tag137.xml"/><Relationship Id="rId4"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147.xml"/><Relationship Id="rId13" Type="http://schemas.openxmlformats.org/officeDocument/2006/relationships/tags" Target="../tags/tag152.xml"/><Relationship Id="rId18" Type="http://schemas.openxmlformats.org/officeDocument/2006/relationships/tags" Target="../tags/tag157.xml"/><Relationship Id="rId3" Type="http://schemas.openxmlformats.org/officeDocument/2006/relationships/tags" Target="../tags/tag142.xml"/><Relationship Id="rId21" Type="http://schemas.openxmlformats.org/officeDocument/2006/relationships/image" Target="../media/image3.png"/><Relationship Id="rId7" Type="http://schemas.openxmlformats.org/officeDocument/2006/relationships/tags" Target="../tags/tag146.xml"/><Relationship Id="rId12" Type="http://schemas.openxmlformats.org/officeDocument/2006/relationships/tags" Target="../tags/tag151.xml"/><Relationship Id="rId17" Type="http://schemas.openxmlformats.org/officeDocument/2006/relationships/tags" Target="../tags/tag156.xml"/><Relationship Id="rId2" Type="http://schemas.openxmlformats.org/officeDocument/2006/relationships/tags" Target="../tags/tag141.xml"/><Relationship Id="rId16" Type="http://schemas.openxmlformats.org/officeDocument/2006/relationships/tags" Target="../tags/tag155.xml"/><Relationship Id="rId20" Type="http://schemas.openxmlformats.org/officeDocument/2006/relationships/image" Target="../media/image1.png"/><Relationship Id="rId1" Type="http://schemas.openxmlformats.org/officeDocument/2006/relationships/tags" Target="../tags/tag140.xml"/><Relationship Id="rId6" Type="http://schemas.openxmlformats.org/officeDocument/2006/relationships/tags" Target="../tags/tag145.xml"/><Relationship Id="rId11" Type="http://schemas.openxmlformats.org/officeDocument/2006/relationships/tags" Target="../tags/tag150.xml"/><Relationship Id="rId5" Type="http://schemas.openxmlformats.org/officeDocument/2006/relationships/tags" Target="../tags/tag144.xml"/><Relationship Id="rId15" Type="http://schemas.openxmlformats.org/officeDocument/2006/relationships/tags" Target="../tags/tag154.xml"/><Relationship Id="rId10" Type="http://schemas.openxmlformats.org/officeDocument/2006/relationships/tags" Target="../tags/tag149.xml"/><Relationship Id="rId19" Type="http://schemas.openxmlformats.org/officeDocument/2006/relationships/slideMaster" Target="../slideMasters/slideMaster1.xml"/><Relationship Id="rId4" Type="http://schemas.openxmlformats.org/officeDocument/2006/relationships/tags" Target="../tags/tag143.xml"/><Relationship Id="rId9" Type="http://schemas.openxmlformats.org/officeDocument/2006/relationships/tags" Target="../tags/tag148.xml"/><Relationship Id="rId14" Type="http://schemas.openxmlformats.org/officeDocument/2006/relationships/tags" Target="../tags/tag153.xml"/><Relationship Id="rId22"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160.xml"/><Relationship Id="rId7" Type="http://schemas.openxmlformats.org/officeDocument/2006/relationships/slideMaster" Target="../slideMasters/slideMaster1.xml"/><Relationship Id="rId2" Type="http://schemas.openxmlformats.org/officeDocument/2006/relationships/tags" Target="../tags/tag159.xml"/><Relationship Id="rId1" Type="http://schemas.openxmlformats.org/officeDocument/2006/relationships/tags" Target="../tags/tag158.xml"/><Relationship Id="rId6" Type="http://schemas.openxmlformats.org/officeDocument/2006/relationships/tags" Target="../tags/tag163.xml"/><Relationship Id="rId5" Type="http://schemas.openxmlformats.org/officeDocument/2006/relationships/tags" Target="../tags/tag162.xml"/><Relationship Id="rId4" Type="http://schemas.openxmlformats.org/officeDocument/2006/relationships/tags" Target="../tags/tag161.xml"/><Relationship Id="rId9"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171.xml"/><Relationship Id="rId13" Type="http://schemas.openxmlformats.org/officeDocument/2006/relationships/slideMaster" Target="../slideMasters/slideMaster1.xml"/><Relationship Id="rId3" Type="http://schemas.openxmlformats.org/officeDocument/2006/relationships/tags" Target="../tags/tag166.xml"/><Relationship Id="rId7" Type="http://schemas.openxmlformats.org/officeDocument/2006/relationships/tags" Target="../tags/tag170.xml"/><Relationship Id="rId12" Type="http://schemas.openxmlformats.org/officeDocument/2006/relationships/tags" Target="../tags/tag175.xml"/><Relationship Id="rId2" Type="http://schemas.openxmlformats.org/officeDocument/2006/relationships/tags" Target="../tags/tag165.xml"/><Relationship Id="rId1" Type="http://schemas.openxmlformats.org/officeDocument/2006/relationships/tags" Target="../tags/tag164.xml"/><Relationship Id="rId6" Type="http://schemas.openxmlformats.org/officeDocument/2006/relationships/tags" Target="../tags/tag169.xml"/><Relationship Id="rId11" Type="http://schemas.openxmlformats.org/officeDocument/2006/relationships/tags" Target="../tags/tag174.xml"/><Relationship Id="rId5" Type="http://schemas.openxmlformats.org/officeDocument/2006/relationships/tags" Target="../tags/tag168.xml"/><Relationship Id="rId10" Type="http://schemas.openxmlformats.org/officeDocument/2006/relationships/tags" Target="../tags/tag173.xml"/><Relationship Id="rId4" Type="http://schemas.openxmlformats.org/officeDocument/2006/relationships/tags" Target="../tags/tag167.xml"/><Relationship Id="rId9" Type="http://schemas.openxmlformats.org/officeDocument/2006/relationships/tags" Target="../tags/tag172.xml"/><Relationship Id="rId14" Type="http://schemas.openxmlformats.org/officeDocument/2006/relationships/image" Target="../media/image8.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178.xml"/><Relationship Id="rId7" Type="http://schemas.openxmlformats.org/officeDocument/2006/relationships/slideMaster" Target="../slideMasters/slideMaster1.xml"/><Relationship Id="rId2" Type="http://schemas.openxmlformats.org/officeDocument/2006/relationships/tags" Target="../tags/tag177.xml"/><Relationship Id="rId1" Type="http://schemas.openxmlformats.org/officeDocument/2006/relationships/tags" Target="../tags/tag176.xml"/><Relationship Id="rId6" Type="http://schemas.openxmlformats.org/officeDocument/2006/relationships/tags" Target="../tags/tag181.xml"/><Relationship Id="rId5" Type="http://schemas.openxmlformats.org/officeDocument/2006/relationships/tags" Target="../tags/tag180.xml"/><Relationship Id="rId4" Type="http://schemas.openxmlformats.org/officeDocument/2006/relationships/tags" Target="../tags/tag179.xml"/></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84.xml"/><Relationship Id="rId7" Type="http://schemas.openxmlformats.org/officeDocument/2006/relationships/slideMaster" Target="../slideMasters/slideMaster1.xml"/><Relationship Id="rId2" Type="http://schemas.openxmlformats.org/officeDocument/2006/relationships/tags" Target="../tags/tag183.xml"/><Relationship Id="rId1" Type="http://schemas.openxmlformats.org/officeDocument/2006/relationships/tags" Target="../tags/tag182.xml"/><Relationship Id="rId6" Type="http://schemas.openxmlformats.org/officeDocument/2006/relationships/tags" Target="../tags/tag187.xml"/><Relationship Id="rId5" Type="http://schemas.openxmlformats.org/officeDocument/2006/relationships/tags" Target="../tags/tag186.xml"/><Relationship Id="rId4" Type="http://schemas.openxmlformats.org/officeDocument/2006/relationships/tags" Target="../tags/tag185.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90.xml"/><Relationship Id="rId7" Type="http://schemas.openxmlformats.org/officeDocument/2006/relationships/slideMaster" Target="../slideMasters/slideMaster1.xml"/><Relationship Id="rId2" Type="http://schemas.openxmlformats.org/officeDocument/2006/relationships/tags" Target="../tags/tag189.xml"/><Relationship Id="rId1" Type="http://schemas.openxmlformats.org/officeDocument/2006/relationships/tags" Target="../tags/tag188.xml"/><Relationship Id="rId6" Type="http://schemas.openxmlformats.org/officeDocument/2006/relationships/tags" Target="../tags/tag193.xml"/><Relationship Id="rId5" Type="http://schemas.openxmlformats.org/officeDocument/2006/relationships/tags" Target="../tags/tag192.xml"/><Relationship Id="rId4" Type="http://schemas.openxmlformats.org/officeDocument/2006/relationships/tags" Target="../tags/tag191.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96.xml"/><Relationship Id="rId7" Type="http://schemas.openxmlformats.org/officeDocument/2006/relationships/slideMaster" Target="../slideMasters/slideMaster1.xml"/><Relationship Id="rId2" Type="http://schemas.openxmlformats.org/officeDocument/2006/relationships/tags" Target="../tags/tag195.xml"/><Relationship Id="rId1" Type="http://schemas.openxmlformats.org/officeDocument/2006/relationships/tags" Target="../tags/tag194.xml"/><Relationship Id="rId6" Type="http://schemas.openxmlformats.org/officeDocument/2006/relationships/tags" Target="../tags/tag199.xml"/><Relationship Id="rId5" Type="http://schemas.openxmlformats.org/officeDocument/2006/relationships/tags" Target="../tags/tag198.xml"/><Relationship Id="rId4" Type="http://schemas.openxmlformats.org/officeDocument/2006/relationships/tags" Target="../tags/tag197.xml"/></Relationships>
</file>

<file path=ppt/slideLayouts/_rels/slideLayout30.xml.rels><?xml version="1.0" encoding="UTF-8" standalone="yes"?>
<Relationships xmlns="http://schemas.openxmlformats.org/package/2006/relationships"><Relationship Id="rId8" Type="http://schemas.openxmlformats.org/officeDocument/2006/relationships/tags" Target="../tags/tag207.xml"/><Relationship Id="rId3" Type="http://schemas.openxmlformats.org/officeDocument/2006/relationships/tags" Target="../tags/tag202.xml"/><Relationship Id="rId7" Type="http://schemas.openxmlformats.org/officeDocument/2006/relationships/tags" Target="../tags/tag206.xml"/><Relationship Id="rId2" Type="http://schemas.openxmlformats.org/officeDocument/2006/relationships/tags" Target="../tags/tag201.xml"/><Relationship Id="rId1" Type="http://schemas.openxmlformats.org/officeDocument/2006/relationships/tags" Target="../tags/tag200.xml"/><Relationship Id="rId6" Type="http://schemas.openxmlformats.org/officeDocument/2006/relationships/tags" Target="../tags/tag205.xml"/><Relationship Id="rId5" Type="http://schemas.openxmlformats.org/officeDocument/2006/relationships/tags" Target="../tags/tag204.xml"/><Relationship Id="rId10" Type="http://schemas.openxmlformats.org/officeDocument/2006/relationships/image" Target="../media/image7.png"/><Relationship Id="rId4" Type="http://schemas.openxmlformats.org/officeDocument/2006/relationships/tags" Target="../tags/tag203.xml"/><Relationship Id="rId9"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tags" Target="../tags/tag210.xml"/><Relationship Id="rId2" Type="http://schemas.openxmlformats.org/officeDocument/2006/relationships/tags" Target="../tags/tag209.xml"/><Relationship Id="rId1" Type="http://schemas.openxmlformats.org/officeDocument/2006/relationships/tags" Target="../tags/tag208.xml"/><Relationship Id="rId4"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tags" Target="../tags/tag213.xml"/><Relationship Id="rId2" Type="http://schemas.openxmlformats.org/officeDocument/2006/relationships/tags" Target="../tags/tag212.xml"/><Relationship Id="rId1" Type="http://schemas.openxmlformats.org/officeDocument/2006/relationships/tags" Target="../tags/tag211.xml"/><Relationship Id="rId4"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8" Type="http://schemas.openxmlformats.org/officeDocument/2006/relationships/tags" Target="../tags/tag221.xml"/><Relationship Id="rId13" Type="http://schemas.openxmlformats.org/officeDocument/2006/relationships/tags" Target="../tags/tag226.xml"/><Relationship Id="rId18" Type="http://schemas.openxmlformats.org/officeDocument/2006/relationships/tags" Target="../tags/tag231.xml"/><Relationship Id="rId3" Type="http://schemas.openxmlformats.org/officeDocument/2006/relationships/tags" Target="../tags/tag216.xml"/><Relationship Id="rId21" Type="http://schemas.openxmlformats.org/officeDocument/2006/relationships/image" Target="../media/image3.png"/><Relationship Id="rId7" Type="http://schemas.openxmlformats.org/officeDocument/2006/relationships/tags" Target="../tags/tag220.xml"/><Relationship Id="rId12" Type="http://schemas.openxmlformats.org/officeDocument/2006/relationships/tags" Target="../tags/tag225.xml"/><Relationship Id="rId17" Type="http://schemas.openxmlformats.org/officeDocument/2006/relationships/tags" Target="../tags/tag230.xml"/><Relationship Id="rId2" Type="http://schemas.openxmlformats.org/officeDocument/2006/relationships/tags" Target="../tags/tag215.xml"/><Relationship Id="rId16" Type="http://schemas.openxmlformats.org/officeDocument/2006/relationships/tags" Target="../tags/tag229.xml"/><Relationship Id="rId20" Type="http://schemas.openxmlformats.org/officeDocument/2006/relationships/image" Target="../media/image1.png"/><Relationship Id="rId1" Type="http://schemas.openxmlformats.org/officeDocument/2006/relationships/tags" Target="../tags/tag214.xml"/><Relationship Id="rId6" Type="http://schemas.openxmlformats.org/officeDocument/2006/relationships/tags" Target="../tags/tag219.xml"/><Relationship Id="rId11" Type="http://schemas.openxmlformats.org/officeDocument/2006/relationships/tags" Target="../tags/tag224.xml"/><Relationship Id="rId5" Type="http://schemas.openxmlformats.org/officeDocument/2006/relationships/tags" Target="../tags/tag218.xml"/><Relationship Id="rId15" Type="http://schemas.openxmlformats.org/officeDocument/2006/relationships/tags" Target="../tags/tag228.xml"/><Relationship Id="rId10" Type="http://schemas.openxmlformats.org/officeDocument/2006/relationships/tags" Target="../tags/tag223.xml"/><Relationship Id="rId19" Type="http://schemas.openxmlformats.org/officeDocument/2006/relationships/slideMaster" Target="../slideMasters/slideMaster1.xml"/><Relationship Id="rId4" Type="http://schemas.openxmlformats.org/officeDocument/2006/relationships/tags" Target="../tags/tag217.xml"/><Relationship Id="rId9" Type="http://schemas.openxmlformats.org/officeDocument/2006/relationships/tags" Target="../tags/tag222.xml"/><Relationship Id="rId14" Type="http://schemas.openxmlformats.org/officeDocument/2006/relationships/tags" Target="../tags/tag227.xml"/><Relationship Id="rId22" Type="http://schemas.openxmlformats.org/officeDocument/2006/relationships/image" Target="../media/image6.png"/></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234.xml"/><Relationship Id="rId7" Type="http://schemas.openxmlformats.org/officeDocument/2006/relationships/slideMaster" Target="../slideMasters/slideMaster1.xml"/><Relationship Id="rId2" Type="http://schemas.openxmlformats.org/officeDocument/2006/relationships/tags" Target="../tags/tag233.xml"/><Relationship Id="rId1" Type="http://schemas.openxmlformats.org/officeDocument/2006/relationships/tags" Target="../tags/tag232.xml"/><Relationship Id="rId6" Type="http://schemas.openxmlformats.org/officeDocument/2006/relationships/tags" Target="../tags/tag237.xml"/><Relationship Id="rId5" Type="http://schemas.openxmlformats.org/officeDocument/2006/relationships/tags" Target="../tags/tag236.xml"/><Relationship Id="rId4" Type="http://schemas.openxmlformats.org/officeDocument/2006/relationships/tags" Target="../tags/tag235.xml"/><Relationship Id="rId9" Type="http://schemas.openxmlformats.org/officeDocument/2006/relationships/image" Target="../media/image7.png"/></Relationships>
</file>

<file path=ppt/slideLayouts/_rels/slideLayout35.xml.rels><?xml version="1.0" encoding="UTF-8" standalone="yes"?>
<Relationships xmlns="http://schemas.openxmlformats.org/package/2006/relationships"><Relationship Id="rId8" Type="http://schemas.openxmlformats.org/officeDocument/2006/relationships/tags" Target="../tags/tag245.xml"/><Relationship Id="rId13" Type="http://schemas.openxmlformats.org/officeDocument/2006/relationships/slideMaster" Target="../slideMasters/slideMaster1.xml"/><Relationship Id="rId3" Type="http://schemas.openxmlformats.org/officeDocument/2006/relationships/tags" Target="../tags/tag240.xml"/><Relationship Id="rId7" Type="http://schemas.openxmlformats.org/officeDocument/2006/relationships/tags" Target="../tags/tag244.xml"/><Relationship Id="rId12" Type="http://schemas.openxmlformats.org/officeDocument/2006/relationships/tags" Target="../tags/tag249.xml"/><Relationship Id="rId2" Type="http://schemas.openxmlformats.org/officeDocument/2006/relationships/tags" Target="../tags/tag239.xml"/><Relationship Id="rId1" Type="http://schemas.openxmlformats.org/officeDocument/2006/relationships/tags" Target="../tags/tag238.xml"/><Relationship Id="rId6" Type="http://schemas.openxmlformats.org/officeDocument/2006/relationships/tags" Target="../tags/tag243.xml"/><Relationship Id="rId11" Type="http://schemas.openxmlformats.org/officeDocument/2006/relationships/tags" Target="../tags/tag248.xml"/><Relationship Id="rId5" Type="http://schemas.openxmlformats.org/officeDocument/2006/relationships/tags" Target="../tags/tag242.xml"/><Relationship Id="rId10" Type="http://schemas.openxmlformats.org/officeDocument/2006/relationships/tags" Target="../tags/tag247.xml"/><Relationship Id="rId4" Type="http://schemas.openxmlformats.org/officeDocument/2006/relationships/tags" Target="../tags/tag241.xml"/><Relationship Id="rId9" Type="http://schemas.openxmlformats.org/officeDocument/2006/relationships/tags" Target="../tags/tag246.xml"/><Relationship Id="rId14" Type="http://schemas.openxmlformats.org/officeDocument/2006/relationships/image" Target="../media/image8.png"/></Relationships>
</file>

<file path=ppt/slideLayouts/_rels/slideLayout3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252.xml"/><Relationship Id="rId7" Type="http://schemas.openxmlformats.org/officeDocument/2006/relationships/slideMaster" Target="../slideMasters/slideMaster1.xml"/><Relationship Id="rId2" Type="http://schemas.openxmlformats.org/officeDocument/2006/relationships/tags" Target="../tags/tag251.xml"/><Relationship Id="rId1" Type="http://schemas.openxmlformats.org/officeDocument/2006/relationships/tags" Target="../tags/tag250.xml"/><Relationship Id="rId6" Type="http://schemas.openxmlformats.org/officeDocument/2006/relationships/tags" Target="../tags/tag255.xml"/><Relationship Id="rId5" Type="http://schemas.openxmlformats.org/officeDocument/2006/relationships/tags" Target="../tags/tag254.xml"/><Relationship Id="rId4" Type="http://schemas.openxmlformats.org/officeDocument/2006/relationships/tags" Target="../tags/tag253.xml"/></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258.xml"/><Relationship Id="rId7" Type="http://schemas.openxmlformats.org/officeDocument/2006/relationships/slideMaster" Target="../slideMasters/slideMaster1.xml"/><Relationship Id="rId2" Type="http://schemas.openxmlformats.org/officeDocument/2006/relationships/tags" Target="../tags/tag257.xml"/><Relationship Id="rId1" Type="http://schemas.openxmlformats.org/officeDocument/2006/relationships/tags" Target="../tags/tag256.xml"/><Relationship Id="rId6" Type="http://schemas.openxmlformats.org/officeDocument/2006/relationships/tags" Target="../tags/tag261.xml"/><Relationship Id="rId5" Type="http://schemas.openxmlformats.org/officeDocument/2006/relationships/tags" Target="../tags/tag260.xml"/><Relationship Id="rId4" Type="http://schemas.openxmlformats.org/officeDocument/2006/relationships/tags" Target="../tags/tag259.xml"/></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264.xml"/><Relationship Id="rId7" Type="http://schemas.openxmlformats.org/officeDocument/2006/relationships/slideMaster" Target="../slideMasters/slideMaster1.xml"/><Relationship Id="rId2" Type="http://schemas.openxmlformats.org/officeDocument/2006/relationships/tags" Target="../tags/tag263.xml"/><Relationship Id="rId1" Type="http://schemas.openxmlformats.org/officeDocument/2006/relationships/tags" Target="../tags/tag262.xml"/><Relationship Id="rId6" Type="http://schemas.openxmlformats.org/officeDocument/2006/relationships/tags" Target="../tags/tag267.xml"/><Relationship Id="rId5" Type="http://schemas.openxmlformats.org/officeDocument/2006/relationships/tags" Target="../tags/tag266.xml"/><Relationship Id="rId4" Type="http://schemas.openxmlformats.org/officeDocument/2006/relationships/tags" Target="../tags/tag265.xml"/></Relationships>
</file>

<file path=ppt/slideLayouts/_rels/slideLayout3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270.xml"/><Relationship Id="rId7" Type="http://schemas.openxmlformats.org/officeDocument/2006/relationships/slideMaster" Target="../slideMasters/slideMaster1.xml"/><Relationship Id="rId2" Type="http://schemas.openxmlformats.org/officeDocument/2006/relationships/tags" Target="../tags/tag269.xml"/><Relationship Id="rId1" Type="http://schemas.openxmlformats.org/officeDocument/2006/relationships/tags" Target="../tags/tag268.xml"/><Relationship Id="rId6" Type="http://schemas.openxmlformats.org/officeDocument/2006/relationships/tags" Target="../tags/tag273.xml"/><Relationship Id="rId5" Type="http://schemas.openxmlformats.org/officeDocument/2006/relationships/tags" Target="../tags/tag272.xml"/><Relationship Id="rId4" Type="http://schemas.openxmlformats.org/officeDocument/2006/relationships/tags" Target="../tags/tag271.xml"/></Relationships>
</file>

<file path=ppt/slideLayouts/_rels/slideLayout40.xml.rels><?xml version="1.0" encoding="UTF-8" standalone="yes"?>
<Relationships xmlns="http://schemas.openxmlformats.org/package/2006/relationships"><Relationship Id="rId8" Type="http://schemas.openxmlformats.org/officeDocument/2006/relationships/tags" Target="../tags/tag281.xml"/><Relationship Id="rId3" Type="http://schemas.openxmlformats.org/officeDocument/2006/relationships/tags" Target="../tags/tag276.xml"/><Relationship Id="rId7" Type="http://schemas.openxmlformats.org/officeDocument/2006/relationships/tags" Target="../tags/tag280.xml"/><Relationship Id="rId2" Type="http://schemas.openxmlformats.org/officeDocument/2006/relationships/tags" Target="../tags/tag275.xml"/><Relationship Id="rId1" Type="http://schemas.openxmlformats.org/officeDocument/2006/relationships/tags" Target="../tags/tag274.xml"/><Relationship Id="rId6" Type="http://schemas.openxmlformats.org/officeDocument/2006/relationships/tags" Target="../tags/tag279.xml"/><Relationship Id="rId5" Type="http://schemas.openxmlformats.org/officeDocument/2006/relationships/tags" Target="../tags/tag278.xml"/><Relationship Id="rId10" Type="http://schemas.openxmlformats.org/officeDocument/2006/relationships/image" Target="../media/image7.png"/><Relationship Id="rId4" Type="http://schemas.openxmlformats.org/officeDocument/2006/relationships/tags" Target="../tags/tag277.xml"/><Relationship Id="rId9"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tags" Target="../tags/tag284.xml"/><Relationship Id="rId2" Type="http://schemas.openxmlformats.org/officeDocument/2006/relationships/tags" Target="../tags/tag283.xml"/><Relationship Id="rId1" Type="http://schemas.openxmlformats.org/officeDocument/2006/relationships/tags" Target="../tags/tag282.xml"/><Relationship Id="rId4"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tags" Target="../tags/tag287.xml"/><Relationship Id="rId2" Type="http://schemas.openxmlformats.org/officeDocument/2006/relationships/tags" Target="../tags/tag286.xml"/><Relationship Id="rId1" Type="http://schemas.openxmlformats.org/officeDocument/2006/relationships/tags" Target="../tags/tag285.xml"/><Relationship Id="rId4"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8" Type="http://schemas.openxmlformats.org/officeDocument/2006/relationships/tags" Target="../tags/tag295.xml"/><Relationship Id="rId13" Type="http://schemas.openxmlformats.org/officeDocument/2006/relationships/tags" Target="../tags/tag300.xml"/><Relationship Id="rId18" Type="http://schemas.openxmlformats.org/officeDocument/2006/relationships/tags" Target="../tags/tag305.xml"/><Relationship Id="rId3" Type="http://schemas.openxmlformats.org/officeDocument/2006/relationships/tags" Target="../tags/tag290.xml"/><Relationship Id="rId21" Type="http://schemas.openxmlformats.org/officeDocument/2006/relationships/image" Target="../media/image3.png"/><Relationship Id="rId7" Type="http://schemas.openxmlformats.org/officeDocument/2006/relationships/tags" Target="../tags/tag294.xml"/><Relationship Id="rId12" Type="http://schemas.openxmlformats.org/officeDocument/2006/relationships/tags" Target="../tags/tag299.xml"/><Relationship Id="rId17" Type="http://schemas.openxmlformats.org/officeDocument/2006/relationships/tags" Target="../tags/tag304.xml"/><Relationship Id="rId2" Type="http://schemas.openxmlformats.org/officeDocument/2006/relationships/tags" Target="../tags/tag289.xml"/><Relationship Id="rId16" Type="http://schemas.openxmlformats.org/officeDocument/2006/relationships/tags" Target="../tags/tag303.xml"/><Relationship Id="rId20" Type="http://schemas.openxmlformats.org/officeDocument/2006/relationships/image" Target="../media/image1.png"/><Relationship Id="rId1" Type="http://schemas.openxmlformats.org/officeDocument/2006/relationships/tags" Target="../tags/tag288.xml"/><Relationship Id="rId6" Type="http://schemas.openxmlformats.org/officeDocument/2006/relationships/tags" Target="../tags/tag293.xml"/><Relationship Id="rId11" Type="http://schemas.openxmlformats.org/officeDocument/2006/relationships/tags" Target="../tags/tag298.xml"/><Relationship Id="rId5" Type="http://schemas.openxmlformats.org/officeDocument/2006/relationships/tags" Target="../tags/tag292.xml"/><Relationship Id="rId15" Type="http://schemas.openxmlformats.org/officeDocument/2006/relationships/tags" Target="../tags/tag302.xml"/><Relationship Id="rId10" Type="http://schemas.openxmlformats.org/officeDocument/2006/relationships/tags" Target="../tags/tag297.xml"/><Relationship Id="rId19" Type="http://schemas.openxmlformats.org/officeDocument/2006/relationships/slideMaster" Target="../slideMasters/slideMaster1.xml"/><Relationship Id="rId4" Type="http://schemas.openxmlformats.org/officeDocument/2006/relationships/tags" Target="../tags/tag291.xml"/><Relationship Id="rId9" Type="http://schemas.openxmlformats.org/officeDocument/2006/relationships/tags" Target="../tags/tag296.xml"/><Relationship Id="rId14" Type="http://schemas.openxmlformats.org/officeDocument/2006/relationships/tags" Target="../tags/tag301.xml"/><Relationship Id="rId22" Type="http://schemas.openxmlformats.org/officeDocument/2006/relationships/image" Target="../media/image6.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308.xml"/><Relationship Id="rId7" Type="http://schemas.openxmlformats.org/officeDocument/2006/relationships/slideMaster" Target="../slideMasters/slideMaster1.xml"/><Relationship Id="rId2" Type="http://schemas.openxmlformats.org/officeDocument/2006/relationships/tags" Target="../tags/tag307.xml"/><Relationship Id="rId1" Type="http://schemas.openxmlformats.org/officeDocument/2006/relationships/tags" Target="../tags/tag306.xml"/><Relationship Id="rId6" Type="http://schemas.openxmlformats.org/officeDocument/2006/relationships/tags" Target="../tags/tag311.xml"/><Relationship Id="rId5" Type="http://schemas.openxmlformats.org/officeDocument/2006/relationships/tags" Target="../tags/tag310.xml"/><Relationship Id="rId4" Type="http://schemas.openxmlformats.org/officeDocument/2006/relationships/tags" Target="../tags/tag309.xml"/><Relationship Id="rId9" Type="http://schemas.openxmlformats.org/officeDocument/2006/relationships/image" Target="../media/image7.png"/></Relationships>
</file>

<file path=ppt/slideLayouts/_rels/slideLayout46.xml.rels><?xml version="1.0" encoding="UTF-8" standalone="yes"?>
<Relationships xmlns="http://schemas.openxmlformats.org/package/2006/relationships"><Relationship Id="rId8" Type="http://schemas.openxmlformats.org/officeDocument/2006/relationships/tags" Target="../tags/tag319.xml"/><Relationship Id="rId13" Type="http://schemas.openxmlformats.org/officeDocument/2006/relationships/slideMaster" Target="../slideMasters/slideMaster1.xml"/><Relationship Id="rId3" Type="http://schemas.openxmlformats.org/officeDocument/2006/relationships/tags" Target="../tags/tag314.xml"/><Relationship Id="rId7" Type="http://schemas.openxmlformats.org/officeDocument/2006/relationships/tags" Target="../tags/tag318.xml"/><Relationship Id="rId12" Type="http://schemas.openxmlformats.org/officeDocument/2006/relationships/tags" Target="../tags/tag323.xml"/><Relationship Id="rId2" Type="http://schemas.openxmlformats.org/officeDocument/2006/relationships/tags" Target="../tags/tag313.xml"/><Relationship Id="rId1" Type="http://schemas.openxmlformats.org/officeDocument/2006/relationships/tags" Target="../tags/tag312.xml"/><Relationship Id="rId6" Type="http://schemas.openxmlformats.org/officeDocument/2006/relationships/tags" Target="../tags/tag317.xml"/><Relationship Id="rId11" Type="http://schemas.openxmlformats.org/officeDocument/2006/relationships/tags" Target="../tags/tag322.xml"/><Relationship Id="rId5" Type="http://schemas.openxmlformats.org/officeDocument/2006/relationships/tags" Target="../tags/tag316.xml"/><Relationship Id="rId10" Type="http://schemas.openxmlformats.org/officeDocument/2006/relationships/tags" Target="../tags/tag321.xml"/><Relationship Id="rId4" Type="http://schemas.openxmlformats.org/officeDocument/2006/relationships/tags" Target="../tags/tag315.xml"/><Relationship Id="rId9" Type="http://schemas.openxmlformats.org/officeDocument/2006/relationships/tags" Target="../tags/tag320.xml"/><Relationship Id="rId14" Type="http://schemas.openxmlformats.org/officeDocument/2006/relationships/image" Target="../media/image8.png"/></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326.xml"/><Relationship Id="rId7" Type="http://schemas.openxmlformats.org/officeDocument/2006/relationships/slideMaster" Target="../slideMasters/slideMaster1.xml"/><Relationship Id="rId2" Type="http://schemas.openxmlformats.org/officeDocument/2006/relationships/tags" Target="../tags/tag325.xml"/><Relationship Id="rId1" Type="http://schemas.openxmlformats.org/officeDocument/2006/relationships/tags" Target="../tags/tag324.xml"/><Relationship Id="rId6" Type="http://schemas.openxmlformats.org/officeDocument/2006/relationships/tags" Target="../tags/tag329.xml"/><Relationship Id="rId5" Type="http://schemas.openxmlformats.org/officeDocument/2006/relationships/tags" Target="../tags/tag328.xml"/><Relationship Id="rId4" Type="http://schemas.openxmlformats.org/officeDocument/2006/relationships/tags" Target="../tags/tag327.xml"/></Relationships>
</file>

<file path=ppt/slideLayouts/_rels/slideLayout4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332.xml"/><Relationship Id="rId7" Type="http://schemas.openxmlformats.org/officeDocument/2006/relationships/slideMaster" Target="../slideMasters/slideMaster1.xml"/><Relationship Id="rId2" Type="http://schemas.openxmlformats.org/officeDocument/2006/relationships/tags" Target="../tags/tag331.xml"/><Relationship Id="rId1" Type="http://schemas.openxmlformats.org/officeDocument/2006/relationships/tags" Target="../tags/tag330.xml"/><Relationship Id="rId6" Type="http://schemas.openxmlformats.org/officeDocument/2006/relationships/tags" Target="../tags/tag335.xml"/><Relationship Id="rId5" Type="http://schemas.openxmlformats.org/officeDocument/2006/relationships/tags" Target="../tags/tag334.xml"/><Relationship Id="rId4" Type="http://schemas.openxmlformats.org/officeDocument/2006/relationships/tags" Target="../tags/tag333.xml"/></Relationships>
</file>

<file path=ppt/slideLayouts/_rels/slideLayout4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338.xml"/><Relationship Id="rId7" Type="http://schemas.openxmlformats.org/officeDocument/2006/relationships/slideMaster" Target="../slideMasters/slideMaster1.xml"/><Relationship Id="rId2" Type="http://schemas.openxmlformats.org/officeDocument/2006/relationships/tags" Target="../tags/tag337.xml"/><Relationship Id="rId1" Type="http://schemas.openxmlformats.org/officeDocument/2006/relationships/tags" Target="../tags/tag336.xml"/><Relationship Id="rId6" Type="http://schemas.openxmlformats.org/officeDocument/2006/relationships/tags" Target="../tags/tag341.xml"/><Relationship Id="rId5" Type="http://schemas.openxmlformats.org/officeDocument/2006/relationships/tags" Target="../tags/tag340.xml"/><Relationship Id="rId4" Type="http://schemas.openxmlformats.org/officeDocument/2006/relationships/tags" Target="../tags/tag339.xml"/></Relationships>
</file>

<file path=ppt/slideLayouts/_rels/slideLayout5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344.xml"/><Relationship Id="rId7" Type="http://schemas.openxmlformats.org/officeDocument/2006/relationships/slideMaster" Target="../slideMasters/slideMaster1.xml"/><Relationship Id="rId2" Type="http://schemas.openxmlformats.org/officeDocument/2006/relationships/tags" Target="../tags/tag343.xml"/><Relationship Id="rId1" Type="http://schemas.openxmlformats.org/officeDocument/2006/relationships/tags" Target="../tags/tag342.xml"/><Relationship Id="rId6" Type="http://schemas.openxmlformats.org/officeDocument/2006/relationships/tags" Target="../tags/tag347.xml"/><Relationship Id="rId5" Type="http://schemas.openxmlformats.org/officeDocument/2006/relationships/tags" Target="../tags/tag346.xml"/><Relationship Id="rId4" Type="http://schemas.openxmlformats.org/officeDocument/2006/relationships/tags" Target="../tags/tag345.xml"/></Relationships>
</file>

<file path=ppt/slideLayouts/_rels/slideLayout51.xml.rels><?xml version="1.0" encoding="UTF-8" standalone="yes"?>
<Relationships xmlns="http://schemas.openxmlformats.org/package/2006/relationships"><Relationship Id="rId8" Type="http://schemas.openxmlformats.org/officeDocument/2006/relationships/tags" Target="../tags/tag355.xml"/><Relationship Id="rId3" Type="http://schemas.openxmlformats.org/officeDocument/2006/relationships/tags" Target="../tags/tag350.xml"/><Relationship Id="rId7" Type="http://schemas.openxmlformats.org/officeDocument/2006/relationships/tags" Target="../tags/tag354.xml"/><Relationship Id="rId2" Type="http://schemas.openxmlformats.org/officeDocument/2006/relationships/tags" Target="../tags/tag349.xml"/><Relationship Id="rId1" Type="http://schemas.openxmlformats.org/officeDocument/2006/relationships/tags" Target="../tags/tag348.xml"/><Relationship Id="rId6" Type="http://schemas.openxmlformats.org/officeDocument/2006/relationships/tags" Target="../tags/tag353.xml"/><Relationship Id="rId5" Type="http://schemas.openxmlformats.org/officeDocument/2006/relationships/tags" Target="../tags/tag352.xml"/><Relationship Id="rId10" Type="http://schemas.openxmlformats.org/officeDocument/2006/relationships/image" Target="../media/image7.png"/><Relationship Id="rId4" Type="http://schemas.openxmlformats.org/officeDocument/2006/relationships/tags" Target="../tags/tag351.xml"/><Relationship Id="rId9"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tags" Target="../tags/tag358.xml"/><Relationship Id="rId2" Type="http://schemas.openxmlformats.org/officeDocument/2006/relationships/tags" Target="../tags/tag357.xml"/><Relationship Id="rId1" Type="http://schemas.openxmlformats.org/officeDocument/2006/relationships/tags" Target="../tags/tag356.xml"/><Relationship Id="rId4"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tags" Target="../tags/tag361.xml"/><Relationship Id="rId2" Type="http://schemas.openxmlformats.org/officeDocument/2006/relationships/tags" Target="../tags/tag360.xml"/><Relationship Id="rId1" Type="http://schemas.openxmlformats.org/officeDocument/2006/relationships/tags" Target="../tags/tag359.xml"/><Relationship Id="rId4"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8" Type="http://schemas.openxmlformats.org/officeDocument/2006/relationships/tags" Target="../tags/tag369.xml"/><Relationship Id="rId13" Type="http://schemas.openxmlformats.org/officeDocument/2006/relationships/tags" Target="../tags/tag374.xml"/><Relationship Id="rId18" Type="http://schemas.openxmlformats.org/officeDocument/2006/relationships/tags" Target="../tags/tag379.xml"/><Relationship Id="rId3" Type="http://schemas.openxmlformats.org/officeDocument/2006/relationships/tags" Target="../tags/tag364.xml"/><Relationship Id="rId21" Type="http://schemas.openxmlformats.org/officeDocument/2006/relationships/image" Target="../media/image3.png"/><Relationship Id="rId7" Type="http://schemas.openxmlformats.org/officeDocument/2006/relationships/tags" Target="../tags/tag368.xml"/><Relationship Id="rId12" Type="http://schemas.openxmlformats.org/officeDocument/2006/relationships/tags" Target="../tags/tag373.xml"/><Relationship Id="rId17" Type="http://schemas.openxmlformats.org/officeDocument/2006/relationships/tags" Target="../tags/tag378.xml"/><Relationship Id="rId2" Type="http://schemas.openxmlformats.org/officeDocument/2006/relationships/tags" Target="../tags/tag363.xml"/><Relationship Id="rId16" Type="http://schemas.openxmlformats.org/officeDocument/2006/relationships/tags" Target="../tags/tag377.xml"/><Relationship Id="rId20" Type="http://schemas.openxmlformats.org/officeDocument/2006/relationships/image" Target="../media/image1.png"/><Relationship Id="rId1" Type="http://schemas.openxmlformats.org/officeDocument/2006/relationships/tags" Target="../tags/tag362.xml"/><Relationship Id="rId6" Type="http://schemas.openxmlformats.org/officeDocument/2006/relationships/tags" Target="../tags/tag367.xml"/><Relationship Id="rId11" Type="http://schemas.openxmlformats.org/officeDocument/2006/relationships/tags" Target="../tags/tag372.xml"/><Relationship Id="rId5" Type="http://schemas.openxmlformats.org/officeDocument/2006/relationships/tags" Target="../tags/tag366.xml"/><Relationship Id="rId15" Type="http://schemas.openxmlformats.org/officeDocument/2006/relationships/tags" Target="../tags/tag376.xml"/><Relationship Id="rId10" Type="http://schemas.openxmlformats.org/officeDocument/2006/relationships/tags" Target="../tags/tag371.xml"/><Relationship Id="rId19" Type="http://schemas.openxmlformats.org/officeDocument/2006/relationships/slideMaster" Target="../slideMasters/slideMaster1.xml"/><Relationship Id="rId4" Type="http://schemas.openxmlformats.org/officeDocument/2006/relationships/tags" Target="../tags/tag365.xml"/><Relationship Id="rId9" Type="http://schemas.openxmlformats.org/officeDocument/2006/relationships/tags" Target="../tags/tag370.xml"/><Relationship Id="rId14" Type="http://schemas.openxmlformats.org/officeDocument/2006/relationships/tags" Target="../tags/tag375.xml"/><Relationship Id="rId22" Type="http://schemas.openxmlformats.org/officeDocument/2006/relationships/image" Target="../media/image6.png"/></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382.xml"/><Relationship Id="rId7" Type="http://schemas.openxmlformats.org/officeDocument/2006/relationships/slideMaster" Target="../slideMasters/slideMaster1.xml"/><Relationship Id="rId2" Type="http://schemas.openxmlformats.org/officeDocument/2006/relationships/tags" Target="../tags/tag381.xml"/><Relationship Id="rId1" Type="http://schemas.openxmlformats.org/officeDocument/2006/relationships/tags" Target="../tags/tag380.xml"/><Relationship Id="rId6" Type="http://schemas.openxmlformats.org/officeDocument/2006/relationships/tags" Target="../tags/tag385.xml"/><Relationship Id="rId5" Type="http://schemas.openxmlformats.org/officeDocument/2006/relationships/tags" Target="../tags/tag384.xml"/><Relationship Id="rId4" Type="http://schemas.openxmlformats.org/officeDocument/2006/relationships/tags" Target="../tags/tag383.xml"/><Relationship Id="rId9" Type="http://schemas.openxmlformats.org/officeDocument/2006/relationships/image" Target="../media/image7.png"/></Relationships>
</file>

<file path=ppt/slideLayouts/_rels/slideLayout56.xml.rels><?xml version="1.0" encoding="UTF-8" standalone="yes"?>
<Relationships xmlns="http://schemas.openxmlformats.org/package/2006/relationships"><Relationship Id="rId8" Type="http://schemas.openxmlformats.org/officeDocument/2006/relationships/tags" Target="../tags/tag393.xml"/><Relationship Id="rId13" Type="http://schemas.openxmlformats.org/officeDocument/2006/relationships/slideMaster" Target="../slideMasters/slideMaster1.xml"/><Relationship Id="rId3" Type="http://schemas.openxmlformats.org/officeDocument/2006/relationships/tags" Target="../tags/tag388.xml"/><Relationship Id="rId7" Type="http://schemas.openxmlformats.org/officeDocument/2006/relationships/tags" Target="../tags/tag392.xml"/><Relationship Id="rId12" Type="http://schemas.openxmlformats.org/officeDocument/2006/relationships/tags" Target="../tags/tag397.xml"/><Relationship Id="rId2" Type="http://schemas.openxmlformats.org/officeDocument/2006/relationships/tags" Target="../tags/tag387.xml"/><Relationship Id="rId1" Type="http://schemas.openxmlformats.org/officeDocument/2006/relationships/tags" Target="../tags/tag386.xml"/><Relationship Id="rId6" Type="http://schemas.openxmlformats.org/officeDocument/2006/relationships/tags" Target="../tags/tag391.xml"/><Relationship Id="rId11" Type="http://schemas.openxmlformats.org/officeDocument/2006/relationships/tags" Target="../tags/tag396.xml"/><Relationship Id="rId5" Type="http://schemas.openxmlformats.org/officeDocument/2006/relationships/tags" Target="../tags/tag390.xml"/><Relationship Id="rId10" Type="http://schemas.openxmlformats.org/officeDocument/2006/relationships/tags" Target="../tags/tag395.xml"/><Relationship Id="rId4" Type="http://schemas.openxmlformats.org/officeDocument/2006/relationships/tags" Target="../tags/tag389.xml"/><Relationship Id="rId9" Type="http://schemas.openxmlformats.org/officeDocument/2006/relationships/tags" Target="../tags/tag394.xml"/><Relationship Id="rId14" Type="http://schemas.openxmlformats.org/officeDocument/2006/relationships/image" Target="../media/image8.png"/></Relationships>
</file>

<file path=ppt/slideLayouts/_rels/slideLayout5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400.xml"/><Relationship Id="rId7" Type="http://schemas.openxmlformats.org/officeDocument/2006/relationships/slideMaster" Target="../slideMasters/slideMaster1.xml"/><Relationship Id="rId2" Type="http://schemas.openxmlformats.org/officeDocument/2006/relationships/tags" Target="../tags/tag399.xml"/><Relationship Id="rId1" Type="http://schemas.openxmlformats.org/officeDocument/2006/relationships/tags" Target="../tags/tag398.xml"/><Relationship Id="rId6" Type="http://schemas.openxmlformats.org/officeDocument/2006/relationships/tags" Target="../tags/tag403.xml"/><Relationship Id="rId5" Type="http://schemas.openxmlformats.org/officeDocument/2006/relationships/tags" Target="../tags/tag402.xml"/><Relationship Id="rId4" Type="http://schemas.openxmlformats.org/officeDocument/2006/relationships/tags" Target="../tags/tag401.xml"/></Relationships>
</file>

<file path=ppt/slideLayouts/_rels/slideLayout5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406.xml"/><Relationship Id="rId7" Type="http://schemas.openxmlformats.org/officeDocument/2006/relationships/slideMaster" Target="../slideMasters/slideMaster1.xml"/><Relationship Id="rId2" Type="http://schemas.openxmlformats.org/officeDocument/2006/relationships/tags" Target="../tags/tag405.xml"/><Relationship Id="rId1" Type="http://schemas.openxmlformats.org/officeDocument/2006/relationships/tags" Target="../tags/tag404.xml"/><Relationship Id="rId6" Type="http://schemas.openxmlformats.org/officeDocument/2006/relationships/tags" Target="../tags/tag409.xml"/><Relationship Id="rId5" Type="http://schemas.openxmlformats.org/officeDocument/2006/relationships/tags" Target="../tags/tag408.xml"/><Relationship Id="rId4" Type="http://schemas.openxmlformats.org/officeDocument/2006/relationships/tags" Target="../tags/tag407.xml"/></Relationships>
</file>

<file path=ppt/slideLayouts/_rels/slideLayout5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412.xml"/><Relationship Id="rId7" Type="http://schemas.openxmlformats.org/officeDocument/2006/relationships/slideMaster" Target="../slideMasters/slideMaster1.xml"/><Relationship Id="rId2" Type="http://schemas.openxmlformats.org/officeDocument/2006/relationships/tags" Target="../tags/tag411.xml"/><Relationship Id="rId1" Type="http://schemas.openxmlformats.org/officeDocument/2006/relationships/tags" Target="../tags/tag410.xml"/><Relationship Id="rId6" Type="http://schemas.openxmlformats.org/officeDocument/2006/relationships/tags" Target="../tags/tag415.xml"/><Relationship Id="rId5" Type="http://schemas.openxmlformats.org/officeDocument/2006/relationships/tags" Target="../tags/tag414.xml"/><Relationship Id="rId4" Type="http://schemas.openxmlformats.org/officeDocument/2006/relationships/tags" Target="../tags/tag413.xml"/></Relationships>
</file>

<file path=ppt/slideLayouts/_rels/slideLayout6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418.xml"/><Relationship Id="rId7" Type="http://schemas.openxmlformats.org/officeDocument/2006/relationships/slideMaster" Target="../slideMasters/slideMaster1.xml"/><Relationship Id="rId2" Type="http://schemas.openxmlformats.org/officeDocument/2006/relationships/tags" Target="../tags/tag417.xml"/><Relationship Id="rId1" Type="http://schemas.openxmlformats.org/officeDocument/2006/relationships/tags" Target="../tags/tag416.xml"/><Relationship Id="rId6" Type="http://schemas.openxmlformats.org/officeDocument/2006/relationships/tags" Target="../tags/tag421.xml"/><Relationship Id="rId5" Type="http://schemas.openxmlformats.org/officeDocument/2006/relationships/tags" Target="../tags/tag420.xml"/><Relationship Id="rId4" Type="http://schemas.openxmlformats.org/officeDocument/2006/relationships/tags" Target="../tags/tag419.xml"/></Relationships>
</file>

<file path=ppt/slideLayouts/_rels/slideLayout61.xml.rels><?xml version="1.0" encoding="UTF-8" standalone="yes"?>
<Relationships xmlns="http://schemas.openxmlformats.org/package/2006/relationships"><Relationship Id="rId8" Type="http://schemas.openxmlformats.org/officeDocument/2006/relationships/tags" Target="../tags/tag429.xml"/><Relationship Id="rId3" Type="http://schemas.openxmlformats.org/officeDocument/2006/relationships/tags" Target="../tags/tag424.xml"/><Relationship Id="rId7" Type="http://schemas.openxmlformats.org/officeDocument/2006/relationships/tags" Target="../tags/tag428.xml"/><Relationship Id="rId2" Type="http://schemas.openxmlformats.org/officeDocument/2006/relationships/tags" Target="../tags/tag423.xml"/><Relationship Id="rId1" Type="http://schemas.openxmlformats.org/officeDocument/2006/relationships/tags" Target="../tags/tag422.xml"/><Relationship Id="rId6" Type="http://schemas.openxmlformats.org/officeDocument/2006/relationships/tags" Target="../tags/tag427.xml"/><Relationship Id="rId5" Type="http://schemas.openxmlformats.org/officeDocument/2006/relationships/tags" Target="../tags/tag426.xml"/><Relationship Id="rId10" Type="http://schemas.openxmlformats.org/officeDocument/2006/relationships/image" Target="../media/image7.png"/><Relationship Id="rId4" Type="http://schemas.openxmlformats.org/officeDocument/2006/relationships/tags" Target="../tags/tag425.xml"/><Relationship Id="rId9"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3" Type="http://schemas.openxmlformats.org/officeDocument/2006/relationships/tags" Target="../tags/tag432.xml"/><Relationship Id="rId2" Type="http://schemas.openxmlformats.org/officeDocument/2006/relationships/tags" Target="../tags/tag431.xml"/><Relationship Id="rId1" Type="http://schemas.openxmlformats.org/officeDocument/2006/relationships/tags" Target="../tags/tag430.xml"/><Relationship Id="rId4"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3" Type="http://schemas.openxmlformats.org/officeDocument/2006/relationships/tags" Target="../tags/tag435.xml"/><Relationship Id="rId2" Type="http://schemas.openxmlformats.org/officeDocument/2006/relationships/tags" Target="../tags/tag434.xml"/><Relationship Id="rId1" Type="http://schemas.openxmlformats.org/officeDocument/2006/relationships/tags" Target="../tags/tag433.xml"/><Relationship Id="rId4"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8" Type="http://schemas.openxmlformats.org/officeDocument/2006/relationships/tags" Target="../tags/tag443.xml"/><Relationship Id="rId13" Type="http://schemas.openxmlformats.org/officeDocument/2006/relationships/tags" Target="../tags/tag448.xml"/><Relationship Id="rId18" Type="http://schemas.openxmlformats.org/officeDocument/2006/relationships/tags" Target="../tags/tag453.xml"/><Relationship Id="rId3" Type="http://schemas.openxmlformats.org/officeDocument/2006/relationships/tags" Target="../tags/tag438.xml"/><Relationship Id="rId21" Type="http://schemas.openxmlformats.org/officeDocument/2006/relationships/image" Target="../media/image3.png"/><Relationship Id="rId7" Type="http://schemas.openxmlformats.org/officeDocument/2006/relationships/tags" Target="../tags/tag442.xml"/><Relationship Id="rId12" Type="http://schemas.openxmlformats.org/officeDocument/2006/relationships/tags" Target="../tags/tag447.xml"/><Relationship Id="rId17" Type="http://schemas.openxmlformats.org/officeDocument/2006/relationships/tags" Target="../tags/tag452.xml"/><Relationship Id="rId2" Type="http://schemas.openxmlformats.org/officeDocument/2006/relationships/tags" Target="../tags/tag437.xml"/><Relationship Id="rId16" Type="http://schemas.openxmlformats.org/officeDocument/2006/relationships/tags" Target="../tags/tag451.xml"/><Relationship Id="rId20" Type="http://schemas.openxmlformats.org/officeDocument/2006/relationships/image" Target="../media/image1.png"/><Relationship Id="rId1" Type="http://schemas.openxmlformats.org/officeDocument/2006/relationships/tags" Target="../tags/tag436.xml"/><Relationship Id="rId6" Type="http://schemas.openxmlformats.org/officeDocument/2006/relationships/tags" Target="../tags/tag441.xml"/><Relationship Id="rId11" Type="http://schemas.openxmlformats.org/officeDocument/2006/relationships/tags" Target="../tags/tag446.xml"/><Relationship Id="rId5" Type="http://schemas.openxmlformats.org/officeDocument/2006/relationships/tags" Target="../tags/tag440.xml"/><Relationship Id="rId15" Type="http://schemas.openxmlformats.org/officeDocument/2006/relationships/tags" Target="../tags/tag450.xml"/><Relationship Id="rId10" Type="http://schemas.openxmlformats.org/officeDocument/2006/relationships/tags" Target="../tags/tag445.xml"/><Relationship Id="rId19" Type="http://schemas.openxmlformats.org/officeDocument/2006/relationships/slideMaster" Target="../slideMasters/slideMaster1.xml"/><Relationship Id="rId4" Type="http://schemas.openxmlformats.org/officeDocument/2006/relationships/tags" Target="../tags/tag439.xml"/><Relationship Id="rId9" Type="http://schemas.openxmlformats.org/officeDocument/2006/relationships/tags" Target="../tags/tag444.xml"/><Relationship Id="rId14" Type="http://schemas.openxmlformats.org/officeDocument/2006/relationships/tags" Target="../tags/tag449.xml"/><Relationship Id="rId22" Type="http://schemas.openxmlformats.org/officeDocument/2006/relationships/image" Target="../media/image6.png"/></Relationships>
</file>

<file path=ppt/slideLayouts/_rels/slideLayout6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456.xml"/><Relationship Id="rId7" Type="http://schemas.openxmlformats.org/officeDocument/2006/relationships/slideMaster" Target="../slideMasters/slideMaster1.xml"/><Relationship Id="rId2" Type="http://schemas.openxmlformats.org/officeDocument/2006/relationships/tags" Target="../tags/tag455.xml"/><Relationship Id="rId1" Type="http://schemas.openxmlformats.org/officeDocument/2006/relationships/tags" Target="../tags/tag454.xml"/><Relationship Id="rId6" Type="http://schemas.openxmlformats.org/officeDocument/2006/relationships/tags" Target="../tags/tag459.xml"/><Relationship Id="rId5" Type="http://schemas.openxmlformats.org/officeDocument/2006/relationships/tags" Target="../tags/tag458.xml"/><Relationship Id="rId4" Type="http://schemas.openxmlformats.org/officeDocument/2006/relationships/tags" Target="../tags/tag457.xml"/><Relationship Id="rId9" Type="http://schemas.openxmlformats.org/officeDocument/2006/relationships/image" Target="../media/image7.png"/></Relationships>
</file>

<file path=ppt/slideLayouts/_rels/slideLayout66.xml.rels><?xml version="1.0" encoding="UTF-8" standalone="yes"?>
<Relationships xmlns="http://schemas.openxmlformats.org/package/2006/relationships"><Relationship Id="rId8" Type="http://schemas.openxmlformats.org/officeDocument/2006/relationships/tags" Target="../tags/tag467.xml"/><Relationship Id="rId13" Type="http://schemas.openxmlformats.org/officeDocument/2006/relationships/slideMaster" Target="../slideMasters/slideMaster1.xml"/><Relationship Id="rId3" Type="http://schemas.openxmlformats.org/officeDocument/2006/relationships/tags" Target="../tags/tag462.xml"/><Relationship Id="rId7" Type="http://schemas.openxmlformats.org/officeDocument/2006/relationships/tags" Target="../tags/tag466.xml"/><Relationship Id="rId12" Type="http://schemas.openxmlformats.org/officeDocument/2006/relationships/tags" Target="../tags/tag471.xml"/><Relationship Id="rId2" Type="http://schemas.openxmlformats.org/officeDocument/2006/relationships/tags" Target="../tags/tag461.xml"/><Relationship Id="rId1" Type="http://schemas.openxmlformats.org/officeDocument/2006/relationships/tags" Target="../tags/tag460.xml"/><Relationship Id="rId6" Type="http://schemas.openxmlformats.org/officeDocument/2006/relationships/tags" Target="../tags/tag465.xml"/><Relationship Id="rId11" Type="http://schemas.openxmlformats.org/officeDocument/2006/relationships/tags" Target="../tags/tag470.xml"/><Relationship Id="rId5" Type="http://schemas.openxmlformats.org/officeDocument/2006/relationships/tags" Target="../tags/tag464.xml"/><Relationship Id="rId10" Type="http://schemas.openxmlformats.org/officeDocument/2006/relationships/tags" Target="../tags/tag469.xml"/><Relationship Id="rId4" Type="http://schemas.openxmlformats.org/officeDocument/2006/relationships/tags" Target="../tags/tag463.xml"/><Relationship Id="rId9" Type="http://schemas.openxmlformats.org/officeDocument/2006/relationships/tags" Target="../tags/tag468.xml"/><Relationship Id="rId14" Type="http://schemas.openxmlformats.org/officeDocument/2006/relationships/image" Target="../media/image8.png"/></Relationships>
</file>

<file path=ppt/slideLayouts/_rels/slideLayout6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474.xml"/><Relationship Id="rId7" Type="http://schemas.openxmlformats.org/officeDocument/2006/relationships/slideMaster" Target="../slideMasters/slideMaster1.xml"/><Relationship Id="rId2" Type="http://schemas.openxmlformats.org/officeDocument/2006/relationships/tags" Target="../tags/tag473.xml"/><Relationship Id="rId1" Type="http://schemas.openxmlformats.org/officeDocument/2006/relationships/tags" Target="../tags/tag472.xml"/><Relationship Id="rId6" Type="http://schemas.openxmlformats.org/officeDocument/2006/relationships/tags" Target="../tags/tag477.xml"/><Relationship Id="rId5" Type="http://schemas.openxmlformats.org/officeDocument/2006/relationships/tags" Target="../tags/tag476.xml"/><Relationship Id="rId4" Type="http://schemas.openxmlformats.org/officeDocument/2006/relationships/tags" Target="../tags/tag475.xml"/></Relationships>
</file>

<file path=ppt/slideLayouts/_rels/slideLayout6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480.xml"/><Relationship Id="rId7" Type="http://schemas.openxmlformats.org/officeDocument/2006/relationships/slideMaster" Target="../slideMasters/slideMaster1.xml"/><Relationship Id="rId2" Type="http://schemas.openxmlformats.org/officeDocument/2006/relationships/tags" Target="../tags/tag479.xml"/><Relationship Id="rId1" Type="http://schemas.openxmlformats.org/officeDocument/2006/relationships/tags" Target="../tags/tag478.xml"/><Relationship Id="rId6" Type="http://schemas.openxmlformats.org/officeDocument/2006/relationships/tags" Target="../tags/tag483.xml"/><Relationship Id="rId5" Type="http://schemas.openxmlformats.org/officeDocument/2006/relationships/tags" Target="../tags/tag482.xml"/><Relationship Id="rId4" Type="http://schemas.openxmlformats.org/officeDocument/2006/relationships/tags" Target="../tags/tag481.xml"/></Relationships>
</file>

<file path=ppt/slideLayouts/_rels/slideLayout6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486.xml"/><Relationship Id="rId7" Type="http://schemas.openxmlformats.org/officeDocument/2006/relationships/slideMaster" Target="../slideMasters/slideMaster1.xml"/><Relationship Id="rId2" Type="http://schemas.openxmlformats.org/officeDocument/2006/relationships/tags" Target="../tags/tag485.xml"/><Relationship Id="rId1" Type="http://schemas.openxmlformats.org/officeDocument/2006/relationships/tags" Target="../tags/tag484.xml"/><Relationship Id="rId6" Type="http://schemas.openxmlformats.org/officeDocument/2006/relationships/tags" Target="../tags/tag489.xml"/><Relationship Id="rId5" Type="http://schemas.openxmlformats.org/officeDocument/2006/relationships/tags" Target="../tags/tag488.xml"/><Relationship Id="rId4" Type="http://schemas.openxmlformats.org/officeDocument/2006/relationships/tags" Target="../tags/tag487.xml"/></Relationships>
</file>

<file path=ppt/slideLayouts/_rels/slideLayout7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492.xml"/><Relationship Id="rId7" Type="http://schemas.openxmlformats.org/officeDocument/2006/relationships/slideMaster" Target="../slideMasters/slideMaster1.xml"/><Relationship Id="rId2" Type="http://schemas.openxmlformats.org/officeDocument/2006/relationships/tags" Target="../tags/tag491.xml"/><Relationship Id="rId1" Type="http://schemas.openxmlformats.org/officeDocument/2006/relationships/tags" Target="../tags/tag490.xml"/><Relationship Id="rId6" Type="http://schemas.openxmlformats.org/officeDocument/2006/relationships/tags" Target="../tags/tag495.xml"/><Relationship Id="rId5" Type="http://schemas.openxmlformats.org/officeDocument/2006/relationships/tags" Target="../tags/tag494.xml"/><Relationship Id="rId4" Type="http://schemas.openxmlformats.org/officeDocument/2006/relationships/tags" Target="../tags/tag493.xml"/></Relationships>
</file>

<file path=ppt/slideLayouts/_rels/slideLayout71.xml.rels><?xml version="1.0" encoding="UTF-8" standalone="yes"?>
<Relationships xmlns="http://schemas.openxmlformats.org/package/2006/relationships"><Relationship Id="rId8" Type="http://schemas.openxmlformats.org/officeDocument/2006/relationships/tags" Target="../tags/tag503.xml"/><Relationship Id="rId3" Type="http://schemas.openxmlformats.org/officeDocument/2006/relationships/tags" Target="../tags/tag498.xml"/><Relationship Id="rId7" Type="http://schemas.openxmlformats.org/officeDocument/2006/relationships/tags" Target="../tags/tag502.xml"/><Relationship Id="rId2" Type="http://schemas.openxmlformats.org/officeDocument/2006/relationships/tags" Target="../tags/tag497.xml"/><Relationship Id="rId1" Type="http://schemas.openxmlformats.org/officeDocument/2006/relationships/tags" Target="../tags/tag496.xml"/><Relationship Id="rId6" Type="http://schemas.openxmlformats.org/officeDocument/2006/relationships/tags" Target="../tags/tag501.xml"/><Relationship Id="rId5" Type="http://schemas.openxmlformats.org/officeDocument/2006/relationships/tags" Target="../tags/tag500.xml"/><Relationship Id="rId10" Type="http://schemas.openxmlformats.org/officeDocument/2006/relationships/image" Target="../media/image7.png"/><Relationship Id="rId4" Type="http://schemas.openxmlformats.org/officeDocument/2006/relationships/tags" Target="../tags/tag499.xml"/><Relationship Id="rId9"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3" Type="http://schemas.openxmlformats.org/officeDocument/2006/relationships/tags" Target="../tags/tag506.xml"/><Relationship Id="rId2" Type="http://schemas.openxmlformats.org/officeDocument/2006/relationships/tags" Target="../tags/tag505.xml"/><Relationship Id="rId1" Type="http://schemas.openxmlformats.org/officeDocument/2006/relationships/tags" Target="../tags/tag504.xml"/><Relationship Id="rId4"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3" Type="http://schemas.openxmlformats.org/officeDocument/2006/relationships/tags" Target="../tags/tag509.xml"/><Relationship Id="rId2" Type="http://schemas.openxmlformats.org/officeDocument/2006/relationships/tags" Target="../tags/tag508.xml"/><Relationship Id="rId1" Type="http://schemas.openxmlformats.org/officeDocument/2006/relationships/tags" Target="../tags/tag507.xml"/><Relationship Id="rId4"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8" Type="http://schemas.openxmlformats.org/officeDocument/2006/relationships/tags" Target="../tags/tag517.xml"/><Relationship Id="rId13" Type="http://schemas.openxmlformats.org/officeDocument/2006/relationships/tags" Target="../tags/tag522.xml"/><Relationship Id="rId18" Type="http://schemas.openxmlformats.org/officeDocument/2006/relationships/tags" Target="../tags/tag527.xml"/><Relationship Id="rId3" Type="http://schemas.openxmlformats.org/officeDocument/2006/relationships/tags" Target="../tags/tag512.xml"/><Relationship Id="rId21" Type="http://schemas.openxmlformats.org/officeDocument/2006/relationships/image" Target="../media/image3.png"/><Relationship Id="rId7" Type="http://schemas.openxmlformats.org/officeDocument/2006/relationships/tags" Target="../tags/tag516.xml"/><Relationship Id="rId12" Type="http://schemas.openxmlformats.org/officeDocument/2006/relationships/tags" Target="../tags/tag521.xml"/><Relationship Id="rId17" Type="http://schemas.openxmlformats.org/officeDocument/2006/relationships/tags" Target="../tags/tag526.xml"/><Relationship Id="rId2" Type="http://schemas.openxmlformats.org/officeDocument/2006/relationships/tags" Target="../tags/tag511.xml"/><Relationship Id="rId16" Type="http://schemas.openxmlformats.org/officeDocument/2006/relationships/tags" Target="../tags/tag525.xml"/><Relationship Id="rId20" Type="http://schemas.openxmlformats.org/officeDocument/2006/relationships/image" Target="../media/image1.png"/><Relationship Id="rId1" Type="http://schemas.openxmlformats.org/officeDocument/2006/relationships/tags" Target="../tags/tag510.xml"/><Relationship Id="rId6" Type="http://schemas.openxmlformats.org/officeDocument/2006/relationships/tags" Target="../tags/tag515.xml"/><Relationship Id="rId11" Type="http://schemas.openxmlformats.org/officeDocument/2006/relationships/tags" Target="../tags/tag520.xml"/><Relationship Id="rId5" Type="http://schemas.openxmlformats.org/officeDocument/2006/relationships/tags" Target="../tags/tag514.xml"/><Relationship Id="rId15" Type="http://schemas.openxmlformats.org/officeDocument/2006/relationships/tags" Target="../tags/tag524.xml"/><Relationship Id="rId10" Type="http://schemas.openxmlformats.org/officeDocument/2006/relationships/tags" Target="../tags/tag519.xml"/><Relationship Id="rId19" Type="http://schemas.openxmlformats.org/officeDocument/2006/relationships/slideMaster" Target="../slideMasters/slideMaster1.xml"/><Relationship Id="rId4" Type="http://schemas.openxmlformats.org/officeDocument/2006/relationships/tags" Target="../tags/tag513.xml"/><Relationship Id="rId9" Type="http://schemas.openxmlformats.org/officeDocument/2006/relationships/tags" Target="../tags/tag518.xml"/><Relationship Id="rId14" Type="http://schemas.openxmlformats.org/officeDocument/2006/relationships/tags" Target="../tags/tag523.xml"/><Relationship Id="rId22" Type="http://schemas.openxmlformats.org/officeDocument/2006/relationships/image" Target="../media/image6.png"/></Relationships>
</file>

<file path=ppt/slideLayouts/_rels/slideLayout7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530.xml"/><Relationship Id="rId7" Type="http://schemas.openxmlformats.org/officeDocument/2006/relationships/slideMaster" Target="../slideMasters/slideMaster1.xml"/><Relationship Id="rId2" Type="http://schemas.openxmlformats.org/officeDocument/2006/relationships/tags" Target="../tags/tag529.xml"/><Relationship Id="rId1" Type="http://schemas.openxmlformats.org/officeDocument/2006/relationships/tags" Target="../tags/tag528.xml"/><Relationship Id="rId6" Type="http://schemas.openxmlformats.org/officeDocument/2006/relationships/tags" Target="../tags/tag533.xml"/><Relationship Id="rId5" Type="http://schemas.openxmlformats.org/officeDocument/2006/relationships/tags" Target="../tags/tag532.xml"/><Relationship Id="rId4" Type="http://schemas.openxmlformats.org/officeDocument/2006/relationships/tags" Target="../tags/tag531.xml"/><Relationship Id="rId9" Type="http://schemas.openxmlformats.org/officeDocument/2006/relationships/image" Target="../media/image7.png"/></Relationships>
</file>

<file path=ppt/slideLayouts/_rels/slideLayout77.xml.rels><?xml version="1.0" encoding="UTF-8" standalone="yes"?>
<Relationships xmlns="http://schemas.openxmlformats.org/package/2006/relationships"><Relationship Id="rId8" Type="http://schemas.openxmlformats.org/officeDocument/2006/relationships/tags" Target="../tags/tag541.xml"/><Relationship Id="rId13" Type="http://schemas.openxmlformats.org/officeDocument/2006/relationships/slideMaster" Target="../slideMasters/slideMaster1.xml"/><Relationship Id="rId3" Type="http://schemas.openxmlformats.org/officeDocument/2006/relationships/tags" Target="../tags/tag536.xml"/><Relationship Id="rId7" Type="http://schemas.openxmlformats.org/officeDocument/2006/relationships/tags" Target="../tags/tag540.xml"/><Relationship Id="rId12" Type="http://schemas.openxmlformats.org/officeDocument/2006/relationships/tags" Target="../tags/tag545.xml"/><Relationship Id="rId2" Type="http://schemas.openxmlformats.org/officeDocument/2006/relationships/tags" Target="../tags/tag535.xml"/><Relationship Id="rId1" Type="http://schemas.openxmlformats.org/officeDocument/2006/relationships/tags" Target="../tags/tag534.xml"/><Relationship Id="rId6" Type="http://schemas.openxmlformats.org/officeDocument/2006/relationships/tags" Target="../tags/tag539.xml"/><Relationship Id="rId11" Type="http://schemas.openxmlformats.org/officeDocument/2006/relationships/tags" Target="../tags/tag544.xml"/><Relationship Id="rId5" Type="http://schemas.openxmlformats.org/officeDocument/2006/relationships/tags" Target="../tags/tag538.xml"/><Relationship Id="rId10" Type="http://schemas.openxmlformats.org/officeDocument/2006/relationships/tags" Target="../tags/tag543.xml"/><Relationship Id="rId4" Type="http://schemas.openxmlformats.org/officeDocument/2006/relationships/tags" Target="../tags/tag537.xml"/><Relationship Id="rId9" Type="http://schemas.openxmlformats.org/officeDocument/2006/relationships/tags" Target="../tags/tag542.xml"/><Relationship Id="rId14" Type="http://schemas.openxmlformats.org/officeDocument/2006/relationships/image" Target="../media/image8.png"/></Relationships>
</file>

<file path=ppt/slideLayouts/_rels/slideLayout7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548.xml"/><Relationship Id="rId7" Type="http://schemas.openxmlformats.org/officeDocument/2006/relationships/slideMaster" Target="../slideMasters/slideMaster1.xml"/><Relationship Id="rId2" Type="http://schemas.openxmlformats.org/officeDocument/2006/relationships/tags" Target="../tags/tag547.xml"/><Relationship Id="rId1" Type="http://schemas.openxmlformats.org/officeDocument/2006/relationships/tags" Target="../tags/tag546.xml"/><Relationship Id="rId6" Type="http://schemas.openxmlformats.org/officeDocument/2006/relationships/tags" Target="../tags/tag551.xml"/><Relationship Id="rId5" Type="http://schemas.openxmlformats.org/officeDocument/2006/relationships/tags" Target="../tags/tag550.xml"/><Relationship Id="rId4" Type="http://schemas.openxmlformats.org/officeDocument/2006/relationships/tags" Target="../tags/tag549.xml"/></Relationships>
</file>

<file path=ppt/slideLayouts/_rels/slideLayout7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554.xml"/><Relationship Id="rId7" Type="http://schemas.openxmlformats.org/officeDocument/2006/relationships/slideMaster" Target="../slideMasters/slideMaster1.xml"/><Relationship Id="rId2" Type="http://schemas.openxmlformats.org/officeDocument/2006/relationships/tags" Target="../tags/tag553.xml"/><Relationship Id="rId1" Type="http://schemas.openxmlformats.org/officeDocument/2006/relationships/tags" Target="../tags/tag552.xml"/><Relationship Id="rId6" Type="http://schemas.openxmlformats.org/officeDocument/2006/relationships/tags" Target="../tags/tag557.xml"/><Relationship Id="rId5" Type="http://schemas.openxmlformats.org/officeDocument/2006/relationships/tags" Target="../tags/tag556.xml"/><Relationship Id="rId4" Type="http://schemas.openxmlformats.org/officeDocument/2006/relationships/tags" Target="../tags/tag555.xml"/></Relationships>
</file>

<file path=ppt/slideLayouts/_rels/slideLayout8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560.xml"/><Relationship Id="rId7" Type="http://schemas.openxmlformats.org/officeDocument/2006/relationships/slideMaster" Target="../slideMasters/slideMaster1.xml"/><Relationship Id="rId2" Type="http://schemas.openxmlformats.org/officeDocument/2006/relationships/tags" Target="../tags/tag559.xml"/><Relationship Id="rId1" Type="http://schemas.openxmlformats.org/officeDocument/2006/relationships/tags" Target="../tags/tag558.xml"/><Relationship Id="rId6" Type="http://schemas.openxmlformats.org/officeDocument/2006/relationships/tags" Target="../tags/tag563.xml"/><Relationship Id="rId5" Type="http://schemas.openxmlformats.org/officeDocument/2006/relationships/tags" Target="../tags/tag562.xml"/><Relationship Id="rId4" Type="http://schemas.openxmlformats.org/officeDocument/2006/relationships/tags" Target="../tags/tag561.xml"/></Relationships>
</file>

<file path=ppt/slideLayouts/_rels/slideLayout8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566.xml"/><Relationship Id="rId7" Type="http://schemas.openxmlformats.org/officeDocument/2006/relationships/slideMaster" Target="../slideMasters/slideMaster1.xml"/><Relationship Id="rId2" Type="http://schemas.openxmlformats.org/officeDocument/2006/relationships/tags" Target="../tags/tag565.xml"/><Relationship Id="rId1" Type="http://schemas.openxmlformats.org/officeDocument/2006/relationships/tags" Target="../tags/tag564.xml"/><Relationship Id="rId6" Type="http://schemas.openxmlformats.org/officeDocument/2006/relationships/tags" Target="../tags/tag569.xml"/><Relationship Id="rId5" Type="http://schemas.openxmlformats.org/officeDocument/2006/relationships/tags" Target="../tags/tag568.xml"/><Relationship Id="rId4" Type="http://schemas.openxmlformats.org/officeDocument/2006/relationships/tags" Target="../tags/tag567.xml"/></Relationships>
</file>

<file path=ppt/slideLayouts/_rels/slideLayout82.xml.rels><?xml version="1.0" encoding="UTF-8" standalone="yes"?>
<Relationships xmlns="http://schemas.openxmlformats.org/package/2006/relationships"><Relationship Id="rId8" Type="http://schemas.openxmlformats.org/officeDocument/2006/relationships/tags" Target="../tags/tag577.xml"/><Relationship Id="rId3" Type="http://schemas.openxmlformats.org/officeDocument/2006/relationships/tags" Target="../tags/tag572.xml"/><Relationship Id="rId7" Type="http://schemas.openxmlformats.org/officeDocument/2006/relationships/tags" Target="../tags/tag576.xml"/><Relationship Id="rId2" Type="http://schemas.openxmlformats.org/officeDocument/2006/relationships/tags" Target="../tags/tag571.xml"/><Relationship Id="rId1" Type="http://schemas.openxmlformats.org/officeDocument/2006/relationships/tags" Target="../tags/tag570.xml"/><Relationship Id="rId6" Type="http://schemas.openxmlformats.org/officeDocument/2006/relationships/tags" Target="../tags/tag575.xml"/><Relationship Id="rId5" Type="http://schemas.openxmlformats.org/officeDocument/2006/relationships/tags" Target="../tags/tag574.xml"/><Relationship Id="rId10" Type="http://schemas.openxmlformats.org/officeDocument/2006/relationships/image" Target="../media/image7.png"/><Relationship Id="rId4" Type="http://schemas.openxmlformats.org/officeDocument/2006/relationships/tags" Target="../tags/tag573.xml"/><Relationship Id="rId9"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3" Type="http://schemas.openxmlformats.org/officeDocument/2006/relationships/tags" Target="../tags/tag580.xml"/><Relationship Id="rId2" Type="http://schemas.openxmlformats.org/officeDocument/2006/relationships/tags" Target="../tags/tag579.xml"/><Relationship Id="rId1" Type="http://schemas.openxmlformats.org/officeDocument/2006/relationships/tags" Target="../tags/tag578.xml"/><Relationship Id="rId4"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3" Type="http://schemas.openxmlformats.org/officeDocument/2006/relationships/tags" Target="../tags/tag583.xml"/><Relationship Id="rId2" Type="http://schemas.openxmlformats.org/officeDocument/2006/relationships/tags" Target="../tags/tag582.xml"/><Relationship Id="rId1" Type="http://schemas.openxmlformats.org/officeDocument/2006/relationships/tags" Target="../tags/tag581.xml"/><Relationship Id="rId4"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8" Type="http://schemas.openxmlformats.org/officeDocument/2006/relationships/tags" Target="../tags/tag591.xml"/><Relationship Id="rId13" Type="http://schemas.openxmlformats.org/officeDocument/2006/relationships/tags" Target="../tags/tag596.xml"/><Relationship Id="rId18" Type="http://schemas.openxmlformats.org/officeDocument/2006/relationships/tags" Target="../tags/tag601.xml"/><Relationship Id="rId3" Type="http://schemas.openxmlformats.org/officeDocument/2006/relationships/tags" Target="../tags/tag586.xml"/><Relationship Id="rId21" Type="http://schemas.openxmlformats.org/officeDocument/2006/relationships/image" Target="../media/image3.png"/><Relationship Id="rId7" Type="http://schemas.openxmlformats.org/officeDocument/2006/relationships/tags" Target="../tags/tag590.xml"/><Relationship Id="rId12" Type="http://schemas.openxmlformats.org/officeDocument/2006/relationships/tags" Target="../tags/tag595.xml"/><Relationship Id="rId17" Type="http://schemas.openxmlformats.org/officeDocument/2006/relationships/tags" Target="../tags/tag600.xml"/><Relationship Id="rId2" Type="http://schemas.openxmlformats.org/officeDocument/2006/relationships/tags" Target="../tags/tag585.xml"/><Relationship Id="rId16" Type="http://schemas.openxmlformats.org/officeDocument/2006/relationships/tags" Target="../tags/tag599.xml"/><Relationship Id="rId20" Type="http://schemas.openxmlformats.org/officeDocument/2006/relationships/image" Target="../media/image1.png"/><Relationship Id="rId1" Type="http://schemas.openxmlformats.org/officeDocument/2006/relationships/tags" Target="../tags/tag584.xml"/><Relationship Id="rId6" Type="http://schemas.openxmlformats.org/officeDocument/2006/relationships/tags" Target="../tags/tag589.xml"/><Relationship Id="rId11" Type="http://schemas.openxmlformats.org/officeDocument/2006/relationships/tags" Target="../tags/tag594.xml"/><Relationship Id="rId5" Type="http://schemas.openxmlformats.org/officeDocument/2006/relationships/tags" Target="../tags/tag588.xml"/><Relationship Id="rId15" Type="http://schemas.openxmlformats.org/officeDocument/2006/relationships/tags" Target="../tags/tag598.xml"/><Relationship Id="rId10" Type="http://schemas.openxmlformats.org/officeDocument/2006/relationships/tags" Target="../tags/tag593.xml"/><Relationship Id="rId19" Type="http://schemas.openxmlformats.org/officeDocument/2006/relationships/slideMaster" Target="../slideMasters/slideMaster1.xml"/><Relationship Id="rId4" Type="http://schemas.openxmlformats.org/officeDocument/2006/relationships/tags" Target="../tags/tag587.xml"/><Relationship Id="rId9" Type="http://schemas.openxmlformats.org/officeDocument/2006/relationships/tags" Target="../tags/tag592.xml"/><Relationship Id="rId14" Type="http://schemas.openxmlformats.org/officeDocument/2006/relationships/tags" Target="../tags/tag597.xml"/><Relationship Id="rId22" Type="http://schemas.openxmlformats.org/officeDocument/2006/relationships/image" Target="../media/image6.png"/></Relationships>
</file>

<file path=ppt/slideLayouts/_rels/slideLayout8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604.xml"/><Relationship Id="rId7" Type="http://schemas.openxmlformats.org/officeDocument/2006/relationships/slideMaster" Target="../slideMasters/slideMaster1.xml"/><Relationship Id="rId2" Type="http://schemas.openxmlformats.org/officeDocument/2006/relationships/tags" Target="../tags/tag603.xml"/><Relationship Id="rId1" Type="http://schemas.openxmlformats.org/officeDocument/2006/relationships/tags" Target="../tags/tag602.xml"/><Relationship Id="rId6" Type="http://schemas.openxmlformats.org/officeDocument/2006/relationships/tags" Target="../tags/tag607.xml"/><Relationship Id="rId5" Type="http://schemas.openxmlformats.org/officeDocument/2006/relationships/tags" Target="../tags/tag606.xml"/><Relationship Id="rId4" Type="http://schemas.openxmlformats.org/officeDocument/2006/relationships/tags" Target="../tags/tag605.xml"/><Relationship Id="rId9" Type="http://schemas.openxmlformats.org/officeDocument/2006/relationships/image" Target="../media/image7.png"/></Relationships>
</file>

<file path=ppt/slideLayouts/_rels/slideLayout88.xml.rels><?xml version="1.0" encoding="UTF-8" standalone="yes"?>
<Relationships xmlns="http://schemas.openxmlformats.org/package/2006/relationships"><Relationship Id="rId8" Type="http://schemas.openxmlformats.org/officeDocument/2006/relationships/tags" Target="../tags/tag615.xml"/><Relationship Id="rId13" Type="http://schemas.openxmlformats.org/officeDocument/2006/relationships/slideMaster" Target="../slideMasters/slideMaster1.xml"/><Relationship Id="rId3" Type="http://schemas.openxmlformats.org/officeDocument/2006/relationships/tags" Target="../tags/tag610.xml"/><Relationship Id="rId7" Type="http://schemas.openxmlformats.org/officeDocument/2006/relationships/tags" Target="../tags/tag614.xml"/><Relationship Id="rId12" Type="http://schemas.openxmlformats.org/officeDocument/2006/relationships/tags" Target="../tags/tag619.xml"/><Relationship Id="rId2" Type="http://schemas.openxmlformats.org/officeDocument/2006/relationships/tags" Target="../tags/tag609.xml"/><Relationship Id="rId1" Type="http://schemas.openxmlformats.org/officeDocument/2006/relationships/tags" Target="../tags/tag608.xml"/><Relationship Id="rId6" Type="http://schemas.openxmlformats.org/officeDocument/2006/relationships/tags" Target="../tags/tag613.xml"/><Relationship Id="rId11" Type="http://schemas.openxmlformats.org/officeDocument/2006/relationships/tags" Target="../tags/tag618.xml"/><Relationship Id="rId5" Type="http://schemas.openxmlformats.org/officeDocument/2006/relationships/tags" Target="../tags/tag612.xml"/><Relationship Id="rId10" Type="http://schemas.openxmlformats.org/officeDocument/2006/relationships/tags" Target="../tags/tag617.xml"/><Relationship Id="rId4" Type="http://schemas.openxmlformats.org/officeDocument/2006/relationships/tags" Target="../tags/tag611.xml"/><Relationship Id="rId9" Type="http://schemas.openxmlformats.org/officeDocument/2006/relationships/tags" Target="../tags/tag616.xml"/><Relationship Id="rId14" Type="http://schemas.openxmlformats.org/officeDocument/2006/relationships/image" Target="../media/image8.png"/></Relationships>
</file>

<file path=ppt/slideLayouts/_rels/slideLayout8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622.xml"/><Relationship Id="rId7" Type="http://schemas.openxmlformats.org/officeDocument/2006/relationships/slideMaster" Target="../slideMasters/slideMaster1.xml"/><Relationship Id="rId2" Type="http://schemas.openxmlformats.org/officeDocument/2006/relationships/tags" Target="../tags/tag621.xml"/><Relationship Id="rId1" Type="http://schemas.openxmlformats.org/officeDocument/2006/relationships/tags" Target="../tags/tag620.xml"/><Relationship Id="rId6" Type="http://schemas.openxmlformats.org/officeDocument/2006/relationships/tags" Target="../tags/tag625.xml"/><Relationship Id="rId5" Type="http://schemas.openxmlformats.org/officeDocument/2006/relationships/tags" Target="../tags/tag624.xml"/><Relationship Id="rId4" Type="http://schemas.openxmlformats.org/officeDocument/2006/relationships/tags" Target="../tags/tag623.xml"/></Relationships>
</file>

<file path=ppt/slideLayouts/_rels/slideLayout9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628.xml"/><Relationship Id="rId7" Type="http://schemas.openxmlformats.org/officeDocument/2006/relationships/slideMaster" Target="../slideMasters/slideMaster1.xml"/><Relationship Id="rId2" Type="http://schemas.openxmlformats.org/officeDocument/2006/relationships/tags" Target="../tags/tag627.xml"/><Relationship Id="rId1" Type="http://schemas.openxmlformats.org/officeDocument/2006/relationships/tags" Target="../tags/tag626.xml"/><Relationship Id="rId6" Type="http://schemas.openxmlformats.org/officeDocument/2006/relationships/tags" Target="../tags/tag631.xml"/><Relationship Id="rId5" Type="http://schemas.openxmlformats.org/officeDocument/2006/relationships/tags" Target="../tags/tag630.xml"/><Relationship Id="rId4" Type="http://schemas.openxmlformats.org/officeDocument/2006/relationships/tags" Target="../tags/tag629.xml"/></Relationships>
</file>

<file path=ppt/slideLayouts/_rels/slideLayout9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634.xml"/><Relationship Id="rId7" Type="http://schemas.openxmlformats.org/officeDocument/2006/relationships/slideMaster" Target="../slideMasters/slideMaster1.xml"/><Relationship Id="rId2" Type="http://schemas.openxmlformats.org/officeDocument/2006/relationships/tags" Target="../tags/tag633.xml"/><Relationship Id="rId1" Type="http://schemas.openxmlformats.org/officeDocument/2006/relationships/tags" Target="../tags/tag632.xml"/><Relationship Id="rId6" Type="http://schemas.openxmlformats.org/officeDocument/2006/relationships/tags" Target="../tags/tag637.xml"/><Relationship Id="rId5" Type="http://schemas.openxmlformats.org/officeDocument/2006/relationships/tags" Target="../tags/tag636.xml"/><Relationship Id="rId4" Type="http://schemas.openxmlformats.org/officeDocument/2006/relationships/tags" Target="../tags/tag635.xml"/></Relationships>
</file>

<file path=ppt/slideLayouts/_rels/slideLayout9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640.xml"/><Relationship Id="rId7" Type="http://schemas.openxmlformats.org/officeDocument/2006/relationships/slideMaster" Target="../slideMasters/slideMaster1.xml"/><Relationship Id="rId2" Type="http://schemas.openxmlformats.org/officeDocument/2006/relationships/tags" Target="../tags/tag639.xml"/><Relationship Id="rId1" Type="http://schemas.openxmlformats.org/officeDocument/2006/relationships/tags" Target="../tags/tag638.xml"/><Relationship Id="rId6" Type="http://schemas.openxmlformats.org/officeDocument/2006/relationships/tags" Target="../tags/tag643.xml"/><Relationship Id="rId5" Type="http://schemas.openxmlformats.org/officeDocument/2006/relationships/tags" Target="../tags/tag642.xml"/><Relationship Id="rId4" Type="http://schemas.openxmlformats.org/officeDocument/2006/relationships/tags" Target="../tags/tag641.xml"/></Relationships>
</file>

<file path=ppt/slideLayouts/_rels/slideLayout93.xml.rels><?xml version="1.0" encoding="UTF-8" standalone="yes"?>
<Relationships xmlns="http://schemas.openxmlformats.org/package/2006/relationships"><Relationship Id="rId8" Type="http://schemas.openxmlformats.org/officeDocument/2006/relationships/tags" Target="../tags/tag651.xml"/><Relationship Id="rId3" Type="http://schemas.openxmlformats.org/officeDocument/2006/relationships/tags" Target="../tags/tag646.xml"/><Relationship Id="rId7" Type="http://schemas.openxmlformats.org/officeDocument/2006/relationships/tags" Target="../tags/tag650.xml"/><Relationship Id="rId2" Type="http://schemas.openxmlformats.org/officeDocument/2006/relationships/tags" Target="../tags/tag645.xml"/><Relationship Id="rId1" Type="http://schemas.openxmlformats.org/officeDocument/2006/relationships/tags" Target="../tags/tag644.xml"/><Relationship Id="rId6" Type="http://schemas.openxmlformats.org/officeDocument/2006/relationships/tags" Target="../tags/tag649.xml"/><Relationship Id="rId5" Type="http://schemas.openxmlformats.org/officeDocument/2006/relationships/tags" Target="../tags/tag648.xml"/><Relationship Id="rId10" Type="http://schemas.openxmlformats.org/officeDocument/2006/relationships/image" Target="../media/image7.png"/><Relationship Id="rId4" Type="http://schemas.openxmlformats.org/officeDocument/2006/relationships/tags" Target="../tags/tag647.xml"/><Relationship Id="rId9"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3" Type="http://schemas.openxmlformats.org/officeDocument/2006/relationships/tags" Target="../tags/tag654.xml"/><Relationship Id="rId2" Type="http://schemas.openxmlformats.org/officeDocument/2006/relationships/tags" Target="../tags/tag653.xml"/><Relationship Id="rId1" Type="http://schemas.openxmlformats.org/officeDocument/2006/relationships/tags" Target="../tags/tag652.xml"/><Relationship Id="rId4"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3" Type="http://schemas.openxmlformats.org/officeDocument/2006/relationships/tags" Target="../tags/tag657.xml"/><Relationship Id="rId2" Type="http://schemas.openxmlformats.org/officeDocument/2006/relationships/tags" Target="../tags/tag656.xml"/><Relationship Id="rId1" Type="http://schemas.openxmlformats.org/officeDocument/2006/relationships/tags" Target="../tags/tag655.xml"/><Relationship Id="rId4"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8" Type="http://schemas.openxmlformats.org/officeDocument/2006/relationships/tags" Target="../tags/tag665.xml"/><Relationship Id="rId13" Type="http://schemas.openxmlformats.org/officeDocument/2006/relationships/tags" Target="../tags/tag670.xml"/><Relationship Id="rId18" Type="http://schemas.openxmlformats.org/officeDocument/2006/relationships/tags" Target="../tags/tag675.xml"/><Relationship Id="rId3" Type="http://schemas.openxmlformats.org/officeDocument/2006/relationships/tags" Target="../tags/tag660.xml"/><Relationship Id="rId21" Type="http://schemas.openxmlformats.org/officeDocument/2006/relationships/image" Target="../media/image3.png"/><Relationship Id="rId7" Type="http://schemas.openxmlformats.org/officeDocument/2006/relationships/tags" Target="../tags/tag664.xml"/><Relationship Id="rId12" Type="http://schemas.openxmlformats.org/officeDocument/2006/relationships/tags" Target="../tags/tag669.xml"/><Relationship Id="rId17" Type="http://schemas.openxmlformats.org/officeDocument/2006/relationships/tags" Target="../tags/tag674.xml"/><Relationship Id="rId2" Type="http://schemas.openxmlformats.org/officeDocument/2006/relationships/tags" Target="../tags/tag659.xml"/><Relationship Id="rId16" Type="http://schemas.openxmlformats.org/officeDocument/2006/relationships/tags" Target="../tags/tag673.xml"/><Relationship Id="rId20" Type="http://schemas.openxmlformats.org/officeDocument/2006/relationships/image" Target="../media/image1.png"/><Relationship Id="rId1" Type="http://schemas.openxmlformats.org/officeDocument/2006/relationships/tags" Target="../tags/tag658.xml"/><Relationship Id="rId6" Type="http://schemas.openxmlformats.org/officeDocument/2006/relationships/tags" Target="../tags/tag663.xml"/><Relationship Id="rId11" Type="http://schemas.openxmlformats.org/officeDocument/2006/relationships/tags" Target="../tags/tag668.xml"/><Relationship Id="rId5" Type="http://schemas.openxmlformats.org/officeDocument/2006/relationships/tags" Target="../tags/tag662.xml"/><Relationship Id="rId15" Type="http://schemas.openxmlformats.org/officeDocument/2006/relationships/tags" Target="../tags/tag672.xml"/><Relationship Id="rId10" Type="http://schemas.openxmlformats.org/officeDocument/2006/relationships/tags" Target="../tags/tag667.xml"/><Relationship Id="rId19" Type="http://schemas.openxmlformats.org/officeDocument/2006/relationships/slideMaster" Target="../slideMasters/slideMaster1.xml"/><Relationship Id="rId4" Type="http://schemas.openxmlformats.org/officeDocument/2006/relationships/tags" Target="../tags/tag661.xml"/><Relationship Id="rId9" Type="http://schemas.openxmlformats.org/officeDocument/2006/relationships/tags" Target="../tags/tag666.xml"/><Relationship Id="rId14" Type="http://schemas.openxmlformats.org/officeDocument/2006/relationships/tags" Target="../tags/tag671.xml"/><Relationship Id="rId22" Type="http://schemas.openxmlformats.org/officeDocument/2006/relationships/image" Target="../media/image6.png"/></Relationships>
</file>

<file path=ppt/slideLayouts/_rels/slideLayout9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678.xml"/><Relationship Id="rId7" Type="http://schemas.openxmlformats.org/officeDocument/2006/relationships/slideMaster" Target="../slideMasters/slideMaster1.xml"/><Relationship Id="rId2" Type="http://schemas.openxmlformats.org/officeDocument/2006/relationships/tags" Target="../tags/tag677.xml"/><Relationship Id="rId1" Type="http://schemas.openxmlformats.org/officeDocument/2006/relationships/tags" Target="../tags/tag676.xml"/><Relationship Id="rId6" Type="http://schemas.openxmlformats.org/officeDocument/2006/relationships/tags" Target="../tags/tag681.xml"/><Relationship Id="rId5" Type="http://schemas.openxmlformats.org/officeDocument/2006/relationships/tags" Target="../tags/tag680.xml"/><Relationship Id="rId4" Type="http://schemas.openxmlformats.org/officeDocument/2006/relationships/tags" Target="../tags/tag679.xml"/><Relationship Id="rId9" Type="http://schemas.openxmlformats.org/officeDocument/2006/relationships/image" Target="../media/image7.png"/></Relationships>
</file>

<file path=ppt/slideLayouts/_rels/slideLayout98.xml.rels><?xml version="1.0" encoding="UTF-8" standalone="yes"?>
<Relationships xmlns="http://schemas.openxmlformats.org/package/2006/relationships"><Relationship Id="rId8" Type="http://schemas.openxmlformats.org/officeDocument/2006/relationships/tags" Target="../tags/tag689.xml"/><Relationship Id="rId13" Type="http://schemas.openxmlformats.org/officeDocument/2006/relationships/slideMaster" Target="../slideMasters/slideMaster1.xml"/><Relationship Id="rId3" Type="http://schemas.openxmlformats.org/officeDocument/2006/relationships/tags" Target="../tags/tag684.xml"/><Relationship Id="rId7" Type="http://schemas.openxmlformats.org/officeDocument/2006/relationships/tags" Target="../tags/tag688.xml"/><Relationship Id="rId12" Type="http://schemas.openxmlformats.org/officeDocument/2006/relationships/tags" Target="../tags/tag693.xml"/><Relationship Id="rId2" Type="http://schemas.openxmlformats.org/officeDocument/2006/relationships/tags" Target="../tags/tag683.xml"/><Relationship Id="rId1" Type="http://schemas.openxmlformats.org/officeDocument/2006/relationships/tags" Target="../tags/tag682.xml"/><Relationship Id="rId6" Type="http://schemas.openxmlformats.org/officeDocument/2006/relationships/tags" Target="../tags/tag687.xml"/><Relationship Id="rId11" Type="http://schemas.openxmlformats.org/officeDocument/2006/relationships/tags" Target="../tags/tag692.xml"/><Relationship Id="rId5" Type="http://schemas.openxmlformats.org/officeDocument/2006/relationships/tags" Target="../tags/tag686.xml"/><Relationship Id="rId10" Type="http://schemas.openxmlformats.org/officeDocument/2006/relationships/tags" Target="../tags/tag691.xml"/><Relationship Id="rId4" Type="http://schemas.openxmlformats.org/officeDocument/2006/relationships/tags" Target="../tags/tag685.xml"/><Relationship Id="rId9" Type="http://schemas.openxmlformats.org/officeDocument/2006/relationships/tags" Target="../tags/tag690.xml"/><Relationship Id="rId14" Type="http://schemas.openxmlformats.org/officeDocument/2006/relationships/image" Target="../media/image8.png"/></Relationships>
</file>

<file path=ppt/slideLayouts/_rels/slideLayout9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696.xml"/><Relationship Id="rId7" Type="http://schemas.openxmlformats.org/officeDocument/2006/relationships/slideMaster" Target="../slideMasters/slideMaster1.xml"/><Relationship Id="rId2" Type="http://schemas.openxmlformats.org/officeDocument/2006/relationships/tags" Target="../tags/tag695.xml"/><Relationship Id="rId1" Type="http://schemas.openxmlformats.org/officeDocument/2006/relationships/tags" Target="../tags/tag694.xml"/><Relationship Id="rId6" Type="http://schemas.openxmlformats.org/officeDocument/2006/relationships/tags" Target="../tags/tag699.xml"/><Relationship Id="rId5" Type="http://schemas.openxmlformats.org/officeDocument/2006/relationships/tags" Target="../tags/tag698.xml"/><Relationship Id="rId4" Type="http://schemas.openxmlformats.org/officeDocument/2006/relationships/tags" Target="../tags/tag697.xml"/></Relationships>
</file>

<file path=ppt/slideLayouts/_rels/slideLayout10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702.xml"/><Relationship Id="rId7" Type="http://schemas.openxmlformats.org/officeDocument/2006/relationships/slideMaster" Target="../slideMasters/slideMaster1.xml"/><Relationship Id="rId2" Type="http://schemas.openxmlformats.org/officeDocument/2006/relationships/tags" Target="../tags/tag701.xml"/><Relationship Id="rId1" Type="http://schemas.openxmlformats.org/officeDocument/2006/relationships/tags" Target="../tags/tag700.xml"/><Relationship Id="rId6" Type="http://schemas.openxmlformats.org/officeDocument/2006/relationships/tags" Target="../tags/tag705.xml"/><Relationship Id="rId5" Type="http://schemas.openxmlformats.org/officeDocument/2006/relationships/tags" Target="../tags/tag704.xml"/><Relationship Id="rId4" Type="http://schemas.openxmlformats.org/officeDocument/2006/relationships/tags" Target="../tags/tag703.xml"/></Relationships>
</file>

<file path=ppt/slideLayouts/_rels/slideLayout10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708.xml"/><Relationship Id="rId7" Type="http://schemas.openxmlformats.org/officeDocument/2006/relationships/slideMaster" Target="../slideMasters/slideMaster1.xml"/><Relationship Id="rId2" Type="http://schemas.openxmlformats.org/officeDocument/2006/relationships/tags" Target="../tags/tag707.xml"/><Relationship Id="rId1" Type="http://schemas.openxmlformats.org/officeDocument/2006/relationships/tags" Target="../tags/tag706.xml"/><Relationship Id="rId6" Type="http://schemas.openxmlformats.org/officeDocument/2006/relationships/tags" Target="../tags/tag711.xml"/><Relationship Id="rId5" Type="http://schemas.openxmlformats.org/officeDocument/2006/relationships/tags" Target="../tags/tag710.xml"/><Relationship Id="rId4" Type="http://schemas.openxmlformats.org/officeDocument/2006/relationships/tags" Target="../tags/tag709.xml"/></Relationships>
</file>

<file path=ppt/slideLayouts/_rels/slideLayout10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714.xml"/><Relationship Id="rId7" Type="http://schemas.openxmlformats.org/officeDocument/2006/relationships/slideMaster" Target="../slideMasters/slideMaster1.xml"/><Relationship Id="rId2" Type="http://schemas.openxmlformats.org/officeDocument/2006/relationships/tags" Target="../tags/tag713.xml"/><Relationship Id="rId1" Type="http://schemas.openxmlformats.org/officeDocument/2006/relationships/tags" Target="../tags/tag712.xml"/><Relationship Id="rId6" Type="http://schemas.openxmlformats.org/officeDocument/2006/relationships/tags" Target="../tags/tag717.xml"/><Relationship Id="rId5" Type="http://schemas.openxmlformats.org/officeDocument/2006/relationships/tags" Target="../tags/tag716.xml"/><Relationship Id="rId4" Type="http://schemas.openxmlformats.org/officeDocument/2006/relationships/tags" Target="../tags/tag715.xml"/></Relationships>
</file>

<file path=ppt/slideLayouts/_rels/slideLayout103.xml.rels><?xml version="1.0" encoding="UTF-8" standalone="yes"?>
<Relationships xmlns="http://schemas.openxmlformats.org/package/2006/relationships"><Relationship Id="rId8" Type="http://schemas.openxmlformats.org/officeDocument/2006/relationships/tags" Target="../tags/tag725.xml"/><Relationship Id="rId3" Type="http://schemas.openxmlformats.org/officeDocument/2006/relationships/tags" Target="../tags/tag720.xml"/><Relationship Id="rId7" Type="http://schemas.openxmlformats.org/officeDocument/2006/relationships/tags" Target="../tags/tag724.xml"/><Relationship Id="rId2" Type="http://schemas.openxmlformats.org/officeDocument/2006/relationships/tags" Target="../tags/tag719.xml"/><Relationship Id="rId1" Type="http://schemas.openxmlformats.org/officeDocument/2006/relationships/tags" Target="../tags/tag718.xml"/><Relationship Id="rId6" Type="http://schemas.openxmlformats.org/officeDocument/2006/relationships/tags" Target="../tags/tag723.xml"/><Relationship Id="rId5" Type="http://schemas.openxmlformats.org/officeDocument/2006/relationships/tags" Target="../tags/tag722.xml"/><Relationship Id="rId10" Type="http://schemas.openxmlformats.org/officeDocument/2006/relationships/image" Target="../media/image7.png"/><Relationship Id="rId4" Type="http://schemas.openxmlformats.org/officeDocument/2006/relationships/tags" Target="../tags/tag721.xml"/><Relationship Id="rId9" Type="http://schemas.openxmlformats.org/officeDocument/2006/relationships/slideMaster" Target="../slideMasters/slideMaster1.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5.xml.rels><?xml version="1.0" encoding="UTF-8" standalone="yes"?>
<Relationships xmlns="http://schemas.openxmlformats.org/package/2006/relationships"><Relationship Id="rId3" Type="http://schemas.openxmlformats.org/officeDocument/2006/relationships/tags" Target="../tags/tag728.xml"/><Relationship Id="rId2" Type="http://schemas.openxmlformats.org/officeDocument/2006/relationships/tags" Target="../tags/tag727.xml"/><Relationship Id="rId1" Type="http://schemas.openxmlformats.org/officeDocument/2006/relationships/tags" Target="../tags/tag726.xml"/><Relationship Id="rId4" Type="http://schemas.openxmlformats.org/officeDocument/2006/relationships/slideMaster" Target="../slideMasters/slideMaster1.xml"/></Relationships>
</file>

<file path=ppt/slideLayouts/_rels/slideLayout106.xml.rels><?xml version="1.0" encoding="UTF-8" standalone="yes"?>
<Relationships xmlns="http://schemas.openxmlformats.org/package/2006/relationships"><Relationship Id="rId3" Type="http://schemas.openxmlformats.org/officeDocument/2006/relationships/tags" Target="../tags/tag731.xml"/><Relationship Id="rId2" Type="http://schemas.openxmlformats.org/officeDocument/2006/relationships/tags" Target="../tags/tag730.xml"/><Relationship Id="rId1" Type="http://schemas.openxmlformats.org/officeDocument/2006/relationships/tags" Target="../tags/tag729.xml"/><Relationship Id="rId4" Type="http://schemas.openxmlformats.org/officeDocument/2006/relationships/slideMaster" Target="../slideMasters/slideMaster1.xml"/></Relationships>
</file>

<file path=ppt/slideLayouts/_rels/slideLayout107.xml.rels><?xml version="1.0" encoding="UTF-8" standalone="yes"?>
<Relationships xmlns="http://schemas.openxmlformats.org/package/2006/relationships"><Relationship Id="rId8" Type="http://schemas.openxmlformats.org/officeDocument/2006/relationships/tags" Target="../tags/tag739.xml"/><Relationship Id="rId13" Type="http://schemas.openxmlformats.org/officeDocument/2006/relationships/tags" Target="../tags/tag744.xml"/><Relationship Id="rId18" Type="http://schemas.openxmlformats.org/officeDocument/2006/relationships/tags" Target="../tags/tag749.xml"/><Relationship Id="rId3" Type="http://schemas.openxmlformats.org/officeDocument/2006/relationships/tags" Target="../tags/tag734.xml"/><Relationship Id="rId21" Type="http://schemas.openxmlformats.org/officeDocument/2006/relationships/image" Target="../media/image3.png"/><Relationship Id="rId7" Type="http://schemas.openxmlformats.org/officeDocument/2006/relationships/tags" Target="../tags/tag738.xml"/><Relationship Id="rId12" Type="http://schemas.openxmlformats.org/officeDocument/2006/relationships/tags" Target="../tags/tag743.xml"/><Relationship Id="rId17" Type="http://schemas.openxmlformats.org/officeDocument/2006/relationships/tags" Target="../tags/tag748.xml"/><Relationship Id="rId2" Type="http://schemas.openxmlformats.org/officeDocument/2006/relationships/tags" Target="../tags/tag733.xml"/><Relationship Id="rId16" Type="http://schemas.openxmlformats.org/officeDocument/2006/relationships/tags" Target="../tags/tag747.xml"/><Relationship Id="rId20" Type="http://schemas.openxmlformats.org/officeDocument/2006/relationships/image" Target="../media/image1.png"/><Relationship Id="rId1" Type="http://schemas.openxmlformats.org/officeDocument/2006/relationships/tags" Target="../tags/tag732.xml"/><Relationship Id="rId6" Type="http://schemas.openxmlformats.org/officeDocument/2006/relationships/tags" Target="../tags/tag737.xml"/><Relationship Id="rId11" Type="http://schemas.openxmlformats.org/officeDocument/2006/relationships/tags" Target="../tags/tag742.xml"/><Relationship Id="rId5" Type="http://schemas.openxmlformats.org/officeDocument/2006/relationships/tags" Target="../tags/tag736.xml"/><Relationship Id="rId15" Type="http://schemas.openxmlformats.org/officeDocument/2006/relationships/tags" Target="../tags/tag746.xml"/><Relationship Id="rId10" Type="http://schemas.openxmlformats.org/officeDocument/2006/relationships/tags" Target="../tags/tag741.xml"/><Relationship Id="rId19" Type="http://schemas.openxmlformats.org/officeDocument/2006/relationships/slideMaster" Target="../slideMasters/slideMaster1.xml"/><Relationship Id="rId4" Type="http://schemas.openxmlformats.org/officeDocument/2006/relationships/tags" Target="../tags/tag735.xml"/><Relationship Id="rId9" Type="http://schemas.openxmlformats.org/officeDocument/2006/relationships/tags" Target="../tags/tag740.xml"/><Relationship Id="rId14" Type="http://schemas.openxmlformats.org/officeDocument/2006/relationships/tags" Target="../tags/tag745.xml"/><Relationship Id="rId22" Type="http://schemas.openxmlformats.org/officeDocument/2006/relationships/image" Target="../media/image6.png"/></Relationships>
</file>

<file path=ppt/slideLayouts/_rels/slideLayout10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752.xml"/><Relationship Id="rId7" Type="http://schemas.openxmlformats.org/officeDocument/2006/relationships/slideMaster" Target="../slideMasters/slideMaster1.xml"/><Relationship Id="rId2" Type="http://schemas.openxmlformats.org/officeDocument/2006/relationships/tags" Target="../tags/tag751.xml"/><Relationship Id="rId1" Type="http://schemas.openxmlformats.org/officeDocument/2006/relationships/tags" Target="../tags/tag750.xml"/><Relationship Id="rId6" Type="http://schemas.openxmlformats.org/officeDocument/2006/relationships/tags" Target="../tags/tag755.xml"/><Relationship Id="rId5" Type="http://schemas.openxmlformats.org/officeDocument/2006/relationships/tags" Target="../tags/tag754.xml"/><Relationship Id="rId4" Type="http://schemas.openxmlformats.org/officeDocument/2006/relationships/tags" Target="../tags/tag753.xml"/><Relationship Id="rId9" Type="http://schemas.openxmlformats.org/officeDocument/2006/relationships/image" Target="../media/image7.png"/></Relationships>
</file>

<file path=ppt/slideLayouts/_rels/slideLayout109.xml.rels><?xml version="1.0" encoding="UTF-8" standalone="yes"?>
<Relationships xmlns="http://schemas.openxmlformats.org/package/2006/relationships"><Relationship Id="rId8" Type="http://schemas.openxmlformats.org/officeDocument/2006/relationships/tags" Target="../tags/tag763.xml"/><Relationship Id="rId13" Type="http://schemas.openxmlformats.org/officeDocument/2006/relationships/slideMaster" Target="../slideMasters/slideMaster1.xml"/><Relationship Id="rId3" Type="http://schemas.openxmlformats.org/officeDocument/2006/relationships/tags" Target="../tags/tag758.xml"/><Relationship Id="rId7" Type="http://schemas.openxmlformats.org/officeDocument/2006/relationships/tags" Target="../tags/tag762.xml"/><Relationship Id="rId12" Type="http://schemas.openxmlformats.org/officeDocument/2006/relationships/tags" Target="../tags/tag767.xml"/><Relationship Id="rId2" Type="http://schemas.openxmlformats.org/officeDocument/2006/relationships/tags" Target="../tags/tag757.xml"/><Relationship Id="rId1" Type="http://schemas.openxmlformats.org/officeDocument/2006/relationships/tags" Target="../tags/tag756.xml"/><Relationship Id="rId6" Type="http://schemas.openxmlformats.org/officeDocument/2006/relationships/tags" Target="../tags/tag761.xml"/><Relationship Id="rId11" Type="http://schemas.openxmlformats.org/officeDocument/2006/relationships/tags" Target="../tags/tag766.xml"/><Relationship Id="rId5" Type="http://schemas.openxmlformats.org/officeDocument/2006/relationships/tags" Target="../tags/tag760.xml"/><Relationship Id="rId10" Type="http://schemas.openxmlformats.org/officeDocument/2006/relationships/tags" Target="../tags/tag765.xml"/><Relationship Id="rId4" Type="http://schemas.openxmlformats.org/officeDocument/2006/relationships/tags" Target="../tags/tag759.xml"/><Relationship Id="rId9" Type="http://schemas.openxmlformats.org/officeDocument/2006/relationships/tags" Target="../tags/tag764.xml"/><Relationship Id="rId14" Type="http://schemas.openxmlformats.org/officeDocument/2006/relationships/image" Target="../media/image8.png"/></Relationships>
</file>

<file path=ppt/slideLayouts/_rels/slideLayout1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770.xml"/><Relationship Id="rId7" Type="http://schemas.openxmlformats.org/officeDocument/2006/relationships/slideMaster" Target="../slideMasters/slideMaster1.xml"/><Relationship Id="rId2" Type="http://schemas.openxmlformats.org/officeDocument/2006/relationships/tags" Target="../tags/tag769.xml"/><Relationship Id="rId1" Type="http://schemas.openxmlformats.org/officeDocument/2006/relationships/tags" Target="../tags/tag768.xml"/><Relationship Id="rId6" Type="http://schemas.openxmlformats.org/officeDocument/2006/relationships/tags" Target="../tags/tag773.xml"/><Relationship Id="rId5" Type="http://schemas.openxmlformats.org/officeDocument/2006/relationships/tags" Target="../tags/tag772.xml"/><Relationship Id="rId4" Type="http://schemas.openxmlformats.org/officeDocument/2006/relationships/tags" Target="../tags/tag771.xml"/></Relationships>
</file>

<file path=ppt/slideLayouts/_rels/slideLayout1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776.xml"/><Relationship Id="rId7" Type="http://schemas.openxmlformats.org/officeDocument/2006/relationships/slideMaster" Target="../slideMasters/slideMaster1.xml"/><Relationship Id="rId2" Type="http://schemas.openxmlformats.org/officeDocument/2006/relationships/tags" Target="../tags/tag775.xml"/><Relationship Id="rId1" Type="http://schemas.openxmlformats.org/officeDocument/2006/relationships/tags" Target="../tags/tag774.xml"/><Relationship Id="rId6" Type="http://schemas.openxmlformats.org/officeDocument/2006/relationships/tags" Target="../tags/tag779.xml"/><Relationship Id="rId5" Type="http://schemas.openxmlformats.org/officeDocument/2006/relationships/tags" Target="../tags/tag778.xml"/><Relationship Id="rId4" Type="http://schemas.openxmlformats.org/officeDocument/2006/relationships/tags" Target="../tags/tag777.xml"/></Relationships>
</file>

<file path=ppt/slideLayouts/_rels/slideLayout1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782.xml"/><Relationship Id="rId7" Type="http://schemas.openxmlformats.org/officeDocument/2006/relationships/slideMaster" Target="../slideMasters/slideMaster1.xml"/><Relationship Id="rId2" Type="http://schemas.openxmlformats.org/officeDocument/2006/relationships/tags" Target="../tags/tag781.xml"/><Relationship Id="rId1" Type="http://schemas.openxmlformats.org/officeDocument/2006/relationships/tags" Target="../tags/tag780.xml"/><Relationship Id="rId6" Type="http://schemas.openxmlformats.org/officeDocument/2006/relationships/tags" Target="../tags/tag785.xml"/><Relationship Id="rId5" Type="http://schemas.openxmlformats.org/officeDocument/2006/relationships/tags" Target="../tags/tag784.xml"/><Relationship Id="rId4" Type="http://schemas.openxmlformats.org/officeDocument/2006/relationships/tags" Target="../tags/tag783.xml"/></Relationships>
</file>

<file path=ppt/slideLayouts/_rels/slideLayout1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788.xml"/><Relationship Id="rId7" Type="http://schemas.openxmlformats.org/officeDocument/2006/relationships/slideMaster" Target="../slideMasters/slideMaster1.xml"/><Relationship Id="rId2" Type="http://schemas.openxmlformats.org/officeDocument/2006/relationships/tags" Target="../tags/tag787.xml"/><Relationship Id="rId1" Type="http://schemas.openxmlformats.org/officeDocument/2006/relationships/tags" Target="../tags/tag786.xml"/><Relationship Id="rId6" Type="http://schemas.openxmlformats.org/officeDocument/2006/relationships/tags" Target="../tags/tag791.xml"/><Relationship Id="rId5" Type="http://schemas.openxmlformats.org/officeDocument/2006/relationships/tags" Target="../tags/tag790.xml"/><Relationship Id="rId4" Type="http://schemas.openxmlformats.org/officeDocument/2006/relationships/tags" Target="../tags/tag789.xml"/></Relationships>
</file>

<file path=ppt/slideLayouts/_rels/slideLayout114.xml.rels><?xml version="1.0" encoding="UTF-8" standalone="yes"?>
<Relationships xmlns="http://schemas.openxmlformats.org/package/2006/relationships"><Relationship Id="rId8" Type="http://schemas.openxmlformats.org/officeDocument/2006/relationships/tags" Target="../tags/tag799.xml"/><Relationship Id="rId3" Type="http://schemas.openxmlformats.org/officeDocument/2006/relationships/tags" Target="../tags/tag794.xml"/><Relationship Id="rId7" Type="http://schemas.openxmlformats.org/officeDocument/2006/relationships/tags" Target="../tags/tag798.xml"/><Relationship Id="rId2" Type="http://schemas.openxmlformats.org/officeDocument/2006/relationships/tags" Target="../tags/tag793.xml"/><Relationship Id="rId1" Type="http://schemas.openxmlformats.org/officeDocument/2006/relationships/tags" Target="../tags/tag792.xml"/><Relationship Id="rId6" Type="http://schemas.openxmlformats.org/officeDocument/2006/relationships/tags" Target="../tags/tag797.xml"/><Relationship Id="rId5" Type="http://schemas.openxmlformats.org/officeDocument/2006/relationships/tags" Target="../tags/tag796.xml"/><Relationship Id="rId10" Type="http://schemas.openxmlformats.org/officeDocument/2006/relationships/image" Target="../media/image7.png"/><Relationship Id="rId4" Type="http://schemas.openxmlformats.org/officeDocument/2006/relationships/tags" Target="../tags/tag795.xml"/><Relationship Id="rId9" Type="http://schemas.openxmlformats.org/officeDocument/2006/relationships/slideMaster" Target="../slideMasters/slideMaster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6.xml.rels><?xml version="1.0" encoding="UTF-8" standalone="yes"?>
<Relationships xmlns="http://schemas.openxmlformats.org/package/2006/relationships"><Relationship Id="rId3" Type="http://schemas.openxmlformats.org/officeDocument/2006/relationships/tags" Target="../tags/tag802.xml"/><Relationship Id="rId2" Type="http://schemas.openxmlformats.org/officeDocument/2006/relationships/tags" Target="../tags/tag801.xml"/><Relationship Id="rId1" Type="http://schemas.openxmlformats.org/officeDocument/2006/relationships/tags" Target="../tags/tag800.xml"/><Relationship Id="rId4" Type="http://schemas.openxmlformats.org/officeDocument/2006/relationships/slideMaster" Target="../slideMasters/slideMaster1.xml"/></Relationships>
</file>

<file path=ppt/slideLayouts/_rels/slideLayout117.xml.rels><?xml version="1.0" encoding="UTF-8" standalone="yes"?>
<Relationships xmlns="http://schemas.openxmlformats.org/package/2006/relationships"><Relationship Id="rId3" Type="http://schemas.openxmlformats.org/officeDocument/2006/relationships/tags" Target="../tags/tag805.xml"/><Relationship Id="rId2" Type="http://schemas.openxmlformats.org/officeDocument/2006/relationships/tags" Target="../tags/tag804.xml"/><Relationship Id="rId1" Type="http://schemas.openxmlformats.org/officeDocument/2006/relationships/tags" Target="../tags/tag803.xml"/><Relationship Id="rId4" Type="http://schemas.openxmlformats.org/officeDocument/2006/relationships/slideMaster" Target="../slideMasters/slideMaster1.xml"/></Relationships>
</file>

<file path=ppt/slideLayouts/_rels/slideLayout118.xml.rels><?xml version="1.0" encoding="UTF-8" standalone="yes"?>
<Relationships xmlns="http://schemas.openxmlformats.org/package/2006/relationships"><Relationship Id="rId8" Type="http://schemas.openxmlformats.org/officeDocument/2006/relationships/tags" Target="../tags/tag813.xml"/><Relationship Id="rId13" Type="http://schemas.openxmlformats.org/officeDocument/2006/relationships/tags" Target="../tags/tag818.xml"/><Relationship Id="rId18" Type="http://schemas.openxmlformats.org/officeDocument/2006/relationships/tags" Target="../tags/tag823.xml"/><Relationship Id="rId3" Type="http://schemas.openxmlformats.org/officeDocument/2006/relationships/tags" Target="../tags/tag808.xml"/><Relationship Id="rId21" Type="http://schemas.openxmlformats.org/officeDocument/2006/relationships/image" Target="../media/image3.png"/><Relationship Id="rId7" Type="http://schemas.openxmlformats.org/officeDocument/2006/relationships/tags" Target="../tags/tag812.xml"/><Relationship Id="rId12" Type="http://schemas.openxmlformats.org/officeDocument/2006/relationships/tags" Target="../tags/tag817.xml"/><Relationship Id="rId17" Type="http://schemas.openxmlformats.org/officeDocument/2006/relationships/tags" Target="../tags/tag822.xml"/><Relationship Id="rId2" Type="http://schemas.openxmlformats.org/officeDocument/2006/relationships/tags" Target="../tags/tag807.xml"/><Relationship Id="rId16" Type="http://schemas.openxmlformats.org/officeDocument/2006/relationships/tags" Target="../tags/tag821.xml"/><Relationship Id="rId20" Type="http://schemas.openxmlformats.org/officeDocument/2006/relationships/image" Target="../media/image1.png"/><Relationship Id="rId1" Type="http://schemas.openxmlformats.org/officeDocument/2006/relationships/tags" Target="../tags/tag806.xml"/><Relationship Id="rId6" Type="http://schemas.openxmlformats.org/officeDocument/2006/relationships/tags" Target="../tags/tag811.xml"/><Relationship Id="rId11" Type="http://schemas.openxmlformats.org/officeDocument/2006/relationships/tags" Target="../tags/tag816.xml"/><Relationship Id="rId5" Type="http://schemas.openxmlformats.org/officeDocument/2006/relationships/tags" Target="../tags/tag810.xml"/><Relationship Id="rId15" Type="http://schemas.openxmlformats.org/officeDocument/2006/relationships/tags" Target="../tags/tag820.xml"/><Relationship Id="rId10" Type="http://schemas.openxmlformats.org/officeDocument/2006/relationships/tags" Target="../tags/tag815.xml"/><Relationship Id="rId19" Type="http://schemas.openxmlformats.org/officeDocument/2006/relationships/slideMaster" Target="../slideMasters/slideMaster1.xml"/><Relationship Id="rId4" Type="http://schemas.openxmlformats.org/officeDocument/2006/relationships/tags" Target="../tags/tag809.xml"/><Relationship Id="rId9" Type="http://schemas.openxmlformats.org/officeDocument/2006/relationships/tags" Target="../tags/tag814.xml"/><Relationship Id="rId14" Type="http://schemas.openxmlformats.org/officeDocument/2006/relationships/tags" Target="../tags/tag819.xml"/><Relationship Id="rId22" Type="http://schemas.openxmlformats.org/officeDocument/2006/relationships/image" Target="../media/image6.png"/></Relationships>
</file>

<file path=ppt/slideLayouts/_rels/slideLayout1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826.xml"/><Relationship Id="rId7" Type="http://schemas.openxmlformats.org/officeDocument/2006/relationships/slideMaster" Target="../slideMasters/slideMaster1.xml"/><Relationship Id="rId2" Type="http://schemas.openxmlformats.org/officeDocument/2006/relationships/tags" Target="../tags/tag825.xml"/><Relationship Id="rId1" Type="http://schemas.openxmlformats.org/officeDocument/2006/relationships/tags" Target="../tags/tag824.xml"/><Relationship Id="rId6" Type="http://schemas.openxmlformats.org/officeDocument/2006/relationships/tags" Target="../tags/tag829.xml"/><Relationship Id="rId5" Type="http://schemas.openxmlformats.org/officeDocument/2006/relationships/tags" Target="../tags/tag828.xml"/><Relationship Id="rId4" Type="http://schemas.openxmlformats.org/officeDocument/2006/relationships/tags" Target="../tags/tag827.xml"/><Relationship Id="rId9" Type="http://schemas.openxmlformats.org/officeDocument/2006/relationships/image" Target="../media/image7.png"/></Relationships>
</file>

<file path=ppt/slideLayouts/_rels/slideLayout120.xml.rels><?xml version="1.0" encoding="UTF-8" standalone="yes"?>
<Relationships xmlns="http://schemas.openxmlformats.org/package/2006/relationships"><Relationship Id="rId8" Type="http://schemas.openxmlformats.org/officeDocument/2006/relationships/tags" Target="../tags/tag837.xml"/><Relationship Id="rId13" Type="http://schemas.openxmlformats.org/officeDocument/2006/relationships/slideMaster" Target="../slideMasters/slideMaster1.xml"/><Relationship Id="rId3" Type="http://schemas.openxmlformats.org/officeDocument/2006/relationships/tags" Target="../tags/tag832.xml"/><Relationship Id="rId7" Type="http://schemas.openxmlformats.org/officeDocument/2006/relationships/tags" Target="../tags/tag836.xml"/><Relationship Id="rId12" Type="http://schemas.openxmlformats.org/officeDocument/2006/relationships/tags" Target="../tags/tag841.xml"/><Relationship Id="rId2" Type="http://schemas.openxmlformats.org/officeDocument/2006/relationships/tags" Target="../tags/tag831.xml"/><Relationship Id="rId1" Type="http://schemas.openxmlformats.org/officeDocument/2006/relationships/tags" Target="../tags/tag830.xml"/><Relationship Id="rId6" Type="http://schemas.openxmlformats.org/officeDocument/2006/relationships/tags" Target="../tags/tag835.xml"/><Relationship Id="rId11" Type="http://schemas.openxmlformats.org/officeDocument/2006/relationships/tags" Target="../tags/tag840.xml"/><Relationship Id="rId5" Type="http://schemas.openxmlformats.org/officeDocument/2006/relationships/tags" Target="../tags/tag834.xml"/><Relationship Id="rId10" Type="http://schemas.openxmlformats.org/officeDocument/2006/relationships/tags" Target="../tags/tag839.xml"/><Relationship Id="rId4" Type="http://schemas.openxmlformats.org/officeDocument/2006/relationships/tags" Target="../tags/tag833.xml"/><Relationship Id="rId9" Type="http://schemas.openxmlformats.org/officeDocument/2006/relationships/tags" Target="../tags/tag838.xml"/><Relationship Id="rId14" Type="http://schemas.openxmlformats.org/officeDocument/2006/relationships/image" Target="../media/image8.png"/></Relationships>
</file>

<file path=ppt/slideLayouts/_rels/slideLayout12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844.xml"/><Relationship Id="rId7" Type="http://schemas.openxmlformats.org/officeDocument/2006/relationships/slideMaster" Target="../slideMasters/slideMaster1.xml"/><Relationship Id="rId2" Type="http://schemas.openxmlformats.org/officeDocument/2006/relationships/tags" Target="../tags/tag843.xml"/><Relationship Id="rId1" Type="http://schemas.openxmlformats.org/officeDocument/2006/relationships/tags" Target="../tags/tag842.xml"/><Relationship Id="rId6" Type="http://schemas.openxmlformats.org/officeDocument/2006/relationships/tags" Target="../tags/tag847.xml"/><Relationship Id="rId5" Type="http://schemas.openxmlformats.org/officeDocument/2006/relationships/tags" Target="../tags/tag846.xml"/><Relationship Id="rId4" Type="http://schemas.openxmlformats.org/officeDocument/2006/relationships/tags" Target="../tags/tag845.xml"/></Relationships>
</file>

<file path=ppt/slideLayouts/_rels/slideLayout1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850.xml"/><Relationship Id="rId7" Type="http://schemas.openxmlformats.org/officeDocument/2006/relationships/slideMaster" Target="../slideMasters/slideMaster1.xml"/><Relationship Id="rId2" Type="http://schemas.openxmlformats.org/officeDocument/2006/relationships/tags" Target="../tags/tag849.xml"/><Relationship Id="rId1" Type="http://schemas.openxmlformats.org/officeDocument/2006/relationships/tags" Target="../tags/tag848.xml"/><Relationship Id="rId6" Type="http://schemas.openxmlformats.org/officeDocument/2006/relationships/tags" Target="../tags/tag853.xml"/><Relationship Id="rId5" Type="http://schemas.openxmlformats.org/officeDocument/2006/relationships/tags" Target="../tags/tag852.xml"/><Relationship Id="rId4" Type="http://schemas.openxmlformats.org/officeDocument/2006/relationships/tags" Target="../tags/tag851.xml"/></Relationships>
</file>

<file path=ppt/slideLayouts/_rels/slideLayout1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856.xml"/><Relationship Id="rId7" Type="http://schemas.openxmlformats.org/officeDocument/2006/relationships/slideMaster" Target="../slideMasters/slideMaster1.xml"/><Relationship Id="rId2" Type="http://schemas.openxmlformats.org/officeDocument/2006/relationships/tags" Target="../tags/tag855.xml"/><Relationship Id="rId1" Type="http://schemas.openxmlformats.org/officeDocument/2006/relationships/tags" Target="../tags/tag854.xml"/><Relationship Id="rId6" Type="http://schemas.openxmlformats.org/officeDocument/2006/relationships/tags" Target="../tags/tag859.xml"/><Relationship Id="rId5" Type="http://schemas.openxmlformats.org/officeDocument/2006/relationships/tags" Target="../tags/tag858.xml"/><Relationship Id="rId4" Type="http://schemas.openxmlformats.org/officeDocument/2006/relationships/tags" Target="../tags/tag857.xml"/></Relationships>
</file>

<file path=ppt/slideLayouts/_rels/slideLayout12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862.xml"/><Relationship Id="rId7" Type="http://schemas.openxmlformats.org/officeDocument/2006/relationships/slideMaster" Target="../slideMasters/slideMaster1.xml"/><Relationship Id="rId2" Type="http://schemas.openxmlformats.org/officeDocument/2006/relationships/tags" Target="../tags/tag861.xml"/><Relationship Id="rId1" Type="http://schemas.openxmlformats.org/officeDocument/2006/relationships/tags" Target="../tags/tag860.xml"/><Relationship Id="rId6" Type="http://schemas.openxmlformats.org/officeDocument/2006/relationships/tags" Target="../tags/tag865.xml"/><Relationship Id="rId5" Type="http://schemas.openxmlformats.org/officeDocument/2006/relationships/tags" Target="../tags/tag864.xml"/><Relationship Id="rId4" Type="http://schemas.openxmlformats.org/officeDocument/2006/relationships/tags" Target="../tags/tag863.xml"/></Relationships>
</file>

<file path=ppt/slideLayouts/_rels/slideLayout125.xml.rels><?xml version="1.0" encoding="UTF-8" standalone="yes"?>
<Relationships xmlns="http://schemas.openxmlformats.org/package/2006/relationships"><Relationship Id="rId8" Type="http://schemas.openxmlformats.org/officeDocument/2006/relationships/tags" Target="../tags/tag873.xml"/><Relationship Id="rId3" Type="http://schemas.openxmlformats.org/officeDocument/2006/relationships/tags" Target="../tags/tag868.xml"/><Relationship Id="rId7" Type="http://schemas.openxmlformats.org/officeDocument/2006/relationships/tags" Target="../tags/tag872.xml"/><Relationship Id="rId2" Type="http://schemas.openxmlformats.org/officeDocument/2006/relationships/tags" Target="../tags/tag867.xml"/><Relationship Id="rId1" Type="http://schemas.openxmlformats.org/officeDocument/2006/relationships/tags" Target="../tags/tag866.xml"/><Relationship Id="rId6" Type="http://schemas.openxmlformats.org/officeDocument/2006/relationships/tags" Target="../tags/tag871.xml"/><Relationship Id="rId5" Type="http://schemas.openxmlformats.org/officeDocument/2006/relationships/tags" Target="../tags/tag870.xml"/><Relationship Id="rId10" Type="http://schemas.openxmlformats.org/officeDocument/2006/relationships/image" Target="../media/image7.png"/><Relationship Id="rId4" Type="http://schemas.openxmlformats.org/officeDocument/2006/relationships/tags" Target="../tags/tag869.xml"/><Relationship Id="rId9" Type="http://schemas.openxmlformats.org/officeDocument/2006/relationships/slideMaster" Target="../slideMasters/slideMaster1.xml"/></Relationships>
</file>

<file path=ppt/slideLayouts/_rels/slideLayout126.xml.rels><?xml version="1.0" encoding="UTF-8" standalone="yes"?>
<Relationships xmlns="http://schemas.openxmlformats.org/package/2006/relationships"><Relationship Id="rId3" Type="http://schemas.openxmlformats.org/officeDocument/2006/relationships/tags" Target="../tags/tag876.xml"/><Relationship Id="rId2" Type="http://schemas.openxmlformats.org/officeDocument/2006/relationships/tags" Target="../tags/tag875.xml"/><Relationship Id="rId1" Type="http://schemas.openxmlformats.org/officeDocument/2006/relationships/tags" Target="../tags/tag874.xml"/><Relationship Id="rId4" Type="http://schemas.openxmlformats.org/officeDocument/2006/relationships/slideMaster" Target="../slideMasters/slideMaster1.xml"/></Relationships>
</file>

<file path=ppt/slideLayouts/_rels/slideLayout127.xml.rels><?xml version="1.0" encoding="UTF-8" standalone="yes"?>
<Relationships xmlns="http://schemas.openxmlformats.org/package/2006/relationships"><Relationship Id="rId3" Type="http://schemas.openxmlformats.org/officeDocument/2006/relationships/tags" Target="../tags/tag879.xml"/><Relationship Id="rId2" Type="http://schemas.openxmlformats.org/officeDocument/2006/relationships/tags" Target="../tags/tag878.xml"/><Relationship Id="rId1" Type="http://schemas.openxmlformats.org/officeDocument/2006/relationships/tags" Target="../tags/tag877.xml"/><Relationship Id="rId4" Type="http://schemas.openxmlformats.org/officeDocument/2006/relationships/slideMaster" Target="../slideMasters/slideMaster1.xml"/></Relationships>
</file>

<file path=ppt/slideLayouts/_rels/slideLayout128.xml.rels><?xml version="1.0" encoding="UTF-8" standalone="yes"?>
<Relationships xmlns="http://schemas.openxmlformats.org/package/2006/relationships"><Relationship Id="rId8" Type="http://schemas.openxmlformats.org/officeDocument/2006/relationships/tags" Target="../tags/tag887.xml"/><Relationship Id="rId13" Type="http://schemas.openxmlformats.org/officeDocument/2006/relationships/tags" Target="../tags/tag892.xml"/><Relationship Id="rId18" Type="http://schemas.openxmlformats.org/officeDocument/2006/relationships/tags" Target="../tags/tag897.xml"/><Relationship Id="rId3" Type="http://schemas.openxmlformats.org/officeDocument/2006/relationships/tags" Target="../tags/tag882.xml"/><Relationship Id="rId21" Type="http://schemas.openxmlformats.org/officeDocument/2006/relationships/image" Target="../media/image3.png"/><Relationship Id="rId7" Type="http://schemas.openxmlformats.org/officeDocument/2006/relationships/tags" Target="../tags/tag886.xml"/><Relationship Id="rId12" Type="http://schemas.openxmlformats.org/officeDocument/2006/relationships/tags" Target="../tags/tag891.xml"/><Relationship Id="rId17" Type="http://schemas.openxmlformats.org/officeDocument/2006/relationships/tags" Target="../tags/tag896.xml"/><Relationship Id="rId2" Type="http://schemas.openxmlformats.org/officeDocument/2006/relationships/tags" Target="../tags/tag881.xml"/><Relationship Id="rId16" Type="http://schemas.openxmlformats.org/officeDocument/2006/relationships/tags" Target="../tags/tag895.xml"/><Relationship Id="rId20" Type="http://schemas.openxmlformats.org/officeDocument/2006/relationships/image" Target="../media/image1.png"/><Relationship Id="rId1" Type="http://schemas.openxmlformats.org/officeDocument/2006/relationships/tags" Target="../tags/tag880.xml"/><Relationship Id="rId6" Type="http://schemas.openxmlformats.org/officeDocument/2006/relationships/tags" Target="../tags/tag885.xml"/><Relationship Id="rId11" Type="http://schemas.openxmlformats.org/officeDocument/2006/relationships/tags" Target="../tags/tag890.xml"/><Relationship Id="rId5" Type="http://schemas.openxmlformats.org/officeDocument/2006/relationships/tags" Target="../tags/tag884.xml"/><Relationship Id="rId15" Type="http://schemas.openxmlformats.org/officeDocument/2006/relationships/tags" Target="../tags/tag894.xml"/><Relationship Id="rId10" Type="http://schemas.openxmlformats.org/officeDocument/2006/relationships/tags" Target="../tags/tag889.xml"/><Relationship Id="rId19" Type="http://schemas.openxmlformats.org/officeDocument/2006/relationships/slideMaster" Target="../slideMasters/slideMaster1.xml"/><Relationship Id="rId4" Type="http://schemas.openxmlformats.org/officeDocument/2006/relationships/tags" Target="../tags/tag883.xml"/><Relationship Id="rId9" Type="http://schemas.openxmlformats.org/officeDocument/2006/relationships/tags" Target="../tags/tag888.xml"/><Relationship Id="rId14" Type="http://schemas.openxmlformats.org/officeDocument/2006/relationships/tags" Target="../tags/tag893.xml"/><Relationship Id="rId22" Type="http://schemas.openxmlformats.org/officeDocument/2006/relationships/image" Target="../media/image6.png"/></Relationships>
</file>

<file path=ppt/slideLayouts/_rels/slideLayout1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900.xml"/><Relationship Id="rId7" Type="http://schemas.openxmlformats.org/officeDocument/2006/relationships/slideMaster" Target="../slideMasters/slideMaster1.xml"/><Relationship Id="rId2" Type="http://schemas.openxmlformats.org/officeDocument/2006/relationships/tags" Target="../tags/tag899.xml"/><Relationship Id="rId1" Type="http://schemas.openxmlformats.org/officeDocument/2006/relationships/tags" Target="../tags/tag898.xml"/><Relationship Id="rId6" Type="http://schemas.openxmlformats.org/officeDocument/2006/relationships/tags" Target="../tags/tag903.xml"/><Relationship Id="rId5" Type="http://schemas.openxmlformats.org/officeDocument/2006/relationships/tags" Target="../tags/tag902.xml"/><Relationship Id="rId4" Type="http://schemas.openxmlformats.org/officeDocument/2006/relationships/tags" Target="../tags/tag901.xml"/><Relationship Id="rId9" Type="http://schemas.openxmlformats.org/officeDocument/2006/relationships/image" Target="../media/image7.png"/></Relationships>
</file>

<file path=ppt/slideLayouts/_rels/slideLayout130.xml.rels><?xml version="1.0" encoding="UTF-8" standalone="yes"?>
<Relationships xmlns="http://schemas.openxmlformats.org/package/2006/relationships"><Relationship Id="rId8" Type="http://schemas.openxmlformats.org/officeDocument/2006/relationships/tags" Target="../tags/tag911.xml"/><Relationship Id="rId13" Type="http://schemas.openxmlformats.org/officeDocument/2006/relationships/slideMaster" Target="../slideMasters/slideMaster1.xml"/><Relationship Id="rId3" Type="http://schemas.openxmlformats.org/officeDocument/2006/relationships/tags" Target="../tags/tag906.xml"/><Relationship Id="rId7" Type="http://schemas.openxmlformats.org/officeDocument/2006/relationships/tags" Target="../tags/tag910.xml"/><Relationship Id="rId12" Type="http://schemas.openxmlformats.org/officeDocument/2006/relationships/tags" Target="../tags/tag915.xml"/><Relationship Id="rId2" Type="http://schemas.openxmlformats.org/officeDocument/2006/relationships/tags" Target="../tags/tag905.xml"/><Relationship Id="rId1" Type="http://schemas.openxmlformats.org/officeDocument/2006/relationships/tags" Target="../tags/tag904.xml"/><Relationship Id="rId6" Type="http://schemas.openxmlformats.org/officeDocument/2006/relationships/tags" Target="../tags/tag909.xml"/><Relationship Id="rId11" Type="http://schemas.openxmlformats.org/officeDocument/2006/relationships/tags" Target="../tags/tag914.xml"/><Relationship Id="rId5" Type="http://schemas.openxmlformats.org/officeDocument/2006/relationships/tags" Target="../tags/tag908.xml"/><Relationship Id="rId10" Type="http://schemas.openxmlformats.org/officeDocument/2006/relationships/tags" Target="../tags/tag913.xml"/><Relationship Id="rId4" Type="http://schemas.openxmlformats.org/officeDocument/2006/relationships/tags" Target="../tags/tag907.xml"/><Relationship Id="rId9" Type="http://schemas.openxmlformats.org/officeDocument/2006/relationships/tags" Target="../tags/tag912.xml"/><Relationship Id="rId14" Type="http://schemas.openxmlformats.org/officeDocument/2006/relationships/image" Target="../media/image8.png"/></Relationships>
</file>

<file path=ppt/slideLayouts/_rels/slideLayout13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918.xml"/><Relationship Id="rId7" Type="http://schemas.openxmlformats.org/officeDocument/2006/relationships/slideMaster" Target="../slideMasters/slideMaster1.xml"/><Relationship Id="rId2" Type="http://schemas.openxmlformats.org/officeDocument/2006/relationships/tags" Target="../tags/tag917.xml"/><Relationship Id="rId1" Type="http://schemas.openxmlformats.org/officeDocument/2006/relationships/tags" Target="../tags/tag916.xml"/><Relationship Id="rId6" Type="http://schemas.openxmlformats.org/officeDocument/2006/relationships/tags" Target="../tags/tag921.xml"/><Relationship Id="rId5" Type="http://schemas.openxmlformats.org/officeDocument/2006/relationships/tags" Target="../tags/tag920.xml"/><Relationship Id="rId4" Type="http://schemas.openxmlformats.org/officeDocument/2006/relationships/tags" Target="../tags/tag919.xml"/></Relationships>
</file>

<file path=ppt/slideLayouts/_rels/slideLayout13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924.xml"/><Relationship Id="rId7" Type="http://schemas.openxmlformats.org/officeDocument/2006/relationships/slideMaster" Target="../slideMasters/slideMaster1.xml"/><Relationship Id="rId2" Type="http://schemas.openxmlformats.org/officeDocument/2006/relationships/tags" Target="../tags/tag923.xml"/><Relationship Id="rId1" Type="http://schemas.openxmlformats.org/officeDocument/2006/relationships/tags" Target="../tags/tag922.xml"/><Relationship Id="rId6" Type="http://schemas.openxmlformats.org/officeDocument/2006/relationships/tags" Target="../tags/tag927.xml"/><Relationship Id="rId5" Type="http://schemas.openxmlformats.org/officeDocument/2006/relationships/tags" Target="../tags/tag926.xml"/><Relationship Id="rId4" Type="http://schemas.openxmlformats.org/officeDocument/2006/relationships/tags" Target="../tags/tag925.xml"/></Relationships>
</file>

<file path=ppt/slideLayouts/_rels/slideLayout13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930.xml"/><Relationship Id="rId7" Type="http://schemas.openxmlformats.org/officeDocument/2006/relationships/slideMaster" Target="../slideMasters/slideMaster1.xml"/><Relationship Id="rId2" Type="http://schemas.openxmlformats.org/officeDocument/2006/relationships/tags" Target="../tags/tag929.xml"/><Relationship Id="rId1" Type="http://schemas.openxmlformats.org/officeDocument/2006/relationships/tags" Target="../tags/tag928.xml"/><Relationship Id="rId6" Type="http://schemas.openxmlformats.org/officeDocument/2006/relationships/tags" Target="../tags/tag933.xml"/><Relationship Id="rId5" Type="http://schemas.openxmlformats.org/officeDocument/2006/relationships/tags" Target="../tags/tag932.xml"/><Relationship Id="rId4" Type="http://schemas.openxmlformats.org/officeDocument/2006/relationships/tags" Target="../tags/tag931.xml"/></Relationships>
</file>

<file path=ppt/slideLayouts/_rels/slideLayout13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936.xml"/><Relationship Id="rId7" Type="http://schemas.openxmlformats.org/officeDocument/2006/relationships/slideMaster" Target="../slideMasters/slideMaster1.xml"/><Relationship Id="rId2" Type="http://schemas.openxmlformats.org/officeDocument/2006/relationships/tags" Target="../tags/tag935.xml"/><Relationship Id="rId1" Type="http://schemas.openxmlformats.org/officeDocument/2006/relationships/tags" Target="../tags/tag934.xml"/><Relationship Id="rId6" Type="http://schemas.openxmlformats.org/officeDocument/2006/relationships/tags" Target="../tags/tag939.xml"/><Relationship Id="rId5" Type="http://schemas.openxmlformats.org/officeDocument/2006/relationships/tags" Target="../tags/tag938.xml"/><Relationship Id="rId4" Type="http://schemas.openxmlformats.org/officeDocument/2006/relationships/tags" Target="../tags/tag937.xml"/></Relationships>
</file>

<file path=ppt/slideLayouts/_rels/slideLayout135.xml.rels><?xml version="1.0" encoding="UTF-8" standalone="yes"?>
<Relationships xmlns="http://schemas.openxmlformats.org/package/2006/relationships"><Relationship Id="rId8" Type="http://schemas.openxmlformats.org/officeDocument/2006/relationships/tags" Target="../tags/tag947.xml"/><Relationship Id="rId3" Type="http://schemas.openxmlformats.org/officeDocument/2006/relationships/tags" Target="../tags/tag942.xml"/><Relationship Id="rId7" Type="http://schemas.openxmlformats.org/officeDocument/2006/relationships/tags" Target="../tags/tag946.xml"/><Relationship Id="rId2" Type="http://schemas.openxmlformats.org/officeDocument/2006/relationships/tags" Target="../tags/tag941.xml"/><Relationship Id="rId1" Type="http://schemas.openxmlformats.org/officeDocument/2006/relationships/tags" Target="../tags/tag940.xml"/><Relationship Id="rId6" Type="http://schemas.openxmlformats.org/officeDocument/2006/relationships/tags" Target="../tags/tag945.xml"/><Relationship Id="rId5" Type="http://schemas.openxmlformats.org/officeDocument/2006/relationships/tags" Target="../tags/tag944.xml"/><Relationship Id="rId10" Type="http://schemas.openxmlformats.org/officeDocument/2006/relationships/image" Target="../media/image7.png"/><Relationship Id="rId4" Type="http://schemas.openxmlformats.org/officeDocument/2006/relationships/tags" Target="../tags/tag943.xml"/><Relationship Id="rId9" Type="http://schemas.openxmlformats.org/officeDocument/2006/relationships/slideMaster" Target="../slideMasters/slideMaster1.xml"/></Relationships>
</file>

<file path=ppt/slideLayouts/_rels/slideLayout136.xml.rels><?xml version="1.0" encoding="UTF-8" standalone="yes"?>
<Relationships xmlns="http://schemas.openxmlformats.org/package/2006/relationships"><Relationship Id="rId3" Type="http://schemas.openxmlformats.org/officeDocument/2006/relationships/tags" Target="../tags/tag950.xml"/><Relationship Id="rId2" Type="http://schemas.openxmlformats.org/officeDocument/2006/relationships/tags" Target="../tags/tag949.xml"/><Relationship Id="rId1" Type="http://schemas.openxmlformats.org/officeDocument/2006/relationships/tags" Target="../tags/tag948.xml"/><Relationship Id="rId4" Type="http://schemas.openxmlformats.org/officeDocument/2006/relationships/slideMaster" Target="../slideMasters/slideMaster1.xml"/></Relationships>
</file>

<file path=ppt/slideLayouts/_rels/slideLayout137.xml.rels><?xml version="1.0" encoding="UTF-8" standalone="yes"?>
<Relationships xmlns="http://schemas.openxmlformats.org/package/2006/relationships"><Relationship Id="rId3" Type="http://schemas.openxmlformats.org/officeDocument/2006/relationships/tags" Target="../tags/tag953.xml"/><Relationship Id="rId2" Type="http://schemas.openxmlformats.org/officeDocument/2006/relationships/tags" Target="../tags/tag952.xml"/><Relationship Id="rId1" Type="http://schemas.openxmlformats.org/officeDocument/2006/relationships/tags" Target="../tags/tag951.xml"/><Relationship Id="rId4" Type="http://schemas.openxmlformats.org/officeDocument/2006/relationships/slideMaster" Target="../slideMasters/slideMaster1.xml"/></Relationships>
</file>

<file path=ppt/slideLayouts/_rels/slideLayout138.xml.rels><?xml version="1.0" encoding="UTF-8" standalone="yes"?>
<Relationships xmlns="http://schemas.openxmlformats.org/package/2006/relationships"><Relationship Id="rId8" Type="http://schemas.openxmlformats.org/officeDocument/2006/relationships/tags" Target="../tags/tag961.xml"/><Relationship Id="rId13" Type="http://schemas.openxmlformats.org/officeDocument/2006/relationships/tags" Target="../tags/tag966.xml"/><Relationship Id="rId18" Type="http://schemas.openxmlformats.org/officeDocument/2006/relationships/tags" Target="../tags/tag971.xml"/><Relationship Id="rId3" Type="http://schemas.openxmlformats.org/officeDocument/2006/relationships/tags" Target="../tags/tag956.xml"/><Relationship Id="rId21" Type="http://schemas.openxmlformats.org/officeDocument/2006/relationships/image" Target="../media/image3.png"/><Relationship Id="rId7" Type="http://schemas.openxmlformats.org/officeDocument/2006/relationships/tags" Target="../tags/tag960.xml"/><Relationship Id="rId12" Type="http://schemas.openxmlformats.org/officeDocument/2006/relationships/tags" Target="../tags/tag965.xml"/><Relationship Id="rId17" Type="http://schemas.openxmlformats.org/officeDocument/2006/relationships/tags" Target="../tags/tag970.xml"/><Relationship Id="rId2" Type="http://schemas.openxmlformats.org/officeDocument/2006/relationships/tags" Target="../tags/tag955.xml"/><Relationship Id="rId16" Type="http://schemas.openxmlformats.org/officeDocument/2006/relationships/tags" Target="../tags/tag969.xml"/><Relationship Id="rId20" Type="http://schemas.openxmlformats.org/officeDocument/2006/relationships/image" Target="../media/image1.png"/><Relationship Id="rId1" Type="http://schemas.openxmlformats.org/officeDocument/2006/relationships/tags" Target="../tags/tag954.xml"/><Relationship Id="rId6" Type="http://schemas.openxmlformats.org/officeDocument/2006/relationships/tags" Target="../tags/tag959.xml"/><Relationship Id="rId11" Type="http://schemas.openxmlformats.org/officeDocument/2006/relationships/tags" Target="../tags/tag964.xml"/><Relationship Id="rId5" Type="http://schemas.openxmlformats.org/officeDocument/2006/relationships/tags" Target="../tags/tag958.xml"/><Relationship Id="rId15" Type="http://schemas.openxmlformats.org/officeDocument/2006/relationships/tags" Target="../tags/tag968.xml"/><Relationship Id="rId10" Type="http://schemas.openxmlformats.org/officeDocument/2006/relationships/tags" Target="../tags/tag963.xml"/><Relationship Id="rId19" Type="http://schemas.openxmlformats.org/officeDocument/2006/relationships/slideMaster" Target="../slideMasters/slideMaster1.xml"/><Relationship Id="rId4" Type="http://schemas.openxmlformats.org/officeDocument/2006/relationships/tags" Target="../tags/tag957.xml"/><Relationship Id="rId9" Type="http://schemas.openxmlformats.org/officeDocument/2006/relationships/tags" Target="../tags/tag962.xml"/><Relationship Id="rId14" Type="http://schemas.openxmlformats.org/officeDocument/2006/relationships/tags" Target="../tags/tag967.xml"/><Relationship Id="rId22" Type="http://schemas.openxmlformats.org/officeDocument/2006/relationships/image" Target="../media/image6.png"/></Relationships>
</file>

<file path=ppt/slideLayouts/_rels/slideLayout13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974.xml"/><Relationship Id="rId7" Type="http://schemas.openxmlformats.org/officeDocument/2006/relationships/slideMaster" Target="../slideMasters/slideMaster1.xml"/><Relationship Id="rId2" Type="http://schemas.openxmlformats.org/officeDocument/2006/relationships/tags" Target="../tags/tag973.xml"/><Relationship Id="rId1" Type="http://schemas.openxmlformats.org/officeDocument/2006/relationships/tags" Target="../tags/tag972.xml"/><Relationship Id="rId6" Type="http://schemas.openxmlformats.org/officeDocument/2006/relationships/tags" Target="../tags/tag977.xml"/><Relationship Id="rId5" Type="http://schemas.openxmlformats.org/officeDocument/2006/relationships/tags" Target="../tags/tag976.xml"/><Relationship Id="rId4" Type="http://schemas.openxmlformats.org/officeDocument/2006/relationships/tags" Target="../tags/tag975.xml"/><Relationship Id="rId9" Type="http://schemas.openxmlformats.org/officeDocument/2006/relationships/image" Target="../media/image7.png"/></Relationships>
</file>

<file path=ppt/slideLayouts/_rels/slideLayout140.xml.rels><?xml version="1.0" encoding="UTF-8" standalone="yes"?>
<Relationships xmlns="http://schemas.openxmlformats.org/package/2006/relationships"><Relationship Id="rId8" Type="http://schemas.openxmlformats.org/officeDocument/2006/relationships/tags" Target="../tags/tag985.xml"/><Relationship Id="rId13" Type="http://schemas.openxmlformats.org/officeDocument/2006/relationships/slideMaster" Target="../slideMasters/slideMaster1.xml"/><Relationship Id="rId3" Type="http://schemas.openxmlformats.org/officeDocument/2006/relationships/tags" Target="../tags/tag980.xml"/><Relationship Id="rId7" Type="http://schemas.openxmlformats.org/officeDocument/2006/relationships/tags" Target="../tags/tag984.xml"/><Relationship Id="rId12" Type="http://schemas.openxmlformats.org/officeDocument/2006/relationships/tags" Target="../tags/tag989.xml"/><Relationship Id="rId2" Type="http://schemas.openxmlformats.org/officeDocument/2006/relationships/tags" Target="../tags/tag979.xml"/><Relationship Id="rId1" Type="http://schemas.openxmlformats.org/officeDocument/2006/relationships/tags" Target="../tags/tag978.xml"/><Relationship Id="rId6" Type="http://schemas.openxmlformats.org/officeDocument/2006/relationships/tags" Target="../tags/tag983.xml"/><Relationship Id="rId11" Type="http://schemas.openxmlformats.org/officeDocument/2006/relationships/tags" Target="../tags/tag988.xml"/><Relationship Id="rId5" Type="http://schemas.openxmlformats.org/officeDocument/2006/relationships/tags" Target="../tags/tag982.xml"/><Relationship Id="rId10" Type="http://schemas.openxmlformats.org/officeDocument/2006/relationships/tags" Target="../tags/tag987.xml"/><Relationship Id="rId4" Type="http://schemas.openxmlformats.org/officeDocument/2006/relationships/tags" Target="../tags/tag981.xml"/><Relationship Id="rId9" Type="http://schemas.openxmlformats.org/officeDocument/2006/relationships/tags" Target="../tags/tag986.xml"/><Relationship Id="rId14" Type="http://schemas.openxmlformats.org/officeDocument/2006/relationships/image" Target="../media/image8.png"/></Relationships>
</file>

<file path=ppt/slideLayouts/_rels/slideLayout14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992.xml"/><Relationship Id="rId7" Type="http://schemas.openxmlformats.org/officeDocument/2006/relationships/slideMaster" Target="../slideMasters/slideMaster1.xml"/><Relationship Id="rId2" Type="http://schemas.openxmlformats.org/officeDocument/2006/relationships/tags" Target="../tags/tag991.xml"/><Relationship Id="rId1" Type="http://schemas.openxmlformats.org/officeDocument/2006/relationships/tags" Target="../tags/tag990.xml"/><Relationship Id="rId6" Type="http://schemas.openxmlformats.org/officeDocument/2006/relationships/tags" Target="../tags/tag995.xml"/><Relationship Id="rId5" Type="http://schemas.openxmlformats.org/officeDocument/2006/relationships/tags" Target="../tags/tag994.xml"/><Relationship Id="rId4" Type="http://schemas.openxmlformats.org/officeDocument/2006/relationships/tags" Target="../tags/tag993.xml"/></Relationships>
</file>

<file path=ppt/slideLayouts/_rels/slideLayout14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998.xml"/><Relationship Id="rId7" Type="http://schemas.openxmlformats.org/officeDocument/2006/relationships/slideMaster" Target="../slideMasters/slideMaster1.xml"/><Relationship Id="rId2" Type="http://schemas.openxmlformats.org/officeDocument/2006/relationships/tags" Target="../tags/tag997.xml"/><Relationship Id="rId1" Type="http://schemas.openxmlformats.org/officeDocument/2006/relationships/tags" Target="../tags/tag996.xml"/><Relationship Id="rId6" Type="http://schemas.openxmlformats.org/officeDocument/2006/relationships/tags" Target="../tags/tag1001.xml"/><Relationship Id="rId5" Type="http://schemas.openxmlformats.org/officeDocument/2006/relationships/tags" Target="../tags/tag1000.xml"/><Relationship Id="rId4" Type="http://schemas.openxmlformats.org/officeDocument/2006/relationships/tags" Target="../tags/tag999.xml"/></Relationships>
</file>

<file path=ppt/slideLayouts/_rels/slideLayout14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004.xml"/><Relationship Id="rId7" Type="http://schemas.openxmlformats.org/officeDocument/2006/relationships/slideMaster" Target="../slideMasters/slideMaster1.xml"/><Relationship Id="rId2" Type="http://schemas.openxmlformats.org/officeDocument/2006/relationships/tags" Target="../tags/tag1003.xml"/><Relationship Id="rId1" Type="http://schemas.openxmlformats.org/officeDocument/2006/relationships/tags" Target="../tags/tag1002.xml"/><Relationship Id="rId6" Type="http://schemas.openxmlformats.org/officeDocument/2006/relationships/tags" Target="../tags/tag1007.xml"/><Relationship Id="rId5" Type="http://schemas.openxmlformats.org/officeDocument/2006/relationships/tags" Target="../tags/tag1006.xml"/><Relationship Id="rId4" Type="http://schemas.openxmlformats.org/officeDocument/2006/relationships/tags" Target="../tags/tag1005.xml"/></Relationships>
</file>

<file path=ppt/slideLayouts/_rels/slideLayout14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010.xml"/><Relationship Id="rId7" Type="http://schemas.openxmlformats.org/officeDocument/2006/relationships/slideMaster" Target="../slideMasters/slideMaster1.xml"/><Relationship Id="rId2" Type="http://schemas.openxmlformats.org/officeDocument/2006/relationships/tags" Target="../tags/tag1009.xml"/><Relationship Id="rId1" Type="http://schemas.openxmlformats.org/officeDocument/2006/relationships/tags" Target="../tags/tag1008.xml"/><Relationship Id="rId6" Type="http://schemas.openxmlformats.org/officeDocument/2006/relationships/tags" Target="../tags/tag1013.xml"/><Relationship Id="rId5" Type="http://schemas.openxmlformats.org/officeDocument/2006/relationships/tags" Target="../tags/tag1012.xml"/><Relationship Id="rId4" Type="http://schemas.openxmlformats.org/officeDocument/2006/relationships/tags" Target="../tags/tag1011.xml"/></Relationships>
</file>

<file path=ppt/slideLayouts/_rels/slideLayout145.xml.rels><?xml version="1.0" encoding="UTF-8" standalone="yes"?>
<Relationships xmlns="http://schemas.openxmlformats.org/package/2006/relationships"><Relationship Id="rId8" Type="http://schemas.openxmlformats.org/officeDocument/2006/relationships/tags" Target="../tags/tag1021.xml"/><Relationship Id="rId3" Type="http://schemas.openxmlformats.org/officeDocument/2006/relationships/tags" Target="../tags/tag1016.xml"/><Relationship Id="rId7" Type="http://schemas.openxmlformats.org/officeDocument/2006/relationships/tags" Target="../tags/tag1020.xml"/><Relationship Id="rId2" Type="http://schemas.openxmlformats.org/officeDocument/2006/relationships/tags" Target="../tags/tag1015.xml"/><Relationship Id="rId1" Type="http://schemas.openxmlformats.org/officeDocument/2006/relationships/tags" Target="../tags/tag1014.xml"/><Relationship Id="rId6" Type="http://schemas.openxmlformats.org/officeDocument/2006/relationships/tags" Target="../tags/tag1019.xml"/><Relationship Id="rId5" Type="http://schemas.openxmlformats.org/officeDocument/2006/relationships/tags" Target="../tags/tag1018.xml"/><Relationship Id="rId10" Type="http://schemas.openxmlformats.org/officeDocument/2006/relationships/image" Target="../media/image7.png"/><Relationship Id="rId4" Type="http://schemas.openxmlformats.org/officeDocument/2006/relationships/tags" Target="../tags/tag1017.xml"/><Relationship Id="rId9"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bwMode="auto">
      <p:bgPr>
        <a:solidFill>
          <a:schemeClr val="tx2"/>
        </a:solidFill>
        <a:effectLst/>
      </p:bgPr>
    </p:bg>
    <p:spTree>
      <p:nvGrpSpPr>
        <p:cNvPr id="1" name=""/>
        <p:cNvGrpSpPr/>
        <p:nvPr/>
      </p:nvGrpSpPr>
      <p:grpSpPr>
        <a:xfrm>
          <a:off x="0" y="0"/>
          <a:ext cx="0" cy="0"/>
          <a:chOff x="0" y="0"/>
          <a:chExt cx="0" cy="0"/>
        </a:xfrm>
      </p:grpSpPr>
      <p:pic>
        <p:nvPicPr>
          <p:cNvPr id="4" name="图片 28"/>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5" name="直接连接符 4"/>
          <p:cNvCxnSpPr>
            <a:stCxn id="155651"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6" name="图片 30"/>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图片 31"/>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8" name="直接连接符 7"/>
          <p:cNvCxnSpPr>
            <a:stCxn id="155654"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9" name="图片 33"/>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55654" idx="3"/>
            <a:endCxn id="155654"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155654" idx="3"/>
            <a:endCxn id="155654"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2" name="图像"/>
          <p:cNvPicPr>
            <a:picLocks noChangeAspect="1" noChangeArrowheads="1"/>
          </p:cNvPicPr>
          <p:nvPr>
            <p:custDataLst>
              <p:tags r:id="rId9"/>
            </p:custDataLst>
          </p:nvPr>
        </p:nvPicPr>
        <p:blipFill>
          <a:blip r:embed="rId21" cstate="email">
            <a:extLst>
              <a:ext uri="{28A0092B-C50C-407E-A947-70E740481C1C}">
                <a14:useLocalDpi xmlns="" xmlns:a14="http://schemas.microsoft.com/office/drawing/2010/main"/>
              </a:ext>
            </a:extLst>
          </a:blip>
          <a:srcRect l="-2" r="-337"/>
          <a:stretch>
            <a:fillRect/>
          </a:stretch>
        </p:blipFill>
        <p:spPr bwMode="auto">
          <a:xfrm>
            <a:off x="527051" y="347662"/>
            <a:ext cx="5222875" cy="4395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13" name="矩形 12"/>
          <p:cNvSpPr/>
          <p:nvPr>
            <p:custDataLst>
              <p:tags r:id="rId10"/>
            </p:custDataLst>
          </p:nvPr>
        </p:nvSpPr>
        <p:spPr>
          <a:xfrm>
            <a:off x="6062664" y="0"/>
            <a:ext cx="3081337"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4" name="组合 38"/>
          <p:cNvGrpSpPr>
            <a:grpSpLocks/>
          </p:cNvGrpSpPr>
          <p:nvPr/>
        </p:nvGrpSpPr>
        <p:grpSpPr bwMode="auto">
          <a:xfrm>
            <a:off x="6153151" y="129779"/>
            <a:ext cx="2900363" cy="4883944"/>
            <a:chOff x="8208103" y="173315"/>
            <a:chExt cx="3867924" cy="6511369"/>
          </a:xfrm>
        </p:grpSpPr>
        <p:pic>
          <p:nvPicPr>
            <p:cNvPr id="15" name="图片 39"/>
            <p:cNvPicPr>
              <a:picLocks noChangeAspect="1" noChangeArrowheads="1"/>
            </p:cNvPicPr>
            <p:nvPr>
              <p:custDataLst>
                <p:tags r:id="rId15"/>
              </p:custDataLst>
            </p:nvPr>
          </p:nvPicPr>
          <p:blipFill>
            <a:blip r:embed="rId22"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40"/>
            <p:cNvPicPr>
              <a:picLocks noChangeAspect="1" noChangeArrowheads="1"/>
            </p:cNvPicPr>
            <p:nvPr>
              <p:custDataLst>
                <p:tags r:id="rId16"/>
              </p:custDataLst>
            </p:nvPr>
          </p:nvPicPr>
          <p:blipFill>
            <a:blip r:embed="rId22"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图片 41"/>
            <p:cNvPicPr>
              <a:picLocks noChangeAspect="1" noChangeArrowheads="1"/>
            </p:cNvPicPr>
            <p:nvPr>
              <p:custDataLst>
                <p:tags r:id="rId17"/>
              </p:custDataLst>
            </p:nvPr>
          </p:nvPicPr>
          <p:blipFill>
            <a:blip r:embed="rId22"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图片 42"/>
            <p:cNvPicPr>
              <a:picLocks noChangeAspect="1" noChangeArrowheads="1"/>
            </p:cNvPicPr>
            <p:nvPr>
              <p:custDataLst>
                <p:tags r:id="rId18"/>
              </p:custDataLst>
            </p:nvPr>
          </p:nvPicPr>
          <p:blipFill>
            <a:blip r:embed="rId22"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9" name="图片 44"/>
          <p:cNvPicPr>
            <a:picLocks noChangeAspect="1" noChangeArrowheads="1"/>
          </p:cNvPicPr>
          <p:nvPr>
            <p:custDataLst>
              <p:tags r:id="rId11"/>
            </p:custDataLst>
          </p:nvPr>
        </p:nvPicPr>
        <p:blipFill>
          <a:blip r:embed="rId23" cstate="email">
            <a:extLst>
              <a:ext uri="{28A0092B-C50C-407E-A947-70E740481C1C}">
                <a14:useLocalDpi xmlns="" xmlns:a14="http://schemas.microsoft.com/office/drawing/2010/main"/>
              </a:ext>
            </a:extLst>
          </a:blip>
          <a:srcRect/>
          <a:stretch>
            <a:fillRect/>
          </a:stretch>
        </p:blipFill>
        <p:spPr bwMode="auto">
          <a:xfrm>
            <a:off x="7151689" y="4463653"/>
            <a:ext cx="903287" cy="2797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ctrTitle" hasCustomPrompt="1"/>
          </p:nvPr>
        </p:nvSpPr>
        <p:spPr>
          <a:xfrm>
            <a:off x="6738049" y="723830"/>
            <a:ext cx="1730700" cy="3321000"/>
          </a:xfrm>
        </p:spPr>
        <p:txBody>
          <a:bodyPr vert="eaVert" lIns="90000" tIns="46800" rIns="90000" bIns="46800" anchor="ctr">
            <a:normAutofit/>
          </a:bodyPr>
          <a:lstStyle>
            <a:lvl1pPr algn="dist">
              <a:defRPr sz="10350" b="0" spc="0" baseline="0">
                <a:solidFill>
                  <a:schemeClr val="tx1"/>
                </a:solidFill>
                <a:latin typeface="汉仪尚巍手书W" panose="00020600040101010101" pitchFamily="18" charset="-122"/>
                <a:ea typeface="汉仪尚巍手书W" panose="00020600040101010101" pitchFamily="18" charset="-122"/>
              </a:defRPr>
            </a:lvl1pPr>
          </a:lstStyle>
          <a:p>
            <a:r>
              <a:rPr lang="zh-CN" altLang="en-US" noProof="1"/>
              <a:t>标题</a:t>
            </a:r>
          </a:p>
        </p:txBody>
      </p:sp>
      <p:sp>
        <p:nvSpPr>
          <p:cNvPr id="3" name="副标题 2"/>
          <p:cNvSpPr>
            <a:spLocks noGrp="1"/>
          </p:cNvSpPr>
          <p:nvPr>
            <p:ph type="subTitle" idx="1" hasCustomPrompt="1"/>
          </p:nvPr>
        </p:nvSpPr>
        <p:spPr>
          <a:xfrm>
            <a:off x="6237909" y="1168888"/>
            <a:ext cx="380561" cy="2885834"/>
          </a:xfrm>
        </p:spPr>
        <p:txBody>
          <a:bodyPr vert="eaVert" lIns="90000" tIns="46800" rIns="90000" bIns="46800" anchor="ctr">
            <a:normAutofit/>
          </a:bodyPr>
          <a:lstStyle>
            <a:lvl1pPr marL="0" indent="0" algn="ctr" eaLnBrk="1" fontAlgn="auto" latinLnBrk="0" hangingPunct="1">
              <a:lnSpc>
                <a:spcPct val="100000"/>
              </a:lnSpc>
              <a:buNone/>
              <a:defRPr sz="1800" u="none" strike="noStrike" kern="1200" cap="none" spc="200" normalizeH="0" baseline="0">
                <a:solidFill>
                  <a:schemeClr val="tx1"/>
                </a:solidFill>
                <a:uFillTx/>
                <a:latin typeface="隶书" pitchFamily="1" charset="-122"/>
                <a:ea typeface="隶书" pitchFamily="1" charset="-122"/>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单击此处编辑副标题</a:t>
            </a:r>
          </a:p>
        </p:txBody>
      </p:sp>
      <p:sp>
        <p:nvSpPr>
          <p:cNvPr id="20" name="日期占位符 15"/>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1" name="页脚占位符 16"/>
          <p:cNvSpPr>
            <a:spLocks noGrp="1"/>
          </p:cNvSpPr>
          <p:nvPr>
            <p:ph type="ftr" sz="quarter" idx="11"/>
            <p:custDataLst>
              <p:tags r:id="rId13"/>
            </p:custDataLst>
          </p:nvPr>
        </p:nvSpPr>
        <p:spPr/>
        <p:txBody>
          <a:bodyPr/>
          <a:lstStyle>
            <a:lvl1pPr>
              <a:defRPr/>
            </a:lvl1pPr>
          </a:lstStyle>
          <a:p>
            <a:endParaRPr lang="zh-CN" altLang="en-US"/>
          </a:p>
        </p:txBody>
      </p:sp>
      <p:sp>
        <p:nvSpPr>
          <p:cNvPr id="22" name="灯片编号占位符 17"/>
          <p:cNvSpPr>
            <a:spLocks noGrp="1"/>
          </p:cNvSpPr>
          <p:nvPr>
            <p:ph type="sldNum" sz="quarter" idx="12"/>
            <p:custDataLst>
              <p:tags r:id="rId14"/>
            </p:custDataLst>
          </p:nvPr>
        </p:nvSpPr>
        <p:spPr/>
        <p:txBody>
          <a:bodyPr/>
          <a:lstStyle>
            <a:lvl1pPr>
              <a:defRPr/>
            </a:lvl1pPr>
          </a:lstStyle>
          <a:p>
            <a:fld id="{A1891A7A-BE8E-4255-B575-3B7189E4384C}" type="slidenum">
              <a:rPr lang="zh-CN" altLang="en-US"/>
              <a:pPr/>
              <a:t>‹#›</a:t>
            </a:fld>
            <a:endParaRPr lang="zh-CN" altLang="en-US"/>
          </a:p>
        </p:txBody>
      </p:sp>
    </p:spTree>
    <p:extLst>
      <p:ext uri="{BB962C8B-B14F-4D97-AF65-F5344CB8AC3E}">
        <p14:creationId xmlns="" xmlns:p14="http://schemas.microsoft.com/office/powerpoint/2010/main" val="25803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2412" y="332426"/>
            <a:ext cx="8139178" cy="331473"/>
          </a:xfrm>
        </p:spPr>
        <p:txBody>
          <a:bodyPr rtlCol="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内容占位符 2"/>
          <p:cNvSpPr>
            <a:spLocks noGrp="1"/>
          </p:cNvSpPr>
          <p:nvPr>
            <p:ph idx="1"/>
          </p:nvPr>
        </p:nvSpPr>
        <p:spPr>
          <a:xfrm>
            <a:off x="502412" y="714382"/>
            <a:ext cx="8139178" cy="4041680"/>
          </a:xfrm>
        </p:spPr>
        <p:txBody>
          <a:bodyPr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63890D46-6870-402D-B12D-45F027091A1A}" type="slidenum">
              <a:rPr lang="zh-CN" altLang="en-US"/>
              <a:pPr/>
              <a:t>‹#›</a:t>
            </a:fld>
            <a:endParaRPr lang="zh-CN" altLang="en-US"/>
          </a:p>
        </p:txBody>
      </p:sp>
    </p:spTree>
    <p:extLst>
      <p:ext uri="{BB962C8B-B14F-4D97-AF65-F5344CB8AC3E}">
        <p14:creationId xmlns="" xmlns:p14="http://schemas.microsoft.com/office/powerpoint/2010/main" val="418858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bwMode="auto">
      <p:bgPr>
        <a:solidFill>
          <a:schemeClr val="tx2"/>
        </a:solidFill>
        <a:effectLst/>
      </p:bgPr>
    </p:bg>
    <p:spTree>
      <p:nvGrpSpPr>
        <p:cNvPr id="1" name=""/>
        <p:cNvGrpSpPr/>
        <p:nvPr/>
      </p:nvGrpSpPr>
      <p:grpSpPr>
        <a:xfrm>
          <a:off x="0" y="0"/>
          <a:ext cx="0" cy="0"/>
          <a:chOff x="0" y="0"/>
          <a:chExt cx="0" cy="0"/>
        </a:xfrm>
      </p:grpSpPr>
      <p:pic>
        <p:nvPicPr>
          <p:cNvPr id="4" name="图像"/>
          <p:cNvPicPr>
            <a:picLocks noChangeAspect="1" noChangeArrowheads="1"/>
          </p:cNvPicPr>
          <p:nvPr>
            <p:custDataLst>
              <p:tags r:id="rId1"/>
            </p:custDataLst>
          </p:nvPr>
        </p:nvPicPr>
        <p:blipFill>
          <a:blip r:embed="rId19"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56676"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7" name="图片 10"/>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5"/>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56679"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0" name="图片 13"/>
          <p:cNvPicPr>
            <a:picLocks noChangeAspect="1" noChangeArrowheads="1"/>
          </p:cNvPicPr>
          <p:nvPr>
            <p:custDataLst>
              <p:tags r:id="rId7"/>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1" name="直接连接符 10"/>
          <p:cNvCxnSpPr>
            <a:stCxn id="156679" idx="3"/>
            <a:endCxn id="156679"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156679" idx="3"/>
            <a:endCxn id="156679"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矩形 12"/>
          <p:cNvSpPr/>
          <p:nvPr>
            <p:custDataLst>
              <p:tags r:id="rId10"/>
            </p:custDataLst>
          </p:nvPr>
        </p:nvSpPr>
        <p:spPr>
          <a:xfrm>
            <a:off x="3032125" y="1007269"/>
            <a:ext cx="3079750" cy="3128963"/>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4" name="组合 17"/>
          <p:cNvGrpSpPr>
            <a:grpSpLocks/>
          </p:cNvGrpSpPr>
          <p:nvPr/>
        </p:nvGrpSpPr>
        <p:grpSpPr bwMode="auto">
          <a:xfrm>
            <a:off x="3121025" y="1190625"/>
            <a:ext cx="2901950" cy="2762250"/>
            <a:chOff x="8208103" y="3002377"/>
            <a:chExt cx="3867924" cy="3682307"/>
          </a:xfrm>
        </p:grpSpPr>
        <p:pic>
          <p:nvPicPr>
            <p:cNvPr id="15" name="图片 18"/>
            <p:cNvPicPr>
              <a:picLocks noChangeAspect="1" noChangeArrowheads="1"/>
            </p:cNvPicPr>
            <p:nvPr>
              <p:custDataLst>
                <p:tags r:id="rId14"/>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图片 20"/>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3002377"/>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图片 21"/>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3002377"/>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2" name="标题 1"/>
          <p:cNvSpPr>
            <a:spLocks noGrp="1"/>
          </p:cNvSpPr>
          <p:nvPr>
            <p:ph type="title" hasCustomPrompt="1"/>
          </p:nvPr>
        </p:nvSpPr>
        <p:spPr>
          <a:xfrm>
            <a:off x="3706922" y="1636200"/>
            <a:ext cx="1730700" cy="1871100"/>
          </a:xfrm>
        </p:spPr>
        <p:txBody>
          <a:bodyPr vert="eaVert" lIns="90000" tIns="46800" rIns="90000" bIns="46800" anchor="ctr">
            <a:normAutofit/>
          </a:bodyPr>
          <a:lstStyle>
            <a:lvl1pPr algn="dist">
              <a:defRPr sz="3600" u="none" strike="noStrike" kern="1200" cap="none" spc="0" normalizeH="0" baseline="0">
                <a:solidFill>
                  <a:schemeClr val="tx1"/>
                </a:solidFill>
                <a:uFillTx/>
                <a:latin typeface="汉仪尚巍手书W" panose="00020600040101010101" pitchFamily="18" charset="-122"/>
                <a:ea typeface="汉仪尚巍手书W" panose="00020600040101010101" pitchFamily="18" charset="-122"/>
              </a:defRPr>
            </a:lvl1pPr>
          </a:lstStyle>
          <a:p>
            <a:r>
              <a:rPr lang="zh-CN" altLang="en-US" noProof="1"/>
              <a:t>编辑标题</a:t>
            </a:r>
          </a:p>
        </p:txBody>
      </p:sp>
      <p:sp>
        <p:nvSpPr>
          <p:cNvPr id="3" name="文本占位符 2"/>
          <p:cNvSpPr>
            <a:spLocks noGrp="1"/>
          </p:cNvSpPr>
          <p:nvPr>
            <p:ph type="body" idx="1"/>
          </p:nvPr>
        </p:nvSpPr>
        <p:spPr>
          <a:xfrm>
            <a:off x="3121530" y="3584792"/>
            <a:ext cx="2900943" cy="441870"/>
          </a:xfrm>
        </p:spPr>
        <p:txBody>
          <a:bodyPr tIns="38100" rIns="76200" bIns="38100">
            <a:noAutofit/>
          </a:bodyPr>
          <a:lstStyle>
            <a:lvl1pPr marL="0" indent="0" algn="ctr" eaLnBrk="1" fontAlgn="auto" latinLnBrk="0" hangingPunct="1">
              <a:buNone/>
              <a:defRPr kumimoji="0" lang="zh-CN" altLang="en-US" sz="1350" b="0" i="0" u="none" strike="noStrike" kern="1200" cap="none" spc="150" normalizeH="0" baseline="0" noProof="1">
                <a:solidFill>
                  <a:schemeClr val="tx1"/>
                </a:solidFill>
                <a:uFillTx/>
                <a:latin typeface="隶书" pitchFamily="1" charset="-122"/>
                <a:ea typeface="隶书" pitchFamily="1"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19" name="日期占位符 3"/>
          <p:cNvSpPr>
            <a:spLocks noGrp="1"/>
          </p:cNvSpPr>
          <p:nvPr>
            <p:ph type="dt" sz="half" idx="10"/>
            <p:custDataLst>
              <p:tags r:id="rId1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4"/>
          <p:cNvSpPr>
            <a:spLocks noGrp="1"/>
          </p:cNvSpPr>
          <p:nvPr>
            <p:ph type="ftr" sz="quarter" idx="11"/>
            <p:custDataLst>
              <p:tags r:id="rId12"/>
            </p:custDataLst>
          </p:nvPr>
        </p:nvSpPr>
        <p:spPr/>
        <p:txBody>
          <a:bodyPr/>
          <a:lstStyle>
            <a:lvl1pPr>
              <a:defRPr/>
            </a:lvl1pPr>
          </a:lstStyle>
          <a:p>
            <a:endParaRPr lang="zh-CN" altLang="en-US"/>
          </a:p>
        </p:txBody>
      </p:sp>
      <p:sp>
        <p:nvSpPr>
          <p:cNvPr id="21" name="灯片编号占位符 5"/>
          <p:cNvSpPr>
            <a:spLocks noGrp="1"/>
          </p:cNvSpPr>
          <p:nvPr>
            <p:ph type="sldNum" sz="quarter" idx="12"/>
            <p:custDataLst>
              <p:tags r:id="rId13"/>
            </p:custDataLst>
          </p:nvPr>
        </p:nvSpPr>
        <p:spPr/>
        <p:txBody>
          <a:bodyPr/>
          <a:lstStyle>
            <a:lvl1pPr>
              <a:defRPr/>
            </a:lvl1pPr>
          </a:lstStyle>
          <a:p>
            <a:fld id="{476C5F24-47DF-42F0-8ED6-F20BA2E931DE}" type="slidenum">
              <a:rPr lang="zh-CN" altLang="en-US"/>
              <a:pPr/>
              <a:t>‹#›</a:t>
            </a:fld>
            <a:endParaRPr lang="zh-CN" altLang="en-US"/>
          </a:p>
        </p:txBody>
      </p:sp>
    </p:spTree>
    <p:extLst>
      <p:ext uri="{BB962C8B-B14F-4D97-AF65-F5344CB8AC3E}">
        <p14:creationId xmlns="" xmlns:p14="http://schemas.microsoft.com/office/powerpoint/2010/main" val="775825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2412"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内容占位符 2"/>
          <p:cNvSpPr>
            <a:spLocks noGrp="1"/>
          </p:cNvSpPr>
          <p:nvPr>
            <p:ph sz="half" idx="1"/>
          </p:nvPr>
        </p:nvSpPr>
        <p:spPr>
          <a:xfrm>
            <a:off x="502448" y="714382"/>
            <a:ext cx="3962432" cy="4041680"/>
          </a:xfrm>
        </p:spPr>
        <p:txBody>
          <a:bodyPr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内容占位符 3"/>
          <p:cNvSpPr>
            <a:spLocks noGrp="1"/>
          </p:cNvSpPr>
          <p:nvPr>
            <p:ph sz="half" idx="2"/>
          </p:nvPr>
        </p:nvSpPr>
        <p:spPr>
          <a:xfrm>
            <a:off x="4679158" y="714382"/>
            <a:ext cx="3962432" cy="4041680"/>
          </a:xfrm>
        </p:spPr>
        <p:txBody>
          <a:bodyPr>
            <a:noAutofit/>
          </a:bodyPr>
          <a:lstStyle>
            <a:lvl1pPr>
              <a:defRPr sz="1200">
                <a:latin typeface="微软雅黑" panose="020B0503020204020204" charset="-122"/>
                <a:ea typeface="微软雅黑" panose="020B0503020204020204" charset="-122"/>
              </a:defRPr>
            </a:lvl1pPr>
            <a:lvl2pPr>
              <a:defRPr sz="1200">
                <a:latin typeface="微软雅黑" panose="020B0503020204020204" charset="-122"/>
                <a:ea typeface="微软雅黑" panose="020B0503020204020204" charset="-122"/>
              </a:defRPr>
            </a:lvl2pPr>
            <a:lvl3pPr>
              <a:defRPr sz="1200">
                <a:latin typeface="微软雅黑" panose="020B0503020204020204" charset="-122"/>
                <a:ea typeface="微软雅黑" panose="020B0503020204020204" charset="-122"/>
              </a:defRPr>
            </a:lvl3pPr>
            <a:lvl4pPr>
              <a:defRPr sz="1200">
                <a:latin typeface="微软雅黑" panose="020B0503020204020204" charset="-122"/>
                <a:ea typeface="微软雅黑" panose="020B0503020204020204" charset="-122"/>
              </a:defRPr>
            </a:lvl4pPr>
            <a:lvl5pPr>
              <a:defRPr sz="1200">
                <a:latin typeface="微软雅黑" panose="020B0503020204020204" charset="-122"/>
                <a:ea typeface="微软雅黑" panose="020B0503020204020204"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5D9FCAE1-295A-4852-9E25-F2C66C5BBA13}" type="slidenum">
              <a:rPr lang="zh-CN" altLang="en-US"/>
              <a:pPr/>
              <a:t>‹#›</a:t>
            </a:fld>
            <a:endParaRPr lang="zh-CN" altLang="en-US"/>
          </a:p>
        </p:txBody>
      </p:sp>
    </p:spTree>
    <p:extLst>
      <p:ext uri="{BB962C8B-B14F-4D97-AF65-F5344CB8AC3E}">
        <p14:creationId xmlns="" xmlns:p14="http://schemas.microsoft.com/office/powerpoint/2010/main" val="23165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1475785" y="411600"/>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www.1ppt.com/fanwen/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2" name="标题 1"/>
          <p:cNvSpPr>
            <a:spLocks noGrp="1"/>
          </p:cNvSpPr>
          <p:nvPr>
            <p:ph type="title"/>
          </p:nvPr>
        </p:nvSpPr>
        <p:spPr>
          <a:xfrm>
            <a:off x="502412"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文本占位符 2"/>
          <p:cNvSpPr>
            <a:spLocks noGrp="1"/>
          </p:cNvSpPr>
          <p:nvPr>
            <p:ph type="body" idx="1" hasCustomPrompt="1"/>
          </p:nvPr>
        </p:nvSpPr>
        <p:spPr>
          <a:xfrm>
            <a:off x="502448" y="714382"/>
            <a:ext cx="3962432" cy="285752"/>
          </a:xfrm>
        </p:spPr>
        <p:txBody>
          <a:bodyPr tIns="38100" rIns="76200" bIns="3810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charset="-122"/>
                <a:ea typeface="微软雅黑" panose="020B050302020402020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单击此处编辑文本</a:t>
            </a:r>
          </a:p>
        </p:txBody>
      </p:sp>
      <p:sp>
        <p:nvSpPr>
          <p:cNvPr id="4" name="内容占位符 3"/>
          <p:cNvSpPr>
            <a:spLocks noGrp="1"/>
          </p:cNvSpPr>
          <p:nvPr>
            <p:ph sz="half" idx="2"/>
          </p:nvPr>
        </p:nvSpPr>
        <p:spPr>
          <a:xfrm>
            <a:off x="502444" y="1054894"/>
            <a:ext cx="3962400" cy="3701064"/>
          </a:xfrm>
        </p:spPr>
        <p:txBody>
          <a:bodyPr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5" name="文本占位符 4"/>
          <p:cNvSpPr>
            <a:spLocks noGrp="1"/>
          </p:cNvSpPr>
          <p:nvPr>
            <p:ph type="body" sz="quarter" idx="3" hasCustomPrompt="1"/>
          </p:nvPr>
        </p:nvSpPr>
        <p:spPr>
          <a:xfrm>
            <a:off x="4676813" y="714382"/>
            <a:ext cx="3962432" cy="285752"/>
          </a:xfrm>
        </p:spPr>
        <p:txBody>
          <a:bodyPr tIns="38100" rIns="76200" bIns="38100" rtlCol="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noProof="1">
                <a:sym typeface="+mn-ea"/>
              </a:rPr>
              <a:t>单击此处编辑文本</a:t>
            </a:r>
          </a:p>
        </p:txBody>
      </p:sp>
      <p:sp>
        <p:nvSpPr>
          <p:cNvPr id="6" name="内容占位符 5"/>
          <p:cNvSpPr>
            <a:spLocks noGrp="1"/>
          </p:cNvSpPr>
          <p:nvPr>
            <p:ph sz="quarter" idx="4"/>
          </p:nvPr>
        </p:nvSpPr>
        <p:spPr>
          <a:xfrm>
            <a:off x="4676813" y="1054894"/>
            <a:ext cx="3962432" cy="3701064"/>
          </a:xfrm>
        </p:spPr>
        <p:txBody>
          <a:bodyPr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7"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8"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9" name="灯片编号占位符 5"/>
          <p:cNvSpPr>
            <a:spLocks noGrp="1"/>
          </p:cNvSpPr>
          <p:nvPr>
            <p:ph type="sldNum" sz="quarter" idx="12"/>
            <p:custDataLst>
              <p:tags r:id="rId3"/>
            </p:custDataLst>
          </p:nvPr>
        </p:nvSpPr>
        <p:spPr/>
        <p:txBody>
          <a:bodyPr/>
          <a:lstStyle>
            <a:lvl1pPr>
              <a:defRPr/>
            </a:lvl1pPr>
          </a:lstStyle>
          <a:p>
            <a:fld id="{935AD2A1-8CEB-4254-A04A-C85A65583C83}" type="slidenum">
              <a:rPr lang="zh-CN" altLang="en-US"/>
              <a:pPr/>
              <a:t>‹#›</a:t>
            </a:fld>
            <a:endParaRPr lang="zh-CN" altLang="en-US"/>
          </a:p>
        </p:txBody>
      </p:sp>
    </p:spTree>
    <p:extLst>
      <p:ext uri="{BB962C8B-B14F-4D97-AF65-F5344CB8AC3E}">
        <p14:creationId xmlns="" xmlns:p14="http://schemas.microsoft.com/office/powerpoint/2010/main" val="2066518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2"/>
            <p:custDataLst>
              <p:tags r:id="rId3"/>
            </p:custDataLst>
          </p:nvPr>
        </p:nvSpPr>
        <p:spPr/>
        <p:txBody>
          <a:bodyPr/>
          <a:lstStyle>
            <a:lvl1pPr>
              <a:defRPr/>
            </a:lvl1pPr>
          </a:lstStyle>
          <a:p>
            <a:fld id="{2B8E3491-E06F-47D1-B3D6-146EAE0D0957}" type="slidenum">
              <a:rPr lang="zh-CN" altLang="en-US"/>
              <a:pPr/>
              <a:t>‹#›</a:t>
            </a:fld>
            <a:endParaRPr lang="zh-CN" altLang="en-US"/>
          </a:p>
        </p:txBody>
      </p:sp>
    </p:spTree>
    <p:extLst>
      <p:ext uri="{BB962C8B-B14F-4D97-AF65-F5344CB8AC3E}">
        <p14:creationId xmlns="" xmlns:p14="http://schemas.microsoft.com/office/powerpoint/2010/main" val="3941846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全民族浴血奋战与抗日战争的胜利">
    <p:spTree>
      <p:nvGrpSpPr>
        <p:cNvPr id="1" name=""/>
        <p:cNvGrpSpPr/>
        <p:nvPr/>
      </p:nvGrpSpPr>
      <p:grpSpPr>
        <a:xfrm>
          <a:off x="0" y="0"/>
          <a:ext cx="0" cy="0"/>
          <a:chOff x="0" y="0"/>
          <a:chExt cx="0" cy="0"/>
        </a:xfrm>
      </p:grpSpPr>
      <p:sp>
        <p:nvSpPr>
          <p:cNvPr id="2"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3"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4" name="灯片编号占位符 5"/>
          <p:cNvSpPr>
            <a:spLocks noGrp="1"/>
          </p:cNvSpPr>
          <p:nvPr>
            <p:ph type="sldNum" sz="quarter" idx="12"/>
            <p:custDataLst>
              <p:tags r:id="rId3"/>
            </p:custDataLst>
          </p:nvPr>
        </p:nvSpPr>
        <p:spPr/>
        <p:txBody>
          <a:bodyPr/>
          <a:lstStyle>
            <a:lvl1pPr>
              <a:defRPr/>
            </a:lvl1pPr>
          </a:lstStyle>
          <a:p>
            <a:fld id="{FC728800-41BC-45DF-A4EF-AA9AD045DE73}" type="slidenum">
              <a:rPr lang="zh-CN" altLang="en-US"/>
              <a:pPr/>
              <a:t>‹#›</a:t>
            </a:fld>
            <a:endParaRPr lang="zh-CN" altLang="en-US"/>
          </a:p>
        </p:txBody>
      </p:sp>
    </p:spTree>
    <p:extLst>
      <p:ext uri="{BB962C8B-B14F-4D97-AF65-F5344CB8AC3E}">
        <p14:creationId xmlns="" xmlns:p14="http://schemas.microsoft.com/office/powerpoint/2010/main" val="236463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D13EACD0-BEB3-4072-9F05-67C9F74A3879}" type="slidenum">
              <a:rPr lang="zh-CN" altLang="en-US"/>
              <a:pPr/>
              <a:t>‹#›</a:t>
            </a:fld>
            <a:endParaRPr lang="zh-CN" altLang="en-US"/>
          </a:p>
        </p:txBody>
      </p:sp>
    </p:spTree>
    <p:extLst>
      <p:ext uri="{BB962C8B-B14F-4D97-AF65-F5344CB8AC3E}">
        <p14:creationId xmlns="" xmlns:p14="http://schemas.microsoft.com/office/powerpoint/2010/main" val="1748110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928351" y="714382"/>
            <a:ext cx="713238" cy="4041680"/>
          </a:xfrm>
        </p:spPr>
        <p:txBody>
          <a:bodyPr vert="eaVert" rtlCol="0" anchor="ctr">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竖排文字占位符 2"/>
          <p:cNvSpPr>
            <a:spLocks noGrp="1"/>
          </p:cNvSpPr>
          <p:nvPr>
            <p:ph type="body" orient="vert" idx="1"/>
          </p:nvPr>
        </p:nvSpPr>
        <p:spPr>
          <a:xfrm>
            <a:off x="502444" y="714376"/>
            <a:ext cx="7371076" cy="4041680"/>
          </a:xfrm>
        </p:spPr>
        <p:txBody>
          <a:bodyPr vert="eaVert"/>
          <a:lstStyle>
            <a:lvl1pPr indent="0" eaLnBrk="1" fontAlgn="auto" latinLnBrk="0" hangingPunct="1">
              <a:defRPr>
                <a:latin typeface="微软雅黑" panose="020B0503020204020204" charset="-122"/>
                <a:ea typeface="微软雅黑" panose="020B0503020204020204" charset="-122"/>
              </a:defRPr>
            </a:lvl1pPr>
            <a:lvl2pPr indent="0" eaLnBrk="1" fontAlgn="auto" latinLnBrk="0" hangingPunct="1">
              <a:defRPr>
                <a:latin typeface="微软雅黑" panose="020B0503020204020204" charset="-122"/>
                <a:ea typeface="微软雅黑" panose="020B0503020204020204" charset="-122"/>
              </a:defRPr>
            </a:lvl2pPr>
            <a:lvl3pPr indent="0" eaLnBrk="1" fontAlgn="auto" latinLnBrk="0" hangingPunct="1">
              <a:defRPr>
                <a:latin typeface="微软雅黑" panose="020B0503020204020204" charset="-122"/>
                <a:ea typeface="微软雅黑" panose="020B0503020204020204" charset="-122"/>
              </a:defRPr>
            </a:lvl3pPr>
            <a:lvl4pPr indent="0" eaLnBrk="1" fontAlgn="auto" latinLnBrk="0" hangingPunct="1">
              <a:defRPr>
                <a:latin typeface="微软雅黑" panose="020B0503020204020204" charset="-122"/>
                <a:ea typeface="微软雅黑" panose="020B0503020204020204" charset="-122"/>
              </a:defRPr>
            </a:lvl4pPr>
            <a:lvl5pPr indent="0" eaLnBrk="1" fontAlgn="auto" latinLnBrk="0" hangingPunct="1">
              <a:defRPr>
                <a:latin typeface="微软雅黑" panose="020B0503020204020204" charset="-122"/>
                <a:ea typeface="微软雅黑" panose="020B0503020204020204"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41B20D11-C09A-4BF0-A561-21F6918A1B73}" type="slidenum">
              <a:rPr lang="zh-CN" altLang="en-US"/>
              <a:pPr/>
              <a:t>‹#›</a:t>
            </a:fld>
            <a:endParaRPr lang="zh-CN" altLang="en-US"/>
          </a:p>
        </p:txBody>
      </p:sp>
    </p:spTree>
    <p:extLst>
      <p:ext uri="{BB962C8B-B14F-4D97-AF65-F5344CB8AC3E}">
        <p14:creationId xmlns="" xmlns:p14="http://schemas.microsoft.com/office/powerpoint/2010/main" val="932788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777B80F4-161D-4639-8D9A-BE934A51E1D5}" type="slidenum">
              <a:rPr lang="zh-CN" altLang="en-US"/>
              <a:pPr/>
              <a:t>‹#›</a:t>
            </a:fld>
            <a:endParaRPr lang="zh-CN" altLang="en-US"/>
          </a:p>
        </p:txBody>
      </p:sp>
    </p:spTree>
    <p:extLst>
      <p:ext uri="{BB962C8B-B14F-4D97-AF65-F5344CB8AC3E}">
        <p14:creationId xmlns="" xmlns:p14="http://schemas.microsoft.com/office/powerpoint/2010/main" val="2444475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157699"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157702"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57702" idx="3"/>
            <a:endCxn id="157702"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57702" idx="3"/>
            <a:endCxn id="157702"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DF7DFDC5-E08D-457B-B44C-77E7CA3F1235}" type="slidenum">
              <a:rPr lang="zh-CN" altLang="en-US"/>
              <a:pPr/>
              <a:t>‹#›</a:t>
            </a:fld>
            <a:endParaRPr lang="zh-CN" altLang="en-US"/>
          </a:p>
        </p:txBody>
      </p:sp>
    </p:spTree>
    <p:extLst>
      <p:ext uri="{BB962C8B-B14F-4D97-AF65-F5344CB8AC3E}">
        <p14:creationId xmlns="" xmlns:p14="http://schemas.microsoft.com/office/powerpoint/2010/main" val="3395084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D72EDA6D-F305-41EC-9CB3-6FFE10F6185D}" type="slidenum">
              <a:rPr lang="zh-CN" altLang="en-US"/>
              <a:pPr/>
              <a:t>‹#›</a:t>
            </a:fld>
            <a:endParaRPr lang="zh-CN" altLang="en-US"/>
          </a:p>
        </p:txBody>
      </p:sp>
    </p:spTree>
    <p:extLst>
      <p:ext uri="{BB962C8B-B14F-4D97-AF65-F5344CB8AC3E}">
        <p14:creationId xmlns="" xmlns:p14="http://schemas.microsoft.com/office/powerpoint/2010/main" val="2538327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59748"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59751"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59751" idx="3"/>
            <a:endCxn id="159751"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59751" idx="3"/>
            <a:endCxn id="159751"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BE3A1940-1F8F-43C9-A729-08D751595156}" type="slidenum">
              <a:rPr lang="zh-CN" altLang="en-US"/>
              <a:pPr/>
              <a:t>‹#›</a:t>
            </a:fld>
            <a:endParaRPr lang="zh-CN" altLang="en-US"/>
          </a:p>
        </p:txBody>
      </p:sp>
    </p:spTree>
    <p:extLst>
      <p:ext uri="{BB962C8B-B14F-4D97-AF65-F5344CB8AC3E}">
        <p14:creationId xmlns="" xmlns:p14="http://schemas.microsoft.com/office/powerpoint/2010/main" val="13774842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54C6E9CD-5A7C-4D31-829B-21FE7B9E32EB}" type="slidenum">
              <a:rPr lang="zh-CN" altLang="en-US"/>
              <a:pPr/>
              <a:t>‹#›</a:t>
            </a:fld>
            <a:endParaRPr lang="zh-CN" altLang="en-US"/>
          </a:p>
        </p:txBody>
      </p:sp>
    </p:spTree>
    <p:extLst>
      <p:ext uri="{BB962C8B-B14F-4D97-AF65-F5344CB8AC3E}">
        <p14:creationId xmlns="" xmlns:p14="http://schemas.microsoft.com/office/powerpoint/2010/main" val="25624881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C0A4A26B-AAA6-4B18-A08D-27A3E0A60ED4}" type="slidenum">
              <a:rPr lang="zh-CN" altLang="en-US"/>
              <a:pPr/>
              <a:t>‹#›</a:t>
            </a:fld>
            <a:endParaRPr lang="zh-CN" altLang="en-US"/>
          </a:p>
        </p:txBody>
      </p:sp>
    </p:spTree>
    <p:extLst>
      <p:ext uri="{BB962C8B-B14F-4D97-AF65-F5344CB8AC3E}">
        <p14:creationId xmlns="" xmlns:p14="http://schemas.microsoft.com/office/powerpoint/2010/main" val="2186296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FFF2E561-357F-421A-87F9-A37D5E9AA8BE}" type="slidenum">
              <a:rPr lang="zh-CN" altLang="en-US"/>
              <a:pPr/>
              <a:t>‹#›</a:t>
            </a:fld>
            <a:endParaRPr lang="zh-CN" altLang="en-US"/>
          </a:p>
        </p:txBody>
      </p:sp>
    </p:spTree>
    <p:extLst>
      <p:ext uri="{BB962C8B-B14F-4D97-AF65-F5344CB8AC3E}">
        <p14:creationId xmlns="" xmlns:p14="http://schemas.microsoft.com/office/powerpoint/2010/main" val="19332582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3A63A4B0-C107-43B6-B615-E1CB40A1A05E}" type="slidenum">
              <a:rPr lang="zh-CN" altLang="en-US"/>
              <a:pPr/>
              <a:t>‹#›</a:t>
            </a:fld>
            <a:endParaRPr lang="zh-CN" altLang="en-US"/>
          </a:p>
        </p:txBody>
      </p:sp>
    </p:spTree>
    <p:extLst>
      <p:ext uri="{BB962C8B-B14F-4D97-AF65-F5344CB8AC3E}">
        <p14:creationId xmlns="" xmlns:p14="http://schemas.microsoft.com/office/powerpoint/2010/main" val="16053651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C9E133AB-BC55-4A12-BADA-EA44862EC90B}" type="slidenum">
              <a:rPr lang="zh-CN" altLang="en-US"/>
              <a:pPr/>
              <a:t>‹#›</a:t>
            </a:fld>
            <a:endParaRPr lang="zh-CN" altLang="en-US"/>
          </a:p>
        </p:txBody>
      </p:sp>
    </p:spTree>
    <p:extLst>
      <p:ext uri="{BB962C8B-B14F-4D97-AF65-F5344CB8AC3E}">
        <p14:creationId xmlns="" xmlns:p14="http://schemas.microsoft.com/office/powerpoint/2010/main" val="3063685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457200" y="205979"/>
            <a:ext cx="8229600" cy="857250"/>
          </a:xfrm>
        </p:spPr>
        <p:txBody>
          <a:bodyPr/>
          <a:lstStyle/>
          <a:p>
            <a:r>
              <a:rPr lang="zh-CN" altLang="en-US" noProof="1" smtClean="0"/>
              <a:t>单击此处编辑母版标题样式</a:t>
            </a:r>
            <a:endParaRPr lang="zh-CN" altLang="en-US" noProof="1"/>
          </a:p>
        </p:txBody>
      </p:sp>
      <p:sp>
        <p:nvSpPr>
          <p:cNvPr id="3" name="内容占位符 2"/>
          <p:cNvSpPr>
            <a:spLocks noGrp="1"/>
          </p:cNvSpPr>
          <p:nvPr>
            <p:ph sz="quarter" idx="1"/>
          </p:nvPr>
        </p:nvSpPr>
        <p:spPr>
          <a:xfrm>
            <a:off x="457200" y="1200150"/>
            <a:ext cx="4038600" cy="163949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quarter" idx="2"/>
          </p:nvPr>
        </p:nvSpPr>
        <p:spPr>
          <a:xfrm>
            <a:off x="4648200" y="1200150"/>
            <a:ext cx="4038600" cy="163949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内容占位符 4"/>
          <p:cNvSpPr>
            <a:spLocks noGrp="1"/>
          </p:cNvSpPr>
          <p:nvPr>
            <p:ph sz="quarter" idx="3"/>
          </p:nvPr>
        </p:nvSpPr>
        <p:spPr>
          <a:xfrm>
            <a:off x="457200" y="2953942"/>
            <a:ext cx="4038600" cy="164068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6" name="内容占位符 5"/>
          <p:cNvSpPr>
            <a:spLocks noGrp="1"/>
          </p:cNvSpPr>
          <p:nvPr>
            <p:ph sz="quarter" idx="4"/>
          </p:nvPr>
        </p:nvSpPr>
        <p:spPr>
          <a:xfrm>
            <a:off x="4648200" y="2953942"/>
            <a:ext cx="4038600" cy="1640681"/>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lvl1pPr>
              <a:buFontTx/>
              <a:buNone/>
              <a:defRPr sz="1400" noProof="0">
                <a:solidFill>
                  <a:schemeClr val="tx1"/>
                </a:solidFill>
                <a:latin typeface="+mn-lt"/>
                <a:ea typeface="+mn-ea"/>
              </a:defRPr>
            </a:lvl1pPr>
          </a:lstStyle>
          <a:p>
            <a:pPr>
              <a:defRPr/>
            </a:pPr>
            <a:endParaRPr lang="en-US" altLang="zh-CN"/>
          </a:p>
        </p:txBody>
      </p:sp>
      <p:sp>
        <p:nvSpPr>
          <p:cNvPr id="8" name="页脚占位符 7"/>
          <p:cNvSpPr>
            <a:spLocks noGrp="1"/>
          </p:cNvSpPr>
          <p:nvPr>
            <p:ph type="ftr" sz="quarter" idx="11"/>
          </p:nvPr>
        </p:nvSpPr>
        <p:spPr/>
        <p:txBody>
          <a:bodyPr/>
          <a:lstStyle>
            <a:lvl1pPr>
              <a:buFontTx/>
              <a:buNone/>
              <a:defRPr sz="1400" noProof="0">
                <a:solidFill>
                  <a:schemeClr val="tx1"/>
                </a:solidFill>
                <a:latin typeface="+mn-lt"/>
                <a:ea typeface="+mn-ea"/>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ea typeface="宋体" pitchFamily="2" charset="-122"/>
              </a:defRPr>
            </a:lvl1pPr>
          </a:lstStyle>
          <a:p>
            <a:fld id="{62C51ED8-B68F-45F1-AA41-B187D2B5AB77}" type="slidenum">
              <a:rPr lang="en-US" altLang="zh-CN"/>
              <a:pPr/>
              <a:t>‹#›</a:t>
            </a:fld>
            <a:endParaRPr lang="en-US" altLang="zh-CN">
              <a:ea typeface="微软雅黑" pitchFamily="34" charset="-122"/>
            </a:endParaRPr>
          </a:p>
        </p:txBody>
      </p:sp>
    </p:spTree>
    <p:extLst>
      <p:ext uri="{BB962C8B-B14F-4D97-AF65-F5344CB8AC3E}">
        <p14:creationId xmlns="" xmlns:p14="http://schemas.microsoft.com/office/powerpoint/2010/main" val="1543885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6937979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9DC1F86D-872C-44DB-ADFA-9BDB52ADAF29}" type="slidenum">
              <a:rPr lang="zh-CN" altLang="en-US"/>
              <a:pPr/>
              <a:t>‹#›</a:t>
            </a:fld>
            <a:endParaRPr lang="zh-CN" altLang="en-US"/>
          </a:p>
        </p:txBody>
      </p:sp>
    </p:spTree>
    <p:extLst>
      <p:ext uri="{BB962C8B-B14F-4D97-AF65-F5344CB8AC3E}">
        <p14:creationId xmlns="" xmlns:p14="http://schemas.microsoft.com/office/powerpoint/2010/main" val="179846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50BBFDFA-96A1-44E3-9403-641300E350E8}" type="slidenum">
              <a:rPr lang="zh-CN" altLang="en-US"/>
              <a:pPr/>
              <a:t>‹#›</a:t>
            </a:fld>
            <a:endParaRPr lang="zh-CN" altLang="en-US"/>
          </a:p>
        </p:txBody>
      </p:sp>
    </p:spTree>
    <p:extLst>
      <p:ext uri="{BB962C8B-B14F-4D97-AF65-F5344CB8AC3E}">
        <p14:creationId xmlns="" xmlns:p14="http://schemas.microsoft.com/office/powerpoint/2010/main" val="22030419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145411"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145414"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45414" idx="3"/>
            <a:endCxn id="145414"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45414" idx="3"/>
            <a:endCxn id="145414"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4F283A1A-F98D-4B50-A91F-8A3AF4265DE7}" type="slidenum">
              <a:rPr lang="zh-CN" altLang="en-US"/>
              <a:pPr/>
              <a:t>‹#›</a:t>
            </a:fld>
            <a:endParaRPr lang="zh-CN" altLang="en-US"/>
          </a:p>
        </p:txBody>
      </p:sp>
    </p:spTree>
    <p:extLst>
      <p:ext uri="{BB962C8B-B14F-4D97-AF65-F5344CB8AC3E}">
        <p14:creationId xmlns="" xmlns:p14="http://schemas.microsoft.com/office/powerpoint/2010/main" val="25665351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EB70B219-D267-43D8-AA5D-5604A0562DD6}" type="slidenum">
              <a:rPr lang="zh-CN" altLang="en-US"/>
              <a:pPr/>
              <a:t>‹#›</a:t>
            </a:fld>
            <a:endParaRPr lang="zh-CN" altLang="en-US"/>
          </a:p>
        </p:txBody>
      </p:sp>
    </p:spTree>
    <p:extLst>
      <p:ext uri="{BB962C8B-B14F-4D97-AF65-F5344CB8AC3E}">
        <p14:creationId xmlns="" xmlns:p14="http://schemas.microsoft.com/office/powerpoint/2010/main" val="4070861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47460"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47463"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47463" idx="3"/>
            <a:endCxn id="147463"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47463" idx="3"/>
            <a:endCxn id="147463"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41F951A6-EE28-4408-AC10-AAE08D00CB25}" type="slidenum">
              <a:rPr lang="zh-CN" altLang="en-US"/>
              <a:pPr/>
              <a:t>‹#›</a:t>
            </a:fld>
            <a:endParaRPr lang="zh-CN" altLang="en-US"/>
          </a:p>
        </p:txBody>
      </p:sp>
    </p:spTree>
    <p:extLst>
      <p:ext uri="{BB962C8B-B14F-4D97-AF65-F5344CB8AC3E}">
        <p14:creationId xmlns="" xmlns:p14="http://schemas.microsoft.com/office/powerpoint/2010/main" val="17200380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E95065EF-F185-48C0-A3CA-7C64758DFC6D}" type="slidenum">
              <a:rPr lang="zh-CN" altLang="en-US"/>
              <a:pPr/>
              <a:t>‹#›</a:t>
            </a:fld>
            <a:endParaRPr lang="zh-CN" altLang="en-US"/>
          </a:p>
        </p:txBody>
      </p:sp>
    </p:spTree>
    <p:extLst>
      <p:ext uri="{BB962C8B-B14F-4D97-AF65-F5344CB8AC3E}">
        <p14:creationId xmlns="" xmlns:p14="http://schemas.microsoft.com/office/powerpoint/2010/main" val="1601012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C9B94A04-440D-4630-9B9D-120A9B9C84EF}" type="slidenum">
              <a:rPr lang="zh-CN" altLang="en-US"/>
              <a:pPr/>
              <a:t>‹#›</a:t>
            </a:fld>
            <a:endParaRPr lang="zh-CN" altLang="en-US"/>
          </a:p>
        </p:txBody>
      </p:sp>
    </p:spTree>
    <p:extLst>
      <p:ext uri="{BB962C8B-B14F-4D97-AF65-F5344CB8AC3E}">
        <p14:creationId xmlns="" xmlns:p14="http://schemas.microsoft.com/office/powerpoint/2010/main" val="2163350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872C61DC-0436-4582-AD55-F20E79F312B2}" type="slidenum">
              <a:rPr lang="zh-CN" altLang="en-US"/>
              <a:pPr/>
              <a:t>‹#›</a:t>
            </a:fld>
            <a:endParaRPr lang="zh-CN" altLang="en-US"/>
          </a:p>
        </p:txBody>
      </p:sp>
    </p:spTree>
    <p:extLst>
      <p:ext uri="{BB962C8B-B14F-4D97-AF65-F5344CB8AC3E}">
        <p14:creationId xmlns="" xmlns:p14="http://schemas.microsoft.com/office/powerpoint/2010/main" val="7254069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D10D032D-C3F7-4FC5-9DAC-60FCD0C47456}" type="slidenum">
              <a:rPr lang="zh-CN" altLang="en-US"/>
              <a:pPr/>
              <a:t>‹#›</a:t>
            </a:fld>
            <a:endParaRPr lang="zh-CN" altLang="en-US"/>
          </a:p>
        </p:txBody>
      </p:sp>
    </p:spTree>
    <p:extLst>
      <p:ext uri="{BB962C8B-B14F-4D97-AF65-F5344CB8AC3E}">
        <p14:creationId xmlns="" xmlns:p14="http://schemas.microsoft.com/office/powerpoint/2010/main" val="36014895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27EC4444-FCB3-4B33-A952-DDF8445F707A}" type="slidenum">
              <a:rPr lang="zh-CN" altLang="en-US"/>
              <a:pPr/>
              <a:t>‹#›</a:t>
            </a:fld>
            <a:endParaRPr lang="zh-CN" altLang="en-US"/>
          </a:p>
        </p:txBody>
      </p:sp>
    </p:spTree>
    <p:extLst>
      <p:ext uri="{BB962C8B-B14F-4D97-AF65-F5344CB8AC3E}">
        <p14:creationId xmlns="" xmlns:p14="http://schemas.microsoft.com/office/powerpoint/2010/main" val="25124014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EC7B2C18-2B12-45C3-B4B2-BB150ADA9CD0}" type="slidenum">
              <a:rPr lang="zh-CN" altLang="en-US"/>
              <a:pPr/>
              <a:t>‹#›</a:t>
            </a:fld>
            <a:endParaRPr lang="zh-CN" altLang="en-US"/>
          </a:p>
        </p:txBody>
      </p:sp>
    </p:spTree>
    <p:extLst>
      <p:ext uri="{BB962C8B-B14F-4D97-AF65-F5344CB8AC3E}">
        <p14:creationId xmlns="" xmlns:p14="http://schemas.microsoft.com/office/powerpoint/2010/main" val="36600361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84EE9BAD-8AC0-4F0E-AABA-8AD3D26D9BE5}" type="slidenum">
              <a:rPr lang="zh-CN" altLang="en-US"/>
              <a:pPr/>
              <a:t>‹#›</a:t>
            </a:fld>
            <a:endParaRPr lang="zh-CN" altLang="en-US"/>
          </a:p>
        </p:txBody>
      </p:sp>
    </p:spTree>
    <p:extLst>
      <p:ext uri="{BB962C8B-B14F-4D97-AF65-F5344CB8AC3E}">
        <p14:creationId xmlns="" xmlns:p14="http://schemas.microsoft.com/office/powerpoint/2010/main" val="8617994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134147"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134150"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34150" idx="3"/>
            <a:endCxn id="134150"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34150" idx="3"/>
            <a:endCxn id="134150"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C9B633FA-2CF2-4922-90FA-99E52A0FCB6D}" type="slidenum">
              <a:rPr lang="zh-CN" altLang="en-US"/>
              <a:pPr/>
              <a:t>‹#›</a:t>
            </a:fld>
            <a:endParaRPr lang="zh-CN" altLang="en-US"/>
          </a:p>
        </p:txBody>
      </p:sp>
    </p:spTree>
    <p:extLst>
      <p:ext uri="{BB962C8B-B14F-4D97-AF65-F5344CB8AC3E}">
        <p14:creationId xmlns="" xmlns:p14="http://schemas.microsoft.com/office/powerpoint/2010/main" val="32320661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1B0EEB6E-D458-472E-AF60-268398E79127}" type="slidenum">
              <a:rPr lang="zh-CN" altLang="en-US"/>
              <a:pPr/>
              <a:t>‹#›</a:t>
            </a:fld>
            <a:endParaRPr lang="zh-CN" altLang="en-US"/>
          </a:p>
        </p:txBody>
      </p:sp>
    </p:spTree>
    <p:extLst>
      <p:ext uri="{BB962C8B-B14F-4D97-AF65-F5344CB8AC3E}">
        <p14:creationId xmlns="" xmlns:p14="http://schemas.microsoft.com/office/powerpoint/2010/main" val="28995584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36196"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36199"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36199" idx="3"/>
            <a:endCxn id="136199"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36199" idx="3"/>
            <a:endCxn id="136199"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476B2054-F807-4727-85E9-86F823F73A07}" type="slidenum">
              <a:rPr lang="zh-CN" altLang="en-US"/>
              <a:pPr/>
              <a:t>‹#›</a:t>
            </a:fld>
            <a:endParaRPr lang="zh-CN" altLang="en-US"/>
          </a:p>
        </p:txBody>
      </p:sp>
    </p:spTree>
    <p:extLst>
      <p:ext uri="{BB962C8B-B14F-4D97-AF65-F5344CB8AC3E}">
        <p14:creationId xmlns="" xmlns:p14="http://schemas.microsoft.com/office/powerpoint/2010/main" val="7552393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E5B9D6DB-6454-47B6-867C-0C601C1117E5}" type="slidenum">
              <a:rPr lang="zh-CN" altLang="en-US"/>
              <a:pPr/>
              <a:t>‹#›</a:t>
            </a:fld>
            <a:endParaRPr lang="zh-CN" altLang="en-US"/>
          </a:p>
        </p:txBody>
      </p:sp>
    </p:spTree>
    <p:extLst>
      <p:ext uri="{BB962C8B-B14F-4D97-AF65-F5344CB8AC3E}">
        <p14:creationId xmlns="" xmlns:p14="http://schemas.microsoft.com/office/powerpoint/2010/main" val="15562238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0E86A991-660C-4DE4-B7F0-72D05D755EC6}" type="slidenum">
              <a:rPr lang="zh-CN" altLang="en-US"/>
              <a:pPr/>
              <a:t>‹#›</a:t>
            </a:fld>
            <a:endParaRPr lang="zh-CN" altLang="en-US"/>
          </a:p>
        </p:txBody>
      </p:sp>
    </p:spTree>
    <p:extLst>
      <p:ext uri="{BB962C8B-B14F-4D97-AF65-F5344CB8AC3E}">
        <p14:creationId xmlns="" xmlns:p14="http://schemas.microsoft.com/office/powerpoint/2010/main" val="40186113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C9703BA1-4F0C-4AE0-8147-4202A3D88D74}" type="slidenum">
              <a:rPr lang="zh-CN" altLang="en-US"/>
              <a:pPr/>
              <a:t>‹#›</a:t>
            </a:fld>
            <a:endParaRPr lang="zh-CN" altLang="en-US"/>
          </a:p>
        </p:txBody>
      </p:sp>
    </p:spTree>
    <p:extLst>
      <p:ext uri="{BB962C8B-B14F-4D97-AF65-F5344CB8AC3E}">
        <p14:creationId xmlns="" xmlns:p14="http://schemas.microsoft.com/office/powerpoint/2010/main" val="464102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EFDDC94F-5483-4D0A-B39E-BB6C4976073F}" type="slidenum">
              <a:rPr lang="zh-CN" altLang="en-US"/>
              <a:pPr/>
              <a:t>‹#›</a:t>
            </a:fld>
            <a:endParaRPr lang="zh-CN" altLang="en-US"/>
          </a:p>
        </p:txBody>
      </p:sp>
    </p:spTree>
    <p:extLst>
      <p:ext uri="{BB962C8B-B14F-4D97-AF65-F5344CB8AC3E}">
        <p14:creationId xmlns="" xmlns:p14="http://schemas.microsoft.com/office/powerpoint/2010/main" val="20583338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1DDB9A27-B132-40CE-B643-1899F7E460DE}" type="slidenum">
              <a:rPr lang="zh-CN" altLang="en-US"/>
              <a:pPr/>
              <a:t>‹#›</a:t>
            </a:fld>
            <a:endParaRPr lang="zh-CN" altLang="en-US"/>
          </a:p>
        </p:txBody>
      </p:sp>
    </p:spTree>
    <p:extLst>
      <p:ext uri="{BB962C8B-B14F-4D97-AF65-F5344CB8AC3E}">
        <p14:creationId xmlns="" xmlns:p14="http://schemas.microsoft.com/office/powerpoint/2010/main" val="27861867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265108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3AC74188-940D-4EAC-8B9B-F9005FE99909}" type="slidenum">
              <a:rPr lang="zh-CN" altLang="en-US"/>
              <a:pPr/>
              <a:t>‹#›</a:t>
            </a:fld>
            <a:endParaRPr lang="zh-CN" altLang="en-US"/>
          </a:p>
        </p:txBody>
      </p:sp>
    </p:spTree>
    <p:extLst>
      <p:ext uri="{BB962C8B-B14F-4D97-AF65-F5344CB8AC3E}">
        <p14:creationId xmlns="" xmlns:p14="http://schemas.microsoft.com/office/powerpoint/2010/main" val="28565821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C782B608-1B01-4317-8436-ABDF4F5ED441}" type="slidenum">
              <a:rPr lang="zh-CN" altLang="en-US"/>
              <a:pPr/>
              <a:t>‹#›</a:t>
            </a:fld>
            <a:endParaRPr lang="zh-CN" altLang="en-US"/>
          </a:p>
        </p:txBody>
      </p:sp>
    </p:spTree>
    <p:extLst>
      <p:ext uri="{BB962C8B-B14F-4D97-AF65-F5344CB8AC3E}">
        <p14:creationId xmlns="" xmlns:p14="http://schemas.microsoft.com/office/powerpoint/2010/main" val="271758631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122883"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122886"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22886" idx="3"/>
            <a:endCxn id="122886"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22886" idx="3"/>
            <a:endCxn id="122886"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5E7FD721-5311-4D84-B4DF-2EA355535EFD}" type="slidenum">
              <a:rPr lang="zh-CN" altLang="en-US"/>
              <a:pPr/>
              <a:t>‹#›</a:t>
            </a:fld>
            <a:endParaRPr lang="zh-CN" altLang="en-US"/>
          </a:p>
        </p:txBody>
      </p:sp>
    </p:spTree>
    <p:extLst>
      <p:ext uri="{BB962C8B-B14F-4D97-AF65-F5344CB8AC3E}">
        <p14:creationId xmlns="" xmlns:p14="http://schemas.microsoft.com/office/powerpoint/2010/main" val="16954011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BC7910F0-C968-40B0-8547-C3B89B6C4D3D}" type="slidenum">
              <a:rPr lang="zh-CN" altLang="en-US"/>
              <a:pPr/>
              <a:t>‹#›</a:t>
            </a:fld>
            <a:endParaRPr lang="zh-CN" altLang="en-US"/>
          </a:p>
        </p:txBody>
      </p:sp>
    </p:spTree>
    <p:extLst>
      <p:ext uri="{BB962C8B-B14F-4D97-AF65-F5344CB8AC3E}">
        <p14:creationId xmlns="" xmlns:p14="http://schemas.microsoft.com/office/powerpoint/2010/main" val="4769925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24932"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24935"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24935" idx="3"/>
            <a:endCxn id="124935"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24935" idx="3"/>
            <a:endCxn id="124935"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68E2DB5F-D3BB-476F-80BD-1C621214FEBA}" type="slidenum">
              <a:rPr lang="zh-CN" altLang="en-US"/>
              <a:pPr/>
              <a:t>‹#›</a:t>
            </a:fld>
            <a:endParaRPr lang="zh-CN" altLang="en-US"/>
          </a:p>
        </p:txBody>
      </p:sp>
    </p:spTree>
    <p:extLst>
      <p:ext uri="{BB962C8B-B14F-4D97-AF65-F5344CB8AC3E}">
        <p14:creationId xmlns="" xmlns:p14="http://schemas.microsoft.com/office/powerpoint/2010/main" val="401844000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08A4B52E-3DD5-461B-90BE-D340E253A968}" type="slidenum">
              <a:rPr lang="zh-CN" altLang="en-US"/>
              <a:pPr/>
              <a:t>‹#›</a:t>
            </a:fld>
            <a:endParaRPr lang="zh-CN" altLang="en-US"/>
          </a:p>
        </p:txBody>
      </p:sp>
    </p:spTree>
    <p:extLst>
      <p:ext uri="{BB962C8B-B14F-4D97-AF65-F5344CB8AC3E}">
        <p14:creationId xmlns="" xmlns:p14="http://schemas.microsoft.com/office/powerpoint/2010/main" val="30462804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7863C263-7046-48BC-A565-763E0837962F}" type="slidenum">
              <a:rPr lang="zh-CN" altLang="en-US"/>
              <a:pPr/>
              <a:t>‹#›</a:t>
            </a:fld>
            <a:endParaRPr lang="zh-CN" altLang="en-US"/>
          </a:p>
        </p:txBody>
      </p:sp>
    </p:spTree>
    <p:extLst>
      <p:ext uri="{BB962C8B-B14F-4D97-AF65-F5344CB8AC3E}">
        <p14:creationId xmlns="" xmlns:p14="http://schemas.microsoft.com/office/powerpoint/2010/main" val="9235799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83FDA417-20D7-47CD-AD14-5AAAA54A0478}" type="slidenum">
              <a:rPr lang="zh-CN" altLang="en-US"/>
              <a:pPr/>
              <a:t>‹#›</a:t>
            </a:fld>
            <a:endParaRPr lang="zh-CN" altLang="en-US"/>
          </a:p>
        </p:txBody>
      </p:sp>
    </p:spTree>
    <p:extLst>
      <p:ext uri="{BB962C8B-B14F-4D97-AF65-F5344CB8AC3E}">
        <p14:creationId xmlns="" xmlns:p14="http://schemas.microsoft.com/office/powerpoint/2010/main" val="36354012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6D9C3CEF-7388-4FD3-B9CF-5FC39AF5716E}" type="slidenum">
              <a:rPr lang="zh-CN" altLang="en-US"/>
              <a:pPr/>
              <a:t>‹#›</a:t>
            </a:fld>
            <a:endParaRPr lang="zh-CN" altLang="en-US"/>
          </a:p>
        </p:txBody>
      </p:sp>
    </p:spTree>
    <p:extLst>
      <p:ext uri="{BB962C8B-B14F-4D97-AF65-F5344CB8AC3E}">
        <p14:creationId xmlns="" xmlns:p14="http://schemas.microsoft.com/office/powerpoint/2010/main" val="41479538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34853F74-8811-47A6-AC69-21D78EEBE982}" type="slidenum">
              <a:rPr lang="zh-CN" altLang="en-US"/>
              <a:pPr/>
              <a:t>‹#›</a:t>
            </a:fld>
            <a:endParaRPr lang="zh-CN" altLang="en-US"/>
          </a:p>
        </p:txBody>
      </p:sp>
    </p:spTree>
    <p:extLst>
      <p:ext uri="{BB962C8B-B14F-4D97-AF65-F5344CB8AC3E}">
        <p14:creationId xmlns="" xmlns:p14="http://schemas.microsoft.com/office/powerpoint/2010/main" val="12501770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24278F3C-43C2-4484-A724-40039BE1C10E}" type="slidenum">
              <a:rPr lang="zh-CN" altLang="en-US"/>
              <a:pPr/>
              <a:t>‹#›</a:t>
            </a:fld>
            <a:endParaRPr lang="zh-CN" altLang="en-US"/>
          </a:p>
        </p:txBody>
      </p:sp>
    </p:spTree>
    <p:extLst>
      <p:ext uri="{BB962C8B-B14F-4D97-AF65-F5344CB8AC3E}">
        <p14:creationId xmlns="" xmlns:p14="http://schemas.microsoft.com/office/powerpoint/2010/main" val="2228077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4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420C826A-0D34-4457-8225-14916E2CDEF2}" type="slidenum">
              <a:rPr lang="zh-CN" altLang="en-US"/>
              <a:pPr/>
              <a:t>‹#›</a:t>
            </a:fld>
            <a:endParaRPr lang="zh-CN" altLang="en-US"/>
          </a:p>
        </p:txBody>
      </p:sp>
    </p:spTree>
    <p:extLst>
      <p:ext uri="{BB962C8B-B14F-4D97-AF65-F5344CB8AC3E}">
        <p14:creationId xmlns="" xmlns:p14="http://schemas.microsoft.com/office/powerpoint/2010/main" val="191578261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4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110595"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110598"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10598" idx="3"/>
            <a:endCxn id="110598"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10598" idx="3"/>
            <a:endCxn id="110598"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388A3F23-9775-42A0-A988-CFBD1C74285C}" type="slidenum">
              <a:rPr lang="zh-CN" altLang="en-US"/>
              <a:pPr/>
              <a:t>‹#›</a:t>
            </a:fld>
            <a:endParaRPr lang="zh-CN" altLang="en-US"/>
          </a:p>
        </p:txBody>
      </p:sp>
    </p:spTree>
    <p:extLst>
      <p:ext uri="{BB962C8B-B14F-4D97-AF65-F5344CB8AC3E}">
        <p14:creationId xmlns="" xmlns:p14="http://schemas.microsoft.com/office/powerpoint/2010/main" val="19454216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4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7EE34FAF-E0B7-46AD-9BAC-A98806B513B0}" type="slidenum">
              <a:rPr lang="zh-CN" altLang="en-US"/>
              <a:pPr/>
              <a:t>‹#›</a:t>
            </a:fld>
            <a:endParaRPr lang="zh-CN" altLang="en-US"/>
          </a:p>
        </p:txBody>
      </p:sp>
    </p:spTree>
    <p:extLst>
      <p:ext uri="{BB962C8B-B14F-4D97-AF65-F5344CB8AC3E}">
        <p14:creationId xmlns="" xmlns:p14="http://schemas.microsoft.com/office/powerpoint/2010/main" val="34785276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4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12644"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12647"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12647" idx="3"/>
            <a:endCxn id="112647"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12647" idx="3"/>
            <a:endCxn id="112647"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D6898C90-AD60-4523-A1A8-49B989E96A13}" type="slidenum">
              <a:rPr lang="zh-CN" altLang="en-US"/>
              <a:pPr/>
              <a:t>‹#›</a:t>
            </a:fld>
            <a:endParaRPr lang="zh-CN" altLang="en-US"/>
          </a:p>
        </p:txBody>
      </p:sp>
    </p:spTree>
    <p:extLst>
      <p:ext uri="{BB962C8B-B14F-4D97-AF65-F5344CB8AC3E}">
        <p14:creationId xmlns="" xmlns:p14="http://schemas.microsoft.com/office/powerpoint/2010/main" val="6261731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50FE9C2B-73E6-4A36-9B8B-93B50CE00D55}" type="slidenum">
              <a:rPr lang="zh-CN" altLang="en-US"/>
              <a:pPr/>
              <a:t>‹#›</a:t>
            </a:fld>
            <a:endParaRPr lang="zh-CN" altLang="en-US"/>
          </a:p>
        </p:txBody>
      </p:sp>
    </p:spTree>
    <p:extLst>
      <p:ext uri="{BB962C8B-B14F-4D97-AF65-F5344CB8AC3E}">
        <p14:creationId xmlns="" xmlns:p14="http://schemas.microsoft.com/office/powerpoint/2010/main" val="328625507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CF0F3F4D-570E-462A-A4B4-FA0495D88D19}" type="slidenum">
              <a:rPr lang="zh-CN" altLang="en-US"/>
              <a:pPr/>
              <a:t>‹#›</a:t>
            </a:fld>
            <a:endParaRPr lang="zh-CN" altLang="en-US"/>
          </a:p>
        </p:txBody>
      </p:sp>
    </p:spTree>
    <p:extLst>
      <p:ext uri="{BB962C8B-B14F-4D97-AF65-F5344CB8AC3E}">
        <p14:creationId xmlns="" xmlns:p14="http://schemas.microsoft.com/office/powerpoint/2010/main" val="254426149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5E9C59B9-5D96-442A-BD80-0F814B9D0167}" type="slidenum">
              <a:rPr lang="zh-CN" altLang="en-US"/>
              <a:pPr/>
              <a:t>‹#›</a:t>
            </a:fld>
            <a:endParaRPr lang="zh-CN" altLang="en-US"/>
          </a:p>
        </p:txBody>
      </p:sp>
    </p:spTree>
    <p:extLst>
      <p:ext uri="{BB962C8B-B14F-4D97-AF65-F5344CB8AC3E}">
        <p14:creationId xmlns="" xmlns:p14="http://schemas.microsoft.com/office/powerpoint/2010/main" val="18710808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4A1B0607-7162-4818-A319-61421D76162F}" type="slidenum">
              <a:rPr lang="zh-CN" altLang="en-US"/>
              <a:pPr/>
              <a:t>‹#›</a:t>
            </a:fld>
            <a:endParaRPr lang="zh-CN" altLang="en-US"/>
          </a:p>
        </p:txBody>
      </p:sp>
    </p:spTree>
    <p:extLst>
      <p:ext uri="{BB962C8B-B14F-4D97-AF65-F5344CB8AC3E}">
        <p14:creationId xmlns="" xmlns:p14="http://schemas.microsoft.com/office/powerpoint/2010/main" val="53526383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CF2FB80D-66C2-4937-A074-ED87620EE555}" type="slidenum">
              <a:rPr lang="zh-CN" altLang="en-US"/>
              <a:pPr/>
              <a:t>‹#›</a:t>
            </a:fld>
            <a:endParaRPr lang="zh-CN" altLang="en-US"/>
          </a:p>
        </p:txBody>
      </p:sp>
    </p:spTree>
    <p:extLst>
      <p:ext uri="{BB962C8B-B14F-4D97-AF65-F5344CB8AC3E}">
        <p14:creationId xmlns="" xmlns:p14="http://schemas.microsoft.com/office/powerpoint/2010/main" val="12056041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51D18916-0752-4F51-BDD0-E116D7B92C75}" type="slidenum">
              <a:rPr lang="zh-CN" altLang="en-US"/>
              <a:pPr/>
              <a:t>‹#›</a:t>
            </a:fld>
            <a:endParaRPr lang="zh-CN" altLang="en-US"/>
          </a:p>
        </p:txBody>
      </p:sp>
    </p:spTree>
    <p:extLst>
      <p:ext uri="{BB962C8B-B14F-4D97-AF65-F5344CB8AC3E}">
        <p14:creationId xmlns="" xmlns:p14="http://schemas.microsoft.com/office/powerpoint/2010/main" val="31254728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5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A2BA232C-749E-48C6-AAA0-054179A7A6BB}" type="slidenum">
              <a:rPr lang="zh-CN" altLang="en-US"/>
              <a:pPr/>
              <a:t>‹#›</a:t>
            </a:fld>
            <a:endParaRPr lang="zh-CN" altLang="en-US"/>
          </a:p>
        </p:txBody>
      </p:sp>
    </p:spTree>
    <p:extLst>
      <p:ext uri="{BB962C8B-B14F-4D97-AF65-F5344CB8AC3E}">
        <p14:creationId xmlns="" xmlns:p14="http://schemas.microsoft.com/office/powerpoint/2010/main" val="247036306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98307"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98310"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98310" idx="3"/>
            <a:endCxn id="98310"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98310" idx="3"/>
            <a:endCxn id="98310"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A17EE7F3-032F-4D6D-A934-952CC12189A2}" type="slidenum">
              <a:rPr lang="zh-CN" altLang="en-US"/>
              <a:pPr/>
              <a:t>‹#›</a:t>
            </a:fld>
            <a:endParaRPr lang="zh-CN" altLang="en-US"/>
          </a:p>
        </p:txBody>
      </p:sp>
    </p:spTree>
    <p:extLst>
      <p:ext uri="{BB962C8B-B14F-4D97-AF65-F5344CB8AC3E}">
        <p14:creationId xmlns="" xmlns:p14="http://schemas.microsoft.com/office/powerpoint/2010/main" val="5345349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5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735D2921-277A-4D03-95FB-5119F1ABBC1F}" type="slidenum">
              <a:rPr lang="zh-CN" altLang="en-US"/>
              <a:pPr/>
              <a:t>‹#›</a:t>
            </a:fld>
            <a:endParaRPr lang="zh-CN" altLang="en-US"/>
          </a:p>
        </p:txBody>
      </p:sp>
    </p:spTree>
    <p:extLst>
      <p:ext uri="{BB962C8B-B14F-4D97-AF65-F5344CB8AC3E}">
        <p14:creationId xmlns="" xmlns:p14="http://schemas.microsoft.com/office/powerpoint/2010/main" val="303071954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5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00356"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00359"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00359" idx="3"/>
            <a:endCxn id="100359"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00359" idx="3"/>
            <a:endCxn id="100359"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7F8CE22F-6DCC-4AD3-96B5-4B2A3ACAA892}" type="slidenum">
              <a:rPr lang="zh-CN" altLang="en-US"/>
              <a:pPr/>
              <a:t>‹#›</a:t>
            </a:fld>
            <a:endParaRPr lang="zh-CN" altLang="en-US"/>
          </a:p>
        </p:txBody>
      </p:sp>
    </p:spTree>
    <p:extLst>
      <p:ext uri="{BB962C8B-B14F-4D97-AF65-F5344CB8AC3E}">
        <p14:creationId xmlns="" xmlns:p14="http://schemas.microsoft.com/office/powerpoint/2010/main" val="355594569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5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6BF53D74-750B-4C84-B509-70CAB8185DBA}" type="slidenum">
              <a:rPr lang="zh-CN" altLang="en-US"/>
              <a:pPr/>
              <a:t>‹#›</a:t>
            </a:fld>
            <a:endParaRPr lang="zh-CN" altLang="en-US"/>
          </a:p>
        </p:txBody>
      </p:sp>
    </p:spTree>
    <p:extLst>
      <p:ext uri="{BB962C8B-B14F-4D97-AF65-F5344CB8AC3E}">
        <p14:creationId xmlns="" xmlns:p14="http://schemas.microsoft.com/office/powerpoint/2010/main" val="132890730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5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527994A2-CE32-4137-83BB-EBCFF50A8895}" type="slidenum">
              <a:rPr lang="zh-CN" altLang="en-US"/>
              <a:pPr/>
              <a:t>‹#›</a:t>
            </a:fld>
            <a:endParaRPr lang="zh-CN" altLang="en-US"/>
          </a:p>
        </p:txBody>
      </p:sp>
    </p:spTree>
    <p:extLst>
      <p:ext uri="{BB962C8B-B14F-4D97-AF65-F5344CB8AC3E}">
        <p14:creationId xmlns="" xmlns:p14="http://schemas.microsoft.com/office/powerpoint/2010/main" val="218485500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FC4B9EC8-7277-465D-ABF6-EDE83C40F38B}" type="slidenum">
              <a:rPr lang="zh-CN" altLang="en-US"/>
              <a:pPr/>
              <a:t>‹#›</a:t>
            </a:fld>
            <a:endParaRPr lang="zh-CN" altLang="en-US"/>
          </a:p>
        </p:txBody>
      </p:sp>
    </p:spTree>
    <p:extLst>
      <p:ext uri="{BB962C8B-B14F-4D97-AF65-F5344CB8AC3E}">
        <p14:creationId xmlns="" xmlns:p14="http://schemas.microsoft.com/office/powerpoint/2010/main" val="31225615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C18F0759-E445-4F1B-9842-6F947A4F1D5D}" type="slidenum">
              <a:rPr lang="zh-CN" altLang="en-US"/>
              <a:pPr/>
              <a:t>‹#›</a:t>
            </a:fld>
            <a:endParaRPr lang="zh-CN" altLang="en-US"/>
          </a:p>
        </p:txBody>
      </p:sp>
    </p:spTree>
    <p:extLst>
      <p:ext uri="{BB962C8B-B14F-4D97-AF65-F5344CB8AC3E}">
        <p14:creationId xmlns="" xmlns:p14="http://schemas.microsoft.com/office/powerpoint/2010/main" val="312654672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5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3D14CC6A-E9F4-46A7-8713-B7730FA89522}" type="slidenum">
              <a:rPr lang="zh-CN" altLang="en-US"/>
              <a:pPr/>
              <a:t>‹#›</a:t>
            </a:fld>
            <a:endParaRPr lang="zh-CN" altLang="en-US"/>
          </a:p>
        </p:txBody>
      </p:sp>
    </p:spTree>
    <p:extLst>
      <p:ext uri="{BB962C8B-B14F-4D97-AF65-F5344CB8AC3E}">
        <p14:creationId xmlns="" xmlns:p14="http://schemas.microsoft.com/office/powerpoint/2010/main" val="11161350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0279055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6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113948A8-7299-4BC6-92B7-D1E15167849B}" type="slidenum">
              <a:rPr lang="zh-CN" altLang="en-US"/>
              <a:pPr/>
              <a:t>‹#›</a:t>
            </a:fld>
            <a:endParaRPr lang="zh-CN" altLang="en-US"/>
          </a:p>
        </p:txBody>
      </p:sp>
    </p:spTree>
    <p:extLst>
      <p:ext uri="{BB962C8B-B14F-4D97-AF65-F5344CB8AC3E}">
        <p14:creationId xmlns="" xmlns:p14="http://schemas.microsoft.com/office/powerpoint/2010/main" val="28853075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6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2097A60E-7934-4970-ADA6-A7992FFFC839}" type="slidenum">
              <a:rPr lang="zh-CN" altLang="en-US"/>
              <a:pPr/>
              <a:t>‹#›</a:t>
            </a:fld>
            <a:endParaRPr lang="zh-CN" altLang="en-US"/>
          </a:p>
        </p:txBody>
      </p:sp>
    </p:spTree>
    <p:extLst>
      <p:ext uri="{BB962C8B-B14F-4D97-AF65-F5344CB8AC3E}">
        <p14:creationId xmlns="" xmlns:p14="http://schemas.microsoft.com/office/powerpoint/2010/main" val="89799932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87043"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87046"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87046" idx="3"/>
            <a:endCxn id="87046"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87046" idx="3"/>
            <a:endCxn id="87046"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287ED13A-EE5E-4B2F-9B72-767A5C172604}" type="slidenum">
              <a:rPr lang="zh-CN" altLang="en-US"/>
              <a:pPr/>
              <a:t>‹#›</a:t>
            </a:fld>
            <a:endParaRPr lang="zh-CN" altLang="en-US"/>
          </a:p>
        </p:txBody>
      </p:sp>
    </p:spTree>
    <p:extLst>
      <p:ext uri="{BB962C8B-B14F-4D97-AF65-F5344CB8AC3E}">
        <p14:creationId xmlns="" xmlns:p14="http://schemas.microsoft.com/office/powerpoint/2010/main" val="223189604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6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6482B061-BE2A-402E-9D81-DB4B648DBE23}" type="slidenum">
              <a:rPr lang="zh-CN" altLang="en-US"/>
              <a:pPr/>
              <a:t>‹#›</a:t>
            </a:fld>
            <a:endParaRPr lang="zh-CN" altLang="en-US"/>
          </a:p>
        </p:txBody>
      </p:sp>
    </p:spTree>
    <p:extLst>
      <p:ext uri="{BB962C8B-B14F-4D97-AF65-F5344CB8AC3E}">
        <p14:creationId xmlns="" xmlns:p14="http://schemas.microsoft.com/office/powerpoint/2010/main" val="36790680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89092"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89095"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89095" idx="3"/>
            <a:endCxn id="89095"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89095" idx="3"/>
            <a:endCxn id="89095"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0728FDBF-2ADA-49B8-BE19-424A3DA0E2DC}" type="slidenum">
              <a:rPr lang="zh-CN" altLang="en-US"/>
              <a:pPr/>
              <a:t>‹#›</a:t>
            </a:fld>
            <a:endParaRPr lang="zh-CN" altLang="en-US"/>
          </a:p>
        </p:txBody>
      </p:sp>
    </p:spTree>
    <p:extLst>
      <p:ext uri="{BB962C8B-B14F-4D97-AF65-F5344CB8AC3E}">
        <p14:creationId xmlns="" xmlns:p14="http://schemas.microsoft.com/office/powerpoint/2010/main" val="90930566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EA8E4B8A-7B00-4253-8203-C73F1659C3BE}" type="slidenum">
              <a:rPr lang="zh-CN" altLang="en-US"/>
              <a:pPr/>
              <a:t>‹#›</a:t>
            </a:fld>
            <a:endParaRPr lang="zh-CN" altLang="en-US"/>
          </a:p>
        </p:txBody>
      </p:sp>
    </p:spTree>
    <p:extLst>
      <p:ext uri="{BB962C8B-B14F-4D97-AF65-F5344CB8AC3E}">
        <p14:creationId xmlns="" xmlns:p14="http://schemas.microsoft.com/office/powerpoint/2010/main" val="172176304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6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78993FBA-3A6E-401A-B41B-9FCA6A7B3636}" type="slidenum">
              <a:rPr lang="zh-CN" altLang="en-US"/>
              <a:pPr/>
              <a:t>‹#›</a:t>
            </a:fld>
            <a:endParaRPr lang="zh-CN" altLang="en-US"/>
          </a:p>
        </p:txBody>
      </p:sp>
    </p:spTree>
    <p:extLst>
      <p:ext uri="{BB962C8B-B14F-4D97-AF65-F5344CB8AC3E}">
        <p14:creationId xmlns="" xmlns:p14="http://schemas.microsoft.com/office/powerpoint/2010/main" val="329028634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6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208290D9-D21F-406F-BD31-17DC94151CFD}" type="slidenum">
              <a:rPr lang="zh-CN" altLang="en-US"/>
              <a:pPr/>
              <a:t>‹#›</a:t>
            </a:fld>
            <a:endParaRPr lang="zh-CN" altLang="en-US"/>
          </a:p>
        </p:txBody>
      </p:sp>
    </p:spTree>
    <p:extLst>
      <p:ext uri="{BB962C8B-B14F-4D97-AF65-F5344CB8AC3E}">
        <p14:creationId xmlns="" xmlns:p14="http://schemas.microsoft.com/office/powerpoint/2010/main" val="359799442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6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AE661777-BCF9-458B-95F6-EF2DCCD147F9}" type="slidenum">
              <a:rPr lang="zh-CN" altLang="en-US"/>
              <a:pPr/>
              <a:t>‹#›</a:t>
            </a:fld>
            <a:endParaRPr lang="zh-CN" altLang="en-US"/>
          </a:p>
        </p:txBody>
      </p:sp>
    </p:spTree>
    <p:extLst>
      <p:ext uri="{BB962C8B-B14F-4D97-AF65-F5344CB8AC3E}">
        <p14:creationId xmlns="" xmlns:p14="http://schemas.microsoft.com/office/powerpoint/2010/main" val="35818990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6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7A4625AF-6ED0-47E8-864F-C28EBEF3C0DD}" type="slidenum">
              <a:rPr lang="zh-CN" altLang="en-US"/>
              <a:pPr/>
              <a:t>‹#›</a:t>
            </a:fld>
            <a:endParaRPr lang="zh-CN" altLang="en-US"/>
          </a:p>
        </p:txBody>
      </p:sp>
    </p:spTree>
    <p:extLst>
      <p:ext uri="{BB962C8B-B14F-4D97-AF65-F5344CB8AC3E}">
        <p14:creationId xmlns="" xmlns:p14="http://schemas.microsoft.com/office/powerpoint/2010/main" val="49094563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userDrawn="1">
  <p:cSld name="4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50736308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7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3DF5EF1E-7030-4C76-8B0F-39A4C7E45D8F}" type="slidenum">
              <a:rPr lang="zh-CN" altLang="en-US"/>
              <a:pPr/>
              <a:t>‹#›</a:t>
            </a:fld>
            <a:endParaRPr lang="zh-CN" altLang="en-US"/>
          </a:p>
        </p:txBody>
      </p:sp>
    </p:spTree>
    <p:extLst>
      <p:ext uri="{BB962C8B-B14F-4D97-AF65-F5344CB8AC3E}">
        <p14:creationId xmlns="" xmlns:p14="http://schemas.microsoft.com/office/powerpoint/2010/main" val="25880024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7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2A26BC60-7CE6-40F4-9787-F7DCC744A1BB}" type="slidenum">
              <a:rPr lang="zh-CN" altLang="en-US"/>
              <a:pPr/>
              <a:t>‹#›</a:t>
            </a:fld>
            <a:endParaRPr lang="zh-CN" altLang="en-US"/>
          </a:p>
        </p:txBody>
      </p:sp>
    </p:spTree>
    <p:extLst>
      <p:ext uri="{BB962C8B-B14F-4D97-AF65-F5344CB8AC3E}">
        <p14:creationId xmlns="" xmlns:p14="http://schemas.microsoft.com/office/powerpoint/2010/main" val="79198225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74755"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74758"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74758" idx="3"/>
            <a:endCxn id="74758"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74758" idx="3"/>
            <a:endCxn id="74758"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4AAF3B53-6D9A-49B4-A865-81F4EAAE1D71}" type="slidenum">
              <a:rPr lang="zh-CN" altLang="en-US"/>
              <a:pPr/>
              <a:t>‹#›</a:t>
            </a:fld>
            <a:endParaRPr lang="zh-CN" altLang="en-US"/>
          </a:p>
        </p:txBody>
      </p:sp>
    </p:spTree>
    <p:extLst>
      <p:ext uri="{BB962C8B-B14F-4D97-AF65-F5344CB8AC3E}">
        <p14:creationId xmlns="" xmlns:p14="http://schemas.microsoft.com/office/powerpoint/2010/main" val="244837735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7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2B30405A-50A8-4924-8022-4EFF09FB3ECE}" type="slidenum">
              <a:rPr lang="zh-CN" altLang="en-US"/>
              <a:pPr/>
              <a:t>‹#›</a:t>
            </a:fld>
            <a:endParaRPr lang="zh-CN" altLang="en-US"/>
          </a:p>
        </p:txBody>
      </p:sp>
    </p:spTree>
    <p:extLst>
      <p:ext uri="{BB962C8B-B14F-4D97-AF65-F5344CB8AC3E}">
        <p14:creationId xmlns="" xmlns:p14="http://schemas.microsoft.com/office/powerpoint/2010/main" val="210544468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7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76804"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76807"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76807" idx="3"/>
            <a:endCxn id="76807"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76807" idx="3"/>
            <a:endCxn id="76807"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D7F519E0-C23E-40AC-A34D-6484FD0F23E7}" type="slidenum">
              <a:rPr lang="zh-CN" altLang="en-US"/>
              <a:pPr/>
              <a:t>‹#›</a:t>
            </a:fld>
            <a:endParaRPr lang="zh-CN" altLang="en-US"/>
          </a:p>
        </p:txBody>
      </p:sp>
    </p:spTree>
    <p:extLst>
      <p:ext uri="{BB962C8B-B14F-4D97-AF65-F5344CB8AC3E}">
        <p14:creationId xmlns="" xmlns:p14="http://schemas.microsoft.com/office/powerpoint/2010/main" val="264527085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7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2B3C4044-990D-43D8-B849-9B9049B1BCF4}" type="slidenum">
              <a:rPr lang="zh-CN" altLang="en-US"/>
              <a:pPr/>
              <a:t>‹#›</a:t>
            </a:fld>
            <a:endParaRPr lang="zh-CN" altLang="en-US"/>
          </a:p>
        </p:txBody>
      </p:sp>
    </p:spTree>
    <p:extLst>
      <p:ext uri="{BB962C8B-B14F-4D97-AF65-F5344CB8AC3E}">
        <p14:creationId xmlns="" xmlns:p14="http://schemas.microsoft.com/office/powerpoint/2010/main" val="299050588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7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FA1A1DDF-C14B-4383-A037-BCE8351996F0}" type="slidenum">
              <a:rPr lang="zh-CN" altLang="en-US"/>
              <a:pPr/>
              <a:t>‹#›</a:t>
            </a:fld>
            <a:endParaRPr lang="zh-CN" altLang="en-US"/>
          </a:p>
        </p:txBody>
      </p:sp>
    </p:spTree>
    <p:extLst>
      <p:ext uri="{BB962C8B-B14F-4D97-AF65-F5344CB8AC3E}">
        <p14:creationId xmlns="" xmlns:p14="http://schemas.microsoft.com/office/powerpoint/2010/main" val="242775131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7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FA706400-21C8-413E-A88D-F1BA07A11E36}" type="slidenum">
              <a:rPr lang="zh-CN" altLang="en-US"/>
              <a:pPr/>
              <a:t>‹#›</a:t>
            </a:fld>
            <a:endParaRPr lang="zh-CN" altLang="en-US"/>
          </a:p>
        </p:txBody>
      </p:sp>
    </p:spTree>
    <p:extLst>
      <p:ext uri="{BB962C8B-B14F-4D97-AF65-F5344CB8AC3E}">
        <p14:creationId xmlns="" xmlns:p14="http://schemas.microsoft.com/office/powerpoint/2010/main" val="317589319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7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BF2D0C8B-CDFE-431A-89DE-E7FE4B3CFA3B}" type="slidenum">
              <a:rPr lang="zh-CN" altLang="en-US"/>
              <a:pPr/>
              <a:t>‹#›</a:t>
            </a:fld>
            <a:endParaRPr lang="zh-CN" altLang="en-US"/>
          </a:p>
        </p:txBody>
      </p:sp>
    </p:spTree>
    <p:extLst>
      <p:ext uri="{BB962C8B-B14F-4D97-AF65-F5344CB8AC3E}">
        <p14:creationId xmlns="" xmlns:p14="http://schemas.microsoft.com/office/powerpoint/2010/main" val="327784019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7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A7C27E2D-D9C0-49EC-9807-999B3C41A124}" type="slidenum">
              <a:rPr lang="zh-CN" altLang="en-US"/>
              <a:pPr/>
              <a:t>‹#›</a:t>
            </a:fld>
            <a:endParaRPr lang="zh-CN" altLang="en-US"/>
          </a:p>
        </p:txBody>
      </p:sp>
    </p:spTree>
    <p:extLst>
      <p:ext uri="{BB962C8B-B14F-4D97-AF65-F5344CB8AC3E}">
        <p14:creationId xmlns="" xmlns:p14="http://schemas.microsoft.com/office/powerpoint/2010/main" val="151446401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8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C4F0FC5B-60AE-4947-96FA-A922707DB888}" type="slidenum">
              <a:rPr lang="zh-CN" altLang="en-US"/>
              <a:pPr/>
              <a:t>‹#›</a:t>
            </a:fld>
            <a:endParaRPr lang="zh-CN" altLang="en-US"/>
          </a:p>
        </p:txBody>
      </p:sp>
    </p:spTree>
    <p:extLst>
      <p:ext uri="{BB962C8B-B14F-4D97-AF65-F5344CB8AC3E}">
        <p14:creationId xmlns="" xmlns:p14="http://schemas.microsoft.com/office/powerpoint/2010/main" val="294427475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8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2447F94E-153F-41D5-8B3F-F5C9E2D34BA0}" type="slidenum">
              <a:rPr lang="zh-CN" altLang="en-US"/>
              <a:pPr/>
              <a:t>‹#›</a:t>
            </a:fld>
            <a:endParaRPr lang="zh-CN" altLang="en-US"/>
          </a:p>
        </p:txBody>
      </p:sp>
    </p:spTree>
    <p:extLst>
      <p:ext uri="{BB962C8B-B14F-4D97-AF65-F5344CB8AC3E}">
        <p14:creationId xmlns="" xmlns:p14="http://schemas.microsoft.com/office/powerpoint/2010/main" val="100379929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8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62467"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62470"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62470" idx="3"/>
            <a:endCxn id="62470"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2470" idx="3"/>
            <a:endCxn id="62470"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0B742D86-B0F1-4603-82AE-FDDE30F3D097}" type="slidenum">
              <a:rPr lang="zh-CN" altLang="en-US"/>
              <a:pPr/>
              <a:t>‹#›</a:t>
            </a:fld>
            <a:endParaRPr lang="zh-CN" altLang="en-US"/>
          </a:p>
        </p:txBody>
      </p:sp>
    </p:spTree>
    <p:extLst>
      <p:ext uri="{BB962C8B-B14F-4D97-AF65-F5344CB8AC3E}">
        <p14:creationId xmlns="" xmlns:p14="http://schemas.microsoft.com/office/powerpoint/2010/main" val="422484786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8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FE72B28E-8576-4363-80C9-6B9B3B88A91C}" type="slidenum">
              <a:rPr lang="zh-CN" altLang="en-US"/>
              <a:pPr/>
              <a:t>‹#›</a:t>
            </a:fld>
            <a:endParaRPr lang="zh-CN" altLang="en-US"/>
          </a:p>
        </p:txBody>
      </p:sp>
    </p:spTree>
    <p:extLst>
      <p:ext uri="{BB962C8B-B14F-4D97-AF65-F5344CB8AC3E}">
        <p14:creationId xmlns="" xmlns:p14="http://schemas.microsoft.com/office/powerpoint/2010/main" val="260403508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8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64516"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64519"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64519" idx="3"/>
            <a:endCxn id="64519"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64519" idx="3"/>
            <a:endCxn id="64519"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EAB8D4F4-9665-4680-AAE8-A1660FA50E4A}" type="slidenum">
              <a:rPr lang="zh-CN" altLang="en-US"/>
              <a:pPr/>
              <a:t>‹#›</a:t>
            </a:fld>
            <a:endParaRPr lang="zh-CN" altLang="en-US"/>
          </a:p>
        </p:txBody>
      </p:sp>
    </p:spTree>
    <p:extLst>
      <p:ext uri="{BB962C8B-B14F-4D97-AF65-F5344CB8AC3E}">
        <p14:creationId xmlns="" xmlns:p14="http://schemas.microsoft.com/office/powerpoint/2010/main" val="11277997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8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269F7259-7784-496D-9294-46B9E6400FAE}" type="slidenum">
              <a:rPr lang="zh-CN" altLang="en-US"/>
              <a:pPr/>
              <a:t>‹#›</a:t>
            </a:fld>
            <a:endParaRPr lang="zh-CN" altLang="en-US"/>
          </a:p>
        </p:txBody>
      </p:sp>
    </p:spTree>
    <p:extLst>
      <p:ext uri="{BB962C8B-B14F-4D97-AF65-F5344CB8AC3E}">
        <p14:creationId xmlns="" xmlns:p14="http://schemas.microsoft.com/office/powerpoint/2010/main" val="26471473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8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3BD988DA-6AD4-48FC-B9F8-0C9A27B188F8}" type="slidenum">
              <a:rPr lang="zh-CN" altLang="en-US"/>
              <a:pPr/>
              <a:t>‹#›</a:t>
            </a:fld>
            <a:endParaRPr lang="zh-CN" altLang="en-US"/>
          </a:p>
        </p:txBody>
      </p:sp>
    </p:spTree>
    <p:extLst>
      <p:ext uri="{BB962C8B-B14F-4D97-AF65-F5344CB8AC3E}">
        <p14:creationId xmlns="" xmlns:p14="http://schemas.microsoft.com/office/powerpoint/2010/main" val="148836000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8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24EFFFD9-BB15-4DF4-A2F1-7D41F28BFD8C}" type="slidenum">
              <a:rPr lang="zh-CN" altLang="en-US"/>
              <a:pPr/>
              <a:t>‹#›</a:t>
            </a:fld>
            <a:endParaRPr lang="zh-CN" altLang="en-US"/>
          </a:p>
        </p:txBody>
      </p:sp>
    </p:spTree>
    <p:extLst>
      <p:ext uri="{BB962C8B-B14F-4D97-AF65-F5344CB8AC3E}">
        <p14:creationId xmlns="" xmlns:p14="http://schemas.microsoft.com/office/powerpoint/2010/main" val="104885516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8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DBE041E5-D863-4A6E-ADD4-63B0004F1F17}" type="slidenum">
              <a:rPr lang="zh-CN" altLang="en-US"/>
              <a:pPr/>
              <a:t>‹#›</a:t>
            </a:fld>
            <a:endParaRPr lang="zh-CN" altLang="en-US"/>
          </a:p>
        </p:txBody>
      </p:sp>
    </p:spTree>
    <p:extLst>
      <p:ext uri="{BB962C8B-B14F-4D97-AF65-F5344CB8AC3E}">
        <p14:creationId xmlns="" xmlns:p14="http://schemas.microsoft.com/office/powerpoint/2010/main" val="69357448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2CBE97A3-AE50-4F3C-92CF-F71A551AC05A}" type="slidenum">
              <a:rPr lang="zh-CN" altLang="en-US"/>
              <a:pPr/>
              <a:t>‹#›</a:t>
            </a:fld>
            <a:endParaRPr lang="zh-CN" altLang="en-US"/>
          </a:p>
        </p:txBody>
      </p:sp>
    </p:spTree>
    <p:extLst>
      <p:ext uri="{BB962C8B-B14F-4D97-AF65-F5344CB8AC3E}">
        <p14:creationId xmlns="" xmlns:p14="http://schemas.microsoft.com/office/powerpoint/2010/main" val="23222824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userDrawn="1">
  <p:cSld name="5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00334920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9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9F656D7F-95B7-4DA4-9D7B-7D95DE22E3D7}" type="slidenum">
              <a:rPr lang="zh-CN" altLang="en-US"/>
              <a:pPr/>
              <a:t>‹#›</a:t>
            </a:fld>
            <a:endParaRPr lang="zh-CN" altLang="en-US"/>
          </a:p>
        </p:txBody>
      </p:sp>
    </p:spTree>
    <p:extLst>
      <p:ext uri="{BB962C8B-B14F-4D97-AF65-F5344CB8AC3E}">
        <p14:creationId xmlns="" xmlns:p14="http://schemas.microsoft.com/office/powerpoint/2010/main" val="350263408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9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AC4FC14A-AAD4-49B9-9552-AE5449D37156}" type="slidenum">
              <a:rPr lang="zh-CN" altLang="en-US"/>
              <a:pPr/>
              <a:t>‹#›</a:t>
            </a:fld>
            <a:endParaRPr lang="zh-CN" altLang="en-US"/>
          </a:p>
        </p:txBody>
      </p:sp>
    </p:spTree>
    <p:extLst>
      <p:ext uri="{BB962C8B-B14F-4D97-AF65-F5344CB8AC3E}">
        <p14:creationId xmlns="" xmlns:p14="http://schemas.microsoft.com/office/powerpoint/2010/main" val="137841398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9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51203"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51206"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51206" idx="3"/>
            <a:endCxn id="51206"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51206" idx="3"/>
            <a:endCxn id="51206"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035C63B7-D9A5-4C02-A6C1-26CA2742B82B}" type="slidenum">
              <a:rPr lang="zh-CN" altLang="en-US"/>
              <a:pPr/>
              <a:t>‹#›</a:t>
            </a:fld>
            <a:endParaRPr lang="zh-CN" altLang="en-US"/>
          </a:p>
        </p:txBody>
      </p:sp>
    </p:spTree>
    <p:extLst>
      <p:ext uri="{BB962C8B-B14F-4D97-AF65-F5344CB8AC3E}">
        <p14:creationId xmlns="" xmlns:p14="http://schemas.microsoft.com/office/powerpoint/2010/main" val="14604278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9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B649FC5F-C320-43AD-9849-A5213C8283E6}" type="slidenum">
              <a:rPr lang="zh-CN" altLang="en-US"/>
              <a:pPr/>
              <a:t>‹#›</a:t>
            </a:fld>
            <a:endParaRPr lang="zh-CN" altLang="en-US"/>
          </a:p>
        </p:txBody>
      </p:sp>
    </p:spTree>
    <p:extLst>
      <p:ext uri="{BB962C8B-B14F-4D97-AF65-F5344CB8AC3E}">
        <p14:creationId xmlns="" xmlns:p14="http://schemas.microsoft.com/office/powerpoint/2010/main" val="399961707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9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53252"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53255"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53255" idx="3"/>
            <a:endCxn id="53255"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53255" idx="3"/>
            <a:endCxn id="53255"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30533370-C6D4-431F-9BB2-A133200CE561}" type="slidenum">
              <a:rPr lang="zh-CN" altLang="en-US"/>
              <a:pPr/>
              <a:t>‹#›</a:t>
            </a:fld>
            <a:endParaRPr lang="zh-CN" altLang="en-US"/>
          </a:p>
        </p:txBody>
      </p:sp>
    </p:spTree>
    <p:extLst>
      <p:ext uri="{BB962C8B-B14F-4D97-AF65-F5344CB8AC3E}">
        <p14:creationId xmlns="" xmlns:p14="http://schemas.microsoft.com/office/powerpoint/2010/main" val="151659160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9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9D8884AA-282D-45D4-8436-8F005499A384}" type="slidenum">
              <a:rPr lang="zh-CN" altLang="en-US"/>
              <a:pPr/>
              <a:t>‹#›</a:t>
            </a:fld>
            <a:endParaRPr lang="zh-CN" altLang="en-US"/>
          </a:p>
        </p:txBody>
      </p:sp>
    </p:spTree>
    <p:extLst>
      <p:ext uri="{BB962C8B-B14F-4D97-AF65-F5344CB8AC3E}">
        <p14:creationId xmlns="" xmlns:p14="http://schemas.microsoft.com/office/powerpoint/2010/main" val="93965118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9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1F0A75DA-F1FC-4EDA-A19E-CB3DD440CBD7}" type="slidenum">
              <a:rPr lang="zh-CN" altLang="en-US"/>
              <a:pPr/>
              <a:t>‹#›</a:t>
            </a:fld>
            <a:endParaRPr lang="zh-CN" altLang="en-US"/>
          </a:p>
        </p:txBody>
      </p:sp>
    </p:spTree>
    <p:extLst>
      <p:ext uri="{BB962C8B-B14F-4D97-AF65-F5344CB8AC3E}">
        <p14:creationId xmlns="" xmlns:p14="http://schemas.microsoft.com/office/powerpoint/2010/main" val="169278528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9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CDB19171-D302-46B0-887B-9DE3744EAFA9}" type="slidenum">
              <a:rPr lang="zh-CN" altLang="en-US"/>
              <a:pPr/>
              <a:t>‹#›</a:t>
            </a:fld>
            <a:endParaRPr lang="zh-CN" altLang="en-US"/>
          </a:p>
        </p:txBody>
      </p:sp>
    </p:spTree>
    <p:extLst>
      <p:ext uri="{BB962C8B-B14F-4D97-AF65-F5344CB8AC3E}">
        <p14:creationId xmlns="" xmlns:p14="http://schemas.microsoft.com/office/powerpoint/2010/main" val="73210884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9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C39FFF71-E433-455E-A87E-0F576C7BE7CB}" type="slidenum">
              <a:rPr lang="zh-CN" altLang="en-US"/>
              <a:pPr/>
              <a:t>‹#›</a:t>
            </a:fld>
            <a:endParaRPr lang="zh-CN" altLang="en-US"/>
          </a:p>
        </p:txBody>
      </p:sp>
    </p:spTree>
    <p:extLst>
      <p:ext uri="{BB962C8B-B14F-4D97-AF65-F5344CB8AC3E}">
        <p14:creationId xmlns="" xmlns:p14="http://schemas.microsoft.com/office/powerpoint/2010/main" val="141931236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9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6096C082-A9A4-45C8-AB5E-2CA44587F374}" type="slidenum">
              <a:rPr lang="zh-CN" altLang="en-US"/>
              <a:pPr/>
              <a:t>‹#›</a:t>
            </a:fld>
            <a:endParaRPr lang="zh-CN" altLang="en-US"/>
          </a:p>
        </p:txBody>
      </p:sp>
    </p:spTree>
    <p:extLst>
      <p:ext uri="{BB962C8B-B14F-4D97-AF65-F5344CB8AC3E}">
        <p14:creationId xmlns="" xmlns:p14="http://schemas.microsoft.com/office/powerpoint/2010/main" val="401863752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userDrawn="1">
  <p:cSld name="6_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60429077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0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AE9462D0-2293-4EF8-9713-7B38ACA44140}" type="slidenum">
              <a:rPr lang="zh-CN" altLang="en-US"/>
              <a:pPr/>
              <a:t>‹#›</a:t>
            </a:fld>
            <a:endParaRPr lang="zh-CN" altLang="en-US"/>
          </a:p>
        </p:txBody>
      </p:sp>
    </p:spTree>
    <p:extLst>
      <p:ext uri="{BB962C8B-B14F-4D97-AF65-F5344CB8AC3E}">
        <p14:creationId xmlns="" xmlns:p14="http://schemas.microsoft.com/office/powerpoint/2010/main" val="259410843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0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6300743B-170E-416E-8C8E-471BEFF71B1F}" type="slidenum">
              <a:rPr lang="zh-CN" altLang="en-US"/>
              <a:pPr/>
              <a:t>‹#›</a:t>
            </a:fld>
            <a:endParaRPr lang="zh-CN" altLang="en-US"/>
          </a:p>
        </p:txBody>
      </p:sp>
    </p:spTree>
    <p:extLst>
      <p:ext uri="{BB962C8B-B14F-4D97-AF65-F5344CB8AC3E}">
        <p14:creationId xmlns="" xmlns:p14="http://schemas.microsoft.com/office/powerpoint/2010/main" val="226990811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10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39939"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39942"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39942" idx="3"/>
            <a:endCxn id="39942"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39942" idx="3"/>
            <a:endCxn id="39942"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D6F50B60-688E-47CF-A842-5B79440AD41E}" type="slidenum">
              <a:rPr lang="zh-CN" altLang="en-US"/>
              <a:pPr/>
              <a:t>‹#›</a:t>
            </a:fld>
            <a:endParaRPr lang="zh-CN" altLang="en-US"/>
          </a:p>
        </p:txBody>
      </p:sp>
    </p:spTree>
    <p:extLst>
      <p:ext uri="{BB962C8B-B14F-4D97-AF65-F5344CB8AC3E}">
        <p14:creationId xmlns="" xmlns:p14="http://schemas.microsoft.com/office/powerpoint/2010/main" val="246425933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0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CCB6E3DE-777C-4391-AD17-E81BE71F519C}" type="slidenum">
              <a:rPr lang="zh-CN" altLang="en-US"/>
              <a:pPr/>
              <a:t>‹#›</a:t>
            </a:fld>
            <a:endParaRPr lang="zh-CN" altLang="en-US"/>
          </a:p>
        </p:txBody>
      </p:sp>
    </p:spTree>
    <p:extLst>
      <p:ext uri="{BB962C8B-B14F-4D97-AF65-F5344CB8AC3E}">
        <p14:creationId xmlns="" xmlns:p14="http://schemas.microsoft.com/office/powerpoint/2010/main" val="265829824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0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41988"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41991"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41991" idx="3"/>
            <a:endCxn id="41991"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41991" idx="3"/>
            <a:endCxn id="41991"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0135F918-F938-4BC4-9A50-B0D505212052}" type="slidenum">
              <a:rPr lang="zh-CN" altLang="en-US"/>
              <a:pPr/>
              <a:t>‹#›</a:t>
            </a:fld>
            <a:endParaRPr lang="zh-CN" altLang="en-US"/>
          </a:p>
        </p:txBody>
      </p:sp>
    </p:spTree>
    <p:extLst>
      <p:ext uri="{BB962C8B-B14F-4D97-AF65-F5344CB8AC3E}">
        <p14:creationId xmlns="" xmlns:p14="http://schemas.microsoft.com/office/powerpoint/2010/main" val="372747352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0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A3E1F091-8248-4A2D-88E9-F9C2A0A82D95}" type="slidenum">
              <a:rPr lang="zh-CN" altLang="en-US"/>
              <a:pPr/>
              <a:t>‹#›</a:t>
            </a:fld>
            <a:endParaRPr lang="zh-CN" altLang="en-US"/>
          </a:p>
        </p:txBody>
      </p:sp>
    </p:spTree>
    <p:extLst>
      <p:ext uri="{BB962C8B-B14F-4D97-AF65-F5344CB8AC3E}">
        <p14:creationId xmlns="" xmlns:p14="http://schemas.microsoft.com/office/powerpoint/2010/main" val="178166641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10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B9610AE2-0306-4133-B3A4-B5190A477298}" type="slidenum">
              <a:rPr lang="zh-CN" altLang="en-US"/>
              <a:pPr/>
              <a:t>‹#›</a:t>
            </a:fld>
            <a:endParaRPr lang="zh-CN" altLang="en-US"/>
          </a:p>
        </p:txBody>
      </p:sp>
    </p:spTree>
    <p:extLst>
      <p:ext uri="{BB962C8B-B14F-4D97-AF65-F5344CB8AC3E}">
        <p14:creationId xmlns="" xmlns:p14="http://schemas.microsoft.com/office/powerpoint/2010/main" val="400361103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0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6FD25024-BF9B-4FD7-B333-2D04D518A93C}" type="slidenum">
              <a:rPr lang="zh-CN" altLang="en-US"/>
              <a:pPr/>
              <a:t>‹#›</a:t>
            </a:fld>
            <a:endParaRPr lang="zh-CN" altLang="en-US"/>
          </a:p>
        </p:txBody>
      </p:sp>
    </p:spTree>
    <p:extLst>
      <p:ext uri="{BB962C8B-B14F-4D97-AF65-F5344CB8AC3E}">
        <p14:creationId xmlns="" xmlns:p14="http://schemas.microsoft.com/office/powerpoint/2010/main" val="195256079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10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49256CA0-729A-4A10-AB1D-378BA2EE3D8E}" type="slidenum">
              <a:rPr lang="zh-CN" altLang="en-US"/>
              <a:pPr/>
              <a:t>‹#›</a:t>
            </a:fld>
            <a:endParaRPr lang="zh-CN" altLang="en-US"/>
          </a:p>
        </p:txBody>
      </p:sp>
    </p:spTree>
    <p:extLst>
      <p:ext uri="{BB962C8B-B14F-4D97-AF65-F5344CB8AC3E}">
        <p14:creationId xmlns="" xmlns:p14="http://schemas.microsoft.com/office/powerpoint/2010/main" val="352471801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0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7ED3CF67-20AE-495E-A52C-510BCBA80942}" type="slidenum">
              <a:rPr lang="zh-CN" altLang="en-US"/>
              <a:pPr/>
              <a:t>‹#›</a:t>
            </a:fld>
            <a:endParaRPr lang="zh-CN" altLang="en-US"/>
          </a:p>
        </p:txBody>
      </p:sp>
    </p:spTree>
    <p:extLst>
      <p:ext uri="{BB962C8B-B14F-4D97-AF65-F5344CB8AC3E}">
        <p14:creationId xmlns="" xmlns:p14="http://schemas.microsoft.com/office/powerpoint/2010/main" val="81700925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11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710805AE-83DF-42BD-8097-C38A4CE8AFA8}" type="slidenum">
              <a:rPr lang="zh-CN" altLang="en-US"/>
              <a:pPr/>
              <a:t>‹#›</a:t>
            </a:fld>
            <a:endParaRPr lang="zh-CN" altLang="en-US"/>
          </a:p>
        </p:txBody>
      </p:sp>
    </p:spTree>
    <p:extLst>
      <p:ext uri="{BB962C8B-B14F-4D97-AF65-F5344CB8AC3E}">
        <p14:creationId xmlns="" xmlns:p14="http://schemas.microsoft.com/office/powerpoint/2010/main" val="106408420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11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CDB13843-B67D-4670-BC8E-DDACE68C5167}" type="slidenum">
              <a:rPr lang="zh-CN" altLang="en-US"/>
              <a:pPr/>
              <a:t>‹#›</a:t>
            </a:fld>
            <a:endParaRPr lang="zh-CN" altLang="en-US"/>
          </a:p>
        </p:txBody>
      </p:sp>
    </p:spTree>
    <p:extLst>
      <p:ext uri="{BB962C8B-B14F-4D97-AF65-F5344CB8AC3E}">
        <p14:creationId xmlns="" xmlns:p14="http://schemas.microsoft.com/office/powerpoint/2010/main" val="282944085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11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28675"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28678"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28678" idx="3"/>
            <a:endCxn id="28678"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28678" idx="3"/>
            <a:endCxn id="28678"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1A639264-628F-43B5-87D7-534A12877984}" type="slidenum">
              <a:rPr lang="zh-CN" altLang="en-US"/>
              <a:pPr/>
              <a:t>‹#›</a:t>
            </a:fld>
            <a:endParaRPr lang="zh-CN" altLang="en-US"/>
          </a:p>
        </p:txBody>
      </p:sp>
    </p:spTree>
    <p:extLst>
      <p:ext uri="{BB962C8B-B14F-4D97-AF65-F5344CB8AC3E}">
        <p14:creationId xmlns="" xmlns:p14="http://schemas.microsoft.com/office/powerpoint/2010/main" val="58338558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11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FEADD80C-6AFA-4354-B3CD-04116C19AE83}" type="slidenum">
              <a:rPr lang="zh-CN" altLang="en-US"/>
              <a:pPr/>
              <a:t>‹#›</a:t>
            </a:fld>
            <a:endParaRPr lang="zh-CN" altLang="en-US"/>
          </a:p>
        </p:txBody>
      </p:sp>
    </p:spTree>
    <p:extLst>
      <p:ext uri="{BB962C8B-B14F-4D97-AF65-F5344CB8AC3E}">
        <p14:creationId xmlns="" xmlns:p14="http://schemas.microsoft.com/office/powerpoint/2010/main" val="373153705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11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30724"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30727"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30727" idx="3"/>
            <a:endCxn id="30727"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30727" idx="3"/>
            <a:endCxn id="30727"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00F048DC-A5BC-47F3-AC49-DAE452954243}" type="slidenum">
              <a:rPr lang="zh-CN" altLang="en-US"/>
              <a:pPr/>
              <a:t>‹#›</a:t>
            </a:fld>
            <a:endParaRPr lang="zh-CN" altLang="en-US"/>
          </a:p>
        </p:txBody>
      </p:sp>
    </p:spTree>
    <p:extLst>
      <p:ext uri="{BB962C8B-B14F-4D97-AF65-F5344CB8AC3E}">
        <p14:creationId xmlns="" xmlns:p14="http://schemas.microsoft.com/office/powerpoint/2010/main" val="126117980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1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E09B7887-F46C-40CF-A6E4-F4E25BEE5BC3}" type="slidenum">
              <a:rPr lang="zh-CN" altLang="en-US"/>
              <a:pPr/>
              <a:t>‹#›</a:t>
            </a:fld>
            <a:endParaRPr lang="zh-CN" altLang="en-US"/>
          </a:p>
        </p:txBody>
      </p:sp>
    </p:spTree>
    <p:extLst>
      <p:ext uri="{BB962C8B-B14F-4D97-AF65-F5344CB8AC3E}">
        <p14:creationId xmlns="" xmlns:p14="http://schemas.microsoft.com/office/powerpoint/2010/main" val="50635898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11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174AD93B-660A-4859-AC5D-98F88093670A}" type="slidenum">
              <a:rPr lang="zh-CN" altLang="en-US"/>
              <a:pPr/>
              <a:t>‹#›</a:t>
            </a:fld>
            <a:endParaRPr lang="zh-CN" altLang="en-US"/>
          </a:p>
        </p:txBody>
      </p:sp>
    </p:spTree>
    <p:extLst>
      <p:ext uri="{BB962C8B-B14F-4D97-AF65-F5344CB8AC3E}">
        <p14:creationId xmlns="" xmlns:p14="http://schemas.microsoft.com/office/powerpoint/2010/main" val="62038666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1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1F684160-0350-44E0-B6DD-BE21C33AA2FD}" type="slidenum">
              <a:rPr lang="zh-CN" altLang="en-US"/>
              <a:pPr/>
              <a:t>‹#›</a:t>
            </a:fld>
            <a:endParaRPr lang="zh-CN" altLang="en-US"/>
          </a:p>
        </p:txBody>
      </p:sp>
    </p:spTree>
    <p:extLst>
      <p:ext uri="{BB962C8B-B14F-4D97-AF65-F5344CB8AC3E}">
        <p14:creationId xmlns="" xmlns:p14="http://schemas.microsoft.com/office/powerpoint/2010/main" val="170345313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1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52EE703E-5E33-48AA-A42B-35461B8BA327}" type="slidenum">
              <a:rPr lang="zh-CN" altLang="en-US"/>
              <a:pPr/>
              <a:t>‹#›</a:t>
            </a:fld>
            <a:endParaRPr lang="zh-CN" altLang="en-US"/>
          </a:p>
        </p:txBody>
      </p:sp>
    </p:spTree>
    <p:extLst>
      <p:ext uri="{BB962C8B-B14F-4D97-AF65-F5344CB8AC3E}">
        <p14:creationId xmlns="" xmlns:p14="http://schemas.microsoft.com/office/powerpoint/2010/main" val="242390063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11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2BB101F8-C2AA-4C6F-95B9-DB6B78A90559}" type="slidenum">
              <a:rPr lang="zh-CN" altLang="en-US"/>
              <a:pPr/>
              <a:t>‹#›</a:t>
            </a:fld>
            <a:endParaRPr lang="zh-CN" altLang="en-US"/>
          </a:p>
        </p:txBody>
      </p:sp>
    </p:spTree>
    <p:extLst>
      <p:ext uri="{BB962C8B-B14F-4D97-AF65-F5344CB8AC3E}">
        <p14:creationId xmlns="" xmlns:p14="http://schemas.microsoft.com/office/powerpoint/2010/main" val="122390544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12_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332426"/>
            <a:ext cx="8139178" cy="331473"/>
          </a:xfrm>
        </p:spPr>
        <p:txBody>
          <a:bodyPr rtlCol="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502448" y="714382"/>
            <a:ext cx="3962432" cy="4041680"/>
          </a:xfrm>
        </p:spPr>
        <p:txBody>
          <a:bodyPr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714382"/>
            <a:ext cx="3962432" cy="4041680"/>
          </a:xfrm>
        </p:spPr>
        <p:txBody>
          <a:bodyPr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noProof="1">
                <a:sym typeface="+mn-ea"/>
              </a:rPr>
              <a:t>单击此处编辑母版文本样式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0A27E0B8-3A25-435D-9C91-CBF5ECDC7C43}" type="slidenum">
              <a:rPr lang="zh-CN" altLang="en-US"/>
              <a:pPr/>
              <a:t>‹#›</a:t>
            </a:fld>
            <a:endParaRPr lang="zh-CN" altLang="en-US"/>
          </a:p>
        </p:txBody>
      </p:sp>
    </p:spTree>
    <p:extLst>
      <p:ext uri="{BB962C8B-B14F-4D97-AF65-F5344CB8AC3E}">
        <p14:creationId xmlns="" xmlns:p14="http://schemas.microsoft.com/office/powerpoint/2010/main" val="48520955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12_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2"/>
            <a:ext cx="8139178" cy="404168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2019/12/11</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077E942B-B619-4952-9949-13D5779D3728}" type="slidenum">
              <a:rPr lang="zh-CN" altLang="en-US"/>
              <a:pPr/>
              <a:t>‹#›</a:t>
            </a:fld>
            <a:endParaRPr lang="zh-CN" altLang="en-US"/>
          </a:p>
        </p:txBody>
      </p:sp>
    </p:spTree>
    <p:extLst>
      <p:ext uri="{BB962C8B-B14F-4D97-AF65-F5344CB8AC3E}">
        <p14:creationId xmlns="" xmlns:p14="http://schemas.microsoft.com/office/powerpoint/2010/main" val="411665156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12_末尾幻灯片">
    <p:bg bwMode="auto">
      <p:bgPr>
        <a:solidFill>
          <a:schemeClr val="tx2"/>
        </a:solidFill>
        <a:effectLst/>
      </p:bgPr>
    </p:bg>
    <p:spTree>
      <p:nvGrpSpPr>
        <p:cNvPr id="1" name=""/>
        <p:cNvGrpSpPr/>
        <p:nvPr/>
      </p:nvGrpSpPr>
      <p:grpSpPr>
        <a:xfrm>
          <a:off x="0" y="0"/>
          <a:ext cx="0" cy="0"/>
          <a:chOff x="0" y="0"/>
          <a:chExt cx="0" cy="0"/>
        </a:xfrm>
      </p:grpSpPr>
      <p:pic>
        <p:nvPicPr>
          <p:cNvPr id="3" name="图片 6"/>
          <p:cNvPicPr>
            <a:picLocks noChangeAspect="1" noChangeArrowheads="1"/>
          </p:cNvPicPr>
          <p:nvPr>
            <p:custDataLst>
              <p:tags r:id="rId1"/>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4" name="直接连接符 3"/>
          <p:cNvCxnSpPr>
            <a:stCxn id="16387" idx="3"/>
          </p:cNvCxnSpPr>
          <p:nvPr>
            <p:custDataLst>
              <p:tags r:id="rId2"/>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图片 8"/>
          <p:cNvPicPr>
            <a:picLocks noChangeAspect="1" noChangeArrowheads="1"/>
          </p:cNvPicPr>
          <p:nvPr>
            <p:custDataLst>
              <p:tags r:id="rId3"/>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9"/>
          <p:cNvPicPr>
            <a:picLocks noChangeAspect="1" noChangeArrowheads="1"/>
          </p:cNvPicPr>
          <p:nvPr>
            <p:custDataLst>
              <p:tags r:id="rId4"/>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直接连接符 6"/>
          <p:cNvCxnSpPr>
            <a:stCxn id="16390" idx="3"/>
          </p:cNvCxnSpPr>
          <p:nvPr>
            <p:custDataLst>
              <p:tags r:id="rId5"/>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1"/>
          <p:cNvPicPr>
            <a:picLocks noChangeAspect="1" noChangeArrowheads="1"/>
          </p:cNvPicPr>
          <p:nvPr>
            <p:custDataLst>
              <p:tags r:id="rId6"/>
            </p:custDataLst>
          </p:nvPr>
        </p:nvPicPr>
        <p:blipFill>
          <a:blip r:embed="rId20"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9" name="直接连接符 8"/>
          <p:cNvCxnSpPr>
            <a:stCxn id="16390" idx="3"/>
            <a:endCxn id="16390" idx="2"/>
          </p:cNvCxnSpPr>
          <p:nvPr>
            <p:custDataLst>
              <p:tags r:id="rId7"/>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6390" idx="3"/>
            <a:endCxn id="16390" idx="2"/>
          </p:cNvCxnSpPr>
          <p:nvPr>
            <p:custDataLst>
              <p:tags r:id="rId8"/>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9"/>
            </p:custDataLst>
          </p:nvPr>
        </p:nvSpPr>
        <p:spPr>
          <a:xfrm>
            <a:off x="3032125" y="0"/>
            <a:ext cx="3079750" cy="5143500"/>
          </a:xfrm>
          <a:prstGeom prst="rect">
            <a:avLst/>
          </a:prstGeom>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sz="1350">
              <a:solidFill>
                <a:srgbClr val="FFFFFF"/>
              </a:solidFill>
              <a:latin typeface="等线" charset="-122"/>
              <a:ea typeface="等线" charset="-122"/>
            </a:endParaRPr>
          </a:p>
        </p:txBody>
      </p:sp>
      <p:grpSp>
        <p:nvGrpSpPr>
          <p:cNvPr id="12" name="组合 15"/>
          <p:cNvGrpSpPr>
            <a:grpSpLocks/>
          </p:cNvGrpSpPr>
          <p:nvPr/>
        </p:nvGrpSpPr>
        <p:grpSpPr bwMode="auto">
          <a:xfrm>
            <a:off x="3121025" y="129779"/>
            <a:ext cx="2901950" cy="4883944"/>
            <a:chOff x="8208103" y="173315"/>
            <a:chExt cx="3867924" cy="6511369"/>
          </a:xfrm>
        </p:grpSpPr>
        <p:pic>
          <p:nvPicPr>
            <p:cNvPr id="13" name="图片 16"/>
            <p:cNvPicPr>
              <a:picLocks noChangeAspect="1" noChangeArrowheads="1"/>
            </p:cNvPicPr>
            <p:nvPr>
              <p:custDataLst>
                <p:tags r:id="rId15"/>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a:off x="1083413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图片 17"/>
            <p:cNvPicPr>
              <a:picLocks noChangeAspect="1" noChangeArrowheads="1"/>
            </p:cNvPicPr>
            <p:nvPr>
              <p:custDataLst>
                <p:tags r:id="rId16"/>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a:off x="8208103" y="570382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图片 18"/>
            <p:cNvPicPr>
              <a:picLocks noChangeAspect="1" noChangeArrowheads="1"/>
            </p:cNvPicPr>
            <p:nvPr>
              <p:custDataLst>
                <p:tags r:id="rId17"/>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V="1">
              <a:off x="1083413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图片 19"/>
            <p:cNvPicPr>
              <a:picLocks noChangeAspect="1" noChangeArrowheads="1"/>
            </p:cNvPicPr>
            <p:nvPr>
              <p:custDataLst>
                <p:tags r:id="rId18"/>
              </p:custDataLst>
            </p:nvPr>
          </p:nvPicPr>
          <p:blipFill>
            <a:blip r:embed="rId21" cstate="email">
              <a:extLst>
                <a:ext uri="{28A0092B-C50C-407E-A947-70E740481C1C}">
                  <a14:useLocalDpi xmlns="" xmlns:a14="http://schemas.microsoft.com/office/drawing/2010/main"/>
                </a:ext>
              </a:extLst>
            </a:blip>
            <a:srcRect/>
            <a:stretch>
              <a:fillRect/>
            </a:stretch>
          </p:blipFill>
          <p:spPr bwMode="auto">
            <a:xfrm flipH="1" flipV="1">
              <a:off x="8208103" y="173315"/>
              <a:ext cx="1241894" cy="980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17" name="图像"/>
          <p:cNvPicPr>
            <a:picLocks noChangeAspect="1" noChangeArrowheads="1"/>
          </p:cNvPicPr>
          <p:nvPr>
            <p:custDataLst>
              <p:tags r:id="rId10"/>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47942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18" name="图像"/>
          <p:cNvPicPr>
            <a:picLocks noChangeAspect="1" noChangeArrowheads="1"/>
          </p:cNvPicPr>
          <p:nvPr>
            <p:custDataLst>
              <p:tags r:id="rId11"/>
            </p:custDataLst>
          </p:nvPr>
        </p:nvPicPr>
        <p:blipFill>
          <a:blip r:embed="rId22" cstate="email">
            <a:biLevel thresh="50000"/>
            <a:extLst>
              <a:ext uri="{28A0092B-C50C-407E-A947-70E740481C1C}">
                <a14:useLocalDpi xmlns="" xmlns:a14="http://schemas.microsoft.com/office/drawing/2010/main"/>
              </a:ext>
            </a:extLst>
          </a:blip>
          <a:srcRect l="-2" r="-337"/>
          <a:stretch>
            <a:fillRect/>
          </a:stretch>
        </p:blipFill>
        <p:spPr bwMode="auto">
          <a:xfrm>
            <a:off x="6213475" y="1470423"/>
            <a:ext cx="2419350" cy="2035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sp>
        <p:nvSpPr>
          <p:cNvPr id="2" name="标题 1"/>
          <p:cNvSpPr>
            <a:spLocks noGrp="1"/>
          </p:cNvSpPr>
          <p:nvPr>
            <p:ph type="title" hasCustomPrompt="1"/>
          </p:nvPr>
        </p:nvSpPr>
        <p:spPr>
          <a:xfrm>
            <a:off x="3706378" y="791100"/>
            <a:ext cx="1730700" cy="3561300"/>
          </a:xfrm>
        </p:spPr>
        <p:txBody>
          <a:bodyPr vert="eaVert" lIns="90000" tIns="46800" rIns="90000" bIns="46800" rtlCol="0" anchor="ctr">
            <a:normAutofit/>
          </a:bodyPr>
          <a:lstStyle>
            <a:lvl1pPr marL="0" marR="0" algn="dist" defTabSz="914400" rtl="0" eaLnBrk="1" fontAlgn="auto" latinLnBrk="0" hangingPunct="1">
              <a:lnSpc>
                <a:spcPct val="80000"/>
              </a:lnSpc>
              <a:buNone/>
              <a:defRPr kumimoji="0" lang="zh-CN" altLang="en-US" sz="6450" b="0" i="0" u="none" strike="noStrike" kern="1200" cap="none" spc="0" normalizeH="0" baseline="0" noProof="1" dirty="0">
                <a:solidFill>
                  <a:schemeClr val="tx1"/>
                </a:solidFill>
                <a:uFillTx/>
                <a:latin typeface="汉仪尚巍手书W" panose="00020600040101010101" pitchFamily="18" charset="-122"/>
                <a:ea typeface="汉仪尚巍手书W" panose="00020600040101010101" pitchFamily="18" charset="-122"/>
                <a:cs typeface="+mj-cs"/>
                <a:sym typeface="+mn-ea"/>
              </a:defRPr>
            </a:lvl1pPr>
          </a:lstStyle>
          <a:p>
            <a:pPr lvl="0"/>
            <a:r>
              <a:rPr noProof="1">
                <a:sym typeface="+mn-ea"/>
              </a:rPr>
              <a:t>编辑标题</a:t>
            </a:r>
          </a:p>
        </p:txBody>
      </p:sp>
      <p:sp>
        <p:nvSpPr>
          <p:cNvPr id="19" name="日期占位符 2"/>
          <p:cNvSpPr>
            <a:spLocks noGrp="1"/>
          </p:cNvSpPr>
          <p:nvPr>
            <p:ph type="dt" sz="half" idx="10"/>
            <p:custDataLst>
              <p:tags r:id="rId12"/>
            </p:custDataLst>
          </p:nvPr>
        </p:nvSpPr>
        <p:spPr/>
        <p:txBody>
          <a:bodyPr/>
          <a:lstStyle>
            <a:lvl1pPr>
              <a:defRPr/>
            </a:lvl1pPr>
          </a:lstStyle>
          <a:p>
            <a:fld id="{760FBDFE-C587-4B4C-A407-44438C67B59E}" type="datetimeFigureOut">
              <a:rPr lang="zh-CN" altLang="en-US"/>
              <a:pPr/>
              <a:t>2019/12/11</a:t>
            </a:fld>
            <a:endParaRPr lang="zh-CN" altLang="en-US"/>
          </a:p>
        </p:txBody>
      </p:sp>
      <p:sp>
        <p:nvSpPr>
          <p:cNvPr id="20" name="页脚占位符 3"/>
          <p:cNvSpPr>
            <a:spLocks noGrp="1"/>
          </p:cNvSpPr>
          <p:nvPr>
            <p:ph type="ftr" sz="quarter" idx="11"/>
            <p:custDataLst>
              <p:tags r:id="rId13"/>
            </p:custDataLst>
          </p:nvPr>
        </p:nvSpPr>
        <p:spPr/>
        <p:txBody>
          <a:bodyPr/>
          <a:lstStyle>
            <a:lvl1pPr>
              <a:defRPr/>
            </a:lvl1pPr>
          </a:lstStyle>
          <a:p>
            <a:endParaRPr lang="zh-CN" altLang="en-US"/>
          </a:p>
        </p:txBody>
      </p:sp>
      <p:sp>
        <p:nvSpPr>
          <p:cNvPr id="21" name="灯片编号占位符 4"/>
          <p:cNvSpPr>
            <a:spLocks noGrp="1"/>
          </p:cNvSpPr>
          <p:nvPr>
            <p:ph type="sldNum" sz="quarter" idx="12"/>
            <p:custDataLst>
              <p:tags r:id="rId14"/>
            </p:custDataLst>
          </p:nvPr>
        </p:nvSpPr>
        <p:spPr/>
        <p:txBody>
          <a:bodyPr/>
          <a:lstStyle>
            <a:lvl1pPr>
              <a:defRPr/>
            </a:lvl1pPr>
          </a:lstStyle>
          <a:p>
            <a:fld id="{F0C05B05-1D40-4D54-AD12-443D2D2E599E}" type="slidenum">
              <a:rPr lang="zh-CN" altLang="en-US"/>
              <a:pPr/>
              <a:t>‹#›</a:t>
            </a:fld>
            <a:endParaRPr lang="zh-CN" altLang="en-US"/>
          </a:p>
        </p:txBody>
      </p:sp>
    </p:spTree>
    <p:extLst>
      <p:ext uri="{BB962C8B-B14F-4D97-AF65-F5344CB8AC3E}">
        <p14:creationId xmlns="" xmlns:p14="http://schemas.microsoft.com/office/powerpoint/2010/main" val="404696332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2_通用">
    <p:bg bwMode="auto">
      <p:bgPr>
        <a:solidFill>
          <a:schemeClr val="tx2"/>
        </a:solidFill>
        <a:effectLst/>
      </p:bgPr>
    </p:bg>
    <p:spTree>
      <p:nvGrpSpPr>
        <p:cNvPr id="1" name=""/>
        <p:cNvGrpSpPr/>
        <p:nvPr/>
      </p:nvGrpSpPr>
      <p:grpSpPr>
        <a:xfrm>
          <a:off x="0" y="0"/>
          <a:ext cx="0" cy="0"/>
          <a:chOff x="0" y="0"/>
          <a:chExt cx="0" cy="0"/>
        </a:xfrm>
      </p:grpSpPr>
      <p:pic>
        <p:nvPicPr>
          <p:cNvPr id="3" name="图像"/>
          <p:cNvPicPr>
            <a:picLocks noChangeAspect="1" noChangeArrowheads="1"/>
          </p:cNvPicPr>
          <p:nvPr>
            <p:custDataLst>
              <p:tags r:id="rId1"/>
            </p:custDataLst>
          </p:nvPr>
        </p:nvPicPr>
        <p:blipFill>
          <a:blip r:embed="rId8" cstate="email">
            <a:biLevel thresh="50000"/>
            <a:extLst>
              <a:ext uri="{28A0092B-C50C-407E-A947-70E740481C1C}">
                <a14:useLocalDpi xmlns="" xmlns:a14="http://schemas.microsoft.com/office/drawing/2010/main"/>
              </a:ext>
            </a:extLst>
          </a:blip>
          <a:srcRect l="-2" r="-337"/>
          <a:stretch>
            <a:fillRect/>
          </a:stretch>
        </p:blipFill>
        <p:spPr bwMode="auto">
          <a:xfrm>
            <a:off x="731839" y="0"/>
            <a:ext cx="7005637"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pic>
      <p:pic>
        <p:nvPicPr>
          <p:cNvPr id="4" name="图片 6"/>
          <p:cNvPicPr>
            <a:picLocks noChangeAspect="1" noChangeArrowheads="1"/>
          </p:cNvPicPr>
          <p:nvPr>
            <p:custDataLst>
              <p:tags r:id="rId2"/>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7"/>
          <p:cNvPicPr>
            <a:picLocks noChangeAspect="1" noChangeArrowheads="1"/>
          </p:cNvPicPr>
          <p:nvPr>
            <p:custDataLst>
              <p:tags r:id="rId3"/>
            </p:custDataLst>
          </p:nvPr>
        </p:nvPicPr>
        <p:blipFill>
          <a:blip r:embed="rId9"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6" name="日期占位符 2"/>
          <p:cNvSpPr>
            <a:spLocks noGrp="1"/>
          </p:cNvSpPr>
          <p:nvPr>
            <p:ph type="dt" sz="half" idx="10"/>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7" name="页脚占位符 3"/>
          <p:cNvSpPr>
            <a:spLocks noGrp="1"/>
          </p:cNvSpPr>
          <p:nvPr>
            <p:ph type="ftr" sz="quarter" idx="11"/>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8" name="灯片编号占位符 4"/>
          <p:cNvSpPr>
            <a:spLocks noGrp="1"/>
          </p:cNvSpPr>
          <p:nvPr>
            <p:ph type="sldNum" sz="quarter" idx="12"/>
            <p:custDataLst>
              <p:tags r:id="rId6"/>
            </p:custDataLst>
          </p:nvPr>
        </p:nvSpPr>
        <p:spPr/>
        <p:txBody>
          <a:bodyPr/>
          <a:lstStyle>
            <a:lvl1pPr>
              <a:defRPr>
                <a:latin typeface="隶书" pitchFamily="49" charset="-122"/>
              </a:defRPr>
            </a:lvl1pPr>
          </a:lstStyle>
          <a:p>
            <a:fld id="{260B44C2-FCD9-4EA3-9C57-1F13B07136A9}" type="slidenum">
              <a:rPr lang="zh-CN" altLang="en-US"/>
              <a:pPr/>
              <a:t>‹#›</a:t>
            </a:fld>
            <a:endParaRPr lang="zh-CN" altLang="en-US"/>
          </a:p>
        </p:txBody>
      </p:sp>
    </p:spTree>
    <p:extLst>
      <p:ext uri="{BB962C8B-B14F-4D97-AF65-F5344CB8AC3E}">
        <p14:creationId xmlns="" xmlns:p14="http://schemas.microsoft.com/office/powerpoint/2010/main" val="144499313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2_相框">
    <p:bg bwMode="auto">
      <p:bgPr>
        <a:solidFill>
          <a:schemeClr val="tx2"/>
        </a:solidFill>
        <a:effectLst/>
      </p:bgPr>
    </p:bg>
    <p:spTree>
      <p:nvGrpSpPr>
        <p:cNvPr id="1" name=""/>
        <p:cNvGrpSpPr/>
        <p:nvPr/>
      </p:nvGrpSpPr>
      <p:grpSpPr>
        <a:xfrm>
          <a:off x="0" y="0"/>
          <a:ext cx="0" cy="0"/>
          <a:chOff x="0" y="0"/>
          <a:chExt cx="0" cy="0"/>
        </a:xfrm>
      </p:grpSpPr>
      <p:sp>
        <p:nvSpPr>
          <p:cNvPr id="4" name="矩形 3"/>
          <p:cNvSpPr/>
          <p:nvPr>
            <p:custDataLst>
              <p:tags r:id="rId1"/>
            </p:custDataLst>
          </p:nvPr>
        </p:nvSpPr>
        <p:spPr>
          <a:xfrm>
            <a:off x="219075" y="228600"/>
            <a:ext cx="8705850" cy="46863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latin typeface="隶书" pitchFamily="1" charset="-122"/>
              <a:ea typeface="隶书" pitchFamily="1" charset="-122"/>
            </a:endParaRPr>
          </a:p>
        </p:txBody>
      </p:sp>
      <p:pic>
        <p:nvPicPr>
          <p:cNvPr id="5" name="图片 8"/>
          <p:cNvPicPr>
            <a:picLocks noChangeAspect="1" noChangeArrowheads="1"/>
          </p:cNvPicPr>
          <p:nvPr>
            <p:custDataLst>
              <p:tags r:id="rId2"/>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1301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6" name="直接连接符 5"/>
          <p:cNvCxnSpPr>
            <a:stCxn id="18436" idx="3"/>
          </p:cNvCxnSpPr>
          <p:nvPr>
            <p:custDataLst>
              <p:tags r:id="rId3"/>
            </p:custDataLst>
          </p:nvPr>
        </p:nvCxnSpPr>
        <p:spPr>
          <a:xfrm>
            <a:off x="531813" y="233363"/>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8" name="图片 10"/>
          <p:cNvPicPr>
            <a:picLocks noChangeAspect="1" noChangeArrowheads="1"/>
          </p:cNvPicPr>
          <p:nvPr>
            <p:custDataLst>
              <p:tags r:id="rId4"/>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a:off x="8626475" y="66675"/>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图片 11"/>
          <p:cNvPicPr>
            <a:picLocks noChangeAspect="1" noChangeArrowheads="1"/>
          </p:cNvPicPr>
          <p:nvPr>
            <p:custDataLst>
              <p:tags r:id="rId5"/>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1301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0" name="直接连接符 9"/>
          <p:cNvCxnSpPr>
            <a:stCxn id="18439" idx="3"/>
          </p:cNvCxnSpPr>
          <p:nvPr>
            <p:custDataLst>
              <p:tags r:id="rId6"/>
            </p:custDataLst>
          </p:nvPr>
        </p:nvCxnSpPr>
        <p:spPr>
          <a:xfrm>
            <a:off x="531813" y="4910138"/>
            <a:ext cx="8094662"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1" name="图片 13"/>
          <p:cNvPicPr>
            <a:picLocks noChangeAspect="1" noChangeArrowheads="1"/>
          </p:cNvPicPr>
          <p:nvPr>
            <p:custDataLst>
              <p:tags r:id="rId7"/>
            </p:custDataLst>
          </p:nvPr>
        </p:nvPicPr>
        <p:blipFill>
          <a:blip r:embed="rId14" cstate="email">
            <a:extLst>
              <a:ext uri="{28A0092B-C50C-407E-A947-70E740481C1C}">
                <a14:useLocalDpi xmlns="" xmlns:a14="http://schemas.microsoft.com/office/drawing/2010/main"/>
              </a:ext>
            </a:extLst>
          </a:blip>
          <a:srcRect/>
          <a:stretch>
            <a:fillRect/>
          </a:stretch>
        </p:blipFill>
        <p:spPr bwMode="auto">
          <a:xfrm flipV="1">
            <a:off x="8626475" y="4743450"/>
            <a:ext cx="401638" cy="333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直接连接符 11"/>
          <p:cNvCxnSpPr>
            <a:stCxn id="18439" idx="3"/>
            <a:endCxn id="18439" idx="2"/>
          </p:cNvCxnSpPr>
          <p:nvPr>
            <p:custDataLst>
              <p:tags r:id="rId8"/>
            </p:custDataLst>
          </p:nvPr>
        </p:nvCxnSpPr>
        <p:spPr>
          <a:xfrm>
            <a:off x="330200"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8439" idx="3"/>
            <a:endCxn id="18439" idx="2"/>
          </p:cNvCxnSpPr>
          <p:nvPr>
            <p:custDataLst>
              <p:tags r:id="rId9"/>
            </p:custDataLst>
          </p:nvPr>
        </p:nvCxnSpPr>
        <p:spPr>
          <a:xfrm>
            <a:off x="8831263" y="400050"/>
            <a:ext cx="0" cy="43434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hasCustomPrompt="1"/>
          </p:nvPr>
        </p:nvSpPr>
        <p:spPr>
          <a:xfrm>
            <a:off x="961200" y="936900"/>
            <a:ext cx="7219800" cy="542700"/>
          </a:xfrm>
        </p:spPr>
        <p:txBody>
          <a:bodyPr anchor="ctr"/>
          <a:lstStyle>
            <a:lvl1pPr>
              <a:defRPr sz="24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内容占位符 6"/>
          <p:cNvSpPr>
            <a:spLocks noGrp="1"/>
          </p:cNvSpPr>
          <p:nvPr>
            <p:ph sz="quarter" idx="13"/>
          </p:nvPr>
        </p:nvSpPr>
        <p:spPr>
          <a:xfrm>
            <a:off x="960835" y="1622700"/>
            <a:ext cx="7219950" cy="2583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4" name="日期占位符 2"/>
          <p:cNvSpPr>
            <a:spLocks noGrp="1"/>
          </p:cNvSpPr>
          <p:nvPr>
            <p:ph type="dt" sz="half" idx="14"/>
            <p:custDataLst>
              <p:tags r:id="rId10"/>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5"/>
            <p:custDataLst>
              <p:tags r:id="rId11"/>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6"/>
            <p:custDataLst>
              <p:tags r:id="rId12"/>
            </p:custDataLst>
          </p:nvPr>
        </p:nvSpPr>
        <p:spPr/>
        <p:txBody>
          <a:bodyPr/>
          <a:lstStyle>
            <a:lvl1pPr>
              <a:defRPr>
                <a:latin typeface="隶书" pitchFamily="49" charset="-122"/>
              </a:defRPr>
            </a:lvl1pPr>
          </a:lstStyle>
          <a:p>
            <a:fld id="{BCD2A2A7-DA99-4729-8290-7ADC8EDEF6E8}" type="slidenum">
              <a:rPr lang="zh-CN" altLang="en-US"/>
              <a:pPr/>
              <a:t>‹#›</a:t>
            </a:fld>
            <a:endParaRPr lang="zh-CN" altLang="en-US"/>
          </a:p>
        </p:txBody>
      </p:sp>
    </p:spTree>
    <p:extLst>
      <p:ext uri="{BB962C8B-B14F-4D97-AF65-F5344CB8AC3E}">
        <p14:creationId xmlns="" xmlns:p14="http://schemas.microsoft.com/office/powerpoint/2010/main" val="141249934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12_左右">
    <p:bg bwMode="auto">
      <p:bgPr>
        <a:solidFill>
          <a:schemeClr val="tx2"/>
        </a:solid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 y="0"/>
            <a:ext cx="3617913" cy="5149454"/>
          </a:xfrm>
          <a:prstGeom prst="rect">
            <a:avLst/>
          </a:prstGeom>
          <a:solidFill>
            <a:schemeClr val="accent1"/>
          </a:solidFill>
          <a:ln w="12700" cap="flat" cmpd="sng" algn="ctr">
            <a:noFill/>
            <a:prstDash val="solid"/>
            <a:miter lim="800000"/>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pic>
        <p:nvPicPr>
          <p:cNvPr id="6" name="图片 9"/>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20651" y="4510088"/>
            <a:ext cx="638175" cy="5036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0"/>
          <p:cNvPicPr>
            <a:picLocks noChangeAspect="1" noChangeArrowheads="1"/>
          </p:cNvPicPr>
          <p:nvPr>
            <p:custDataLst>
              <p:tags r:id="rId3"/>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flipV="1">
            <a:off x="120651" y="129779"/>
            <a:ext cx="638175" cy="5036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标题 1"/>
          <p:cNvSpPr>
            <a:spLocks noGrp="1"/>
          </p:cNvSpPr>
          <p:nvPr>
            <p:ph type="title" hasCustomPrompt="1"/>
          </p:nvPr>
        </p:nvSpPr>
        <p:spPr>
          <a:xfrm>
            <a:off x="437400" y="577800"/>
            <a:ext cx="2970000" cy="661500"/>
          </a:xfrm>
        </p:spPr>
        <p:txBody>
          <a:bodyPr anchor="ctr"/>
          <a:lstStyle>
            <a:lvl1pPr>
              <a:defRPr sz="2700" baseline="0">
                <a:solidFill>
                  <a:schemeClr val="bg1"/>
                </a:solidFill>
                <a:latin typeface="隶书" pitchFamily="1" charset="-122"/>
                <a:ea typeface="隶书" pitchFamily="1" charset="-122"/>
              </a:defRPr>
            </a:lvl1pPr>
          </a:lstStyle>
          <a:p>
            <a:r>
              <a:rPr lang="zh-CN" altLang="en-US" noProof="1"/>
              <a:t>单击编辑标题</a:t>
            </a:r>
          </a:p>
        </p:txBody>
      </p:sp>
      <p:sp>
        <p:nvSpPr>
          <p:cNvPr id="7" name="文本占位符 6"/>
          <p:cNvSpPr>
            <a:spLocks noGrp="1"/>
          </p:cNvSpPr>
          <p:nvPr>
            <p:ph type="body" sz="quarter" idx="13"/>
          </p:nvPr>
        </p:nvSpPr>
        <p:spPr>
          <a:xfrm>
            <a:off x="440100" y="1323000"/>
            <a:ext cx="2967300" cy="30699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3825900" y="577454"/>
            <a:ext cx="4860000" cy="3815953"/>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0B0A5C15-5D7C-4CC3-998F-A09786D5947E}" type="slidenum">
              <a:rPr lang="zh-CN" altLang="en-US"/>
              <a:pPr/>
              <a:t>‹#›</a:t>
            </a:fld>
            <a:endParaRPr lang="zh-CN" altLang="en-US"/>
          </a:p>
        </p:txBody>
      </p:sp>
    </p:spTree>
    <p:extLst>
      <p:ext uri="{BB962C8B-B14F-4D97-AF65-F5344CB8AC3E}">
        <p14:creationId xmlns="" xmlns:p14="http://schemas.microsoft.com/office/powerpoint/2010/main" val="170504891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12_上下">
    <p:bg bwMode="auto">
      <p:bgPr>
        <a:solidFill>
          <a:schemeClr val="tx2"/>
        </a:solidFill>
        <a:effectLst/>
      </p:bgPr>
    </p:bg>
    <p:spTree>
      <p:nvGrpSpPr>
        <p:cNvPr id="1" name=""/>
        <p:cNvGrpSpPr/>
        <p:nvPr/>
      </p:nvGrpSpPr>
      <p:grpSpPr>
        <a:xfrm>
          <a:off x="0" y="0"/>
          <a:ext cx="0" cy="0"/>
          <a:chOff x="0" y="0"/>
          <a:chExt cx="0" cy="0"/>
        </a:xfrm>
      </p:grpSpPr>
      <p:pic>
        <p:nvPicPr>
          <p:cNvPr id="5" name="图片 10"/>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1"/>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0"/>
            <a:ext cx="9144000" cy="1997869"/>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9000" y="585900"/>
            <a:ext cx="8232300" cy="469800"/>
          </a:xfrm>
        </p:spPr>
        <p:txBody>
          <a:bodyPr anchor="ctr"/>
          <a:lstStyle>
            <a:lvl1pPr algn="ctr">
              <a:defRPr sz="27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459000" y="1244700"/>
            <a:ext cx="8231981" cy="621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459581" y="2106000"/>
            <a:ext cx="8224200" cy="25731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EA336360-ECCB-4C03-B6EB-3B448187AA9F}" type="slidenum">
              <a:rPr lang="zh-CN" altLang="en-US"/>
              <a:pPr/>
              <a:t>‹#›</a:t>
            </a:fld>
            <a:endParaRPr lang="zh-CN" altLang="en-US"/>
          </a:p>
        </p:txBody>
      </p:sp>
    </p:spTree>
    <p:extLst>
      <p:ext uri="{BB962C8B-B14F-4D97-AF65-F5344CB8AC3E}">
        <p14:creationId xmlns="" xmlns:p14="http://schemas.microsoft.com/office/powerpoint/2010/main" val="286983553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12_下上">
    <p:bg bwMode="auto">
      <p:bgPr>
        <a:solidFill>
          <a:schemeClr val="tx2"/>
        </a:solidFill>
        <a:effectLst/>
      </p:bgPr>
    </p:bg>
    <p:spTree>
      <p:nvGrpSpPr>
        <p:cNvPr id="1" name=""/>
        <p:cNvGrpSpPr/>
        <p:nvPr/>
      </p:nvGrpSpPr>
      <p:grpSpPr>
        <a:xfrm>
          <a:off x="0" y="0"/>
          <a:ext cx="0" cy="0"/>
          <a:chOff x="0" y="0"/>
          <a:chExt cx="0" cy="0"/>
        </a:xfrm>
      </p:grpSpPr>
      <p:pic>
        <p:nvPicPr>
          <p:cNvPr id="5" name="图片 9"/>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矩形 7"/>
          <p:cNvSpPr/>
          <p:nvPr>
            <p:custDataLst>
              <p:tags r:id="rId3"/>
            </p:custDataLst>
          </p:nvPr>
        </p:nvSpPr>
        <p:spPr>
          <a:xfrm>
            <a:off x="0" y="3771900"/>
            <a:ext cx="9144000" cy="13716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53600" y="502200"/>
            <a:ext cx="8232300" cy="423900"/>
          </a:xfrm>
        </p:spPr>
        <p:txBody>
          <a:bodyPr anchor="ctr"/>
          <a:lstStyle>
            <a:lvl1pPr algn="ctr">
              <a:defRPr sz="2400"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53628" y="1260900"/>
            <a:ext cx="8243100" cy="24084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445500" y="3885300"/>
            <a:ext cx="8251200" cy="7587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5"/>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6"/>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7"/>
            <p:custDataLst>
              <p:tags r:id="rId6"/>
            </p:custDataLst>
          </p:nvPr>
        </p:nvSpPr>
        <p:spPr/>
        <p:txBody>
          <a:bodyPr/>
          <a:lstStyle>
            <a:lvl1pPr>
              <a:defRPr>
                <a:latin typeface="隶书" pitchFamily="49" charset="-122"/>
              </a:defRPr>
            </a:lvl1pPr>
          </a:lstStyle>
          <a:p>
            <a:fld id="{275490FD-88AF-489E-9EED-CC24582D0236}" type="slidenum">
              <a:rPr lang="zh-CN" altLang="en-US"/>
              <a:pPr/>
              <a:t>‹#›</a:t>
            </a:fld>
            <a:endParaRPr lang="zh-CN" altLang="en-US"/>
          </a:p>
        </p:txBody>
      </p:sp>
    </p:spTree>
    <p:extLst>
      <p:ext uri="{BB962C8B-B14F-4D97-AF65-F5344CB8AC3E}">
        <p14:creationId xmlns="" xmlns:p14="http://schemas.microsoft.com/office/powerpoint/2010/main" val="167016274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2_导航">
    <p:bg bwMode="auto">
      <p:bgPr>
        <a:solidFill>
          <a:schemeClr val="tx2"/>
        </a:solidFill>
        <a:effectLst/>
      </p:bgPr>
    </p:bg>
    <p:spTree>
      <p:nvGrpSpPr>
        <p:cNvPr id="1" name=""/>
        <p:cNvGrpSpPr/>
        <p:nvPr/>
      </p:nvGrpSpPr>
      <p:grpSpPr>
        <a:xfrm>
          <a:off x="0" y="0"/>
          <a:ext cx="0" cy="0"/>
          <a:chOff x="0" y="0"/>
          <a:chExt cx="0" cy="0"/>
        </a:xfrm>
      </p:grpSpPr>
      <p:pic>
        <p:nvPicPr>
          <p:cNvPr id="8" name="图片 11"/>
          <p:cNvPicPr>
            <a:picLocks noChangeAspect="1" noChangeArrowheads="1"/>
          </p:cNvPicPr>
          <p:nvPr>
            <p:custDataLst>
              <p:tags r:id="rId1"/>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图片 13"/>
          <p:cNvPicPr>
            <a:picLocks noChangeAspect="1" noChangeArrowheads="1"/>
          </p:cNvPicPr>
          <p:nvPr>
            <p:custDataLst>
              <p:tags r:id="rId2"/>
            </p:custDataLst>
          </p:nvPr>
        </p:nvPicPr>
        <p:blipFill>
          <a:blip r:embed="rId8"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矩形 11"/>
          <p:cNvSpPr/>
          <p:nvPr>
            <p:custDataLst>
              <p:tags r:id="rId3"/>
            </p:custDataLst>
          </p:nvPr>
        </p:nvSpPr>
        <p:spPr>
          <a:xfrm>
            <a:off x="0" y="0"/>
            <a:ext cx="9144000" cy="685800"/>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p:nvPr>
        </p:nvSpPr>
        <p:spPr>
          <a:xfrm>
            <a:off x="434700" y="178200"/>
            <a:ext cx="8278200" cy="331473"/>
          </a:xfrm>
        </p:spPr>
        <p:txBody>
          <a:bodyPr/>
          <a:lstStyle>
            <a:lvl1pPr>
              <a:defRPr baseline="0">
                <a:solidFill>
                  <a:schemeClr val="bg1"/>
                </a:solidFill>
                <a:latin typeface="隶书" pitchFamily="1" charset="-122"/>
                <a:ea typeface="隶书" pitchFamily="1" charset="-122"/>
              </a:defRPr>
            </a:lvl1pPr>
          </a:lstStyle>
          <a:p>
            <a:r>
              <a:rPr lang="zh-CN" altLang="en-US" noProof="1"/>
              <a:t>单击此处编辑母版标题样式</a:t>
            </a:r>
          </a:p>
        </p:txBody>
      </p:sp>
      <p:sp>
        <p:nvSpPr>
          <p:cNvPr id="7" name="内容占位符 6"/>
          <p:cNvSpPr>
            <a:spLocks noGrp="1"/>
          </p:cNvSpPr>
          <p:nvPr>
            <p:ph sz="quarter" idx="13"/>
          </p:nvPr>
        </p:nvSpPr>
        <p:spPr>
          <a:xfrm>
            <a:off x="434700" y="1247400"/>
            <a:ext cx="40068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4681800" y="1247400"/>
            <a:ext cx="4025700" cy="2170800"/>
          </a:xfrm>
        </p:spPr>
        <p:txBody>
          <a:bodyPr/>
          <a:lstStyle>
            <a:lvl1pPr>
              <a:defRPr baseline="0">
                <a:solidFill>
                  <a:schemeClr val="bg1"/>
                </a:solidFill>
                <a:latin typeface="隶书" pitchFamily="1" charset="-122"/>
                <a:ea typeface="隶书" pitchFamily="1" charset="-122"/>
              </a:defRPr>
            </a:lvl1pPr>
            <a:lvl2pPr>
              <a:defRPr baseline="0">
                <a:solidFill>
                  <a:schemeClr val="bg1"/>
                </a:solidFill>
                <a:latin typeface="隶书" pitchFamily="1" charset="-122"/>
                <a:ea typeface="隶书" pitchFamily="1" charset="-122"/>
              </a:defRPr>
            </a:lvl2pPr>
            <a:lvl3pPr>
              <a:defRPr baseline="0">
                <a:solidFill>
                  <a:schemeClr val="bg1"/>
                </a:solidFill>
                <a:latin typeface="隶书" pitchFamily="1" charset="-122"/>
                <a:ea typeface="隶书" pitchFamily="1" charset="-122"/>
              </a:defRPr>
            </a:lvl3pPr>
            <a:lvl4pPr>
              <a:defRPr baseline="0">
                <a:solidFill>
                  <a:schemeClr val="bg1"/>
                </a:solidFill>
                <a:latin typeface="隶书" pitchFamily="1" charset="-122"/>
                <a:ea typeface="隶书" pitchFamily="1" charset="-122"/>
              </a:defRPr>
            </a:lvl4pPr>
            <a:lvl5pPr>
              <a:defRPr baseline="0">
                <a:solidFill>
                  <a:schemeClr val="bg1"/>
                </a:solidFill>
                <a:latin typeface="隶书" pitchFamily="1" charset="-122"/>
                <a:ea typeface="隶书" pitchFamily="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429300" y="3612600"/>
            <a:ext cx="40068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4689900" y="3609900"/>
            <a:ext cx="4025700" cy="585900"/>
          </a:xfrm>
        </p:spPr>
        <p:txBody>
          <a:bodyPr/>
          <a:lstStyle>
            <a:lvl1pPr marL="0" indent="0">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4" name="日期占位符 2"/>
          <p:cNvSpPr>
            <a:spLocks noGrp="1"/>
          </p:cNvSpPr>
          <p:nvPr>
            <p:ph type="dt" sz="half" idx="17"/>
            <p:custDataLst>
              <p:tags r:id="rId4"/>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5" name="页脚占位符 3"/>
          <p:cNvSpPr>
            <a:spLocks noGrp="1"/>
          </p:cNvSpPr>
          <p:nvPr>
            <p:ph type="ftr" sz="quarter" idx="18"/>
            <p:custDataLst>
              <p:tags r:id="rId5"/>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6" name="灯片编号占位符 4"/>
          <p:cNvSpPr>
            <a:spLocks noGrp="1"/>
          </p:cNvSpPr>
          <p:nvPr>
            <p:ph type="sldNum" sz="quarter" idx="19"/>
            <p:custDataLst>
              <p:tags r:id="rId6"/>
            </p:custDataLst>
          </p:nvPr>
        </p:nvSpPr>
        <p:spPr/>
        <p:txBody>
          <a:bodyPr/>
          <a:lstStyle>
            <a:lvl1pPr>
              <a:defRPr>
                <a:latin typeface="隶书" pitchFamily="49" charset="-122"/>
              </a:defRPr>
            </a:lvl1pPr>
          </a:lstStyle>
          <a:p>
            <a:fld id="{661E8A4C-A3C8-40F7-8227-C7B4BF06A8B1}" type="slidenum">
              <a:rPr lang="zh-CN" altLang="en-US"/>
              <a:pPr/>
              <a:t>‹#›</a:t>
            </a:fld>
            <a:endParaRPr lang="zh-CN" altLang="en-US"/>
          </a:p>
        </p:txBody>
      </p:sp>
    </p:spTree>
    <p:extLst>
      <p:ext uri="{BB962C8B-B14F-4D97-AF65-F5344CB8AC3E}">
        <p14:creationId xmlns="" xmlns:p14="http://schemas.microsoft.com/office/powerpoint/2010/main" val="181932733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12_腰带">
    <p:bg bwMode="auto">
      <p:bgPr>
        <a:solidFill>
          <a:schemeClr val="tx2"/>
        </a:solidFill>
        <a:effectLst/>
      </p:bgPr>
    </p:bg>
    <p:spTree>
      <p:nvGrpSpPr>
        <p:cNvPr id="1" name=""/>
        <p:cNvGrpSpPr/>
        <p:nvPr/>
      </p:nvGrpSpPr>
      <p:grpSpPr>
        <a:xfrm>
          <a:off x="0" y="0"/>
          <a:ext cx="0" cy="0"/>
          <a:chOff x="0" y="0"/>
          <a:chExt cx="0" cy="0"/>
        </a:xfrm>
      </p:grpSpPr>
      <p:pic>
        <p:nvPicPr>
          <p:cNvPr id="4" name="图片 7"/>
          <p:cNvPicPr>
            <a:picLocks noChangeAspect="1" noChangeArrowheads="1"/>
          </p:cNvPicPr>
          <p:nvPr>
            <p:custDataLst>
              <p:tags r:id="rId1"/>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112713" y="123825"/>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图片 8"/>
          <p:cNvPicPr>
            <a:picLocks noChangeAspect="1" noChangeArrowheads="1"/>
          </p:cNvPicPr>
          <p:nvPr>
            <p:custDataLst>
              <p:tags r:id="rId2"/>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rot="10800000" flipH="1">
            <a:off x="8442326" y="123825"/>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10"/>
          <p:cNvPicPr>
            <a:picLocks noChangeAspect="1" noChangeArrowheads="1"/>
          </p:cNvPicPr>
          <p:nvPr>
            <p:custDataLst>
              <p:tags r:id="rId3"/>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flipH="1">
            <a:off x="112713" y="4595813"/>
            <a:ext cx="588962"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图片 11"/>
          <p:cNvPicPr>
            <a:picLocks noChangeAspect="1" noChangeArrowheads="1"/>
          </p:cNvPicPr>
          <p:nvPr>
            <p:custDataLst>
              <p:tags r:id="rId4"/>
            </p:custDataLst>
          </p:nvPr>
        </p:nvPicPr>
        <p:blipFill>
          <a:blip r:embed="rId10" cstate="email">
            <a:extLst>
              <a:ext uri="{28A0092B-C50C-407E-A947-70E740481C1C}">
                <a14:useLocalDpi xmlns="" xmlns:a14="http://schemas.microsoft.com/office/drawing/2010/main"/>
              </a:ext>
            </a:extLst>
          </a:blip>
          <a:srcRect/>
          <a:stretch>
            <a:fillRect/>
          </a:stretch>
        </p:blipFill>
        <p:spPr bwMode="auto">
          <a:xfrm>
            <a:off x="8442326" y="4595813"/>
            <a:ext cx="588963" cy="4655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矩形 8"/>
          <p:cNvSpPr/>
          <p:nvPr>
            <p:custDataLst>
              <p:tags r:id="rId5"/>
            </p:custDataLst>
          </p:nvPr>
        </p:nvSpPr>
        <p:spPr>
          <a:xfrm>
            <a:off x="0" y="719138"/>
            <a:ext cx="9144000" cy="3705225"/>
          </a:xfrm>
          <a:prstGeom prst="rect">
            <a:avLst/>
          </a:prstGeom>
          <a:solidFill>
            <a:schemeClr val="accent1"/>
          </a:solid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ltLang="zh-CN" sz="100" noProof="1">
              <a:latin typeface="隶书" pitchFamily="1" charset="-122"/>
              <a:ea typeface="隶书" pitchFamily="1" charset="-122"/>
              <a:sym typeface="+mn-ea"/>
            </a:endParaRPr>
          </a:p>
        </p:txBody>
      </p:sp>
      <p:sp>
        <p:nvSpPr>
          <p:cNvPr id="2" name="标题 1"/>
          <p:cNvSpPr>
            <a:spLocks noGrp="1"/>
          </p:cNvSpPr>
          <p:nvPr>
            <p:ph type="title" hasCustomPrompt="1"/>
          </p:nvPr>
        </p:nvSpPr>
        <p:spPr>
          <a:xfrm>
            <a:off x="1142100" y="1004400"/>
            <a:ext cx="6858000" cy="1790100"/>
          </a:xfrm>
        </p:spPr>
        <p:txBody>
          <a:bodyPr anchor="b"/>
          <a:lstStyle>
            <a:lvl1pPr algn="ctr">
              <a:defRPr sz="4500" baseline="0">
                <a:solidFill>
                  <a:schemeClr val="bg1"/>
                </a:solidFill>
                <a:latin typeface="隶书" pitchFamily="1" charset="-122"/>
                <a:ea typeface="隶书" pitchFamily="1" charset="-122"/>
              </a:defRPr>
            </a:lvl1pPr>
          </a:lstStyle>
          <a:p>
            <a:r>
              <a:rPr lang="zh-CN" altLang="en-US" noProof="1"/>
              <a:t>单击此处编辑标题</a:t>
            </a:r>
          </a:p>
        </p:txBody>
      </p:sp>
      <p:sp>
        <p:nvSpPr>
          <p:cNvPr id="7" name="文本占位符 6"/>
          <p:cNvSpPr>
            <a:spLocks noGrp="1"/>
          </p:cNvSpPr>
          <p:nvPr>
            <p:ph type="body" sz="quarter" idx="13"/>
          </p:nvPr>
        </p:nvSpPr>
        <p:spPr>
          <a:xfrm>
            <a:off x="1141810" y="2897100"/>
            <a:ext cx="6858000" cy="1242000"/>
          </a:xfrm>
        </p:spPr>
        <p:txBody>
          <a:bodyPr/>
          <a:lstStyle>
            <a:lvl1pPr marL="0" indent="0" algn="ctr">
              <a:buNone/>
              <a:defRPr baseline="0">
                <a:solidFill>
                  <a:schemeClr val="bg1"/>
                </a:solidFill>
                <a:latin typeface="隶书" pitchFamily="1" charset="-122"/>
                <a:ea typeface="隶书" pitchFamily="1" charset="-122"/>
              </a:defRPr>
            </a:lvl1pPr>
          </a:lstStyle>
          <a:p>
            <a:pPr lvl="0"/>
            <a:r>
              <a:rPr lang="zh-CN" altLang="en-US" noProof="1"/>
              <a:t>单击此处编辑母版文本样式</a:t>
            </a:r>
          </a:p>
        </p:txBody>
      </p:sp>
      <p:sp>
        <p:nvSpPr>
          <p:cNvPr id="10" name="日期占位符 2"/>
          <p:cNvSpPr>
            <a:spLocks noGrp="1"/>
          </p:cNvSpPr>
          <p:nvPr>
            <p:ph type="dt" sz="half" idx="14"/>
            <p:custDataLst>
              <p:tags r:id="rId6"/>
            </p:custDataLst>
          </p:nvPr>
        </p:nvSpPr>
        <p:spPr/>
        <p:txBody>
          <a:bodyPr/>
          <a:lstStyle>
            <a:lvl1pPr>
              <a:defRPr baseline="0" smtClean="0">
                <a:latin typeface="隶书" pitchFamily="1" charset="-122"/>
                <a:ea typeface="隶书" pitchFamily="1" charset="-122"/>
              </a:defRPr>
            </a:lvl1pPr>
          </a:lstStyle>
          <a:p>
            <a:fld id="{760FBDFE-C587-4B4C-A407-44438C67B59E}" type="datetimeFigureOut">
              <a:rPr lang="zh-CN" altLang="en-US"/>
              <a:pPr/>
              <a:t>2019/12/11</a:t>
            </a:fld>
            <a:endParaRPr lang="zh-CN" altLang="en-US"/>
          </a:p>
        </p:txBody>
      </p:sp>
      <p:sp>
        <p:nvSpPr>
          <p:cNvPr id="11" name="页脚占位符 3"/>
          <p:cNvSpPr>
            <a:spLocks noGrp="1"/>
          </p:cNvSpPr>
          <p:nvPr>
            <p:ph type="ftr" sz="quarter" idx="15"/>
            <p:custDataLst>
              <p:tags r:id="rId7"/>
            </p:custDataLst>
          </p:nvPr>
        </p:nvSpPr>
        <p:spPr/>
        <p:txBody>
          <a:bodyPr/>
          <a:lstStyle>
            <a:lvl1pPr>
              <a:defRPr baseline="0" dirty="0">
                <a:latin typeface="隶书" pitchFamily="1" charset="-122"/>
                <a:ea typeface="隶书" pitchFamily="1" charset="-122"/>
              </a:defRPr>
            </a:lvl1pPr>
          </a:lstStyle>
          <a:p>
            <a:endParaRPr lang="zh-CN" altLang="en-US"/>
          </a:p>
        </p:txBody>
      </p:sp>
      <p:sp>
        <p:nvSpPr>
          <p:cNvPr id="12" name="灯片编号占位符 4"/>
          <p:cNvSpPr>
            <a:spLocks noGrp="1"/>
          </p:cNvSpPr>
          <p:nvPr>
            <p:ph type="sldNum" sz="quarter" idx="16"/>
            <p:custDataLst>
              <p:tags r:id="rId8"/>
            </p:custDataLst>
          </p:nvPr>
        </p:nvSpPr>
        <p:spPr/>
        <p:txBody>
          <a:bodyPr/>
          <a:lstStyle>
            <a:lvl1pPr>
              <a:defRPr>
                <a:latin typeface="隶书" pitchFamily="49" charset="-122"/>
              </a:defRPr>
            </a:lvl1pPr>
          </a:lstStyle>
          <a:p>
            <a:fld id="{7D18BA06-1D1F-4DCF-8106-D37CA9FDBD8D}" type="slidenum">
              <a:rPr lang="zh-CN" altLang="en-US"/>
              <a:pPr/>
              <a:t>‹#›</a:t>
            </a:fld>
            <a:endParaRPr lang="zh-CN" altLang="en-US"/>
          </a:p>
        </p:txBody>
      </p:sp>
    </p:spTree>
    <p:extLst>
      <p:ext uri="{BB962C8B-B14F-4D97-AF65-F5344CB8AC3E}">
        <p14:creationId xmlns="" xmlns:p14="http://schemas.microsoft.com/office/powerpoint/2010/main" val="743801857"/>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117" Type="http://schemas.openxmlformats.org/officeDocument/2006/relationships/slideLayout" Target="../slideLayouts/slideLayout117.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33" Type="http://schemas.openxmlformats.org/officeDocument/2006/relationships/slideLayout" Target="../slideLayouts/slideLayout133.xml"/><Relationship Id="rId138" Type="http://schemas.openxmlformats.org/officeDocument/2006/relationships/slideLayout" Target="../slideLayouts/slideLayout138.xml"/><Relationship Id="rId16" Type="http://schemas.openxmlformats.org/officeDocument/2006/relationships/slideLayout" Target="../slideLayouts/slideLayout16.xml"/><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102" Type="http://schemas.openxmlformats.org/officeDocument/2006/relationships/slideLayout" Target="../slideLayouts/slideLayout102.xml"/><Relationship Id="rId123" Type="http://schemas.openxmlformats.org/officeDocument/2006/relationships/slideLayout" Target="../slideLayouts/slideLayout123.xml"/><Relationship Id="rId128" Type="http://schemas.openxmlformats.org/officeDocument/2006/relationships/slideLayout" Target="../slideLayouts/slideLayout128.xml"/><Relationship Id="rId144" Type="http://schemas.openxmlformats.org/officeDocument/2006/relationships/slideLayout" Target="../slideLayouts/slideLayout144.xml"/><Relationship Id="rId149" Type="http://schemas.openxmlformats.org/officeDocument/2006/relationships/tags" Target="../tags/tag3.xml"/><Relationship Id="rId5" Type="http://schemas.openxmlformats.org/officeDocument/2006/relationships/slideLayout" Target="../slideLayouts/slideLayout5.xml"/><Relationship Id="rId90" Type="http://schemas.openxmlformats.org/officeDocument/2006/relationships/slideLayout" Target="../slideLayouts/slideLayout90.xml"/><Relationship Id="rId95" Type="http://schemas.openxmlformats.org/officeDocument/2006/relationships/slideLayout" Target="../slideLayouts/slideLayout95.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113" Type="http://schemas.openxmlformats.org/officeDocument/2006/relationships/slideLayout" Target="../slideLayouts/slideLayout113.xml"/><Relationship Id="rId118" Type="http://schemas.openxmlformats.org/officeDocument/2006/relationships/slideLayout" Target="../slideLayouts/slideLayout118.xml"/><Relationship Id="rId134" Type="http://schemas.openxmlformats.org/officeDocument/2006/relationships/slideLayout" Target="../slideLayouts/slideLayout134.xml"/><Relationship Id="rId139" Type="http://schemas.openxmlformats.org/officeDocument/2006/relationships/slideLayout" Target="../slideLayouts/slideLayout139.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150" Type="http://schemas.openxmlformats.org/officeDocument/2006/relationships/tags" Target="../tags/tag4.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103" Type="http://schemas.openxmlformats.org/officeDocument/2006/relationships/slideLayout" Target="../slideLayouts/slideLayout103.xml"/><Relationship Id="rId108" Type="http://schemas.openxmlformats.org/officeDocument/2006/relationships/slideLayout" Target="../slideLayouts/slideLayout108.xml"/><Relationship Id="rId116" Type="http://schemas.openxmlformats.org/officeDocument/2006/relationships/slideLayout" Target="../slideLayouts/slideLayout116.xml"/><Relationship Id="rId124" Type="http://schemas.openxmlformats.org/officeDocument/2006/relationships/slideLayout" Target="../slideLayouts/slideLayout124.xml"/><Relationship Id="rId129" Type="http://schemas.openxmlformats.org/officeDocument/2006/relationships/slideLayout" Target="../slideLayouts/slideLayout129.xml"/><Relationship Id="rId137" Type="http://schemas.openxmlformats.org/officeDocument/2006/relationships/slideLayout" Target="../slideLayouts/slideLayout13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11" Type="http://schemas.openxmlformats.org/officeDocument/2006/relationships/slideLayout" Target="../slideLayouts/slideLayout111.xml"/><Relationship Id="rId132" Type="http://schemas.openxmlformats.org/officeDocument/2006/relationships/slideLayout" Target="../slideLayouts/slideLayout132.xml"/><Relationship Id="rId140" Type="http://schemas.openxmlformats.org/officeDocument/2006/relationships/slideLayout" Target="../slideLayouts/slideLayout140.xml"/><Relationship Id="rId145" Type="http://schemas.openxmlformats.org/officeDocument/2006/relationships/slideLayout" Target="../slideLayouts/slideLayout14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14" Type="http://schemas.openxmlformats.org/officeDocument/2006/relationships/slideLayout" Target="../slideLayouts/slideLayout114.xml"/><Relationship Id="rId119" Type="http://schemas.openxmlformats.org/officeDocument/2006/relationships/slideLayout" Target="../slideLayouts/slideLayout119.xml"/><Relationship Id="rId127" Type="http://schemas.openxmlformats.org/officeDocument/2006/relationships/slideLayout" Target="../slideLayouts/slideLayout12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122" Type="http://schemas.openxmlformats.org/officeDocument/2006/relationships/slideLayout" Target="../slideLayouts/slideLayout122.xml"/><Relationship Id="rId130" Type="http://schemas.openxmlformats.org/officeDocument/2006/relationships/slideLayout" Target="../slideLayouts/slideLayout130.xml"/><Relationship Id="rId135" Type="http://schemas.openxmlformats.org/officeDocument/2006/relationships/slideLayout" Target="../slideLayouts/slideLayout135.xml"/><Relationship Id="rId143" Type="http://schemas.openxmlformats.org/officeDocument/2006/relationships/slideLayout" Target="../slideLayouts/slideLayout143.xml"/><Relationship Id="rId148" Type="http://schemas.openxmlformats.org/officeDocument/2006/relationships/tags" Target="../tags/tag2.xml"/><Relationship Id="rId151" Type="http://schemas.openxmlformats.org/officeDocument/2006/relationships/tags" Target="../tags/tag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109" Type="http://schemas.openxmlformats.org/officeDocument/2006/relationships/slideLayout" Target="../slideLayouts/slideLayout10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04" Type="http://schemas.openxmlformats.org/officeDocument/2006/relationships/slideLayout" Target="../slideLayouts/slideLayout104.xml"/><Relationship Id="rId120" Type="http://schemas.openxmlformats.org/officeDocument/2006/relationships/slideLayout" Target="../slideLayouts/slideLayout120.xml"/><Relationship Id="rId125" Type="http://schemas.openxmlformats.org/officeDocument/2006/relationships/slideLayout" Target="../slideLayouts/slideLayout125.xml"/><Relationship Id="rId141" Type="http://schemas.openxmlformats.org/officeDocument/2006/relationships/slideLayout" Target="../slideLayouts/slideLayout141.xml"/><Relationship Id="rId146"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110" Type="http://schemas.openxmlformats.org/officeDocument/2006/relationships/slideLayout" Target="../slideLayouts/slideLayout110.xml"/><Relationship Id="rId115" Type="http://schemas.openxmlformats.org/officeDocument/2006/relationships/slideLayout" Target="../slideLayouts/slideLayout115.xml"/><Relationship Id="rId131" Type="http://schemas.openxmlformats.org/officeDocument/2006/relationships/slideLayout" Target="../slideLayouts/slideLayout131.xml"/><Relationship Id="rId136" Type="http://schemas.openxmlformats.org/officeDocument/2006/relationships/slideLayout" Target="../slideLayouts/slideLayout136.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52" Type="http://schemas.openxmlformats.org/officeDocument/2006/relationships/tags" Target="../tags/tag6.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126" Type="http://schemas.openxmlformats.org/officeDocument/2006/relationships/slideLayout" Target="../slideLayouts/slideLayout126.xml"/><Relationship Id="rId147" Type="http://schemas.openxmlformats.org/officeDocument/2006/relationships/tags" Target="../tags/tag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121" Type="http://schemas.openxmlformats.org/officeDocument/2006/relationships/slideLayout" Target="../slideLayouts/slideLayout121.xml"/><Relationship Id="rId142" Type="http://schemas.openxmlformats.org/officeDocument/2006/relationships/slideLayout" Target="../slideLayouts/slideLayout142.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3314" name="标题占位符 1"/>
          <p:cNvSpPr>
            <a:spLocks noGrp="1" noChangeArrowheads="1"/>
          </p:cNvSpPr>
          <p:nvPr>
            <p:ph type="title" idx="4294967295"/>
            <p:custDataLst>
              <p:tags r:id="rId147"/>
            </p:custDataLst>
          </p:nvPr>
        </p:nvSpPr>
        <p:spPr bwMode="auto">
          <a:xfrm>
            <a:off x="501650" y="332185"/>
            <a:ext cx="8140700" cy="3321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101600" tIns="38100" rIns="76200" bIns="38100" numCol="1" anchor="t" anchorCtr="0" compatLnSpc="1">
            <a:prstTxWarp prst="textNoShape">
              <a:avLst/>
            </a:prstTxWarp>
          </a:bodyPr>
          <a:lstStyle/>
          <a:p>
            <a:pPr lvl="0"/>
            <a:r>
              <a:rPr lang="zh-CN" altLang="en-US" smtClean="0"/>
              <a:t>单击此处编辑母版标题样式</a:t>
            </a:r>
          </a:p>
        </p:txBody>
      </p:sp>
      <p:sp>
        <p:nvSpPr>
          <p:cNvPr id="13315" name="文本占位符 2"/>
          <p:cNvSpPr>
            <a:spLocks noGrp="1" noChangeArrowheads="1"/>
          </p:cNvSpPr>
          <p:nvPr>
            <p:ph type="body" idx="4294967295"/>
            <p:custDataLst>
              <p:tags r:id="rId148"/>
            </p:custDataLst>
          </p:nvPr>
        </p:nvSpPr>
        <p:spPr bwMode="auto">
          <a:xfrm>
            <a:off x="501650" y="714375"/>
            <a:ext cx="8140700" cy="4042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101600" tIns="0" rIns="82550" bIns="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custDataLst>
              <p:tags r:id="rId149"/>
            </p:custDataLst>
          </p:nvPr>
        </p:nvSpPr>
        <p:spPr>
          <a:xfrm>
            <a:off x="660401" y="4762500"/>
            <a:ext cx="2024063" cy="236935"/>
          </a:xfrm>
          <a:prstGeom prst="rect">
            <a:avLst/>
          </a:prstGeom>
        </p:spPr>
        <p:txBody>
          <a:bodyPr vert="horz" lIns="91440" tIns="45720" rIns="91440" bIns="45720" rtlCol="0" anchor="ctr">
            <a:normAutofit/>
          </a:bodyPr>
          <a:lstStyle>
            <a:lvl1pPr algn="l">
              <a:defRPr sz="900" noProof="1" smtClean="0">
                <a:solidFill>
                  <a:schemeClr val="tx1">
                    <a:tint val="75000"/>
                  </a:schemeClr>
                </a:solidFill>
                <a:ea typeface="隶书" pitchFamily="1" charset="-122"/>
              </a:defRPr>
            </a:lvl1pPr>
          </a:lstStyle>
          <a:p>
            <a:fld id="{760FBDFE-C587-4B4C-A407-44438C67B59E}" type="datetimeFigureOut">
              <a:rPr lang="zh-CN" altLang="en-US"/>
              <a:pPr/>
              <a:t>2019/12/11</a:t>
            </a:fld>
            <a:endParaRPr lang="zh-CN" altLang="en-US">
              <a:ea typeface="隶书" pitchFamily="49" charset="-122"/>
            </a:endParaRPr>
          </a:p>
        </p:txBody>
      </p:sp>
      <p:sp>
        <p:nvSpPr>
          <p:cNvPr id="5" name="页脚占位符 4"/>
          <p:cNvSpPr>
            <a:spLocks noGrp="1"/>
          </p:cNvSpPr>
          <p:nvPr>
            <p:ph type="ftr" sz="quarter" idx="3"/>
            <p:custDataLst>
              <p:tags r:id="rId150"/>
            </p:custDataLst>
          </p:nvPr>
        </p:nvSpPr>
        <p:spPr>
          <a:xfrm>
            <a:off x="3087689" y="4762500"/>
            <a:ext cx="2968625" cy="236935"/>
          </a:xfrm>
          <a:prstGeom prst="rect">
            <a:avLst/>
          </a:prstGeom>
        </p:spPr>
        <p:txBody>
          <a:bodyPr vert="horz" lIns="91440" tIns="45720" rIns="91440" bIns="45720" rtlCol="0" anchor="ctr">
            <a:normAutofit/>
          </a:bodyPr>
          <a:lstStyle>
            <a:lvl1pPr algn="ctr">
              <a:defRPr sz="900" noProof="1" dirty="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51"/>
            </p:custDataLst>
          </p:nvPr>
        </p:nvSpPr>
        <p:spPr>
          <a:xfrm>
            <a:off x="6457950" y="4762500"/>
            <a:ext cx="2025650" cy="236935"/>
          </a:xfrm>
          <a:prstGeom prst="rect">
            <a:avLst/>
          </a:prstGeom>
        </p:spPr>
        <p:txBody>
          <a:bodyPr vert="horz" wrap="square" lIns="91440" tIns="45720" rIns="91440" bIns="45720" numCol="1" anchor="ctr" anchorCtr="0" compatLnSpc="1">
            <a:prstTxWarp prst="textNoShape">
              <a:avLst/>
            </a:prstTxWarp>
            <a:normAutofit/>
          </a:bodyPr>
          <a:lstStyle>
            <a:lvl1pPr algn="r">
              <a:defRPr sz="900">
                <a:solidFill>
                  <a:srgbClr val="898989"/>
                </a:solidFill>
              </a:defRPr>
            </a:lvl1pPr>
          </a:lstStyle>
          <a:p>
            <a:fld id="{4797B58D-EB77-4B6A-92B6-C19408DE4FD4}" type="slidenum">
              <a:rPr lang="zh-CN" altLang="en-US"/>
              <a:pPr/>
              <a:t>‹#›</a:t>
            </a:fld>
            <a:endParaRPr lang="zh-CN" altLang="en-US"/>
          </a:p>
        </p:txBody>
      </p:sp>
      <p:sp>
        <p:nvSpPr>
          <p:cNvPr id="7" name="KSO_TEMPLATE" hidden="1"/>
          <p:cNvSpPr/>
          <p:nvPr>
            <p:custDataLst>
              <p:tags r:id="rId15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00" noProof="1"/>
          </a:p>
        </p:txBody>
      </p:sp>
    </p:spTree>
  </p:cSld>
  <p:clrMap bg1="lt1" tx1="dk1" bg2="lt2" tx2="dk2" accent1="accent1" accent2="accent2" accent3="accent3" accent4="accent4" accent5="accent5" accent6="accent6" hlink="hlink" folHlink="folHlink"/>
  <p:sldLayoutIdLst>
    <p:sldLayoutId id="2147486298" r:id="rId1"/>
    <p:sldLayoutId id="2147486159" r:id="rId2"/>
    <p:sldLayoutId id="2147486299" r:id="rId3"/>
    <p:sldLayoutId id="2147486158" r:id="rId4"/>
    <p:sldLayoutId id="2147486157" r:id="rId5"/>
    <p:sldLayoutId id="2147486156" r:id="rId6"/>
    <p:sldLayoutId id="2147486155" r:id="rId7"/>
    <p:sldLayoutId id="2147486154" r:id="rId8"/>
    <p:sldLayoutId id="2147486153" r:id="rId9"/>
    <p:sldLayoutId id="2147486152" r:id="rId10"/>
    <p:sldLayoutId id="2147486300" r:id="rId11"/>
    <p:sldLayoutId id="2147486301" r:id="rId12"/>
    <p:sldLayoutId id="2147486302" r:id="rId13"/>
    <p:sldLayoutId id="2147486303" r:id="rId14"/>
    <p:sldLayoutId id="2147486304" r:id="rId15"/>
    <p:sldLayoutId id="2147486305" r:id="rId16"/>
    <p:sldLayoutId id="2147486306" r:id="rId17"/>
    <p:sldLayoutId id="2147486307" r:id="rId18"/>
    <p:sldLayoutId id="2147486308" r:id="rId19"/>
    <p:sldLayoutId id="2147486315" r:id="rId20"/>
    <p:sldLayoutId id="2147486146" r:id="rId21"/>
    <p:sldLayoutId id="2147486144" r:id="rId22"/>
    <p:sldLayoutId id="2147486288" r:id="rId23"/>
    <p:sldLayoutId id="2147486289" r:id="rId24"/>
    <p:sldLayoutId id="2147486290" r:id="rId25"/>
    <p:sldLayoutId id="2147486291" r:id="rId26"/>
    <p:sldLayoutId id="2147486292" r:id="rId27"/>
    <p:sldLayoutId id="2147486293" r:id="rId28"/>
    <p:sldLayoutId id="2147486294" r:id="rId29"/>
    <p:sldLayoutId id="2147486295" r:id="rId30"/>
    <p:sldLayoutId id="2147486138" r:id="rId31"/>
    <p:sldLayoutId id="2147486136" r:id="rId32"/>
    <p:sldLayoutId id="2147486277" r:id="rId33"/>
    <p:sldLayoutId id="2147486278" r:id="rId34"/>
    <p:sldLayoutId id="2147486279" r:id="rId35"/>
    <p:sldLayoutId id="2147486280" r:id="rId36"/>
    <p:sldLayoutId id="2147486281" r:id="rId37"/>
    <p:sldLayoutId id="2147486282" r:id="rId38"/>
    <p:sldLayoutId id="2147486283" r:id="rId39"/>
    <p:sldLayoutId id="2147486284" r:id="rId40"/>
    <p:sldLayoutId id="2147486314" r:id="rId41"/>
    <p:sldLayoutId id="2147486130" r:id="rId42"/>
    <p:sldLayoutId id="2147486128" r:id="rId43"/>
    <p:sldLayoutId id="2147486266" r:id="rId44"/>
    <p:sldLayoutId id="2147486267" r:id="rId45"/>
    <p:sldLayoutId id="2147486268" r:id="rId46"/>
    <p:sldLayoutId id="2147486269" r:id="rId47"/>
    <p:sldLayoutId id="2147486270" r:id="rId48"/>
    <p:sldLayoutId id="2147486271" r:id="rId49"/>
    <p:sldLayoutId id="2147486272" r:id="rId50"/>
    <p:sldLayoutId id="2147486273" r:id="rId51"/>
    <p:sldLayoutId id="2147486122" r:id="rId52"/>
    <p:sldLayoutId id="2147486120" r:id="rId53"/>
    <p:sldLayoutId id="2147486254" r:id="rId54"/>
    <p:sldLayoutId id="2147486255" r:id="rId55"/>
    <p:sldLayoutId id="2147486256" r:id="rId56"/>
    <p:sldLayoutId id="2147486257" r:id="rId57"/>
    <p:sldLayoutId id="2147486258" r:id="rId58"/>
    <p:sldLayoutId id="2147486259" r:id="rId59"/>
    <p:sldLayoutId id="2147486260" r:id="rId60"/>
    <p:sldLayoutId id="2147486261" r:id="rId61"/>
    <p:sldLayoutId id="2147486114" r:id="rId62"/>
    <p:sldLayoutId id="2147486112" r:id="rId63"/>
    <p:sldLayoutId id="2147486242" r:id="rId64"/>
    <p:sldLayoutId id="2147486243" r:id="rId65"/>
    <p:sldLayoutId id="2147486244" r:id="rId66"/>
    <p:sldLayoutId id="2147486245" r:id="rId67"/>
    <p:sldLayoutId id="2147486246" r:id="rId68"/>
    <p:sldLayoutId id="2147486247" r:id="rId69"/>
    <p:sldLayoutId id="2147486248" r:id="rId70"/>
    <p:sldLayoutId id="2147486249" r:id="rId71"/>
    <p:sldLayoutId id="2147486251" r:id="rId72"/>
    <p:sldLayoutId id="2147486106" r:id="rId73"/>
    <p:sldLayoutId id="2147486104" r:id="rId74"/>
    <p:sldLayoutId id="2147486231" r:id="rId75"/>
    <p:sldLayoutId id="2147486232" r:id="rId76"/>
    <p:sldLayoutId id="2147486233" r:id="rId77"/>
    <p:sldLayoutId id="2147486234" r:id="rId78"/>
    <p:sldLayoutId id="2147486235" r:id="rId79"/>
    <p:sldLayoutId id="2147486236" r:id="rId80"/>
    <p:sldLayoutId id="2147486237" r:id="rId81"/>
    <p:sldLayoutId id="2147486238" r:id="rId82"/>
    <p:sldLayoutId id="2147486312" r:id="rId83"/>
    <p:sldLayoutId id="2147486098" r:id="rId84"/>
    <p:sldLayoutId id="2147486096" r:id="rId85"/>
    <p:sldLayoutId id="2147486219" r:id="rId86"/>
    <p:sldLayoutId id="2147486220" r:id="rId87"/>
    <p:sldLayoutId id="2147486221" r:id="rId88"/>
    <p:sldLayoutId id="2147486222" r:id="rId89"/>
    <p:sldLayoutId id="2147486223" r:id="rId90"/>
    <p:sldLayoutId id="2147486224" r:id="rId91"/>
    <p:sldLayoutId id="2147486225" r:id="rId92"/>
    <p:sldLayoutId id="2147486226" r:id="rId93"/>
    <p:sldLayoutId id="2147486090" r:id="rId94"/>
    <p:sldLayoutId id="2147486088" r:id="rId95"/>
    <p:sldLayoutId id="2147486207" r:id="rId96"/>
    <p:sldLayoutId id="2147486208" r:id="rId97"/>
    <p:sldLayoutId id="2147486209" r:id="rId98"/>
    <p:sldLayoutId id="2147486210" r:id="rId99"/>
    <p:sldLayoutId id="2147486211" r:id="rId100"/>
    <p:sldLayoutId id="2147486212" r:id="rId101"/>
    <p:sldLayoutId id="2147486213" r:id="rId102"/>
    <p:sldLayoutId id="2147486214" r:id="rId103"/>
    <p:sldLayoutId id="2147486216" r:id="rId104"/>
    <p:sldLayoutId id="2147486082" r:id="rId105"/>
    <p:sldLayoutId id="2147486080" r:id="rId106"/>
    <p:sldLayoutId id="2147486196" r:id="rId107"/>
    <p:sldLayoutId id="2147486197" r:id="rId108"/>
    <p:sldLayoutId id="2147486198" r:id="rId109"/>
    <p:sldLayoutId id="2147486199" r:id="rId110"/>
    <p:sldLayoutId id="2147486200" r:id="rId111"/>
    <p:sldLayoutId id="2147486201" r:id="rId112"/>
    <p:sldLayoutId id="2147486202" r:id="rId113"/>
    <p:sldLayoutId id="2147486203" r:id="rId114"/>
    <p:sldLayoutId id="2147486311" r:id="rId115"/>
    <p:sldLayoutId id="2147486074" r:id="rId116"/>
    <p:sldLayoutId id="2147486072" r:id="rId117"/>
    <p:sldLayoutId id="2147486185" r:id="rId118"/>
    <p:sldLayoutId id="2147486186" r:id="rId119"/>
    <p:sldLayoutId id="2147486187" r:id="rId120"/>
    <p:sldLayoutId id="2147486188" r:id="rId121"/>
    <p:sldLayoutId id="2147486189" r:id="rId122"/>
    <p:sldLayoutId id="2147486190" r:id="rId123"/>
    <p:sldLayoutId id="2147486191" r:id="rId124"/>
    <p:sldLayoutId id="2147486192" r:id="rId125"/>
    <p:sldLayoutId id="2147486066" r:id="rId126"/>
    <p:sldLayoutId id="2147486064" r:id="rId127"/>
    <p:sldLayoutId id="2147486174" r:id="rId128"/>
    <p:sldLayoutId id="2147486175" r:id="rId129"/>
    <p:sldLayoutId id="2147486176" r:id="rId130"/>
    <p:sldLayoutId id="2147486177" r:id="rId131"/>
    <p:sldLayoutId id="2147486178" r:id="rId132"/>
    <p:sldLayoutId id="2147486179" r:id="rId133"/>
    <p:sldLayoutId id="2147486180" r:id="rId134"/>
    <p:sldLayoutId id="2147486181" r:id="rId135"/>
    <p:sldLayoutId id="2147486058" r:id="rId136"/>
    <p:sldLayoutId id="2147486056" r:id="rId137"/>
    <p:sldLayoutId id="2147486162" r:id="rId138"/>
    <p:sldLayoutId id="2147486163" r:id="rId139"/>
    <p:sldLayoutId id="2147486164" r:id="rId140"/>
    <p:sldLayoutId id="2147486165" r:id="rId141"/>
    <p:sldLayoutId id="2147486166" r:id="rId142"/>
    <p:sldLayoutId id="2147486167" r:id="rId143"/>
    <p:sldLayoutId id="2147486168" r:id="rId144"/>
    <p:sldLayoutId id="2147486169" r:id="rId145"/>
  </p:sldLayoutIdLst>
  <p:txStyles>
    <p:titleStyle>
      <a:lvl1pPr algn="l" defTabSz="685800" rtl="0" fontAlgn="base">
        <a:spcBef>
          <a:spcPct val="0"/>
        </a:spcBef>
        <a:spcAft>
          <a:spcPct val="0"/>
        </a:spcAft>
        <a:defRPr b="1" kern="1200" spc="200">
          <a:solidFill>
            <a:srgbClr val="262626"/>
          </a:solidFill>
          <a:latin typeface="Arial" panose="020B0604020202020204" pitchFamily="34" charset="0"/>
          <a:ea typeface="微软雅黑" panose="020B0503020204020204" charset="-122"/>
          <a:cs typeface="+mj-cs"/>
        </a:defRPr>
      </a:lvl1pPr>
      <a:lvl2pPr algn="l" defTabSz="685800" rtl="0" fontAlgn="base">
        <a:spcBef>
          <a:spcPct val="0"/>
        </a:spcBef>
        <a:spcAft>
          <a:spcPct val="0"/>
        </a:spcAft>
        <a:defRPr b="1">
          <a:solidFill>
            <a:srgbClr val="262626"/>
          </a:solidFill>
          <a:latin typeface="Arial" pitchFamily="34" charset="0"/>
          <a:ea typeface="微软雅黑" pitchFamily="34" charset="-122"/>
        </a:defRPr>
      </a:lvl2pPr>
      <a:lvl3pPr algn="l" defTabSz="685800" rtl="0" fontAlgn="base">
        <a:spcBef>
          <a:spcPct val="0"/>
        </a:spcBef>
        <a:spcAft>
          <a:spcPct val="0"/>
        </a:spcAft>
        <a:defRPr b="1">
          <a:solidFill>
            <a:srgbClr val="262626"/>
          </a:solidFill>
          <a:latin typeface="Arial" pitchFamily="34" charset="0"/>
          <a:ea typeface="微软雅黑" pitchFamily="34" charset="-122"/>
        </a:defRPr>
      </a:lvl3pPr>
      <a:lvl4pPr algn="l" defTabSz="685800" rtl="0" fontAlgn="base">
        <a:spcBef>
          <a:spcPct val="0"/>
        </a:spcBef>
        <a:spcAft>
          <a:spcPct val="0"/>
        </a:spcAft>
        <a:defRPr b="1">
          <a:solidFill>
            <a:srgbClr val="262626"/>
          </a:solidFill>
          <a:latin typeface="Arial" pitchFamily="34" charset="0"/>
          <a:ea typeface="微软雅黑" pitchFamily="34" charset="-122"/>
        </a:defRPr>
      </a:lvl4pPr>
      <a:lvl5pPr algn="l" defTabSz="685800" rtl="0" fontAlgn="base">
        <a:spcBef>
          <a:spcPct val="0"/>
        </a:spcBef>
        <a:spcAft>
          <a:spcPct val="0"/>
        </a:spcAft>
        <a:defRPr b="1">
          <a:solidFill>
            <a:srgbClr val="262626"/>
          </a:solidFill>
          <a:latin typeface="Arial" pitchFamily="34" charset="0"/>
          <a:ea typeface="微软雅黑" pitchFamily="34" charset="-122"/>
        </a:defRPr>
      </a:lvl5pPr>
      <a:lvl6pPr marL="457200" algn="l" defTabSz="685800" rtl="0" fontAlgn="base">
        <a:spcBef>
          <a:spcPct val="0"/>
        </a:spcBef>
        <a:spcAft>
          <a:spcPct val="0"/>
        </a:spcAft>
        <a:defRPr b="1">
          <a:solidFill>
            <a:srgbClr val="262626"/>
          </a:solidFill>
          <a:latin typeface="Arial" pitchFamily="34" charset="0"/>
          <a:ea typeface="微软雅黑" pitchFamily="34" charset="-122"/>
        </a:defRPr>
      </a:lvl6pPr>
      <a:lvl7pPr marL="914400" algn="l" defTabSz="685800" rtl="0" fontAlgn="base">
        <a:spcBef>
          <a:spcPct val="0"/>
        </a:spcBef>
        <a:spcAft>
          <a:spcPct val="0"/>
        </a:spcAft>
        <a:defRPr b="1">
          <a:solidFill>
            <a:srgbClr val="262626"/>
          </a:solidFill>
          <a:latin typeface="Arial" pitchFamily="34" charset="0"/>
          <a:ea typeface="微软雅黑" pitchFamily="34" charset="-122"/>
        </a:defRPr>
      </a:lvl7pPr>
      <a:lvl8pPr marL="1371600" algn="l" defTabSz="685800" rtl="0" fontAlgn="base">
        <a:spcBef>
          <a:spcPct val="0"/>
        </a:spcBef>
        <a:spcAft>
          <a:spcPct val="0"/>
        </a:spcAft>
        <a:defRPr b="1">
          <a:solidFill>
            <a:srgbClr val="262626"/>
          </a:solidFill>
          <a:latin typeface="Arial" pitchFamily="34" charset="0"/>
          <a:ea typeface="微软雅黑" pitchFamily="34" charset="-122"/>
        </a:defRPr>
      </a:lvl8pPr>
      <a:lvl9pPr marL="1828800" algn="l" defTabSz="685800" rtl="0" fontAlgn="base">
        <a:spcBef>
          <a:spcPct val="0"/>
        </a:spcBef>
        <a:spcAft>
          <a:spcPct val="0"/>
        </a:spcAft>
        <a:defRPr b="1">
          <a:solidFill>
            <a:srgbClr val="262626"/>
          </a:solidFill>
          <a:latin typeface="Arial" pitchFamily="34" charset="0"/>
          <a:ea typeface="微软雅黑" pitchFamily="34" charset="-122"/>
        </a:defRPr>
      </a:lvl9pPr>
    </p:titleStyle>
    <p:bodyStyle>
      <a:lvl1pPr marL="171450" indent="-171450" algn="l" defTabSz="685800" rtl="0" fontAlgn="base">
        <a:lnSpc>
          <a:spcPct val="130000"/>
        </a:lnSpc>
        <a:spcBef>
          <a:spcPct val="0"/>
        </a:spcBef>
        <a:spcAft>
          <a:spcPts val="1000"/>
        </a:spcAft>
        <a:buFont typeface="Arial" pitchFamily="34" charset="0"/>
        <a:buChar char="•"/>
        <a:defRPr sz="1200" kern="1200" spc="150">
          <a:solidFill>
            <a:srgbClr val="262626"/>
          </a:solidFill>
          <a:latin typeface="Arial" panose="020B0604020202020204" pitchFamily="34" charset="0"/>
          <a:ea typeface="微软雅黑" panose="020B0503020204020204" charset="-122"/>
          <a:cs typeface="+mn-cs"/>
        </a:defRPr>
      </a:lvl1pPr>
      <a:lvl2pPr marL="514350" indent="-171450" algn="l" defTabSz="685800" rtl="0" fontAlgn="base">
        <a:lnSpc>
          <a:spcPct val="130000"/>
        </a:lnSpc>
        <a:spcBef>
          <a:spcPct val="0"/>
        </a:spcBef>
        <a:spcAft>
          <a:spcPts val="1000"/>
        </a:spcAft>
        <a:buFont typeface="Arial" pitchFamily="34" charset="0"/>
        <a:buChar char="•"/>
        <a:tabLst>
          <a:tab pos="1206500" algn="l"/>
        </a:tabLst>
        <a:defRPr sz="1200" kern="1200" spc="150">
          <a:solidFill>
            <a:srgbClr val="262626"/>
          </a:solidFill>
          <a:latin typeface="Arial" panose="020B0604020202020204" pitchFamily="34" charset="0"/>
          <a:ea typeface="微软雅黑" panose="020B0503020204020204" charset="-122"/>
          <a:cs typeface="+mn-cs"/>
        </a:defRPr>
      </a:lvl2pPr>
      <a:lvl3pPr marL="857250" indent="-171450" algn="l" defTabSz="685800" rtl="0" fontAlgn="base">
        <a:lnSpc>
          <a:spcPct val="130000"/>
        </a:lnSpc>
        <a:spcBef>
          <a:spcPct val="0"/>
        </a:spcBef>
        <a:spcAft>
          <a:spcPts val="1000"/>
        </a:spcAft>
        <a:buFont typeface="Arial" pitchFamily="34" charset="0"/>
        <a:buChar char="•"/>
        <a:tabLst>
          <a:tab pos="1206500" algn="l"/>
        </a:tabLst>
        <a:defRPr sz="1200" kern="1200" spc="150">
          <a:solidFill>
            <a:srgbClr val="262626"/>
          </a:solidFill>
          <a:latin typeface="Arial" panose="020B0604020202020204" pitchFamily="34" charset="0"/>
          <a:ea typeface="微软雅黑" panose="020B0503020204020204" charset="-122"/>
          <a:cs typeface="+mn-cs"/>
        </a:defRPr>
      </a:lvl3pPr>
      <a:lvl4pPr marL="1200150" indent="-171450" algn="l" defTabSz="685800" rtl="0" fontAlgn="base">
        <a:lnSpc>
          <a:spcPct val="130000"/>
        </a:lnSpc>
        <a:spcBef>
          <a:spcPct val="0"/>
        </a:spcBef>
        <a:spcAft>
          <a:spcPts val="1000"/>
        </a:spcAft>
        <a:buFont typeface="Arial" pitchFamily="34" charset="0"/>
        <a:buChar char="•"/>
        <a:tabLst>
          <a:tab pos="1206500" algn="l"/>
        </a:tabLst>
        <a:defRPr sz="1200" kern="1200" spc="150">
          <a:solidFill>
            <a:srgbClr val="262626"/>
          </a:solidFill>
          <a:latin typeface="Arial" panose="020B0604020202020204" pitchFamily="34" charset="0"/>
          <a:ea typeface="微软雅黑" panose="020B0503020204020204" charset="-122"/>
          <a:cs typeface="+mn-cs"/>
        </a:defRPr>
      </a:lvl4pPr>
      <a:lvl5pPr marL="1543050" indent="-171450" algn="l" defTabSz="685800" rtl="0" fontAlgn="base">
        <a:lnSpc>
          <a:spcPct val="130000"/>
        </a:lnSpc>
        <a:spcBef>
          <a:spcPct val="0"/>
        </a:spcBef>
        <a:spcAft>
          <a:spcPts val="1000"/>
        </a:spcAft>
        <a:buFont typeface="Arial" pitchFamily="34" charset="0"/>
        <a:buChar char="•"/>
        <a:tabLst>
          <a:tab pos="1206500" algn="l"/>
        </a:tabLst>
        <a:defRPr sz="1200" kern="1200" spc="150">
          <a:solidFill>
            <a:srgbClr val="262626"/>
          </a:solidFill>
          <a:latin typeface="Arial" panose="020B0604020202020204" pitchFamily="34" charset="0"/>
          <a:ea typeface="微软雅黑" panose="020B050302020402020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02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102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102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02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026.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027.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028.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02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030.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031.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03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03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034.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035.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1036.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103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1038.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1039.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104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1041.xml"/><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Layout" Target="../slideLayouts/slideLayout2.xml"/><Relationship Id="rId1" Type="http://schemas.openxmlformats.org/officeDocument/2006/relationships/tags" Target="../tags/tag1042.xml"/><Relationship Id="rId4" Type="http://schemas.openxmlformats.org/officeDocument/2006/relationships/image" Target="../media/image51.gif"/></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43.xml"/></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slideLayout" Target="../slideLayouts/slideLayout2.xml"/><Relationship Id="rId1" Type="http://schemas.openxmlformats.org/officeDocument/2006/relationships/tags" Target="../tags/tag1044.xml"/></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Layout" Target="../slideLayouts/slideLayout2.xml"/><Relationship Id="rId1" Type="http://schemas.openxmlformats.org/officeDocument/2006/relationships/tags" Target="../tags/tag1045.xml"/></Relationships>
</file>

<file path=ppt/slides/_rels/slide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ags" Target="../tags/tag1046.xml"/></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2.xml"/><Relationship Id="rId1" Type="http://schemas.openxmlformats.org/officeDocument/2006/relationships/tags" Target="../tags/tag1047.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2.xml"/><Relationship Id="rId1" Type="http://schemas.openxmlformats.org/officeDocument/2006/relationships/tags" Target="../tags/tag1048.xml"/><Relationship Id="rId4" Type="http://schemas.openxmlformats.org/officeDocument/2006/relationships/image" Target="../media/image57.png"/></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slideLayout" Target="../slideLayouts/slideLayout2.xml"/><Relationship Id="rId1" Type="http://schemas.openxmlformats.org/officeDocument/2006/relationships/tags" Target="../tags/tag1049.xml"/><Relationship Id="rId5" Type="http://schemas.openxmlformats.org/officeDocument/2006/relationships/image" Target="../media/image60.png"/><Relationship Id="rId4" Type="http://schemas.openxmlformats.org/officeDocument/2006/relationships/image" Target="../media/image59.png"/></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2.xml"/><Relationship Id="rId1" Type="http://schemas.openxmlformats.org/officeDocument/2006/relationships/tags" Target="../tags/tag1050.xml"/><Relationship Id="rId5" Type="http://schemas.openxmlformats.org/officeDocument/2006/relationships/image" Target="../media/image63.png"/><Relationship Id="rId4" Type="http://schemas.openxmlformats.org/officeDocument/2006/relationships/image" Target="../media/image62.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51.xml"/></Relationships>
</file>

<file path=ppt/slides/_rels/slide4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slideLayout" Target="../slideLayouts/slideLayout2.xml"/><Relationship Id="rId1" Type="http://schemas.openxmlformats.org/officeDocument/2006/relationships/tags" Target="../tags/tag1052.xml"/><Relationship Id="rId5" Type="http://schemas.openxmlformats.org/officeDocument/2006/relationships/image" Target="../media/image66.png"/><Relationship Id="rId4" Type="http://schemas.openxmlformats.org/officeDocument/2006/relationships/image" Target="../media/image65.pn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53.xml"/></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slideLayout" Target="../slideLayouts/slideLayout2.xml"/><Relationship Id="rId1" Type="http://schemas.openxmlformats.org/officeDocument/2006/relationships/tags" Target="../tags/tag1054.xml"/></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slideLayout" Target="../slideLayouts/slideLayout2.xml"/><Relationship Id="rId1" Type="http://schemas.openxmlformats.org/officeDocument/2006/relationships/tags" Target="../tags/tag1055.xml"/></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7.xml"/><Relationship Id="rId1" Type="http://schemas.openxmlformats.org/officeDocument/2006/relationships/tags" Target="../tags/tag1056.xml"/><Relationship Id="rId4" Type="http://schemas.openxmlformats.org/officeDocument/2006/relationships/image" Target="../media/image70.jpe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57.xml"/></Relationships>
</file>

<file path=ppt/slides/_rels/slide5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slideLayout" Target="../slideLayouts/slideLayout2.xml"/><Relationship Id="rId1" Type="http://schemas.openxmlformats.org/officeDocument/2006/relationships/tags" Target="../tags/tag1058.xml"/></Relationships>
</file>

<file path=ppt/slides/_rels/slide5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slideLayout" Target="../slideLayouts/slideLayout7.xml"/><Relationship Id="rId1" Type="http://schemas.openxmlformats.org/officeDocument/2006/relationships/tags" Target="../tags/tag1059.xml"/></Relationships>
</file>

<file path=ppt/slides/_rels/slide59.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60.xml"/></Relationships>
</file>

<file path=ppt/slides/_rels/slide64.xml.rels><?xml version="1.0" encoding="UTF-8" standalone="yes"?>
<Relationships xmlns="http://schemas.openxmlformats.org/package/2006/relationships"><Relationship Id="rId3" Type="http://schemas.openxmlformats.org/officeDocument/2006/relationships/hyperlink" Target="http://image.baidu.com/i?ct=503316480&amp;z=0&amp;tn=baiduimagedetail&amp;word=%BF%B9%C8%D5%D5%BD%D5%F9&amp;in=28031&amp;cl=2&amp;lm=-1&amp;pn=182&amp;rn=1&amp;di=44267569515&amp;ln=1&amp;fr=&amp;fmq=&amp;ic=0&amp;s=0&amp;se=1&amp;sme=0&amp;tab=&amp;width=&amp;height=&amp;face=0&amp;fb=0" TargetMode="External"/><Relationship Id="rId2" Type="http://schemas.openxmlformats.org/officeDocument/2006/relationships/slideLayout" Target="../slideLayouts/slideLayout2.xml"/><Relationship Id="rId1" Type="http://schemas.openxmlformats.org/officeDocument/2006/relationships/tags" Target="../tags/tag1061.xml"/><Relationship Id="rId4" Type="http://schemas.openxmlformats.org/officeDocument/2006/relationships/image" Target="../media/image80.jpeg"/></Relationships>
</file>

<file path=ppt/slides/_rels/slide6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2.xml"/><Relationship Id="rId1" Type="http://schemas.openxmlformats.org/officeDocument/2006/relationships/tags" Target="../tags/tag1062.xml"/></Relationships>
</file>

<file path=ppt/slides/_rels/slide6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slideLayout" Target="../slideLayouts/slideLayout2.xml"/><Relationship Id="rId1" Type="http://schemas.openxmlformats.org/officeDocument/2006/relationships/tags" Target="../tags/tag1063.xml"/><Relationship Id="rId4" Type="http://schemas.openxmlformats.org/officeDocument/2006/relationships/image" Target="../media/image87.png"/></Relationships>
</file>

<file path=ppt/slides/_rels/slide7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slideLayout" Target="../slideLayouts/slideLayout2.xml"/><Relationship Id="rId1" Type="http://schemas.openxmlformats.org/officeDocument/2006/relationships/tags" Target="../tags/tag1064.xml"/></Relationships>
</file>

<file path=ppt/slides/_rels/slide71.xml.rels><?xml version="1.0" encoding="UTF-8" standalone="yes"?>
<Relationships xmlns="http://schemas.openxmlformats.org/package/2006/relationships"><Relationship Id="rId3" Type="http://schemas.openxmlformats.org/officeDocument/2006/relationships/hyperlink" Target="http://baike.baidu.com/image/cc506c8b9dc4612cc9fc7a30" TargetMode="External"/><Relationship Id="rId2" Type="http://schemas.openxmlformats.org/officeDocument/2006/relationships/slideLayout" Target="../slideLayouts/slideLayout7.xml"/><Relationship Id="rId1" Type="http://schemas.openxmlformats.org/officeDocument/2006/relationships/tags" Target="../tags/tag1065.xml"/><Relationship Id="rId5" Type="http://schemas.openxmlformats.org/officeDocument/2006/relationships/image" Target="../media/image90.jpeg"/><Relationship Id="rId4" Type="http://schemas.openxmlformats.org/officeDocument/2006/relationships/image" Target="../media/image89.jpe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66.xml"/></Relationships>
</file>

<file path=ppt/slides/_rels/slide7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slideLayout" Target="../slideLayouts/slideLayout2.xml"/><Relationship Id="rId1" Type="http://schemas.openxmlformats.org/officeDocument/2006/relationships/tags" Target="../tags/tag1067.xml"/></Relationships>
</file>

<file path=ppt/slides/_rels/slide7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slideLayout" Target="../slideLayouts/slideLayout2.xml"/><Relationship Id="rId1" Type="http://schemas.openxmlformats.org/officeDocument/2006/relationships/tags" Target="../tags/tag1068.xml"/></Relationships>
</file>

<file path=ppt/slides/_rels/slide7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slideLayout" Target="../slideLayouts/slideLayout7.xml"/><Relationship Id="rId1" Type="http://schemas.openxmlformats.org/officeDocument/2006/relationships/tags" Target="../tags/tag1069.xml"/></Relationships>
</file>

<file path=ppt/slides/_rels/slide7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1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7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p:nvPr/>
        </p:nvSpPr>
        <p:spPr>
          <a:xfrm>
            <a:off x="683730" y="123580"/>
            <a:ext cx="5467350" cy="584775"/>
          </a:xfrm>
          <a:prstGeom prst="rect">
            <a:avLst/>
          </a:prstGeom>
          <a:noFill/>
        </p:spPr>
        <p:txBody>
          <a:bodyPr>
            <a:spAutoFit/>
          </a:bodyPr>
          <a:lstStyle/>
          <a:p>
            <a:pPr defTabSz="685800" fontAlgn="auto">
              <a:spcBef>
                <a:spcPts val="0"/>
              </a:spcBef>
              <a:spcAft>
                <a:spcPts val="1000"/>
              </a:spcAft>
            </a:pPr>
            <a:r>
              <a:rPr lang="zh-CN" altLang="en-US" sz="3200" spc="200" noProof="1">
                <a:solidFill>
                  <a:schemeClr val="bg1"/>
                </a:solidFill>
                <a:latin typeface="楷体" panose="02010609060101010101" charset="-122"/>
                <a:ea typeface="楷体" panose="02010609060101010101" charset="-122"/>
                <a:sym typeface="+mn-ea"/>
              </a:rPr>
              <a:t>中外历史纲要上</a:t>
            </a:r>
          </a:p>
        </p:txBody>
      </p:sp>
      <p:sp>
        <p:nvSpPr>
          <p:cNvPr id="5" name="文本框 5"/>
          <p:cNvSpPr txBox="1">
            <a:spLocks noChangeArrowheads="1"/>
          </p:cNvSpPr>
          <p:nvPr/>
        </p:nvSpPr>
        <p:spPr bwMode="auto">
          <a:xfrm>
            <a:off x="-2615" y="2192675"/>
            <a:ext cx="9144000"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defTabSz="685800">
              <a:defRPr>
                <a:solidFill>
                  <a:schemeClr val="tx1"/>
                </a:solidFill>
                <a:latin typeface="Arial" pitchFamily="34" charset="0"/>
                <a:ea typeface="隶书" pitchFamily="49" charset="-122"/>
              </a:defRPr>
            </a:lvl1pPr>
            <a:lvl2pPr defTabSz="685800">
              <a:defRPr>
                <a:solidFill>
                  <a:schemeClr val="tx1"/>
                </a:solidFill>
                <a:latin typeface="Arial" pitchFamily="34" charset="0"/>
                <a:ea typeface="隶书" pitchFamily="49" charset="-122"/>
              </a:defRPr>
            </a:lvl2pPr>
            <a:lvl3pPr defTabSz="685800">
              <a:defRPr>
                <a:solidFill>
                  <a:schemeClr val="tx1"/>
                </a:solidFill>
                <a:latin typeface="Arial" pitchFamily="34" charset="0"/>
                <a:ea typeface="隶书" pitchFamily="49" charset="-122"/>
              </a:defRPr>
            </a:lvl3pPr>
            <a:lvl4pPr defTabSz="685800">
              <a:defRPr>
                <a:solidFill>
                  <a:schemeClr val="tx1"/>
                </a:solidFill>
                <a:latin typeface="Arial" pitchFamily="34" charset="0"/>
                <a:ea typeface="隶书" pitchFamily="49" charset="-122"/>
              </a:defRPr>
            </a:lvl4pPr>
            <a:lvl5pPr defTabSz="685800">
              <a:defRPr>
                <a:solidFill>
                  <a:schemeClr val="tx1"/>
                </a:solidFill>
                <a:latin typeface="Arial" pitchFamily="34" charset="0"/>
                <a:ea typeface="隶书" pitchFamily="49" charset="-122"/>
              </a:defRPr>
            </a:lvl5pPr>
            <a:lvl6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6pPr>
            <a:lvl7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7pPr>
            <a:lvl8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8pPr>
            <a:lvl9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pPr algn="ctr"/>
            <a:r>
              <a:rPr lang="zh-CN" altLang="en-US" sz="4400" b="1" dirty="0" smtClean="0">
                <a:latin typeface="微软雅黑" pitchFamily="34" charset="-122"/>
                <a:ea typeface="微软雅黑" pitchFamily="34" charset="-122"/>
                <a:sym typeface="微软雅黑" pitchFamily="34" charset="-122"/>
              </a:rPr>
              <a:t>全民族浴血奋战和</a:t>
            </a:r>
            <a:r>
              <a:rPr lang="zh-CN" altLang="en-US" sz="4400" b="1" dirty="0">
                <a:latin typeface="微软雅黑" pitchFamily="34" charset="-122"/>
                <a:ea typeface="微软雅黑" pitchFamily="34" charset="-122"/>
                <a:sym typeface="微软雅黑" pitchFamily="34" charset="-122"/>
              </a:rPr>
              <a:t>抗日战争的胜利</a:t>
            </a:r>
          </a:p>
        </p:txBody>
      </p:sp>
      <p:sp>
        <p:nvSpPr>
          <p:cNvPr id="6" name="文本框 1"/>
          <p:cNvSpPr txBox="1">
            <a:spLocks noChangeArrowheads="1"/>
          </p:cNvSpPr>
          <p:nvPr/>
        </p:nvSpPr>
        <p:spPr bwMode="auto">
          <a:xfrm>
            <a:off x="-6350" y="1203655"/>
            <a:ext cx="915035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itchFamily="34" charset="0"/>
                <a:ea typeface="隶书" pitchFamily="49" charset="-122"/>
              </a:defRPr>
            </a:lvl1pPr>
            <a:lvl2pPr defTabSz="685800">
              <a:defRPr>
                <a:solidFill>
                  <a:schemeClr val="tx1"/>
                </a:solidFill>
                <a:latin typeface="Arial" pitchFamily="34" charset="0"/>
                <a:ea typeface="隶书" pitchFamily="49" charset="-122"/>
              </a:defRPr>
            </a:lvl2pPr>
            <a:lvl3pPr defTabSz="685800">
              <a:defRPr>
                <a:solidFill>
                  <a:schemeClr val="tx1"/>
                </a:solidFill>
                <a:latin typeface="Arial" pitchFamily="34" charset="0"/>
                <a:ea typeface="隶书" pitchFamily="49" charset="-122"/>
              </a:defRPr>
            </a:lvl3pPr>
            <a:lvl4pPr defTabSz="685800">
              <a:defRPr>
                <a:solidFill>
                  <a:schemeClr val="tx1"/>
                </a:solidFill>
                <a:latin typeface="Arial" pitchFamily="34" charset="0"/>
                <a:ea typeface="隶书" pitchFamily="49" charset="-122"/>
              </a:defRPr>
            </a:lvl4pPr>
            <a:lvl5pPr defTabSz="685800">
              <a:defRPr>
                <a:solidFill>
                  <a:schemeClr val="tx1"/>
                </a:solidFill>
                <a:latin typeface="Arial" pitchFamily="34" charset="0"/>
                <a:ea typeface="隶书" pitchFamily="49" charset="-122"/>
              </a:defRPr>
            </a:lvl5pPr>
            <a:lvl6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6pPr>
            <a:lvl7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7pPr>
            <a:lvl8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8pPr>
            <a:lvl9pPr defTabSz="685800"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pPr algn="ctr">
              <a:spcAft>
                <a:spcPts val="1000"/>
              </a:spcAft>
            </a:pPr>
            <a:r>
              <a:rPr lang="zh-CN" altLang="en-US" sz="2800" dirty="0">
                <a:latin typeface="新宋体" pitchFamily="49" charset="-122"/>
                <a:ea typeface="新宋体" pitchFamily="49" charset="-122"/>
              </a:rPr>
              <a:t>第八单元 中华民族的抗日战争</a:t>
            </a:r>
            <a:r>
              <a:rPr lang="zh-CN" altLang="en-US" sz="2800" dirty="0" smtClean="0">
                <a:latin typeface="新宋体" pitchFamily="49" charset="-122"/>
                <a:ea typeface="新宋体" pitchFamily="49" charset="-122"/>
              </a:rPr>
              <a:t>和人民解</a:t>
            </a:r>
            <a:r>
              <a:rPr lang="zh-CN" altLang="en-US" sz="2800" dirty="0">
                <a:latin typeface="新宋体" pitchFamily="49" charset="-122"/>
                <a:ea typeface="新宋体" pitchFamily="49" charset="-122"/>
              </a:rPr>
              <a:t>放战争</a:t>
            </a:r>
          </a:p>
        </p:txBody>
      </p:sp>
    </p:spTree>
    <p:extLst>
      <p:ext uri="{BB962C8B-B14F-4D97-AF65-F5344CB8AC3E}">
        <p14:creationId xmlns="" xmlns:p14="http://schemas.microsoft.com/office/powerpoint/2010/main" val="3359006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1" name="图片 9"/>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5999164" y="369094"/>
            <a:ext cx="2898775" cy="26717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8962" name="图片 10"/>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134938" y="369094"/>
            <a:ext cx="5581650" cy="26408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9947" name="文本框 39946"/>
          <p:cNvSpPr txBox="1">
            <a:spLocks noChangeArrowheads="1"/>
          </p:cNvSpPr>
          <p:nvPr/>
        </p:nvSpPr>
        <p:spPr bwMode="auto">
          <a:xfrm>
            <a:off x="0" y="3240881"/>
            <a:ext cx="9144000" cy="1631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b="1" dirty="0" smtClean="0">
                <a:latin typeface="黑体" pitchFamily="49" charset="-122"/>
                <a:ea typeface="黑体" pitchFamily="49" charset="-122"/>
              </a:rPr>
              <a:t>课程标准</a:t>
            </a:r>
            <a:endParaRPr lang="zh-CN" altLang="zh-CN" sz="2400" b="1" dirty="0">
              <a:latin typeface="黑体" pitchFamily="49" charset="-122"/>
              <a:ea typeface="黑体" pitchFamily="49" charset="-122"/>
            </a:endParaRPr>
          </a:p>
          <a:p>
            <a:r>
              <a:rPr lang="en-US" altLang="zh-CN" sz="2400" b="1" dirty="0" smtClean="0">
                <a:latin typeface="黑体" pitchFamily="49" charset="-122"/>
                <a:ea typeface="黑体" pitchFamily="49" charset="-122"/>
              </a:rPr>
              <a:t>1</a:t>
            </a:r>
            <a:r>
              <a:rPr lang="zh-CN" altLang="en-US" sz="2400" b="1" dirty="0" smtClean="0">
                <a:latin typeface="黑体" pitchFamily="49" charset="-122"/>
                <a:ea typeface="黑体" pitchFamily="49" charset="-122"/>
              </a:rPr>
              <a:t>、</a:t>
            </a:r>
            <a:r>
              <a:rPr lang="zh-CN" altLang="zh-CN" sz="2400" b="1" dirty="0" smtClean="0">
                <a:latin typeface="黑体" pitchFamily="49" charset="-122"/>
                <a:ea typeface="黑体" pitchFamily="49" charset="-122"/>
              </a:rPr>
              <a:t>通</a:t>
            </a:r>
            <a:r>
              <a:rPr lang="zh-CN" altLang="zh-CN" sz="2400" b="1" dirty="0">
                <a:latin typeface="黑体" pitchFamily="49" charset="-122"/>
                <a:ea typeface="黑体" pitchFamily="49" charset="-122"/>
              </a:rPr>
              <a:t>过了解正面战场和敌后战场的抗战，感悟中华民族英勇不屈的精神，认识中共是全民族团结抗战的中流砥柱</a:t>
            </a:r>
            <a:r>
              <a:rPr lang="zh-CN" altLang="zh-CN" sz="2400" b="1" dirty="0" smtClean="0">
                <a:latin typeface="黑体" pitchFamily="49" charset="-122"/>
                <a:ea typeface="黑体" pitchFamily="49" charset="-122"/>
              </a:rPr>
              <a:t>；</a:t>
            </a:r>
            <a:r>
              <a:rPr lang="en-US" altLang="zh-CN" sz="2400" b="1" dirty="0" smtClean="0">
                <a:latin typeface="黑体" pitchFamily="49" charset="-122"/>
                <a:ea typeface="黑体" pitchFamily="49" charset="-122"/>
              </a:rPr>
              <a:t>2</a:t>
            </a:r>
            <a:r>
              <a:rPr lang="zh-CN" altLang="en-US" sz="2400" b="1" dirty="0" smtClean="0">
                <a:latin typeface="黑体" pitchFamily="49" charset="-122"/>
                <a:ea typeface="黑体" pitchFamily="49" charset="-122"/>
              </a:rPr>
              <a:t>、</a:t>
            </a:r>
            <a:r>
              <a:rPr lang="zh-CN" altLang="zh-CN" sz="2400" b="1" dirty="0" smtClean="0">
                <a:latin typeface="黑体" pitchFamily="49" charset="-122"/>
                <a:ea typeface="黑体" pitchFamily="49" charset="-122"/>
              </a:rPr>
              <a:t>认</a:t>
            </a:r>
            <a:r>
              <a:rPr lang="zh-CN" altLang="zh-CN" sz="2400" b="1" dirty="0">
                <a:latin typeface="黑体" pitchFamily="49" charset="-122"/>
                <a:ea typeface="黑体" pitchFamily="49" charset="-122"/>
              </a:rPr>
              <a:t>识中国战场在世界反法西斯战争中的地位，理解抗战胜利的历史意义。</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9947"/>
                                        </p:tgtEl>
                                        <p:attrNameLst>
                                          <p:attrName>style.visibility</p:attrName>
                                        </p:attrNameLst>
                                      </p:cBhvr>
                                      <p:to>
                                        <p:strVal val="visible"/>
                                      </p:to>
                                    </p:set>
                                    <p:animEffect transition="in" filter="checkerboard(across)">
                                      <p:cBhvr>
                                        <p:cTn id="7" dur="500"/>
                                        <p:tgtEl>
                                          <p:spTgt spid="399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09" name="图片 2"/>
          <p:cNvPicPr>
            <a:picLocks noChangeAspect="1" noChangeArrowheads="1"/>
          </p:cNvPicPr>
          <p:nvPr/>
        </p:nvPicPr>
        <p:blipFill>
          <a:blip r:embed="rId3" cstate="print">
            <a:grayscl/>
            <a:extLst>
              <a:ext uri="{28A0092B-C50C-407E-A947-70E740481C1C}">
                <a14:useLocalDpi xmlns="" xmlns:a14="http://schemas.microsoft.com/office/drawing/2010/main"/>
              </a:ext>
            </a:extLst>
          </a:blip>
          <a:srcRect/>
          <a:stretch>
            <a:fillRect/>
          </a:stretch>
        </p:blipFill>
        <p:spPr bwMode="auto">
          <a:xfrm>
            <a:off x="-17463" y="-2382"/>
            <a:ext cx="9150351" cy="5148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文本框 1"/>
          <p:cNvSpPr txBox="1">
            <a:spLocks noChangeArrowheads="1"/>
          </p:cNvSpPr>
          <p:nvPr/>
        </p:nvSpPr>
        <p:spPr bwMode="auto">
          <a:xfrm>
            <a:off x="-23813" y="3837385"/>
            <a:ext cx="9191626"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dirty="0">
                <a:solidFill>
                  <a:srgbClr val="FF0000"/>
                </a:solidFill>
              </a:rPr>
              <a:t>中共：</a:t>
            </a:r>
            <a:r>
              <a:rPr lang="zh-CN" altLang="en-US" sz="2800" dirty="0"/>
              <a:t>1935 年发表《八一宣言》号召“停止内战，一致对外”。同年底，召开瓦窑堡会议，确立了建立抗日民族统一战线的方针。</a:t>
            </a:r>
          </a:p>
        </p:txBody>
      </p:sp>
      <p:pic>
        <p:nvPicPr>
          <p:cNvPr id="172034" name="图片 2"/>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728663" y="808435"/>
            <a:ext cx="7675562" cy="3019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218" name="矩形 9217"/>
          <p:cNvSpPr>
            <a:spLocks noChangeArrowheads="1"/>
          </p:cNvSpPr>
          <p:nvPr/>
        </p:nvSpPr>
        <p:spPr bwMode="auto">
          <a:xfrm>
            <a:off x="-36513" y="97631"/>
            <a:ext cx="9204326"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4400" b="1" dirty="0">
                <a:latin typeface="黑体" pitchFamily="49" charset="-122"/>
                <a:ea typeface="黑体" pitchFamily="49" charset="-122"/>
              </a:rPr>
              <a:t>一：合作，我们同仇敌忾</a:t>
            </a:r>
            <a:r>
              <a:rPr lang="en-US" altLang="zh-CN" sz="4400" b="1" dirty="0">
                <a:latin typeface="黑体" pitchFamily="49" charset="-122"/>
                <a:ea typeface="黑体" pitchFamily="49" charset="-122"/>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 fill="hold"/>
                                        <p:tgtEl>
                                          <p:spTgt spid="9218"/>
                                        </p:tgtEl>
                                        <p:attrNameLst>
                                          <p:attrName>ppt_x</p:attrName>
                                        </p:attrNameLst>
                                      </p:cBhvr>
                                      <p:tavLst>
                                        <p:tav tm="0">
                                          <p:val>
                                            <p:strVal val="#ppt_x"/>
                                          </p:val>
                                        </p:tav>
                                        <p:tav tm="100000">
                                          <p:val>
                                            <p:strVal val="#ppt_x"/>
                                          </p:val>
                                        </p:tav>
                                      </p:tavLst>
                                    </p:anim>
                                    <p:anim calcmode="lin" valueType="num">
                                      <p:cBhvr>
                                        <p:cTn id="8"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文本框 99"/>
          <p:cNvSpPr txBox="1">
            <a:spLocks noChangeArrowheads="1"/>
          </p:cNvSpPr>
          <p:nvPr/>
        </p:nvSpPr>
        <p:spPr bwMode="auto">
          <a:xfrm>
            <a:off x="3175" y="742950"/>
            <a:ext cx="9137650" cy="37856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000" dirty="0">
                <a:solidFill>
                  <a:srgbClr val="000000"/>
                </a:solidFill>
                <a:latin typeface="楷体" pitchFamily="49" charset="-122"/>
                <a:ea typeface="楷体" pitchFamily="49" charset="-122"/>
              </a:rPr>
              <a:t>材料一 此次中国共产党发表之宣言，</a:t>
            </a:r>
            <a:r>
              <a:rPr lang="zh-CN" altLang="zh-CN" sz="2000" dirty="0">
                <a:solidFill>
                  <a:srgbClr val="FF0000"/>
                </a:solidFill>
                <a:latin typeface="楷体" pitchFamily="49" charset="-122"/>
                <a:ea typeface="楷体" pitchFamily="49" charset="-122"/>
              </a:rPr>
              <a:t>即为民族意识胜过一切之例证。宣言中所举诸项，如放弃暴动政策与赤化运动，取消苏区与红军，皆为集中力量，救亡御侮之必要条件……</a:t>
            </a:r>
            <a:r>
              <a:rPr lang="zh-CN" altLang="zh-CN" sz="2000" dirty="0">
                <a:solidFill>
                  <a:srgbClr val="000000"/>
                </a:solidFill>
                <a:latin typeface="楷体" pitchFamily="49" charset="-122"/>
                <a:ea typeface="楷体" pitchFamily="49" charset="-122"/>
              </a:rPr>
              <a:t>对于国内任何派别，只要诚意救国，愿在国民革命抗敌御侮之旗帜下共同奋斗者，政府无不开诚接纳，威使集中于本党领导之下，而一致努力。 </a:t>
            </a:r>
          </a:p>
          <a:p>
            <a:r>
              <a:rPr lang="zh-CN" altLang="zh-CN" sz="2000" dirty="0">
                <a:solidFill>
                  <a:srgbClr val="000000"/>
                </a:solidFill>
                <a:latin typeface="楷体" pitchFamily="49" charset="-122"/>
                <a:ea typeface="楷体" pitchFamily="49" charset="-122"/>
              </a:rPr>
              <a:t>                  ——引自《蒋介石对中国共产党宣言的谈话》 </a:t>
            </a:r>
          </a:p>
          <a:p>
            <a:r>
              <a:rPr lang="zh-CN" altLang="zh-CN" sz="2000" dirty="0">
                <a:solidFill>
                  <a:srgbClr val="000000"/>
                </a:solidFill>
                <a:latin typeface="楷体" pitchFamily="49" charset="-122"/>
                <a:ea typeface="楷体" pitchFamily="49" charset="-122"/>
              </a:rPr>
              <a:t>材料二</a:t>
            </a:r>
            <a:r>
              <a:rPr lang="en-US" altLang="zh-CN" sz="2000" dirty="0">
                <a:solidFill>
                  <a:srgbClr val="000000"/>
                </a:solidFill>
                <a:latin typeface="楷体" pitchFamily="49" charset="-122"/>
                <a:ea typeface="楷体" pitchFamily="49" charset="-122"/>
              </a:rPr>
              <a:t> </a:t>
            </a:r>
            <a:r>
              <a:rPr lang="zh-CN" altLang="zh-CN" sz="2000" dirty="0">
                <a:solidFill>
                  <a:srgbClr val="000000"/>
                </a:solidFill>
                <a:latin typeface="楷体" pitchFamily="49" charset="-122"/>
                <a:ea typeface="楷体" pitchFamily="49" charset="-122"/>
              </a:rPr>
              <a:t>1937年8月，国民党邀请周恩来、朱德、叶剑英到南京参加国防会议，并同时开展两党进一步谈判。由于蒋介石急于调动红军开赴抗日战场，谈判在红军改编等问题上进展比较顺利。国民党放弃了一些不合理要求，表现出比较多的合作愿望。</a:t>
            </a:r>
            <a:r>
              <a:rPr lang="zh-CN" altLang="zh-CN" sz="2000" dirty="0">
                <a:solidFill>
                  <a:srgbClr val="FF0000"/>
                </a:solidFill>
                <a:latin typeface="楷体" pitchFamily="49" charset="-122"/>
                <a:ea typeface="楷体" pitchFamily="49" charset="-122"/>
              </a:rPr>
              <a:t>随后蒋介石政府接受中共中央提交的《中国共产党为公布国共合作宣言》，同时蒋介石发表对中国共产党宣言的谈话，标志着第二次国共合作的正式形成。 </a:t>
            </a:r>
            <a:endParaRPr lang="en-US" altLang="zh-CN" sz="2000" dirty="0">
              <a:solidFill>
                <a:srgbClr val="FF0000"/>
              </a:solidFill>
              <a:latin typeface="楷体" pitchFamily="49" charset="-122"/>
              <a:ea typeface="楷体" pitchFamily="49" charset="-122"/>
            </a:endParaRPr>
          </a:p>
          <a:p>
            <a:r>
              <a:rPr lang="en-US" altLang="zh-CN" sz="2000" dirty="0">
                <a:solidFill>
                  <a:srgbClr val="000000"/>
                </a:solidFill>
                <a:latin typeface="楷体" pitchFamily="49" charset="-122"/>
                <a:ea typeface="楷体" pitchFamily="49" charset="-122"/>
              </a:rPr>
              <a:t>——</a:t>
            </a:r>
            <a:r>
              <a:rPr lang="zh-CN" altLang="zh-CN" sz="2000" dirty="0">
                <a:solidFill>
                  <a:srgbClr val="000000"/>
                </a:solidFill>
                <a:latin typeface="楷体" pitchFamily="49" charset="-122"/>
                <a:ea typeface="楷体" pitchFamily="49" charset="-122"/>
              </a:rPr>
              <a:t>张啸鹏、马伟军《抗战初期国际政治环境对第二次国共合作的影响》 </a:t>
            </a:r>
            <a:endParaRPr lang="zh-CN" altLang="en-US" sz="2000" dirty="0">
              <a:latin typeface="楷体" pitchFamily="49" charset="-122"/>
              <a:ea typeface="楷体" pitchFamily="49" charset="-122"/>
            </a:endParaRPr>
          </a:p>
        </p:txBody>
      </p:sp>
      <p:sp>
        <p:nvSpPr>
          <p:cNvPr id="173058" name="Rectangle 2"/>
          <p:cNvSpPr>
            <a:spLocks noChangeArrowheads="1"/>
          </p:cNvSpPr>
          <p:nvPr/>
        </p:nvSpPr>
        <p:spPr bwMode="auto">
          <a:xfrm>
            <a:off x="1" y="27385"/>
            <a:ext cx="8785225" cy="7720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170" tIns="46990" rIns="90170" bIns="46990">
            <a:spAutoFit/>
          </a:bodyPr>
          <a:lstStyle/>
          <a:p>
            <a:r>
              <a:rPr lang="zh-CN" altLang="en-US" sz="4400" b="1">
                <a:latin typeface="黑体" pitchFamily="49" charset="-122"/>
                <a:ea typeface="黑体" pitchFamily="49" charset="-122"/>
              </a:rPr>
              <a:t>危机与合作</a:t>
            </a:r>
            <a:r>
              <a:rPr lang="en-US" altLang="zh-CN" sz="4400" b="1">
                <a:latin typeface="黑体" pitchFamily="49" charset="-122"/>
                <a:ea typeface="黑体" pitchFamily="49" charset="-122"/>
              </a:rPr>
              <a:t>——</a:t>
            </a:r>
            <a:endParaRPr lang="zh-CN" altLang="en-US" sz="4400" b="1">
              <a:latin typeface="黑体" pitchFamily="49" charset="-122"/>
              <a:ea typeface="黑体" pitchFamily="49" charset="-122"/>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1" name="图片 1"/>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12701" y="5953"/>
            <a:ext cx="9128125" cy="5119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5" name="图片 1"/>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115888" y="2909888"/>
            <a:ext cx="4806950" cy="1924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5106" name="图片 2"/>
          <p:cNvPicPr>
            <a:picLocks noChangeAspect="1" noChangeArrowheads="1"/>
          </p:cNvPicPr>
          <p:nvPr/>
        </p:nvPicPr>
        <p:blipFill>
          <a:blip r:embed="rId4" cstate="email">
            <a:grayscl/>
            <a:extLst>
              <a:ext uri="{28A0092B-C50C-407E-A947-70E740481C1C}">
                <a14:useLocalDpi xmlns="" xmlns:a14="http://schemas.microsoft.com/office/drawing/2010/main"/>
              </a:ext>
            </a:extLst>
          </a:blip>
          <a:srcRect/>
          <a:stretch>
            <a:fillRect/>
          </a:stretch>
        </p:blipFill>
        <p:spPr bwMode="auto">
          <a:xfrm>
            <a:off x="5000625" y="180975"/>
            <a:ext cx="4051300" cy="4652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5107" name="图片 3"/>
          <p:cNvPicPr>
            <a:picLocks noChangeAspect="1" noChangeArrowheads="1"/>
          </p:cNvPicPr>
          <p:nvPr/>
        </p:nvPicPr>
        <p:blipFill>
          <a:blip r:embed="rId5" cstate="email">
            <a:extLst>
              <a:ext uri="{28A0092B-C50C-407E-A947-70E740481C1C}">
                <a14:useLocalDpi xmlns="" xmlns:a14="http://schemas.microsoft.com/office/drawing/2010/main"/>
              </a:ext>
            </a:extLst>
          </a:blip>
          <a:srcRect/>
          <a:stretch>
            <a:fillRect/>
          </a:stretch>
        </p:blipFill>
        <p:spPr bwMode="auto">
          <a:xfrm>
            <a:off x="115888" y="180975"/>
            <a:ext cx="4806950" cy="25015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文本框 1"/>
          <p:cNvSpPr txBox="1">
            <a:spLocks noChangeArrowheads="1"/>
          </p:cNvSpPr>
          <p:nvPr/>
        </p:nvSpPr>
        <p:spPr bwMode="auto">
          <a:xfrm>
            <a:off x="-23813" y="10716"/>
            <a:ext cx="3983038" cy="20621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dirty="0">
                <a:solidFill>
                  <a:srgbClr val="FF0000"/>
                </a:solidFill>
              </a:rPr>
              <a:t>民众：</a:t>
            </a:r>
            <a:r>
              <a:rPr lang="zh-CN" altLang="en-US" sz="3200" dirty="0"/>
              <a:t>抗日救亡运动兴起：东北人民革命军坚持抗战，如杨靖宇；1933年长城抗战。</a:t>
            </a:r>
          </a:p>
        </p:txBody>
      </p:sp>
      <p:pic>
        <p:nvPicPr>
          <p:cNvPr id="176130" name="图片 4"/>
          <p:cNvPicPr>
            <a:picLocks noChangeAspect="1" noChangeArrowheads="1"/>
          </p:cNvPicPr>
          <p:nvPr/>
        </p:nvPicPr>
        <p:blipFill>
          <a:blip r:embed="rId4" cstate="email">
            <a:grayscl/>
            <a:extLst>
              <a:ext uri="{28A0092B-C50C-407E-A947-70E740481C1C}">
                <a14:useLocalDpi xmlns="" xmlns:a14="http://schemas.microsoft.com/office/drawing/2010/main"/>
              </a:ext>
            </a:extLst>
          </a:blip>
          <a:srcRect t="7272"/>
          <a:stretch>
            <a:fillRect/>
          </a:stretch>
        </p:blipFill>
        <p:spPr bwMode="auto">
          <a:xfrm>
            <a:off x="4238625" y="10717"/>
            <a:ext cx="4954588" cy="51542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6131" name="图片 6"/>
          <p:cNvPicPr>
            <a:picLocks noChangeAspect="1" noChangeArrowheads="1"/>
          </p:cNvPicPr>
          <p:nvPr/>
        </p:nvPicPr>
        <p:blipFill>
          <a:blip r:embed="rId5" cstate="print">
            <a:extLst>
              <a:ext uri="{28A0092B-C50C-407E-A947-70E740481C1C}">
                <a14:useLocalDpi xmlns="" xmlns:a14="http://schemas.microsoft.com/office/drawing/2010/main"/>
              </a:ext>
            </a:extLst>
          </a:blip>
          <a:srcRect/>
          <a:stretch>
            <a:fillRect/>
          </a:stretch>
        </p:blipFill>
        <p:spPr bwMode="auto">
          <a:xfrm>
            <a:off x="123826" y="1557338"/>
            <a:ext cx="3559175" cy="36075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7" name="图片 1"/>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4763" y="-7144"/>
            <a:ext cx="9139238" cy="5162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8178" name="文本框 3"/>
          <p:cNvSpPr txBox="1">
            <a:spLocks noChangeArrowheads="1"/>
          </p:cNvSpPr>
          <p:nvPr/>
        </p:nvSpPr>
        <p:spPr bwMode="auto">
          <a:xfrm>
            <a:off x="454026" y="4400551"/>
            <a:ext cx="5445125"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dirty="0">
                <a:solidFill>
                  <a:schemeClr val="bg1"/>
                </a:solidFill>
              </a:rPr>
              <a:t>长城抗战期间，华北妇女界代表来到喜峰口前线慰问英勇抗日的第29军官兵。</a:t>
            </a:r>
            <a:endParaRPr lang="zh-CN" altLang="en-US" sz="2400" dirty="0"/>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1" name="图片 2"/>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23813" y="-1191"/>
            <a:ext cx="9177338" cy="51411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9202" name="文本框 1"/>
          <p:cNvSpPr txBox="1">
            <a:spLocks noChangeArrowheads="1"/>
          </p:cNvSpPr>
          <p:nvPr/>
        </p:nvSpPr>
        <p:spPr bwMode="auto">
          <a:xfrm>
            <a:off x="-23813" y="-1191"/>
            <a:ext cx="9177338"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dirty="0">
                <a:solidFill>
                  <a:schemeClr val="bg1"/>
                </a:solidFill>
              </a:rPr>
              <a:t>广东女子师范的师生们，自费购买了大批钢盔、腰带和大刀，慰问第 29 军的将士们。（此照片由台湾秦风先生提供）</a:t>
            </a: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49" name="图片 4"/>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9525" y="-2381"/>
            <a:ext cx="9158288" cy="51470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1250" name="图片 3"/>
          <p:cNvPicPr>
            <a:picLocks noChangeAspect="1" noChangeArrowheads="1"/>
          </p:cNvPicPr>
          <p:nvPr/>
        </p:nvPicPr>
        <p:blipFill>
          <a:blip r:embed="rId4" cstate="print">
            <a:lum bright="-12000"/>
            <a:extLst>
              <a:ext uri="{28A0092B-C50C-407E-A947-70E740481C1C}">
                <a14:useLocalDpi xmlns="" xmlns:a14="http://schemas.microsoft.com/office/drawing/2010/main"/>
              </a:ext>
            </a:extLst>
          </a:blip>
          <a:srcRect/>
          <a:stretch>
            <a:fillRect/>
          </a:stretch>
        </p:blipFill>
        <p:spPr bwMode="auto">
          <a:xfrm>
            <a:off x="-9525" y="-2381"/>
            <a:ext cx="9161463" cy="51470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文本框 2"/>
          <p:cNvSpPr txBox="1">
            <a:spLocks noChangeArrowheads="1"/>
          </p:cNvSpPr>
          <p:nvPr/>
        </p:nvSpPr>
        <p:spPr bwMode="auto">
          <a:xfrm>
            <a:off x="-9525" y="3599260"/>
            <a:ext cx="9163050" cy="20621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a:solidFill>
                  <a:srgbClr val="FF0000"/>
                </a:solidFill>
                <a:latin typeface="黑体" pitchFamily="49" charset="-122"/>
                <a:ea typeface="黑体" pitchFamily="49" charset="-122"/>
              </a:rPr>
              <a:t>一二·九运动：</a:t>
            </a:r>
            <a:r>
              <a:rPr lang="zh-CN" altLang="en-US" sz="3200">
                <a:solidFill>
                  <a:schemeClr val="bg1"/>
                </a:solidFill>
                <a:latin typeface="黑体" pitchFamily="49" charset="-122"/>
                <a:ea typeface="黑体" pitchFamily="49" charset="-122"/>
              </a:rPr>
              <a:t>1935 年 12 月 9 日</a:t>
            </a:r>
          </a:p>
          <a:p>
            <a:r>
              <a:rPr lang="zh-CN" altLang="en-US" sz="3200">
                <a:solidFill>
                  <a:schemeClr val="bg1"/>
                </a:solidFill>
                <a:latin typeface="黑体" pitchFamily="49" charset="-122"/>
                <a:ea typeface="黑体" pitchFamily="49" charset="-122"/>
              </a:rPr>
              <a:t>历史作用：宣传了中共“停止内战，一致对外”的主张，促进了中华民</a:t>
            </a:r>
          </a:p>
          <a:p>
            <a:r>
              <a:rPr lang="zh-CN" altLang="en-US" sz="3200">
                <a:solidFill>
                  <a:schemeClr val="bg1"/>
                </a:solidFill>
                <a:latin typeface="黑体" pitchFamily="49" charset="-122"/>
                <a:ea typeface="黑体" pitchFamily="49" charset="-122"/>
              </a:rPr>
              <a:t>族的新觉醒，推动了抗日救亡运动的新高潮。</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文本框 15361"/>
          <p:cNvSpPr txBox="1">
            <a:spLocks noChangeArrowheads="1"/>
          </p:cNvSpPr>
          <p:nvPr/>
        </p:nvSpPr>
        <p:spPr bwMode="auto">
          <a:xfrm>
            <a:off x="0" y="321469"/>
            <a:ext cx="7583488"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4400" b="1" dirty="0">
                <a:latin typeface="黑体" pitchFamily="49" charset="-122"/>
                <a:ea typeface="黑体" pitchFamily="49" charset="-122"/>
              </a:rPr>
              <a:t>中国共产党发表抗日通电：</a:t>
            </a:r>
            <a:r>
              <a:rPr lang="zh-CN" altLang="en-US" sz="4000" b="1" dirty="0">
                <a:solidFill>
                  <a:schemeClr val="bg1"/>
                </a:solidFill>
                <a:latin typeface="黑体" pitchFamily="49" charset="-122"/>
                <a:ea typeface="黑体" pitchFamily="49" charset="-122"/>
              </a:rPr>
              <a:t>：</a:t>
            </a:r>
            <a:endParaRPr lang="zh-CN" altLang="en-US" sz="4000" b="1" dirty="0">
              <a:latin typeface="黑体" pitchFamily="49" charset="-122"/>
              <a:ea typeface="黑体" pitchFamily="49" charset="-122"/>
            </a:endParaRPr>
          </a:p>
        </p:txBody>
      </p:sp>
      <p:sp>
        <p:nvSpPr>
          <p:cNvPr id="15364" name="文本框 15363"/>
          <p:cNvSpPr txBox="1">
            <a:spLocks noChangeArrowheads="1"/>
          </p:cNvSpPr>
          <p:nvPr/>
        </p:nvSpPr>
        <p:spPr bwMode="auto">
          <a:xfrm>
            <a:off x="4572000" y="1275160"/>
            <a:ext cx="4191000" cy="23083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600" b="1" dirty="0">
                <a:solidFill>
                  <a:srgbClr val="FF0000"/>
                </a:solidFill>
                <a:latin typeface="仿宋" pitchFamily="49" charset="-122"/>
                <a:ea typeface="仿宋" pitchFamily="49" charset="-122"/>
              </a:rPr>
              <a:t>中华民族危急！只有全民族实行抗战，才是我们的出路</a:t>
            </a:r>
            <a:r>
              <a:rPr lang="en-US" altLang="zh-CN" sz="3600" b="1" dirty="0">
                <a:solidFill>
                  <a:srgbClr val="FF0000"/>
                </a:solidFill>
                <a:latin typeface="仿宋" pitchFamily="49" charset="-122"/>
                <a:ea typeface="仿宋" pitchFamily="49" charset="-122"/>
              </a:rPr>
              <a:t>……</a:t>
            </a:r>
          </a:p>
        </p:txBody>
      </p:sp>
      <p:sp>
        <p:nvSpPr>
          <p:cNvPr id="15365" name="矩形 15364"/>
          <p:cNvSpPr/>
          <p:nvPr/>
        </p:nvSpPr>
        <p:spPr>
          <a:xfrm>
            <a:off x="126206" y="3723830"/>
            <a:ext cx="8891588" cy="1200329"/>
          </a:xfrm>
          <a:prstGeom prst="rect">
            <a:avLst/>
          </a:prstGeom>
          <a:noFill/>
          <a:ln w="9525">
            <a:noFill/>
          </a:ln>
        </p:spPr>
        <p:txBody>
          <a:bodyPr>
            <a:spAutoFit/>
          </a:bodyPr>
          <a:lstStyle/>
          <a:p>
            <a:pPr>
              <a:spcBef>
                <a:spcPct val="20000"/>
              </a:spcBef>
              <a:buClr>
                <a:schemeClr val="hlink"/>
              </a:buClr>
              <a:buSzPct val="70000"/>
              <a:buFont typeface="Wingdings" panose="05000000000000000000" pitchFamily="2" charset="2"/>
              <a:buNone/>
              <a:defRPr/>
            </a:pPr>
            <a:r>
              <a:rPr lang="zh-CN" altLang="en-US" sz="3600" b="1" noProof="1">
                <a:latin typeface="仿宋" panose="02010609060101010101" charset="-122"/>
                <a:ea typeface="仿宋" panose="02010609060101010101" charset="-122"/>
                <a:cs typeface="仿宋" panose="02010609060101010101" charset="-122"/>
              </a:rPr>
              <a:t>民族危机加深促使内部团结</a:t>
            </a:r>
            <a:r>
              <a:rPr lang="en-US" altLang="zh-CN" sz="3600" b="1" noProof="1">
                <a:latin typeface="仿宋" panose="02010609060101010101" charset="-122"/>
                <a:ea typeface="仿宋" panose="02010609060101010101" charset="-122"/>
                <a:cs typeface="仿宋" panose="02010609060101010101" charset="-122"/>
              </a:rPr>
              <a:t>,</a:t>
            </a:r>
            <a:r>
              <a:rPr lang="zh-CN" altLang="en-US" sz="3600" b="1" noProof="1">
                <a:latin typeface="仿宋" panose="02010609060101010101" charset="-122"/>
                <a:ea typeface="仿宋" panose="02010609060101010101" charset="-122"/>
                <a:cs typeface="仿宋" panose="02010609060101010101" charset="-122"/>
              </a:rPr>
              <a:t>建立抗日民族统一战线。</a:t>
            </a:r>
          </a:p>
        </p:txBody>
      </p:sp>
      <p:pic>
        <p:nvPicPr>
          <p:cNvPr id="182276" name="图片 1"/>
          <p:cNvPicPr>
            <a:picLocks noChangeAspect="1" noChangeArrowheads="1"/>
          </p:cNvPicPr>
          <p:nvPr/>
        </p:nvPicPr>
        <p:blipFill>
          <a:blip r:embed="rId3" cstate="print">
            <a:grayscl/>
            <a:extLst>
              <a:ext uri="{28A0092B-C50C-407E-A947-70E740481C1C}">
                <a14:useLocalDpi xmlns="" xmlns:a14="http://schemas.microsoft.com/office/drawing/2010/main"/>
              </a:ext>
            </a:extLst>
          </a:blip>
          <a:srcRect/>
          <a:stretch>
            <a:fillRect/>
          </a:stretch>
        </p:blipFill>
        <p:spPr bwMode="auto">
          <a:xfrm>
            <a:off x="420689" y="1447800"/>
            <a:ext cx="3671887" cy="20526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p:cover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1536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15365"/>
                                        </p:tgtEl>
                                        <p:attrNameLst>
                                          <p:attrName>style.visibility</p:attrName>
                                        </p:attrNameLst>
                                      </p:cBhvr>
                                      <p:to>
                                        <p:strVal val="visible"/>
                                      </p:to>
                                    </p:set>
                                    <p:animEffect transition="in" filter="box(in)">
                                      <p:cBhvr>
                                        <p:cTn id="11"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P spid="1536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28575" y="152400"/>
            <a:ext cx="4229100" cy="44012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zh-CN" altLang="en-US" sz="2800" dirty="0"/>
              <a:t>西安事变：</a:t>
            </a:r>
          </a:p>
          <a:p>
            <a:endParaRPr lang="zh-CN" altLang="en-US" sz="2800" dirty="0">
              <a:solidFill>
                <a:srgbClr val="FF0000"/>
              </a:solidFill>
            </a:endParaRPr>
          </a:p>
          <a:p>
            <a:r>
              <a:rPr lang="zh-CN" altLang="en-US" sz="2800" dirty="0">
                <a:solidFill>
                  <a:srgbClr val="FF0000"/>
                </a:solidFill>
              </a:rPr>
              <a:t>背景：</a:t>
            </a:r>
            <a:r>
              <a:rPr lang="zh-CN" altLang="en-US" sz="2800" dirty="0"/>
              <a:t>日本不断扩大侵略，促使国民党内部矛盾加剧；中共抗日民族统一战线政策的影响。</a:t>
            </a:r>
          </a:p>
          <a:p>
            <a:r>
              <a:rPr lang="zh-CN" altLang="en-US" sz="2800" dirty="0">
                <a:solidFill>
                  <a:srgbClr val="FF0000"/>
                </a:solidFill>
                <a:sym typeface="微软雅黑" pitchFamily="34" charset="-122"/>
              </a:rPr>
              <a:t>意义：</a:t>
            </a:r>
            <a:r>
              <a:rPr lang="zh-CN" altLang="en-US" sz="2800" dirty="0">
                <a:sym typeface="微软雅黑" pitchFamily="34" charset="-122"/>
              </a:rPr>
              <a:t>促进了中共联蒋抗日方针的实现，使十年内战基本结束，全国团结抗战的局面初步形成</a:t>
            </a:r>
            <a:r>
              <a:rPr lang="zh-CN" altLang="en-US" sz="2800" dirty="0" smtClean="0">
                <a:sym typeface="微软雅黑" pitchFamily="34" charset="-122"/>
              </a:rPr>
              <a:t>。</a:t>
            </a:r>
            <a:endParaRPr lang="zh-CN" altLang="en-US" sz="2800" dirty="0"/>
          </a:p>
        </p:txBody>
      </p:sp>
      <p:pic>
        <p:nvPicPr>
          <p:cNvPr id="183298" name="图片 2"/>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4257675" y="263129"/>
            <a:ext cx="4552950" cy="46779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1" name="图片 2"/>
          <p:cNvPicPr>
            <a:picLocks noChangeAspect="1" noChangeArrowheads="1"/>
          </p:cNvPicPr>
          <p:nvPr/>
        </p:nvPicPr>
        <p:blipFill>
          <a:blip r:embed="rId4" cstate="email">
            <a:extLst>
              <a:ext uri="{28A0092B-C50C-407E-A947-70E740481C1C}">
                <a14:useLocalDpi xmlns="" xmlns:a14="http://schemas.microsoft.com/office/drawing/2010/main"/>
              </a:ext>
            </a:extLst>
          </a:blip>
          <a:srcRect/>
          <a:stretch>
            <a:fillRect/>
          </a:stretch>
        </p:blipFill>
        <p:spPr bwMode="auto">
          <a:xfrm>
            <a:off x="7939" y="-16668"/>
            <a:ext cx="9126537" cy="51470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69" name="图片 4"/>
          <p:cNvPicPr>
            <a:picLocks noChangeAspect="1" noChangeArrowheads="1"/>
          </p:cNvPicPr>
          <p:nvPr/>
        </p:nvPicPr>
        <p:blipFill>
          <a:blip r:embed="rId3" cstate="email">
            <a:extLst>
              <a:ext uri="{28A0092B-C50C-407E-A947-70E740481C1C}">
                <a14:useLocalDpi xmlns="" xmlns:a14="http://schemas.microsoft.com/office/drawing/2010/main"/>
              </a:ext>
            </a:extLst>
          </a:blip>
          <a:srcRect l="4634" t="10353" r="3249" b="3978"/>
          <a:stretch>
            <a:fillRect/>
          </a:stretch>
        </p:blipFill>
        <p:spPr bwMode="auto">
          <a:xfrm>
            <a:off x="301625" y="76200"/>
            <a:ext cx="8555038" cy="48256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1588" y="21431"/>
            <a:ext cx="9147176" cy="49552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4000" dirty="0"/>
              <a:t>1937</a:t>
            </a:r>
            <a:r>
              <a:rPr lang="zh-CN" altLang="en-US" sz="4000" dirty="0"/>
              <a:t>年国共两党</a:t>
            </a:r>
          </a:p>
          <a:p>
            <a:r>
              <a:rPr lang="zh-CN" altLang="en-US" sz="4000" dirty="0"/>
              <a:t>为何能结束对抗，</a:t>
            </a:r>
          </a:p>
          <a:p>
            <a:r>
              <a:rPr lang="zh-CN" altLang="en-US" sz="4000" dirty="0"/>
              <a:t>再次走向合作</a:t>
            </a:r>
            <a:r>
              <a:rPr lang="zh-CN" altLang="en-US" sz="4000" dirty="0" smtClean="0"/>
              <a:t>？</a:t>
            </a:r>
            <a:endParaRPr lang="zh-CN" altLang="en-US" sz="3200" dirty="0">
              <a:latin typeface="方正兰亭超细黑简体" charset="-122"/>
              <a:ea typeface="方正兰亭超细黑简体" charset="-122"/>
            </a:endParaRPr>
          </a:p>
          <a:p>
            <a:endParaRPr lang="zh-CN" altLang="en-US" sz="2800" dirty="0">
              <a:latin typeface="方正兰亭超细黑简体" charset="-122"/>
              <a:ea typeface="方正兰亭超细黑简体" charset="-122"/>
            </a:endParaRPr>
          </a:p>
          <a:p>
            <a:r>
              <a:rPr lang="zh-CN" altLang="en-US" sz="2800" dirty="0">
                <a:latin typeface="方正兰亭超细黑简体" charset="-122"/>
                <a:ea typeface="方正兰亭超细黑简体" charset="-122"/>
              </a:rPr>
              <a:t>这是由中国</a:t>
            </a:r>
            <a:r>
              <a:rPr lang="zh-CN" altLang="en-US" sz="2800" b="1" dirty="0">
                <a:solidFill>
                  <a:srgbClr val="FF0000"/>
                </a:solidFill>
                <a:latin typeface="方正兰亭超细黑简体" charset="-122"/>
                <a:ea typeface="方正兰亭超细黑简体" charset="-122"/>
              </a:rPr>
              <a:t>社会主要矛盾的变化</a:t>
            </a:r>
            <a:r>
              <a:rPr lang="zh-CN" altLang="en-US" sz="2800" dirty="0">
                <a:latin typeface="方正兰亭超细黑简体" charset="-122"/>
                <a:ea typeface="方正兰亭超细黑简体" charset="-122"/>
              </a:rPr>
              <a:t>决定的：</a:t>
            </a:r>
          </a:p>
          <a:p>
            <a:r>
              <a:rPr lang="zh-CN" altLang="en-US" sz="2800" dirty="0">
                <a:latin typeface="方正兰亭超细黑简体" charset="-122"/>
                <a:ea typeface="方正兰亭超细黑简体" charset="-122"/>
              </a:rPr>
              <a:t>土地革命时期，国内阶级矛盾是当时中国社会的主要矛盾；九一八事变后，中日民族矛盾开始上升，1935 年华北事变，中日民族矛盾上升为主要矛盾，而国内阶级矛盾则降至次要地位。外敌当前，两党摒弃前嫌，组成了抗日民族统一战线，共同抗战，形成两个战场。</a:t>
            </a:r>
          </a:p>
        </p:txBody>
      </p:sp>
      <p:pic>
        <p:nvPicPr>
          <p:cNvPr id="187394" name="图片 2"/>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5011738" y="95250"/>
            <a:ext cx="3892550" cy="20371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anim calcmode="lin" valueType="num">
                                      <p:cBhvr>
                                        <p:cTn id="1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1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文本框 1"/>
          <p:cNvSpPr txBox="1">
            <a:spLocks noChangeArrowheads="1"/>
          </p:cNvSpPr>
          <p:nvPr/>
        </p:nvSpPr>
        <p:spPr bwMode="auto">
          <a:xfrm>
            <a:off x="-9525" y="5954"/>
            <a:ext cx="5305425" cy="50167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en-US" altLang="zh-CN" sz="3200" dirty="0"/>
              <a:t>      </a:t>
            </a:r>
            <a:r>
              <a:rPr lang="en-US" altLang="zh-CN" sz="3200" dirty="0">
                <a:latin typeface="楷体" pitchFamily="49" charset="-122"/>
                <a:ea typeface="楷体" pitchFamily="49" charset="-122"/>
              </a:rPr>
              <a:t> </a:t>
            </a:r>
            <a:r>
              <a:rPr lang="zh-CN" altLang="en-US" sz="2400" dirty="0">
                <a:latin typeface="楷体" pitchFamily="49" charset="-122"/>
                <a:ea typeface="楷体" pitchFamily="49" charset="-122"/>
              </a:rPr>
              <a:t>我们知道全国应战以后之局势，就只有牺牲到底，无丝毫侥幸求免之理。</a:t>
            </a:r>
            <a:r>
              <a:rPr lang="zh-CN" altLang="en-US" sz="2400" dirty="0">
                <a:solidFill>
                  <a:srgbClr val="FF0000"/>
                </a:solidFill>
                <a:latin typeface="楷体" pitchFamily="49" charset="-122"/>
                <a:ea typeface="楷体" pitchFamily="49" charset="-122"/>
              </a:rPr>
              <a:t>如果战端一开，那就是地无分南北，年无分老幼，无论何人，皆有守土抗战之责，皆应抱定牺牲一切之决心。</a:t>
            </a:r>
            <a:r>
              <a:rPr lang="zh-CN" altLang="en-US" sz="2400" dirty="0">
                <a:latin typeface="楷体" pitchFamily="49" charset="-122"/>
                <a:ea typeface="楷体" pitchFamily="49" charset="-122"/>
              </a:rPr>
              <a:t>所以政府必特别谨慎，以临此大事，全国国民必须严肃沉着，准备自卫。在此安危绝续之交，唯赖举国一致，服从纪律，严守秩序。希望各位回到各地，将此意转于社会，俾咸能明了局势，效忠国家，这是兄弟所恳切期望的</a:t>
            </a:r>
            <a:r>
              <a:rPr lang="zh-CN" altLang="en-US" sz="2400" dirty="0" smtClean="0">
                <a:latin typeface="楷体" pitchFamily="49" charset="-122"/>
                <a:ea typeface="楷体" pitchFamily="49" charset="-122"/>
              </a:rPr>
              <a:t>。</a:t>
            </a:r>
            <a:r>
              <a:rPr lang="en-US" altLang="zh-CN" sz="2400" dirty="0" smtClean="0">
                <a:latin typeface="楷体" pitchFamily="49" charset="-122"/>
                <a:ea typeface="楷体" pitchFamily="49" charset="-122"/>
              </a:rPr>
              <a:t>——</a:t>
            </a:r>
            <a:r>
              <a:rPr lang="zh-CN" altLang="en-US" sz="2400" dirty="0">
                <a:latin typeface="楷体" pitchFamily="49" charset="-122"/>
                <a:ea typeface="楷体" pitchFamily="49" charset="-122"/>
              </a:rPr>
              <a:t>对芦沟桥事件之严正声明（蒋中正） </a:t>
            </a:r>
          </a:p>
        </p:txBody>
      </p:sp>
      <p:pic>
        <p:nvPicPr>
          <p:cNvPr id="188418" name="图片 2"/>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5295900" y="108347"/>
            <a:ext cx="3848100" cy="48041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1" name="图片 38914" descr="蓝色砂纸"/>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57151" y="48816"/>
            <a:ext cx="4913313" cy="2337197"/>
          </a:xfrm>
          <a:prstGeom prst="rect">
            <a:avLst/>
          </a:prstGeom>
          <a:noFill/>
          <a:ln>
            <a:noFill/>
          </a:ln>
          <a:effectLst>
            <a:outerShdw dist="107763" dir="2700000" algn="ctr" rotWithShape="0">
              <a:schemeClr val="bg2"/>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76200">
                <a:solidFill>
                  <a:srgbClr val="000000"/>
                </a:solidFill>
                <a:miter lim="800000"/>
                <a:headEnd/>
                <a:tailEnd/>
              </a14:hiddenLine>
            </a:ext>
          </a:extLst>
        </p:spPr>
      </p:pic>
      <p:sp>
        <p:nvSpPr>
          <p:cNvPr id="189442" name="矩形 38916"/>
          <p:cNvSpPr>
            <a:spLocks noChangeArrowheads="1"/>
          </p:cNvSpPr>
          <p:nvPr/>
        </p:nvSpPr>
        <p:spPr bwMode="auto">
          <a:xfrm>
            <a:off x="7010400" y="228600"/>
            <a:ext cx="1981200" cy="228600"/>
          </a:xfrm>
          <a:prstGeom prst="rect">
            <a:avLst/>
          </a:prstGeom>
          <a:solidFill>
            <a:srgbClr val="FFFFFF"/>
          </a:solidFill>
          <a:ln w="9525">
            <a:solidFill>
              <a:srgbClr val="FFFFFF"/>
            </a:solidFill>
            <a:miter lim="800000"/>
            <a:headEnd/>
            <a:tailEnd/>
          </a:ln>
        </p:spPr>
        <p:txBody>
          <a:bodyPr/>
          <a:lstStyle/>
          <a:p>
            <a:endParaRPr lang="zh-CN" altLang="en-US"/>
          </a:p>
        </p:txBody>
      </p:sp>
      <p:sp>
        <p:nvSpPr>
          <p:cNvPr id="189443" name="文本框 1"/>
          <p:cNvSpPr txBox="1">
            <a:spLocks noChangeArrowheads="1"/>
          </p:cNvSpPr>
          <p:nvPr/>
        </p:nvSpPr>
        <p:spPr bwMode="auto">
          <a:xfrm>
            <a:off x="4970464" y="48816"/>
            <a:ext cx="4167187" cy="18158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a:latin typeface="黑体" pitchFamily="49" charset="-122"/>
                <a:ea typeface="黑体" pitchFamily="49" charset="-122"/>
              </a:rPr>
              <a:t>1937 年 7 月，卢沟桥事变，是日本全面侵华的开始，也是中国全面抗战的开始。</a:t>
            </a:r>
          </a:p>
        </p:txBody>
      </p:sp>
      <p:pic>
        <p:nvPicPr>
          <p:cNvPr id="189444" name="图片 2"/>
          <p:cNvPicPr>
            <a:picLocks noChangeAspect="1" noChangeArrowheads="1"/>
          </p:cNvPicPr>
          <p:nvPr/>
        </p:nvPicPr>
        <p:blipFill>
          <a:blip r:embed="rId5" cstate="print">
            <a:extLst>
              <a:ext uri="{28A0092B-C50C-407E-A947-70E740481C1C}">
                <a14:useLocalDpi xmlns="" xmlns:a14="http://schemas.microsoft.com/office/drawing/2010/main"/>
              </a:ext>
            </a:extLst>
          </a:blip>
          <a:srcRect/>
          <a:stretch>
            <a:fillRect/>
          </a:stretch>
        </p:blipFill>
        <p:spPr bwMode="auto">
          <a:xfrm>
            <a:off x="3700464" y="2778919"/>
            <a:ext cx="5437187" cy="2138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9445" name="文本框 3"/>
          <p:cNvSpPr txBox="1">
            <a:spLocks noChangeArrowheads="1"/>
          </p:cNvSpPr>
          <p:nvPr/>
        </p:nvSpPr>
        <p:spPr bwMode="auto">
          <a:xfrm>
            <a:off x="-46038" y="2682479"/>
            <a:ext cx="3892551" cy="31085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a:t>中共红军主力改编为八路军、新四军。国民政府 1937 年 9 月，公布国共合作宣言，蒋介石发表抗战谈话，第二次国共合作实现，抗日民族统一战线正式形成。</a:t>
            </a:r>
          </a:p>
        </p:txBody>
      </p:sp>
    </p:spTree>
    <p:custDataLst>
      <p:tags r:id="rId1"/>
    </p:custData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文本框 1"/>
          <p:cNvSpPr txBox="1">
            <a:spLocks noChangeArrowheads="1"/>
          </p:cNvSpPr>
          <p:nvPr/>
        </p:nvSpPr>
        <p:spPr bwMode="auto">
          <a:xfrm>
            <a:off x="112714" y="4114800"/>
            <a:ext cx="8815387"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800" b="1" dirty="0">
                <a:latin typeface="华文楷体" pitchFamily="2" charset="-122"/>
                <a:ea typeface="华文楷体" pitchFamily="2" charset="-122"/>
              </a:rPr>
              <a:t>1937</a:t>
            </a:r>
            <a:r>
              <a:rPr lang="zh-CN" altLang="en-US" sz="2800" b="1" dirty="0">
                <a:latin typeface="华文楷体" pitchFamily="2" charset="-122"/>
                <a:ea typeface="华文楷体" pitchFamily="2" charset="-122"/>
              </a:rPr>
              <a:t>年九月，国民党公布了中共提交的</a:t>
            </a:r>
            <a:r>
              <a:rPr lang="en-US" altLang="zh-CN" sz="2800" b="1" dirty="0">
                <a:latin typeface="华文楷体" pitchFamily="2" charset="-122"/>
                <a:ea typeface="华文楷体" pitchFamily="2" charset="-122"/>
              </a:rPr>
              <a:t>《</a:t>
            </a:r>
            <a:r>
              <a:rPr lang="zh-CN" altLang="en-US" sz="2800" b="1" dirty="0">
                <a:latin typeface="华文楷体" pitchFamily="2" charset="-122"/>
                <a:ea typeface="华文楷体" pitchFamily="2" charset="-122"/>
              </a:rPr>
              <a:t>国共合作宣言</a:t>
            </a:r>
            <a:r>
              <a:rPr lang="en-US" altLang="zh-CN" sz="2800" b="1" dirty="0">
                <a:latin typeface="华文楷体" pitchFamily="2" charset="-122"/>
                <a:ea typeface="华文楷体" pitchFamily="2" charset="-122"/>
              </a:rPr>
              <a:t>》</a:t>
            </a:r>
            <a:r>
              <a:rPr lang="zh-CN" altLang="en-US" sz="2800" b="1" dirty="0">
                <a:latin typeface="华文楷体" pitchFamily="2" charset="-122"/>
                <a:ea typeface="华文楷体" pitchFamily="2" charset="-122"/>
              </a:rPr>
              <a:t>，</a:t>
            </a:r>
            <a:r>
              <a:rPr lang="zh-CN" altLang="en-US" sz="2800" b="1" dirty="0">
                <a:solidFill>
                  <a:srgbClr val="FF0000"/>
                </a:solidFill>
                <a:latin typeface="华文楷体" pitchFamily="2" charset="-122"/>
                <a:ea typeface="华文楷体" pitchFamily="2" charset="-122"/>
              </a:rPr>
              <a:t>第二次国共合作实现。</a:t>
            </a:r>
            <a:endParaRPr lang="zh-CN" altLang="en-US" sz="2800" dirty="0"/>
          </a:p>
        </p:txBody>
      </p:sp>
      <p:pic>
        <p:nvPicPr>
          <p:cNvPr id="191490" name="图片 2"/>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879475" y="966788"/>
            <a:ext cx="6972300" cy="29837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218" name="矩形 9217"/>
          <p:cNvSpPr>
            <a:spLocks noChangeArrowheads="1"/>
          </p:cNvSpPr>
          <p:nvPr/>
        </p:nvSpPr>
        <p:spPr bwMode="auto">
          <a:xfrm>
            <a:off x="-36513" y="97631"/>
            <a:ext cx="9204326"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4400" b="1" dirty="0">
                <a:latin typeface="黑体" pitchFamily="49" charset="-122"/>
                <a:ea typeface="黑体" pitchFamily="49" charset="-122"/>
              </a:rPr>
              <a:t>二：御敌，我们万众一心</a:t>
            </a:r>
            <a:r>
              <a:rPr lang="en-US" altLang="zh-CN" sz="4400" b="1" dirty="0">
                <a:latin typeface="黑体" pitchFamily="49" charset="-122"/>
                <a:ea typeface="黑体" pitchFamily="49" charset="-122"/>
              </a:rPr>
              <a:t>——</a:t>
            </a: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 fill="hold"/>
                                        <p:tgtEl>
                                          <p:spTgt spid="9218"/>
                                        </p:tgtEl>
                                        <p:attrNameLst>
                                          <p:attrName>ppt_x</p:attrName>
                                        </p:attrNameLst>
                                      </p:cBhvr>
                                      <p:tavLst>
                                        <p:tav tm="0">
                                          <p:val>
                                            <p:strVal val="#ppt_x"/>
                                          </p:val>
                                        </p:tav>
                                        <p:tav tm="100000">
                                          <p:val>
                                            <p:strVal val="#ppt_x"/>
                                          </p:val>
                                        </p:tav>
                                      </p:tavLst>
                                    </p:anim>
                                    <p:anim calcmode="lin" valueType="num">
                                      <p:cBhvr>
                                        <p:cTn id="8"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3" name="图片 1"/>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238126" y="76200"/>
            <a:ext cx="4333875" cy="31730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2514" name="文本框 2"/>
          <p:cNvSpPr txBox="1">
            <a:spLocks noChangeArrowheads="1"/>
          </p:cNvSpPr>
          <p:nvPr/>
        </p:nvSpPr>
        <p:spPr bwMode="auto">
          <a:xfrm>
            <a:off x="114301" y="3249217"/>
            <a:ext cx="4581525" cy="25545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000" dirty="0"/>
              <a:t>这幅刊于1938年5月21日广州出版的《漫画战线》上的宣传画，此画构图简单，却寓意深刻，由抗日军人组成的强大阵容充满了整个画面。在军阵中，伸出一只巨大的手指引前进方向，上面写着“统一战线”四个大字，</a:t>
            </a:r>
            <a:r>
              <a:rPr lang="zh-CN" altLang="en-US" sz="2000" dirty="0">
                <a:solidFill>
                  <a:srgbClr val="FF0000"/>
                </a:solidFill>
              </a:rPr>
              <a:t>表明抗日民族统一战线的形成是夺取抗战胜利的根本保证。</a:t>
            </a:r>
          </a:p>
        </p:txBody>
      </p:sp>
      <p:pic>
        <p:nvPicPr>
          <p:cNvPr id="192515" name="图片 3"/>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4748213" y="2499744"/>
            <a:ext cx="4208462" cy="2548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2516" name="文本框 4"/>
          <p:cNvSpPr txBox="1">
            <a:spLocks noChangeArrowheads="1"/>
          </p:cNvSpPr>
          <p:nvPr/>
        </p:nvSpPr>
        <p:spPr bwMode="auto">
          <a:xfrm>
            <a:off x="4695826" y="76200"/>
            <a:ext cx="4348163" cy="22467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000" dirty="0"/>
              <a:t>1937年8月13日至11月12日，中国军队在“凇沪抗战”期间，面对日军陆、海、空三个方面的疯狂进攻，以顽强抵抗毙伤日军4万人，显示了中国的抗战意志。这幅名为《全民抗战》的宣传画，</a:t>
            </a:r>
            <a:r>
              <a:rPr lang="zh-CN" altLang="en-US" sz="2000" dirty="0">
                <a:solidFill>
                  <a:srgbClr val="FF0000"/>
                </a:solidFill>
              </a:rPr>
              <a:t>唤起了全国人民打败日本侵略者的信心和勇气。</a:t>
            </a: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537" name="图片 5"/>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136525" y="173831"/>
            <a:ext cx="4438650" cy="3586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3538" name="文本框 6"/>
          <p:cNvSpPr txBox="1">
            <a:spLocks noChangeArrowheads="1"/>
          </p:cNvSpPr>
          <p:nvPr/>
        </p:nvSpPr>
        <p:spPr bwMode="auto">
          <a:xfrm>
            <a:off x="-19050" y="3921740"/>
            <a:ext cx="9144000"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dirty="0"/>
              <a:t>1937年“八一三”抗战开始后，全国性的抗日战场形成。上海的漫画家成立了上海漫画界救亡协会，于9月20日创办了会刊《救亡漫画》。这幅《全民抗战的巨浪》漫画，便出现在封面上。</a:t>
            </a:r>
          </a:p>
        </p:txBody>
      </p:sp>
      <p:sp>
        <p:nvSpPr>
          <p:cNvPr id="193539" name="文本框 7"/>
          <p:cNvSpPr txBox="1">
            <a:spLocks noChangeArrowheads="1"/>
          </p:cNvSpPr>
          <p:nvPr/>
        </p:nvSpPr>
        <p:spPr bwMode="auto">
          <a:xfrm>
            <a:off x="4575176" y="173832"/>
            <a:ext cx="4549775" cy="3477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000" b="1" dirty="0">
                <a:latin typeface="方正兰亭超细黑简体" charset="-122"/>
                <a:ea typeface="方正兰亭超细黑简体" charset="-122"/>
              </a:rPr>
              <a:t>此画将高举刺刀、手榴弹和拳头愤怒呐喊的中国抗日军民比作汹涌澎湃的巨浪，而头上长角的日寇势必被强大的巨浪所吞没。画面的左上角有一道闪电划破黑暗的长空，象征着中华民族精神的觉醒。这一作品生动反映了当时全国人民空前高涨的抗日热情和争取抗战胜利的坚强决心和信心，指出了侵略者必败、抗日军民必胜的必然前景。</a:t>
            </a:r>
            <a:r>
              <a:rPr lang="zh-CN" altLang="en-US" sz="2000" b="1" dirty="0">
                <a:solidFill>
                  <a:srgbClr val="FF0000"/>
                </a:solidFill>
                <a:latin typeface="方正兰亭超细黑简体" charset="-122"/>
                <a:ea typeface="方正兰亭超细黑简体" charset="-122"/>
              </a:rPr>
              <a:t>历史事实也证明，实行全民族抗战，是抗战胜利的最主要原因。</a:t>
            </a:r>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矩形 1"/>
          <p:cNvSpPr>
            <a:spLocks noChangeArrowheads="1"/>
          </p:cNvSpPr>
          <p:nvPr/>
        </p:nvSpPr>
        <p:spPr bwMode="auto">
          <a:xfrm>
            <a:off x="-14288" y="301229"/>
            <a:ext cx="9137651" cy="6463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37" tIns="45718" rIns="91437" bIns="45718">
            <a:spAutoFit/>
          </a:bodyPr>
          <a:lstStyle/>
          <a:p>
            <a:pPr algn="just">
              <a:tabLst>
                <a:tab pos="2430463" algn="l"/>
              </a:tabLst>
            </a:pPr>
            <a:r>
              <a:rPr lang="zh-CN" altLang="zh-CN" sz="3600" b="1">
                <a:latin typeface="黑体" pitchFamily="49" charset="-122"/>
                <a:ea typeface="黑体" pitchFamily="49" charset="-122"/>
              </a:rPr>
              <a:t>抗战期间正面战场和敌后战场的区别与联系：</a:t>
            </a:r>
          </a:p>
        </p:txBody>
      </p:sp>
      <p:graphicFrame>
        <p:nvGraphicFramePr>
          <p:cNvPr id="4" name="表格 3"/>
          <p:cNvGraphicFramePr>
            <a:graphicFrameLocks noGrp="1"/>
          </p:cNvGraphicFramePr>
          <p:nvPr/>
        </p:nvGraphicFramePr>
        <p:xfrm>
          <a:off x="-14288" y="1073944"/>
          <a:ext cx="9137650" cy="3715942"/>
        </p:xfrm>
        <a:graphic>
          <a:graphicData uri="http://schemas.openxmlformats.org/drawingml/2006/table">
            <a:tbl>
              <a:tblPr/>
              <a:tblGrid>
                <a:gridCol w="1408332"/>
                <a:gridCol w="3743700"/>
                <a:gridCol w="3985618"/>
              </a:tblGrid>
              <a:tr h="831110">
                <a:tc>
                  <a:txBody>
                    <a:bodyPr/>
                    <a:lstStyle/>
                    <a:p>
                      <a:pPr algn="r">
                        <a:lnSpc>
                          <a:spcPct val="150000"/>
                        </a:lnSpc>
                        <a:spcAft>
                          <a:spcPts val="0"/>
                        </a:spcAft>
                        <a:tabLst>
                          <a:tab pos="2340610" algn="l"/>
                        </a:tabLst>
                      </a:pPr>
                      <a:r>
                        <a:rPr lang="zh-CN" sz="1800" kern="100" dirty="0">
                          <a:effectLst/>
                          <a:latin typeface="Times New Roman" panose="02020603050405020304"/>
                          <a:ea typeface="华文细黑"/>
                          <a:cs typeface="Times New Roman" panose="02020603050405020304"/>
                        </a:rPr>
                        <a:t>战场</a:t>
                      </a:r>
                      <a:endParaRPr lang="zh-CN" sz="1800" kern="100" dirty="0">
                        <a:effectLst/>
                        <a:latin typeface="宋体" panose="02010600030101010101" pitchFamily="2" charset="-122"/>
                        <a:cs typeface="Courier New" panose="02070309020205020404"/>
                      </a:endParaRPr>
                    </a:p>
                    <a:p>
                      <a:pPr algn="just">
                        <a:lnSpc>
                          <a:spcPct val="150000"/>
                        </a:lnSpc>
                        <a:spcAft>
                          <a:spcPts val="0"/>
                        </a:spcAft>
                        <a:tabLst>
                          <a:tab pos="2340610" algn="l"/>
                        </a:tabLst>
                      </a:pPr>
                      <a:r>
                        <a:rPr lang="zh-CN" sz="1800" kern="100" dirty="0">
                          <a:effectLst/>
                          <a:latin typeface="Times New Roman" panose="02020603050405020304"/>
                          <a:ea typeface="华文细黑"/>
                          <a:cs typeface="Times New Roman" panose="02020603050405020304"/>
                        </a:rPr>
                        <a:t>项目　　</a:t>
                      </a:r>
                      <a:endParaRPr lang="zh-CN" sz="1800" kern="100" dirty="0">
                        <a:effectLst/>
                        <a:latin typeface="宋体" panose="02010600030101010101" pitchFamily="2" charset="-122"/>
                        <a:cs typeface="Courier New" panose="02070309020205020404"/>
                      </a:endParaRP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国民党正面战场</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中共敌后战场</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3013">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领导阶级</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340610" algn="l"/>
                        </a:tabLst>
                      </a:pPr>
                      <a:r>
                        <a:rPr lang="zh-CN" sz="1800" kern="100" dirty="0">
                          <a:effectLst/>
                          <a:latin typeface="Times New Roman" panose="02020603050405020304"/>
                          <a:ea typeface="华文细黑"/>
                          <a:cs typeface="Times New Roman" panose="02020603050405020304"/>
                        </a:rPr>
                        <a:t>蒋介石集团为代表的大地主大资产阶级</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中国共产党为代表的无产阶级</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3013">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阶级利益</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dirty="0">
                          <a:solidFill>
                            <a:srgbClr val="FF0000"/>
                          </a:solidFill>
                          <a:effectLst/>
                          <a:latin typeface="Times New Roman" panose="02020603050405020304"/>
                          <a:ea typeface="华文细黑"/>
                          <a:cs typeface="Times New Roman" panose="02020603050405020304"/>
                        </a:rPr>
                        <a:t>代表大地主大资产阶级利益</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solidFill>
                            <a:srgbClr val="FF0000"/>
                          </a:solidFill>
                          <a:effectLst/>
                          <a:latin typeface="Times New Roman" panose="02020603050405020304"/>
                          <a:ea typeface="华文细黑"/>
                          <a:cs typeface="Times New Roman" panose="02020603050405020304"/>
                        </a:rPr>
                        <a:t>代表中华民族的根本利益</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5793">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战场范围</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国民党统治区</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敌后抗日根据地</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3013">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路线</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340610" algn="l"/>
                        </a:tabLst>
                      </a:pPr>
                      <a:r>
                        <a:rPr lang="zh-CN" sz="1800" kern="100" dirty="0">
                          <a:solidFill>
                            <a:srgbClr val="FF0000"/>
                          </a:solidFill>
                          <a:effectLst/>
                          <a:latin typeface="Times New Roman" panose="02020603050405020304"/>
                          <a:ea typeface="华文细黑"/>
                          <a:cs typeface="Times New Roman" panose="02020603050405020304"/>
                        </a:rPr>
                        <a:t>只单纯依靠政府和军队的片面抗战路线</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dirty="0">
                          <a:solidFill>
                            <a:srgbClr val="FF0000"/>
                          </a:solidFill>
                          <a:effectLst/>
                          <a:latin typeface="Times New Roman" panose="02020603050405020304"/>
                          <a:ea typeface="华文细黑"/>
                          <a:cs typeface="Times New Roman" panose="02020603050405020304"/>
                        </a:rPr>
                        <a:t>依靠人民的全面抗战路线</a:t>
                      </a:r>
                    </a:p>
                  </a:txBody>
                  <a:tcPr marL="51439" marR="514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11114" y="42862"/>
          <a:ext cx="9121775" cy="2947988"/>
        </p:xfrm>
        <a:graphic>
          <a:graphicData uri="http://schemas.openxmlformats.org/drawingml/2006/table">
            <a:tbl>
              <a:tblPr/>
              <a:tblGrid>
                <a:gridCol w="1427480"/>
                <a:gridCol w="3896995"/>
                <a:gridCol w="3797300"/>
              </a:tblGrid>
              <a:tr h="428218">
                <a:tc>
                  <a:txBody>
                    <a:bodyPr/>
                    <a:lstStyle/>
                    <a:p>
                      <a:pPr algn="ctr">
                        <a:lnSpc>
                          <a:spcPct val="150000"/>
                        </a:lnSpc>
                        <a:spcAft>
                          <a:spcPts val="0"/>
                        </a:spcAft>
                        <a:tabLst>
                          <a:tab pos="2340610" algn="l"/>
                        </a:tabLst>
                      </a:pPr>
                      <a:r>
                        <a:rPr lang="zh-CN" sz="1800" kern="100" dirty="0">
                          <a:effectLst/>
                          <a:latin typeface="Times New Roman" panose="02020603050405020304"/>
                          <a:ea typeface="华文细黑"/>
                          <a:cs typeface="Times New Roman" panose="02020603050405020304"/>
                        </a:rPr>
                        <a:t>作战方式</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以阵地防御战为主的正规战</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独立自主的游击战</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34640">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战略地位</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340610" algn="l"/>
                        </a:tabLst>
                      </a:pPr>
                      <a:r>
                        <a:rPr lang="zh-CN" sz="1800" kern="100" dirty="0">
                          <a:solidFill>
                            <a:srgbClr val="FF0000"/>
                          </a:solidFill>
                          <a:effectLst/>
                          <a:latin typeface="Times New Roman" panose="02020603050405020304"/>
                          <a:ea typeface="华文细黑"/>
                          <a:cs typeface="Times New Roman" panose="02020603050405020304"/>
                        </a:rPr>
                        <a:t>在战略防御阶段起主导作用，是抗战主战场</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340610" algn="l"/>
                        </a:tabLst>
                      </a:pPr>
                      <a:r>
                        <a:rPr lang="zh-CN" sz="1800" kern="100" spc="100" baseline="0" dirty="0">
                          <a:solidFill>
                            <a:srgbClr val="FF0000"/>
                          </a:solidFill>
                          <a:effectLst/>
                          <a:latin typeface="Times New Roman" panose="02020603050405020304"/>
                          <a:ea typeface="华文细黑"/>
                          <a:cs typeface="Times New Roman" panose="02020603050405020304"/>
                        </a:rPr>
                        <a:t>抗战初期配合正面战场</a:t>
                      </a:r>
                      <a:r>
                        <a:rPr lang="zh-CN" sz="1800" kern="100" spc="100" baseline="0" dirty="0" smtClean="0">
                          <a:solidFill>
                            <a:srgbClr val="FF0000"/>
                          </a:solidFill>
                          <a:effectLst/>
                          <a:latin typeface="Times New Roman" panose="02020603050405020304"/>
                          <a:ea typeface="华文细黑"/>
                          <a:cs typeface="Times New Roman" panose="02020603050405020304"/>
                        </a:rPr>
                        <a:t>，</a:t>
                      </a:r>
                      <a:endParaRPr lang="en-US" altLang="zh-CN" sz="1800" kern="100" spc="100" baseline="0" dirty="0" smtClean="0">
                        <a:solidFill>
                          <a:srgbClr val="FF0000"/>
                        </a:solidFill>
                        <a:effectLst/>
                        <a:latin typeface="Times New Roman" panose="02020603050405020304"/>
                        <a:ea typeface="华文细黑"/>
                        <a:cs typeface="Times New Roman" panose="02020603050405020304"/>
                      </a:endParaRPr>
                    </a:p>
                    <a:p>
                      <a:pPr marL="71755" algn="l">
                        <a:lnSpc>
                          <a:spcPct val="150000"/>
                        </a:lnSpc>
                        <a:spcAft>
                          <a:spcPts val="0"/>
                        </a:spcAft>
                        <a:tabLst>
                          <a:tab pos="2340610" algn="l"/>
                        </a:tabLst>
                      </a:pPr>
                      <a:r>
                        <a:rPr lang="zh-CN" sz="1800" kern="100" baseline="0" dirty="0" smtClean="0">
                          <a:solidFill>
                            <a:srgbClr val="FF0000"/>
                          </a:solidFill>
                          <a:effectLst/>
                          <a:latin typeface="Times New Roman" panose="02020603050405020304"/>
                          <a:ea typeface="华文细黑"/>
                          <a:cs typeface="Times New Roman" panose="02020603050405020304"/>
                        </a:rPr>
                        <a:t>抗战</a:t>
                      </a:r>
                      <a:r>
                        <a:rPr lang="zh-CN" sz="1800" kern="100" baseline="0" dirty="0">
                          <a:solidFill>
                            <a:srgbClr val="FF0000"/>
                          </a:solidFill>
                          <a:effectLst/>
                          <a:latin typeface="Times New Roman" panose="02020603050405020304"/>
                          <a:ea typeface="华文细黑"/>
                          <a:cs typeface="Times New Roman" panose="02020603050405020304"/>
                        </a:rPr>
                        <a:t>后期成为抗战的主战场</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5130">
                <a:tc>
                  <a:txBody>
                    <a:bodyPr/>
                    <a:lstStyle/>
                    <a:p>
                      <a:pPr algn="ctr">
                        <a:lnSpc>
                          <a:spcPct val="150000"/>
                        </a:lnSpc>
                        <a:spcAft>
                          <a:spcPts val="0"/>
                        </a:spcAft>
                        <a:tabLst>
                          <a:tab pos="2340610" algn="l"/>
                        </a:tabLst>
                      </a:pPr>
                      <a:r>
                        <a:rPr lang="zh-CN" sz="1800" kern="100">
                          <a:effectLst/>
                          <a:latin typeface="Times New Roman" panose="02020603050405020304"/>
                          <a:ea typeface="华文细黑"/>
                          <a:cs typeface="Times New Roman" panose="02020603050405020304"/>
                        </a:rPr>
                        <a:t>联系</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tabLst>
                          <a:tab pos="2340610" algn="l"/>
                        </a:tabLst>
                      </a:pPr>
                      <a:r>
                        <a:rPr lang="zh-CN" sz="1800" kern="100" dirty="0">
                          <a:solidFill>
                            <a:srgbClr val="FF0000"/>
                          </a:solidFill>
                          <a:effectLst/>
                          <a:latin typeface="Times New Roman" panose="02020603050405020304"/>
                          <a:ea typeface="华文细黑"/>
                          <a:cs typeface="Times New Roman" panose="02020603050405020304"/>
                        </a:rPr>
                        <a:t>两个战场是相互依存、互相协同、互相配合的关系，都是全民族抗战的重要组成部分，都为中华民族的抗战作出了重要贡献，不应该割裂与对立起来</a:t>
                      </a:r>
                    </a:p>
                  </a:txBody>
                  <a:tcPr marL="51443" marR="514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r>
            </a:tbl>
          </a:graphicData>
        </a:graphic>
      </p:graphicFrame>
      <p:pic>
        <p:nvPicPr>
          <p:cNvPr id="195602" name="图片 2"/>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11114" y="3156347"/>
            <a:ext cx="9121775" cy="199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09" name="Picture 2" descr="图片1"/>
          <p:cNvPicPr>
            <a:picLocks noChangeAspect="1" noChangeArrowheads="1"/>
          </p:cNvPicPr>
          <p:nvPr/>
        </p:nvPicPr>
        <p:blipFill>
          <a:blip r:embed="rId3" cstate="email">
            <a:grayscl/>
            <a:extLst>
              <a:ext uri="{28A0092B-C50C-407E-A947-70E740481C1C}">
                <a14:useLocalDpi xmlns="" xmlns:a14="http://schemas.microsoft.com/office/drawing/2010/main"/>
              </a:ext>
            </a:extLst>
          </a:blip>
          <a:srcRect/>
          <a:stretch>
            <a:fillRect/>
          </a:stretch>
        </p:blipFill>
        <p:spPr bwMode="auto">
          <a:xfrm>
            <a:off x="-6350" y="0"/>
            <a:ext cx="9170988" cy="51673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70346" name="Freeform 10"/>
          <p:cNvSpPr/>
          <p:nvPr/>
        </p:nvSpPr>
        <p:spPr bwMode="auto">
          <a:xfrm>
            <a:off x="5580063" y="4658917"/>
            <a:ext cx="101600" cy="10715"/>
          </a:xfrm>
          <a:custGeom>
            <a:avLst/>
            <a:gdLst/>
            <a:ahLst/>
            <a:cxnLst>
              <a:cxn ang="0">
                <a:pos x="0" y="0"/>
              </a:cxn>
              <a:cxn ang="0">
                <a:pos x="64" y="9"/>
              </a:cxn>
            </a:cxnLst>
            <a:rect l="0" t="0" r="r" b="b"/>
            <a:pathLst>
              <a:path w="64" h="9">
                <a:moveTo>
                  <a:pt x="0" y="0"/>
                </a:moveTo>
                <a:cubicBezTo>
                  <a:pt x="21" y="3"/>
                  <a:pt x="64" y="9"/>
                  <a:pt x="64" y="9"/>
                </a:cubicBezTo>
              </a:path>
            </a:pathLst>
          </a:custGeom>
          <a:noFill/>
          <a:ln w="38100" cap="flat" cmpd="sng">
            <a:solidFill>
              <a:srgbClr val="FF0000"/>
            </a:solidFill>
            <a:prstDash val="solid"/>
            <a:round/>
          </a:ln>
          <a:effectLst/>
        </p:spPr>
        <p:txBody>
          <a:bodyPr anchor="ctr"/>
          <a:lstStyle/>
          <a:p>
            <a:pPr>
              <a:spcBef>
                <a:spcPct val="20000"/>
              </a:spcBef>
              <a:buFontTx/>
              <a:buNone/>
              <a:defRPr/>
            </a:pPr>
            <a:endParaRPr lang="zh-CN" altLang="en-US" sz="2800" b="1">
              <a:effectLst>
                <a:outerShdw blurRad="38100" dist="38100" dir="2700000" algn="tl">
                  <a:srgbClr val="000000">
                    <a:alpha val="43137"/>
                  </a:srgbClr>
                </a:outerShdw>
              </a:effectLst>
              <a:latin typeface="楷体" panose="02010609060101010101" charset="-122"/>
              <a:ea typeface="楷体" panose="02010609060101010101" charset="-122"/>
            </a:endParaRPr>
          </a:p>
        </p:txBody>
      </p:sp>
      <p:sp>
        <p:nvSpPr>
          <p:cNvPr id="270347" name="AutoShape 11"/>
          <p:cNvSpPr>
            <a:spLocks noChangeArrowheads="1"/>
          </p:cNvSpPr>
          <p:nvPr/>
        </p:nvSpPr>
        <p:spPr bwMode="auto">
          <a:xfrm>
            <a:off x="5715001" y="800101"/>
            <a:ext cx="2519363" cy="269081"/>
          </a:xfrm>
          <a:prstGeom prst="wedgeRectCallout">
            <a:avLst>
              <a:gd name="adj1" fmla="val 5894"/>
              <a:gd name="adj2" fmla="val 186282"/>
            </a:avLst>
          </a:prstGeom>
          <a:solidFill>
            <a:srgbClr val="000000">
              <a:alpha val="70000"/>
            </a:srgbClr>
          </a:solidFill>
          <a:ln w="9525" algn="ctr">
            <a:solidFill>
              <a:schemeClr val="tx1"/>
            </a:solidFill>
            <a:miter lim="800000"/>
          </a:ln>
          <a:effectLst/>
        </p:spPr>
        <p:txBody>
          <a:bodyPr anchor="ctr"/>
          <a:lstStyle/>
          <a:p>
            <a:pPr algn="ctr">
              <a:buFontTx/>
              <a:buNone/>
              <a:defRPr/>
            </a:pP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1931</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年九一八事变</a:t>
            </a:r>
          </a:p>
        </p:txBody>
      </p:sp>
      <p:sp>
        <p:nvSpPr>
          <p:cNvPr id="270348" name="AutoShape 12"/>
          <p:cNvSpPr>
            <a:spLocks noChangeArrowheads="1"/>
          </p:cNvSpPr>
          <p:nvPr/>
        </p:nvSpPr>
        <p:spPr bwMode="auto">
          <a:xfrm>
            <a:off x="5867401" y="2247901"/>
            <a:ext cx="2449513" cy="269081"/>
          </a:xfrm>
          <a:prstGeom prst="wedgeRectCallout">
            <a:avLst>
              <a:gd name="adj1" fmla="val 356"/>
              <a:gd name="adj2" fmla="val 250444"/>
            </a:avLst>
          </a:prstGeom>
          <a:solidFill>
            <a:schemeClr val="tx1">
              <a:alpha val="70000"/>
            </a:schemeClr>
          </a:solidFill>
          <a:ln w="9525" algn="ctr">
            <a:solidFill>
              <a:schemeClr val="tx1"/>
            </a:solidFill>
            <a:miter lim="800000"/>
          </a:ln>
          <a:effectLst/>
        </p:spPr>
        <p:txBody>
          <a:bodyPr anchor="ctr"/>
          <a:lstStyle/>
          <a:p>
            <a:pPr algn="ctr">
              <a:buFontTx/>
              <a:buNone/>
              <a:defRPr/>
            </a:pP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1932</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年一二八事变</a:t>
            </a:r>
          </a:p>
        </p:txBody>
      </p:sp>
      <p:sp>
        <p:nvSpPr>
          <p:cNvPr id="270349" name="AutoShape 13"/>
          <p:cNvSpPr>
            <a:spLocks noChangeArrowheads="1"/>
          </p:cNvSpPr>
          <p:nvPr/>
        </p:nvSpPr>
        <p:spPr bwMode="auto">
          <a:xfrm>
            <a:off x="7239000" y="2857501"/>
            <a:ext cx="1606550" cy="432197"/>
          </a:xfrm>
          <a:prstGeom prst="wedgeRectCallout">
            <a:avLst>
              <a:gd name="adj1" fmla="val -59389"/>
              <a:gd name="adj2" fmla="val 11157"/>
            </a:avLst>
          </a:prstGeom>
          <a:solidFill>
            <a:schemeClr val="tx1">
              <a:alpha val="70000"/>
            </a:schemeClr>
          </a:solidFill>
          <a:ln w="9525" algn="ctr">
            <a:solidFill>
              <a:schemeClr val="tx1"/>
            </a:solidFill>
            <a:miter lim="800000"/>
          </a:ln>
          <a:effectLst/>
        </p:spPr>
        <p:txBody>
          <a:bodyPr anchor="ctr"/>
          <a:lstStyle/>
          <a:p>
            <a:pPr algn="ctr">
              <a:buFontTx/>
              <a:buNone/>
              <a:defRPr/>
            </a:pP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1937</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年</a:t>
            </a:r>
          </a:p>
          <a:p>
            <a:pPr algn="ctr">
              <a:buFontTx/>
              <a:buNone/>
              <a:defRPr/>
            </a:pP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八一三事变</a:t>
            </a:r>
          </a:p>
        </p:txBody>
      </p:sp>
      <p:sp>
        <p:nvSpPr>
          <p:cNvPr id="270350" name="AutoShape 14"/>
          <p:cNvSpPr>
            <a:spLocks noChangeArrowheads="1"/>
          </p:cNvSpPr>
          <p:nvPr/>
        </p:nvSpPr>
        <p:spPr bwMode="auto">
          <a:xfrm>
            <a:off x="5791201" y="1428751"/>
            <a:ext cx="2447925" cy="270272"/>
          </a:xfrm>
          <a:prstGeom prst="wedgeRectCallout">
            <a:avLst>
              <a:gd name="adj1" fmla="val -31583"/>
              <a:gd name="adj2" fmla="val 153083"/>
            </a:avLst>
          </a:prstGeom>
          <a:solidFill>
            <a:schemeClr val="tx1">
              <a:alpha val="70000"/>
            </a:schemeClr>
          </a:solidFill>
          <a:ln w="9525" algn="ctr">
            <a:solidFill>
              <a:schemeClr val="tx1"/>
            </a:solidFill>
            <a:miter lim="800000"/>
          </a:ln>
          <a:effectLst/>
        </p:spPr>
        <p:txBody>
          <a:bodyPr anchor="ctr"/>
          <a:lstStyle/>
          <a:p>
            <a:pPr algn="ctr">
              <a:buFontTx/>
              <a:buNone/>
              <a:defRPr/>
            </a:pP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1937</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年七七事变</a:t>
            </a:r>
          </a:p>
        </p:txBody>
      </p:sp>
      <p:sp>
        <p:nvSpPr>
          <p:cNvPr id="270351" name="AutoShape 15"/>
          <p:cNvSpPr>
            <a:spLocks noChangeArrowheads="1"/>
          </p:cNvSpPr>
          <p:nvPr/>
        </p:nvSpPr>
        <p:spPr bwMode="auto">
          <a:xfrm>
            <a:off x="4211639" y="1869282"/>
            <a:ext cx="1296987" cy="540544"/>
          </a:xfrm>
          <a:prstGeom prst="wedgeRectCallout">
            <a:avLst>
              <a:gd name="adj1" fmla="val 94185"/>
              <a:gd name="adj2" fmla="val -2421"/>
            </a:avLst>
          </a:prstGeom>
          <a:solidFill>
            <a:schemeClr val="tx1">
              <a:alpha val="70000"/>
            </a:schemeClr>
          </a:solidFill>
          <a:ln w="9525" algn="ctr">
            <a:solidFill>
              <a:schemeClr val="tx1"/>
            </a:solidFill>
            <a:miter lim="800000"/>
          </a:ln>
          <a:effectLst/>
        </p:spPr>
        <p:txBody>
          <a:bodyPr anchor="ctr"/>
          <a:lstStyle/>
          <a:p>
            <a:pPr algn="ctr">
              <a:buFontTx/>
              <a:buNone/>
              <a:defRPr/>
            </a:pP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1935</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年</a:t>
            </a:r>
          </a:p>
          <a:p>
            <a:pPr algn="ctr">
              <a:buFontTx/>
              <a:buNone/>
              <a:defRPr/>
            </a:pP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华北事变</a:t>
            </a:r>
          </a:p>
        </p:txBody>
      </p:sp>
      <p:sp>
        <p:nvSpPr>
          <p:cNvPr id="270352" name="AutoShape 16"/>
          <p:cNvSpPr>
            <a:spLocks noChangeArrowheads="1"/>
          </p:cNvSpPr>
          <p:nvPr/>
        </p:nvSpPr>
        <p:spPr bwMode="auto">
          <a:xfrm>
            <a:off x="4419601" y="3314700"/>
            <a:ext cx="3889375" cy="702469"/>
          </a:xfrm>
          <a:prstGeom prst="upDownArrowCallout">
            <a:avLst>
              <a:gd name="adj1" fmla="val 0"/>
              <a:gd name="adj2" fmla="val 18417"/>
              <a:gd name="adj3" fmla="val 25000"/>
              <a:gd name="adj4" fmla="val 50000"/>
            </a:avLst>
          </a:prstGeom>
          <a:solidFill>
            <a:schemeClr val="tx1">
              <a:alpha val="70000"/>
            </a:schemeClr>
          </a:solidFill>
          <a:ln w="9525" algn="ctr">
            <a:solidFill>
              <a:schemeClr val="tx1"/>
            </a:solidFill>
            <a:miter lim="800000"/>
          </a:ln>
          <a:effectLst/>
        </p:spPr>
        <p:txBody>
          <a:bodyPr wrap="none" anchor="ctr"/>
          <a:lstStyle/>
          <a:p>
            <a:pPr algn="ctr">
              <a:buFontTx/>
              <a:buNone/>
              <a:defRPr/>
            </a:pP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1938</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年</a:t>
            </a:r>
            <a:r>
              <a:rPr lang="en-US" altLang="zh-CN" sz="2000" b="1">
                <a:solidFill>
                  <a:schemeClr val="bg1"/>
                </a:solidFill>
                <a:effectLst>
                  <a:outerShdw blurRad="38100" dist="38100" dir="2700000" algn="tl">
                    <a:srgbClr val="808080"/>
                  </a:outerShdw>
                </a:effectLst>
                <a:latin typeface="楷体" panose="02010609060101010101" charset="-122"/>
                <a:ea typeface="楷体" panose="02010609060101010101" charset="-122"/>
              </a:rPr>
              <a:t>10</a:t>
            </a:r>
            <a:r>
              <a:rPr lang="zh-CN" altLang="en-US" sz="2000" b="1">
                <a:solidFill>
                  <a:schemeClr val="bg1"/>
                </a:solidFill>
                <a:effectLst>
                  <a:outerShdw blurRad="38100" dist="38100" dir="2700000" algn="tl">
                    <a:srgbClr val="808080"/>
                  </a:outerShdw>
                </a:effectLst>
                <a:latin typeface="楷体" panose="02010609060101010101" charset="-122"/>
                <a:ea typeface="楷体" panose="02010609060101010101" charset="-122"/>
              </a:rPr>
              <a:t>月占领广州武汉</a:t>
            </a:r>
          </a:p>
        </p:txBody>
      </p:sp>
      <p:sp>
        <p:nvSpPr>
          <p:cNvPr id="196617" name="Text Box 17"/>
          <p:cNvSpPr txBox="1">
            <a:spLocks noChangeArrowheads="1"/>
          </p:cNvSpPr>
          <p:nvPr/>
        </p:nvSpPr>
        <p:spPr bwMode="auto">
          <a:xfrm>
            <a:off x="755651" y="681038"/>
            <a:ext cx="4537075"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spcBef>
                <a:spcPct val="50000"/>
              </a:spcBef>
            </a:pPr>
            <a:endParaRPr lang="zh-CN" altLang="zh-CN" sz="4400">
              <a:solidFill>
                <a:srgbClr val="FF0000"/>
              </a:solidFill>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270347"/>
                                        </p:tgtEl>
                                        <p:attrNameLst>
                                          <p:attrName>style.visibility</p:attrName>
                                        </p:attrNameLst>
                                      </p:cBhvr>
                                      <p:to>
                                        <p:strVal val="visible"/>
                                      </p:to>
                                    </p:set>
                                    <p:anim calcmode="lin" valueType="num">
                                      <p:cBhvr>
                                        <p:cTn id="7" dur="500" fill="hold"/>
                                        <p:tgtEl>
                                          <p:spTgt spid="270347"/>
                                        </p:tgtEl>
                                        <p:attrNameLst>
                                          <p:attrName>ppt_w</p:attrName>
                                        </p:attrNameLst>
                                      </p:cBhvr>
                                      <p:tavLst>
                                        <p:tav tm="0" fmla="#ppt_w*sin(2.5*pi*$)">
                                          <p:val>
                                            <p:fltVal val="0"/>
                                          </p:val>
                                        </p:tav>
                                        <p:tav tm="100000">
                                          <p:val>
                                            <p:fltVal val="1"/>
                                          </p:val>
                                        </p:tav>
                                      </p:tavLst>
                                    </p:anim>
                                    <p:anim calcmode="lin" valueType="num">
                                      <p:cBhvr>
                                        <p:cTn id="8" dur="500" fill="hold"/>
                                        <p:tgtEl>
                                          <p:spTgt spid="270347"/>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3" presetClass="entr" presetSubtype="16" fill="hold" grpId="0" nodeType="afterEffect">
                                  <p:stCondLst>
                                    <p:cond delay="0"/>
                                  </p:stCondLst>
                                  <p:childTnLst>
                                    <p:set>
                                      <p:cBhvr>
                                        <p:cTn id="11" dur="1" fill="hold">
                                          <p:stCondLst>
                                            <p:cond delay="0"/>
                                          </p:stCondLst>
                                        </p:cTn>
                                        <p:tgtEl>
                                          <p:spTgt spid="270348"/>
                                        </p:tgtEl>
                                        <p:attrNameLst>
                                          <p:attrName>style.visibility</p:attrName>
                                        </p:attrNameLst>
                                      </p:cBhvr>
                                      <p:to>
                                        <p:strVal val="visible"/>
                                      </p:to>
                                    </p:set>
                                    <p:animEffect transition="in" filter="plus(in)">
                                      <p:cBhvr>
                                        <p:cTn id="12" dur="500"/>
                                        <p:tgtEl>
                                          <p:spTgt spid="270348"/>
                                        </p:tgtEl>
                                      </p:cBhvr>
                                    </p:animEffect>
                                  </p:childTnLst>
                                </p:cTn>
                              </p:par>
                            </p:childTnLst>
                          </p:cTn>
                        </p:par>
                        <p:par>
                          <p:cTn id="13" fill="hold" nodeType="afterGroup">
                            <p:stCondLst>
                              <p:cond delay="1000"/>
                            </p:stCondLst>
                            <p:childTnLst>
                              <p:par>
                                <p:cTn id="14" presetID="20" presetClass="entr" presetSubtype="0" fill="hold" nodeType="afterEffect">
                                  <p:stCondLst>
                                    <p:cond delay="0"/>
                                  </p:stCondLst>
                                  <p:childTnLst>
                                    <p:set>
                                      <p:cBhvr>
                                        <p:cTn id="15" dur="1" fill="hold">
                                          <p:stCondLst>
                                            <p:cond delay="0"/>
                                          </p:stCondLst>
                                        </p:cTn>
                                        <p:tgtEl>
                                          <p:spTgt spid="270351"/>
                                        </p:tgtEl>
                                        <p:attrNameLst>
                                          <p:attrName>style.visibility</p:attrName>
                                        </p:attrNameLst>
                                      </p:cBhvr>
                                      <p:to>
                                        <p:strVal val="visible"/>
                                      </p:to>
                                    </p:set>
                                    <p:animEffect transition="in" filter="wedge">
                                      <p:cBhvr>
                                        <p:cTn id="16" dur="500"/>
                                        <p:tgtEl>
                                          <p:spTgt spid="270351"/>
                                        </p:tgtEl>
                                      </p:cBhvr>
                                    </p:animEffect>
                                  </p:childTnLst>
                                </p:cTn>
                              </p:par>
                            </p:childTnLst>
                          </p:cTn>
                        </p:par>
                        <p:par>
                          <p:cTn id="17" fill="hold" nodeType="afterGroup">
                            <p:stCondLst>
                              <p:cond delay="1500"/>
                            </p:stCondLst>
                            <p:childTnLst>
                              <p:par>
                                <p:cTn id="18" presetID="8" presetClass="entr" presetSubtype="16" fill="hold" grpId="0" nodeType="afterEffect">
                                  <p:stCondLst>
                                    <p:cond delay="0"/>
                                  </p:stCondLst>
                                  <p:childTnLst>
                                    <p:set>
                                      <p:cBhvr>
                                        <p:cTn id="19" dur="1" fill="hold">
                                          <p:stCondLst>
                                            <p:cond delay="0"/>
                                          </p:stCondLst>
                                        </p:cTn>
                                        <p:tgtEl>
                                          <p:spTgt spid="270350"/>
                                        </p:tgtEl>
                                        <p:attrNameLst>
                                          <p:attrName>style.visibility</p:attrName>
                                        </p:attrNameLst>
                                      </p:cBhvr>
                                      <p:to>
                                        <p:strVal val="visible"/>
                                      </p:to>
                                    </p:set>
                                    <p:animEffect transition="in" filter="diamond(in)">
                                      <p:cBhvr>
                                        <p:cTn id="20" dur="500"/>
                                        <p:tgtEl>
                                          <p:spTgt spid="270350"/>
                                        </p:tgtEl>
                                      </p:cBhvr>
                                    </p:animEffect>
                                  </p:childTnLst>
                                </p:cTn>
                              </p:par>
                            </p:childTnLst>
                          </p:cTn>
                        </p:par>
                        <p:par>
                          <p:cTn id="21" fill="hold" nodeType="afterGroup">
                            <p:stCondLst>
                              <p:cond delay="2000"/>
                            </p:stCondLst>
                            <p:childTnLst>
                              <p:par>
                                <p:cTn id="22" presetID="6" presetClass="entr" presetSubtype="16" fill="hold" grpId="0" nodeType="afterEffect">
                                  <p:stCondLst>
                                    <p:cond delay="0"/>
                                  </p:stCondLst>
                                  <p:childTnLst>
                                    <p:set>
                                      <p:cBhvr>
                                        <p:cTn id="23" dur="1" fill="hold">
                                          <p:stCondLst>
                                            <p:cond delay="0"/>
                                          </p:stCondLst>
                                        </p:cTn>
                                        <p:tgtEl>
                                          <p:spTgt spid="270349"/>
                                        </p:tgtEl>
                                        <p:attrNameLst>
                                          <p:attrName>style.visibility</p:attrName>
                                        </p:attrNameLst>
                                      </p:cBhvr>
                                      <p:to>
                                        <p:strVal val="visible"/>
                                      </p:to>
                                    </p:set>
                                    <p:animEffect transition="in" filter="circle(in)">
                                      <p:cBhvr>
                                        <p:cTn id="24" dur="500"/>
                                        <p:tgtEl>
                                          <p:spTgt spid="270349"/>
                                        </p:tgtEl>
                                      </p:cBhvr>
                                    </p:animEffect>
                                  </p:childTnLst>
                                </p:cTn>
                              </p:par>
                            </p:childTnLst>
                          </p:cTn>
                        </p:par>
                        <p:par>
                          <p:cTn id="25" fill="hold" nodeType="afterGroup">
                            <p:stCondLst>
                              <p:cond delay="2500"/>
                            </p:stCondLst>
                            <p:childTnLst>
                              <p:par>
                                <p:cTn id="26" presetID="23" presetClass="entr" presetSubtype="16" fill="hold" grpId="0" nodeType="afterEffect">
                                  <p:stCondLst>
                                    <p:cond delay="0"/>
                                  </p:stCondLst>
                                  <p:childTnLst>
                                    <p:set>
                                      <p:cBhvr>
                                        <p:cTn id="27" dur="1" fill="hold">
                                          <p:stCondLst>
                                            <p:cond delay="0"/>
                                          </p:stCondLst>
                                        </p:cTn>
                                        <p:tgtEl>
                                          <p:spTgt spid="270352"/>
                                        </p:tgtEl>
                                        <p:attrNameLst>
                                          <p:attrName>style.visibility</p:attrName>
                                        </p:attrNameLst>
                                      </p:cBhvr>
                                      <p:to>
                                        <p:strVal val="visible"/>
                                      </p:to>
                                    </p:set>
                                    <p:anim calcmode="lin" valueType="num">
                                      <p:cBhvr>
                                        <p:cTn id="28" dur="500" fill="hold"/>
                                        <p:tgtEl>
                                          <p:spTgt spid="270352"/>
                                        </p:tgtEl>
                                        <p:attrNameLst>
                                          <p:attrName>ppt_w</p:attrName>
                                        </p:attrNameLst>
                                      </p:cBhvr>
                                      <p:tavLst>
                                        <p:tav tm="0">
                                          <p:val>
                                            <p:fltVal val="0"/>
                                          </p:val>
                                        </p:tav>
                                        <p:tav tm="100000">
                                          <p:val>
                                            <p:strVal val="#ppt_w"/>
                                          </p:val>
                                        </p:tav>
                                      </p:tavLst>
                                    </p:anim>
                                    <p:anim calcmode="lin" valueType="num">
                                      <p:cBhvr>
                                        <p:cTn id="29" dur="500" fill="hold"/>
                                        <p:tgtEl>
                                          <p:spTgt spid="270352"/>
                                        </p:tgtEl>
                                        <p:attrNameLst>
                                          <p:attrName>ppt_h</p:attrName>
                                        </p:attrNameLst>
                                      </p:cBhvr>
                                      <p:tavLst>
                                        <p:tav tm="0">
                                          <p:val>
                                            <p:fltVal val="0"/>
                                          </p:val>
                                        </p:tav>
                                        <p:tav tm="100000">
                                          <p:val>
                                            <p:strVal val="#ppt_h"/>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mph" presetSubtype="2" fill="hold" nodeType="clickEffect">
                                  <p:stCondLst>
                                    <p:cond delay="0"/>
                                  </p:stCondLst>
                                  <p:childTnLst>
                                    <p:animClr clrSpc="rgb" dir="cw">
                                      <p:cBhvr override="childStyle">
                                        <p:cTn id="33" dur="2000" fill="hold"/>
                                        <p:tgtEl>
                                          <p:spTgt spid="270347"/>
                                        </p:tgtEl>
                                        <p:attrNameLst>
                                          <p:attrName>style.color</p:attrName>
                                        </p:attrNameLst>
                                      </p:cBhvr>
                                      <p:to>
                                        <a:srgbClr val="FF6600"/>
                                      </p:to>
                                    </p:animClr>
                                  </p:childTnLst>
                                </p:cTn>
                              </p:par>
                              <p:par>
                                <p:cTn id="34" presetID="3" presetClass="emph" presetSubtype="2" fill="hold" nodeType="withEffect">
                                  <p:stCondLst>
                                    <p:cond delay="0"/>
                                  </p:stCondLst>
                                  <p:childTnLst>
                                    <p:animClr clrSpc="rgb" dir="cw">
                                      <p:cBhvr override="childStyle">
                                        <p:cTn id="35" dur="2000" fill="hold"/>
                                        <p:tgtEl>
                                          <p:spTgt spid="270350"/>
                                        </p:tgtEl>
                                        <p:attrNameLst>
                                          <p:attrName>style.color</p:attrName>
                                        </p:attrNameLst>
                                      </p:cBhvr>
                                      <p:to>
                                        <a:srgbClr val="FF6600"/>
                                      </p:to>
                                    </p:animClr>
                                  </p:childTnLst>
                                </p:cTn>
                              </p:par>
                              <p:par>
                                <p:cTn id="36" presetID="3" presetClass="emph" presetSubtype="2" fill="hold" nodeType="withEffect">
                                  <p:stCondLst>
                                    <p:cond delay="0"/>
                                  </p:stCondLst>
                                  <p:childTnLst>
                                    <p:animClr clrSpc="rgb" dir="cw">
                                      <p:cBhvr override="childStyle">
                                        <p:cTn id="37" dur="2000" fill="hold"/>
                                        <p:tgtEl>
                                          <p:spTgt spid="270352"/>
                                        </p:tgtEl>
                                        <p:attrNameLst>
                                          <p:attrName>style.color</p:attrName>
                                        </p:attrNameLst>
                                      </p:cBhvr>
                                      <p:to>
                                        <a:srgbClr val="FF66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47" grpId="0" bldLvl="0" animBg="1"/>
      <p:bldP spid="270348" grpId="0" bldLvl="0" animBg="1"/>
      <p:bldP spid="270349" grpId="0" bldLvl="0" animBg="1"/>
      <p:bldP spid="270350" grpId="0" bldLvl="0" animBg="1"/>
      <p:bldP spid="27035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文本框 99"/>
          <p:cNvSpPr txBox="1">
            <a:spLocks noChangeArrowheads="1"/>
          </p:cNvSpPr>
          <p:nvPr/>
        </p:nvSpPr>
        <p:spPr bwMode="auto">
          <a:xfrm>
            <a:off x="-6350" y="619185"/>
            <a:ext cx="9156700" cy="45243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400" dirty="0">
                <a:solidFill>
                  <a:srgbClr val="000000"/>
                </a:solidFill>
                <a:latin typeface="宋体" pitchFamily="2" charset="-122"/>
                <a:ea typeface="宋体" pitchFamily="2" charset="-122"/>
              </a:rPr>
              <a:t>1. </a:t>
            </a:r>
            <a:r>
              <a:rPr lang="zh-CN" altLang="zh-CN" sz="2400" dirty="0">
                <a:solidFill>
                  <a:srgbClr val="000000"/>
                </a:solidFill>
                <a:ea typeface="宋体" pitchFamily="2" charset="-122"/>
              </a:rPr>
              <a:t>淞沪会战</a:t>
            </a:r>
            <a:r>
              <a:rPr lang="en-US" altLang="zh-CN" sz="2400" dirty="0">
                <a:solidFill>
                  <a:srgbClr val="000000"/>
                </a:solidFill>
                <a:latin typeface="宋体" pitchFamily="2" charset="-122"/>
                <a:ea typeface="宋体" pitchFamily="2" charset="-122"/>
              </a:rPr>
              <a:t>  </a:t>
            </a:r>
            <a:r>
              <a:rPr lang="zh-CN" altLang="zh-CN" sz="2400" dirty="0">
                <a:solidFill>
                  <a:srgbClr val="000000"/>
                </a:solidFill>
                <a:ea typeface="宋体" pitchFamily="2" charset="-122"/>
              </a:rPr>
              <a:t> 1937年8月13日—11月</a:t>
            </a:r>
          </a:p>
          <a:p>
            <a:r>
              <a:rPr lang="zh-CN" altLang="zh-CN" sz="2400" dirty="0">
                <a:solidFill>
                  <a:srgbClr val="000000"/>
                </a:solidFill>
                <a:ea typeface="宋体" pitchFamily="2" charset="-122"/>
              </a:rPr>
              <a:t>意义：粉碎日军</a:t>
            </a:r>
            <a:r>
              <a:rPr lang="zh-CN" altLang="zh-CN" sz="2400" dirty="0">
                <a:solidFill>
                  <a:srgbClr val="FF0000"/>
                </a:solidFill>
                <a:ea typeface="宋体" pitchFamily="2" charset="-122"/>
              </a:rPr>
              <a:t>三个月内灭亡中国</a:t>
            </a:r>
            <a:r>
              <a:rPr lang="zh-CN" altLang="zh-CN" sz="2400" dirty="0">
                <a:solidFill>
                  <a:srgbClr val="000000"/>
                </a:solidFill>
                <a:ea typeface="宋体" pitchFamily="2" charset="-122"/>
              </a:rPr>
              <a:t>的企图，为</a:t>
            </a:r>
            <a:r>
              <a:rPr lang="zh-CN" altLang="zh-CN" sz="2400" dirty="0">
                <a:solidFill>
                  <a:srgbClr val="FF0000"/>
                </a:solidFill>
                <a:ea typeface="宋体" pitchFamily="2" charset="-122"/>
              </a:rPr>
              <a:t>民族工业的内迁</a:t>
            </a:r>
            <a:r>
              <a:rPr lang="zh-CN" altLang="zh-CN" sz="2400" dirty="0">
                <a:solidFill>
                  <a:srgbClr val="000000"/>
                </a:solidFill>
                <a:ea typeface="宋体" pitchFamily="2" charset="-122"/>
              </a:rPr>
              <a:t>争取了时间。</a:t>
            </a:r>
            <a:r>
              <a:rPr lang="en-US" altLang="zh-CN" sz="2400" dirty="0">
                <a:solidFill>
                  <a:srgbClr val="000000"/>
                </a:solidFill>
                <a:latin typeface="宋体" pitchFamily="2" charset="-122"/>
                <a:ea typeface="宋体" pitchFamily="2" charset="-122"/>
              </a:rPr>
              <a:t>  </a:t>
            </a:r>
            <a:endParaRPr lang="zh-CN" altLang="zh-CN" sz="2400" dirty="0">
              <a:solidFill>
                <a:srgbClr val="000000"/>
              </a:solidFill>
              <a:ea typeface="宋体" pitchFamily="2" charset="-122"/>
            </a:endParaRPr>
          </a:p>
          <a:p>
            <a:r>
              <a:rPr lang="zh-CN" altLang="zh-CN" sz="2400" dirty="0">
                <a:solidFill>
                  <a:srgbClr val="000000"/>
                </a:solidFill>
                <a:ea typeface="宋体" pitchFamily="2" charset="-122"/>
              </a:rPr>
              <a:t>2. 忻口会战</a:t>
            </a:r>
            <a:r>
              <a:rPr lang="en-US" altLang="zh-CN" sz="2400" dirty="0">
                <a:solidFill>
                  <a:srgbClr val="000000"/>
                </a:solidFill>
                <a:latin typeface="宋体" pitchFamily="2" charset="-122"/>
                <a:ea typeface="宋体" pitchFamily="2" charset="-122"/>
              </a:rPr>
              <a:t>  </a:t>
            </a:r>
            <a:r>
              <a:rPr lang="zh-CN" altLang="zh-CN" sz="2400" dirty="0">
                <a:solidFill>
                  <a:srgbClr val="000000"/>
                </a:solidFill>
                <a:ea typeface="宋体" pitchFamily="2" charset="-122"/>
              </a:rPr>
              <a:t> 1937年9月，</a:t>
            </a:r>
            <a:r>
              <a:rPr lang="zh-CN" altLang="zh-CN" sz="2400" dirty="0">
                <a:solidFill>
                  <a:srgbClr val="FF0000"/>
                </a:solidFill>
                <a:ea typeface="宋体" pitchFamily="2" charset="-122"/>
              </a:rPr>
              <a:t>国共配合</a:t>
            </a:r>
            <a:r>
              <a:rPr lang="zh-CN" altLang="zh-CN" sz="2400" dirty="0">
                <a:solidFill>
                  <a:srgbClr val="000000"/>
                </a:solidFill>
                <a:ea typeface="宋体" pitchFamily="2" charset="-122"/>
              </a:rPr>
              <a:t>抗战</a:t>
            </a:r>
          </a:p>
          <a:p>
            <a:r>
              <a:rPr lang="zh-CN" altLang="zh-CN" sz="2400" dirty="0">
                <a:solidFill>
                  <a:srgbClr val="000000"/>
                </a:solidFill>
                <a:ea typeface="宋体" pitchFamily="2" charset="-122"/>
              </a:rPr>
              <a:t>地位：这是抗战初期华北战场规模最大、战斗最激烈的一次战役。</a:t>
            </a:r>
            <a:r>
              <a:rPr lang="zh-CN" altLang="zh-CN" sz="2400" dirty="0">
                <a:solidFill>
                  <a:srgbClr val="FF0000"/>
                </a:solidFill>
                <a:ea typeface="宋体" pitchFamily="2" charset="-122"/>
              </a:rPr>
              <a:t>平型关大捷，打破了日军不可战胜的神话。</a:t>
            </a:r>
            <a:endParaRPr lang="en-US" altLang="zh-CN" sz="2400" dirty="0">
              <a:solidFill>
                <a:srgbClr val="FF0000"/>
              </a:solidFill>
              <a:latin typeface="宋体" pitchFamily="2" charset="-122"/>
              <a:ea typeface="宋体" pitchFamily="2" charset="-122"/>
            </a:endParaRPr>
          </a:p>
          <a:p>
            <a:r>
              <a:rPr lang="en-US" altLang="zh-CN" sz="2400" dirty="0">
                <a:solidFill>
                  <a:srgbClr val="000000"/>
                </a:solidFill>
                <a:latin typeface="宋体" pitchFamily="2" charset="-122"/>
                <a:ea typeface="宋体" pitchFamily="2" charset="-122"/>
              </a:rPr>
              <a:t>3. </a:t>
            </a:r>
            <a:r>
              <a:rPr lang="zh-CN" altLang="zh-CN" sz="2400" dirty="0">
                <a:solidFill>
                  <a:srgbClr val="000000"/>
                </a:solidFill>
                <a:ea typeface="宋体" pitchFamily="2" charset="-122"/>
              </a:rPr>
              <a:t>徐州会战</a:t>
            </a:r>
            <a:r>
              <a:rPr lang="en-US" altLang="zh-CN" sz="2400" dirty="0">
                <a:solidFill>
                  <a:srgbClr val="000000"/>
                </a:solidFill>
                <a:latin typeface="宋体" pitchFamily="2" charset="-122"/>
                <a:ea typeface="宋体" pitchFamily="2" charset="-122"/>
              </a:rPr>
              <a:t>  </a:t>
            </a:r>
            <a:r>
              <a:rPr lang="zh-CN" altLang="zh-CN" sz="2400" dirty="0">
                <a:solidFill>
                  <a:srgbClr val="000000"/>
                </a:solidFill>
                <a:ea typeface="宋体" pitchFamily="2" charset="-122"/>
              </a:rPr>
              <a:t> 1938年1—5月  李宗仁指挥</a:t>
            </a:r>
          </a:p>
          <a:p>
            <a:r>
              <a:rPr lang="zh-CN" altLang="zh-CN" sz="2400" dirty="0">
                <a:solidFill>
                  <a:srgbClr val="000000"/>
                </a:solidFill>
                <a:ea typeface="宋体" pitchFamily="2" charset="-122"/>
              </a:rPr>
              <a:t>台儿庄大捷，</a:t>
            </a:r>
            <a:r>
              <a:rPr lang="zh-CN" altLang="zh-CN" sz="2400" dirty="0">
                <a:solidFill>
                  <a:srgbClr val="FF0000"/>
                </a:solidFill>
                <a:ea typeface="宋体" pitchFamily="2" charset="-122"/>
              </a:rPr>
              <a:t>是抗战以来中国军队正面战场取得最大胜利。</a:t>
            </a:r>
            <a:r>
              <a:rPr lang="en-US" altLang="zh-CN" sz="2400" dirty="0">
                <a:solidFill>
                  <a:srgbClr val="FF0000"/>
                </a:solidFill>
                <a:latin typeface="宋体" pitchFamily="2" charset="-122"/>
                <a:ea typeface="宋体" pitchFamily="2" charset="-122"/>
              </a:rPr>
              <a:t> </a:t>
            </a:r>
          </a:p>
          <a:p>
            <a:r>
              <a:rPr lang="en-US" altLang="zh-CN" sz="2400" dirty="0">
                <a:solidFill>
                  <a:srgbClr val="000000"/>
                </a:solidFill>
                <a:latin typeface="宋体" pitchFamily="2" charset="-122"/>
                <a:ea typeface="宋体" pitchFamily="2" charset="-122"/>
              </a:rPr>
              <a:t>4. </a:t>
            </a:r>
            <a:r>
              <a:rPr lang="zh-CN" altLang="zh-CN" sz="2400" dirty="0">
                <a:solidFill>
                  <a:srgbClr val="000000"/>
                </a:solidFill>
                <a:ea typeface="宋体" pitchFamily="2" charset="-122"/>
              </a:rPr>
              <a:t>武汉会战</a:t>
            </a:r>
            <a:r>
              <a:rPr lang="en-US" altLang="zh-CN" sz="2400" dirty="0">
                <a:solidFill>
                  <a:srgbClr val="000000"/>
                </a:solidFill>
                <a:latin typeface="宋体" pitchFamily="2" charset="-122"/>
                <a:ea typeface="宋体" pitchFamily="2" charset="-122"/>
              </a:rPr>
              <a:t>  </a:t>
            </a:r>
            <a:r>
              <a:rPr lang="zh-CN" altLang="zh-CN" sz="2400" dirty="0">
                <a:solidFill>
                  <a:srgbClr val="000000"/>
                </a:solidFill>
                <a:ea typeface="宋体" pitchFamily="2" charset="-122"/>
              </a:rPr>
              <a:t> 1938年6—10月</a:t>
            </a:r>
          </a:p>
          <a:p>
            <a:r>
              <a:rPr lang="zh-CN" altLang="zh-CN" sz="2400" dirty="0">
                <a:solidFill>
                  <a:srgbClr val="000000"/>
                </a:solidFill>
                <a:ea typeface="宋体" pitchFamily="2" charset="-122"/>
              </a:rPr>
              <a:t>地位：</a:t>
            </a:r>
            <a:r>
              <a:rPr lang="zh-CN" altLang="zh-CN" sz="2400" dirty="0">
                <a:solidFill>
                  <a:srgbClr val="FF0000"/>
                </a:solidFill>
                <a:ea typeface="宋体" pitchFamily="2" charset="-122"/>
              </a:rPr>
              <a:t>是抗战以来规模最大的一次战役。</a:t>
            </a:r>
            <a:r>
              <a:rPr lang="zh-CN" altLang="zh-CN" sz="2400" dirty="0">
                <a:solidFill>
                  <a:srgbClr val="000000"/>
                </a:solidFill>
                <a:ea typeface="宋体" pitchFamily="2" charset="-122"/>
              </a:rPr>
              <a:t>1938年10月，武汉、广州、失守后，抗战</a:t>
            </a:r>
            <a:r>
              <a:rPr lang="zh-CN" altLang="zh-CN" sz="2400" dirty="0">
                <a:solidFill>
                  <a:srgbClr val="FF0000"/>
                </a:solidFill>
                <a:ea typeface="宋体" pitchFamily="2" charset="-122"/>
              </a:rPr>
              <a:t>进入战略相持阶段。</a:t>
            </a:r>
            <a:r>
              <a:rPr lang="en-US" altLang="zh-CN" sz="2400" dirty="0">
                <a:solidFill>
                  <a:srgbClr val="FF0000"/>
                </a:solidFill>
                <a:latin typeface="宋体" pitchFamily="2" charset="-122"/>
                <a:ea typeface="宋体" pitchFamily="2" charset="-122"/>
              </a:rPr>
              <a:t> </a:t>
            </a:r>
            <a:r>
              <a:rPr lang="en-US" altLang="zh-CN" sz="2400" dirty="0">
                <a:solidFill>
                  <a:srgbClr val="000000"/>
                </a:solidFill>
                <a:latin typeface="宋体" pitchFamily="2" charset="-122"/>
                <a:ea typeface="宋体" pitchFamily="2" charset="-122"/>
              </a:rPr>
              <a:t> </a:t>
            </a:r>
            <a:endParaRPr lang="zh-CN" altLang="zh-CN" sz="2400" dirty="0">
              <a:solidFill>
                <a:srgbClr val="000000"/>
              </a:solidFill>
              <a:ea typeface="宋体" pitchFamily="2" charset="-122"/>
            </a:endParaRPr>
          </a:p>
          <a:p>
            <a:r>
              <a:rPr lang="zh-CN" altLang="zh-CN" sz="2400" dirty="0">
                <a:solidFill>
                  <a:srgbClr val="000000"/>
                </a:solidFill>
                <a:ea typeface="宋体" pitchFamily="2" charset="-122"/>
              </a:rPr>
              <a:t>5. 第三次长沙会战   1941年12月，最终取得胜利。</a:t>
            </a:r>
            <a:endParaRPr lang="zh-CN" altLang="en-US" sz="2400" dirty="0"/>
          </a:p>
        </p:txBody>
      </p:sp>
      <p:sp>
        <p:nvSpPr>
          <p:cNvPr id="198658" name="文本框 1"/>
          <p:cNvSpPr txBox="1">
            <a:spLocks noChangeArrowheads="1"/>
          </p:cNvSpPr>
          <p:nvPr/>
        </p:nvSpPr>
        <p:spPr bwMode="auto">
          <a:xfrm>
            <a:off x="0" y="55960"/>
            <a:ext cx="9150350"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4000" b="1" dirty="0">
                <a:solidFill>
                  <a:srgbClr val="FF0000"/>
                </a:solidFill>
                <a:latin typeface="黑体" pitchFamily="49" charset="-122"/>
                <a:ea typeface="黑体" pitchFamily="49" charset="-122"/>
              </a:rPr>
              <a:t>正面战场的抗战</a:t>
            </a:r>
            <a:r>
              <a:rPr lang="en-US" altLang="zh-CN" sz="4000" b="1" dirty="0">
                <a:solidFill>
                  <a:srgbClr val="FF0000"/>
                </a:solidFill>
                <a:latin typeface="黑体" pitchFamily="49" charset="-122"/>
                <a:ea typeface="黑体" pitchFamily="49" charset="-122"/>
              </a:rPr>
              <a:t> </a:t>
            </a:r>
            <a:r>
              <a:rPr lang="zh-CN" altLang="en-US" sz="4000" b="1" dirty="0">
                <a:solidFill>
                  <a:srgbClr val="FF0000"/>
                </a:solidFill>
                <a:latin typeface="黑体" pitchFamily="49" charset="-122"/>
                <a:ea typeface="黑体" pitchFamily="49" charset="-122"/>
              </a:rPr>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文本框 99"/>
          <p:cNvSpPr txBox="1">
            <a:spLocks noChangeArrowheads="1"/>
          </p:cNvSpPr>
          <p:nvPr/>
        </p:nvSpPr>
        <p:spPr bwMode="auto">
          <a:xfrm>
            <a:off x="-6350" y="517922"/>
            <a:ext cx="9156700"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800">
                <a:solidFill>
                  <a:srgbClr val="000000"/>
                </a:solidFill>
                <a:ea typeface="宋体" pitchFamily="2" charset="-122"/>
              </a:rPr>
              <a:t>淞沪会战</a:t>
            </a:r>
            <a:r>
              <a:rPr lang="en-US" altLang="zh-CN" sz="2800">
                <a:solidFill>
                  <a:srgbClr val="000000"/>
                </a:solidFill>
                <a:latin typeface="宋体" pitchFamily="2" charset="-122"/>
                <a:ea typeface="宋体" pitchFamily="2" charset="-122"/>
              </a:rPr>
              <a:t>  </a:t>
            </a:r>
            <a:r>
              <a:rPr lang="zh-CN" altLang="zh-CN" sz="2800">
                <a:solidFill>
                  <a:srgbClr val="000000"/>
                </a:solidFill>
                <a:ea typeface="宋体" pitchFamily="2" charset="-122"/>
              </a:rPr>
              <a:t> 1937年8月13日—11月</a:t>
            </a:r>
          </a:p>
          <a:p>
            <a:endParaRPr lang="zh-CN" altLang="en-US" sz="2800"/>
          </a:p>
        </p:txBody>
      </p:sp>
      <p:sp>
        <p:nvSpPr>
          <p:cNvPr id="199682" name="文本框 1"/>
          <p:cNvSpPr txBox="1">
            <a:spLocks noChangeArrowheads="1"/>
          </p:cNvSpPr>
          <p:nvPr/>
        </p:nvSpPr>
        <p:spPr bwMode="auto">
          <a:xfrm>
            <a:off x="0" y="55960"/>
            <a:ext cx="9150350"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4000" b="1">
                <a:solidFill>
                  <a:srgbClr val="FF0000"/>
                </a:solidFill>
                <a:latin typeface="黑体" pitchFamily="49" charset="-122"/>
                <a:ea typeface="黑体" pitchFamily="49" charset="-122"/>
              </a:rPr>
              <a:t>正面战场的抗战</a:t>
            </a:r>
            <a:r>
              <a:rPr lang="en-US" altLang="zh-CN" sz="4000" b="1">
                <a:solidFill>
                  <a:srgbClr val="FF0000"/>
                </a:solidFill>
                <a:latin typeface="黑体" pitchFamily="49" charset="-122"/>
                <a:ea typeface="黑体" pitchFamily="49" charset="-122"/>
              </a:rPr>
              <a:t> </a:t>
            </a:r>
            <a:r>
              <a:rPr lang="zh-CN" altLang="en-US" sz="4000" b="1">
                <a:solidFill>
                  <a:srgbClr val="FF0000"/>
                </a:solidFill>
                <a:latin typeface="黑体" pitchFamily="49" charset="-122"/>
                <a:ea typeface="黑体" pitchFamily="49" charset="-122"/>
              </a:rPr>
              <a:t>：</a:t>
            </a:r>
          </a:p>
        </p:txBody>
      </p:sp>
      <p:sp>
        <p:nvSpPr>
          <p:cNvPr id="199683" name="文本框 1"/>
          <p:cNvSpPr txBox="1">
            <a:spLocks noChangeArrowheads="1"/>
          </p:cNvSpPr>
          <p:nvPr/>
        </p:nvSpPr>
        <p:spPr bwMode="auto">
          <a:xfrm>
            <a:off x="0" y="1059657"/>
            <a:ext cx="9150350" cy="48936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a:latin typeface="仿宋" pitchFamily="49" charset="-122"/>
                <a:ea typeface="仿宋" pitchFamily="49" charset="-122"/>
              </a:rPr>
              <a:t>又称八一三战役，日本称为第二次上海事变，是中日双方在抗日战争中的第一场大型会战，也是整个中日战争中进行的规模最大、战斗最惨烈的一场战役。</a:t>
            </a:r>
          </a:p>
          <a:p>
            <a:r>
              <a:rPr lang="zh-CN" altLang="en-US" sz="2400">
                <a:latin typeface="仿宋" pitchFamily="49" charset="-122"/>
                <a:ea typeface="仿宋" pitchFamily="49" charset="-122"/>
              </a:rPr>
              <a:t>淞沪会战开始于1937年8月13日，是卢沟桥事变后，蒋介石为了把日军由北向南的入侵方向引导改变为由东向西，以利于长期作战，而在上海采取主动反击的战役。中日双方共有约100万军队投入战斗，战役本身持续了三个月，日军投入8个师团和2个旅团20万余人，宣布死伤4万余人;中国军队投入最精锐的中央教导总队及八十七师、八十八师及148个师和62个旅80余万人，自己统计死伤30万人。</a:t>
            </a:r>
          </a:p>
          <a:p>
            <a:r>
              <a:rPr lang="zh-CN" altLang="en-US" sz="2400">
                <a:latin typeface="仿宋" pitchFamily="49" charset="-122"/>
                <a:ea typeface="仿宋" pitchFamily="49" charset="-122"/>
              </a:rPr>
              <a:t>淞沪会战中日军因遭到国民党的顽强抵抗而损失惨重，这场战役对于中国而言，标志两国之间不宣而战、全面战争的真正开始，卢沟桥事变后的地区性冲突升级为全面战争，并</a:t>
            </a:r>
            <a:r>
              <a:rPr lang="zh-CN" altLang="en-US" sz="2400">
                <a:solidFill>
                  <a:srgbClr val="FF0000"/>
                </a:solidFill>
                <a:latin typeface="仿宋" pitchFamily="49" charset="-122"/>
                <a:ea typeface="仿宋" pitchFamily="49" charset="-122"/>
              </a:rPr>
              <a:t>彻底粉碎了日本"三个月灭亡中国"计划，</a:t>
            </a:r>
            <a:r>
              <a:rPr lang="zh-CN" altLang="zh-CN" sz="2400">
                <a:solidFill>
                  <a:srgbClr val="FF0000"/>
                </a:solidFill>
                <a:latin typeface="仿宋" pitchFamily="49" charset="-122"/>
                <a:ea typeface="仿宋" pitchFamily="49" charset="-122"/>
              </a:rPr>
              <a:t>为民族工业的内迁争取了时间。</a:t>
            </a:r>
            <a:r>
              <a:rPr lang="en-US" altLang="zh-CN" sz="2400">
                <a:solidFill>
                  <a:srgbClr val="FF0000"/>
                </a:solidFill>
                <a:latin typeface="仿宋" pitchFamily="49" charset="-122"/>
                <a:ea typeface="仿宋" pitchFamily="49" charset="-122"/>
              </a:rPr>
              <a:t>  </a:t>
            </a:r>
          </a:p>
        </p:txBody>
      </p:sp>
      <p:pic>
        <p:nvPicPr>
          <p:cNvPr id="3" name="图片 2"/>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1" y="0"/>
            <a:ext cx="9224963" cy="51423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文本框 99"/>
          <p:cNvSpPr txBox="1">
            <a:spLocks noChangeArrowheads="1"/>
          </p:cNvSpPr>
          <p:nvPr/>
        </p:nvSpPr>
        <p:spPr bwMode="auto">
          <a:xfrm>
            <a:off x="25726" y="517923"/>
            <a:ext cx="4478338" cy="23083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400" dirty="0">
                <a:solidFill>
                  <a:srgbClr val="000000"/>
                </a:solidFill>
                <a:ea typeface="宋体" pitchFamily="2" charset="-122"/>
              </a:rPr>
              <a:t>忻口会战</a:t>
            </a:r>
            <a:r>
              <a:rPr lang="en-US" altLang="zh-CN" sz="2400" dirty="0">
                <a:solidFill>
                  <a:srgbClr val="000000"/>
                </a:solidFill>
                <a:latin typeface="宋体" pitchFamily="2" charset="-122"/>
                <a:ea typeface="宋体" pitchFamily="2" charset="-122"/>
              </a:rPr>
              <a:t>  </a:t>
            </a:r>
            <a:r>
              <a:rPr lang="zh-CN" altLang="zh-CN" sz="2400" dirty="0">
                <a:solidFill>
                  <a:srgbClr val="000000"/>
                </a:solidFill>
                <a:ea typeface="宋体" pitchFamily="2" charset="-122"/>
              </a:rPr>
              <a:t> 1937年9月，</a:t>
            </a:r>
            <a:r>
              <a:rPr lang="zh-CN" altLang="zh-CN" sz="2400" dirty="0">
                <a:solidFill>
                  <a:srgbClr val="FF0000"/>
                </a:solidFill>
                <a:ea typeface="宋体" pitchFamily="2" charset="-122"/>
              </a:rPr>
              <a:t>国共配合</a:t>
            </a:r>
            <a:r>
              <a:rPr lang="zh-CN" altLang="zh-CN" sz="2400" dirty="0">
                <a:solidFill>
                  <a:srgbClr val="000000"/>
                </a:solidFill>
                <a:ea typeface="宋体" pitchFamily="2" charset="-122"/>
              </a:rPr>
              <a:t>抗战</a:t>
            </a:r>
          </a:p>
          <a:p>
            <a:r>
              <a:rPr lang="zh-CN" altLang="zh-CN" sz="2400" dirty="0">
                <a:solidFill>
                  <a:srgbClr val="000000"/>
                </a:solidFill>
                <a:ea typeface="宋体" pitchFamily="2" charset="-122"/>
              </a:rPr>
              <a:t>地位：抗战初期华北战场规模最大、战斗最激烈的一次战役。</a:t>
            </a:r>
            <a:r>
              <a:rPr lang="zh-CN" altLang="zh-CN" sz="2400" dirty="0">
                <a:solidFill>
                  <a:srgbClr val="FF0000"/>
                </a:solidFill>
                <a:ea typeface="宋体" pitchFamily="2" charset="-122"/>
              </a:rPr>
              <a:t>平型关大捷，打破了日军不可战胜的神话。</a:t>
            </a:r>
            <a:endParaRPr lang="zh-CN" altLang="en-US" sz="2400" dirty="0"/>
          </a:p>
        </p:txBody>
      </p:sp>
      <p:sp>
        <p:nvSpPr>
          <p:cNvPr id="200706" name="文本框 1"/>
          <p:cNvSpPr txBox="1">
            <a:spLocks noChangeArrowheads="1"/>
          </p:cNvSpPr>
          <p:nvPr/>
        </p:nvSpPr>
        <p:spPr bwMode="auto">
          <a:xfrm>
            <a:off x="0" y="55960"/>
            <a:ext cx="9150350"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3600" b="1" dirty="0">
                <a:solidFill>
                  <a:srgbClr val="FF0000"/>
                </a:solidFill>
                <a:latin typeface="黑体" pitchFamily="49" charset="-122"/>
                <a:ea typeface="黑体" pitchFamily="49" charset="-122"/>
              </a:rPr>
              <a:t>正面战场的抗战</a:t>
            </a:r>
            <a:r>
              <a:rPr lang="en-US" altLang="zh-CN" sz="3600" b="1" dirty="0">
                <a:solidFill>
                  <a:srgbClr val="FF0000"/>
                </a:solidFill>
                <a:latin typeface="黑体" pitchFamily="49" charset="-122"/>
                <a:ea typeface="黑体" pitchFamily="49" charset="-122"/>
              </a:rPr>
              <a:t> </a:t>
            </a:r>
            <a:r>
              <a:rPr lang="zh-CN" altLang="en-US" sz="3600" b="1" dirty="0">
                <a:solidFill>
                  <a:srgbClr val="FF0000"/>
                </a:solidFill>
                <a:latin typeface="黑体" pitchFamily="49" charset="-122"/>
                <a:ea typeface="黑体" pitchFamily="49" charset="-122"/>
              </a:rPr>
              <a:t>：</a:t>
            </a:r>
          </a:p>
        </p:txBody>
      </p:sp>
      <p:pic>
        <p:nvPicPr>
          <p:cNvPr id="200707" name="图片 1"/>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4471989" y="55960"/>
            <a:ext cx="4581525" cy="50256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文本框 2"/>
          <p:cNvSpPr txBox="1">
            <a:spLocks noChangeArrowheads="1"/>
          </p:cNvSpPr>
          <p:nvPr/>
        </p:nvSpPr>
        <p:spPr bwMode="auto">
          <a:xfrm>
            <a:off x="91608" y="2826307"/>
            <a:ext cx="4346575" cy="22467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000" dirty="0">
                <a:latin typeface="仿宋" pitchFamily="49" charset="-122"/>
                <a:ea typeface="仿宋" pitchFamily="49" charset="-122"/>
              </a:rPr>
              <a:t>国民党正面战场第二战区组织的一次以保卫太原为目的的大会战，这次会战从1937年10月13日--11月 8日，历时近一个月。会战中，</a:t>
            </a:r>
            <a:r>
              <a:rPr lang="zh-CN" altLang="en-US" sz="2000" dirty="0">
                <a:solidFill>
                  <a:srgbClr val="FF0000"/>
                </a:solidFill>
                <a:latin typeface="仿宋" pitchFamily="49" charset="-122"/>
                <a:ea typeface="仿宋" pitchFamily="49" charset="-122"/>
              </a:rPr>
              <a:t>共产党领导的八路军一一五师主力和一二九师一部先后取得了平型关大捷和夜袭阳明堡战斗的胜利，有力地配合了正面会战。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文本框 99"/>
          <p:cNvSpPr txBox="1">
            <a:spLocks noChangeArrowheads="1"/>
          </p:cNvSpPr>
          <p:nvPr/>
        </p:nvSpPr>
        <p:spPr bwMode="auto">
          <a:xfrm>
            <a:off x="-6350" y="517922"/>
            <a:ext cx="915670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400">
                <a:solidFill>
                  <a:srgbClr val="000000"/>
                </a:solidFill>
                <a:ea typeface="宋体" pitchFamily="2" charset="-122"/>
              </a:rPr>
              <a:t>徐州会战</a:t>
            </a:r>
            <a:r>
              <a:rPr lang="en-US" altLang="zh-CN" sz="2400">
                <a:solidFill>
                  <a:srgbClr val="000000"/>
                </a:solidFill>
                <a:latin typeface="宋体" pitchFamily="2" charset="-122"/>
                <a:ea typeface="宋体" pitchFamily="2" charset="-122"/>
              </a:rPr>
              <a:t>  </a:t>
            </a:r>
            <a:r>
              <a:rPr lang="zh-CN" altLang="zh-CN" sz="2400">
                <a:solidFill>
                  <a:srgbClr val="000000"/>
                </a:solidFill>
                <a:ea typeface="宋体" pitchFamily="2" charset="-122"/>
              </a:rPr>
              <a:t> 1938年1—5月  李宗仁指挥台儿庄大捷，</a:t>
            </a:r>
            <a:r>
              <a:rPr lang="zh-CN" altLang="zh-CN" sz="2400">
                <a:solidFill>
                  <a:srgbClr val="FF0000"/>
                </a:solidFill>
                <a:ea typeface="宋体" pitchFamily="2" charset="-122"/>
              </a:rPr>
              <a:t>是抗战以来中国军队正面战场取得最大胜利。</a:t>
            </a:r>
            <a:r>
              <a:rPr lang="en-US" altLang="zh-CN" sz="2400">
                <a:solidFill>
                  <a:srgbClr val="FF0000"/>
                </a:solidFill>
                <a:latin typeface="宋体" pitchFamily="2" charset="-122"/>
                <a:ea typeface="宋体" pitchFamily="2" charset="-122"/>
              </a:rPr>
              <a:t> </a:t>
            </a:r>
            <a:endParaRPr lang="zh-CN" altLang="en-US" sz="2400"/>
          </a:p>
        </p:txBody>
      </p:sp>
      <p:sp>
        <p:nvSpPr>
          <p:cNvPr id="201730" name="文本框 1"/>
          <p:cNvSpPr txBox="1">
            <a:spLocks noChangeArrowheads="1"/>
          </p:cNvSpPr>
          <p:nvPr/>
        </p:nvSpPr>
        <p:spPr bwMode="auto">
          <a:xfrm>
            <a:off x="0" y="55960"/>
            <a:ext cx="9150350"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4000" b="1">
                <a:solidFill>
                  <a:srgbClr val="FF0000"/>
                </a:solidFill>
                <a:latin typeface="黑体" pitchFamily="49" charset="-122"/>
                <a:ea typeface="黑体" pitchFamily="49" charset="-122"/>
              </a:rPr>
              <a:t>正面战场的抗战</a:t>
            </a:r>
            <a:r>
              <a:rPr lang="en-US" altLang="zh-CN" sz="4000" b="1">
                <a:solidFill>
                  <a:srgbClr val="FF0000"/>
                </a:solidFill>
                <a:latin typeface="黑体" pitchFamily="49" charset="-122"/>
                <a:ea typeface="黑体" pitchFamily="49" charset="-122"/>
              </a:rPr>
              <a:t> </a:t>
            </a:r>
            <a:r>
              <a:rPr lang="zh-CN" altLang="en-US" sz="4000" b="1">
                <a:solidFill>
                  <a:srgbClr val="FF0000"/>
                </a:solidFill>
                <a:latin typeface="黑体" pitchFamily="49" charset="-122"/>
                <a:ea typeface="黑体" pitchFamily="49" charset="-122"/>
              </a:rPr>
              <a:t>：</a:t>
            </a:r>
          </a:p>
        </p:txBody>
      </p:sp>
      <p:sp>
        <p:nvSpPr>
          <p:cNvPr id="2" name="文本框 1"/>
          <p:cNvSpPr txBox="1">
            <a:spLocks noChangeArrowheads="1"/>
          </p:cNvSpPr>
          <p:nvPr/>
        </p:nvSpPr>
        <p:spPr bwMode="auto">
          <a:xfrm>
            <a:off x="4311650" y="1301353"/>
            <a:ext cx="4838700" cy="37856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dirty="0">
                <a:latin typeface="仿宋" pitchFamily="49" charset="-122"/>
                <a:ea typeface="仿宋" pitchFamily="49" charset="-122"/>
              </a:rPr>
              <a:t>徐州会战是抗日战争时期中日双方在以江苏省徐州为中心的津浦(天津至浦口)、陇海(宝鸡至连云港)铁路地区进行的一次大规模防御战役，其中以1938年三四月间的台儿庄大战最为著名，因围歼日军一万余人，史称之为台儿庄大捷。</a:t>
            </a:r>
            <a:r>
              <a:rPr lang="zh-CN" altLang="en-US" sz="2400" dirty="0">
                <a:solidFill>
                  <a:srgbClr val="FF0000"/>
                </a:solidFill>
                <a:latin typeface="仿宋" pitchFamily="49" charset="-122"/>
                <a:ea typeface="仿宋" pitchFamily="49" charset="-122"/>
              </a:rPr>
              <a:t>徐州会战对日军给予了巨大的打击，迟滞了日军进攻的脚步，为中方部署武汉会战赢得时间。</a:t>
            </a:r>
          </a:p>
        </p:txBody>
      </p:sp>
      <p:pic>
        <p:nvPicPr>
          <p:cNvPr id="201732" name="图片 2"/>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401638" y="1294788"/>
            <a:ext cx="3589337" cy="37599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文本框 99"/>
          <p:cNvSpPr txBox="1">
            <a:spLocks noChangeArrowheads="1"/>
          </p:cNvSpPr>
          <p:nvPr/>
        </p:nvSpPr>
        <p:spPr bwMode="auto">
          <a:xfrm>
            <a:off x="-6350" y="517922"/>
            <a:ext cx="4133850" cy="26776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800">
                <a:solidFill>
                  <a:srgbClr val="000000"/>
                </a:solidFill>
                <a:ea typeface="宋体" pitchFamily="2" charset="-122"/>
              </a:rPr>
              <a:t>武汉会战</a:t>
            </a:r>
            <a:r>
              <a:rPr lang="en-US" altLang="zh-CN" sz="2800">
                <a:solidFill>
                  <a:srgbClr val="000000"/>
                </a:solidFill>
                <a:latin typeface="宋体" pitchFamily="2" charset="-122"/>
                <a:ea typeface="宋体" pitchFamily="2" charset="-122"/>
              </a:rPr>
              <a:t>  </a:t>
            </a:r>
            <a:r>
              <a:rPr lang="zh-CN" altLang="zh-CN" sz="2800">
                <a:solidFill>
                  <a:srgbClr val="000000"/>
                </a:solidFill>
                <a:ea typeface="宋体" pitchFamily="2" charset="-122"/>
              </a:rPr>
              <a:t> 1938年6—10月</a:t>
            </a:r>
          </a:p>
          <a:p>
            <a:r>
              <a:rPr lang="zh-CN" altLang="zh-CN" sz="2800">
                <a:solidFill>
                  <a:srgbClr val="000000"/>
                </a:solidFill>
                <a:ea typeface="宋体" pitchFamily="2" charset="-122"/>
              </a:rPr>
              <a:t>地位：</a:t>
            </a:r>
            <a:r>
              <a:rPr lang="zh-CN" altLang="zh-CN" sz="2800">
                <a:solidFill>
                  <a:srgbClr val="FF0000"/>
                </a:solidFill>
                <a:ea typeface="宋体" pitchFamily="2" charset="-122"/>
              </a:rPr>
              <a:t>是抗战以来规模最大的一次战役。</a:t>
            </a:r>
            <a:r>
              <a:rPr lang="zh-CN" altLang="zh-CN" sz="2800">
                <a:solidFill>
                  <a:srgbClr val="000000"/>
                </a:solidFill>
                <a:ea typeface="宋体" pitchFamily="2" charset="-122"/>
              </a:rPr>
              <a:t>1938年10月，武汉、广州、失守</a:t>
            </a:r>
            <a:r>
              <a:rPr lang="zh-CN" altLang="zh-CN" sz="2800">
                <a:solidFill>
                  <a:srgbClr val="FF0000"/>
                </a:solidFill>
                <a:ea typeface="宋体" pitchFamily="2" charset="-122"/>
              </a:rPr>
              <a:t>。</a:t>
            </a:r>
            <a:r>
              <a:rPr lang="en-US" altLang="zh-CN" sz="2800">
                <a:solidFill>
                  <a:srgbClr val="FF0000"/>
                </a:solidFill>
                <a:latin typeface="宋体" pitchFamily="2" charset="-122"/>
                <a:ea typeface="宋体" pitchFamily="2" charset="-122"/>
              </a:rPr>
              <a:t> </a:t>
            </a:r>
            <a:r>
              <a:rPr lang="en-US" altLang="zh-CN" sz="2800">
                <a:solidFill>
                  <a:srgbClr val="000000"/>
                </a:solidFill>
                <a:latin typeface="宋体" pitchFamily="2" charset="-122"/>
                <a:ea typeface="宋体" pitchFamily="2" charset="-122"/>
              </a:rPr>
              <a:t> </a:t>
            </a:r>
            <a:endParaRPr lang="zh-CN" altLang="en-US" sz="2800"/>
          </a:p>
        </p:txBody>
      </p:sp>
      <p:sp>
        <p:nvSpPr>
          <p:cNvPr id="202754" name="文本框 1"/>
          <p:cNvSpPr txBox="1">
            <a:spLocks noChangeArrowheads="1"/>
          </p:cNvSpPr>
          <p:nvPr/>
        </p:nvSpPr>
        <p:spPr bwMode="auto">
          <a:xfrm>
            <a:off x="0" y="55960"/>
            <a:ext cx="9150350"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4000" b="1">
                <a:solidFill>
                  <a:srgbClr val="FF0000"/>
                </a:solidFill>
                <a:latin typeface="黑体" pitchFamily="49" charset="-122"/>
                <a:ea typeface="黑体" pitchFamily="49" charset="-122"/>
              </a:rPr>
              <a:t>正面战场的抗战</a:t>
            </a:r>
            <a:r>
              <a:rPr lang="en-US" altLang="zh-CN" sz="4000" b="1">
                <a:solidFill>
                  <a:srgbClr val="FF0000"/>
                </a:solidFill>
                <a:latin typeface="黑体" pitchFamily="49" charset="-122"/>
                <a:ea typeface="黑体" pitchFamily="49" charset="-122"/>
              </a:rPr>
              <a:t> </a:t>
            </a:r>
            <a:r>
              <a:rPr lang="zh-CN" altLang="en-US" sz="4000" b="1">
                <a:solidFill>
                  <a:srgbClr val="FF0000"/>
                </a:solidFill>
                <a:latin typeface="黑体" pitchFamily="49" charset="-122"/>
                <a:ea typeface="黑体" pitchFamily="49" charset="-122"/>
              </a:rPr>
              <a:t>：</a:t>
            </a:r>
          </a:p>
        </p:txBody>
      </p:sp>
      <p:sp>
        <p:nvSpPr>
          <p:cNvPr id="202755" name="文本框 1"/>
          <p:cNvSpPr txBox="1">
            <a:spLocks noChangeArrowheads="1"/>
          </p:cNvSpPr>
          <p:nvPr/>
        </p:nvSpPr>
        <p:spPr bwMode="auto">
          <a:xfrm>
            <a:off x="-6350" y="2859882"/>
            <a:ext cx="9150350" cy="3046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a:latin typeface="仿宋" pitchFamily="49" charset="-122"/>
                <a:ea typeface="仿宋" pitchFamily="49" charset="-122"/>
              </a:rPr>
              <a:t>是抗日战争时期中国军队在武汉地区同日本侵略军展开的一场会战。中国第5、第9战区部队在武汉外围沿长江南北两岸展开，战场遍及安徽、河南、江西、湖北4省广大地区，是抗日战争战略防御阶段规模最大、时间最长、歼敌最多的一次战役 。中国军队浴血奋战，大小战斗数百次，以伤亡40余万的代价，毙伤日军25.7余万，大大消耗了日军的有生力量，日军虽然攻占了武汉，但其速战速决，逼迫国民政府屈服以结束战争的战略企图并未达到。</a:t>
            </a:r>
            <a:r>
              <a:rPr lang="zh-CN" altLang="en-US" sz="2400">
                <a:solidFill>
                  <a:srgbClr val="FF0000"/>
                </a:solidFill>
                <a:latin typeface="仿宋" pitchFamily="49" charset="-122"/>
                <a:ea typeface="仿宋" pitchFamily="49" charset="-122"/>
              </a:rPr>
              <a:t>此后，中国抗日战争进入战略相持阶段。</a:t>
            </a:r>
          </a:p>
        </p:txBody>
      </p:sp>
      <p:pic>
        <p:nvPicPr>
          <p:cNvPr id="3" name="图片 2"/>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4235450" y="55960"/>
            <a:ext cx="4737100" cy="2619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图片 3"/>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6350" y="-5954"/>
            <a:ext cx="9153525" cy="51494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文本框 99"/>
          <p:cNvSpPr txBox="1">
            <a:spLocks noChangeArrowheads="1"/>
          </p:cNvSpPr>
          <p:nvPr/>
        </p:nvSpPr>
        <p:spPr bwMode="auto">
          <a:xfrm>
            <a:off x="-6350" y="517923"/>
            <a:ext cx="91567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800">
                <a:solidFill>
                  <a:srgbClr val="000000"/>
                </a:solidFill>
                <a:ea typeface="宋体" pitchFamily="2" charset="-122"/>
              </a:rPr>
              <a:t> 第三次长沙会战   1941年12月，最终取得胜利。</a:t>
            </a:r>
            <a:endParaRPr lang="zh-CN" altLang="en-US" sz="2800"/>
          </a:p>
        </p:txBody>
      </p:sp>
      <p:sp>
        <p:nvSpPr>
          <p:cNvPr id="203778" name="文本框 1"/>
          <p:cNvSpPr txBox="1">
            <a:spLocks noChangeArrowheads="1"/>
          </p:cNvSpPr>
          <p:nvPr/>
        </p:nvSpPr>
        <p:spPr bwMode="auto">
          <a:xfrm>
            <a:off x="0" y="55960"/>
            <a:ext cx="9150350"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4000" b="1">
                <a:solidFill>
                  <a:srgbClr val="FF0000"/>
                </a:solidFill>
                <a:latin typeface="黑体" pitchFamily="49" charset="-122"/>
                <a:ea typeface="黑体" pitchFamily="49" charset="-122"/>
              </a:rPr>
              <a:t>正面战场的抗战</a:t>
            </a:r>
            <a:r>
              <a:rPr lang="en-US" altLang="zh-CN" sz="4000" b="1">
                <a:solidFill>
                  <a:srgbClr val="FF0000"/>
                </a:solidFill>
                <a:latin typeface="黑体" pitchFamily="49" charset="-122"/>
                <a:ea typeface="黑体" pitchFamily="49" charset="-122"/>
              </a:rPr>
              <a:t> </a:t>
            </a:r>
            <a:r>
              <a:rPr lang="zh-CN" altLang="en-US" sz="4000" b="1">
                <a:solidFill>
                  <a:srgbClr val="FF0000"/>
                </a:solidFill>
                <a:latin typeface="黑体" pitchFamily="49" charset="-122"/>
                <a:ea typeface="黑体" pitchFamily="49" charset="-122"/>
              </a:rPr>
              <a:t>：</a:t>
            </a:r>
          </a:p>
        </p:txBody>
      </p:sp>
      <p:sp>
        <p:nvSpPr>
          <p:cNvPr id="203779" name="文本框 1"/>
          <p:cNvSpPr txBox="1">
            <a:spLocks noChangeArrowheads="1"/>
          </p:cNvSpPr>
          <p:nvPr/>
        </p:nvSpPr>
        <p:spPr bwMode="auto">
          <a:xfrm>
            <a:off x="0" y="978694"/>
            <a:ext cx="9156700" cy="52629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a:latin typeface="仿宋" pitchFamily="49" charset="-122"/>
                <a:ea typeface="仿宋" pitchFamily="49" charset="-122"/>
              </a:rPr>
              <a:t>长沙会战是指发生在抗日战争1939年9月到1942年2月期间，中国军队与侵华日军在以长沙为中心的第九战区进行了3次大规模的激烈攻防战，也称为"长沙保卫战"。</a:t>
            </a:r>
          </a:p>
          <a:p>
            <a:r>
              <a:rPr lang="zh-CN" altLang="en-US" sz="2400">
                <a:latin typeface="仿宋" pitchFamily="49" charset="-122"/>
                <a:ea typeface="仿宋" pitchFamily="49" charset="-122"/>
              </a:rPr>
              <a:t>长沙三次会战，是抗日战争进入相持阶段以后，国民党正面战场抵抗日本帝国主义军队侵略，所取得的第一次重大胜利，是抗战爆发以来，中国军队第一次以武力迫使日军回到原战略态势的战役。</a:t>
            </a:r>
          </a:p>
          <a:p>
            <a:r>
              <a:rPr lang="zh-CN" altLang="en-US" sz="2400">
                <a:latin typeface="仿宋" pitchFamily="49" charset="-122"/>
                <a:ea typeface="仿宋" pitchFamily="49" charset="-122"/>
              </a:rPr>
              <a:t>长沙三次会战的胜利</a:t>
            </a:r>
            <a:r>
              <a:rPr lang="zh-CN" altLang="en-US" sz="2400">
                <a:solidFill>
                  <a:srgbClr val="FF0000"/>
                </a:solidFill>
                <a:latin typeface="仿宋" pitchFamily="49" charset="-122"/>
                <a:ea typeface="仿宋" pitchFamily="49" charset="-122"/>
              </a:rPr>
              <a:t>，沉重地打击了日本侵华军队，粉碎了日本消灭中国军队主力、"以战迫降"的战略目标，振奋了全国人民抗战胜利的信心 。有力地支援了世界反法西斯阵营的作战，极大地提高了中国在世界反法西斯阵营的地位 。有力地保卫了湖南广大地区和我国西南大后方的安全，稳定了湖南局势，并使之成为支持全国长期抗战的重要基地 。</a:t>
            </a:r>
          </a:p>
          <a:p>
            <a:r>
              <a:rPr lang="zh-CN" altLang="en-US" sz="2400">
                <a:latin typeface="仿宋" pitchFamily="49" charset="-122"/>
                <a:ea typeface="仿宋" pitchFamily="49" charset="-122"/>
              </a:rPr>
              <a:t>据统计，三次长沙会战，中国军队阵亡、受伤和失踪的将士达93944人 ，歼灭日军共计11万余人。</a:t>
            </a:r>
          </a:p>
        </p:txBody>
      </p:sp>
      <p:pic>
        <p:nvPicPr>
          <p:cNvPr id="3" name="图片 2"/>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6350" y="-41672"/>
            <a:ext cx="9163050" cy="51637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1" name="图片 1"/>
          <p:cNvPicPr>
            <a:picLocks noChangeAspect="1" noChangeArrowheads="1"/>
          </p:cNvPicPr>
          <p:nvPr/>
        </p:nvPicPr>
        <p:blipFill>
          <a:blip r:embed="rId2" cstate="print">
            <a:grayscl/>
            <a:extLst>
              <a:ext uri="{28A0092B-C50C-407E-A947-70E740481C1C}">
                <a14:useLocalDpi xmlns="" xmlns:a14="http://schemas.microsoft.com/office/drawing/2010/main"/>
              </a:ext>
            </a:extLst>
          </a:blip>
          <a:srcRect/>
          <a:stretch>
            <a:fillRect/>
          </a:stretch>
        </p:blipFill>
        <p:spPr bwMode="auto">
          <a:xfrm>
            <a:off x="247650" y="304800"/>
            <a:ext cx="8650288" cy="43791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25" name="图片 2"/>
          <p:cNvPicPr>
            <a:picLocks noChangeAspect="1" noChangeArrowheads="1"/>
          </p:cNvPicPr>
          <p:nvPr/>
        </p:nvPicPr>
        <p:blipFill>
          <a:blip r:embed="rId2" cstate="email">
            <a:grayscl/>
            <a:extLst>
              <a:ext uri="{28A0092B-C50C-407E-A947-70E740481C1C}">
                <a14:useLocalDpi xmlns="" xmlns:a14="http://schemas.microsoft.com/office/drawing/2010/main"/>
              </a:ext>
            </a:extLst>
          </a:blip>
          <a:srcRect/>
          <a:stretch>
            <a:fillRect/>
          </a:stretch>
        </p:blipFill>
        <p:spPr bwMode="auto">
          <a:xfrm>
            <a:off x="4986339" y="158354"/>
            <a:ext cx="4008437" cy="47541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826" name="图片 3"/>
          <p:cNvPicPr>
            <a:picLocks noChangeAspect="1" noChangeArrowheads="1"/>
          </p:cNvPicPr>
          <p:nvPr/>
        </p:nvPicPr>
        <p:blipFill>
          <a:blip r:embed="rId3" cstate="email">
            <a:grayscl/>
            <a:extLst>
              <a:ext uri="{28A0092B-C50C-407E-A947-70E740481C1C}">
                <a14:useLocalDpi xmlns="" xmlns:a14="http://schemas.microsoft.com/office/drawing/2010/main"/>
              </a:ext>
            </a:extLst>
          </a:blip>
          <a:srcRect/>
          <a:stretch>
            <a:fillRect/>
          </a:stretch>
        </p:blipFill>
        <p:spPr bwMode="auto">
          <a:xfrm>
            <a:off x="63501" y="114300"/>
            <a:ext cx="4772025" cy="4810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49" name="图片 1"/>
          <p:cNvPicPr>
            <a:picLocks noChangeAspect="1" noChangeArrowheads="1"/>
          </p:cNvPicPr>
          <p:nvPr/>
        </p:nvPicPr>
        <p:blipFill>
          <a:blip r:embed="rId2" cstate="email">
            <a:extLst>
              <a:ext uri="{28A0092B-C50C-407E-A947-70E740481C1C}">
                <a14:useLocalDpi xmlns="" xmlns:a14="http://schemas.microsoft.com/office/drawing/2010/main"/>
              </a:ext>
            </a:extLst>
          </a:blip>
          <a:srcRect/>
          <a:stretch>
            <a:fillRect/>
          </a:stretch>
        </p:blipFill>
        <p:spPr bwMode="auto">
          <a:xfrm>
            <a:off x="-9525" y="7144"/>
            <a:ext cx="9137650" cy="49006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6850" name="文本框 2"/>
          <p:cNvSpPr txBox="1">
            <a:spLocks noChangeArrowheads="1"/>
          </p:cNvSpPr>
          <p:nvPr/>
        </p:nvSpPr>
        <p:spPr bwMode="auto">
          <a:xfrm>
            <a:off x="1993900" y="72629"/>
            <a:ext cx="5130800"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4000" b="1">
                <a:latin typeface="黑体" pitchFamily="49" charset="-122"/>
                <a:ea typeface="黑体" pitchFamily="49" charset="-122"/>
              </a:rPr>
              <a:t>忠义之士，彪炳千秋！</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3" name="图片 1"/>
          <p:cNvPicPr>
            <a:picLocks noChangeAspect="1" noChangeArrowheads="1"/>
          </p:cNvPicPr>
          <p:nvPr/>
        </p:nvPicPr>
        <p:blipFill>
          <a:blip r:embed="rId2" cstate="email">
            <a:lum bright="18000"/>
            <a:grayscl/>
            <a:extLst>
              <a:ext uri="{28A0092B-C50C-407E-A947-70E740481C1C}">
                <a14:useLocalDpi xmlns="" xmlns:a14="http://schemas.microsoft.com/office/drawing/2010/main"/>
              </a:ext>
            </a:extLst>
          </a:blip>
          <a:srcRect l="1855" t="2444"/>
          <a:stretch>
            <a:fillRect/>
          </a:stretch>
        </p:blipFill>
        <p:spPr bwMode="auto">
          <a:xfrm>
            <a:off x="-22225" y="0"/>
            <a:ext cx="9164638" cy="51387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8897" name="图片 1"/>
          <p:cNvPicPr>
            <a:picLocks noChangeAspect="1" noChangeArrowheads="1"/>
          </p:cNvPicPr>
          <p:nvPr/>
        </p:nvPicPr>
        <p:blipFill>
          <a:blip r:embed="rId3" cstate="print">
            <a:lum bright="72000"/>
            <a:extLst>
              <a:ext uri="{28A0092B-C50C-407E-A947-70E740481C1C}">
                <a14:useLocalDpi xmlns="" xmlns:a14="http://schemas.microsoft.com/office/drawing/2010/main"/>
              </a:ext>
            </a:extLst>
          </a:blip>
          <a:srcRect/>
          <a:stretch>
            <a:fillRect/>
          </a:stretch>
        </p:blipFill>
        <p:spPr bwMode="auto">
          <a:xfrm>
            <a:off x="6350" y="7144"/>
            <a:ext cx="9131300" cy="51280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8898" name="文本框 17409"/>
          <p:cNvSpPr txBox="1">
            <a:spLocks noChangeArrowheads="1"/>
          </p:cNvSpPr>
          <p:nvPr/>
        </p:nvSpPr>
        <p:spPr bwMode="auto">
          <a:xfrm>
            <a:off x="250825" y="1103710"/>
            <a:ext cx="2743200"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4400">
                <a:latin typeface="隶书" pitchFamily="49" charset="-122"/>
              </a:rPr>
              <a:t>国民党</a:t>
            </a:r>
            <a:endParaRPr lang="zh-CN" altLang="en-US" sz="2800" b="1">
              <a:latin typeface="隶书" pitchFamily="49" charset="-122"/>
            </a:endParaRPr>
          </a:p>
        </p:txBody>
      </p:sp>
      <p:sp>
        <p:nvSpPr>
          <p:cNvPr id="17411" name="文本框 17410"/>
          <p:cNvSpPr txBox="1">
            <a:spLocks noChangeArrowheads="1"/>
          </p:cNvSpPr>
          <p:nvPr/>
        </p:nvSpPr>
        <p:spPr bwMode="auto">
          <a:xfrm>
            <a:off x="2771775" y="1006079"/>
            <a:ext cx="26670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片面抗战路线</a:t>
            </a:r>
          </a:p>
        </p:txBody>
      </p:sp>
      <p:sp>
        <p:nvSpPr>
          <p:cNvPr id="17412" name="文本框 17411"/>
          <p:cNvSpPr txBox="1">
            <a:spLocks noChangeArrowheads="1"/>
          </p:cNvSpPr>
          <p:nvPr/>
        </p:nvSpPr>
        <p:spPr bwMode="auto">
          <a:xfrm>
            <a:off x="2700338" y="1491854"/>
            <a:ext cx="45720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正面战场：较积极组织抗战</a:t>
            </a:r>
          </a:p>
        </p:txBody>
      </p:sp>
      <p:sp>
        <p:nvSpPr>
          <p:cNvPr id="17413" name="文本框 17412"/>
          <p:cNvSpPr txBox="1">
            <a:spLocks noChangeArrowheads="1"/>
          </p:cNvSpPr>
          <p:nvPr/>
        </p:nvSpPr>
        <p:spPr bwMode="auto">
          <a:xfrm>
            <a:off x="2771775" y="1977629"/>
            <a:ext cx="41148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结果：节节败退</a:t>
            </a:r>
          </a:p>
        </p:txBody>
      </p:sp>
      <p:sp>
        <p:nvSpPr>
          <p:cNvPr id="208902" name="文本框 17413"/>
          <p:cNvSpPr txBox="1">
            <a:spLocks noChangeArrowheads="1"/>
          </p:cNvSpPr>
          <p:nvPr/>
        </p:nvSpPr>
        <p:spPr bwMode="auto">
          <a:xfrm>
            <a:off x="274638" y="3637360"/>
            <a:ext cx="2209800"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4400">
                <a:latin typeface="隶书" pitchFamily="49" charset="-122"/>
              </a:rPr>
              <a:t>共产党</a:t>
            </a:r>
            <a:endParaRPr lang="zh-CN" altLang="en-US" sz="4400" b="1">
              <a:latin typeface="隶书" pitchFamily="49" charset="-122"/>
            </a:endParaRPr>
          </a:p>
        </p:txBody>
      </p:sp>
      <p:sp>
        <p:nvSpPr>
          <p:cNvPr id="17415" name="文本框 17414"/>
          <p:cNvSpPr txBox="1">
            <a:spLocks noChangeArrowheads="1"/>
          </p:cNvSpPr>
          <p:nvPr/>
        </p:nvSpPr>
        <p:spPr bwMode="auto">
          <a:xfrm>
            <a:off x="2700338" y="3057525"/>
            <a:ext cx="30480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全面抗战路线</a:t>
            </a:r>
          </a:p>
        </p:txBody>
      </p:sp>
      <p:sp>
        <p:nvSpPr>
          <p:cNvPr id="17416" name="文本框 17415"/>
          <p:cNvSpPr txBox="1">
            <a:spLocks noChangeArrowheads="1"/>
          </p:cNvSpPr>
          <p:nvPr/>
        </p:nvSpPr>
        <p:spPr bwMode="auto">
          <a:xfrm>
            <a:off x="2700338" y="4354116"/>
            <a:ext cx="457200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战果：抗击、 严重威胁</a:t>
            </a:r>
          </a:p>
        </p:txBody>
      </p:sp>
      <p:sp>
        <p:nvSpPr>
          <p:cNvPr id="17417" name="左大括号 17416"/>
          <p:cNvSpPr>
            <a:spLocks/>
          </p:cNvSpPr>
          <p:nvPr/>
        </p:nvSpPr>
        <p:spPr bwMode="auto">
          <a:xfrm>
            <a:off x="2484439" y="3274219"/>
            <a:ext cx="73025" cy="1296591"/>
          </a:xfrm>
          <a:prstGeom prst="leftBrace">
            <a:avLst>
              <a:gd name="adj1" fmla="val 192789"/>
              <a:gd name="adj2" fmla="val 50000"/>
            </a:avLst>
          </a:prstGeom>
          <a:noFill/>
          <a:ln w="317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a:lstStyle/>
          <a:p>
            <a:endParaRPr lang="zh-CN" altLang="en-US"/>
          </a:p>
        </p:txBody>
      </p:sp>
      <p:sp>
        <p:nvSpPr>
          <p:cNvPr id="17418" name="左大括号 17417"/>
          <p:cNvSpPr>
            <a:spLocks/>
          </p:cNvSpPr>
          <p:nvPr/>
        </p:nvSpPr>
        <p:spPr bwMode="auto">
          <a:xfrm>
            <a:off x="2555875" y="1059656"/>
            <a:ext cx="69850" cy="1257300"/>
          </a:xfrm>
          <a:prstGeom prst="leftBrace">
            <a:avLst>
              <a:gd name="adj1" fmla="val 200000"/>
              <a:gd name="adj2" fmla="val 50000"/>
            </a:avLst>
          </a:prstGeom>
          <a:noFill/>
          <a:ln w="3175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a:endParaRPr lang="zh-CN" altLang="zh-CN"/>
          </a:p>
        </p:txBody>
      </p:sp>
      <p:grpSp>
        <p:nvGrpSpPr>
          <p:cNvPr id="3" name="组合 17418"/>
          <p:cNvGrpSpPr>
            <a:grpSpLocks/>
          </p:cNvGrpSpPr>
          <p:nvPr/>
        </p:nvGrpSpPr>
        <p:grpSpPr bwMode="auto">
          <a:xfrm>
            <a:off x="2700338" y="3606404"/>
            <a:ext cx="6157912" cy="1600199"/>
            <a:chOff x="0" y="7"/>
            <a:chExt cx="3068" cy="1344"/>
          </a:xfrm>
        </p:grpSpPr>
        <p:sp>
          <p:nvSpPr>
            <p:cNvPr id="208908" name="文本框 17419"/>
            <p:cNvSpPr txBox="1">
              <a:spLocks noChangeArrowheads="1"/>
            </p:cNvSpPr>
            <p:nvPr/>
          </p:nvSpPr>
          <p:spPr bwMode="auto">
            <a:xfrm>
              <a:off x="0" y="7"/>
              <a:ext cx="3068" cy="13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敌后战场：开展游击战争，建立抗日根据地</a:t>
              </a:r>
            </a:p>
            <a:p>
              <a:pPr>
                <a:spcBef>
                  <a:spcPct val="50000"/>
                </a:spcBef>
              </a:pPr>
              <a:endParaRPr lang="zh-CN" altLang="en-US" sz="2800" b="1">
                <a:latin typeface="隶书" pitchFamily="49" charset="-122"/>
              </a:endParaRPr>
            </a:p>
          </p:txBody>
        </p:sp>
        <p:sp>
          <p:nvSpPr>
            <p:cNvPr id="208909" name="文本框 17420"/>
            <p:cNvSpPr txBox="1">
              <a:spLocks noChangeArrowheads="1"/>
            </p:cNvSpPr>
            <p:nvPr/>
          </p:nvSpPr>
          <p:spPr bwMode="auto">
            <a:xfrm>
              <a:off x="1200" y="336"/>
              <a:ext cx="1691" cy="3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endParaRPr lang="zh-CN" altLang="en-US" sz="2400">
                <a:latin typeface="Times New Roman" pitchFamily="18" charset="0"/>
              </a:endParaRPr>
            </a:p>
          </p:txBody>
        </p:sp>
      </p:grpSp>
      <p:sp>
        <p:nvSpPr>
          <p:cNvPr id="208910" name="文本框 17423"/>
          <p:cNvSpPr txBox="1">
            <a:spLocks noChangeArrowheads="1"/>
          </p:cNvSpPr>
          <p:nvPr/>
        </p:nvSpPr>
        <p:spPr bwMode="auto">
          <a:xfrm>
            <a:off x="250825" y="411957"/>
            <a:ext cx="2736850"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latin typeface="隶书" pitchFamily="49" charset="-122"/>
              </a:rPr>
              <a:t>两个战场：</a:t>
            </a:r>
          </a:p>
        </p:txBody>
      </p:sp>
      <p:sp>
        <p:nvSpPr>
          <p:cNvPr id="17425" name="文本框 17424"/>
          <p:cNvSpPr txBox="1">
            <a:spLocks noChangeArrowheads="1"/>
          </p:cNvSpPr>
          <p:nvPr/>
        </p:nvSpPr>
        <p:spPr bwMode="auto">
          <a:xfrm>
            <a:off x="2268539" y="411957"/>
            <a:ext cx="6588125"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a:t>国土大面积丧失，进入战略相持阶段。</a:t>
            </a:r>
          </a:p>
        </p:txBody>
      </p:sp>
      <p:pic>
        <p:nvPicPr>
          <p:cNvPr id="208912" name="图片 3"/>
          <p:cNvPicPr>
            <a:picLocks noChangeAspect="1" noChangeArrowheads="1"/>
          </p:cNvPicPr>
          <p:nvPr/>
        </p:nvPicPr>
        <p:blipFill>
          <a:blip r:embed="rId4" cstate="email">
            <a:grayscl/>
            <a:extLst>
              <a:ext uri="{28A0092B-C50C-407E-A947-70E740481C1C}">
                <a14:useLocalDpi xmlns="" xmlns:a14="http://schemas.microsoft.com/office/drawing/2010/main"/>
              </a:ext>
            </a:extLst>
          </a:blip>
          <a:srcRect/>
          <a:stretch>
            <a:fillRect/>
          </a:stretch>
        </p:blipFill>
        <p:spPr bwMode="auto">
          <a:xfrm>
            <a:off x="371476" y="1710929"/>
            <a:ext cx="1738313" cy="17359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slide(fromLeft)">
                                      <p:cBhvr>
                                        <p:cTn id="7" dur="500"/>
                                        <p:tgtEl>
                                          <p:spTgt spid="174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 calcmode="lin" valueType="num">
                                      <p:cBhvr>
                                        <p:cTn id="12" dur="500" fill="hold"/>
                                        <p:tgtEl>
                                          <p:spTgt spid="17411"/>
                                        </p:tgtEl>
                                        <p:attrNameLst>
                                          <p:attrName>ppt_x</p:attrName>
                                        </p:attrNameLst>
                                      </p:cBhvr>
                                      <p:tavLst>
                                        <p:tav tm="0">
                                          <p:val>
                                            <p:strVal val="0-#ppt_w/2"/>
                                          </p:val>
                                        </p:tav>
                                        <p:tav tm="100000">
                                          <p:val>
                                            <p:strVal val="#ppt_x"/>
                                          </p:val>
                                        </p:tav>
                                      </p:tavLst>
                                    </p:anim>
                                    <p:anim calcmode="lin" valueType="num">
                                      <p:cBhvr>
                                        <p:cTn id="13"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17412"/>
                                        </p:tgtEl>
                                        <p:attrNameLst>
                                          <p:attrName>style.visibility</p:attrName>
                                        </p:attrNameLst>
                                      </p:cBhvr>
                                      <p:to>
                                        <p:strVal val="visible"/>
                                      </p:to>
                                    </p:set>
                                    <p:anim calcmode="lin" valueType="num">
                                      <p:cBhvr>
                                        <p:cTn id="18" dur="500" fill="hold"/>
                                        <p:tgtEl>
                                          <p:spTgt spid="17412"/>
                                        </p:tgtEl>
                                        <p:attrNameLst>
                                          <p:attrName>ppt_x</p:attrName>
                                        </p:attrNameLst>
                                      </p:cBhvr>
                                      <p:tavLst>
                                        <p:tav tm="0">
                                          <p:val>
                                            <p:strVal val="#ppt_x"/>
                                          </p:val>
                                        </p:tav>
                                        <p:tav tm="100000">
                                          <p:val>
                                            <p:strVal val="#ppt_x"/>
                                          </p:val>
                                        </p:tav>
                                      </p:tavLst>
                                    </p:anim>
                                    <p:anim calcmode="lin" valueType="num">
                                      <p:cBhvr>
                                        <p:cTn id="19" dur="500" fill="hold"/>
                                        <p:tgtEl>
                                          <p:spTgt spid="17412"/>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3" presetClass="entr" presetSubtype="272" fill="hold" grpId="0" nodeType="clickEffect">
                                  <p:stCondLst>
                                    <p:cond delay="0"/>
                                  </p:stCondLst>
                                  <p:childTnLst>
                                    <p:set>
                                      <p:cBhvr>
                                        <p:cTn id="23" dur="1" fill="hold">
                                          <p:stCondLst>
                                            <p:cond delay="0"/>
                                          </p:stCondLst>
                                        </p:cTn>
                                        <p:tgtEl>
                                          <p:spTgt spid="17413"/>
                                        </p:tgtEl>
                                        <p:attrNameLst>
                                          <p:attrName>style.visibility</p:attrName>
                                        </p:attrNameLst>
                                      </p:cBhvr>
                                      <p:to>
                                        <p:strVal val="visible"/>
                                      </p:to>
                                    </p:set>
                                    <p:anim calcmode="lin" valueType="num">
                                      <p:cBhvr>
                                        <p:cTn id="24" dur="500" fill="hold"/>
                                        <p:tgtEl>
                                          <p:spTgt spid="17413"/>
                                        </p:tgtEl>
                                        <p:attrNameLst>
                                          <p:attrName>ppt_w</p:attrName>
                                        </p:attrNameLst>
                                      </p:cBhvr>
                                      <p:tavLst>
                                        <p:tav tm="0">
                                          <p:val>
                                            <p:strVal val="2/3*#ppt_w"/>
                                          </p:val>
                                        </p:tav>
                                        <p:tav tm="100000">
                                          <p:val>
                                            <p:strVal val="#ppt_w"/>
                                          </p:val>
                                        </p:tav>
                                      </p:tavLst>
                                    </p:anim>
                                    <p:anim calcmode="lin" valueType="num">
                                      <p:cBhvr>
                                        <p:cTn id="25" dur="500" fill="hold"/>
                                        <p:tgtEl>
                                          <p:spTgt spid="17413"/>
                                        </p:tgtEl>
                                        <p:attrNameLst>
                                          <p:attrName>ppt_h</p:attrName>
                                        </p:attrNameLst>
                                      </p:cBhvr>
                                      <p:tavLst>
                                        <p:tav tm="0">
                                          <p:val>
                                            <p:strVal val="2/3*#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2" presetClass="entr" presetSubtype="8" fill="hold" nodeType="clickEffect">
                                  <p:stCondLst>
                                    <p:cond delay="0"/>
                                  </p:stCondLst>
                                  <p:childTnLst>
                                    <p:set>
                                      <p:cBhvr>
                                        <p:cTn id="29" dur="1" fill="hold">
                                          <p:stCondLst>
                                            <p:cond delay="0"/>
                                          </p:stCondLst>
                                        </p:cTn>
                                        <p:tgtEl>
                                          <p:spTgt spid="17417"/>
                                        </p:tgtEl>
                                        <p:attrNameLst>
                                          <p:attrName>style.visibility</p:attrName>
                                        </p:attrNameLst>
                                      </p:cBhvr>
                                      <p:to>
                                        <p:strVal val="visible"/>
                                      </p:to>
                                    </p:set>
                                    <p:animEffect transition="in" filter="slide(fromLeft)">
                                      <p:cBhvr>
                                        <p:cTn id="30" dur="500"/>
                                        <p:tgtEl>
                                          <p:spTgt spid="1741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7415"/>
                                        </p:tgtEl>
                                        <p:attrNameLst>
                                          <p:attrName>style.visibility</p:attrName>
                                        </p:attrNameLst>
                                      </p:cBhvr>
                                      <p:to>
                                        <p:strVal val="visible"/>
                                      </p:to>
                                    </p:set>
                                    <p:anim calcmode="lin" valueType="num">
                                      <p:cBhvr>
                                        <p:cTn id="35" dur="500" fill="hold"/>
                                        <p:tgtEl>
                                          <p:spTgt spid="17415"/>
                                        </p:tgtEl>
                                        <p:attrNameLst>
                                          <p:attrName>ppt_x</p:attrName>
                                        </p:attrNameLst>
                                      </p:cBhvr>
                                      <p:tavLst>
                                        <p:tav tm="0">
                                          <p:val>
                                            <p:strVal val="0-#ppt_w/2"/>
                                          </p:val>
                                        </p:tav>
                                        <p:tav tm="100000">
                                          <p:val>
                                            <p:strVal val="#ppt_x"/>
                                          </p:val>
                                        </p:tav>
                                      </p:tavLst>
                                    </p:anim>
                                    <p:anim calcmode="lin" valueType="num">
                                      <p:cBhvr>
                                        <p:cTn id="36" dur="500" fill="hold"/>
                                        <p:tgtEl>
                                          <p:spTgt spid="17415"/>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6" presetClass="entr" presetSubtype="21"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barn(inVertical)">
                                      <p:cBhvr>
                                        <p:cTn id="41" dur="500"/>
                                        <p:tgtEl>
                                          <p:spTgt spid="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3" fill="hold" grpId="0" nodeType="clickEffect">
                                  <p:stCondLst>
                                    <p:cond delay="0"/>
                                  </p:stCondLst>
                                  <p:childTnLst>
                                    <p:set>
                                      <p:cBhvr>
                                        <p:cTn id="45" dur="1" fill="hold">
                                          <p:stCondLst>
                                            <p:cond delay="0"/>
                                          </p:stCondLst>
                                        </p:cTn>
                                        <p:tgtEl>
                                          <p:spTgt spid="17416"/>
                                        </p:tgtEl>
                                        <p:attrNameLst>
                                          <p:attrName>style.visibility</p:attrName>
                                        </p:attrNameLst>
                                      </p:cBhvr>
                                      <p:to>
                                        <p:strVal val="visible"/>
                                      </p:to>
                                    </p:set>
                                    <p:anim calcmode="lin" valueType="num">
                                      <p:cBhvr>
                                        <p:cTn id="46" dur="500" fill="hold"/>
                                        <p:tgtEl>
                                          <p:spTgt spid="17416"/>
                                        </p:tgtEl>
                                        <p:attrNameLst>
                                          <p:attrName>ppt_x</p:attrName>
                                        </p:attrNameLst>
                                      </p:cBhvr>
                                      <p:tavLst>
                                        <p:tav tm="0">
                                          <p:val>
                                            <p:strVal val="1+#ppt_w/2"/>
                                          </p:val>
                                        </p:tav>
                                        <p:tav tm="100000">
                                          <p:val>
                                            <p:strVal val="#ppt_x"/>
                                          </p:val>
                                        </p:tav>
                                      </p:tavLst>
                                    </p:anim>
                                    <p:anim calcmode="lin" valueType="num">
                                      <p:cBhvr>
                                        <p:cTn id="47" dur="500" fill="hold"/>
                                        <p:tgtEl>
                                          <p:spTgt spid="17416"/>
                                        </p:tgtEl>
                                        <p:attrNameLst>
                                          <p:attrName>ppt_y</p:attrName>
                                        </p:attrNameLst>
                                      </p:cBhvr>
                                      <p:tavLst>
                                        <p:tav tm="0">
                                          <p:val>
                                            <p:strVal val="0-#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17425">
                                            <p:txEl>
                                              <p:pRg st="0" end="0"/>
                                            </p:txEl>
                                          </p:spTgt>
                                        </p:tgtEl>
                                        <p:attrNameLst>
                                          <p:attrName>style.visibility</p:attrName>
                                        </p:attrNameLst>
                                      </p:cBhvr>
                                      <p:to>
                                        <p:strVal val="visible"/>
                                      </p:to>
                                    </p:set>
                                    <p:anim calcmode="lin" valueType="num">
                                      <p:cBhvr>
                                        <p:cTn id="52" dur="500" fill="hold"/>
                                        <p:tgtEl>
                                          <p:spTgt spid="17425">
                                            <p:txEl>
                                              <p:pRg st="0" end="0"/>
                                            </p:txEl>
                                          </p:spTgt>
                                        </p:tgtEl>
                                        <p:attrNameLst>
                                          <p:attrName>ppt_x</p:attrName>
                                        </p:attrNameLst>
                                      </p:cBhvr>
                                      <p:tavLst>
                                        <p:tav tm="0">
                                          <p:val>
                                            <p:strVal val="#ppt_x"/>
                                          </p:val>
                                        </p:tav>
                                        <p:tav tm="100000">
                                          <p:val>
                                            <p:strVal val="#ppt_x"/>
                                          </p:val>
                                        </p:tav>
                                      </p:tavLst>
                                    </p:anim>
                                    <p:anim calcmode="lin" valueType="num">
                                      <p:cBhvr>
                                        <p:cTn id="53" dur="500" fill="hold"/>
                                        <p:tgtEl>
                                          <p:spTgt spid="174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p:bldP spid="17413" grpId="0"/>
      <p:bldP spid="17415" grpId="0"/>
      <p:bldP spid="17416" grpId="0"/>
      <p:bldP spid="174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文本占位符 20481"/>
          <p:cNvSpPr>
            <a:spLocks noGrp="1" noRot="1"/>
          </p:cNvSpPr>
          <p:nvPr>
            <p:ph idx="1"/>
          </p:nvPr>
        </p:nvSpPr>
        <p:spPr/>
        <p:txBody>
          <a:bodyPr lIns="91440" tIns="45720" rIns="91440" bIns="45720"/>
          <a:lstStyle/>
          <a:p>
            <a:pPr defTabSz="685800">
              <a:spcBef>
                <a:spcPct val="50000"/>
              </a:spcBef>
              <a:buFont typeface="Wingdings" panose="05000000000000000000" pitchFamily="2" charset="2"/>
              <a:buNone/>
            </a:pPr>
            <a:endParaRPr lang="en-US" altLang="zh-CN" sz="1100" b="1">
              <a:sym typeface="微软雅黑" panose="020B0503020204020204" charset="-122"/>
            </a:endParaRPr>
          </a:p>
          <a:p>
            <a:pPr defTabSz="685800">
              <a:spcBef>
                <a:spcPct val="50000"/>
              </a:spcBef>
              <a:buFont typeface="Wingdings" panose="05000000000000000000" pitchFamily="2" charset="2"/>
              <a:buNone/>
            </a:pPr>
            <a:endParaRPr lang="en-US" altLang="zh-CN" sz="1100" b="1">
              <a:sym typeface="微软雅黑" panose="020B0503020204020204" charset="-122"/>
            </a:endParaRPr>
          </a:p>
          <a:p>
            <a:pPr defTabSz="685800"/>
            <a:endParaRPr lang="en-US" altLang="zh-CN" sz="1100">
              <a:sym typeface="微软雅黑" panose="020B0503020204020204" charset="-122"/>
            </a:endParaRPr>
          </a:p>
        </p:txBody>
      </p:sp>
      <p:sp>
        <p:nvSpPr>
          <p:cNvPr id="20483" name="矩形 20482"/>
          <p:cNvSpPr>
            <a:spLocks noChangeArrowheads="1"/>
          </p:cNvSpPr>
          <p:nvPr/>
        </p:nvSpPr>
        <p:spPr bwMode="auto">
          <a:xfrm>
            <a:off x="34925" y="3258741"/>
            <a:ext cx="9074150" cy="11757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20000"/>
              </a:spcBef>
            </a:pPr>
            <a:r>
              <a:rPr lang="en-US" altLang="zh-CN" sz="3200" b="1">
                <a:solidFill>
                  <a:srgbClr val="FF0000"/>
                </a:solidFill>
                <a:latin typeface="Times New Roman" pitchFamily="18" charset="0"/>
                <a:ea typeface="仿宋_GB2312" pitchFamily="1" charset="-122"/>
              </a:rPr>
              <a:t>①</a:t>
            </a:r>
            <a:r>
              <a:rPr lang="zh-CN" altLang="en-US" sz="3200" b="1">
                <a:solidFill>
                  <a:srgbClr val="FF0000"/>
                </a:solidFill>
                <a:latin typeface="Times New Roman" pitchFamily="18" charset="0"/>
                <a:ea typeface="仿宋_GB2312" pitchFamily="1" charset="-122"/>
              </a:rPr>
              <a:t>粉碎了日军速战速决阴谋，使抗战成为持久战；</a:t>
            </a:r>
          </a:p>
          <a:p>
            <a:pPr>
              <a:spcBef>
                <a:spcPct val="20000"/>
              </a:spcBef>
            </a:pPr>
            <a:r>
              <a:rPr lang="en-US" altLang="zh-CN" sz="3200" b="1">
                <a:solidFill>
                  <a:srgbClr val="FF0000"/>
                </a:solidFill>
                <a:latin typeface="Times New Roman" pitchFamily="18" charset="0"/>
                <a:ea typeface="仿宋_GB2312" pitchFamily="1" charset="-122"/>
              </a:rPr>
              <a:t>②</a:t>
            </a:r>
            <a:r>
              <a:rPr lang="zh-CN" altLang="en-US" sz="3200" b="1">
                <a:solidFill>
                  <a:srgbClr val="FF0000"/>
                </a:solidFill>
                <a:latin typeface="Times New Roman" pitchFamily="18" charset="0"/>
                <a:ea typeface="仿宋_GB2312" pitchFamily="1" charset="-122"/>
              </a:rPr>
              <a:t>为中共开辟敌后抗日根据地创造了有利条件。</a:t>
            </a:r>
          </a:p>
        </p:txBody>
      </p:sp>
      <p:pic>
        <p:nvPicPr>
          <p:cNvPr id="20484" name="图片 20483" descr="BACK">
            <a:hlinkClick r:id="rId3" action="ppaction://hlinksldjump"/>
          </p:cNvPr>
          <p:cNvPicPr>
            <a:picLocks noChangeAspect="1" noChangeArrowheads="1"/>
          </p:cNvPicPr>
          <p:nvPr/>
        </p:nvPicPr>
        <p:blipFill>
          <a:blip r:embed="rId4" cstate="email">
            <a:extLst>
              <a:ext uri="{28A0092B-C50C-407E-A947-70E740481C1C}">
                <a14:useLocalDpi xmlns="" xmlns:a14="http://schemas.microsoft.com/office/drawing/2010/main"/>
              </a:ext>
            </a:extLst>
          </a:blip>
          <a:srcRect/>
          <a:stretch>
            <a:fillRect/>
          </a:stretch>
        </p:blipFill>
        <p:spPr bwMode="auto">
          <a:xfrm>
            <a:off x="8448676" y="4893469"/>
            <a:ext cx="695325" cy="2500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9924" name="文本框 2"/>
          <p:cNvSpPr txBox="1">
            <a:spLocks noChangeArrowheads="1"/>
          </p:cNvSpPr>
          <p:nvPr/>
        </p:nvSpPr>
        <p:spPr bwMode="auto">
          <a:xfrm>
            <a:off x="0" y="86916"/>
            <a:ext cx="9144000" cy="31085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800" b="1">
                <a:solidFill>
                  <a:schemeClr val="tx2"/>
                </a:solidFill>
                <a:latin typeface="仿宋_GB2312" pitchFamily="1" charset="-122"/>
                <a:ea typeface="仿宋_GB2312" pitchFamily="1" charset="-122"/>
              </a:rPr>
              <a:t>    </a:t>
            </a:r>
            <a:r>
              <a:rPr lang="zh-CN" altLang="en-US" sz="2800" b="1">
                <a:solidFill>
                  <a:schemeClr val="tx2"/>
                </a:solidFill>
                <a:latin typeface="仿宋_GB2312" pitchFamily="1" charset="-122"/>
                <a:ea typeface="仿宋_GB2312" pitchFamily="1" charset="-122"/>
              </a:rPr>
              <a:t>自</a:t>
            </a:r>
            <a:r>
              <a:rPr lang="en-US" altLang="zh-CN" sz="2800" b="1">
                <a:solidFill>
                  <a:schemeClr val="tx2"/>
                </a:solidFill>
                <a:latin typeface="仿宋_GB2312" pitchFamily="1" charset="-122"/>
                <a:ea typeface="仿宋_GB2312" pitchFamily="1" charset="-122"/>
              </a:rPr>
              <a:t>1937</a:t>
            </a:r>
            <a:r>
              <a:rPr lang="zh-CN" altLang="en-US" sz="2800" b="1">
                <a:solidFill>
                  <a:schemeClr val="tx2"/>
                </a:solidFill>
                <a:latin typeface="仿宋_GB2312" pitchFamily="1" charset="-122"/>
                <a:ea typeface="仿宋_GB2312" pitchFamily="1" charset="-122"/>
              </a:rPr>
              <a:t>年</a:t>
            </a:r>
            <a:r>
              <a:rPr lang="en-US" altLang="zh-CN" sz="2800" b="1">
                <a:solidFill>
                  <a:schemeClr val="tx2"/>
                </a:solidFill>
                <a:latin typeface="仿宋_GB2312" pitchFamily="1" charset="-122"/>
                <a:ea typeface="仿宋_GB2312" pitchFamily="1" charset="-122"/>
              </a:rPr>
              <a:t>7</a:t>
            </a:r>
            <a:r>
              <a:rPr lang="zh-CN" altLang="en-US" sz="2800" b="1">
                <a:solidFill>
                  <a:schemeClr val="tx2"/>
                </a:solidFill>
                <a:latin typeface="仿宋_GB2312" pitchFamily="1" charset="-122"/>
                <a:ea typeface="仿宋_GB2312" pitchFamily="1" charset="-122"/>
              </a:rPr>
              <a:t>月到</a:t>
            </a:r>
            <a:r>
              <a:rPr lang="en-US" altLang="zh-CN" sz="2800" b="1">
                <a:solidFill>
                  <a:schemeClr val="tx2"/>
                </a:solidFill>
                <a:latin typeface="仿宋_GB2312" pitchFamily="1" charset="-122"/>
                <a:ea typeface="仿宋_GB2312" pitchFamily="1" charset="-122"/>
              </a:rPr>
              <a:t>1945</a:t>
            </a:r>
            <a:r>
              <a:rPr lang="zh-CN" altLang="en-US" sz="2800" b="1">
                <a:solidFill>
                  <a:schemeClr val="tx2"/>
                </a:solidFill>
                <a:latin typeface="仿宋_GB2312" pitchFamily="1" charset="-122"/>
                <a:ea typeface="仿宋_GB2312" pitchFamily="1" charset="-122"/>
              </a:rPr>
              <a:t>年</a:t>
            </a:r>
            <a:r>
              <a:rPr lang="en-US" altLang="zh-CN" sz="2800" b="1">
                <a:solidFill>
                  <a:schemeClr val="tx2"/>
                </a:solidFill>
                <a:latin typeface="仿宋_GB2312" pitchFamily="1" charset="-122"/>
                <a:ea typeface="仿宋_GB2312" pitchFamily="1" charset="-122"/>
              </a:rPr>
              <a:t>8</a:t>
            </a:r>
            <a:r>
              <a:rPr lang="zh-CN" altLang="en-US" sz="2800" b="1">
                <a:solidFill>
                  <a:schemeClr val="tx2"/>
                </a:solidFill>
                <a:latin typeface="仿宋_GB2312" pitchFamily="1" charset="-122"/>
                <a:ea typeface="仿宋_GB2312" pitchFamily="1" charset="-122"/>
              </a:rPr>
              <a:t>月的</a:t>
            </a:r>
            <a:r>
              <a:rPr lang="en-US" altLang="zh-CN" sz="2800" b="1">
                <a:solidFill>
                  <a:schemeClr val="tx2"/>
                </a:solidFill>
                <a:latin typeface="仿宋_GB2312" pitchFamily="1" charset="-122"/>
                <a:ea typeface="仿宋_GB2312" pitchFamily="1" charset="-122"/>
              </a:rPr>
              <a:t>8</a:t>
            </a:r>
            <a:r>
              <a:rPr lang="zh-CN" altLang="en-US" sz="2800" b="1">
                <a:solidFill>
                  <a:schemeClr val="tx2"/>
                </a:solidFill>
                <a:latin typeface="仿宋_GB2312" pitchFamily="1" charset="-122"/>
                <a:ea typeface="仿宋_GB2312" pitchFamily="1" charset="-122"/>
              </a:rPr>
              <a:t>年中，中华民国政府军发动大型会战</a:t>
            </a:r>
            <a:r>
              <a:rPr lang="en-US" altLang="zh-CN" sz="2800" b="1">
                <a:solidFill>
                  <a:srgbClr val="FF0000"/>
                </a:solidFill>
                <a:latin typeface="仿宋_GB2312" pitchFamily="1" charset="-122"/>
                <a:ea typeface="仿宋_GB2312" pitchFamily="1" charset="-122"/>
              </a:rPr>
              <a:t>26</a:t>
            </a:r>
            <a:r>
              <a:rPr lang="zh-CN" altLang="en-US" sz="2800" b="1">
                <a:solidFill>
                  <a:srgbClr val="FF0000"/>
                </a:solidFill>
                <a:latin typeface="仿宋_GB2312" pitchFamily="1" charset="-122"/>
                <a:ea typeface="仿宋_GB2312" pitchFamily="1" charset="-122"/>
              </a:rPr>
              <a:t>次</a:t>
            </a:r>
            <a:r>
              <a:rPr lang="zh-CN" altLang="en-US" sz="2800" b="1">
                <a:solidFill>
                  <a:schemeClr val="tx2"/>
                </a:solidFill>
                <a:latin typeface="仿宋_GB2312" pitchFamily="1" charset="-122"/>
                <a:ea typeface="仿宋_GB2312" pitchFamily="1" charset="-122"/>
              </a:rPr>
              <a:t>，重要战斗</a:t>
            </a:r>
            <a:r>
              <a:rPr lang="en-US" altLang="zh-CN" sz="2800" b="1">
                <a:solidFill>
                  <a:srgbClr val="FF0000"/>
                </a:solidFill>
                <a:latin typeface="仿宋_GB2312" pitchFamily="1" charset="-122"/>
                <a:ea typeface="仿宋_GB2312" pitchFamily="1" charset="-122"/>
              </a:rPr>
              <a:t>1117</a:t>
            </a:r>
            <a:r>
              <a:rPr lang="zh-CN" altLang="en-US" sz="2800" b="1">
                <a:solidFill>
                  <a:schemeClr val="tx2"/>
                </a:solidFill>
                <a:latin typeface="仿宋_GB2312" pitchFamily="1" charset="-122"/>
                <a:ea typeface="仿宋_GB2312" pitchFamily="1" charset="-122"/>
              </a:rPr>
              <a:t>次，小型战斗</a:t>
            </a:r>
            <a:r>
              <a:rPr lang="en-US" altLang="zh-CN" sz="2800" b="1">
                <a:solidFill>
                  <a:srgbClr val="FF0000"/>
                </a:solidFill>
                <a:latin typeface="仿宋_GB2312" pitchFamily="1" charset="-122"/>
                <a:ea typeface="仿宋_GB2312" pitchFamily="1" charset="-122"/>
              </a:rPr>
              <a:t>28931</a:t>
            </a:r>
            <a:r>
              <a:rPr lang="zh-CN" altLang="en-US" sz="2800" b="1">
                <a:solidFill>
                  <a:schemeClr val="tx2"/>
                </a:solidFill>
                <a:latin typeface="仿宋_GB2312" pitchFamily="1" charset="-122"/>
                <a:ea typeface="仿宋_GB2312" pitchFamily="1" charset="-122"/>
              </a:rPr>
              <a:t>次。</a:t>
            </a:r>
            <a:r>
              <a:rPr lang="zh-CN" altLang="en-US" sz="2800" b="1">
                <a:solidFill>
                  <a:srgbClr val="005BD3"/>
                </a:solidFill>
                <a:latin typeface="仿宋_GB2312" pitchFamily="1" charset="-122"/>
                <a:ea typeface="仿宋_GB2312" pitchFamily="1" charset="-122"/>
              </a:rPr>
              <a:t>陆军</a:t>
            </a:r>
            <a:r>
              <a:rPr lang="zh-CN" altLang="en-US" sz="2800" b="1">
                <a:solidFill>
                  <a:schemeClr val="tx2"/>
                </a:solidFill>
                <a:latin typeface="仿宋_GB2312" pitchFamily="1" charset="-122"/>
                <a:ea typeface="仿宋_GB2312" pitchFamily="1" charset="-122"/>
              </a:rPr>
              <a:t>阵亡、负伤、失踪</a:t>
            </a:r>
            <a:r>
              <a:rPr lang="en-US" altLang="zh-CN" sz="2800" b="1">
                <a:solidFill>
                  <a:srgbClr val="FF0000"/>
                </a:solidFill>
                <a:latin typeface="仿宋_GB2312" pitchFamily="1" charset="-122"/>
                <a:ea typeface="仿宋_GB2312" pitchFamily="1" charset="-122"/>
              </a:rPr>
              <a:t>3211419</a:t>
            </a:r>
            <a:r>
              <a:rPr lang="zh-CN" altLang="en-US" sz="2800" b="1">
                <a:solidFill>
                  <a:schemeClr val="tx2"/>
                </a:solidFill>
                <a:latin typeface="仿宋_GB2312" pitchFamily="1" charset="-122"/>
                <a:ea typeface="仿宋_GB2312" pitchFamily="1" charset="-122"/>
              </a:rPr>
              <a:t>人。</a:t>
            </a:r>
            <a:r>
              <a:rPr lang="zh-CN" altLang="en-US" sz="2800" b="1">
                <a:solidFill>
                  <a:srgbClr val="005BD3"/>
                </a:solidFill>
                <a:latin typeface="仿宋_GB2312" pitchFamily="1" charset="-122"/>
                <a:ea typeface="仿宋_GB2312" pitchFamily="1" charset="-122"/>
              </a:rPr>
              <a:t>空军</a:t>
            </a:r>
            <a:r>
              <a:rPr lang="zh-CN" altLang="en-US" sz="2800" b="1">
                <a:solidFill>
                  <a:schemeClr val="tx2"/>
                </a:solidFill>
                <a:latin typeface="仿宋_GB2312" pitchFamily="1" charset="-122"/>
                <a:ea typeface="仿宋_GB2312" pitchFamily="1" charset="-122"/>
              </a:rPr>
              <a:t>阵亡</a:t>
            </a:r>
            <a:r>
              <a:rPr lang="en-US" altLang="zh-CN" sz="2800" b="1">
                <a:solidFill>
                  <a:srgbClr val="FF0000"/>
                </a:solidFill>
                <a:latin typeface="仿宋_GB2312" pitchFamily="1" charset="-122"/>
                <a:ea typeface="仿宋_GB2312" pitchFamily="1" charset="-122"/>
              </a:rPr>
              <a:t>4321</a:t>
            </a:r>
            <a:r>
              <a:rPr lang="zh-CN" altLang="en-US" sz="2800" b="1">
                <a:solidFill>
                  <a:schemeClr val="tx2"/>
                </a:solidFill>
                <a:latin typeface="仿宋_GB2312" pitchFamily="1" charset="-122"/>
                <a:ea typeface="仿宋_GB2312" pitchFamily="1" charset="-122"/>
              </a:rPr>
              <a:t>人，毁机</a:t>
            </a:r>
            <a:r>
              <a:rPr lang="en-US" altLang="zh-CN" sz="2800" b="1">
                <a:solidFill>
                  <a:srgbClr val="FF0000"/>
                </a:solidFill>
                <a:latin typeface="仿宋_GB2312" pitchFamily="1" charset="-122"/>
                <a:ea typeface="仿宋_GB2312" pitchFamily="1" charset="-122"/>
              </a:rPr>
              <a:t>2468</a:t>
            </a:r>
            <a:r>
              <a:rPr lang="zh-CN" altLang="en-US" sz="2800" b="1">
                <a:solidFill>
                  <a:schemeClr val="tx2"/>
                </a:solidFill>
                <a:latin typeface="仿宋_GB2312" pitchFamily="1" charset="-122"/>
                <a:ea typeface="仿宋_GB2312" pitchFamily="1" charset="-122"/>
              </a:rPr>
              <a:t>架。</a:t>
            </a:r>
            <a:r>
              <a:rPr lang="zh-CN" altLang="en-US" sz="2800" b="1">
                <a:solidFill>
                  <a:srgbClr val="005BD3"/>
                </a:solidFill>
                <a:latin typeface="仿宋_GB2312" pitchFamily="1" charset="-122"/>
                <a:ea typeface="仿宋_GB2312" pitchFamily="1" charset="-122"/>
              </a:rPr>
              <a:t>海军</a:t>
            </a:r>
            <a:r>
              <a:rPr lang="zh-CN" altLang="en-US" sz="2800" b="1">
                <a:solidFill>
                  <a:schemeClr val="tx2"/>
                </a:solidFill>
                <a:latin typeface="仿宋_GB2312" pitchFamily="1" charset="-122"/>
                <a:ea typeface="仿宋_GB2312" pitchFamily="1" charset="-122"/>
              </a:rPr>
              <a:t>舰艇损失殆尽。</a:t>
            </a:r>
            <a:r>
              <a:rPr lang="zh-CN" altLang="en-US" sz="2800" b="1">
                <a:solidFill>
                  <a:srgbClr val="3333CC"/>
                </a:solidFill>
                <a:latin typeface="仿宋_GB2312" pitchFamily="1" charset="-122"/>
                <a:ea typeface="仿宋_GB2312" pitchFamily="1" charset="-122"/>
                <a:sym typeface="微软雅黑" pitchFamily="34" charset="-122"/>
              </a:rPr>
              <a:t>国民党</a:t>
            </a:r>
            <a:r>
              <a:rPr lang="zh-CN" altLang="en-US" sz="2800" b="1">
                <a:latin typeface="仿宋_GB2312" pitchFamily="1" charset="-122"/>
                <a:ea typeface="仿宋_GB2312" pitchFamily="1" charset="-122"/>
                <a:sym typeface="微软雅黑" pitchFamily="34" charset="-122"/>
              </a:rPr>
              <a:t>先后有</a:t>
            </a:r>
            <a:r>
              <a:rPr lang="en-US" altLang="zh-CN" sz="2800" b="1">
                <a:solidFill>
                  <a:srgbClr val="FF3300"/>
                </a:solidFill>
                <a:latin typeface="仿宋_GB2312" pitchFamily="1" charset="-122"/>
                <a:ea typeface="仿宋_GB2312" pitchFamily="1" charset="-122"/>
                <a:sym typeface="微软雅黑" pitchFamily="34" charset="-122"/>
              </a:rPr>
              <a:t>74</a:t>
            </a:r>
            <a:r>
              <a:rPr lang="zh-CN" altLang="en-US" sz="2800" b="1">
                <a:solidFill>
                  <a:srgbClr val="FF3300"/>
                </a:solidFill>
                <a:latin typeface="仿宋_GB2312" pitchFamily="1" charset="-122"/>
                <a:ea typeface="仿宋_GB2312" pitchFamily="1" charset="-122"/>
                <a:sym typeface="微软雅黑" pitchFamily="34" charset="-122"/>
              </a:rPr>
              <a:t>名将军</a:t>
            </a:r>
            <a:r>
              <a:rPr lang="zh-CN" altLang="en-US" sz="2800" b="1">
                <a:latin typeface="仿宋_GB2312" pitchFamily="1" charset="-122"/>
                <a:ea typeface="仿宋_GB2312" pitchFamily="1" charset="-122"/>
                <a:sym typeface="微软雅黑" pitchFamily="34" charset="-122"/>
              </a:rPr>
              <a:t>战死在沙场，其中佟麟阁、赵登禹、张自忠等</a:t>
            </a:r>
            <a:r>
              <a:rPr lang="en-US" altLang="zh-CN" sz="2800" b="1">
                <a:solidFill>
                  <a:srgbClr val="FF3300"/>
                </a:solidFill>
                <a:latin typeface="仿宋_GB2312" pitchFamily="1" charset="-122"/>
                <a:ea typeface="仿宋_GB2312" pitchFamily="1" charset="-122"/>
                <a:sym typeface="微软雅黑" pitchFamily="34" charset="-122"/>
              </a:rPr>
              <a:t>8</a:t>
            </a:r>
            <a:r>
              <a:rPr lang="zh-CN" altLang="en-US" sz="2800" b="1">
                <a:latin typeface="仿宋_GB2312" pitchFamily="1" charset="-122"/>
                <a:ea typeface="仿宋_GB2312" pitchFamily="1" charset="-122"/>
                <a:sym typeface="微软雅黑" pitchFamily="34" charset="-122"/>
              </a:rPr>
              <a:t>名上将；吴克仁、冯安邦中将等</a:t>
            </a:r>
            <a:r>
              <a:rPr lang="en-US" altLang="zh-CN" sz="2800" b="1">
                <a:solidFill>
                  <a:srgbClr val="FF3300"/>
                </a:solidFill>
                <a:latin typeface="仿宋_GB2312" pitchFamily="1" charset="-122"/>
                <a:ea typeface="仿宋_GB2312" pitchFamily="1" charset="-122"/>
                <a:sym typeface="微软雅黑" pitchFamily="34" charset="-122"/>
              </a:rPr>
              <a:t>32</a:t>
            </a:r>
            <a:r>
              <a:rPr lang="zh-CN" altLang="en-US" sz="2800" b="1">
                <a:latin typeface="仿宋_GB2312" pitchFamily="1" charset="-122"/>
                <a:ea typeface="仿宋_GB2312" pitchFamily="1" charset="-122"/>
                <a:sym typeface="微软雅黑" pitchFamily="34" charset="-122"/>
              </a:rPr>
              <a:t>名中将；邹绍孟少将、王凤山少将等</a:t>
            </a:r>
            <a:r>
              <a:rPr lang="en-US" altLang="zh-CN" sz="2800" b="1">
                <a:solidFill>
                  <a:srgbClr val="FF0000"/>
                </a:solidFill>
                <a:latin typeface="仿宋_GB2312" pitchFamily="1" charset="-122"/>
                <a:ea typeface="仿宋_GB2312" pitchFamily="1" charset="-122"/>
                <a:sym typeface="微软雅黑" pitchFamily="34" charset="-122"/>
              </a:rPr>
              <a:t>32</a:t>
            </a:r>
            <a:r>
              <a:rPr lang="zh-CN" altLang="en-US" sz="2800" b="1">
                <a:latin typeface="仿宋_GB2312" pitchFamily="1" charset="-122"/>
                <a:ea typeface="仿宋_GB2312" pitchFamily="1" charset="-122"/>
                <a:sym typeface="微软雅黑" pitchFamily="34" charset="-122"/>
              </a:rPr>
              <a:t>名少将。</a:t>
            </a:r>
            <a:endParaRPr lang="zh-CN" altLang="en-US" sz="2800"/>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p:cTn id="7" dur="500" fill="hold"/>
                                        <p:tgtEl>
                                          <p:spTgt spid="20483"/>
                                        </p:tgtEl>
                                        <p:attrNameLst>
                                          <p:attrName>ppt_x</p:attrName>
                                        </p:attrNameLst>
                                      </p:cBhvr>
                                      <p:tavLst>
                                        <p:tav tm="0">
                                          <p:val>
                                            <p:strVal val="#ppt_x"/>
                                          </p:val>
                                        </p:tav>
                                        <p:tav tm="100000">
                                          <p:val>
                                            <p:strVal val="#ppt_x"/>
                                          </p:val>
                                        </p:tav>
                                      </p:tavLst>
                                    </p:anim>
                                    <p:anim calcmode="lin" valueType="num">
                                      <p:cBhvr>
                                        <p:cTn id="8" dur="500" fill="hold"/>
                                        <p:tgtEl>
                                          <p:spTgt spid="2048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20484"/>
                                        </p:tgtEl>
                                        <p:attrNameLst>
                                          <p:attrName>style.visibility</p:attrName>
                                        </p:attrNameLst>
                                      </p:cBhvr>
                                      <p:to>
                                        <p:strVal val="visible"/>
                                      </p:to>
                                    </p:set>
                                    <p:anim calcmode="lin" valueType="num">
                                      <p:cBhvr>
                                        <p:cTn id="12" dur="500" fill="hold"/>
                                        <p:tgtEl>
                                          <p:spTgt spid="20484"/>
                                        </p:tgtEl>
                                        <p:attrNameLst>
                                          <p:attrName>ppt_x</p:attrName>
                                        </p:attrNameLst>
                                      </p:cBhvr>
                                      <p:tavLst>
                                        <p:tav tm="0">
                                          <p:val>
                                            <p:strVal val="#ppt_x"/>
                                          </p:val>
                                        </p:tav>
                                        <p:tav tm="100000">
                                          <p:val>
                                            <p:strVal val="#ppt_x"/>
                                          </p:val>
                                        </p:tav>
                                      </p:tavLst>
                                    </p:anim>
                                    <p:anim calcmode="lin" valueType="num">
                                      <p:cBhvr>
                                        <p:cTn id="13" dur="500" fill="hold"/>
                                        <p:tgtEl>
                                          <p:spTgt spid="204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内容占位符 2"/>
          <p:cNvSpPr>
            <a:spLocks noGrp="1"/>
          </p:cNvSpPr>
          <p:nvPr>
            <p:ph idx="1"/>
          </p:nvPr>
        </p:nvSpPr>
        <p:spPr>
          <a:xfrm>
            <a:off x="4764" y="341710"/>
            <a:ext cx="9147175" cy="4040981"/>
          </a:xfrm>
        </p:spPr>
        <p:txBody>
          <a:bodyPr/>
          <a:lstStyle/>
          <a:p>
            <a:pPr marL="0" indent="0" defTabSz="685800">
              <a:buFont typeface="Arial" panose="020B0604020202020204" pitchFamily="34" charset="0"/>
              <a:buNone/>
            </a:pPr>
            <a:r>
              <a:rPr lang="en-US" altLang="zh-CN" sz="2800" dirty="0">
                <a:latin typeface="方正兰亭超细黑简体" panose="02000000000000000000" charset="-122"/>
                <a:ea typeface="方正兰亭超细黑简体" panose="02000000000000000000" charset="-122"/>
                <a:sym typeface="微软雅黑" panose="020B0503020204020204" charset="-122"/>
              </a:rPr>
              <a:t>    </a:t>
            </a:r>
            <a:r>
              <a:rPr sz="2800" dirty="0" smtClean="0">
                <a:latin typeface="方正兰亭超细黑简体" panose="02000000000000000000" charset="-122"/>
                <a:ea typeface="方正兰亭超细黑简体" panose="02000000000000000000" charset="-122"/>
                <a:sym typeface="微软雅黑" panose="020B0503020204020204" charset="-122"/>
              </a:rPr>
              <a:t>在如何看待中国战场问题上</a:t>
            </a:r>
            <a:r>
              <a:rPr sz="2800" dirty="0">
                <a:latin typeface="方正兰亭超细黑简体" panose="02000000000000000000" charset="-122"/>
                <a:ea typeface="方正兰亭超细黑简体" panose="02000000000000000000" charset="-122"/>
                <a:sym typeface="微软雅黑" panose="020B0503020204020204" charset="-122"/>
              </a:rPr>
              <a:t>，美国总统罗斯福曾说：</a:t>
            </a:r>
            <a:r>
              <a:rPr sz="2800" b="1" dirty="0">
                <a:solidFill>
                  <a:srgbClr val="FF0000"/>
                </a:solidFill>
                <a:latin typeface="方正兰亭超细黑简体" panose="02000000000000000000" charset="-122"/>
                <a:ea typeface="方正兰亭超细黑简体" panose="02000000000000000000" charset="-122"/>
                <a:sym typeface="微软雅黑" panose="020B0503020204020204" charset="-122"/>
              </a:rPr>
              <a:t>“如果中国屈服，会有多少日军脱身出来？那些军队会干什么呢？会占领澳大利亚、占领印度，会像摘熟梅子一样轻而易举地占领中东。</a:t>
            </a:r>
            <a:r>
              <a:rPr sz="2800" dirty="0">
                <a:latin typeface="方正兰亭超细黑简体" panose="02000000000000000000" charset="-122"/>
                <a:ea typeface="方正兰亭超细黑简体" panose="02000000000000000000" charset="-122"/>
                <a:sym typeface="微软雅黑" panose="020B0503020204020204" charset="-122"/>
              </a:rPr>
              <a:t>那将是日本和纳粹的大规模钳形攻势，在近东某处会合，完全切断俄国同外界的联系，瓜分埃及，切断经过地中海的所有的交通线，难道不会是这样吗？” </a:t>
            </a:r>
          </a:p>
        </p:txBody>
      </p:sp>
    </p:spTree>
    <p:custDataLst>
      <p:tags r:id="rId1"/>
    </p:custData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文本框 3"/>
          <p:cNvSpPr txBox="1">
            <a:spLocks noChangeArrowheads="1"/>
          </p:cNvSpPr>
          <p:nvPr/>
        </p:nvSpPr>
        <p:spPr bwMode="auto">
          <a:xfrm>
            <a:off x="-1588" y="11906"/>
            <a:ext cx="4468813" cy="45243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zh-CN" altLang="en-US" sz="2400" dirty="0">
                <a:latin typeface="楷体" pitchFamily="49" charset="-122"/>
                <a:ea typeface="楷体" pitchFamily="49" charset="-122"/>
              </a:rPr>
              <a:t>建立敌后抗日根据地：是指1937年至1945年抗日战争时期包括中国在内的亚洲国家建立的反抗日本占领军的统治而建立的根据地。</a:t>
            </a:r>
          </a:p>
          <a:p>
            <a:r>
              <a:rPr lang="zh-CN" altLang="en-US" sz="2400" dirty="0">
                <a:latin typeface="楷体" pitchFamily="49" charset="-122"/>
                <a:ea typeface="楷体" pitchFamily="49" charset="-122"/>
              </a:rPr>
              <a:t>1937年11月聂荣臻在山西五台山创立了中国第一个抗日根据地晋察冀根据地，开辟了中国抗日战争的敌后战场。抗日根据地主要包括晋察冀、晋绥、晋冀豫、冀鲁豫、山东、苏南、皖东等，成为1938年以后很长一段时间的抗日主要战场之一。</a:t>
            </a:r>
          </a:p>
        </p:txBody>
      </p:sp>
      <p:pic>
        <p:nvPicPr>
          <p:cNvPr id="211970" name="图片 4"/>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4467225" y="11907"/>
            <a:ext cx="4654550" cy="50934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3" name="图片 3"/>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22226" y="5953"/>
            <a:ext cx="5616575" cy="51101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12994" name="文本框 6"/>
          <p:cNvSpPr txBox="1">
            <a:spLocks noChangeArrowheads="1"/>
          </p:cNvSpPr>
          <p:nvPr/>
        </p:nvSpPr>
        <p:spPr bwMode="auto">
          <a:xfrm>
            <a:off x="5638801" y="217885"/>
            <a:ext cx="3495675" cy="40318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dirty="0"/>
              <a:t>英雄母亲邓玉芬，为了支持抗日舍家纾难。</a:t>
            </a:r>
          </a:p>
          <a:p>
            <a:r>
              <a:rPr lang="zh-CN" altLang="en-US" sz="3200" dirty="0"/>
              <a:t>只一句“别惦记家，安心打！”</a:t>
            </a:r>
          </a:p>
          <a:p>
            <a:r>
              <a:rPr lang="zh-CN" altLang="en-US" sz="3200" dirty="0"/>
              <a:t>她把五个儿子送上了抗日战场，最终全部为国捐躯。</a:t>
            </a:r>
          </a:p>
        </p:txBody>
      </p:sp>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7" name="图片 4"/>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9525" y="11906"/>
            <a:ext cx="5524500" cy="51065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14018" name="文本框 7"/>
          <p:cNvSpPr txBox="1">
            <a:spLocks noChangeArrowheads="1"/>
          </p:cNvSpPr>
          <p:nvPr/>
        </p:nvSpPr>
        <p:spPr bwMode="auto">
          <a:xfrm>
            <a:off x="5630863" y="245269"/>
            <a:ext cx="3562350" cy="39703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dirty="0"/>
              <a:t>沂蒙“母亲”王换于，在抗战将士子女无人照顾的情况下，主动办起“战时托儿所”，1939年秋到1942年3年多时间里，四十多名孩子健康成长，帮助前线将士解除后顾之忧。</a:t>
            </a:r>
          </a:p>
        </p:txBody>
      </p:sp>
    </p:spTree>
    <p:custDataLst>
      <p:tags r:id="rId1"/>
    </p:custData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1" name="图片 5"/>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17463" y="14288"/>
            <a:ext cx="5580062" cy="51280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15042" name="文本框 8"/>
          <p:cNvSpPr txBox="1">
            <a:spLocks noChangeArrowheads="1"/>
          </p:cNvSpPr>
          <p:nvPr/>
        </p:nvSpPr>
        <p:spPr bwMode="auto">
          <a:xfrm>
            <a:off x="5597526" y="258366"/>
            <a:ext cx="3554413" cy="39703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dirty="0"/>
              <a:t>她是“人民子弟兵的母亲”，在反“扫荡”的艰苦岁月里，戎冠秀带领全村妇女，</a:t>
            </a:r>
          </a:p>
          <a:p>
            <a:r>
              <a:rPr lang="zh-CN" altLang="en-US" sz="2800" dirty="0"/>
              <a:t>给八路军做军鞋、送军粮、救伤员。在她的精心救护下，很多身负重伤的战士得以重返前线。</a:t>
            </a:r>
          </a:p>
        </p:txBody>
      </p:sp>
    </p:spTree>
    <p:custDataLst>
      <p:tags r:id="rId1"/>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5" name="文本框 99"/>
          <p:cNvSpPr txBox="1">
            <a:spLocks noChangeArrowheads="1"/>
          </p:cNvSpPr>
          <p:nvPr/>
        </p:nvSpPr>
        <p:spPr bwMode="auto">
          <a:xfrm>
            <a:off x="125414" y="403623"/>
            <a:ext cx="5272087" cy="20621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304800">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zh-CN" sz="2400" dirty="0">
                <a:solidFill>
                  <a:srgbClr val="000000"/>
                </a:solidFill>
                <a:latin typeface="楷体" pitchFamily="49" charset="-122"/>
                <a:ea typeface="楷体" pitchFamily="49" charset="-122"/>
              </a:rPr>
              <a:t>1938年5月，毛泽东发表《论持久战》，驳斥了“亡国论”和“速胜论”，论证了坚持持久作战赢得最后胜利的战略指导理论。</a:t>
            </a:r>
            <a:endParaRPr lang="en-US" altLang="zh-CN" sz="2800" dirty="0">
              <a:solidFill>
                <a:srgbClr val="000000"/>
              </a:solidFill>
              <a:latin typeface="宋体" pitchFamily="2" charset="-122"/>
              <a:ea typeface="宋体" pitchFamily="2" charset="-122"/>
            </a:endParaRPr>
          </a:p>
          <a:p>
            <a:endParaRPr lang="zh-CN" altLang="en-US" sz="2800" dirty="0"/>
          </a:p>
        </p:txBody>
      </p:sp>
      <p:pic>
        <p:nvPicPr>
          <p:cNvPr id="216066" name="图片 5"/>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239714" y="2084785"/>
            <a:ext cx="5043487" cy="25038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6067" name="图片 1"/>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5397500" y="465535"/>
            <a:ext cx="3600450" cy="41231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标题 1"/>
          <p:cNvSpPr>
            <a:spLocks noGrp="1"/>
          </p:cNvSpPr>
          <p:nvPr>
            <p:ph type="title"/>
          </p:nvPr>
        </p:nvSpPr>
        <p:spPr/>
        <p:txBody>
          <a:bodyPr/>
          <a:lstStyle/>
          <a:p>
            <a:pPr defTabSz="685800"/>
            <a:endParaRPr>
              <a:sym typeface="微软雅黑" panose="020B0503020204020204" charset="-122"/>
            </a:endParaRPr>
          </a:p>
        </p:txBody>
      </p:sp>
      <p:pic>
        <p:nvPicPr>
          <p:cNvPr id="217090" name="内容占位符 3"/>
          <p:cNvPicPr>
            <a:picLocks noGrp="1" noChangeAspect="1" noChangeArrowheads="1"/>
          </p:cNvPicPr>
          <p:nvPr>
            <p:ph idx="1"/>
          </p:nvPr>
        </p:nvPicPr>
        <p:blipFill>
          <a:blip r:embed="rId3" cstate="print">
            <a:extLst>
              <a:ext uri="{28A0092B-C50C-407E-A947-70E740481C1C}">
                <a14:useLocalDpi xmlns="" xmlns:a14="http://schemas.microsoft.com/office/drawing/2010/main"/>
              </a:ext>
            </a:extLst>
          </a:blip>
          <a:srcRect/>
          <a:stretch>
            <a:fillRect/>
          </a:stretch>
        </p:blipFill>
        <p:spPr>
          <a:xfrm>
            <a:off x="-17463" y="21431"/>
            <a:ext cx="6846888" cy="3296841"/>
          </a:xfrm>
        </p:spPr>
      </p:pic>
      <p:pic>
        <p:nvPicPr>
          <p:cNvPr id="217091" name="图片 4"/>
          <p:cNvPicPr>
            <a:picLocks noChangeAspect="1" noChangeArrowheads="1"/>
          </p:cNvPicPr>
          <p:nvPr/>
        </p:nvPicPr>
        <p:blipFill>
          <a:blip r:embed="rId4" cstate="email">
            <a:grayscl/>
            <a:extLst>
              <a:ext uri="{28A0092B-C50C-407E-A947-70E740481C1C}">
                <a14:useLocalDpi xmlns="" xmlns:a14="http://schemas.microsoft.com/office/drawing/2010/main"/>
              </a:ext>
            </a:extLst>
          </a:blip>
          <a:srcRect/>
          <a:stretch>
            <a:fillRect/>
          </a:stretch>
        </p:blipFill>
        <p:spPr bwMode="auto">
          <a:xfrm>
            <a:off x="5651500" y="1308497"/>
            <a:ext cx="3403600" cy="32420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图片 5"/>
          <p:cNvPicPr>
            <a:picLocks noChangeAspect="1" noChangeArrowheads="1"/>
          </p:cNvPicPr>
          <p:nvPr/>
        </p:nvPicPr>
        <p:blipFill>
          <a:blip r:embed="rId5" cstate="print">
            <a:extLst>
              <a:ext uri="{28A0092B-C50C-407E-A947-70E740481C1C}">
                <a14:useLocalDpi xmlns="" xmlns:a14="http://schemas.microsoft.com/office/drawing/2010/main"/>
              </a:ext>
            </a:extLst>
          </a:blip>
          <a:srcRect/>
          <a:stretch>
            <a:fillRect/>
          </a:stretch>
        </p:blipFill>
        <p:spPr bwMode="auto">
          <a:xfrm>
            <a:off x="-15875" y="21432"/>
            <a:ext cx="9134475" cy="51030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100000">
                                          <p:val>
                                            <p:strVal val="#ppt_x"/>
                                          </p:val>
                                        </p:tav>
                                      </p:tavLst>
                                    </p:anim>
                                    <p:anim calcmode="lin" valueType="num">
                                      <p:cBhvr>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文本框 99"/>
          <p:cNvSpPr txBox="1">
            <a:spLocks noChangeArrowheads="1"/>
          </p:cNvSpPr>
          <p:nvPr/>
        </p:nvSpPr>
        <p:spPr bwMode="auto">
          <a:xfrm>
            <a:off x="15875" y="14287"/>
            <a:ext cx="9126538"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12700">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zh-CN" sz="3200">
                <a:solidFill>
                  <a:srgbClr val="000000"/>
                </a:solidFill>
                <a:ea typeface="宋体" pitchFamily="2" charset="-122"/>
              </a:rPr>
              <a:t>1940年秋，百团大战，以破袭日军华北交通线为主要的作战目标，是抗战中中国军队主动出击日军的最大规模战役。</a:t>
            </a:r>
            <a:endParaRPr lang="zh-CN" altLang="en-US" sz="3200"/>
          </a:p>
        </p:txBody>
      </p:sp>
      <p:pic>
        <p:nvPicPr>
          <p:cNvPr id="218114" name="图片 3"/>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15876" y="1123950"/>
            <a:ext cx="4741863" cy="1833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8115" name="图片 4"/>
          <p:cNvPicPr>
            <a:picLocks noChangeAspect="1" noChangeArrowheads="1"/>
          </p:cNvPicPr>
          <p:nvPr/>
        </p:nvPicPr>
        <p:blipFill>
          <a:blip r:embed="rId4" cstate="email">
            <a:extLst>
              <a:ext uri="{28A0092B-C50C-407E-A947-70E740481C1C}">
                <a14:useLocalDpi xmlns="" xmlns:a14="http://schemas.microsoft.com/office/drawing/2010/main"/>
              </a:ext>
            </a:extLst>
          </a:blip>
          <a:srcRect/>
          <a:stretch>
            <a:fillRect/>
          </a:stretch>
        </p:blipFill>
        <p:spPr bwMode="auto">
          <a:xfrm>
            <a:off x="4883151" y="872729"/>
            <a:ext cx="4156075" cy="41993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8116" name="图片 5"/>
          <p:cNvPicPr>
            <a:picLocks noChangeAspect="1" noChangeArrowheads="1"/>
          </p:cNvPicPr>
          <p:nvPr/>
        </p:nvPicPr>
        <p:blipFill>
          <a:blip r:embed="rId5" cstate="email">
            <a:extLst>
              <a:ext uri="{28A0092B-C50C-407E-A947-70E740481C1C}">
                <a14:useLocalDpi xmlns="" xmlns:a14="http://schemas.microsoft.com/office/drawing/2010/main"/>
              </a:ext>
            </a:extLst>
          </a:blip>
          <a:srcRect/>
          <a:stretch>
            <a:fillRect/>
          </a:stretch>
        </p:blipFill>
        <p:spPr bwMode="auto">
          <a:xfrm>
            <a:off x="15875" y="3033713"/>
            <a:ext cx="4743450" cy="20395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文本框 30722"/>
          <p:cNvSpPr txBox="1">
            <a:spLocks noChangeArrowheads="1"/>
          </p:cNvSpPr>
          <p:nvPr/>
        </p:nvSpPr>
        <p:spPr bwMode="auto">
          <a:xfrm>
            <a:off x="0" y="419100"/>
            <a:ext cx="9144000" cy="18158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b="1" dirty="0">
                <a:latin typeface="新宋体" pitchFamily="49" charset="-122"/>
                <a:ea typeface="新宋体" pitchFamily="49" charset="-122"/>
              </a:rPr>
              <a:t>背景：抗战进入相持阶段，日本改变侵华方针，对国民党：政治诱降为主，军事打击为辅；</a:t>
            </a:r>
          </a:p>
          <a:p>
            <a:r>
              <a:rPr lang="zh-CN" altLang="en-US" sz="2800" b="1" dirty="0">
                <a:latin typeface="新宋体" pitchFamily="49" charset="-122"/>
                <a:ea typeface="新宋体" pitchFamily="49" charset="-122"/>
              </a:rPr>
              <a:t>集中兵力进攻共产党领导的敌后抗日根据地。</a:t>
            </a:r>
          </a:p>
          <a:p>
            <a:r>
              <a:rPr lang="zh-CN" altLang="en-US" sz="2800" b="1" dirty="0">
                <a:latin typeface="新宋体" pitchFamily="49" charset="-122"/>
                <a:ea typeface="新宋体" pitchFamily="49" charset="-122"/>
              </a:rPr>
              <a:t>蒋介石也开始积极反共，消极抗日。投降阴影笼罩全国。</a:t>
            </a:r>
          </a:p>
        </p:txBody>
      </p:sp>
      <p:sp>
        <p:nvSpPr>
          <p:cNvPr id="30724" name="文本框 30723"/>
          <p:cNvSpPr txBox="1">
            <a:spLocks noChangeArrowheads="1"/>
          </p:cNvSpPr>
          <p:nvPr/>
        </p:nvSpPr>
        <p:spPr bwMode="auto">
          <a:xfrm>
            <a:off x="1" y="2477691"/>
            <a:ext cx="9377363" cy="1077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b="1">
                <a:solidFill>
                  <a:srgbClr val="FF0000"/>
                </a:solidFill>
                <a:latin typeface="楷体" pitchFamily="49" charset="-122"/>
                <a:ea typeface="楷体" pitchFamily="49" charset="-122"/>
              </a:rPr>
              <a:t>目的：为振奋全国人民抗日精神，克服投降危险，争取形势好转。</a:t>
            </a:r>
          </a:p>
        </p:txBody>
      </p:sp>
      <p:sp>
        <p:nvSpPr>
          <p:cNvPr id="30725" name="文本框 30724"/>
          <p:cNvSpPr txBox="1">
            <a:spLocks noChangeArrowheads="1"/>
          </p:cNvSpPr>
          <p:nvPr/>
        </p:nvSpPr>
        <p:spPr bwMode="auto">
          <a:xfrm>
            <a:off x="0" y="3543300"/>
            <a:ext cx="9144000" cy="1077218"/>
          </a:xfrm>
          <a:prstGeom prst="rect">
            <a:avLst/>
          </a:prstGeom>
          <a:noFill/>
          <a:ln w="9525">
            <a:solidFill>
              <a:srgbClr val="FFFFFF"/>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r>
              <a:rPr lang="zh-CN" altLang="en-US" sz="3200" b="1" u="sng">
                <a:latin typeface="方正兰亭超细黑简体" charset="-122"/>
                <a:ea typeface="方正兰亭超细黑简体" charset="-122"/>
              </a:rPr>
              <a:t>意义：打击了日军，提高了共产党和八路军的威望，坚定了全国人民抗战胜利的信心。</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wipe(down)">
                                      <p:cBhvr>
                                        <p:cTn id="7" dur="500"/>
                                        <p:tgtEl>
                                          <p:spTgt spid="307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0" presetClass="entr" presetSubtype="0" fill="hold" grpId="0" nodeType="clickEffect">
                                  <p:stCondLst>
                                    <p:cond delay="0"/>
                                  </p:stCondLst>
                                  <p:iterate type="lt">
                                    <p:tmPct val="10000"/>
                                  </p:iterate>
                                  <p:childTnLst>
                                    <p:set>
                                      <p:cBhvr>
                                        <p:cTn id="11" dur="1" fill="hold">
                                          <p:stCondLst>
                                            <p:cond delay="0"/>
                                          </p:stCondLst>
                                        </p:cTn>
                                        <p:tgtEl>
                                          <p:spTgt spid="30724"/>
                                        </p:tgtEl>
                                        <p:attrNameLst>
                                          <p:attrName>style.visibility</p:attrName>
                                        </p:attrNameLst>
                                      </p:cBhvr>
                                      <p:to>
                                        <p:strVal val="visible"/>
                                      </p:to>
                                    </p:set>
                                    <p:animEffect transition="in" filter="fade">
                                      <p:cBhvr>
                                        <p:cTn id="12" dur="1000"/>
                                        <p:tgtEl>
                                          <p:spTgt spid="30724"/>
                                        </p:tgtEl>
                                      </p:cBhvr>
                                    </p:animEffect>
                                    <p:anim calcmode="lin" valueType="num">
                                      <p:cBhvr>
                                        <p:cTn id="13" dur="1000" fill="hold"/>
                                        <p:tgtEl>
                                          <p:spTgt spid="30724"/>
                                        </p:tgtEl>
                                        <p:attrNameLst>
                                          <p:attrName>ppt_x</p:attrName>
                                        </p:attrNameLst>
                                      </p:cBhvr>
                                      <p:tavLst>
                                        <p:tav tm="0">
                                          <p:val>
                                            <p:strVal val="#ppt_x-.1"/>
                                          </p:val>
                                        </p:tav>
                                        <p:tav tm="100000">
                                          <p:val>
                                            <p:strVal val="#ppt_x"/>
                                          </p:val>
                                        </p:tav>
                                      </p:tavLst>
                                    </p:anim>
                                    <p:anim calcmode="lin" valueType="num">
                                      <p:cBhvr>
                                        <p:cTn id="14" dur="1000" fill="hold"/>
                                        <p:tgtEl>
                                          <p:spTgt spid="3072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30725"/>
                                        </p:tgtEl>
                                        <p:attrNameLst>
                                          <p:attrName>style.visibility</p:attrName>
                                        </p:attrNameLst>
                                      </p:cBhvr>
                                      <p:to>
                                        <p:strVal val="visible"/>
                                      </p:to>
                                    </p:set>
                                    <p:animEffect transition="in" filter="wedge">
                                      <p:cBhvr>
                                        <p:cTn id="19" dur="2000"/>
                                        <p:tgtEl>
                                          <p:spTgt spid="30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P spid="30725" grpId="0" bldLvl="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161" name="图片 4"/>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219076" y="453629"/>
            <a:ext cx="4905375" cy="27598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20162" name="文本框 99"/>
          <p:cNvSpPr txBox="1">
            <a:spLocks noChangeArrowheads="1"/>
          </p:cNvSpPr>
          <p:nvPr/>
        </p:nvSpPr>
        <p:spPr bwMode="auto">
          <a:xfrm>
            <a:off x="7939" y="3933825"/>
            <a:ext cx="9126537"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3200">
                <a:solidFill>
                  <a:srgbClr val="000000"/>
                </a:solidFill>
                <a:ea typeface="宋体" pitchFamily="2" charset="-122"/>
              </a:rPr>
              <a:t>面对国民党的反共高潮</a:t>
            </a:r>
            <a:r>
              <a:rPr lang="en-US" altLang="zh-CN" sz="3200">
                <a:solidFill>
                  <a:srgbClr val="000000"/>
                </a:solidFill>
                <a:latin typeface="宋体" pitchFamily="2" charset="-122"/>
                <a:ea typeface="宋体" pitchFamily="2" charset="-122"/>
              </a:rPr>
              <a:t>(</a:t>
            </a:r>
            <a:r>
              <a:rPr lang="zh-CN" altLang="zh-CN" sz="3200">
                <a:solidFill>
                  <a:srgbClr val="000000"/>
                </a:solidFill>
                <a:ea typeface="宋体" pitchFamily="2" charset="-122"/>
              </a:rPr>
              <a:t>如1941年初的皖南事变</a:t>
            </a:r>
            <a:r>
              <a:rPr lang="en-US" altLang="zh-CN" sz="3200">
                <a:solidFill>
                  <a:srgbClr val="000000"/>
                </a:solidFill>
                <a:latin typeface="宋体" pitchFamily="2" charset="-122"/>
                <a:ea typeface="宋体" pitchFamily="2" charset="-122"/>
              </a:rPr>
              <a:t>)</a:t>
            </a:r>
            <a:r>
              <a:rPr lang="zh-CN" altLang="zh-CN" sz="3200">
                <a:solidFill>
                  <a:srgbClr val="000000"/>
                </a:solidFill>
                <a:ea typeface="宋体" pitchFamily="2" charset="-122"/>
              </a:rPr>
              <a:t>，中共坚持三大方针，坚决予以反击，并坚持敌后游击战争，进行根据地建设。</a:t>
            </a:r>
            <a:endParaRPr lang="zh-CN" altLang="en-US" sz="3200"/>
          </a:p>
        </p:txBody>
      </p:sp>
      <p:pic>
        <p:nvPicPr>
          <p:cNvPr id="220163" name="图片 2"/>
          <p:cNvPicPr>
            <a:picLocks noChangeAspect="1" noChangeArrowheads="1"/>
          </p:cNvPicPr>
          <p:nvPr/>
        </p:nvPicPr>
        <p:blipFill>
          <a:blip r:embed="rId4" cstate="email">
            <a:extLst>
              <a:ext uri="{28A0092B-C50C-407E-A947-70E740481C1C}">
                <a14:useLocalDpi xmlns="" xmlns:a14="http://schemas.microsoft.com/office/drawing/2010/main"/>
              </a:ext>
            </a:extLst>
          </a:blip>
          <a:srcRect/>
          <a:stretch>
            <a:fillRect/>
          </a:stretch>
        </p:blipFill>
        <p:spPr bwMode="auto">
          <a:xfrm>
            <a:off x="5467351" y="453629"/>
            <a:ext cx="3476625" cy="2797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图片 3"/>
          <p:cNvPicPr>
            <a:picLocks noChangeAspect="1" noChangeArrowheads="1"/>
          </p:cNvPicPr>
          <p:nvPr/>
        </p:nvPicPr>
        <p:blipFill>
          <a:blip r:embed="rId5" cstate="print">
            <a:extLst>
              <a:ext uri="{28A0092B-C50C-407E-A947-70E740481C1C}">
                <a14:useLocalDpi xmlns="" xmlns:a14="http://schemas.microsoft.com/office/drawing/2010/main"/>
              </a:ext>
            </a:extLst>
          </a:blip>
          <a:srcRect/>
          <a:stretch>
            <a:fillRect/>
          </a:stretch>
        </p:blipFill>
        <p:spPr bwMode="auto">
          <a:xfrm>
            <a:off x="7939" y="-14288"/>
            <a:ext cx="9126537" cy="3948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文本框 99"/>
          <p:cNvSpPr txBox="1">
            <a:spLocks noChangeArrowheads="1"/>
          </p:cNvSpPr>
          <p:nvPr/>
        </p:nvSpPr>
        <p:spPr bwMode="auto">
          <a:xfrm>
            <a:off x="1589" y="240506"/>
            <a:ext cx="9140825"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42863">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en-US" sz="4000" b="1" dirty="0">
                <a:latin typeface="黑体" pitchFamily="49" charset="-122"/>
                <a:ea typeface="黑体" pitchFamily="49" charset="-122"/>
              </a:rPr>
              <a:t>三：长城，我们一起共筑</a:t>
            </a:r>
            <a:r>
              <a:rPr lang="en-US" altLang="zh-CN" sz="4000" b="1" dirty="0">
                <a:latin typeface="黑体" pitchFamily="49" charset="-122"/>
                <a:ea typeface="黑体" pitchFamily="49" charset="-122"/>
              </a:rPr>
              <a:t>——  </a:t>
            </a:r>
            <a:endParaRPr lang="zh-CN" altLang="zh-CN" sz="2800" dirty="0">
              <a:solidFill>
                <a:srgbClr val="000000"/>
              </a:solidFill>
              <a:ea typeface="宋体" pitchFamily="2" charset="-122"/>
            </a:endParaRPr>
          </a:p>
          <a:p>
            <a:endParaRPr lang="zh-CN" altLang="zh-CN" sz="2800" dirty="0">
              <a:solidFill>
                <a:srgbClr val="000000"/>
              </a:solidFill>
              <a:ea typeface="宋体" pitchFamily="2" charset="-122"/>
            </a:endParaRPr>
          </a:p>
          <a:p>
            <a:r>
              <a:rPr lang="zh-CN" altLang="zh-CN" sz="2800" dirty="0">
                <a:solidFill>
                  <a:srgbClr val="000000"/>
                </a:solidFill>
                <a:ea typeface="宋体" pitchFamily="2" charset="-122"/>
              </a:rPr>
              <a:t>1941年，苏德战争爆发。</a:t>
            </a:r>
            <a:endParaRPr lang="zh-CN" altLang="en-US" sz="2800" i="1" dirty="0"/>
          </a:p>
        </p:txBody>
      </p:sp>
      <p:sp>
        <p:nvSpPr>
          <p:cNvPr id="221186" name="文本框 3"/>
          <p:cNvSpPr txBox="1">
            <a:spLocks noChangeArrowheads="1"/>
          </p:cNvSpPr>
          <p:nvPr/>
        </p:nvSpPr>
        <p:spPr bwMode="auto">
          <a:xfrm>
            <a:off x="1589" y="1874044"/>
            <a:ext cx="9140825" cy="26776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dirty="0">
                <a:latin typeface="楷体" pitchFamily="49" charset="-122"/>
                <a:ea typeface="楷体" pitchFamily="49" charset="-122"/>
              </a:rPr>
              <a:t>即第二次世界大战苏德战场，是世界反法西斯战争的重要组成部分，也是第二次世界大战中规模最庞大、战况最激烈、伤亡最惨重的战场。1945年5月8日夜间，德国举行了无条件投降仪式，投降书于1945年5月9日凌晨生效，苏德战争就此结束，也标志着第二次世界大战欧洲主要战事告终。</a:t>
            </a:r>
          </a:p>
        </p:txBody>
      </p:sp>
    </p:spTree>
    <p:custDataLst>
      <p:tags r:id="rId1"/>
    </p:custData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1589" y="7144"/>
            <a:ext cx="9140825" cy="51304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文本框 99"/>
          <p:cNvSpPr txBox="1">
            <a:spLocks noChangeArrowheads="1"/>
          </p:cNvSpPr>
          <p:nvPr/>
        </p:nvSpPr>
        <p:spPr bwMode="auto">
          <a:xfrm>
            <a:off x="1589" y="84535"/>
            <a:ext cx="9140825" cy="1077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42863">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endParaRPr lang="zh-CN" altLang="zh-CN" sz="3200">
              <a:solidFill>
                <a:srgbClr val="000000"/>
              </a:solidFill>
              <a:ea typeface="宋体" pitchFamily="2" charset="-122"/>
            </a:endParaRPr>
          </a:p>
          <a:p>
            <a:r>
              <a:rPr lang="zh-CN" altLang="zh-CN" sz="3200">
                <a:solidFill>
                  <a:srgbClr val="000000"/>
                </a:solidFill>
                <a:ea typeface="宋体" pitchFamily="2" charset="-122"/>
              </a:rPr>
              <a:t>1941年</a:t>
            </a:r>
            <a:r>
              <a:rPr lang="en-US" altLang="zh-CN" sz="3200">
                <a:solidFill>
                  <a:srgbClr val="000000"/>
                </a:solidFill>
                <a:ea typeface="宋体" pitchFamily="2" charset="-122"/>
              </a:rPr>
              <a:t>12</a:t>
            </a:r>
            <a:r>
              <a:rPr lang="zh-CN" altLang="en-US" sz="3200">
                <a:solidFill>
                  <a:srgbClr val="000000"/>
                </a:solidFill>
                <a:ea typeface="宋体" pitchFamily="2" charset="-122"/>
              </a:rPr>
              <a:t>月，</a:t>
            </a:r>
            <a:r>
              <a:rPr lang="zh-CN" altLang="zh-CN" sz="3200">
                <a:solidFill>
                  <a:srgbClr val="000000"/>
                </a:solidFill>
                <a:ea typeface="宋体" pitchFamily="2" charset="-122"/>
              </a:rPr>
              <a:t>太平洋战争爆发。</a:t>
            </a:r>
            <a:endParaRPr lang="zh-CN" altLang="en-US" sz="3200" i="1"/>
          </a:p>
        </p:txBody>
      </p:sp>
      <p:sp>
        <p:nvSpPr>
          <p:cNvPr id="223234" name="文本框 3"/>
          <p:cNvSpPr txBox="1">
            <a:spLocks noChangeArrowheads="1"/>
          </p:cNvSpPr>
          <p:nvPr/>
        </p:nvSpPr>
        <p:spPr bwMode="auto">
          <a:xfrm>
            <a:off x="1589" y="1538288"/>
            <a:ext cx="9140825" cy="45243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a:latin typeface="楷体" pitchFamily="49" charset="-122"/>
                <a:ea typeface="楷体" pitchFamily="49" charset="-122"/>
              </a:rPr>
              <a:t>太平洋战争(英语:Pacific War，日语:太平洋戦争、大东亚戦争)是第二次世界大战中以日本帝国为首的轴心国和以英美国为首的同盟国于1941年12月7日至1945年8月15日期间进行的战争，范围遍及太平洋、印度洋和东亚地区。</a:t>
            </a:r>
          </a:p>
          <a:p>
            <a:r>
              <a:rPr lang="zh-CN" altLang="en-US" sz="3200">
                <a:latin typeface="楷体" pitchFamily="49" charset="-122"/>
                <a:ea typeface="楷体" pitchFamily="49" charset="-122"/>
              </a:rPr>
              <a:t>太平洋战争以日本偷袭珍珠港为先导，以日本投降结束，参战国家多达三十七个，涉及人口超过十五亿，交战双方动员兵力在六千万以上，历时三年零八个月，伤亡和损失难以统计。</a:t>
            </a:r>
          </a:p>
        </p:txBody>
      </p:sp>
      <p:pic>
        <p:nvPicPr>
          <p:cNvPr id="7" name="图片 6"/>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1589" y="1191"/>
            <a:ext cx="9140825" cy="51411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图片 31749" descr="8cf0d513a145aa6add5401f8"/>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134938" y="2613422"/>
            <a:ext cx="2298700" cy="24705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751" name="图片 31750" descr="4e83cb621e36329fe7113ae3"/>
          <p:cNvPicPr>
            <a:picLocks noChangeAspect="1" noChangeArrowheads="1"/>
          </p:cNvPicPr>
          <p:nvPr/>
        </p:nvPicPr>
        <p:blipFill>
          <a:blip r:embed="rId4" cstate="email">
            <a:extLst>
              <a:ext uri="{28A0092B-C50C-407E-A947-70E740481C1C}">
                <a14:useLocalDpi xmlns="" xmlns:a14="http://schemas.microsoft.com/office/drawing/2010/main"/>
              </a:ext>
            </a:extLst>
          </a:blip>
          <a:srcRect r="11449"/>
          <a:stretch>
            <a:fillRect/>
          </a:stretch>
        </p:blipFill>
        <p:spPr bwMode="auto">
          <a:xfrm>
            <a:off x="134939" y="92869"/>
            <a:ext cx="2300287" cy="24693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24259" name="文本框 1"/>
          <p:cNvSpPr txBox="1">
            <a:spLocks noChangeArrowheads="1"/>
          </p:cNvSpPr>
          <p:nvPr/>
        </p:nvSpPr>
        <p:spPr bwMode="auto">
          <a:xfrm>
            <a:off x="2517776" y="4762"/>
            <a:ext cx="6581775" cy="50167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dirty="0">
                <a:latin typeface="仿宋" pitchFamily="49" charset="-122"/>
                <a:ea typeface="仿宋" pitchFamily="49" charset="-122"/>
              </a:rPr>
              <a:t>安徽省舒城县三河人，先后毕业于清华大学、美国弗吉尼亚军事学院。中华民国陆军二级上将军衔，第一次缅战时任38师师长，在孟关杰布山隘间战役毙敌2000余，孟拱河谷战役击毙日军12000余 ，第二次入缅作战时任新一军军长，共击毙日军3万3千余 ，是抗战中军级单位将领中歼灭日军最多的将领，有"丛林之狐"、"东方隆美尔"的美称。</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p:cTn id="7" dur="500" fill="hold"/>
                                        <p:tgtEl>
                                          <p:spTgt spid="31750"/>
                                        </p:tgtEl>
                                        <p:attrNameLst>
                                          <p:attrName>ppt_x</p:attrName>
                                        </p:attrNameLst>
                                      </p:cBhvr>
                                      <p:tavLst>
                                        <p:tav tm="0">
                                          <p:val>
                                            <p:strVal val="#ppt_x"/>
                                          </p:val>
                                        </p:tav>
                                        <p:tav tm="100000">
                                          <p:val>
                                            <p:strVal val="#ppt_x"/>
                                          </p:val>
                                        </p:tav>
                                      </p:tavLst>
                                    </p:anim>
                                    <p:anim calcmode="lin" valueType="num">
                                      <p:cBhvr>
                                        <p:cTn id="8"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1751"/>
                                        </p:tgtEl>
                                        <p:attrNameLst>
                                          <p:attrName>style.visibility</p:attrName>
                                        </p:attrNameLst>
                                      </p:cBhvr>
                                      <p:to>
                                        <p:strVal val="visible"/>
                                      </p:to>
                                    </p:set>
                                    <p:anim calcmode="lin" valueType="num">
                                      <p:cBhvr>
                                        <p:cTn id="13" dur="500" fill="hold"/>
                                        <p:tgtEl>
                                          <p:spTgt spid="31751"/>
                                        </p:tgtEl>
                                        <p:attrNameLst>
                                          <p:attrName>ppt_x</p:attrName>
                                        </p:attrNameLst>
                                      </p:cBhvr>
                                      <p:tavLst>
                                        <p:tav tm="0">
                                          <p:val>
                                            <p:strVal val="#ppt_x"/>
                                          </p:val>
                                        </p:tav>
                                        <p:tav tm="100000">
                                          <p:val>
                                            <p:strVal val="#ppt_x"/>
                                          </p:val>
                                        </p:tav>
                                      </p:tavLst>
                                    </p:anim>
                                    <p:anim calcmode="lin" valueType="num">
                                      <p:cBhvr>
                                        <p:cTn id="14" dur="500" fill="hold"/>
                                        <p:tgtEl>
                                          <p:spTgt spid="317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1" name="文本框 99"/>
          <p:cNvSpPr txBox="1">
            <a:spLocks noChangeArrowheads="1"/>
          </p:cNvSpPr>
          <p:nvPr/>
        </p:nvSpPr>
        <p:spPr bwMode="auto">
          <a:xfrm>
            <a:off x="15876" y="260747"/>
            <a:ext cx="9140825" cy="45858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42863">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en-US" sz="4000" b="1" dirty="0">
                <a:latin typeface="黑体" pitchFamily="49" charset="-122"/>
                <a:ea typeface="黑体" pitchFamily="49" charset="-122"/>
              </a:rPr>
              <a:t>世界（</a:t>
            </a:r>
            <a:r>
              <a:rPr lang="zh-CN" altLang="en-US" sz="4000" b="1" dirty="0">
                <a:latin typeface="黑体" pitchFamily="49" charset="-122"/>
                <a:ea typeface="黑体" pitchFamily="49" charset="-122"/>
                <a:sym typeface="微软雅黑" pitchFamily="34" charset="-122"/>
              </a:rPr>
              <a:t>反法西斯联盟</a:t>
            </a:r>
            <a:r>
              <a:rPr lang="zh-CN" altLang="en-US" sz="4000" b="1" dirty="0">
                <a:latin typeface="黑体" pitchFamily="49" charset="-122"/>
                <a:ea typeface="黑体" pitchFamily="49" charset="-122"/>
              </a:rPr>
              <a:t>）：众志成城</a:t>
            </a:r>
            <a:r>
              <a:rPr lang="en-US" altLang="zh-CN" sz="4000" b="1" dirty="0">
                <a:latin typeface="黑体" pitchFamily="49" charset="-122"/>
                <a:ea typeface="黑体" pitchFamily="49" charset="-122"/>
              </a:rPr>
              <a:t>——  </a:t>
            </a:r>
            <a:endParaRPr lang="zh-CN" altLang="zh-CN" sz="2800" dirty="0">
              <a:solidFill>
                <a:srgbClr val="000000"/>
              </a:solidFill>
              <a:ea typeface="宋体" pitchFamily="2" charset="-122"/>
            </a:endParaRPr>
          </a:p>
          <a:p>
            <a:r>
              <a:rPr lang="zh-CN" altLang="zh-CN" sz="2800" dirty="0">
                <a:solidFill>
                  <a:srgbClr val="000000"/>
                </a:solidFill>
                <a:latin typeface="楷体" pitchFamily="49" charset="-122"/>
                <a:ea typeface="楷体" pitchFamily="49" charset="-122"/>
              </a:rPr>
              <a:t>1942年元旦，《联合国家宣言》签署，标志着世界反法西斯统一战线正式形成。</a:t>
            </a:r>
          </a:p>
          <a:p>
            <a:r>
              <a:rPr lang="zh-CN" altLang="zh-CN" sz="2800" dirty="0">
                <a:solidFill>
                  <a:srgbClr val="000000"/>
                </a:solidFill>
                <a:latin typeface="楷体" pitchFamily="49" charset="-122"/>
                <a:ea typeface="楷体" pitchFamily="49" charset="-122"/>
              </a:rPr>
              <a:t>中国行动：</a:t>
            </a:r>
            <a:endParaRPr lang="en-US" altLang="zh-CN" sz="2800" dirty="0">
              <a:solidFill>
                <a:srgbClr val="000000"/>
              </a:solidFill>
              <a:latin typeface="楷体" pitchFamily="49" charset="-122"/>
              <a:ea typeface="楷体" pitchFamily="49" charset="-122"/>
            </a:endParaRPr>
          </a:p>
          <a:p>
            <a:r>
              <a:rPr lang="en-US" altLang="zh-CN" sz="2800" dirty="0">
                <a:solidFill>
                  <a:srgbClr val="000000"/>
                </a:solidFill>
                <a:latin typeface="楷体" pitchFamily="49" charset="-122"/>
                <a:ea typeface="楷体" pitchFamily="49" charset="-122"/>
              </a:rPr>
              <a:t>(1)</a:t>
            </a:r>
            <a:r>
              <a:rPr lang="zh-CN" altLang="zh-CN" sz="2800" dirty="0">
                <a:solidFill>
                  <a:srgbClr val="000000"/>
                </a:solidFill>
                <a:latin typeface="楷体" pitchFamily="49" charset="-122"/>
                <a:ea typeface="楷体" pitchFamily="49" charset="-122"/>
              </a:rPr>
              <a:t>1942年，派出中国远征军入缅甸作战，开辟国外战场，救出被围英军。</a:t>
            </a:r>
            <a:endParaRPr lang="en-US" altLang="zh-CN" sz="2800" dirty="0">
              <a:solidFill>
                <a:srgbClr val="000000"/>
              </a:solidFill>
              <a:latin typeface="楷体" pitchFamily="49" charset="-122"/>
              <a:ea typeface="楷体" pitchFamily="49" charset="-122"/>
            </a:endParaRPr>
          </a:p>
          <a:p>
            <a:r>
              <a:rPr lang="en-US" altLang="zh-CN" sz="2800" dirty="0">
                <a:solidFill>
                  <a:srgbClr val="000000"/>
                </a:solidFill>
                <a:latin typeface="楷体" pitchFamily="49" charset="-122"/>
                <a:ea typeface="楷体" pitchFamily="49" charset="-122"/>
              </a:rPr>
              <a:t>(2)</a:t>
            </a:r>
            <a:r>
              <a:rPr lang="zh-CN" altLang="zh-CN" sz="2800" dirty="0">
                <a:solidFill>
                  <a:srgbClr val="000000"/>
                </a:solidFill>
                <a:latin typeface="楷体" pitchFamily="49" charset="-122"/>
                <a:ea typeface="楷体" pitchFamily="49" charset="-122"/>
              </a:rPr>
              <a:t>1942年11月，蒋介石参加开罗会议，通过《开罗宣言》。</a:t>
            </a:r>
          </a:p>
          <a:p>
            <a:r>
              <a:rPr lang="zh-CN" altLang="zh-CN" sz="2800" dirty="0">
                <a:solidFill>
                  <a:srgbClr val="000000"/>
                </a:solidFill>
                <a:latin typeface="楷体" pitchFamily="49" charset="-122"/>
                <a:ea typeface="楷体" pitchFamily="49" charset="-122"/>
              </a:rPr>
              <a:t> 中国地位：中国战场抗击了亚太战场上60％以上的日军，成为世界反法西斯的东方主战场。</a:t>
            </a:r>
            <a:endParaRPr lang="zh-CN" altLang="en-US" sz="2800" dirty="0">
              <a:latin typeface="楷体" pitchFamily="49" charset="-122"/>
              <a:ea typeface="楷体" pitchFamily="49" charset="-122"/>
            </a:endParaRPr>
          </a:p>
        </p:txBody>
      </p:sp>
    </p:spTree>
    <p:custDataLst>
      <p:tags r:id="rId1"/>
    </p:custData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标题 1"/>
          <p:cNvSpPr>
            <a:spLocks noGrp="1"/>
          </p:cNvSpPr>
          <p:nvPr>
            <p:ph type="title"/>
          </p:nvPr>
        </p:nvSpPr>
        <p:spPr/>
        <p:txBody>
          <a:bodyPr/>
          <a:lstStyle/>
          <a:p>
            <a:pPr defTabSz="685800"/>
            <a:endParaRPr>
              <a:sym typeface="微软雅黑" panose="020B0503020204020204" charset="-122"/>
            </a:endParaRPr>
          </a:p>
        </p:txBody>
      </p:sp>
      <p:pic>
        <p:nvPicPr>
          <p:cNvPr id="4" name="内容占位符 3"/>
          <p:cNvPicPr>
            <a:picLocks noGrp="1" noChangeAspect="1" noChangeArrowheads="1"/>
          </p:cNvPicPr>
          <p:nvPr>
            <p:ph idx="1"/>
          </p:nvPr>
        </p:nvPicPr>
        <p:blipFill>
          <a:blip r:embed="rId3" cstate="print">
            <a:extLst>
              <a:ext uri="{28A0092B-C50C-407E-A947-70E740481C1C}">
                <a14:useLocalDpi xmlns="" xmlns:a14="http://schemas.microsoft.com/office/drawing/2010/main"/>
              </a:ext>
            </a:extLst>
          </a:blip>
          <a:srcRect/>
          <a:stretch>
            <a:fillRect/>
          </a:stretch>
        </p:blipFill>
        <p:spPr>
          <a:xfrm>
            <a:off x="0" y="-4763"/>
            <a:ext cx="9144000" cy="5153025"/>
          </a:xfrm>
        </p:spPr>
      </p:pic>
      <p:sp>
        <p:nvSpPr>
          <p:cNvPr id="226306" name="文本框 4"/>
          <p:cNvSpPr txBox="1">
            <a:spLocks noChangeArrowheads="1"/>
          </p:cNvSpPr>
          <p:nvPr/>
        </p:nvSpPr>
        <p:spPr bwMode="auto">
          <a:xfrm>
            <a:off x="6350" y="875110"/>
            <a:ext cx="9145588" cy="40318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3200" dirty="0">
                <a:latin typeface="楷体" pitchFamily="49" charset="-122"/>
                <a:ea typeface="楷体" pitchFamily="49" charset="-122"/>
              </a:rPr>
              <a:t>1942年1月1日，美、英、苏、中等26国在华盛顿发表的宣言，亦《阿卡迪亚会议宣言》，又称《二十六国宣言》。宣言表示赞成《大西洋宪章》，并决心共同战败德、意、日法西斯侵略，决不和敌国单独议和。经与苏联磋商并告知有关国家后，1942年1月1日，26个国家的代表在华盛顿签署了《联合国家共同宣言》。 此宣言标志着国际反法西斯联盟正式形成。</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文本框 38918"/>
          <p:cNvSpPr txBox="1">
            <a:spLocks noChangeArrowheads="1"/>
          </p:cNvSpPr>
          <p:nvPr/>
        </p:nvSpPr>
        <p:spPr bwMode="auto">
          <a:xfrm>
            <a:off x="-15875" y="1126332"/>
            <a:ext cx="9175750" cy="3046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3200" b="1">
                <a:latin typeface="方正兰亭超细黑简体" charset="-122"/>
                <a:ea typeface="方正兰亭超细黑简体" charset="-122"/>
              </a:rPr>
              <a:t>    1945</a:t>
            </a:r>
            <a:r>
              <a:rPr lang="zh-CN" altLang="en-US" sz="3200" b="1">
                <a:latin typeface="方正兰亭超细黑简体" charset="-122"/>
                <a:ea typeface="方正兰亭超细黑简体" charset="-122"/>
              </a:rPr>
              <a:t>年，中国共产党第七次全国代表大会在延安杨家岭中央大礼堂召开，历时</a:t>
            </a:r>
            <a:r>
              <a:rPr lang="en-US" altLang="zh-CN" sz="3200" b="1">
                <a:latin typeface="方正兰亭超细黑简体" charset="-122"/>
                <a:ea typeface="方正兰亭超细黑简体" charset="-122"/>
              </a:rPr>
              <a:t>50</a:t>
            </a:r>
            <a:r>
              <a:rPr lang="zh-CN" altLang="en-US" sz="3200" b="1">
                <a:latin typeface="方正兰亭超细黑简体" charset="-122"/>
                <a:ea typeface="方正兰亭超细黑简体" charset="-122"/>
              </a:rPr>
              <a:t>天。大会总结了武装斗争、统一战线和党的建设的经验，深刻地论述了进行新民主主义革命的“三大法宝”以及党的三大作风。</a:t>
            </a:r>
            <a:r>
              <a:rPr lang="zh-CN" altLang="en-US" sz="3200" b="1">
                <a:solidFill>
                  <a:srgbClr val="FF0000"/>
                </a:solidFill>
                <a:latin typeface="方正兰亭超细黑简体" charset="-122"/>
                <a:ea typeface="方正兰亭超细黑简体" charset="-122"/>
              </a:rPr>
              <a:t>大会确立了毛泽东思想在全党的指导地位，选举产生了以毛泽东为首的中央领导集体</a:t>
            </a:r>
            <a:r>
              <a:rPr lang="zh-CN" altLang="en-US" sz="3200" b="1">
                <a:latin typeface="方正兰亭超细黑简体" charset="-122"/>
                <a:ea typeface="方正兰亭超细黑简体" charset="-122"/>
              </a:rPr>
              <a:t>。</a:t>
            </a:r>
          </a:p>
        </p:txBody>
      </p:sp>
      <p:pic>
        <p:nvPicPr>
          <p:cNvPr id="38916" name="图片 38915" descr="中共七大"/>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15875" y="7144"/>
            <a:ext cx="9175750" cy="5129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wheel(1)">
                                      <p:cBhvr>
                                        <p:cTn id="7" dur="2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3" name="图片 1"/>
          <p:cNvPicPr>
            <a:picLocks noChangeAspect="1" noChangeArrowheads="1"/>
          </p:cNvPicPr>
          <p:nvPr/>
        </p:nvPicPr>
        <p:blipFill>
          <a:blip r:embed="rId2" cstate="email">
            <a:extLst>
              <a:ext uri="{28A0092B-C50C-407E-A947-70E740481C1C}">
                <a14:useLocalDpi xmlns="" xmlns:a14="http://schemas.microsoft.com/office/drawing/2010/main"/>
              </a:ext>
            </a:extLst>
          </a:blip>
          <a:srcRect/>
          <a:stretch>
            <a:fillRect/>
          </a:stretch>
        </p:blipFill>
        <p:spPr bwMode="auto">
          <a:xfrm>
            <a:off x="114300" y="357188"/>
            <a:ext cx="8915400" cy="40552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7" name="文本框 99"/>
          <p:cNvSpPr txBox="1">
            <a:spLocks noChangeArrowheads="1"/>
          </p:cNvSpPr>
          <p:nvPr/>
        </p:nvSpPr>
        <p:spPr bwMode="auto">
          <a:xfrm>
            <a:off x="-3175" y="1096566"/>
            <a:ext cx="9150350" cy="31700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3200" dirty="0">
                <a:solidFill>
                  <a:srgbClr val="000000"/>
                </a:solidFill>
                <a:latin typeface="黑体" pitchFamily="49" charset="-122"/>
                <a:ea typeface="黑体" pitchFamily="49" charset="-122"/>
              </a:rPr>
              <a:t>    </a:t>
            </a:r>
            <a:r>
              <a:rPr lang="zh-CN" altLang="zh-CN" sz="2800" dirty="0">
                <a:solidFill>
                  <a:srgbClr val="000000"/>
                </a:solidFill>
                <a:latin typeface="楷体" pitchFamily="49" charset="-122"/>
                <a:ea typeface="楷体" pitchFamily="49" charset="-122"/>
              </a:rPr>
              <a:t>1937年七七以后，日寇进一步进行大规模的侵华战争，躁躏我国土，屠杀我同胞，兽蹄所至，庐舍为墟。日本帝国主义给予我中华民族的损失和耻辱，实在是书不胜书。半个世纪以来，我中华民族所受到的奇耻大辱，现在报仇雪耻了，这的确是我中华民族百年来未有的大事，值得全国同胞的热烈庆祝。 </a:t>
            </a:r>
            <a:endParaRPr lang="en-US" altLang="zh-CN" sz="2800" dirty="0">
              <a:solidFill>
                <a:srgbClr val="000000"/>
              </a:solidFill>
              <a:latin typeface="楷体" pitchFamily="49" charset="-122"/>
              <a:ea typeface="楷体" pitchFamily="49" charset="-122"/>
            </a:endParaRPr>
          </a:p>
          <a:p>
            <a:r>
              <a:rPr lang="en-US" altLang="zh-CN" sz="2800" dirty="0">
                <a:solidFill>
                  <a:srgbClr val="000000"/>
                </a:solidFill>
                <a:latin typeface="楷体" pitchFamily="49" charset="-122"/>
                <a:ea typeface="楷体" pitchFamily="49" charset="-122"/>
              </a:rPr>
              <a:t>——</a:t>
            </a:r>
            <a:r>
              <a:rPr lang="zh-CN" altLang="zh-CN" sz="2800" dirty="0">
                <a:solidFill>
                  <a:srgbClr val="000000"/>
                </a:solidFill>
                <a:latin typeface="楷体" pitchFamily="49" charset="-122"/>
                <a:ea typeface="楷体" pitchFamily="49" charset="-122"/>
              </a:rPr>
              <a:t>摘选自《解放日报》社论《庆祝抗战最后的胜利》 </a:t>
            </a:r>
            <a:endParaRPr lang="zh-CN" altLang="en-US" sz="2800" dirty="0">
              <a:latin typeface="楷体" pitchFamily="49" charset="-122"/>
              <a:ea typeface="楷体" pitchFamily="49" charset="-122"/>
            </a:endParaRPr>
          </a:p>
        </p:txBody>
      </p:sp>
      <p:sp>
        <p:nvSpPr>
          <p:cNvPr id="9218" name="矩形 9217"/>
          <p:cNvSpPr>
            <a:spLocks noChangeArrowheads="1"/>
          </p:cNvSpPr>
          <p:nvPr/>
        </p:nvSpPr>
        <p:spPr bwMode="auto">
          <a:xfrm>
            <a:off x="-36513" y="97631"/>
            <a:ext cx="9204326"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4400" b="1" dirty="0">
                <a:latin typeface="黑体" pitchFamily="49" charset="-122"/>
                <a:ea typeface="黑体" pitchFamily="49" charset="-122"/>
              </a:rPr>
              <a:t>四：胜利，我们历经水火</a:t>
            </a:r>
            <a:r>
              <a:rPr lang="en-US" altLang="zh-CN" sz="4400" b="1" dirty="0">
                <a:latin typeface="黑体" pitchFamily="49" charset="-122"/>
                <a:ea typeface="黑体" pitchFamily="49"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500" fill="hold"/>
                                        <p:tgtEl>
                                          <p:spTgt spid="9218"/>
                                        </p:tgtEl>
                                        <p:attrNameLst>
                                          <p:attrName>ppt_x</p:attrName>
                                        </p:attrNameLst>
                                      </p:cBhvr>
                                      <p:tavLst>
                                        <p:tav tm="0">
                                          <p:val>
                                            <p:strVal val="#ppt_x"/>
                                          </p:val>
                                        </p:tav>
                                        <p:tav tm="100000">
                                          <p:val>
                                            <p:strVal val="#ppt_x"/>
                                          </p:val>
                                        </p:tav>
                                      </p:tavLst>
                                    </p:anim>
                                    <p:anim calcmode="lin" valueType="num">
                                      <p:cBhvr>
                                        <p:cTn id="8"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401" name="图片 1"/>
          <p:cNvPicPr>
            <a:picLocks noChangeAspect="1" noChangeArrowheads="1"/>
          </p:cNvPicPr>
          <p:nvPr/>
        </p:nvPicPr>
        <p:blipFill>
          <a:blip r:embed="rId2" cstate="email">
            <a:extLst>
              <a:ext uri="{28A0092B-C50C-407E-A947-70E740481C1C}">
                <a14:useLocalDpi xmlns="" xmlns:a14="http://schemas.microsoft.com/office/drawing/2010/main"/>
              </a:ext>
            </a:extLst>
          </a:blip>
          <a:srcRect/>
          <a:stretch>
            <a:fillRect/>
          </a:stretch>
        </p:blipFill>
        <p:spPr bwMode="auto">
          <a:xfrm>
            <a:off x="9525" y="7144"/>
            <a:ext cx="9124950" cy="51292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425" name="Picture 24" descr="抗战胜利"/>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0" y="-4762"/>
            <a:ext cx="9144000" cy="5141119"/>
          </a:xfrm>
          <a:prstGeom prst="rect">
            <a:avLst/>
          </a:prstGeom>
          <a:solidFill>
            <a:schemeClr val="tx1"/>
          </a:solidFill>
          <a:ln>
            <a:noFill/>
          </a:ln>
          <a:extLs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2449" name="图片 2"/>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25400" y="7143"/>
            <a:ext cx="9201150" cy="51494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73" name="图片 1"/>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41275" y="-16669"/>
            <a:ext cx="9210675" cy="5176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23" name="Text Box 11"/>
          <p:cNvSpPr txBox="1">
            <a:spLocks noChangeArrowheads="1"/>
          </p:cNvSpPr>
          <p:nvPr/>
        </p:nvSpPr>
        <p:spPr bwMode="auto">
          <a:xfrm>
            <a:off x="-6350" y="2137172"/>
            <a:ext cx="9144000" cy="769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buFontTx/>
              <a:buNone/>
            </a:pPr>
            <a:r>
              <a:rPr lang="zh-CN" altLang="en-US" sz="4400" dirty="0">
                <a:latin typeface="黑体" pitchFamily="49" charset="-122"/>
                <a:ea typeface="黑体" pitchFamily="49" charset="-122"/>
              </a:rPr>
              <a:t>中国战区日本投降的受降仪式</a:t>
            </a:r>
          </a:p>
        </p:txBody>
      </p:sp>
      <p:pic>
        <p:nvPicPr>
          <p:cNvPr id="3" name="图片 2"/>
          <p:cNvPicPr>
            <a:picLocks noChangeAspect="1" noChangeArrowheads="1"/>
          </p:cNvPicPr>
          <p:nvPr/>
        </p:nvPicPr>
        <p:blipFill>
          <a:blip r:embed="rId2" cstate="print">
            <a:grayscl/>
            <a:extLst>
              <a:ext uri="{28A0092B-C50C-407E-A947-70E740481C1C}">
                <a14:useLocalDpi xmlns="" xmlns:a14="http://schemas.microsoft.com/office/drawing/2010/main"/>
              </a:ext>
            </a:extLst>
          </a:blip>
          <a:srcRect/>
          <a:stretch>
            <a:fillRect/>
          </a:stretch>
        </p:blipFill>
        <p:spPr bwMode="auto">
          <a:xfrm>
            <a:off x="6350" y="-11907"/>
            <a:ext cx="9131300" cy="21490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图片 1"/>
          <p:cNvPicPr>
            <a:picLocks noChangeAspect="1" noChangeArrowheads="1"/>
          </p:cNvPicPr>
          <p:nvPr/>
        </p:nvPicPr>
        <p:blipFill>
          <a:blip r:embed="rId2" cstate="print">
            <a:grayscl/>
            <a:extLst>
              <a:ext uri="{28A0092B-C50C-407E-A947-70E740481C1C}">
                <a14:useLocalDpi xmlns="" xmlns:a14="http://schemas.microsoft.com/office/drawing/2010/main"/>
              </a:ext>
            </a:extLst>
          </a:blip>
          <a:srcRect/>
          <a:stretch>
            <a:fillRect/>
          </a:stretch>
        </p:blipFill>
        <p:spPr bwMode="auto">
          <a:xfrm>
            <a:off x="-6350" y="2988469"/>
            <a:ext cx="9131300" cy="21490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4" fill="hold"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4" fill="hold" grpId="0" nodeType="clickEffect">
                                  <p:stCondLst>
                                    <p:cond delay="0"/>
                                  </p:stCondLst>
                                  <p:childTnLst>
                                    <p:animEffect transition="out" filter="wipe(down)">
                                      <p:cBhvr>
                                        <p:cTn id="11" dur="500"/>
                                        <p:tgtEl>
                                          <p:spTgt spid="397323"/>
                                        </p:tgtEl>
                                      </p:cBhvr>
                                    </p:animEffect>
                                    <p:set>
                                      <p:cBhvr>
                                        <p:cTn id="12" dur="1" fill="hold">
                                          <p:stCondLst>
                                            <p:cond delay="499"/>
                                          </p:stCondLst>
                                        </p:cTn>
                                        <p:tgtEl>
                                          <p:spTgt spid="39732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4" fill="hold" nodeType="clickEffect">
                                  <p:stCondLst>
                                    <p:cond delay="0"/>
                                  </p:stCondLst>
                                  <p:childTnLst>
                                    <p:animEffect transition="out" filter="wipe(down)">
                                      <p:cBhvr>
                                        <p:cTn id="16" dur="500"/>
                                        <p:tgtEl>
                                          <p:spTgt spid="2"/>
                                        </p:tgtEl>
                                      </p:cBhvr>
                                    </p:animEffect>
                                    <p:set>
                                      <p:cBhvr>
                                        <p:cTn id="1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23" grpId="0" bldLvl="0" animBg="1"/>
      <p:bldP spid="397323"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noChangeArrowheads="1"/>
          </p:cNvPicPr>
          <p:nvPr/>
        </p:nvPicPr>
        <p:blipFill>
          <a:blip r:embed="rId2" cstate="email">
            <a:lum bright="24000"/>
            <a:grayscl/>
            <a:extLst>
              <a:ext uri="{28A0092B-C50C-407E-A947-70E740481C1C}">
                <a14:useLocalDpi xmlns="" xmlns:a14="http://schemas.microsoft.com/office/drawing/2010/main"/>
              </a:ext>
            </a:extLst>
          </a:blip>
          <a:srcRect/>
          <a:stretch>
            <a:fillRect/>
          </a:stretch>
        </p:blipFill>
        <p:spPr bwMode="auto">
          <a:xfrm>
            <a:off x="141289" y="184548"/>
            <a:ext cx="4383087" cy="46874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35522" name="文本框 99"/>
          <p:cNvSpPr txBox="1">
            <a:spLocks noChangeArrowheads="1"/>
          </p:cNvSpPr>
          <p:nvPr/>
        </p:nvSpPr>
        <p:spPr bwMode="auto">
          <a:xfrm>
            <a:off x="4641850" y="115492"/>
            <a:ext cx="4527550" cy="48936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zh-CN" sz="2400" dirty="0">
                <a:solidFill>
                  <a:srgbClr val="000000"/>
                </a:solidFill>
                <a:latin typeface="新宋体" pitchFamily="49" charset="-122"/>
                <a:ea typeface="新宋体" pitchFamily="49" charset="-122"/>
              </a:rPr>
              <a:t>二战结束后，接受日本投降签字国家的顺序是</a:t>
            </a:r>
            <a:r>
              <a:rPr lang="zh-CN" altLang="zh-CN" sz="2400" dirty="0">
                <a:solidFill>
                  <a:srgbClr val="FF0000"/>
                </a:solidFill>
                <a:latin typeface="新宋体" pitchFamily="49" charset="-122"/>
                <a:ea typeface="新宋体" pitchFamily="49" charset="-122"/>
              </a:rPr>
              <a:t>美、中、英、苏、澳、加、法、荷</a:t>
            </a:r>
            <a:r>
              <a:rPr lang="zh-CN" altLang="zh-CN" sz="2400" dirty="0">
                <a:solidFill>
                  <a:srgbClr val="000000"/>
                </a:solidFill>
                <a:latin typeface="新宋体" pitchFamily="49" charset="-122"/>
                <a:ea typeface="新宋体" pitchFamily="49" charset="-122"/>
              </a:rPr>
              <a:t>等。1946年5月，在审判日本战犯的远东国际法庭上，最初法官次序排位是</a:t>
            </a:r>
            <a:r>
              <a:rPr lang="zh-CN" altLang="zh-CN" sz="2400" dirty="0">
                <a:solidFill>
                  <a:srgbClr val="FF0000"/>
                </a:solidFill>
                <a:latin typeface="新宋体" pitchFamily="49" charset="-122"/>
                <a:ea typeface="新宋体" pitchFamily="49" charset="-122"/>
              </a:rPr>
              <a:t>以美、英、苏、中、法为序，</a:t>
            </a:r>
            <a:r>
              <a:rPr lang="zh-CN" altLang="zh-CN" sz="2400" dirty="0">
                <a:solidFill>
                  <a:srgbClr val="000000"/>
                </a:solidFill>
                <a:latin typeface="新宋体" pitchFamily="49" charset="-122"/>
                <a:ea typeface="新宋体" pitchFamily="49" charset="-122"/>
              </a:rPr>
              <a:t>经过中国法官(梅汝墩)的积极斗争，最终法官席次依照日本投降书上受降签字顺序排列，必须认识到，在国际场合争席位，争排场，实际上，</a:t>
            </a:r>
            <a:r>
              <a:rPr lang="zh-CN" altLang="zh-CN" sz="2400" dirty="0">
                <a:solidFill>
                  <a:srgbClr val="FF0000"/>
                </a:solidFill>
                <a:latin typeface="新宋体" pitchFamily="49" charset="-122"/>
                <a:ea typeface="新宋体" pitchFamily="49" charset="-122"/>
              </a:rPr>
              <a:t>关系到国家的地位与尊严。</a:t>
            </a:r>
            <a:r>
              <a:rPr lang="zh-CN" altLang="zh-CN" sz="2400" dirty="0">
                <a:solidFill>
                  <a:srgbClr val="000000"/>
                </a:solidFill>
                <a:latin typeface="新宋体" pitchFamily="49" charset="-122"/>
                <a:ea typeface="新宋体" pitchFamily="49" charset="-122"/>
              </a:rPr>
              <a:t> </a:t>
            </a:r>
            <a:endParaRPr lang="en-US" altLang="zh-CN" sz="2400" dirty="0">
              <a:solidFill>
                <a:srgbClr val="000000"/>
              </a:solidFill>
              <a:latin typeface="新宋体" pitchFamily="49" charset="-122"/>
              <a:ea typeface="新宋体" pitchFamily="49" charset="-122"/>
            </a:endParaRPr>
          </a:p>
          <a:p>
            <a:r>
              <a:rPr lang="en-US" altLang="zh-CN" sz="2400" dirty="0">
                <a:solidFill>
                  <a:srgbClr val="000000"/>
                </a:solidFill>
                <a:latin typeface="新宋体" pitchFamily="49" charset="-122"/>
                <a:ea typeface="新宋体" pitchFamily="49" charset="-122"/>
              </a:rPr>
              <a:t>——</a:t>
            </a:r>
            <a:r>
              <a:rPr lang="zh-CN" altLang="zh-CN" sz="2400" dirty="0">
                <a:solidFill>
                  <a:srgbClr val="000000"/>
                </a:solidFill>
                <a:latin typeface="新宋体" pitchFamily="49" charset="-122"/>
                <a:ea typeface="新宋体" pitchFamily="49" charset="-122"/>
              </a:rPr>
              <a:t>摘自梅汝璈《远东国际军事法庭》 </a:t>
            </a:r>
            <a:endParaRPr lang="zh-CN" altLang="en-US" sz="2400" dirty="0">
              <a:latin typeface="新宋体" pitchFamily="49" charset="-122"/>
              <a:ea typeface="新宋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文本框 99"/>
          <p:cNvSpPr txBox="1">
            <a:spLocks noChangeArrowheads="1"/>
          </p:cNvSpPr>
          <p:nvPr/>
        </p:nvSpPr>
        <p:spPr bwMode="auto">
          <a:xfrm>
            <a:off x="-22225" y="144067"/>
            <a:ext cx="9188450" cy="48936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400" b="1" dirty="0">
                <a:latin typeface="黑体" pitchFamily="49" charset="-122"/>
                <a:ea typeface="黑体" pitchFamily="49" charset="-122"/>
                <a:sym typeface="微软雅黑" pitchFamily="34" charset="-122"/>
              </a:rPr>
              <a:t>抗战胜利的历史意义：</a:t>
            </a:r>
          </a:p>
          <a:p>
            <a:r>
              <a:rPr lang="zh-CN" altLang="zh-CN" sz="2400" dirty="0">
                <a:solidFill>
                  <a:srgbClr val="000000"/>
                </a:solidFill>
                <a:latin typeface="楷体" pitchFamily="49" charset="-122"/>
                <a:ea typeface="楷体" pitchFamily="49" charset="-122"/>
              </a:rPr>
              <a:t>材料一 太平洋战争的结束开创了东亚的一个新时代。中国通过长期的反侵略斗争，取代了日本的主导国家地位，从战前的半殖民状态一跃而为五大国之一及联合国的创始国，拥有了安理会常任理事国席位和一票否决权。在其近代历史上，</a:t>
            </a:r>
            <a:r>
              <a:rPr lang="zh-CN" altLang="zh-CN" sz="2400" dirty="0">
                <a:solidFill>
                  <a:srgbClr val="FF0000"/>
                </a:solidFill>
                <a:latin typeface="楷体" pitchFamily="49" charset="-122"/>
                <a:ea typeface="楷体" pitchFamily="49" charset="-122"/>
              </a:rPr>
              <a:t>中国的国际威望</a:t>
            </a:r>
            <a:r>
              <a:rPr lang="zh-CN" altLang="zh-CN" sz="2400" dirty="0">
                <a:solidFill>
                  <a:srgbClr val="000000"/>
                </a:solidFill>
                <a:latin typeface="楷体" pitchFamily="49" charset="-122"/>
                <a:ea typeface="楷体" pitchFamily="49" charset="-122"/>
              </a:rPr>
              <a:t>从来没有像此刻那样崇高。</a:t>
            </a:r>
            <a:r>
              <a:rPr lang="en-US" altLang="zh-CN" sz="2400" dirty="0">
                <a:solidFill>
                  <a:srgbClr val="000000"/>
                </a:solidFill>
                <a:latin typeface="楷体" pitchFamily="49" charset="-122"/>
                <a:ea typeface="楷体" pitchFamily="49" charset="-122"/>
              </a:rPr>
              <a:t> </a:t>
            </a:r>
          </a:p>
          <a:p>
            <a:r>
              <a:rPr lang="en-US" altLang="zh-CN" sz="2400" dirty="0">
                <a:solidFill>
                  <a:srgbClr val="000000"/>
                </a:solidFill>
                <a:latin typeface="楷体" pitchFamily="49" charset="-122"/>
                <a:ea typeface="楷体" pitchFamily="49" charset="-122"/>
              </a:rPr>
              <a:t>——</a:t>
            </a:r>
            <a:r>
              <a:rPr lang="zh-CN" altLang="zh-CN" sz="2400" dirty="0">
                <a:solidFill>
                  <a:srgbClr val="000000"/>
                </a:solidFill>
                <a:latin typeface="楷体" pitchFamily="49" charset="-122"/>
                <a:ea typeface="楷体" pitchFamily="49" charset="-122"/>
              </a:rPr>
              <a:t>徐中约《中国近代史：</a:t>
            </a:r>
            <a:r>
              <a:rPr lang="en-US" altLang="zh-CN" sz="2400" dirty="0">
                <a:solidFill>
                  <a:srgbClr val="000000"/>
                </a:solidFill>
                <a:latin typeface="楷体" pitchFamily="49" charset="-122"/>
                <a:ea typeface="楷体" pitchFamily="49" charset="-122"/>
              </a:rPr>
              <a:t>1600—2000</a:t>
            </a:r>
            <a:r>
              <a:rPr lang="zh-CN" altLang="zh-CN" sz="2400" dirty="0">
                <a:solidFill>
                  <a:srgbClr val="000000"/>
                </a:solidFill>
                <a:latin typeface="楷体" pitchFamily="49" charset="-122"/>
                <a:ea typeface="楷体" pitchFamily="49" charset="-122"/>
              </a:rPr>
              <a:t>中国的奋斗》</a:t>
            </a:r>
          </a:p>
          <a:p>
            <a:r>
              <a:rPr lang="zh-CN" altLang="zh-CN" sz="2400" dirty="0">
                <a:solidFill>
                  <a:srgbClr val="000000"/>
                </a:solidFill>
                <a:latin typeface="楷体" pitchFamily="49" charset="-122"/>
                <a:ea typeface="楷体" pitchFamily="49" charset="-122"/>
              </a:rPr>
              <a:t>材料二 1937年七七以后，日寇进一步进行大规模的侵华战争，躁躏我国土，屠杀我同胞，兽蹄所至，庐舍为墟。日本帝国主义给予我中华民族的损失和耻辱，实在是书不胜书。半个世纪以来，我</a:t>
            </a:r>
            <a:r>
              <a:rPr lang="zh-CN" altLang="zh-CN" sz="2400" dirty="0">
                <a:solidFill>
                  <a:srgbClr val="FF0000"/>
                </a:solidFill>
                <a:latin typeface="楷体" pitchFamily="49" charset="-122"/>
                <a:ea typeface="楷体" pitchFamily="49" charset="-122"/>
              </a:rPr>
              <a:t>中华民族所受到的奇耻大辱，现在报仇雪耻了，这的确是我中华民族百年来未有的大事，值得全国同胞的热烈庆祝。 </a:t>
            </a:r>
          </a:p>
          <a:p>
            <a:r>
              <a:rPr lang="zh-CN" altLang="en-US" sz="2400" dirty="0">
                <a:latin typeface="楷体" pitchFamily="49" charset="-122"/>
                <a:ea typeface="楷体" pitchFamily="49" charset="-122"/>
              </a:rPr>
              <a:t>——摘选自《解放日报》社论《庆祝抗战最后的胜利》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文本占位符 33793"/>
          <p:cNvSpPr>
            <a:spLocks noGrp="1" noRot="1"/>
          </p:cNvSpPr>
          <p:nvPr>
            <p:ph idx="1"/>
          </p:nvPr>
        </p:nvSpPr>
        <p:spPr>
          <a:xfrm>
            <a:off x="-7938" y="123580"/>
            <a:ext cx="9151938" cy="4350544"/>
          </a:xfrm>
        </p:spPr>
        <p:txBody>
          <a:bodyPr lIns="91440" tIns="45720" rIns="91440" bIns="45720">
            <a:normAutofit/>
          </a:bodyPr>
          <a:lstStyle/>
          <a:p>
            <a:pPr marL="342900" indent="-342900">
              <a:lnSpc>
                <a:spcPct val="100000"/>
              </a:lnSpc>
              <a:spcBef>
                <a:spcPct val="20000"/>
              </a:spcBef>
              <a:spcAft>
                <a:spcPts val="0"/>
              </a:spcAft>
              <a:buFont typeface="Wingdings" panose="05000000000000000000" pitchFamily="2" charset="2"/>
              <a:buNone/>
              <a:defRPr/>
            </a:pPr>
            <a:r>
              <a:rPr sz="4000" b="1" spc="0" dirty="0" smtClean="0">
                <a:latin typeface="黑体" panose="02010609060101010101" pitchFamily="49" charset="-122"/>
                <a:ea typeface="黑体" panose="02010609060101010101" pitchFamily="49" charset="-122"/>
                <a:cs typeface="黑体" panose="02010609060101010101" pitchFamily="49" charset="-122"/>
              </a:rPr>
              <a:t>抗战胜利的历史意义：</a:t>
            </a:r>
          </a:p>
          <a:p>
            <a:pPr marL="342900" indent="-342900">
              <a:lnSpc>
                <a:spcPct val="100000"/>
              </a:lnSpc>
              <a:spcBef>
                <a:spcPct val="20000"/>
              </a:spcBef>
              <a:spcAft>
                <a:spcPts val="0"/>
              </a:spcAft>
              <a:buFont typeface="Wingdings" panose="05000000000000000000" pitchFamily="2" charset="2"/>
              <a:buNone/>
              <a:defRPr/>
            </a:pPr>
            <a:r>
              <a:rPr sz="4000" b="1" spc="0" dirty="0" smtClean="0">
                <a:latin typeface="黑体" panose="02010609060101010101" pitchFamily="49" charset="-122"/>
                <a:ea typeface="黑体" panose="02010609060101010101" pitchFamily="49" charset="-122"/>
                <a:cs typeface="黑体" panose="02010609060101010101" pitchFamily="49" charset="-122"/>
              </a:rPr>
              <a:t> </a:t>
            </a:r>
            <a:endParaRPr sz="2800" spc="0" dirty="0" smtClean="0">
              <a:latin typeface="+mn-lt"/>
              <a:ea typeface="+mn-ea"/>
            </a:endParaRPr>
          </a:p>
          <a:p>
            <a:pPr marL="342900" indent="-342900">
              <a:lnSpc>
                <a:spcPct val="100000"/>
              </a:lnSpc>
              <a:spcBef>
                <a:spcPct val="20000"/>
              </a:spcBef>
              <a:spcAft>
                <a:spcPts val="0"/>
              </a:spcAft>
              <a:buFont typeface="Wingdings" panose="05000000000000000000" pitchFamily="2" charset="2"/>
              <a:buNone/>
              <a:defRPr/>
            </a:pPr>
            <a:endParaRPr sz="3200" spc="0" dirty="0" smtClean="0">
              <a:latin typeface="+mn-lt"/>
              <a:ea typeface="+mn-ea"/>
            </a:endParaRPr>
          </a:p>
        </p:txBody>
      </p:sp>
      <p:sp>
        <p:nvSpPr>
          <p:cNvPr id="237570" name="文本框 1"/>
          <p:cNvSpPr txBox="1">
            <a:spLocks noChangeArrowheads="1"/>
          </p:cNvSpPr>
          <p:nvPr/>
        </p:nvSpPr>
        <p:spPr bwMode="auto">
          <a:xfrm>
            <a:off x="-4763" y="945357"/>
            <a:ext cx="9153526" cy="4228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pPr>
              <a:spcBef>
                <a:spcPct val="20000"/>
              </a:spcBef>
              <a:buFont typeface="Wingdings" pitchFamily="2" charset="2"/>
              <a:buNone/>
            </a:pPr>
            <a:r>
              <a:rPr lang="zh-CN" altLang="en-US" sz="2800" dirty="0">
                <a:latin typeface="楷体" pitchFamily="49" charset="-122"/>
                <a:ea typeface="楷体" pitchFamily="49" charset="-122"/>
                <a:sym typeface="微软雅黑" pitchFamily="34" charset="-122"/>
              </a:rPr>
              <a:t>（</a:t>
            </a:r>
            <a:r>
              <a:rPr lang="en-US" altLang="zh-CN" sz="2800" dirty="0">
                <a:latin typeface="楷体" pitchFamily="49" charset="-122"/>
                <a:ea typeface="楷体" pitchFamily="49" charset="-122"/>
                <a:sym typeface="微软雅黑" pitchFamily="34" charset="-122"/>
              </a:rPr>
              <a:t>1</a:t>
            </a:r>
            <a:r>
              <a:rPr lang="zh-CN" altLang="en-US" sz="2800" dirty="0">
                <a:latin typeface="楷体" pitchFamily="49" charset="-122"/>
                <a:ea typeface="楷体" pitchFamily="49" charset="-122"/>
                <a:sym typeface="微软雅黑" pitchFamily="34" charset="-122"/>
              </a:rPr>
              <a:t>）抗战胜利，是中国人民近百年来第一次取得反对帝国主义的完全胜利，是中华民族由危亡走向</a:t>
            </a:r>
            <a:r>
              <a:rPr lang="zh-CN" altLang="en-US" sz="2800" dirty="0">
                <a:solidFill>
                  <a:srgbClr val="FF0000"/>
                </a:solidFill>
                <a:latin typeface="楷体" pitchFamily="49" charset="-122"/>
                <a:ea typeface="楷体" pitchFamily="49" charset="-122"/>
                <a:sym typeface="微软雅黑" pitchFamily="34" charset="-122"/>
              </a:rPr>
              <a:t>振兴的历史转折点。</a:t>
            </a:r>
            <a:r>
              <a:rPr lang="zh-CN" altLang="en-US" sz="2800" dirty="0">
                <a:latin typeface="楷体" pitchFamily="49" charset="-122"/>
                <a:ea typeface="楷体" pitchFamily="49" charset="-122"/>
                <a:sym typeface="微软雅黑" pitchFamily="34" charset="-122"/>
              </a:rPr>
              <a:t> </a:t>
            </a:r>
            <a:endParaRPr lang="zh-CN" altLang="en-US" sz="2800" dirty="0">
              <a:latin typeface="楷体" pitchFamily="49" charset="-122"/>
              <a:ea typeface="楷体" pitchFamily="49" charset="-122"/>
            </a:endParaRPr>
          </a:p>
          <a:p>
            <a:pPr>
              <a:spcBef>
                <a:spcPct val="20000"/>
              </a:spcBef>
              <a:buFont typeface="Wingdings" pitchFamily="2" charset="2"/>
              <a:buNone/>
            </a:pPr>
            <a:r>
              <a:rPr lang="zh-CN" altLang="en-US" sz="2800" dirty="0">
                <a:latin typeface="楷体" pitchFamily="49" charset="-122"/>
                <a:ea typeface="楷体" pitchFamily="49" charset="-122"/>
                <a:sym typeface="微软雅黑" pitchFamily="34" charset="-122"/>
              </a:rPr>
              <a:t>（</a:t>
            </a:r>
            <a:r>
              <a:rPr lang="en-US" altLang="zh-CN" sz="2800" dirty="0">
                <a:latin typeface="楷体" pitchFamily="49" charset="-122"/>
                <a:ea typeface="楷体" pitchFamily="49" charset="-122"/>
                <a:sym typeface="微软雅黑" pitchFamily="34" charset="-122"/>
              </a:rPr>
              <a:t>2</a:t>
            </a:r>
            <a:r>
              <a:rPr lang="zh-CN" altLang="en-US" sz="2800" dirty="0">
                <a:latin typeface="楷体" pitchFamily="49" charset="-122"/>
                <a:ea typeface="楷体" pitchFamily="49" charset="-122"/>
                <a:sym typeface="微软雅黑" pitchFamily="34" charset="-122"/>
              </a:rPr>
              <a:t>）大大增强了全国人民的</a:t>
            </a:r>
            <a:r>
              <a:rPr lang="zh-CN" altLang="en-US" sz="2800" dirty="0">
                <a:solidFill>
                  <a:srgbClr val="FF0000"/>
                </a:solidFill>
                <a:latin typeface="楷体" pitchFamily="49" charset="-122"/>
                <a:ea typeface="楷体" pitchFamily="49" charset="-122"/>
                <a:sym typeface="微软雅黑" pitchFamily="34" charset="-122"/>
              </a:rPr>
              <a:t>自尊心和自信心。</a:t>
            </a:r>
            <a:r>
              <a:rPr lang="zh-CN" altLang="en-US" sz="2800" dirty="0">
                <a:latin typeface="楷体" pitchFamily="49" charset="-122"/>
                <a:ea typeface="楷体" pitchFamily="49" charset="-122"/>
                <a:sym typeface="微软雅黑" pitchFamily="34" charset="-122"/>
              </a:rPr>
              <a:t>中国共产党坚持抗日民族统一战线，为民主革命的胜利奠定了坚实的基础。</a:t>
            </a:r>
            <a:endParaRPr lang="zh-CN" altLang="en-US" sz="2800" dirty="0">
              <a:latin typeface="楷体" pitchFamily="49" charset="-122"/>
              <a:ea typeface="楷体" pitchFamily="49" charset="-122"/>
            </a:endParaRPr>
          </a:p>
          <a:p>
            <a:pPr>
              <a:spcBef>
                <a:spcPct val="20000"/>
              </a:spcBef>
              <a:buFont typeface="Wingdings" pitchFamily="2" charset="2"/>
              <a:buNone/>
            </a:pPr>
            <a:r>
              <a:rPr lang="zh-CN" altLang="en-US" sz="2800" dirty="0">
                <a:latin typeface="楷体" pitchFamily="49" charset="-122"/>
                <a:ea typeface="楷体" pitchFamily="49" charset="-122"/>
                <a:sym typeface="微软雅黑" pitchFamily="34" charset="-122"/>
              </a:rPr>
              <a:t>（</a:t>
            </a:r>
            <a:r>
              <a:rPr lang="en-US" altLang="zh-CN" sz="2800" dirty="0">
                <a:latin typeface="楷体" pitchFamily="49" charset="-122"/>
                <a:ea typeface="楷体" pitchFamily="49" charset="-122"/>
                <a:sym typeface="微软雅黑" pitchFamily="34" charset="-122"/>
              </a:rPr>
              <a:t>3</a:t>
            </a:r>
            <a:r>
              <a:rPr lang="zh-CN" altLang="en-US" sz="2800" dirty="0">
                <a:latin typeface="楷体" pitchFamily="49" charset="-122"/>
                <a:ea typeface="楷体" pitchFamily="49" charset="-122"/>
                <a:sym typeface="微软雅黑" pitchFamily="34" charset="-122"/>
              </a:rPr>
              <a:t>）是</a:t>
            </a:r>
            <a:r>
              <a:rPr lang="zh-CN" altLang="en-US" sz="2800" dirty="0">
                <a:solidFill>
                  <a:srgbClr val="FF0000"/>
                </a:solidFill>
                <a:latin typeface="楷体" pitchFamily="49" charset="-122"/>
                <a:ea typeface="楷体" pitchFamily="49" charset="-122"/>
                <a:sym typeface="微软雅黑" pitchFamily="34" charset="-122"/>
              </a:rPr>
              <a:t>世界反法西斯战争的重要组成部分</a:t>
            </a:r>
            <a:r>
              <a:rPr lang="zh-CN" altLang="en-US" sz="2800" dirty="0">
                <a:latin typeface="楷体" pitchFamily="49" charset="-122"/>
                <a:ea typeface="楷体" pitchFamily="49" charset="-122"/>
                <a:sym typeface="微软雅黑" pitchFamily="34" charset="-122"/>
              </a:rPr>
              <a:t>，为世界反法西斯战争做出巨大贡献。</a:t>
            </a:r>
            <a:endParaRPr lang="zh-CN" altLang="en-US" sz="2800" dirty="0">
              <a:latin typeface="楷体" pitchFamily="49" charset="-122"/>
              <a:ea typeface="楷体" pitchFamily="49" charset="-122"/>
            </a:endParaRPr>
          </a:p>
          <a:p>
            <a:pPr>
              <a:spcBef>
                <a:spcPct val="20000"/>
              </a:spcBef>
              <a:buFont typeface="Wingdings" pitchFamily="2" charset="2"/>
              <a:buNone/>
            </a:pPr>
            <a:r>
              <a:rPr lang="zh-CN" altLang="en-US" sz="2800" dirty="0">
                <a:latin typeface="楷体" pitchFamily="49" charset="-122"/>
                <a:ea typeface="楷体" pitchFamily="49" charset="-122"/>
                <a:sym typeface="微软雅黑" pitchFamily="34" charset="-122"/>
              </a:rPr>
              <a:t>（</a:t>
            </a:r>
            <a:r>
              <a:rPr lang="en-US" altLang="zh-CN" sz="2800" dirty="0">
                <a:latin typeface="楷体" pitchFamily="49" charset="-122"/>
                <a:ea typeface="楷体" pitchFamily="49" charset="-122"/>
                <a:sym typeface="微软雅黑" pitchFamily="34" charset="-122"/>
              </a:rPr>
              <a:t>4</a:t>
            </a:r>
            <a:r>
              <a:rPr lang="zh-CN" altLang="en-US" sz="2800" dirty="0">
                <a:latin typeface="楷体" pitchFamily="49" charset="-122"/>
                <a:ea typeface="楷体" pitchFamily="49" charset="-122"/>
                <a:sym typeface="微软雅黑" pitchFamily="34" charset="-122"/>
              </a:rPr>
              <a:t>）中国</a:t>
            </a:r>
            <a:r>
              <a:rPr lang="zh-CN" altLang="en-US" sz="2800" dirty="0">
                <a:solidFill>
                  <a:srgbClr val="FF0000"/>
                </a:solidFill>
                <a:latin typeface="楷体" pitchFamily="49" charset="-122"/>
                <a:ea typeface="楷体" pitchFamily="49" charset="-122"/>
                <a:sym typeface="微软雅黑" pitchFamily="34" charset="-122"/>
              </a:rPr>
              <a:t>国际地位</a:t>
            </a:r>
            <a:r>
              <a:rPr lang="zh-CN" altLang="en-US" sz="2800" dirty="0">
                <a:latin typeface="楷体" pitchFamily="49" charset="-122"/>
                <a:ea typeface="楷体" pitchFamily="49" charset="-122"/>
                <a:sym typeface="微软雅黑" pitchFamily="34" charset="-122"/>
              </a:rPr>
              <a:t>得到空前提高。 </a:t>
            </a:r>
            <a:endParaRPr lang="zh-CN" altLang="en-US" sz="2800" dirty="0">
              <a:latin typeface="楷体" pitchFamily="49" charset="-122"/>
              <a:ea typeface="楷体" pitchFamily="49" charset="-122"/>
            </a:endParaRPr>
          </a:p>
        </p:txBody>
      </p:sp>
    </p:spTree>
    <p:custDataLst>
      <p:tags r:id="rId1"/>
    </p:custData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5" name="文本框 3"/>
          <p:cNvSpPr txBox="1">
            <a:spLocks noChangeArrowheads="1"/>
          </p:cNvSpPr>
          <p:nvPr/>
        </p:nvSpPr>
        <p:spPr bwMode="auto">
          <a:xfrm>
            <a:off x="3176" y="1247775"/>
            <a:ext cx="5159375" cy="39703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zh-CN" altLang="en-US" sz="2800" dirty="0">
                <a:latin typeface="楷体" pitchFamily="49" charset="-122"/>
                <a:ea typeface="楷体" pitchFamily="49" charset="-122"/>
              </a:rPr>
              <a:t>原因：</a:t>
            </a:r>
          </a:p>
          <a:p>
            <a:r>
              <a:rPr lang="zh-CN" altLang="en-US" sz="2800" u="sng" dirty="0">
                <a:latin typeface="楷体" pitchFamily="49" charset="-122"/>
                <a:ea typeface="楷体" pitchFamily="49" charset="-122"/>
              </a:rPr>
              <a:t>日本</a:t>
            </a:r>
            <a:r>
              <a:rPr lang="en-US" altLang="zh-CN" sz="2800" u="sng" dirty="0">
                <a:latin typeface="楷体" pitchFamily="49" charset="-122"/>
                <a:ea typeface="楷体" pitchFamily="49" charset="-122"/>
              </a:rPr>
              <a:t>:</a:t>
            </a:r>
            <a:r>
              <a:rPr lang="zh-CN" altLang="en-US" sz="2800" dirty="0">
                <a:latin typeface="楷体" pitchFamily="49" charset="-122"/>
                <a:ea typeface="楷体" pitchFamily="49" charset="-122"/>
              </a:rPr>
              <a:t>日本发动的侵华战争是侵略的非正义的法西斯战争。</a:t>
            </a:r>
          </a:p>
          <a:p>
            <a:r>
              <a:rPr lang="zh-CN" altLang="en-US" sz="2800" u="sng" dirty="0">
                <a:latin typeface="楷体" pitchFamily="49" charset="-122"/>
                <a:ea typeface="楷体" pitchFamily="49" charset="-122"/>
              </a:rPr>
              <a:t>中国</a:t>
            </a:r>
            <a:r>
              <a:rPr lang="en-US" altLang="zh-CN" sz="2800" u="sng" dirty="0">
                <a:latin typeface="楷体" pitchFamily="49" charset="-122"/>
                <a:ea typeface="楷体" pitchFamily="49" charset="-122"/>
              </a:rPr>
              <a:t>:</a:t>
            </a:r>
            <a:r>
              <a:rPr lang="zh-CN" altLang="en-US" sz="2800" dirty="0">
                <a:latin typeface="楷体" pitchFamily="49" charset="-122"/>
                <a:ea typeface="楷体" pitchFamily="49" charset="-122"/>
              </a:rPr>
              <a:t>抗日民族统一战线的建立，国共合作全民族的抗战是抗战胜利的主要原因。</a:t>
            </a:r>
          </a:p>
          <a:p>
            <a:r>
              <a:rPr lang="zh-CN" altLang="en-US" sz="2800" u="sng" dirty="0">
                <a:latin typeface="楷体" pitchFamily="49" charset="-122"/>
                <a:ea typeface="楷体" pitchFamily="49" charset="-122"/>
              </a:rPr>
              <a:t>国际</a:t>
            </a:r>
            <a:r>
              <a:rPr lang="en-US" altLang="zh-CN" sz="2800" u="sng" dirty="0">
                <a:latin typeface="楷体" pitchFamily="49" charset="-122"/>
                <a:ea typeface="楷体" pitchFamily="49" charset="-122"/>
              </a:rPr>
              <a:t>:</a:t>
            </a:r>
            <a:r>
              <a:rPr lang="zh-CN" altLang="en-US" sz="2800" dirty="0">
                <a:latin typeface="楷体" pitchFamily="49" charset="-122"/>
                <a:ea typeface="楷体" pitchFamily="49" charset="-122"/>
              </a:rPr>
              <a:t>世界反法西斯联盟的建立及有力配合，世界各国人民的支援。</a:t>
            </a:r>
          </a:p>
        </p:txBody>
      </p:sp>
      <p:sp>
        <p:nvSpPr>
          <p:cNvPr id="107521" name="标题 1"/>
          <p:cNvSpPr>
            <a:spLocks noGrp="1"/>
          </p:cNvSpPr>
          <p:nvPr>
            <p:ph type="title"/>
          </p:nvPr>
        </p:nvSpPr>
        <p:spPr>
          <a:xfrm>
            <a:off x="3175" y="57150"/>
            <a:ext cx="9163050" cy="1258491"/>
          </a:xfrm>
        </p:spPr>
        <p:txBody>
          <a:bodyPr/>
          <a:lstStyle/>
          <a:p>
            <a:pPr defTabSz="685800"/>
            <a:r>
              <a:rPr sz="2800" dirty="0">
                <a:latin typeface="方正兰亭超细黑简体" panose="02000000000000000000" charset="-122"/>
                <a:ea typeface="方正兰亭超细黑简体" panose="02000000000000000000" charset="-122"/>
              </a:rPr>
              <a:t>从</a:t>
            </a:r>
            <a:r>
              <a:rPr lang="en-US" altLang="zh-CN" sz="2800" dirty="0">
                <a:latin typeface="方正兰亭超细黑简体" panose="02000000000000000000" charset="-122"/>
                <a:ea typeface="方正兰亭超细黑简体" panose="02000000000000000000" charset="-122"/>
              </a:rPr>
              <a:t>1840</a:t>
            </a:r>
            <a:r>
              <a:rPr sz="2800" dirty="0">
                <a:latin typeface="方正兰亭超细黑简体" panose="02000000000000000000" charset="-122"/>
                <a:ea typeface="方正兰亭超细黑简体" panose="02000000000000000000" charset="-122"/>
              </a:rPr>
              <a:t>年到抗日战争，中国经历了哪几次重要的反抗外国侵略者的战争？结果如何？抗战为什么能取得最后的胜利？</a:t>
            </a:r>
            <a:r>
              <a:rPr sz="1600" dirty="0">
                <a:sym typeface="微软雅黑" panose="020B0503020204020204" charset="-122"/>
              </a:rPr>
              <a:t/>
            </a:r>
            <a:br>
              <a:rPr sz="1600" dirty="0">
                <a:sym typeface="微软雅黑" panose="020B0503020204020204" charset="-122"/>
              </a:rPr>
            </a:br>
            <a:endParaRPr sz="1600" dirty="0">
              <a:sym typeface="微软雅黑" panose="020B0503020204020204" charset="-122"/>
            </a:endParaRPr>
          </a:p>
        </p:txBody>
      </p:sp>
      <p:pic>
        <p:nvPicPr>
          <p:cNvPr id="238594" name="图片 34818" descr="u=1550201064,4102186915&amp;fm=0&amp;gp=0">
            <a:hlinkClick r:id="rId3"/>
          </p:cNvPr>
          <p:cNvPicPr>
            <a:picLocks noGrp="1" noChangeAspect="1" noChangeArrowheads="1"/>
          </p:cNvPicPr>
          <p:nvPr>
            <p:ph idx="1"/>
          </p:nvPr>
        </p:nvPicPr>
        <p:blipFill>
          <a:blip r:embed="rId4" cstate="print">
            <a:grayscl/>
            <a:extLst>
              <a:ext uri="{28A0092B-C50C-407E-A947-70E740481C1C}">
                <a14:useLocalDpi xmlns="" xmlns:a14="http://schemas.microsoft.com/office/drawing/2010/main"/>
              </a:ext>
            </a:extLst>
          </a:blip>
          <a:stretch>
            <a:fillRect/>
          </a:stretch>
        </p:blipFill>
        <p:spPr>
          <a:xfrm>
            <a:off x="5892457" y="2067715"/>
            <a:ext cx="3251544" cy="3075785"/>
          </a:xfrm>
        </p:spPr>
      </p:pic>
    </p:spTree>
    <p:custDataLst>
      <p:tags r:id="rId1"/>
    </p:custData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文本框 99"/>
          <p:cNvSpPr txBox="1">
            <a:spLocks noChangeArrowheads="1"/>
          </p:cNvSpPr>
          <p:nvPr/>
        </p:nvSpPr>
        <p:spPr bwMode="auto">
          <a:xfrm>
            <a:off x="-4195" y="3900488"/>
            <a:ext cx="9112250"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26988">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zh-CN" sz="2400" dirty="0">
                <a:solidFill>
                  <a:srgbClr val="000000"/>
                </a:solidFill>
                <a:latin typeface="楷体" pitchFamily="49" charset="-122"/>
                <a:ea typeface="楷体" pitchFamily="49" charset="-122"/>
              </a:rPr>
              <a:t>中国重新确立大国地位：成为联合国的创始会员国和安理会“五常”之一；成功收回台湾。</a:t>
            </a:r>
            <a:r>
              <a:rPr lang="en-US" altLang="zh-CN" sz="2400" dirty="0">
                <a:solidFill>
                  <a:srgbClr val="FF0000"/>
                </a:solidFill>
                <a:latin typeface="楷体" pitchFamily="49" charset="-122"/>
                <a:ea typeface="楷体" pitchFamily="49" charset="-122"/>
              </a:rPr>
              <a:t>(</a:t>
            </a:r>
            <a:r>
              <a:rPr lang="zh-CN" altLang="zh-CN" sz="2400" dirty="0">
                <a:solidFill>
                  <a:srgbClr val="FF0000"/>
                </a:solidFill>
                <a:latin typeface="楷体" pitchFamily="49" charset="-122"/>
                <a:ea typeface="楷体" pitchFamily="49" charset="-122"/>
              </a:rPr>
              <a:t>1945年10月25日，台湾光复，再次回归祖国。10月25日被定为“台湾光复日”。</a:t>
            </a:r>
            <a:r>
              <a:rPr lang="en-US" altLang="zh-CN" sz="2400" dirty="0">
                <a:solidFill>
                  <a:srgbClr val="000000"/>
                </a:solidFill>
                <a:latin typeface="楷体" pitchFamily="49" charset="-122"/>
                <a:ea typeface="楷体" pitchFamily="49" charset="-122"/>
              </a:rPr>
              <a:t>)</a:t>
            </a:r>
            <a:endParaRPr lang="zh-CN" altLang="en-US" sz="1400" dirty="0">
              <a:latin typeface="楷体" pitchFamily="49" charset="-122"/>
              <a:ea typeface="楷体" pitchFamily="49" charset="-122"/>
            </a:endParaRPr>
          </a:p>
        </p:txBody>
      </p:sp>
      <p:pic>
        <p:nvPicPr>
          <p:cNvPr id="239618" name="图片 3"/>
          <p:cNvPicPr>
            <a:picLocks noChangeAspect="1" noChangeArrowheads="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146051" y="80963"/>
            <a:ext cx="4143375" cy="32396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0" name="文本框 99"/>
          <p:cNvSpPr txBox="1"/>
          <p:nvPr/>
        </p:nvSpPr>
        <p:spPr>
          <a:xfrm>
            <a:off x="4441826" y="80963"/>
            <a:ext cx="4666229" cy="3970318"/>
          </a:xfrm>
          <a:prstGeom prst="rect">
            <a:avLst/>
          </a:prstGeom>
          <a:noFill/>
          <a:ln w="9525">
            <a:noFill/>
          </a:ln>
        </p:spPr>
        <p:txBody>
          <a:bodyPr wrap="square">
            <a:spAutoFit/>
          </a:bodyPr>
          <a:lstStyle/>
          <a:p>
            <a:r>
              <a:rPr lang="zh-CN" noProof="1">
                <a:solidFill>
                  <a:srgbClr val="000000"/>
                </a:solidFill>
                <a:latin typeface="新宋体" panose="02010609030101010101" charset="-122"/>
                <a:ea typeface="新宋体" panose="02010609030101010101" charset="-122"/>
                <a:cs typeface="新宋体" panose="02010609030101010101" charset="-122"/>
              </a:rPr>
              <a:t>此次受降典礼，于1945年10月25日上午九时，在台北市中山举行。依照受降书，台湾及澎湖列岛，全部交还中国。现在台湾业已光复，我们应该感谢历来为光复台湾而牺牲的革命先烈，及此次抗战的将士，并感谢协助我们光复台湾的同盟国。从光复台湾的筹划到受降接收的</a:t>
            </a:r>
            <a:r>
              <a:rPr lang="zh-CN" noProof="1">
                <a:solidFill>
                  <a:srgbClr val="FF0000"/>
                </a:solidFill>
                <a:latin typeface="新宋体" panose="02010609030101010101" charset="-122"/>
                <a:ea typeface="新宋体" panose="02010609030101010101" charset="-122"/>
                <a:cs typeface="新宋体" panose="02010609030101010101" charset="-122"/>
              </a:rPr>
              <a:t>历史昭示，台湾与祖国大陆命运相连，两岸同胞荣辱与共。</a:t>
            </a:r>
            <a:r>
              <a:rPr lang="zh-CN" noProof="1">
                <a:solidFill>
                  <a:srgbClr val="000000"/>
                </a:solidFill>
                <a:latin typeface="新宋体" panose="02010609030101010101" charset="-122"/>
                <a:ea typeface="新宋体" panose="02010609030101010101" charset="-122"/>
                <a:cs typeface="新宋体" panose="02010609030101010101" charset="-122"/>
              </a:rPr>
              <a:t>今天，我们纪念台湾光复，回顾中华民族从屈辱中奋起的斗争历史，</a:t>
            </a:r>
            <a:r>
              <a:rPr lang="zh-CN" noProof="1">
                <a:solidFill>
                  <a:srgbClr val="FF0000"/>
                </a:solidFill>
                <a:latin typeface="新宋体" panose="02010609030101010101" charset="-122"/>
                <a:ea typeface="新宋体" panose="02010609030101010101" charset="-122"/>
                <a:cs typeface="新宋体" panose="02010609030101010101" charset="-122"/>
              </a:rPr>
              <a:t>展望中华民族的未来，对于推动两岸和平统一，促进中华民族伟大复兴，具有重要的启示作用。</a:t>
            </a:r>
            <a:r>
              <a:rPr lang="zh-CN" noProof="1">
                <a:solidFill>
                  <a:srgbClr val="000000"/>
                </a:solidFill>
                <a:latin typeface="新宋体" panose="02010609030101010101" charset="-122"/>
                <a:ea typeface="新宋体" panose="02010609030101010101" charset="-122"/>
                <a:cs typeface="新宋体" panose="02010609030101010101" charset="-122"/>
              </a:rPr>
              <a:t> </a:t>
            </a:r>
            <a:endParaRPr lang="en-US" noProof="1">
              <a:solidFill>
                <a:srgbClr val="000000"/>
              </a:solidFill>
              <a:latin typeface="新宋体" panose="02010609030101010101" charset="-122"/>
              <a:ea typeface="新宋体" panose="02010609030101010101" charset="-122"/>
              <a:cs typeface="新宋体" panose="02010609030101010101" charset="-122"/>
            </a:endParaRPr>
          </a:p>
          <a:p>
            <a:r>
              <a:rPr lang="en-US" noProof="1">
                <a:solidFill>
                  <a:srgbClr val="000000"/>
                </a:solidFill>
                <a:latin typeface="新宋体" panose="02010609030101010101" charset="-122"/>
                <a:ea typeface="新宋体" panose="02010609030101010101" charset="-122"/>
                <a:cs typeface="新宋体" panose="02010609030101010101" charset="-122"/>
              </a:rPr>
              <a:t>——</a:t>
            </a:r>
            <a:r>
              <a:rPr lang="zh-CN" noProof="1">
                <a:solidFill>
                  <a:srgbClr val="000000"/>
                </a:solidFill>
                <a:latin typeface="新宋体" panose="02010609030101010101" charset="-122"/>
                <a:ea typeface="新宋体" panose="02010609030101010101" charset="-122"/>
                <a:cs typeface="新宋体" panose="02010609030101010101" charset="-122"/>
              </a:rPr>
              <a:t>摘编自李永梅《光复台湾之筹划与受降接收》</a:t>
            </a:r>
            <a:r>
              <a:rPr lang="zh-CN" sz="1000" noProof="1">
                <a:solidFill>
                  <a:srgbClr val="000000"/>
                </a:solidFill>
                <a:ea typeface="宋体" panose="02010600030101010101" pitchFamily="2" charset="-122"/>
              </a:rPr>
              <a:t> </a:t>
            </a:r>
            <a:endParaRPr lang="zh-CN" altLang="en-US" sz="1600" noProof="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8897"/>
                                        </p:tgtEl>
                                        <p:attrNameLst>
                                          <p:attrName>style.visibility</p:attrName>
                                        </p:attrNameLst>
                                      </p:cBhvr>
                                      <p:to>
                                        <p:strVal val="visible"/>
                                      </p:to>
                                    </p:set>
                                    <p:anim calcmode="lin" valueType="num">
                                      <p:cBhvr additive="base">
                                        <p:cTn id="7" dur="500" fill="hold"/>
                                        <p:tgtEl>
                                          <p:spTgt spid="208897"/>
                                        </p:tgtEl>
                                        <p:attrNameLst>
                                          <p:attrName>ppt_x</p:attrName>
                                        </p:attrNameLst>
                                      </p:cBhvr>
                                      <p:tavLst>
                                        <p:tav tm="0">
                                          <p:val>
                                            <p:strVal val="#ppt_x"/>
                                          </p:val>
                                        </p:tav>
                                        <p:tav tm="100000">
                                          <p:val>
                                            <p:strVal val="#ppt_x"/>
                                          </p:val>
                                        </p:tav>
                                      </p:tavLst>
                                    </p:anim>
                                    <p:anim calcmode="lin" valueType="num">
                                      <p:cBhvr additive="base">
                                        <p:cTn id="8" dur="500" fill="hold"/>
                                        <p:tgtEl>
                                          <p:spTgt spid="2088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7" grpId="0"/>
      <p:bldP spid="208897"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575" y="-44053"/>
            <a:ext cx="6346825" cy="4457701"/>
          </a:xfrm>
        </p:spPr>
        <p:txBody>
          <a:bodyPr lIns="91440" tIns="45720" rIns="91440" bIns="45720">
            <a:normAutofit/>
          </a:bodyPr>
          <a:lstStyle/>
          <a:p>
            <a:pPr marL="342900" indent="-342900">
              <a:lnSpc>
                <a:spcPct val="100000"/>
              </a:lnSpc>
              <a:spcBef>
                <a:spcPct val="20000"/>
              </a:spcBef>
              <a:spcAft>
                <a:spcPts val="0"/>
              </a:spcAft>
              <a:buFont typeface="Arial" panose="020B0604020202020204" pitchFamily="34" charset="0"/>
              <a:buNone/>
              <a:defRPr/>
            </a:pPr>
            <a:r>
              <a:rPr sz="3600" b="1" spc="0" noProof="0" smtClean="0">
                <a:latin typeface="华文楷体" pitchFamily="2" charset="-122"/>
                <a:ea typeface="华文楷体" pitchFamily="2" charset="-122"/>
              </a:rPr>
              <a:t> </a:t>
            </a:r>
          </a:p>
          <a:p>
            <a:pPr marL="342900" indent="-342900">
              <a:lnSpc>
                <a:spcPct val="100000"/>
              </a:lnSpc>
              <a:spcBef>
                <a:spcPct val="20000"/>
              </a:spcBef>
              <a:spcAft>
                <a:spcPts val="0"/>
              </a:spcAft>
              <a:buFont typeface="Arial" panose="020B0604020202020204" pitchFamily="34" charset="0"/>
              <a:buNone/>
              <a:defRPr/>
            </a:pPr>
            <a:endParaRPr sz="3200" b="1" spc="0" noProof="0" smtClean="0">
              <a:latin typeface="+mn-lt"/>
              <a:ea typeface="+mn-ea"/>
            </a:endParaRPr>
          </a:p>
        </p:txBody>
      </p:sp>
      <p:pic>
        <p:nvPicPr>
          <p:cNvPr id="240642" name="图片 1"/>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5818189" y="40481"/>
            <a:ext cx="3260725" cy="50637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40643" name="文本框 3"/>
          <p:cNvSpPr txBox="1">
            <a:spLocks noChangeArrowheads="1"/>
          </p:cNvSpPr>
          <p:nvPr/>
        </p:nvSpPr>
        <p:spPr bwMode="auto">
          <a:xfrm>
            <a:off x="28576" y="-44053"/>
            <a:ext cx="5789613" cy="53368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pPr>
              <a:spcBef>
                <a:spcPct val="20000"/>
              </a:spcBef>
            </a:pPr>
            <a:r>
              <a:rPr lang="zh-CN" altLang="en-US" sz="2400" b="1" dirty="0">
                <a:latin typeface="方正兰亭超细黑简体" charset="-122"/>
                <a:ea typeface="方正兰亭超细黑简体" charset="-122"/>
                <a:sym typeface="微软雅黑" pitchFamily="34" charset="-122"/>
              </a:rPr>
              <a:t>国立西南联合大学纪念碑上镌</a:t>
            </a:r>
          </a:p>
          <a:p>
            <a:pPr>
              <a:spcBef>
                <a:spcPct val="20000"/>
              </a:spcBef>
            </a:pPr>
            <a:r>
              <a:rPr lang="zh-CN" altLang="en-US" sz="2400" b="1" dirty="0">
                <a:latin typeface="方正兰亭超细黑简体" charset="-122"/>
                <a:ea typeface="方正兰亭超细黑简体" charset="-122"/>
                <a:sym typeface="微软雅黑" pitchFamily="34" charset="-122"/>
              </a:rPr>
              <a:t>刻着这样一段话：“</a:t>
            </a:r>
            <a:r>
              <a:rPr lang="zh-CN" altLang="en-US" sz="2400" b="1" dirty="0">
                <a:solidFill>
                  <a:srgbClr val="FF0000"/>
                </a:solidFill>
                <a:latin typeface="方正兰亭超细黑简体" charset="-122"/>
                <a:ea typeface="方正兰亭超细黑简体" charset="-122"/>
                <a:sym typeface="微软雅黑" pitchFamily="34" charset="-122"/>
              </a:rPr>
              <a:t>中华民国</a:t>
            </a:r>
          </a:p>
          <a:p>
            <a:pPr>
              <a:spcBef>
                <a:spcPct val="20000"/>
              </a:spcBef>
            </a:pPr>
            <a:r>
              <a:rPr lang="zh-CN" altLang="en-US" sz="2400" b="1" dirty="0">
                <a:solidFill>
                  <a:srgbClr val="FF0000"/>
                </a:solidFill>
                <a:latin typeface="方正兰亭超细黑简体" charset="-122"/>
                <a:ea typeface="方正兰亭超细黑简体" charset="-122"/>
                <a:sym typeface="微软雅黑" pitchFamily="34" charset="-122"/>
              </a:rPr>
              <a:t>三十四年九月九日，我国家受</a:t>
            </a:r>
          </a:p>
          <a:p>
            <a:pPr>
              <a:spcBef>
                <a:spcPct val="20000"/>
              </a:spcBef>
            </a:pPr>
            <a:r>
              <a:rPr lang="zh-CN" altLang="en-US" sz="2400" b="1" dirty="0">
                <a:solidFill>
                  <a:srgbClr val="FF0000"/>
                </a:solidFill>
                <a:latin typeface="方正兰亭超细黑简体" charset="-122"/>
                <a:ea typeface="方正兰亭超细黑简体" charset="-122"/>
                <a:sym typeface="微软雅黑" pitchFamily="34" charset="-122"/>
              </a:rPr>
              <a:t>日本之降于南京；</a:t>
            </a:r>
            <a:r>
              <a:rPr lang="zh-CN" altLang="en-US" sz="2400" b="1" dirty="0">
                <a:latin typeface="方正兰亭超细黑简体" charset="-122"/>
                <a:ea typeface="方正兰亭超细黑简体" charset="-122"/>
                <a:sym typeface="微软雅黑" pitchFamily="34" charset="-122"/>
              </a:rPr>
              <a:t>上距二十六</a:t>
            </a:r>
          </a:p>
          <a:p>
            <a:pPr>
              <a:spcBef>
                <a:spcPct val="20000"/>
              </a:spcBef>
            </a:pPr>
            <a:r>
              <a:rPr lang="zh-CN" altLang="en-US" sz="2400" b="1" dirty="0">
                <a:latin typeface="方正兰亭超细黑简体" charset="-122"/>
                <a:ea typeface="方正兰亭超细黑简体" charset="-122"/>
                <a:sym typeface="微软雅黑" pitchFamily="34" charset="-122"/>
              </a:rPr>
              <a:t>年七月七日卢沟桥之变，为时</a:t>
            </a:r>
          </a:p>
          <a:p>
            <a:pPr>
              <a:spcBef>
                <a:spcPct val="20000"/>
              </a:spcBef>
            </a:pPr>
            <a:r>
              <a:rPr lang="zh-CN" altLang="en-US" sz="2400" b="1" dirty="0">
                <a:latin typeface="方正兰亭超细黑简体" charset="-122"/>
                <a:ea typeface="方正兰亭超细黑简体" charset="-122"/>
                <a:sym typeface="微软雅黑" pitchFamily="34" charset="-122"/>
              </a:rPr>
              <a:t>八年；再上距二十年九月十八</a:t>
            </a:r>
          </a:p>
          <a:p>
            <a:pPr>
              <a:spcBef>
                <a:spcPct val="20000"/>
              </a:spcBef>
            </a:pPr>
            <a:r>
              <a:rPr lang="zh-CN" altLang="en-US" sz="2400" b="1" dirty="0">
                <a:latin typeface="方正兰亭超细黑简体" charset="-122"/>
                <a:ea typeface="方正兰亭超细黑简体" charset="-122"/>
                <a:sym typeface="微软雅黑" pitchFamily="34" charset="-122"/>
              </a:rPr>
              <a:t>日沈阳之变，为时十四年；再</a:t>
            </a:r>
          </a:p>
          <a:p>
            <a:pPr>
              <a:spcBef>
                <a:spcPct val="20000"/>
              </a:spcBef>
            </a:pPr>
            <a:r>
              <a:rPr lang="zh-CN" altLang="en-US" sz="2400" b="1" dirty="0">
                <a:latin typeface="方正兰亭超细黑简体" charset="-122"/>
                <a:ea typeface="方正兰亭超细黑简体" charset="-122"/>
                <a:sym typeface="微软雅黑" pitchFamily="34" charset="-122"/>
              </a:rPr>
              <a:t>上距清甲午之役，为时五十一</a:t>
            </a:r>
          </a:p>
          <a:p>
            <a:pPr>
              <a:spcBef>
                <a:spcPct val="20000"/>
              </a:spcBef>
            </a:pPr>
            <a:r>
              <a:rPr lang="zh-CN" altLang="en-US" sz="2400" b="1" dirty="0">
                <a:latin typeface="方正兰亭超细黑简体" charset="-122"/>
                <a:ea typeface="方正兰亭超细黑简体" charset="-122"/>
                <a:sym typeface="微软雅黑" pitchFamily="34" charset="-122"/>
              </a:rPr>
              <a:t>年。举凡五十年间日本所鲸吞</a:t>
            </a:r>
          </a:p>
          <a:p>
            <a:pPr>
              <a:spcBef>
                <a:spcPct val="20000"/>
              </a:spcBef>
            </a:pPr>
            <a:r>
              <a:rPr lang="zh-CN" altLang="en-US" sz="2400" b="1" dirty="0">
                <a:latin typeface="方正兰亭超细黑简体" charset="-122"/>
                <a:ea typeface="方正兰亭超细黑简体" charset="-122"/>
                <a:sym typeface="微软雅黑" pitchFamily="34" charset="-122"/>
              </a:rPr>
              <a:t>蚕食于我国家者，至是悉备图</a:t>
            </a:r>
          </a:p>
          <a:p>
            <a:pPr>
              <a:spcBef>
                <a:spcPct val="20000"/>
              </a:spcBef>
            </a:pPr>
            <a:r>
              <a:rPr lang="zh-CN" altLang="en-US" sz="2400" b="1" dirty="0">
                <a:latin typeface="方正兰亭超细黑简体" charset="-122"/>
                <a:ea typeface="方正兰亭超细黑简体" charset="-122"/>
                <a:sym typeface="微软雅黑" pitchFamily="34" charset="-122"/>
              </a:rPr>
              <a:t>籍献还。</a:t>
            </a:r>
            <a:r>
              <a:rPr lang="zh-CN" altLang="en-US" sz="2400" b="1" dirty="0">
                <a:solidFill>
                  <a:srgbClr val="FF0000"/>
                </a:solidFill>
                <a:latin typeface="方正兰亭超细黑简体" charset="-122"/>
                <a:ea typeface="方正兰亭超细黑简体" charset="-122"/>
                <a:sym typeface="微软雅黑" pitchFamily="34" charset="-122"/>
              </a:rPr>
              <a:t>全胜之局，秦汉以来</a:t>
            </a:r>
          </a:p>
          <a:p>
            <a:pPr>
              <a:spcBef>
                <a:spcPct val="20000"/>
              </a:spcBef>
            </a:pPr>
            <a:r>
              <a:rPr lang="zh-CN" altLang="en-US" sz="2400" b="1" dirty="0">
                <a:solidFill>
                  <a:srgbClr val="FF0000"/>
                </a:solidFill>
                <a:latin typeface="方正兰亭超细黑简体" charset="-122"/>
                <a:ea typeface="方正兰亭超细黑简体" charset="-122"/>
                <a:sym typeface="微软雅黑" pitchFamily="34" charset="-122"/>
              </a:rPr>
              <a:t>所未有也。”</a:t>
            </a:r>
          </a:p>
        </p:txBody>
      </p:sp>
    </p:spTree>
  </p:cSld>
  <p:clrMapOvr>
    <a:masterClrMapping/>
  </p:clrMapOvr>
  <p:transition>
    <p:wip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89" name="图片 3"/>
          <p:cNvPicPr>
            <a:picLocks noChangeAspect="1" noChangeArrowheads="1"/>
          </p:cNvPicPr>
          <p:nvPr/>
        </p:nvPicPr>
        <p:blipFill>
          <a:blip r:embed="rId2" cstate="email">
            <a:extLst>
              <a:ext uri="{28A0092B-C50C-407E-A947-70E740481C1C}">
                <a14:useLocalDpi xmlns="" xmlns:a14="http://schemas.microsoft.com/office/drawing/2010/main"/>
              </a:ext>
            </a:extLst>
          </a:blip>
          <a:srcRect/>
          <a:stretch>
            <a:fillRect/>
          </a:stretch>
        </p:blipFill>
        <p:spPr bwMode="auto">
          <a:xfrm>
            <a:off x="85725" y="631032"/>
            <a:ext cx="4491038" cy="2322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42690" name="文本框 4"/>
          <p:cNvSpPr txBox="1">
            <a:spLocks noChangeArrowheads="1"/>
          </p:cNvSpPr>
          <p:nvPr/>
        </p:nvSpPr>
        <p:spPr bwMode="auto">
          <a:xfrm>
            <a:off x="-15875" y="3330178"/>
            <a:ext cx="9175750"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26988">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zh-CN" sz="3200" dirty="0">
                <a:solidFill>
                  <a:srgbClr val="000000"/>
                </a:solidFill>
                <a:latin typeface="楷体" pitchFamily="49" charset="-122"/>
                <a:ea typeface="楷体" pitchFamily="49" charset="-122"/>
              </a:rPr>
              <a:t>抗战精神：是</a:t>
            </a:r>
            <a:r>
              <a:rPr lang="zh-CN" altLang="zh-CN" sz="3200" dirty="0">
                <a:solidFill>
                  <a:srgbClr val="FF0000"/>
                </a:solidFill>
                <a:latin typeface="楷体" pitchFamily="49" charset="-122"/>
                <a:ea typeface="楷体" pitchFamily="49" charset="-122"/>
              </a:rPr>
              <a:t>天下兴亡、匹夫有责</a:t>
            </a:r>
            <a:r>
              <a:rPr lang="zh-CN" altLang="zh-CN" sz="3200" dirty="0">
                <a:solidFill>
                  <a:srgbClr val="000000"/>
                </a:solidFill>
                <a:latin typeface="楷体" pitchFamily="49" charset="-122"/>
                <a:ea typeface="楷体" pitchFamily="49" charset="-122"/>
              </a:rPr>
              <a:t>的爱国情怀，</a:t>
            </a:r>
            <a:r>
              <a:rPr lang="zh-CN" altLang="zh-CN" sz="3200" dirty="0">
                <a:solidFill>
                  <a:srgbClr val="FF0000"/>
                </a:solidFill>
                <a:latin typeface="楷体" pitchFamily="49" charset="-122"/>
                <a:ea typeface="楷体" pitchFamily="49" charset="-122"/>
              </a:rPr>
              <a:t>万众一心、共御外侮</a:t>
            </a:r>
            <a:r>
              <a:rPr lang="zh-CN" altLang="zh-CN" sz="3200" dirty="0">
                <a:solidFill>
                  <a:srgbClr val="000000"/>
                </a:solidFill>
                <a:latin typeface="楷体" pitchFamily="49" charset="-122"/>
                <a:ea typeface="楷体" pitchFamily="49" charset="-122"/>
              </a:rPr>
              <a:t>的大局意识，</a:t>
            </a:r>
            <a:r>
              <a:rPr lang="zh-CN" altLang="zh-CN" sz="3200" dirty="0">
                <a:solidFill>
                  <a:srgbClr val="FF0000"/>
                </a:solidFill>
                <a:latin typeface="楷体" pitchFamily="49" charset="-122"/>
                <a:ea typeface="楷体" pitchFamily="49" charset="-122"/>
              </a:rPr>
              <a:t>百折不挠、愈挫愈奋</a:t>
            </a:r>
            <a:r>
              <a:rPr lang="zh-CN" altLang="zh-CN" sz="3200" dirty="0">
                <a:solidFill>
                  <a:srgbClr val="000000"/>
                </a:solidFill>
                <a:latin typeface="楷体" pitchFamily="49" charset="-122"/>
                <a:ea typeface="楷体" pitchFamily="49" charset="-122"/>
              </a:rPr>
              <a:t>的必胜信念，</a:t>
            </a:r>
            <a:r>
              <a:rPr lang="zh-CN" altLang="zh-CN" sz="3200" dirty="0">
                <a:solidFill>
                  <a:srgbClr val="FF0000"/>
                </a:solidFill>
                <a:latin typeface="楷体" pitchFamily="49" charset="-122"/>
                <a:ea typeface="楷体" pitchFamily="49" charset="-122"/>
              </a:rPr>
              <a:t>不畏强暴、血战到底</a:t>
            </a:r>
            <a:r>
              <a:rPr lang="zh-CN" altLang="zh-CN" sz="3200" dirty="0">
                <a:solidFill>
                  <a:srgbClr val="000000"/>
                </a:solidFill>
                <a:latin typeface="楷体" pitchFamily="49" charset="-122"/>
                <a:ea typeface="楷体" pitchFamily="49" charset="-122"/>
              </a:rPr>
              <a:t>的英雄气概。</a:t>
            </a:r>
            <a:endParaRPr lang="zh-CN" altLang="en-US" sz="3200" dirty="0"/>
          </a:p>
        </p:txBody>
      </p:sp>
      <p:pic>
        <p:nvPicPr>
          <p:cNvPr id="242691" name="图片 5"/>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4679950" y="631032"/>
            <a:ext cx="4268788" cy="2322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3" name="文本框 1"/>
          <p:cNvSpPr txBox="1">
            <a:spLocks noChangeArrowheads="1"/>
          </p:cNvSpPr>
          <p:nvPr/>
        </p:nvSpPr>
        <p:spPr bwMode="auto">
          <a:xfrm>
            <a:off x="4344988" y="147638"/>
            <a:ext cx="4806950" cy="45304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nSpc>
                <a:spcPct val="110000"/>
              </a:lnSpc>
              <a:spcBef>
                <a:spcPct val="50000"/>
              </a:spcBef>
            </a:pPr>
            <a:r>
              <a:rPr lang="en-US" altLang="zh-CN" sz="2800" b="1" dirty="0">
                <a:latin typeface="楷体" pitchFamily="49" charset="-122"/>
                <a:ea typeface="楷体" pitchFamily="49" charset="-122"/>
              </a:rPr>
              <a:t>    </a:t>
            </a:r>
            <a:r>
              <a:rPr lang="zh-CN" altLang="en-US" sz="2800" b="1" dirty="0">
                <a:latin typeface="楷体" pitchFamily="49" charset="-122"/>
                <a:ea typeface="楷体" pitchFamily="49" charset="-122"/>
              </a:rPr>
              <a:t>假如没有中国，假如中国被打垮了，你想一想有多少个师团的日本兵可以因此调到其他地方来作战？</a:t>
            </a:r>
            <a:r>
              <a:rPr lang="zh-CN" altLang="en-US" sz="2800" b="1" dirty="0">
                <a:solidFill>
                  <a:srgbClr val="FF0000"/>
                </a:solidFill>
                <a:latin typeface="楷体" pitchFamily="49" charset="-122"/>
                <a:ea typeface="楷体" pitchFamily="49" charset="-122"/>
              </a:rPr>
              <a:t>中国军队</a:t>
            </a:r>
            <a:r>
              <a:rPr lang="zh-CN" altLang="en-US" sz="2800" b="1" dirty="0">
                <a:latin typeface="楷体" pitchFamily="49" charset="-122"/>
                <a:ea typeface="楷体" pitchFamily="49" charset="-122"/>
              </a:rPr>
              <a:t>对贵国遭受野蛮侵略所进行的</a:t>
            </a:r>
            <a:r>
              <a:rPr lang="zh-CN" altLang="en-US" sz="2800" b="1" dirty="0">
                <a:solidFill>
                  <a:srgbClr val="FF0000"/>
                </a:solidFill>
                <a:latin typeface="楷体" pitchFamily="49" charset="-122"/>
                <a:ea typeface="楷体" pitchFamily="49" charset="-122"/>
              </a:rPr>
              <a:t>英勇抵抗</a:t>
            </a:r>
            <a:r>
              <a:rPr lang="zh-CN" altLang="en-US" sz="2800" b="1" dirty="0">
                <a:latin typeface="楷体" pitchFamily="49" charset="-122"/>
                <a:ea typeface="楷体" pitchFamily="49" charset="-122"/>
              </a:rPr>
              <a:t>已经赢得美国和一切热爱自由的民族的最高</a:t>
            </a:r>
            <a:r>
              <a:rPr lang="zh-CN" altLang="en-US" sz="2800" b="1" dirty="0">
                <a:solidFill>
                  <a:srgbClr val="FF0000"/>
                </a:solidFill>
                <a:latin typeface="楷体" pitchFamily="49" charset="-122"/>
                <a:ea typeface="楷体" pitchFamily="49" charset="-122"/>
              </a:rPr>
              <a:t>赞誉</a:t>
            </a:r>
            <a:r>
              <a:rPr lang="zh-CN" altLang="en-US" sz="2800" b="1" dirty="0">
                <a:latin typeface="楷体" pitchFamily="49" charset="-122"/>
                <a:ea typeface="楷体" pitchFamily="49" charset="-122"/>
              </a:rPr>
              <a:t>。</a:t>
            </a:r>
          </a:p>
          <a:p>
            <a:pPr>
              <a:spcBef>
                <a:spcPct val="50000"/>
              </a:spcBef>
            </a:pPr>
            <a:r>
              <a:rPr lang="zh-CN" altLang="en-US" sz="2800" b="1" dirty="0">
                <a:latin typeface="楷体" pitchFamily="49" charset="-122"/>
                <a:ea typeface="楷体" pitchFamily="49" charset="-122"/>
              </a:rPr>
              <a:t> </a:t>
            </a:r>
            <a:r>
              <a:rPr lang="en-US" altLang="zh-CN" sz="2800" b="1" dirty="0">
                <a:latin typeface="楷体" pitchFamily="49" charset="-122"/>
                <a:ea typeface="楷体" pitchFamily="49" charset="-122"/>
              </a:rPr>
              <a:t>——</a:t>
            </a:r>
            <a:r>
              <a:rPr lang="zh-CN" altLang="en-US" sz="2800" b="1" dirty="0">
                <a:latin typeface="楷体" pitchFamily="49" charset="-122"/>
                <a:ea typeface="楷体" pitchFamily="49" charset="-122"/>
              </a:rPr>
              <a:t>美国总统 罗斯福</a:t>
            </a:r>
            <a:endParaRPr lang="zh-CN" altLang="en-US" sz="2800" dirty="0">
              <a:latin typeface="楷体" pitchFamily="49" charset="-122"/>
              <a:ea typeface="楷体" pitchFamily="49" charset="-122"/>
            </a:endParaRPr>
          </a:p>
        </p:txBody>
      </p:sp>
      <p:pic>
        <p:nvPicPr>
          <p:cNvPr id="243714" name="图片 2"/>
          <p:cNvPicPr>
            <a:picLocks noChangeAspect="1" noChangeArrowheads="1"/>
          </p:cNvPicPr>
          <p:nvPr/>
        </p:nvPicPr>
        <p:blipFill>
          <a:blip r:embed="rId2" cstate="email">
            <a:extLst>
              <a:ext uri="{28A0092B-C50C-407E-A947-70E740481C1C}">
                <a14:useLocalDpi xmlns="" xmlns:a14="http://schemas.microsoft.com/office/drawing/2010/main"/>
              </a:ext>
            </a:extLst>
          </a:blip>
          <a:srcRect/>
          <a:stretch>
            <a:fillRect/>
          </a:stretch>
        </p:blipFill>
        <p:spPr bwMode="auto">
          <a:xfrm>
            <a:off x="187326" y="297656"/>
            <a:ext cx="4157663" cy="4410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p:wheel spokes="3"/>
  </p:transition>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4737" name="文本框 36866"/>
          <p:cNvSpPr txBox="1">
            <a:spLocks noChangeArrowheads="1"/>
          </p:cNvSpPr>
          <p:nvPr/>
        </p:nvSpPr>
        <p:spPr bwMode="auto">
          <a:xfrm>
            <a:off x="73025" y="2500313"/>
            <a:ext cx="4572000" cy="25545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000" b="1" dirty="0">
                <a:latin typeface="方正兰亭超细黑简体" charset="-122"/>
                <a:ea typeface="方正兰亭超细黑简体" charset="-122"/>
              </a:rPr>
              <a:t>1997</a:t>
            </a:r>
            <a:r>
              <a:rPr lang="zh-CN" altLang="en-US" sz="2000" b="1" dirty="0">
                <a:latin typeface="方正兰亭超细黑简体" charset="-122"/>
                <a:ea typeface="方正兰亭超细黑简体" charset="-122"/>
              </a:rPr>
              <a:t>年，</a:t>
            </a:r>
            <a:r>
              <a:rPr lang="en-US" altLang="zh-CN" sz="2000" b="1" dirty="0">
                <a:latin typeface="方正兰亭超细黑简体" charset="-122"/>
                <a:ea typeface="方正兰亭超细黑简体" charset="-122"/>
              </a:rPr>
              <a:t>《</a:t>
            </a:r>
            <a:r>
              <a:rPr lang="zh-CN" altLang="en-US" sz="2000" b="1" dirty="0">
                <a:latin typeface="方正兰亭超细黑简体" charset="-122"/>
                <a:ea typeface="方正兰亭超细黑简体" charset="-122"/>
              </a:rPr>
              <a:t>南京大屠杀：被遗忘的二战浩劫</a:t>
            </a:r>
            <a:r>
              <a:rPr lang="en-US" altLang="zh-CN" sz="2000" b="1" dirty="0">
                <a:latin typeface="方正兰亭超细黑简体" charset="-122"/>
                <a:ea typeface="方正兰亭超细黑简体" charset="-122"/>
              </a:rPr>
              <a:t>》</a:t>
            </a:r>
            <a:r>
              <a:rPr lang="zh-CN" altLang="en-US" sz="2000" b="1" dirty="0">
                <a:latin typeface="方正兰亭超细黑简体" charset="-122"/>
                <a:ea typeface="方正兰亭超细黑简体" charset="-122"/>
              </a:rPr>
              <a:t>在美国出版。她有两个基本观点：</a:t>
            </a:r>
            <a:r>
              <a:rPr lang="zh-CN" altLang="en-US" sz="2000" b="1" dirty="0">
                <a:solidFill>
                  <a:srgbClr val="FF0000"/>
                </a:solidFill>
                <a:latin typeface="方正兰亭超细黑简体" charset="-122"/>
                <a:ea typeface="方正兰亭超细黑简体" charset="-122"/>
              </a:rPr>
              <a:t>一是日本政府从未为南京大屠杀作过认真的道歉；二是在过去几十年中，日本政府在教科书中从来就是掩盖、歪曲和淡化南京大屠杀。</a:t>
            </a:r>
            <a:r>
              <a:rPr lang="en-US" altLang="zh-CN" sz="2000" b="1" dirty="0">
                <a:latin typeface="方正兰亭超细黑简体" charset="-122"/>
                <a:ea typeface="方正兰亭超细黑简体" charset="-122"/>
              </a:rPr>
              <a:t>2004</a:t>
            </a:r>
            <a:r>
              <a:rPr lang="zh-CN" altLang="en-US" sz="2000" b="1" dirty="0">
                <a:latin typeface="方正兰亭超细黑简体" charset="-122"/>
                <a:ea typeface="方正兰亭超细黑简体" charset="-122"/>
              </a:rPr>
              <a:t>年</a:t>
            </a:r>
            <a:r>
              <a:rPr lang="en-US" altLang="zh-CN" sz="2000" b="1" dirty="0">
                <a:latin typeface="方正兰亭超细黑简体" charset="-122"/>
                <a:ea typeface="方正兰亭超细黑简体" charset="-122"/>
              </a:rPr>
              <a:t>11</a:t>
            </a:r>
            <a:r>
              <a:rPr lang="zh-CN" altLang="en-US" sz="2000" b="1" dirty="0">
                <a:latin typeface="方正兰亭超细黑简体" charset="-122"/>
                <a:ea typeface="方正兰亭超细黑简体" charset="-122"/>
              </a:rPr>
              <a:t>月</a:t>
            </a:r>
            <a:r>
              <a:rPr lang="en-US" altLang="zh-CN" sz="2000" b="1" dirty="0">
                <a:latin typeface="方正兰亭超细黑简体" charset="-122"/>
                <a:ea typeface="方正兰亭超细黑简体" charset="-122"/>
              </a:rPr>
              <a:t>9</a:t>
            </a:r>
            <a:r>
              <a:rPr lang="zh-CN" altLang="en-US" sz="2000" b="1" dirty="0">
                <a:latin typeface="方正兰亭超细黑简体" charset="-122"/>
                <a:ea typeface="方正兰亭超细黑简体" charset="-122"/>
              </a:rPr>
              <a:t>日，张纯如被发现在旧金山自杀身亡，年仅</a:t>
            </a:r>
            <a:r>
              <a:rPr lang="en-US" altLang="zh-CN" sz="2000" b="1" dirty="0">
                <a:latin typeface="方正兰亭超细黑简体" charset="-122"/>
                <a:ea typeface="方正兰亭超细黑简体" charset="-122"/>
              </a:rPr>
              <a:t>36</a:t>
            </a:r>
            <a:r>
              <a:rPr lang="zh-CN" altLang="en-US" sz="2000" b="1" dirty="0">
                <a:latin typeface="方正兰亭超细黑简体" charset="-122"/>
                <a:ea typeface="方正兰亭超细黑简体" charset="-122"/>
              </a:rPr>
              <a:t>岁。 </a:t>
            </a:r>
          </a:p>
        </p:txBody>
      </p:sp>
      <p:pic>
        <p:nvPicPr>
          <p:cNvPr id="244738" name="图片 2"/>
          <p:cNvPicPr>
            <a:picLocks noChangeAspect="1" noChangeArrowheads="1"/>
          </p:cNvPicPr>
          <p:nvPr/>
        </p:nvPicPr>
        <p:blipFill>
          <a:blip r:embed="rId3" cstate="email">
            <a:extLst>
              <a:ext uri="{28A0092B-C50C-407E-A947-70E740481C1C}">
                <a14:useLocalDpi xmlns="" xmlns:a14="http://schemas.microsoft.com/office/drawing/2010/main"/>
              </a:ext>
            </a:extLst>
          </a:blip>
          <a:srcRect/>
          <a:stretch>
            <a:fillRect/>
          </a:stretch>
        </p:blipFill>
        <p:spPr bwMode="auto">
          <a:xfrm>
            <a:off x="73025" y="144066"/>
            <a:ext cx="4419600" cy="23562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44739" name="图片 4"/>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4645025" y="144067"/>
            <a:ext cx="4406900" cy="49172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61" name="图片 4"/>
          <p:cNvPicPr>
            <a:picLocks noChangeAspect="1" noChangeArrowheads="1"/>
          </p:cNvPicPr>
          <p:nvPr/>
        </p:nvPicPr>
        <p:blipFill>
          <a:blip r:embed="rId3" cstate="print">
            <a:grayscl/>
            <a:extLst>
              <a:ext uri="{28A0092B-C50C-407E-A947-70E740481C1C}">
                <a14:useLocalDpi xmlns="" xmlns:a14="http://schemas.microsoft.com/office/drawing/2010/main"/>
              </a:ext>
            </a:extLst>
          </a:blip>
          <a:srcRect/>
          <a:stretch>
            <a:fillRect/>
          </a:stretch>
        </p:blipFill>
        <p:spPr bwMode="auto">
          <a:xfrm>
            <a:off x="4748213" y="132160"/>
            <a:ext cx="4273550" cy="47922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45762" name="文本框 5"/>
          <p:cNvSpPr txBox="1">
            <a:spLocks noChangeArrowheads="1"/>
          </p:cNvSpPr>
          <p:nvPr/>
        </p:nvSpPr>
        <p:spPr bwMode="auto">
          <a:xfrm>
            <a:off x="-38101" y="0"/>
            <a:ext cx="4786313" cy="52629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zh-CN" altLang="en-US" sz="2400" dirty="0"/>
              <a:t>2001年9月，某报有读者投诉，在《时装》杂志2001年第9期上，赵薇赫然披着一块“日本军旗”方巾！12月4日，赵薇就“身穿日本军旗装”一事发表声明，但并未平息事件。</a:t>
            </a:r>
          </a:p>
          <a:p>
            <a:r>
              <a:rPr lang="zh-CN" altLang="en-US" sz="2400" dirty="0"/>
              <a:t>2001年12月5日，部分南京大屠杀的幸存者给赵薇发出了一封公开信，要求赵薇正视自己的错误，并勇于道歉。</a:t>
            </a:r>
          </a:p>
          <a:p>
            <a:r>
              <a:rPr lang="zh-CN" altLang="en-US" sz="2400" dirty="0"/>
              <a:t>2001年12月10日、</a:t>
            </a:r>
            <a:r>
              <a:rPr lang="en-US" altLang="zh-CN" sz="2400" dirty="0"/>
              <a:t>1</a:t>
            </a:r>
            <a:r>
              <a:rPr lang="zh-CN" altLang="en-US" sz="2400" dirty="0"/>
              <a:t>9日赵薇两次公开向全国人民道歉。</a:t>
            </a:r>
          </a:p>
          <a:p>
            <a:r>
              <a:rPr lang="zh-CN" altLang="en-US" sz="2400" dirty="0"/>
              <a:t>2001年12月28日赵薇在长沙演出时遭一名青年男子泼粪。</a:t>
            </a:r>
          </a:p>
        </p:txBody>
      </p:sp>
    </p:spTree>
    <p:custDataLst>
      <p:tags r:id="rId1"/>
    </p:custData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6785" name="图片 6145" descr="cc506c8b9dc4612cc9fc7a30">
            <a:hlinkClick r:id="rId3"/>
          </p:cNvPr>
          <p:cNvPicPr>
            <a:picLocks noChangeAspect="1" noChangeArrowheads="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282576" y="211932"/>
            <a:ext cx="4164013" cy="45743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46786" name="图片 6146" descr="W020050530270820626010"/>
          <p:cNvPicPr>
            <a:picLocks noChangeAspect="1" noChangeArrowheads="1"/>
          </p:cNvPicPr>
          <p:nvPr/>
        </p:nvPicPr>
        <p:blipFill>
          <a:blip r:embed="rId5" cstate="print">
            <a:grayscl/>
            <a:extLst>
              <a:ext uri="{28A0092B-C50C-407E-A947-70E740481C1C}">
                <a14:useLocalDpi xmlns="" xmlns:a14="http://schemas.microsoft.com/office/drawing/2010/main"/>
              </a:ext>
            </a:extLst>
          </a:blip>
          <a:srcRect/>
          <a:stretch>
            <a:fillRect/>
          </a:stretch>
        </p:blipFill>
        <p:spPr bwMode="auto">
          <a:xfrm>
            <a:off x="4622801" y="211932"/>
            <a:ext cx="4162425" cy="45743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文本框 99"/>
          <p:cNvSpPr txBox="1">
            <a:spLocks noChangeArrowheads="1"/>
          </p:cNvSpPr>
          <p:nvPr/>
        </p:nvSpPr>
        <p:spPr bwMode="auto">
          <a:xfrm>
            <a:off x="15875" y="240506"/>
            <a:ext cx="9112250" cy="47089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indent="26988">
              <a:defRPr>
                <a:solidFill>
                  <a:schemeClr val="tx1"/>
                </a:solidFill>
                <a:latin typeface="Arial" pitchFamily="34" charset="0"/>
                <a:ea typeface="隶书" pitchFamily="49" charset="-122"/>
              </a:defRPr>
            </a:lvl1pPr>
            <a:lvl2pPr>
              <a:defRPr>
                <a:solidFill>
                  <a:schemeClr val="tx1"/>
                </a:solidFill>
                <a:latin typeface="Arial" pitchFamily="34" charset="0"/>
                <a:ea typeface="隶书" pitchFamily="49" charset="-122"/>
              </a:defRPr>
            </a:lvl2pPr>
            <a:lvl3pPr>
              <a:defRPr>
                <a:solidFill>
                  <a:schemeClr val="tx1"/>
                </a:solidFill>
                <a:latin typeface="Arial" pitchFamily="34" charset="0"/>
                <a:ea typeface="隶书" pitchFamily="49" charset="-122"/>
              </a:defRPr>
            </a:lvl3pPr>
            <a:lvl4pPr>
              <a:defRPr>
                <a:solidFill>
                  <a:schemeClr val="tx1"/>
                </a:solidFill>
                <a:latin typeface="Arial" pitchFamily="34" charset="0"/>
                <a:ea typeface="隶书" pitchFamily="49" charset="-122"/>
              </a:defRPr>
            </a:lvl4pPr>
            <a:lvl5pPr>
              <a:defRPr>
                <a:solidFill>
                  <a:schemeClr val="tx1"/>
                </a:solidFill>
                <a:latin typeface="Arial" pitchFamily="34" charset="0"/>
                <a:ea typeface="隶书" pitchFamily="49" charset="-122"/>
              </a:defRPr>
            </a:lvl5pPr>
            <a:lvl6pPr fontAlgn="base">
              <a:spcBef>
                <a:spcPct val="0"/>
              </a:spcBef>
              <a:spcAft>
                <a:spcPct val="0"/>
              </a:spcAft>
              <a:buFont typeface="Arial" pitchFamily="34" charset="0"/>
              <a:defRPr>
                <a:solidFill>
                  <a:schemeClr val="tx1"/>
                </a:solidFill>
                <a:latin typeface="Arial" pitchFamily="34" charset="0"/>
                <a:ea typeface="隶书" pitchFamily="49" charset="-122"/>
              </a:defRPr>
            </a:lvl6pPr>
            <a:lvl7pPr fontAlgn="base">
              <a:spcBef>
                <a:spcPct val="0"/>
              </a:spcBef>
              <a:spcAft>
                <a:spcPct val="0"/>
              </a:spcAft>
              <a:buFont typeface="Arial" pitchFamily="34" charset="0"/>
              <a:defRPr>
                <a:solidFill>
                  <a:schemeClr val="tx1"/>
                </a:solidFill>
                <a:latin typeface="Arial" pitchFamily="34" charset="0"/>
                <a:ea typeface="隶书" pitchFamily="49" charset="-122"/>
              </a:defRPr>
            </a:lvl7pPr>
            <a:lvl8pPr fontAlgn="base">
              <a:spcBef>
                <a:spcPct val="0"/>
              </a:spcBef>
              <a:spcAft>
                <a:spcPct val="0"/>
              </a:spcAft>
              <a:buFont typeface="Arial" pitchFamily="34" charset="0"/>
              <a:defRPr>
                <a:solidFill>
                  <a:schemeClr val="tx1"/>
                </a:solidFill>
                <a:latin typeface="Arial" pitchFamily="34" charset="0"/>
                <a:ea typeface="隶书" pitchFamily="49" charset="-122"/>
              </a:defRPr>
            </a:lvl8pPr>
            <a:lvl9pPr fontAlgn="base">
              <a:spcBef>
                <a:spcPct val="0"/>
              </a:spcBef>
              <a:spcAft>
                <a:spcPct val="0"/>
              </a:spcAft>
              <a:buFont typeface="Arial" pitchFamily="34" charset="0"/>
              <a:defRPr>
                <a:solidFill>
                  <a:schemeClr val="tx1"/>
                </a:solidFill>
                <a:latin typeface="Arial" pitchFamily="34" charset="0"/>
                <a:ea typeface="隶书" pitchFamily="49" charset="-122"/>
              </a:defRPr>
            </a:lvl9pPr>
          </a:lstStyle>
          <a:p>
            <a:r>
              <a:rPr lang="zh-CN" altLang="en-US" sz="4400" b="1" dirty="0">
                <a:solidFill>
                  <a:srgbClr val="000000"/>
                </a:solidFill>
                <a:latin typeface="黑体" pitchFamily="49" charset="-122"/>
                <a:ea typeface="黑体" pitchFamily="49" charset="-122"/>
              </a:rPr>
              <a:t>五、历史，我们仍在继续</a:t>
            </a:r>
            <a:r>
              <a:rPr lang="en-US" altLang="zh-CN" sz="4400" b="1" dirty="0">
                <a:solidFill>
                  <a:srgbClr val="000000"/>
                </a:solidFill>
                <a:latin typeface="黑体" pitchFamily="49" charset="-122"/>
                <a:ea typeface="黑体" pitchFamily="49" charset="-122"/>
              </a:rPr>
              <a:t>——</a:t>
            </a:r>
            <a:endParaRPr lang="zh-CN" altLang="zh-CN" sz="4400" b="1" dirty="0">
              <a:solidFill>
                <a:srgbClr val="000000"/>
              </a:solidFill>
              <a:ea typeface="宋体" pitchFamily="2" charset="-122"/>
            </a:endParaRPr>
          </a:p>
          <a:p>
            <a:r>
              <a:rPr lang="zh-CN" altLang="zh-CN" sz="3200" dirty="0">
                <a:solidFill>
                  <a:srgbClr val="000000"/>
                </a:solidFill>
                <a:latin typeface="楷体" pitchFamily="49" charset="-122"/>
                <a:ea typeface="楷体" pitchFamily="49" charset="-122"/>
              </a:rPr>
              <a:t>  </a:t>
            </a:r>
          </a:p>
          <a:p>
            <a:r>
              <a:rPr lang="zh-CN" altLang="zh-CN" sz="3200" dirty="0">
                <a:solidFill>
                  <a:srgbClr val="000000"/>
                </a:solidFill>
                <a:latin typeface="楷体" pitchFamily="49" charset="-122"/>
                <a:ea typeface="楷体" pitchFamily="49" charset="-122"/>
              </a:rPr>
              <a:t>   </a:t>
            </a:r>
            <a:r>
              <a:rPr lang="zh-CN" altLang="zh-CN" sz="3200" dirty="0">
                <a:solidFill>
                  <a:srgbClr val="000000"/>
                </a:solidFill>
                <a:latin typeface="黑体" pitchFamily="49" charset="-122"/>
                <a:ea typeface="黑体" pitchFamily="49" charset="-122"/>
              </a:rPr>
              <a:t>目前影响中日两国关系的三大因素：</a:t>
            </a:r>
            <a:r>
              <a:rPr lang="zh-CN" altLang="zh-CN" sz="3200" dirty="0">
                <a:solidFill>
                  <a:srgbClr val="FF0000"/>
                </a:solidFill>
                <a:latin typeface="黑体" pitchFamily="49" charset="-122"/>
                <a:ea typeface="黑体" pitchFamily="49" charset="-122"/>
              </a:rPr>
              <a:t>历史教科书问题，参拜靖国神社问题，钓鱼岛问题。</a:t>
            </a:r>
            <a:r>
              <a:rPr lang="en-US" altLang="zh-CN" sz="3200" dirty="0">
                <a:solidFill>
                  <a:srgbClr val="000000"/>
                </a:solidFill>
                <a:latin typeface="黑体" pitchFamily="49" charset="-122"/>
                <a:ea typeface="黑体" pitchFamily="49" charset="-122"/>
              </a:rPr>
              <a:t>(</a:t>
            </a:r>
            <a:r>
              <a:rPr lang="zh-CN" altLang="zh-CN" sz="3200" dirty="0">
                <a:solidFill>
                  <a:srgbClr val="000000"/>
                </a:solidFill>
                <a:latin typeface="黑体" pitchFamily="49" charset="-122"/>
                <a:ea typeface="黑体" pitchFamily="49" charset="-122"/>
              </a:rPr>
              <a:t>分别属于对侵略历史的认识问题、领土争端问题。</a:t>
            </a:r>
            <a:r>
              <a:rPr lang="en-US" altLang="zh-CN" sz="3200" dirty="0">
                <a:solidFill>
                  <a:srgbClr val="000000"/>
                </a:solidFill>
                <a:latin typeface="黑体" pitchFamily="49" charset="-122"/>
                <a:ea typeface="黑体" pitchFamily="49" charset="-122"/>
              </a:rPr>
              <a:t>)</a:t>
            </a:r>
          </a:p>
          <a:p>
            <a:r>
              <a:rPr lang="zh-CN" altLang="zh-CN" sz="3200" dirty="0">
                <a:solidFill>
                  <a:srgbClr val="000000"/>
                </a:solidFill>
                <a:latin typeface="黑体" pitchFamily="49" charset="-122"/>
                <a:ea typeface="黑体" pitchFamily="49" charset="-122"/>
              </a:rPr>
              <a:t>   对中日两国关系的正确看待：</a:t>
            </a:r>
            <a:r>
              <a:rPr lang="zh-CN" altLang="zh-CN" sz="3200" dirty="0">
                <a:solidFill>
                  <a:srgbClr val="FF0000"/>
                </a:solidFill>
                <a:latin typeface="黑体" pitchFamily="49" charset="-122"/>
                <a:ea typeface="黑体" pitchFamily="49" charset="-122"/>
              </a:rPr>
              <a:t>正视历史，以史为鉴，面向未来；和平共处，友好交往；加强经济文化交流与合作。</a:t>
            </a:r>
          </a:p>
          <a:p>
            <a:endParaRPr lang="zh-CN" altLang="zh-CN" sz="3200" dirty="0">
              <a:solidFill>
                <a:srgbClr val="FF0000"/>
              </a:solidFill>
              <a:latin typeface="黑体" pitchFamily="49" charset="-122"/>
              <a:ea typeface="黑体" pitchFamily="49" charset="-122"/>
            </a:endParaRPr>
          </a:p>
        </p:txBody>
      </p:sp>
    </p:spTree>
    <p:custDataLst>
      <p:tags r:id="rId1"/>
    </p:custData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0881" name="图片 1"/>
          <p:cNvPicPr>
            <a:picLocks noChangeAspect="1" noChangeArrowheads="1"/>
          </p:cNvPicPr>
          <p:nvPr/>
        </p:nvPicPr>
        <p:blipFill>
          <a:blip r:embed="rId3" cstate="print">
            <a:grayscl/>
            <a:extLst>
              <a:ext uri="{28A0092B-C50C-407E-A947-70E740481C1C}">
                <a14:useLocalDpi xmlns="" xmlns:a14="http://schemas.microsoft.com/office/drawing/2010/main"/>
              </a:ext>
            </a:extLst>
          </a:blip>
          <a:srcRect/>
          <a:stretch>
            <a:fillRect/>
          </a:stretch>
        </p:blipFill>
        <p:spPr bwMode="auto">
          <a:xfrm>
            <a:off x="15875" y="-2381"/>
            <a:ext cx="9124950" cy="51470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内容占位符 2"/>
          <p:cNvSpPr>
            <a:spLocks noGrp="1"/>
          </p:cNvSpPr>
          <p:nvPr>
            <p:ph idx="1"/>
          </p:nvPr>
        </p:nvSpPr>
        <p:spPr>
          <a:xfrm>
            <a:off x="-34925" y="4036219"/>
            <a:ext cx="9169400" cy="1104900"/>
          </a:xfrm>
        </p:spPr>
        <p:txBody>
          <a:bodyPr/>
          <a:lstStyle/>
          <a:p>
            <a:pPr marL="0" indent="0" defTabSz="685800">
              <a:buFont typeface="Arial" panose="020B0604020202020204" pitchFamily="34" charset="0"/>
              <a:buNone/>
            </a:pPr>
            <a:endParaRPr lang="en-US" altLang="zh-CN" sz="3200" b="1">
              <a:latin typeface="黑体" panose="02010609060101010101" pitchFamily="49" charset="-122"/>
              <a:ea typeface="黑体" panose="02010609060101010101" pitchFamily="49" charset="-122"/>
              <a:sym typeface="微软雅黑" panose="020B0503020204020204" charset="-122"/>
            </a:endParaRPr>
          </a:p>
        </p:txBody>
      </p:sp>
      <p:pic>
        <p:nvPicPr>
          <p:cNvPr id="4" name="图片 3"/>
          <p:cNvPicPr>
            <a:picLocks noChangeAspect="1" noChangeArrowheads="1"/>
          </p:cNvPicPr>
          <p:nvPr/>
        </p:nvPicPr>
        <p:blipFill>
          <a:blip r:embed="rId3" cstate="print">
            <a:lum bright="6000"/>
            <a:grayscl/>
            <a:extLst>
              <a:ext uri="{28A0092B-C50C-407E-A947-70E740481C1C}">
                <a14:useLocalDpi xmlns="" xmlns:a14="http://schemas.microsoft.com/office/drawing/2010/main"/>
              </a:ext>
            </a:extLst>
          </a:blip>
          <a:srcRect/>
          <a:stretch>
            <a:fillRect/>
          </a:stretch>
        </p:blipFill>
        <p:spPr bwMode="auto">
          <a:xfrm>
            <a:off x="-12700" y="-2381"/>
            <a:ext cx="9124950" cy="5143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2929" name="图片 1"/>
          <p:cNvPicPr>
            <a:picLocks noChangeAspect="1" noChangeArrowheads="1"/>
          </p:cNvPicPr>
          <p:nvPr/>
        </p:nvPicPr>
        <p:blipFill>
          <a:blip r:embed="rId3" cstate="email">
            <a:grayscl/>
            <a:extLst>
              <a:ext uri="{28A0092B-C50C-407E-A947-70E740481C1C}">
                <a14:useLocalDpi xmlns="" xmlns:a14="http://schemas.microsoft.com/office/drawing/2010/main"/>
              </a:ext>
            </a:extLst>
          </a:blip>
          <a:srcRect/>
          <a:stretch>
            <a:fillRect/>
          </a:stretch>
        </p:blipFill>
        <p:spPr bwMode="auto">
          <a:xfrm>
            <a:off x="-11113" y="-1191"/>
            <a:ext cx="9145588" cy="51220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文本框 1"/>
          <p:cNvSpPr txBox="1"/>
          <p:nvPr/>
        </p:nvSpPr>
        <p:spPr>
          <a:xfrm>
            <a:off x="-11113" y="-1191"/>
            <a:ext cx="9145588" cy="1692771"/>
          </a:xfrm>
          <a:prstGeom prst="rect">
            <a:avLst/>
          </a:prstGeom>
          <a:noFill/>
        </p:spPr>
        <p:txBody>
          <a:bodyPr>
            <a:spAutoFit/>
          </a:bodyPr>
          <a:lstStyle/>
          <a:p>
            <a:pPr defTabSz="685800" fontAlgn="auto">
              <a:lnSpc>
                <a:spcPct val="130000"/>
              </a:lnSpc>
              <a:spcBef>
                <a:spcPts val="0"/>
              </a:spcBef>
              <a:spcAft>
                <a:spcPts val="1000"/>
              </a:spcAft>
            </a:pPr>
            <a:r>
              <a:rPr lang="zh-CN" altLang="en-US" sz="4000" b="1" spc="150" noProof="1">
                <a:solidFill>
                  <a:schemeClr val="bg1"/>
                </a:solidFill>
                <a:latin typeface="黑体" panose="02010609060101010101" pitchFamily="49" charset="-122"/>
                <a:ea typeface="黑体" panose="02010609060101010101" pitchFamily="49" charset="-122"/>
                <a:sym typeface="微软雅黑" panose="020B0503020204020204" charset="-122"/>
              </a:rPr>
              <a:t>我们铭记历史；我们反思战争；我们祝愿</a:t>
            </a:r>
            <a:r>
              <a:rPr lang="en-US" altLang="zh-CN" sz="4000" b="1" spc="150" noProof="1">
                <a:solidFill>
                  <a:schemeClr val="bg1"/>
                </a:solidFill>
                <a:latin typeface="黑体" panose="02010609060101010101" pitchFamily="49" charset="-122"/>
                <a:ea typeface="黑体" panose="02010609060101010101" pitchFamily="49" charset="-122"/>
                <a:sym typeface="微软雅黑" panose="020B0503020204020204" charset="-122"/>
              </a:rPr>
              <a:t>—</a:t>
            </a:r>
            <a:r>
              <a:rPr lang="zh-CN" altLang="en-US" sz="4000" b="1" spc="150" noProof="1">
                <a:solidFill>
                  <a:schemeClr val="bg1"/>
                </a:solidFill>
                <a:latin typeface="黑体" panose="02010609060101010101" pitchFamily="49" charset="-122"/>
                <a:ea typeface="黑体" panose="02010609060101010101" pitchFamily="49" charset="-122"/>
                <a:sym typeface="微软雅黑" panose="020B0503020204020204" charset="-122"/>
              </a:rPr>
              <a:t>世界和平</a:t>
            </a:r>
            <a:r>
              <a:rPr lang="en-US" altLang="zh-CN" sz="4000" b="1" spc="150" noProof="1">
                <a:solidFill>
                  <a:schemeClr val="bg1"/>
                </a:solidFill>
                <a:latin typeface="黑体" panose="02010609060101010101" pitchFamily="49" charset="-122"/>
                <a:ea typeface="黑体" panose="02010609060101010101" pitchFamily="49" charset="-122"/>
                <a:sym typeface="微软雅黑" panose="020B0503020204020204" charset="-122"/>
              </a:rPr>
              <a:t>......</a:t>
            </a:r>
          </a:p>
        </p:txBody>
      </p:sp>
    </p:spTree>
    <p:custDataLst>
      <p:tags r:id="rId1"/>
    </p:custData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3" name="Text Box 3"/>
          <p:cNvSpPr txBox="1">
            <a:spLocks noChangeArrowheads="1"/>
          </p:cNvSpPr>
          <p:nvPr/>
        </p:nvSpPr>
        <p:spPr bwMode="auto">
          <a:xfrm>
            <a:off x="381000" y="-113110"/>
            <a:ext cx="8763000"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spcBef>
                <a:spcPct val="50000"/>
              </a:spcBef>
            </a:pPr>
            <a:endParaRPr lang="zh-CN" altLang="zh-CN" sz="3200" i="1" u="sng">
              <a:solidFill>
                <a:srgbClr val="FF6600"/>
              </a:solidFill>
              <a:latin typeface="黑体" pitchFamily="49" charset="-122"/>
              <a:ea typeface="黑体" pitchFamily="49" charset="-122"/>
            </a:endParaRPr>
          </a:p>
        </p:txBody>
      </p:sp>
      <p:pic>
        <p:nvPicPr>
          <p:cNvPr id="253954" name="图片 1"/>
          <p:cNvPicPr>
            <a:picLocks noChangeAspect="1" noChangeArrowheads="1"/>
          </p:cNvPicPr>
          <p:nvPr/>
        </p:nvPicPr>
        <p:blipFill>
          <a:blip r:embed="rId2" cstate="print">
            <a:extLst>
              <a:ext uri="{28A0092B-C50C-407E-A947-70E740481C1C}">
                <a14:useLocalDpi xmlns="" xmlns:a14="http://schemas.microsoft.com/office/drawing/2010/main"/>
              </a:ext>
            </a:extLst>
          </a:blip>
          <a:srcRect/>
          <a:stretch>
            <a:fillRect/>
          </a:stretch>
        </p:blipFill>
        <p:spPr bwMode="auto">
          <a:xfrm>
            <a:off x="52388" y="144066"/>
            <a:ext cx="9067800" cy="45898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9202" name="内容占位符 3"/>
          <p:cNvPicPr>
            <a:picLocks noGrp="1" noChangeAspect="1" noChangeArrowheads="1"/>
          </p:cNvPicPr>
          <p:nvPr>
            <p:ph sz="quarter" idx="1"/>
          </p:nvPr>
        </p:nvPicPr>
        <p:blipFill>
          <a:blip r:embed="rId3" cstate="email">
            <a:lum bright="18000"/>
            <a:grayscl/>
            <a:extLst>
              <a:ext uri="{28A0092B-C50C-407E-A947-70E740481C1C}">
                <a14:useLocalDpi xmlns="" xmlns:a14="http://schemas.microsoft.com/office/drawing/2010/main"/>
              </a:ext>
            </a:extLst>
          </a:blip>
          <a:stretch>
            <a:fillRect/>
          </a:stretch>
        </p:blipFill>
        <p:spPr>
          <a:xfrm>
            <a:off x="775342" y="1200150"/>
            <a:ext cx="3402316" cy="1639491"/>
          </a:xfrm>
        </p:spPr>
      </p:pic>
    </p:spTree>
  </p:cSld>
  <p:clrMapOvr>
    <a:masterClrMapping/>
  </p:clrMapOvr>
  <p:transition advClick="0" advTm="2000">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9202"/>
                                        </p:tgtEl>
                                        <p:attrNameLst>
                                          <p:attrName>style.visibility</p:attrName>
                                        </p:attrNameLst>
                                      </p:cBhvr>
                                      <p:to>
                                        <p:strVal val="visible"/>
                                      </p:to>
                                    </p:set>
                                    <p:anim calcmode="lin" valueType="num">
                                      <p:cBhvr>
                                        <p:cTn id="7" dur="500" fill="hold"/>
                                        <p:tgtEl>
                                          <p:spTgt spid="179202"/>
                                        </p:tgtEl>
                                        <p:attrNameLst>
                                          <p:attrName>ppt_x</p:attrName>
                                        </p:attrNameLst>
                                      </p:cBhvr>
                                      <p:tavLst>
                                        <p:tav tm="0">
                                          <p:val>
                                            <p:strVal val="#ppt_x"/>
                                          </p:val>
                                        </p:tav>
                                        <p:tav tm="100000">
                                          <p:val>
                                            <p:strVal val="#ppt_x"/>
                                          </p:val>
                                        </p:tav>
                                      </p:tavLst>
                                    </p:anim>
                                    <p:anim calcmode="lin" valueType="num">
                                      <p:cBhvr>
                                        <p:cTn id="8" dur="500" fill="hold"/>
                                        <p:tgtEl>
                                          <p:spTgt spid="1792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7" name="Text Box 3"/>
          <p:cNvSpPr txBox="1">
            <a:spLocks noChangeArrowheads="1"/>
          </p:cNvSpPr>
          <p:nvPr/>
        </p:nvSpPr>
        <p:spPr bwMode="auto">
          <a:xfrm>
            <a:off x="381000" y="-113110"/>
            <a:ext cx="8763000"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spcBef>
                <a:spcPct val="50000"/>
              </a:spcBef>
            </a:pPr>
            <a:endParaRPr lang="zh-CN" altLang="zh-CN" sz="3200" i="1" u="sng">
              <a:solidFill>
                <a:srgbClr val="FF6600"/>
              </a:solidFill>
              <a:latin typeface="黑体" pitchFamily="49" charset="-122"/>
              <a:ea typeface="黑体" pitchFamily="49" charset="-122"/>
            </a:endParaRPr>
          </a:p>
        </p:txBody>
      </p:sp>
      <p:sp>
        <p:nvSpPr>
          <p:cNvPr id="254978" name="文本框 2"/>
          <p:cNvSpPr txBox="1">
            <a:spLocks noChangeArrowheads="1"/>
          </p:cNvSpPr>
          <p:nvPr/>
        </p:nvSpPr>
        <p:spPr bwMode="auto">
          <a:xfrm>
            <a:off x="35485" y="477619"/>
            <a:ext cx="9124950" cy="4339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4000" dirty="0"/>
              <a:t>      </a:t>
            </a:r>
            <a:r>
              <a:rPr lang="zh-CN" altLang="en-US" sz="4000" dirty="0">
                <a:latin typeface="黑体" pitchFamily="49" charset="-122"/>
                <a:ea typeface="黑体" pitchFamily="49" charset="-122"/>
              </a:rPr>
              <a:t>战争是一面镜子，能够让人更好认识和平的珍贵。今天，和平与发展已经成为时代主题，但世界仍很不太平，战争的达摩克利斯之剑依然悬在人类头上。我们要以史为鉴，坚定维护和平的决心。            </a:t>
            </a:r>
          </a:p>
          <a:p>
            <a:pPr algn="r"/>
            <a:r>
              <a:rPr lang="en-US" altLang="zh-CN" sz="4000" dirty="0">
                <a:latin typeface="黑体" pitchFamily="49" charset="-122"/>
                <a:ea typeface="黑体" pitchFamily="49" charset="-122"/>
              </a:rPr>
              <a:t>——2015</a:t>
            </a:r>
            <a:r>
              <a:rPr lang="zh-CN" altLang="en-US" sz="4000" dirty="0">
                <a:latin typeface="黑体" pitchFamily="49" charset="-122"/>
                <a:ea typeface="黑体" pitchFamily="49" charset="-122"/>
              </a:rPr>
              <a:t>胜利日大阅兵习主席讲话</a:t>
            </a:r>
            <a:endParaRPr lang="zh-CN" altLang="en-US" dirty="0">
              <a:latin typeface="黑体" pitchFamily="49" charset="-122"/>
              <a:ea typeface="黑体" pitchFamily="49" charset="-122"/>
            </a:endParaRPr>
          </a:p>
          <a:p>
            <a:endParaRPr lang="en-US" altLang="zh-CN" dirty="0"/>
          </a:p>
          <a:p>
            <a:endParaRPr lang="zh-CN" altLang="en-US" dirty="0"/>
          </a:p>
        </p:txBody>
      </p:sp>
    </p:spTree>
  </p:cSld>
  <p:clrMapOvr>
    <a:masterClrMapping/>
  </p:clrMapOvr>
  <p:transition advClick="0" advTm="2000">
    <p:zoom/>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9" name="文本框 45059"/>
          <p:cNvSpPr txBox="1">
            <a:spLocks noChangeArrowheads="1"/>
          </p:cNvSpPr>
          <p:nvPr/>
        </p:nvSpPr>
        <p:spPr bwMode="auto">
          <a:xfrm>
            <a:off x="9526" y="9525"/>
            <a:ext cx="2501006"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9050">
                <a:solidFill>
                  <a:srgbClr val="000000"/>
                </a:solidFill>
                <a:miter lim="800000"/>
                <a:headEnd/>
                <a:tailEnd/>
              </a14:hiddenLine>
            </a:ext>
          </a:extLst>
        </p:spPr>
        <p:txBody>
          <a:bodyPr wrap="none">
            <a:spAutoFit/>
          </a:bodyPr>
          <a:lstStyle/>
          <a:p>
            <a:r>
              <a:rPr lang="zh-CN" altLang="en-US" sz="3600" b="1" dirty="0">
                <a:ea typeface="黑体" pitchFamily="49" charset="-122"/>
              </a:rPr>
              <a:t>本课小结：</a:t>
            </a:r>
          </a:p>
        </p:txBody>
      </p:sp>
      <p:sp>
        <p:nvSpPr>
          <p:cNvPr id="247810" name="文本框 45064"/>
          <p:cNvSpPr txBox="1">
            <a:spLocks noChangeArrowheads="1"/>
          </p:cNvSpPr>
          <p:nvPr/>
        </p:nvSpPr>
        <p:spPr bwMode="auto">
          <a:xfrm>
            <a:off x="2727325" y="2759869"/>
            <a:ext cx="184731"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zh-CN" altLang="en-US" sz="1400">
              <a:ea typeface="宋体" pitchFamily="2" charset="-122"/>
            </a:endParaRPr>
          </a:p>
        </p:txBody>
      </p:sp>
      <p:sp>
        <p:nvSpPr>
          <p:cNvPr id="247811" name="文本框 99"/>
          <p:cNvSpPr txBox="1">
            <a:spLocks noChangeArrowheads="1"/>
          </p:cNvSpPr>
          <p:nvPr/>
        </p:nvSpPr>
        <p:spPr bwMode="auto">
          <a:xfrm>
            <a:off x="9526" y="577454"/>
            <a:ext cx="9102725" cy="45858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400" dirty="0">
                <a:solidFill>
                  <a:srgbClr val="000000"/>
                </a:solidFill>
                <a:latin typeface="楷体" pitchFamily="49" charset="-122"/>
                <a:ea typeface="楷体" pitchFamily="49" charset="-122"/>
              </a:rPr>
              <a:t>    </a:t>
            </a:r>
            <a:r>
              <a:rPr lang="zh-CN" altLang="zh-CN" sz="2400" dirty="0">
                <a:solidFill>
                  <a:srgbClr val="000000"/>
                </a:solidFill>
                <a:latin typeface="楷体" pitchFamily="49" charset="-122"/>
                <a:ea typeface="楷体" pitchFamily="49" charset="-122"/>
              </a:rPr>
              <a:t>《义勇军进行曲》问世后，“中华民族到了最危险的时候”的悲愤歌声，便很快就传遍了长城内外、大江南北……甚至在世界的每一个角落，只要有中国人的地方，无论他是哪一个民族的中国人，都会有人唱它。 </a:t>
            </a:r>
          </a:p>
          <a:p>
            <a:r>
              <a:rPr lang="zh-CN" altLang="zh-CN" sz="2400" dirty="0">
                <a:solidFill>
                  <a:srgbClr val="000000"/>
                </a:solidFill>
                <a:latin typeface="楷体" pitchFamily="49" charset="-122"/>
                <a:ea typeface="楷体" pitchFamily="49" charset="-122"/>
              </a:rPr>
              <a:t>        ——郑大华《中国近代民族主义与中华民族自我意识的觉醒</a:t>
            </a:r>
            <a:r>
              <a:rPr lang="zh-CN" altLang="zh-CN" sz="2400" dirty="0" smtClean="0">
                <a:solidFill>
                  <a:srgbClr val="000000"/>
                </a:solidFill>
                <a:latin typeface="楷体" pitchFamily="49" charset="-122"/>
                <a:ea typeface="楷体" pitchFamily="49" charset="-122"/>
              </a:rPr>
              <a:t>》</a:t>
            </a:r>
            <a:r>
              <a:rPr lang="en-US" altLang="zh-CN" sz="2400" dirty="0" smtClean="0">
                <a:solidFill>
                  <a:srgbClr val="000000"/>
                </a:solidFill>
                <a:latin typeface="楷体" pitchFamily="49" charset="-122"/>
                <a:ea typeface="楷体" pitchFamily="49" charset="-122"/>
              </a:rPr>
              <a:t> </a:t>
            </a:r>
            <a:endParaRPr lang="zh-CN" altLang="zh-CN" sz="2400" dirty="0">
              <a:solidFill>
                <a:srgbClr val="000000"/>
              </a:solidFill>
              <a:latin typeface="楷体" pitchFamily="49" charset="-122"/>
              <a:ea typeface="楷体" pitchFamily="49" charset="-122"/>
            </a:endParaRPr>
          </a:p>
          <a:p>
            <a:r>
              <a:rPr lang="zh-CN" altLang="zh-CN" sz="2400" dirty="0">
                <a:solidFill>
                  <a:srgbClr val="000000"/>
                </a:solidFill>
                <a:latin typeface="楷体" pitchFamily="49" charset="-122"/>
                <a:ea typeface="楷体" pitchFamily="49" charset="-122"/>
              </a:rPr>
              <a:t>    </a:t>
            </a:r>
            <a:r>
              <a:rPr lang="zh-CN" altLang="en-US" sz="2400" dirty="0">
                <a:latin typeface="楷体" pitchFamily="49" charset="-122"/>
                <a:ea typeface="楷体" pitchFamily="49" charset="-122"/>
              </a:rPr>
              <a:t>当外国入侵我国要把中国人当成没有人权保障的亡国奴，我们毫无疑问要奋起反抗，甚至为此而牺牲生命。爱国主义是对的，但是这个爱国必须能够落实到具体的百姓的利益。爱国主义绝不是极终真理。两个国家的爱国主义造成两国对立，挑起仇恨，最后倒霉的是两国的百姓。爱人民(中国的和外国的)，这才是极终真理。</a:t>
            </a:r>
          </a:p>
          <a:p>
            <a:pPr algn="r"/>
            <a:r>
              <a:rPr lang="zh-CN" altLang="en-US" sz="2400" dirty="0">
                <a:latin typeface="楷体" pitchFamily="49" charset="-122"/>
                <a:ea typeface="楷体" pitchFamily="49" charset="-122"/>
              </a:rPr>
              <a:t>  ——茅于轼《再谈人民、国家和政治家的利益》</a:t>
            </a:r>
            <a:r>
              <a:rPr lang="zh-CN" altLang="zh-CN" sz="2800" dirty="0">
                <a:solidFill>
                  <a:srgbClr val="000000"/>
                </a:solidFill>
                <a:latin typeface="楷体" pitchFamily="49" charset="-122"/>
                <a:ea typeface="楷体" pitchFamily="49" charset="-122"/>
              </a:rPr>
              <a:t> </a:t>
            </a:r>
          </a:p>
        </p:txBody>
      </p:sp>
    </p:spTree>
    <p:custDataLst>
      <p:tags r:id="rId1"/>
    </p:custDataLst>
  </p:cSld>
  <p:clrMapOvr>
    <a:masterClrMapping/>
  </p:clrMapOvr>
  <p:transition spd="med">
    <p:wheel/>
  </p:transition>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168"/>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16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SUBCATEGORY" val="0"/>
  <p:tag name="KSO_WM_TAG_VERSION" val="1.0"/>
  <p:tag name="KSO_WM_BEAUTIFY_FLAG" val="#wm#"/>
  <p:tag name="KSO_WM_TEMPLATE_CATEGORY" val="custom"/>
  <p:tag name="KSO_WM_TEMPLATE_INDEX" val="20201168"/>
  <p:tag name="KSO_WM_TEMPLATE_THUMBS_INDEX" val="1、6、7、8、9、10、11、12、13、15"/>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1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1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1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1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1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1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1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1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1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1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1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1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1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1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1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1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1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1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1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1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1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1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1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1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1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1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1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1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1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1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1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2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2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2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2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2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2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2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2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2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2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2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2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2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2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2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2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2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2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2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2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2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2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2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2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2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2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2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2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2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2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2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2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2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2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2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2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2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2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2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2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2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2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2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2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2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2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2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2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2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2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2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2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2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2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2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2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2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2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2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3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3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3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3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3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3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3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3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3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3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3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3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3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3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3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3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3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3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3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3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3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3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3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3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3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3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3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3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3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3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3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3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3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3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3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3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3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3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3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3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3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3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3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3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3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3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3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3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3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3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3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3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3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3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3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3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3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3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3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3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3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3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3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3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3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3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3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3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3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4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4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4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4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4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4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4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4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4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4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4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4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4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4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4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4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4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4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4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4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4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4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4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4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4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4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4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4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4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4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4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4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4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4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4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4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4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4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4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4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4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4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4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4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4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4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4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4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4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4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4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4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4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4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4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4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4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4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4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4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4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4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4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4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4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4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4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4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4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4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4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4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4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4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4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4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5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5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5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5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5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5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5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5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5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5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5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5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5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5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5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5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5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5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5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5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5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5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5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5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5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5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5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5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5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5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5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5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5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5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5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5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5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5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5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5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5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5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5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5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5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5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5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5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5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5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5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5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5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5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5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6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6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6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6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6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6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6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6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6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6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6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6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6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6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6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6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6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6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6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6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6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6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6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6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6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6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6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6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6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6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6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6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6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6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6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6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6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6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6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6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6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6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6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6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6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6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6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6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6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6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6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6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6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6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6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6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6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6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6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6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6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6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6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6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6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6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6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6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7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7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7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7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7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7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7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7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7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7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7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7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7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7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7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7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7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7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7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7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7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7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7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7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7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7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7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7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7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7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7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7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7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7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7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7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7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7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7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7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7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7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7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7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7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7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7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7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7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7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7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7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7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7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7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7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7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7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7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7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7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7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7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7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7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7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7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7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7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7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7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8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8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8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8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8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8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8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8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8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8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8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8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8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8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8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8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8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8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8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8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8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8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8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8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8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8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8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8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8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8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8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8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8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8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8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8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8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8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8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8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8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8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8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8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8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8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8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8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8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8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9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9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9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9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9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9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9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9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9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9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9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9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9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9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9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9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9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9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9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9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9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9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9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9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9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9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9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9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9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9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9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9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9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9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9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9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9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9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9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1"/>
</p:tagLst>
</file>

<file path=ppt/tags/tag9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 name="KSO_WM_SLIDE_BACKGROUND_TYPE" val="general"/>
  <p:tag name="KSO_WM_SLIDE_BK_DARK_LIGHT" val="1"/>
</p:tagLst>
</file>

<file path=ppt/tags/tag9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 name="KSO_WM_SLIDE_BACKGROUND_TYPE" val="general"/>
  <p:tag name="KSO_WM_SLIDE_BK_DARK_LIGHT" val="1"/>
</p:tagLst>
</file>

<file path=ppt/tags/tag9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1"/>
</p:tagLst>
</file>

<file path=ppt/tags/tag9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UNIT_BK_DARK_LIGHT" val="1"/>
  <p:tag name="KSO_WM_SLIDE_BK_DARK_LIGHT" val="1"/>
</p:tagLst>
</file>

<file path=ppt/tags/tag9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1"/>
</p:tagLst>
</file>

<file path=ppt/tags/tag9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1"/>
</p:tagLst>
</file>

<file path=ppt/tags/tag9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 name="KSO_WM_SLIDE_BACKGROUND_TYPE" val="frame"/>
  <p:tag name="KSO_WM_SLIDE_BK_DARK_LIGHT" val="1"/>
</p:tagLst>
</file>

<file path=ppt/tags/tag9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 name="KSO_WM_SLIDE_BACKGROUND_TYPE" val="frame"/>
  <p:tag name="KSO_WM_SLIDE_BK_DARK_LIGHT" val="1"/>
</p:tagLst>
</file>

<file path=ppt/tags/tag9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3*i*5"/>
  <p:tag name="KSO_WM_UNIT_LAYERLEVEL" val="1"/>
  <p:tag name="KSO_WM_TAG_VERSION" val="1.0"/>
  <p:tag name="KSO_WM_BEAUTIFY_FLAG" val="#wm#"/>
  <p:tag name="KSO_WM_SLIDE_BACKGROUND_TYPE" val="frame"/>
  <p:tag name="KSO_WM_SLIDE_BK_DARK_LIGHT" val="1"/>
</p:tagLst>
</file>

<file path=ppt/tags/tag9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 name="KSO_WM_SLIDE_BACKGROUND_TYPE" val="frame"/>
  <p:tag name="KSO_WM_SLIDE_BK_DARK_LIGHT" val="1"/>
</p:tagLst>
</file>

<file path=ppt/tags/tag9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 name="KSO_WM_SLIDE_BACKGROUND_TYPE" val="frame"/>
  <p:tag name="KSO_WM_SLIDE_BK_DARK_LIGHT" val="1"/>
</p:tagLst>
</file>

<file path=ppt/tags/tag9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 name="KSO_WM_SLIDE_BACKGROUND_TYPE" val="frame"/>
  <p:tag name="KSO_WM_SLIDE_BK_DARK_LIGHT" val="1"/>
</p:tagLst>
</file>

<file path=ppt/tags/tag9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UNIT_BK_DARK_LIGHT" val="1"/>
  <p:tag name="KSO_WM_SLIDE_BK_DARK_LIGHT" val="1"/>
</p:tagLst>
</file>

<file path=ppt/tags/tag9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 name="KSO_WM_SLIDE_BACKGROUND_TYPE" val="leftRight"/>
  <p:tag name="KSO_WM_SLIDE_BK_DARK_LIGHT" val="1"/>
</p:tagLst>
</file>

<file path=ppt/tags/tag9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 name="KSO_WM_SLIDE_BACKGROUND_TYPE" val="leftRight"/>
  <p:tag name="KSO_WM_SLIDE_BK_DARK_LIGHT" val="1"/>
</p:tagLst>
</file>

<file path=ppt/tags/tag9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9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9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1"/>
</p:tagLst>
</file>

<file path=ppt/tags/tag9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1"/>
</p:tagLst>
</file>

<file path=ppt/tags/tag9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 name="KSO_WM_SLIDE_BACKGROUND_TYPE" val="topBottom"/>
  <p:tag name="KSO_WM_SLIDE_BK_DARK_LIGHT" val="1"/>
</p:tagLst>
</file>

<file path=ppt/tags/tag9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UNIT_BK_DARK_LIGHT" val="1"/>
  <p:tag name="KSO_WM_SLIDE_BK_DARK_LIGHT" val="1"/>
</p:tagLst>
</file>

<file path=ppt/tags/tag9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0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0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1"/>
</p:tagLst>
</file>

<file path=ppt/tags/tag10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1"/>
</p:tagLst>
</file>

<file path=ppt/tags/tag10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 name="KSO_WM_SLIDE_BACKGROUND_TYPE" val="bottomTop"/>
  <p:tag name="KSO_WM_SLIDE_BK_DARK_LIGHT" val="1"/>
</p:tagLst>
</file>

<file path=ppt/tags/tag10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UNIT_BK_DARK_LIGHT" val="1"/>
  <p:tag name="KSO_WM_SLIDE_BK_DARK_LIGHT" val="1"/>
</p:tagLst>
</file>

<file path=ppt/tags/tag10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0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0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1"/>
</p:tagLst>
</file>

<file path=ppt/tags/tag10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1"/>
</p:tagLst>
</file>

<file path=ppt/tags/tag10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 name="KSO_WM_SLIDE_BACKGROUND_TYPE" val="navigation"/>
  <p:tag name="KSO_WM_SLIDE_BK_DARK_LIGHT" val="1"/>
</p:tagLst>
</file>

<file path=ppt/tags/tag10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UNIT_BK_DARK_LIGHT" val="1"/>
  <p:tag name="KSO_WM_SLIDE_BK_DARK_LIGHT" val="1"/>
</p:tagLst>
</file>

<file path=ppt/tags/tag10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1"/>
</p:tagLst>
</file>

<file path=ppt/tags/tag10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1"/>
</p:tagLst>
</file>

<file path=ppt/tags/tag10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 name="KSO_WM_SLIDE_BACKGROUND_TYPE" val="belt"/>
  <p:tag name="KSO_WM_SLIDE_BK_DARK_LIGHT" val="1"/>
</p:tagLst>
</file>

<file path=ppt/tags/tag10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 name="KSO_WM_SLIDE_BACKGROUND_TYPE" val="belt"/>
  <p:tag name="KSO_WM_SLIDE_BK_DARK_LIGHT" val="1"/>
</p:tagLst>
</file>

<file path=ppt/tags/tag10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 name="KSO_WM_SLIDE_BACKGROUND_TYPE" val="belt"/>
  <p:tag name="KSO_WM_SLIDE_BK_DARK_LIGHT" val="1"/>
</p:tagLst>
</file>

<file path=ppt/tags/tag10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UNIT_BK_DARK_LIGHT" val="1"/>
  <p:tag name="KSO_WM_SLIDE_BK_DARK_LIGHT" val="1"/>
</p:tagLst>
</file>

<file path=ppt/tags/tag10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0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0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1"/>
</p:tagLst>
</file>

<file path=ppt/tags/tag102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2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3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3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3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4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4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4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5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5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5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6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6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ags/tag106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6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1168"/>
</p:tagLst>
</file>

<file path=ppt/tags/tag107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1168"/>
</p:tagLst>
</file>

<file path=ppt/theme/theme1.xml><?xml version="1.0" encoding="utf-8"?>
<a:theme xmlns:a="http://schemas.openxmlformats.org/drawingml/2006/main" name="全民族浴血奋战与抗日战争的胜利">
  <a:themeElements>
    <a:clrScheme name="自定义 67">
      <a:dk1>
        <a:srgbClr val="000000"/>
      </a:dk1>
      <a:lt1>
        <a:srgbClr val="FFFFFF"/>
      </a:lt1>
      <a:dk2>
        <a:srgbClr val="262730"/>
      </a:dk2>
      <a:lt2>
        <a:srgbClr val="FFFFFF"/>
      </a:lt2>
      <a:accent1>
        <a:srgbClr val="C1A16B"/>
      </a:accent1>
      <a:accent2>
        <a:srgbClr val="C89B40"/>
      </a:accent2>
      <a:accent3>
        <a:srgbClr val="E09B0A"/>
      </a:accent3>
      <a:accent4>
        <a:srgbClr val="DBA153"/>
      </a:accent4>
      <a:accent5>
        <a:srgbClr val="C6BAAC"/>
      </a:accent5>
      <a:accent6>
        <a:srgbClr val="C87F72"/>
      </a:accent6>
      <a:hlink>
        <a:srgbClr val="4B5CC4"/>
      </a:hlink>
      <a:folHlink>
        <a:srgbClr val="725E8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Words>8399</Words>
  <Application>Microsoft Office PowerPoint</Application>
  <PresentationFormat>全屏显示(16:9)</PresentationFormat>
  <Paragraphs>228</Paragraphs>
  <Slides>78</Slides>
  <Notes>8</Notes>
  <HiddenSlides>0</HiddenSlides>
  <MMClips>0</MMClips>
  <ScaleCrop>false</ScaleCrop>
  <HeadingPairs>
    <vt:vector size="4" baseType="variant">
      <vt:variant>
        <vt:lpstr>主题</vt:lpstr>
      </vt:variant>
      <vt:variant>
        <vt:i4>1</vt:i4>
      </vt:variant>
      <vt:variant>
        <vt:lpstr>幻灯片标题</vt:lpstr>
      </vt:variant>
      <vt:variant>
        <vt:i4>78</vt:i4>
      </vt:variant>
    </vt:vector>
  </HeadingPairs>
  <TitlesOfParts>
    <vt:vector size="79" baseType="lpstr">
      <vt:lpstr>全民族浴血奋战与抗日战争的胜利</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从1840年到抗日战争，中国经历了哪几次重要的反抗外国侵略者的战争？结果如何？抗战为什么能取得最后的胜利？ </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2004-03-07T09:25:00Z</dcterms:created>
  <dcterms:modified xsi:type="dcterms:W3CDTF">2019-12-11T06:42:21Z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