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2" r:id="rId7"/>
    <p:sldId id="264" r:id="rId8"/>
    <p:sldId id="265" r:id="rId9"/>
    <p:sldId id="268" r:id="rId10"/>
    <p:sldId id="269" r:id="rId11"/>
    <p:sldId id="271" r:id="rId12"/>
    <p:sldId id="272" r:id="rId13"/>
    <p:sldId id="273" r:id="rId14"/>
    <p:sldId id="274" r:id="rId15"/>
    <p:sldId id="275" r:id="rId16"/>
    <p:sldId id="282" r:id="rId17"/>
    <p:sldId id="284" r:id="rId18"/>
    <p:sldId id="285" r:id="rId19"/>
    <p:sldId id="286" r:id="rId20"/>
    <p:sldId id="287" r:id="rId21"/>
    <p:sldId id="288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FF"/>
    <a:srgbClr val="FF33CC"/>
    <a:srgbClr val="FF99CC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10517075447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91135" y="-140335"/>
            <a:ext cx="9526905" cy="713930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solidFill>
            <a:srgbClr val="FFCC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solidFill>
            <a:srgbClr val="FF99CC">
              <a:alpha val="58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rgbClr val="FF33CC"/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rgbClr val="FF33CC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  <p:sp>
        <p:nvSpPr>
          <p:cNvPr id="14" name="TextBox 13"/>
          <p:cNvSpPr txBox="1"/>
          <p:nvPr userDrawn="1"/>
        </p:nvSpPr>
        <p:spPr>
          <a:xfrm>
            <a:off x="6248189" y="87890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八年级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历史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·R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 panose="05020102010507070707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openxmlformats.org/officeDocument/2006/relationships/image" Target="../media/image4.emf"/><Relationship Id="rId2" Type="http://schemas.openxmlformats.org/officeDocument/2006/relationships/package" Target="../embeddings/Document1.docx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emf"/><Relationship Id="rId1" Type="http://schemas.openxmlformats.org/officeDocument/2006/relationships/package" Target="../embeddings/Document2.docx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emf"/><Relationship Id="rId1" Type="http://schemas.openxmlformats.org/officeDocument/2006/relationships/package" Target="../embeddings/Document3.docx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jpeg"/><Relationship Id="rId2" Type="http://schemas.openxmlformats.org/officeDocument/2006/relationships/image" Target="../media/image8.emf"/><Relationship Id="rId1" Type="http://schemas.openxmlformats.org/officeDocument/2006/relationships/package" Target="../embeddings/Document4.docx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jpeg"/><Relationship Id="rId2" Type="http://schemas.openxmlformats.org/officeDocument/2006/relationships/image" Target="../media/image10.emf"/><Relationship Id="rId1" Type="http://schemas.openxmlformats.org/officeDocument/2006/relationships/package" Target="../embeddings/Document5.docx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jpeg"/><Relationship Id="rId2" Type="http://schemas.openxmlformats.org/officeDocument/2006/relationships/image" Target="../media/image12.emf"/><Relationship Id="rId1" Type="http://schemas.openxmlformats.org/officeDocument/2006/relationships/package" Target="../embeddings/Document6.docx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emf"/><Relationship Id="rId1" Type="http://schemas.openxmlformats.org/officeDocument/2006/relationships/package" Target="../embeddings/Document7.docx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emf"/><Relationship Id="rId1" Type="http://schemas.openxmlformats.org/officeDocument/2006/relationships/package" Target="../embeddings/Document8.docx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emf"/><Relationship Id="rId1" Type="http://schemas.openxmlformats.org/officeDocument/2006/relationships/package" Target="../embeddings/Document9.docx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emf"/><Relationship Id="rId1" Type="http://schemas.openxmlformats.org/officeDocument/2006/relationships/package" Target="../embeddings/Document10.docx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package" Target="../embeddings/Document11.docx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emf"/><Relationship Id="rId1" Type="http://schemas.openxmlformats.org/officeDocument/2006/relationships/package" Target="../embeddings/Document12.docx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1.emf"/><Relationship Id="rId1" Type="http://schemas.openxmlformats.org/officeDocument/2006/relationships/package" Target="../embeddings/Document13.docx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emf"/><Relationship Id="rId1" Type="http://schemas.openxmlformats.org/officeDocument/2006/relationships/package" Target="../embeddings/Document14.docx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package" Target="../embeddings/Document15.docx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5.emf"/><Relationship Id="rId1" Type="http://schemas.openxmlformats.org/officeDocument/2006/relationships/package" Target="../embeddings/Document16.docx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6.emf"/><Relationship Id="rId1" Type="http://schemas.openxmlformats.org/officeDocument/2006/relationships/package" Target="../embeddings/Document17.docx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7.emf"/><Relationship Id="rId1" Type="http://schemas.openxmlformats.org/officeDocument/2006/relationships/package" Target="../embeddings/Document18.docx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{398756DA-2BB3-4D54-B82C-2155E9921F94}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75615" y="-519430"/>
            <a:ext cx="9893935" cy="7421245"/>
          </a:xfrm>
          <a:prstGeom prst="rect">
            <a:avLst/>
          </a:prstGeom>
        </p:spPr>
      </p:pic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482125" y="2135030"/>
          <a:ext cx="8180070" cy="258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文档" r:id="rId2" imgW="8181975" imgH="2590800" progId="Word.Document.12">
                  <p:embed/>
                </p:oleObj>
              </mc:Choice>
              <mc:Fallback>
                <p:oleObj name="文档" r:id="rId2" imgW="8181975" imgH="2590800" progId="Word.Document.12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2125" y="2135030"/>
                        <a:ext cx="8180070" cy="25876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图片 2" descr="图片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760" y="1847850"/>
            <a:ext cx="7957185" cy="3161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84029" y="1640205"/>
          <a:ext cx="8177530" cy="3577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文档" r:id="rId1" imgW="8181975" imgH="3581400" progId="Word.Document.12">
                  <p:embed/>
                </p:oleObj>
              </mc:Choice>
              <mc:Fallback>
                <p:oleObj name="文档" r:id="rId1" imgW="8181975" imgH="3581400" progId="Word.Document.12">
                  <p:embed/>
                  <p:pic>
                    <p:nvPicPr>
                      <p:cNvPr id="0" name="图片 20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1640205"/>
                        <a:ext cx="8177530" cy="357759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493713" y="1150938"/>
          <a:ext cx="8158162" cy="455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文档" r:id="rId1" imgW="8162290" imgH="4559935" progId="Word.Document.12">
                  <p:embed/>
                </p:oleObj>
              </mc:Choice>
              <mc:Fallback>
                <p:oleObj name="文档" r:id="rId1" imgW="8162290" imgH="4559935" progId="Word.Document.12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3713" y="1150938"/>
                        <a:ext cx="8158162" cy="45561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252889" y="1508284"/>
          <a:ext cx="8177530" cy="317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文档" r:id="rId1" imgW="8181975" imgH="3181350" progId="Word.Document.12">
                  <p:embed/>
                </p:oleObj>
              </mc:Choice>
              <mc:Fallback>
                <p:oleObj name="文档" r:id="rId1" imgW="8181975" imgH="3181350" progId="Word.Document.12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2889" y="1508284"/>
                        <a:ext cx="8177530" cy="31781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 descr="300000876508129730162310601_9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370" y="4314190"/>
            <a:ext cx="3651250" cy="2413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484029" y="1343343"/>
          <a:ext cx="8177530" cy="4171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" name="文档" r:id="rId1" imgW="8181975" imgH="3981450" progId="Word.Document.12">
                  <p:embed/>
                </p:oleObj>
              </mc:Choice>
              <mc:Fallback>
                <p:oleObj name="文档" r:id="rId1" imgW="8181975" imgH="3981450" progId="Word.Document.12">
                  <p:embed/>
                  <p:pic>
                    <p:nvPicPr>
                      <p:cNvPr id="0" name="图片 716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1343343"/>
                        <a:ext cx="8177530" cy="417131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6539230" y="1769110"/>
            <a:ext cx="30454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出超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45210" y="4955540"/>
            <a:ext cx="29508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反抗外来侵略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2" name="图片 1" descr="20090405123552-14753439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7520" y="4955540"/>
            <a:ext cx="4285615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482123" y="1527810"/>
          <a:ext cx="8180070" cy="2189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" name="文档" r:id="rId1" imgW="8181975" imgH="2190750" progId="Word.Document.12">
                  <p:embed/>
                </p:oleObj>
              </mc:Choice>
              <mc:Fallback>
                <p:oleObj name="文档" r:id="rId1" imgW="8181975" imgH="2190750" progId="Word.Document.12">
                  <p:embed/>
                  <p:pic>
                    <p:nvPicPr>
                      <p:cNvPr id="0" name="图片 921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2123" y="1527810"/>
                        <a:ext cx="8180070" cy="218948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907415" y="3096895"/>
            <a:ext cx="14744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天津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pic>
        <p:nvPicPr>
          <p:cNvPr id="4" name="图片 3" descr="013000000148111210914016022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9915" y="3717290"/>
            <a:ext cx="4373245" cy="3043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484029" y="1935163"/>
          <a:ext cx="8177530" cy="298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" name="文档" r:id="rId1" imgW="8181975" imgH="2990850" progId="Word.Document.12">
                  <p:embed/>
                </p:oleObj>
              </mc:Choice>
              <mc:Fallback>
                <p:oleObj name="文档" r:id="rId1" imgW="8181975" imgH="2990850" progId="Word.Document.12">
                  <p:embed/>
                  <p:pic>
                    <p:nvPicPr>
                      <p:cNvPr id="0" name="图片 1024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1935163"/>
                        <a:ext cx="8177530" cy="29876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508500" y="1935480"/>
            <a:ext cx="135953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香港岛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89165" y="2708275"/>
            <a:ext cx="121539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南京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-377825" y="1708785"/>
            <a:ext cx="50800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558800"/>
            <a:r>
              <a:rPr lang="en-US" altLang="zh-CN" sz="2200" b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3.《</a:t>
            </a:r>
            <a:r>
              <a:rPr lang="zh-CN" altLang="en-US" sz="2200" b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南京条约</a:t>
            </a:r>
            <a:r>
              <a:rPr lang="en-US" altLang="zh-CN" sz="2200" b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》</a:t>
            </a:r>
            <a:r>
              <a:rPr lang="zh-CN" altLang="en-US" sz="2200" b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的签订</a:t>
            </a:r>
            <a:r>
              <a:rPr lang="en-US" altLang="zh-CN" sz="2200" b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(1)</a:t>
            </a:r>
            <a:r>
              <a:rPr lang="zh-CN" altLang="en-US" sz="2200" b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一系列不平等条约的签订</a:t>
            </a:r>
            <a:endParaRPr lang="zh-CN" altLang="en-US"/>
          </a:p>
        </p:txBody>
      </p:sp>
      <p:graphicFrame>
        <p:nvGraphicFramePr>
          <p:cNvPr id="2" name="表格 1"/>
          <p:cNvGraphicFramePr/>
          <p:nvPr/>
        </p:nvGraphicFramePr>
        <p:xfrm>
          <a:off x="80010" y="2750820"/>
          <a:ext cx="8807450" cy="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5788"/>
                <a:gridCol w="6951662"/>
              </a:tblGrid>
              <a:tr h="10058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《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南京条约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》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1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1842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8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月与英国签订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,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开放广州、福州、厦门、宁波、上海五处为通商口岸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;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割香港岛给英国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;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赔款　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2100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万银元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;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英商进出口货物应纳税款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,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必须经过双方协议 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1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《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虎门条约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》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1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1843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年与英国签订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,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英国从中获得了领事裁判权、片面　最惠国待遇和在通商口岸租地建房的权利 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1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《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望厦条约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》《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黄埔条约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》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1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1844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,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与美国、法国分别签订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,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美国、法国除享受英国在华取得的各种特权外</a:t>
                      </a:r>
                      <a:r>
                        <a:rPr lang="en-US" altLang="zh-CN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,</a:t>
                      </a:r>
                      <a:r>
                        <a:rPr lang="zh-CN" altLang="en-US" sz="22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还扩大了侵略权益 </a:t>
                      </a:r>
                      <a:endParaRPr lang="zh-CN" altLang="en-US" sz="22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1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056640" y="5694680"/>
            <a:ext cx="5080000" cy="414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altLang="zh-CN" sz="1050" b="0">
                <a:solidFill>
                  <a:srgbClr val="000000"/>
                </a:solidFill>
                <a:latin typeface="NEU-BZ-S92" charset="0"/>
                <a:cs typeface="NEU-BZ-S92" charset="0"/>
              </a:rPr>
              <a:t> </a:t>
            </a:r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484029" y="2529682"/>
          <a:ext cx="8177530" cy="179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7" name="文档" r:id="rId1" imgW="8181975" imgH="1800225" progId="Word.Document.12">
                  <p:embed/>
                </p:oleObj>
              </mc:Choice>
              <mc:Fallback>
                <p:oleObj name="文档" r:id="rId1" imgW="8181975" imgH="1800225" progId="Word.Document.12">
                  <p:embed/>
                  <p:pic>
                    <p:nvPicPr>
                      <p:cNvPr id="0" name="图片 1433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2529682"/>
                        <a:ext cx="8177530" cy="179705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480945" y="3229610"/>
            <a:ext cx="418338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半殖民地半封建社会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483394" y="2141379"/>
          <a:ext cx="8177530" cy="2574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" name="文档" r:id="rId1" imgW="8179435" imgH="2576830" progId="Word.Document.12">
                  <p:embed/>
                </p:oleObj>
              </mc:Choice>
              <mc:Fallback>
                <p:oleObj name="文档" r:id="rId1" imgW="8179435" imgH="2576830" progId="Word.Document.12">
                  <p:embed/>
                  <p:pic>
                    <p:nvPicPr>
                      <p:cNvPr id="0" name="图片 1638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3394" y="2141379"/>
                        <a:ext cx="8177530" cy="25749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277813" y="1335405"/>
          <a:ext cx="8158162" cy="277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" name="文档" r:id="rId1" imgW="8162290" imgH="2776855" progId="Word.Document.12">
                  <p:embed/>
                </p:oleObj>
              </mc:Choice>
              <mc:Fallback>
                <p:oleObj name="文档" r:id="rId1" imgW="8162290" imgH="2776855" progId="Word.Document.12">
                  <p:embed/>
                  <p:pic>
                    <p:nvPicPr>
                      <p:cNvPr id="0" name="图片 1740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7813" y="1335405"/>
                        <a:ext cx="8158162" cy="27733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939800" y="4109085"/>
            <a:ext cx="683450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000">
                <a:solidFill>
                  <a:srgbClr val="FF0000"/>
                </a:solidFill>
              </a:rPr>
              <a:t>      </a:t>
            </a:r>
            <a:r>
              <a:rPr lang="zh-CN" altLang="en-US" sz="2000" b="1">
                <a:solidFill>
                  <a:srgbClr val="FF0000"/>
                </a:solidFill>
              </a:rPr>
              <a:t>鸦片战争。鸦片战争改变了中国历史发展的进程;中国不再享有完整独立的主权;中国社会的自然经济遭到破坏,开始从封建社会变为半殖民地半封建社会;鸦片战争成为中国近代史的开端。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118794" name="PubOvalCallout"/>
          <p:cNvSpPr>
            <a:spLocks noEditPoints="1"/>
          </p:cNvSpPr>
          <p:nvPr/>
        </p:nvSpPr>
        <p:spPr>
          <a:xfrm flipH="1">
            <a:off x="5509260" y="2665730"/>
            <a:ext cx="2663825" cy="1223963"/>
          </a:xfrm>
          <a:custGeom>
            <a:avLst/>
            <a:gdLst>
              <a:gd name="A1" fmla="val 0"/>
              <a:gd name="G0" fmla="+- 0 0 0"/>
              <a:gd name="G1" fmla="+- A1 0 0"/>
              <a:gd name="txL" fmla="*/ 3163 w 21600"/>
              <a:gd name="txT" fmla="*/ 2374 h 21600"/>
              <a:gd name="txR" fmla="*/ 18437 w 21600"/>
              <a:gd name="txB" fmla="*/ 13836 h 21600"/>
            </a:gdLst>
            <a:ahLst/>
            <a:cxnLst>
              <a:cxn ang="17694720">
                <a:pos x="10800" y="0"/>
              </a:cxn>
              <a:cxn ang="11796480">
                <a:pos x="0" y="8105"/>
              </a:cxn>
              <a:cxn ang="5898240">
                <a:pos x="G1" y="21600"/>
              </a:cxn>
              <a:cxn ang="5898240">
                <a:pos x="10800" y="16210"/>
              </a:cxn>
              <a:cxn ang="0">
                <a:pos x="21600" y="8105"/>
              </a:cxn>
            </a:cxnLst>
            <a:rect l="txL" t="txT" r="txR" b="txB"/>
            <a:pathLst>
              <a:path w="21600" h="21600">
                <a:moveTo>
                  <a:pt x="G1" y="21600"/>
                </a:moveTo>
                <a:lnTo>
                  <a:pt x="9596" y="16121"/>
                </a:lnTo>
                <a:arcTo wR="10800" hR="8105" stAng="-15687483" swAng="-19304424"/>
                <a:close/>
              </a:path>
            </a:pathLst>
          </a:custGeom>
          <a:solidFill>
            <a:srgbClr val="CCCC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6194425" y="2923540"/>
            <a:ext cx="1294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思考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4" grpId="0" animBg="1"/>
      <p:bldP spid="3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383699" y="2216627"/>
          <a:ext cx="8177530" cy="808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3" name="文档" r:id="rId1" imgW="8181975" imgH="809625" progId="Word.Document.12">
                  <p:embed/>
                </p:oleObj>
              </mc:Choice>
              <mc:Fallback>
                <p:oleObj name="文档" r:id="rId1" imgW="8181975" imgH="809625" progId="Word.Document.12">
                  <p:embed/>
                  <p:pic>
                    <p:nvPicPr>
                      <p:cNvPr id="0" name="图片 1843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83699" y="2216627"/>
                        <a:ext cx="8177530" cy="80899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681990" y="3208655"/>
            <a:ext cx="725995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</a:rPr>
              <a:t>       </a:t>
            </a:r>
            <a:r>
              <a:rPr lang="zh-CN" altLang="en-US" sz="2000" b="1">
                <a:solidFill>
                  <a:srgbClr val="FF0000"/>
                </a:solidFill>
              </a:rPr>
              <a:t>清朝大多数统治者昏庸愚昧,对内敌视人民,对外妥协投降,再加上经济落后,旧式的刀、矛、弓箭、抬枪等武器抵挡不住英军新式的步枪和大炮。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690880" y="3025458"/>
            <a:ext cx="7562850" cy="3071812"/>
            <a:chOff x="647" y="1948"/>
            <a:chExt cx="4764" cy="1935"/>
          </a:xfrm>
        </p:grpSpPr>
        <p:sp>
          <p:nvSpPr>
            <p:cNvPr id="50180" name="AutoShape 6"/>
            <p:cNvSpPr/>
            <p:nvPr/>
          </p:nvSpPr>
          <p:spPr>
            <a:xfrm>
              <a:off x="647" y="1948"/>
              <a:ext cx="4764" cy="1935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rgbClr val="00FF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>
              <a:spAutoFit/>
            </a:bodyPr>
            <a:p>
              <a:pPr lvl="0" eaLnBrk="1" hangingPunct="1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50181" name="Picture 7" descr="LX2"/>
            <p:cNvPicPr>
              <a:picLocks noChangeAspect="1"/>
            </p:cNvPicPr>
            <p:nvPr/>
          </p:nvPicPr>
          <p:blipFill>
            <a:blip r:embed="rId3"/>
            <a:srcRect l="71321" t="45798" b="3801"/>
            <a:stretch>
              <a:fillRect/>
            </a:stretch>
          </p:blipFill>
          <p:spPr>
            <a:xfrm>
              <a:off x="4395" y="3007"/>
              <a:ext cx="700" cy="772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484029" y="2141062"/>
          <a:ext cx="8177530" cy="2574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" name="文档" r:id="rId1" imgW="8179435" imgH="2576830" progId="Word.Document.12">
                  <p:embed/>
                </p:oleObj>
              </mc:Choice>
              <mc:Fallback>
                <p:oleObj name="文档" r:id="rId1" imgW="8179435" imgH="2576830" progId="Word.Document.12">
                  <p:embed/>
                  <p:pic>
                    <p:nvPicPr>
                      <p:cNvPr id="0" name="图片 1945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2141062"/>
                        <a:ext cx="8177530" cy="257429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 noChangeAspect="1"/>
          </p:cNvGraphicFramePr>
          <p:nvPr/>
        </p:nvGraphicFramePr>
        <p:xfrm>
          <a:off x="724694" y="1941354"/>
          <a:ext cx="817753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1" name="文档" r:id="rId1" imgW="8181975" imgH="409575" progId="Word.Document.12">
                  <p:embed/>
                </p:oleObj>
              </mc:Choice>
              <mc:Fallback>
                <p:oleObj name="文档" r:id="rId1" imgW="8181975" imgH="409575" progId="Word.Document.12">
                  <p:embed/>
                  <p:pic>
                    <p:nvPicPr>
                      <p:cNvPr id="0" name="图片 2048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24694" y="1941354"/>
                        <a:ext cx="8177530" cy="4095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24535" y="2488565"/>
            <a:ext cx="715137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</a:rPr>
              <a:t>         </a:t>
            </a:r>
            <a:r>
              <a:rPr lang="zh-CN" altLang="en-US" sz="2000" b="1">
                <a:solidFill>
                  <a:srgbClr val="FF0000"/>
                </a:solidFill>
              </a:rPr>
              <a:t>林则徐领导的虎门销烟,向全世界昭示了中国严禁鸦片的正义立场,振奋了国人的精神,沉重打击了英国的鸦片走私活动。为维护可耻的鸦片贸易,英国政府于</a:t>
            </a:r>
            <a:r>
              <a:rPr lang="zh-CN" altLang="en-US" sz="2000" b="1">
                <a:solidFill>
                  <a:srgbClr val="FF0000"/>
                </a:solidFill>
                <a:latin typeface="+mn-ea"/>
              </a:rPr>
              <a:t>1840</a:t>
            </a:r>
            <a:r>
              <a:rPr lang="zh-CN" altLang="en-US" sz="2000" b="1">
                <a:solidFill>
                  <a:srgbClr val="FF0000"/>
                </a:solidFill>
              </a:rPr>
              <a:t>年对中国发动了鸦片战争。虎门销烟是鸦片战争爆发的直接原因。鸦片战争爆发的根本原因是英国企图拓展海外殖民地和市场,倾销工业品,掠夺廉价的工业原料。因此,即使没有林则徐领导的虎门销烟,英国同样会寻找其他理由发动对中国的侵略战争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322263" y="1250950"/>
          <a:ext cx="8499475" cy="435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49" name="文档" r:id="rId1" imgW="8503920" imgH="4361815" progId="Word.Document.12">
                  <p:embed/>
                </p:oleObj>
              </mc:Choice>
              <mc:Fallback>
                <p:oleObj name="文档" r:id="rId1" imgW="8503920" imgH="4361815" progId="Word.Document.12">
                  <p:embed/>
                  <p:pic>
                    <p:nvPicPr>
                      <p:cNvPr id="0" name="图片 276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2263" y="1250950"/>
                        <a:ext cx="8499475" cy="43576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483394" y="1877855"/>
          <a:ext cx="8177530" cy="4170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7" name="文档" r:id="rId1" imgW="8181975" imgH="4171950" progId="Word.Document.12">
                  <p:embed/>
                </p:oleObj>
              </mc:Choice>
              <mc:Fallback>
                <p:oleObj name="文档" r:id="rId1" imgW="8181975" imgH="4171950" progId="Word.Document.12">
                  <p:embed/>
                  <p:pic>
                    <p:nvPicPr>
                      <p:cNvPr id="0" name="图片 296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3394" y="1877855"/>
                        <a:ext cx="8177530" cy="417068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619365" y="3935730"/>
            <a:ext cx="13735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</a:rPr>
              <a:t>C</a:t>
            </a:r>
            <a:endParaRPr lang="en-US" altLang="zh-CN" sz="2000" b="1">
              <a:solidFill>
                <a:srgbClr val="FF0000"/>
              </a:solidFill>
            </a:endParaRPr>
          </a:p>
        </p:txBody>
      </p:sp>
      <p:pic>
        <p:nvPicPr>
          <p:cNvPr id="53253" name="Picture 5" descr="图片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5535" y="4578350"/>
            <a:ext cx="1204913" cy="1916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484029" y="2430463"/>
          <a:ext cx="8177530" cy="199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1" name="文档" r:id="rId1" imgW="8181975" imgH="2000250" progId="Word.Document.12">
                  <p:embed/>
                </p:oleObj>
              </mc:Choice>
              <mc:Fallback>
                <p:oleObj name="文档" r:id="rId1" imgW="8181975" imgH="2000250" progId="Word.Document.12">
                  <p:embed/>
                  <p:pic>
                    <p:nvPicPr>
                      <p:cNvPr id="0" name="图片 3072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2430463"/>
                        <a:ext cx="8177530" cy="19970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764780" y="3653790"/>
            <a:ext cx="239585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</a:rPr>
              <a:t>B</a:t>
            </a:r>
            <a:endParaRPr lang="en-US" altLang="zh-CN" sz="2000" b="1">
              <a:solidFill>
                <a:srgbClr val="FF0000"/>
              </a:solidFill>
            </a:endParaRPr>
          </a:p>
        </p:txBody>
      </p:sp>
      <p:pic>
        <p:nvPicPr>
          <p:cNvPr id="53253" name="Picture 5" descr="图片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725" y="4203700"/>
            <a:ext cx="1204913" cy="1916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484029" y="2630806"/>
          <a:ext cx="8177530" cy="1596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5" name="文档" r:id="rId1" imgW="8181975" imgH="1600200" progId="Word.Document.12">
                  <p:embed/>
                </p:oleObj>
              </mc:Choice>
              <mc:Fallback>
                <p:oleObj name="文档" r:id="rId1" imgW="8181975" imgH="1600200" progId="Word.Document.12">
                  <p:embed/>
                  <p:pic>
                    <p:nvPicPr>
                      <p:cNvPr id="0" name="图片 3174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2630806"/>
                        <a:ext cx="8177530" cy="159639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288530" y="3056890"/>
            <a:ext cx="23679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</a:rPr>
              <a:t>A</a:t>
            </a:r>
            <a:endParaRPr lang="en-US" altLang="zh-CN" sz="2000" b="1">
              <a:solidFill>
                <a:srgbClr val="FF0000"/>
              </a:solidFill>
            </a:endParaRPr>
          </a:p>
        </p:txBody>
      </p:sp>
      <p:pic>
        <p:nvPicPr>
          <p:cNvPr id="53253" name="Picture 5" descr="图片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725" y="4203700"/>
            <a:ext cx="1204913" cy="1916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484029" y="2630806"/>
          <a:ext cx="8177530" cy="1596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69" name="文档" r:id="rId1" imgW="8181975" imgH="1600200" progId="Word.Document.12">
                  <p:embed/>
                </p:oleObj>
              </mc:Choice>
              <mc:Fallback>
                <p:oleObj name="文档" r:id="rId1" imgW="8181975" imgH="1600200" progId="Word.Document.12">
                  <p:embed/>
                  <p:pic>
                    <p:nvPicPr>
                      <p:cNvPr id="0" name="图片 3276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4029" y="2630806"/>
                        <a:ext cx="8177530" cy="159639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6741795" y="3020695"/>
            <a:ext cx="2338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</a:rPr>
              <a:t>B</a:t>
            </a:r>
            <a:endParaRPr lang="en-US" altLang="zh-CN" sz="2000" b="1">
              <a:solidFill>
                <a:srgbClr val="FF0000"/>
              </a:solidFill>
            </a:endParaRPr>
          </a:p>
        </p:txBody>
      </p:sp>
      <p:pic>
        <p:nvPicPr>
          <p:cNvPr id="53253" name="Picture 5" descr="图片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725" y="4203700"/>
            <a:ext cx="1204913" cy="1916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41229657150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17170" y="-116205"/>
            <a:ext cx="9547860" cy="709676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流畅">
  <a:themeElements>
    <a:clrScheme name="自定义 1">
      <a:dk1>
        <a:sysClr val="windowText" lastClr="000000"/>
      </a:dk1>
      <a:lt1>
        <a:sysClr val="window" lastClr="FFFFFF"/>
      </a:lt1>
      <a:dk2>
        <a:srgbClr val="0B5394"/>
      </a:dk2>
      <a:lt2>
        <a:srgbClr val="C7E2FA"/>
      </a:lt2>
      <a:accent1>
        <a:srgbClr val="59A9F2"/>
      </a:accent1>
      <a:accent2>
        <a:srgbClr val="59A9F2"/>
      </a:accent2>
      <a:accent3>
        <a:srgbClr val="0F6FC6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611</Words>
  <Application>WPS 演示</Application>
  <PresentationFormat>全屏显示(4:3)</PresentationFormat>
  <Paragraphs>45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18</vt:i4>
      </vt:variant>
      <vt:variant>
        <vt:lpstr>幻灯片标题</vt:lpstr>
      </vt:variant>
      <vt:variant>
        <vt:i4>20</vt:i4>
      </vt:variant>
    </vt:vector>
  </HeadingPairs>
  <TitlesOfParts>
    <vt:vector size="50" baseType="lpstr">
      <vt:lpstr>Arial</vt:lpstr>
      <vt:lpstr>宋体</vt:lpstr>
      <vt:lpstr>Wingdings</vt:lpstr>
      <vt:lpstr>微软雅黑</vt:lpstr>
      <vt:lpstr>Wingdings 2</vt:lpstr>
      <vt:lpstr>Constantia</vt:lpstr>
      <vt:lpstr>Arial Unicode MS</vt:lpstr>
      <vt:lpstr>Calibri</vt:lpstr>
      <vt:lpstr>黑体</vt:lpstr>
      <vt:lpstr>NEU-BZ-S92</vt:lpstr>
      <vt:lpstr>Segoe Print</vt:lpstr>
      <vt:lpstr>流畅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Administrator</cp:lastModifiedBy>
  <cp:revision>19</cp:revision>
  <dcterms:created xsi:type="dcterms:W3CDTF">2017-09-06T10:48:00Z</dcterms:created>
  <dcterms:modified xsi:type="dcterms:W3CDTF">2017-09-14T07:01:10Z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