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wmf" ContentType="image/x-wmf"/>
  <Default Extension="gif" ContentType="image/gif"/>
  <Default Extension="wdp" ContentType="image/vnd.ms-photo"/>
  <Override PartName="/docProps/app.xml" ContentType="application/vnd.openxmlformats-officedocument.extended-properties+xml"/>
  <Override PartName="/docProps/core.xml" ContentType="application/vnd.openxmlformats-package.core-properties+xml"/>
  <Override PartName="/ppt/diagrams/colors1.xml" ContentType="application/vnd.openxmlformats-officedocument.drawingml.diagramColors+xml"/>
  <Override PartName="/ppt/diagrams/data1.xml" ContentType="application/vnd.openxmlformats-officedocument.drawingml.diagramData+xml"/>
  <Override PartName="/ppt/diagrams/drawing1.xml" ContentType="application/vnd.ms-office.drawingml.diagramDrawing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/Relationships>
</file>

<file path=ppt/presentation.xml><?xml version="1.0" encoding="utf-8"?>
<!--Generated by Aspose.Slides for .NET 20.4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1" r:id="rId2"/>
    <p:sldMasterId id="2147483673" r:id="rId3"/>
    <p:sldMasterId id="2147483684" r:id="rId4"/>
    <p:sldMasterId id="2147483695" r:id="rId5"/>
    <p:sldMasterId id="2147483706" r:id="rId6"/>
    <p:sldMasterId id="2147483717" r:id="rId7"/>
    <p:sldMasterId id="2147483729" r:id="rId8"/>
    <p:sldMasterId id="2147483741" r:id="rId9"/>
  </p:sldMasterIdLst>
  <p:notesMasterIdLst>
    <p:notesMasterId r:id="rId10"/>
  </p:notesMasterIdLst>
  <p:handoutMasterIdLst>
    <p:handoutMasterId r:id="rId11"/>
  </p:handoutMasterIdLst>
  <p:sldIdLst>
    <p:sldId id="295" r:id="rId12"/>
    <p:sldId id="319" r:id="rId13"/>
    <p:sldId id="296" r:id="rId14"/>
    <p:sldId id="323" r:id="rId15"/>
    <p:sldId id="334" r:id="rId16"/>
    <p:sldId id="327" r:id="rId17"/>
    <p:sldId id="335" r:id="rId18"/>
    <p:sldId id="336" r:id="rId19"/>
    <p:sldId id="337" r:id="rId20"/>
    <p:sldId id="338" r:id="rId21"/>
    <p:sldId id="343" r:id="rId22"/>
    <p:sldId id="339" r:id="rId23"/>
    <p:sldId id="344" r:id="rId24"/>
    <p:sldId id="345" r:id="rId25"/>
    <p:sldId id="346" r:id="rId26"/>
    <p:sldId id="347" r:id="rId27"/>
    <p:sldId id="341" r:id="rId28"/>
    <p:sldId id="342" r:id="rId29"/>
    <p:sldId id="340" r:id="rId30"/>
    <p:sldId id="348" r:id="rId31"/>
    <p:sldId id="351" r:id="rId32"/>
    <p:sldId id="333" r:id="rId33"/>
    <p:sldId id="355" r:id="rId34"/>
    <p:sldId id="353" r:id="rId35"/>
    <p:sldId id="354" r:id="rId36"/>
    <p:sldId id="352" r:id="rId37"/>
    <p:sldId id="356" r:id="rId38"/>
    <p:sldId id="357" r:id="rId39"/>
    <p:sldId id="360" r:id="rId40"/>
    <p:sldId id="358" r:id="rId41"/>
    <p:sldId id="362" r:id="rId42"/>
    <p:sldId id="359" r:id="rId43"/>
    <p:sldId id="367" r:id="rId44"/>
    <p:sldId id="365" r:id="rId45"/>
    <p:sldId id="372" r:id="rId46"/>
    <p:sldId id="320" r:id="rId47"/>
    <p:sldId id="368" r:id="rId48"/>
    <p:sldId id="369" r:id="rId49"/>
    <p:sldId id="371" r:id="rId50"/>
    <p:sldId id="370" r:id="rId51"/>
    <p:sldId id="315" r:id="rId52"/>
    <p:sldId id="349" r:id="rId53"/>
    <p:sldId id="350" r:id="rId54"/>
    <p:sldId id="361" r:id="rId55"/>
    <p:sldId id="363" r:id="rId56"/>
    <p:sldId id="364" r:id="rId57"/>
  </p:sldIdLst>
  <p:sldSz cx="12192000" cy="6858000"/>
  <p:notesSz cx="6858000" cy="9144000"/>
  <p:custDataLst>
    <p:tags r:id="rId5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fill>
          <a:solidFill>
            <a:schemeClr val="accent1">
              <a:tint val="40000"/>
            </a:schemeClr>
          </a:solidFill>
        </a:fill>
      </a:tcStyle>
    </a:band1H>
    <a:band1V>
      <a:tcStyle>
        <a:fill>
          <a:solidFill>
            <a:schemeClr val="accent1">
              <a:tint val="40000"/>
            </a:schemeClr>
          </a:solidFill>
        </a:fill>
      </a:tcStyle>
    </a:band1V>
    <a:la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76" autoAdjust="0"/>
    <p:restoredTop sz="87410" autoAdjust="0"/>
  </p:normalViewPr>
  <p:slideViewPr>
    <p:cSldViewPr snapToGrid="0">
      <p:cViewPr varScale="1">
        <p:scale>
          <a:sx n="65" d="100"/>
          <a:sy n="65" d="100"/>
        </p:scale>
        <p:origin x="990" y="66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57" d="100"/>
          <a:sy n="57" d="100"/>
        </p:scale>
        <p:origin x="2832" y="66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notesMaster" Target="notesMasters/notesMaster1.xml" /><Relationship Id="rId11" Type="http://schemas.openxmlformats.org/officeDocument/2006/relationships/handoutMaster" Target="handoutMasters/handoutMaster1.xml" /><Relationship Id="rId12" Type="http://schemas.openxmlformats.org/officeDocument/2006/relationships/slide" Target="slides/slide1.xml" /><Relationship Id="rId13" Type="http://schemas.openxmlformats.org/officeDocument/2006/relationships/slide" Target="slides/slide2.xml" /><Relationship Id="rId14" Type="http://schemas.openxmlformats.org/officeDocument/2006/relationships/slide" Target="slides/slide3.xml" /><Relationship Id="rId15" Type="http://schemas.openxmlformats.org/officeDocument/2006/relationships/slide" Target="slides/slide4.xml" /><Relationship Id="rId16" Type="http://schemas.openxmlformats.org/officeDocument/2006/relationships/slide" Target="slides/slide5.xml" /><Relationship Id="rId17" Type="http://schemas.openxmlformats.org/officeDocument/2006/relationships/slide" Target="slides/slide6.xml" /><Relationship Id="rId18" Type="http://schemas.openxmlformats.org/officeDocument/2006/relationships/slide" Target="slides/slide7.xml" /><Relationship Id="rId19" Type="http://schemas.openxmlformats.org/officeDocument/2006/relationships/slide" Target="slides/slide8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9.xml" /><Relationship Id="rId21" Type="http://schemas.openxmlformats.org/officeDocument/2006/relationships/slide" Target="slides/slide10.xml" /><Relationship Id="rId22" Type="http://schemas.openxmlformats.org/officeDocument/2006/relationships/slide" Target="slides/slide11.xml" /><Relationship Id="rId23" Type="http://schemas.openxmlformats.org/officeDocument/2006/relationships/slide" Target="slides/slide12.xml" /><Relationship Id="rId24" Type="http://schemas.openxmlformats.org/officeDocument/2006/relationships/slide" Target="slides/slide13.xml" /><Relationship Id="rId25" Type="http://schemas.openxmlformats.org/officeDocument/2006/relationships/slide" Target="slides/slide14.xml" /><Relationship Id="rId26" Type="http://schemas.openxmlformats.org/officeDocument/2006/relationships/slide" Target="slides/slide15.xml" /><Relationship Id="rId27" Type="http://schemas.openxmlformats.org/officeDocument/2006/relationships/slide" Target="slides/slide16.xml" /><Relationship Id="rId28" Type="http://schemas.openxmlformats.org/officeDocument/2006/relationships/slide" Target="slides/slide17.xml" /><Relationship Id="rId29" Type="http://schemas.openxmlformats.org/officeDocument/2006/relationships/slide" Target="slides/slide18.xml" /><Relationship Id="rId3" Type="http://schemas.openxmlformats.org/officeDocument/2006/relationships/slideMaster" Target="slideMasters/slideMaster3.xml" /><Relationship Id="rId30" Type="http://schemas.openxmlformats.org/officeDocument/2006/relationships/slide" Target="slides/slide19.xml" /><Relationship Id="rId31" Type="http://schemas.openxmlformats.org/officeDocument/2006/relationships/slide" Target="slides/slide20.xml" /><Relationship Id="rId32" Type="http://schemas.openxmlformats.org/officeDocument/2006/relationships/slide" Target="slides/slide21.xml" /><Relationship Id="rId33" Type="http://schemas.openxmlformats.org/officeDocument/2006/relationships/slide" Target="slides/slide22.xml" /><Relationship Id="rId34" Type="http://schemas.openxmlformats.org/officeDocument/2006/relationships/slide" Target="slides/slide23.xml" /><Relationship Id="rId35" Type="http://schemas.openxmlformats.org/officeDocument/2006/relationships/slide" Target="slides/slide24.xml" /><Relationship Id="rId36" Type="http://schemas.openxmlformats.org/officeDocument/2006/relationships/slide" Target="slides/slide25.xml" /><Relationship Id="rId37" Type="http://schemas.openxmlformats.org/officeDocument/2006/relationships/slide" Target="slides/slide26.xml" /><Relationship Id="rId38" Type="http://schemas.openxmlformats.org/officeDocument/2006/relationships/slide" Target="slides/slide27.xml" /><Relationship Id="rId39" Type="http://schemas.openxmlformats.org/officeDocument/2006/relationships/slide" Target="slides/slide28.xml" /><Relationship Id="rId4" Type="http://schemas.openxmlformats.org/officeDocument/2006/relationships/slideMaster" Target="slideMasters/slideMaster4.xml" /><Relationship Id="rId40" Type="http://schemas.openxmlformats.org/officeDocument/2006/relationships/slide" Target="slides/slide29.xml" /><Relationship Id="rId41" Type="http://schemas.openxmlformats.org/officeDocument/2006/relationships/slide" Target="slides/slide30.xml" /><Relationship Id="rId42" Type="http://schemas.openxmlformats.org/officeDocument/2006/relationships/slide" Target="slides/slide31.xml" /><Relationship Id="rId43" Type="http://schemas.openxmlformats.org/officeDocument/2006/relationships/slide" Target="slides/slide32.xml" /><Relationship Id="rId44" Type="http://schemas.openxmlformats.org/officeDocument/2006/relationships/slide" Target="slides/slide33.xml" /><Relationship Id="rId45" Type="http://schemas.openxmlformats.org/officeDocument/2006/relationships/slide" Target="slides/slide34.xml" /><Relationship Id="rId46" Type="http://schemas.openxmlformats.org/officeDocument/2006/relationships/slide" Target="slides/slide35.xml" /><Relationship Id="rId47" Type="http://schemas.openxmlformats.org/officeDocument/2006/relationships/slide" Target="slides/slide36.xml" /><Relationship Id="rId48" Type="http://schemas.openxmlformats.org/officeDocument/2006/relationships/slide" Target="slides/slide37.xml" /><Relationship Id="rId49" Type="http://schemas.openxmlformats.org/officeDocument/2006/relationships/slide" Target="slides/slide38.xml" /><Relationship Id="rId5" Type="http://schemas.openxmlformats.org/officeDocument/2006/relationships/slideMaster" Target="slideMasters/slideMaster5.xml" /><Relationship Id="rId50" Type="http://schemas.openxmlformats.org/officeDocument/2006/relationships/slide" Target="slides/slide39.xml" /><Relationship Id="rId51" Type="http://schemas.openxmlformats.org/officeDocument/2006/relationships/slide" Target="slides/slide40.xml" /><Relationship Id="rId52" Type="http://schemas.openxmlformats.org/officeDocument/2006/relationships/slide" Target="slides/slide41.xml" /><Relationship Id="rId53" Type="http://schemas.openxmlformats.org/officeDocument/2006/relationships/slide" Target="slides/slide42.xml" /><Relationship Id="rId54" Type="http://schemas.openxmlformats.org/officeDocument/2006/relationships/slide" Target="slides/slide43.xml" /><Relationship Id="rId55" Type="http://schemas.openxmlformats.org/officeDocument/2006/relationships/slide" Target="slides/slide44.xml" /><Relationship Id="rId56" Type="http://schemas.openxmlformats.org/officeDocument/2006/relationships/slide" Target="slides/slide45.xml" /><Relationship Id="rId57" Type="http://schemas.openxmlformats.org/officeDocument/2006/relationships/slide" Target="slides/slide46.xml" /><Relationship Id="rId58" Type="http://schemas.openxmlformats.org/officeDocument/2006/relationships/tags" Target="tags/tag140.xml" /><Relationship Id="rId59" Type="http://schemas.openxmlformats.org/officeDocument/2006/relationships/presProps" Target="presProps.xml" /><Relationship Id="rId6" Type="http://schemas.openxmlformats.org/officeDocument/2006/relationships/slideMaster" Target="slideMasters/slideMaster6.xml" /><Relationship Id="rId60" Type="http://schemas.openxmlformats.org/officeDocument/2006/relationships/viewProps" Target="viewProps.xml" /><Relationship Id="rId61" Type="http://schemas.openxmlformats.org/officeDocument/2006/relationships/theme" Target="theme/theme1.xml" /><Relationship Id="rId62" Type="http://schemas.openxmlformats.org/officeDocument/2006/relationships/tableStyles" Target="tableStyles.xml" /><Relationship Id="rId7" Type="http://schemas.openxmlformats.org/officeDocument/2006/relationships/slideMaster" Target="slideMasters/slideMaster7.xml" /><Relationship Id="rId8" Type="http://schemas.openxmlformats.org/officeDocument/2006/relationships/slideMaster" Target="slideMasters/slideMaster8.xml" /><Relationship Id="rId9" Type="http://schemas.openxmlformats.org/officeDocument/2006/relationships/slideMaster" Target="slideMasters/slideMaster9.xml" /></Relationships>
</file>

<file path=ppt/diagrams/colors1.xml><?xml version="1.0" encoding="utf-8"?>
<dgm:colorsDef xmlns:a="http://schemas.openxmlformats.org/drawingml/2006/main" xmlns:dgm="http://schemas.openxmlformats.org/drawingml/2006/diagram" uniqueId="urn:microsoft.com/office/officeart/2005/8/colors/accent6_3#1">
  <dgm:title val=""/>
  <dgm:desc val=""/>
  <dgm:catLst>
    <dgm:cat type="accent6" pri="11300"/>
  </dgm:catLst>
  <dgm:styleLbl name="align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Node1">
    <dgm:fillClrLst>
      <a:schemeClr val="accent6">
        <a:shade val="80000"/>
      </a:schemeClr>
      <a:schemeClr val="accent6">
        <a:tint val="7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/>
    <dgm:txEffectClrLst/>
  </dgm:styleLbl>
  <dgm:styleLbl name="asst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b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6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b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hp">
    <dgm:fillClrLst meth="repeat">
      <a:schemeClr val="accent6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callout">
    <dgm:fillClrLst meth="repeat">
      <a:schemeClr val="accent6"/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6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6">
        <a:alpha val="90000"/>
        <a:tint val="40000"/>
      </a:schemeClr>
    </dgm:fillClrLst>
    <dgm:linClrLst meth="repeat">
      <a:schemeClr val="accent6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>
      <a:schemeClr val="accent6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6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ln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0">
    <dgm:fillClrLst meth="repeat">
      <a:schemeClr val="accent6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6">
        <a:shade val="80000"/>
      </a:schemeClr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1D1">
    <dgm:fillClrLst meth="repeat">
      <a:schemeClr val="accent6">
        <a:shade val="80000"/>
      </a:schemeClr>
    </dgm:fillClrLst>
    <dgm:linClrLst meth="repeat">
      <a:schemeClr val="accent6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9000"/>
      </a:schemeClr>
    </dgm:fillClrLst>
    <dgm:linClrLst meth="repeat">
      <a:schemeClr val="accent6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80000"/>
      </a:schemeClr>
    </dgm:fillClrLst>
    <dgm:linClrLst meth="repeat">
      <a:schemeClr val="accent6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2D1">
    <dgm:fillClrLst meth="repeat">
      <a:schemeClr val="accent6">
        <a:tint val="60000"/>
      </a:schemeClr>
    </dgm:fillClrLst>
    <dgm:linClrLst meth="repeat">
      <a:schemeClr val="accent6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>
        <a:tint val="90000"/>
      </a:schemeClr>
    </dgm:fillClrLst>
    <dgm:linClrLst meth="repeat">
      <a:schemeClr val="accent6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6">
        <a:tint val="70000"/>
      </a:schemeClr>
    </dgm:fillClrLst>
    <dgm:linClrLst meth="repeat">
      <a:schemeClr val="accent6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6">
        <a:tint val="50000"/>
      </a:schemeClr>
    </dgm:fillClrLst>
    <dgm:linClrLst meth="repeat">
      <a:schemeClr val="accent6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  <dgm:styleLbl name="sibTrans1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sibTrans2D1">
    <dgm:fillClrLst>
      <a:schemeClr val="accent6">
        <a:shade val="90000"/>
      </a:schemeClr>
      <a:schemeClr val="accent6">
        <a:tint val="70000"/>
      </a:schemeClr>
    </dgm:fillClrLst>
    <dgm:linClrLst>
      <a:schemeClr val="accent6">
        <a:shade val="90000"/>
      </a:schemeClr>
      <a:schemeClr val="accent6">
        <a:tint val="70000"/>
      </a:schemeClr>
    </dgm:linClrLst>
    <dgm:effectClrLst/>
    <dgm:txLinClrLst/>
    <dgm:txFillClrLst/>
    <dgm:txEffectClrLst/>
  </dgm:styleLbl>
  <dgm:styleLbl name="solidAlign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6">
        <a:shade val="80000"/>
      </a:schemeClr>
      <a:schemeClr val="accent6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6"/>
    </dgm:linClrLst>
    <dgm:effectClrLst/>
    <dgm:txLinClrLst/>
    <dgm:txFillClrLst meth="repeat">
      <a:schemeClr val="dk1"/>
    </dgm:txFillClrLst>
    <dgm:txEffectClrLst/>
  </dgm:styleLbl>
  <dgm:styleLbl name="trBgShp">
    <dgm:fillClrLst meth="repeat">
      <a:schemeClr val="accent6">
        <a:tint val="50000"/>
        <a:alpha val="40000"/>
      </a:schemeClr>
    </dgm:fillClrLst>
    <dgm:linClrLst meth="repeat">
      <a:schemeClr val="accent6"/>
    </dgm:linClrLst>
    <dgm:effectClrLst/>
    <dgm:txLinClrLst/>
    <dgm:txFillClrLst meth="repeat">
      <a:schemeClr val="lt1"/>
    </dgm:txFillClrLst>
    <dgm:txEffectClrLst/>
  </dgm:styleLbl>
  <dgm:styleLbl name="vennNode1">
    <dgm:fillClrLst>
      <a:schemeClr val="accent6">
        <a:shade val="80000"/>
        <a:alpha val="50000"/>
      </a:schemeClr>
      <a:schemeClr val="accent6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</dgm:colorsDef>
</file>

<file path=ppt/diagrams/data1.xml><?xml version="1.0" encoding="utf-8"?>
<dgm:dataModel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dgm="http://schemas.openxmlformats.org/drawingml/2006/diagram">
  <dgm:ptLst>
    <dgm:pt modelId="{46BD4D59-2C5C-4FDD-A3A6-75F35CE03EC9}" type="doc">
      <dgm:prSet loTypeId="urn:microsoft.com/office/officeart/2005/8/layout/hierarchy1#1" loCatId="hierarchy" qsTypeId="urn:microsoft.com/office/officeart/2005/8/quickstyle/simple1#1" qsCatId="simple" csTypeId="urn:microsoft.com/office/officeart/2005/8/colors/accent6_3#1" csCatId="accent6" phldr="1"/>
      <dgm:spPr/>
      <dgm:t>
        <a:bodyPr/>
        <a:lstStyle/>
        <a:p>
          <a:endParaRPr lang="zh-CN" altLang="en-US"/>
        </a:p>
      </dgm:t>
    </dgm:pt>
    <dgm:pt modelId="{3D81F767-407A-4074-8BB5-9C022C84934F}" type="parTrans" cxnId="{67413926-B422-4D59-B0A3-46C81FDDAD36}">
      <dgm:prSet/>
      <dgm:spPr/>
      <dgm:t>
        <a:bodyPr/>
        <a:lstStyle/>
        <a:p>
          <a:endParaRPr lang="zh-CN" altLang="en-US"/>
        </a:p>
      </dgm:t>
    </dgm:pt>
    <dgm:pt modelId="{FBF1845F-A257-4234-995B-D0E94925C4C8}">
      <dgm:prSet phldrT="[文本]"/>
      <dgm:spPr/>
      <dgm:t>
        <a:bodyPr/>
        <a:lstStyle/>
        <a:p>
          <a:r>
            <a:rPr lang="zh-CN" altLang="en-US" b="1" smtClean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rPr>
            <a:t>中央</a:t>
          </a:r>
          <a:endParaRPr lang="zh-CN" altLang="en-US" b="1">
            <a:solidFill>
              <a:srgbClr val="FF0000"/>
            </a:solidFill>
            <a:latin typeface="楷体" panose="02010609060101010101" charset="-122"/>
            <a:ea typeface="楷体" panose="02010609060101010101" charset="-122"/>
          </a:endParaRPr>
        </a:p>
      </dgm:t>
    </dgm:pt>
    <dgm:pt modelId="{0A992147-67AF-476A-88E9-E5F46F1FE86C}" type="parTrans" cxnId="{5AA9DED5-7691-4D0E-9C8C-604E7E361BDC}">
      <dgm:prSet/>
      <dgm:spPr/>
      <dgm:t>
        <a:bodyPr/>
        <a:lstStyle/>
        <a:p>
          <a:endParaRPr lang="zh-CN" altLang="en-US"/>
        </a:p>
      </dgm:t>
    </dgm:pt>
    <dgm:pt modelId="{9A073807-5627-49A3-92A8-C1BC9CF19D4F}">
      <dgm:prSet phldrT="[文本]"/>
      <dgm:spPr/>
      <dgm:t>
        <a:bodyPr/>
        <a:lstStyle/>
        <a:p>
          <a:r>
            <a:rPr lang="zh-CN" altLang="en-US" b="1" smtClean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rPr>
            <a:t>郡</a:t>
          </a:r>
          <a:endParaRPr lang="zh-CN" altLang="en-US" b="1">
            <a:solidFill>
              <a:srgbClr val="FF0000"/>
            </a:solidFill>
            <a:latin typeface="楷体" panose="02010609060101010101" charset="-122"/>
            <a:ea typeface="楷体" panose="02010609060101010101" charset="-122"/>
          </a:endParaRPr>
        </a:p>
      </dgm:t>
    </dgm:pt>
    <dgm:pt modelId="{036F3C5A-93D0-4F60-AF4A-DCA76203CB71}" type="parTrans" cxnId="{EA30BC72-4360-4A3A-B3EB-CFFE325ACD45}">
      <dgm:prSet/>
      <dgm:spPr/>
      <dgm:t>
        <a:bodyPr/>
        <a:lstStyle/>
        <a:p>
          <a:endParaRPr lang="zh-CN" altLang="en-US"/>
        </a:p>
      </dgm:t>
    </dgm:pt>
    <dgm:pt modelId="{B4141ABC-6BA5-49AF-97B1-CEC74533EF3F}">
      <dgm:prSet phldrT="[文本]" custT="1"/>
      <dgm:spPr/>
      <dgm:t>
        <a:bodyPr/>
        <a:lstStyle/>
        <a:p>
          <a:r>
            <a:rPr lang="zh-CN" altLang="en-US" sz="2800" b="1" smtClean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rPr>
            <a:t>县（道）</a:t>
          </a:r>
          <a:endParaRPr lang="zh-CN" altLang="en-US" sz="2800" b="1">
            <a:solidFill>
              <a:srgbClr val="FF0000"/>
            </a:solidFill>
            <a:latin typeface="楷体" panose="02010609060101010101" charset="-122"/>
            <a:ea typeface="楷体" panose="02010609060101010101" charset="-122"/>
          </a:endParaRPr>
        </a:p>
      </dgm:t>
    </dgm:pt>
    <dgm:pt modelId="{10FA6EE2-F4BC-4492-A461-877B5AA52CBD}" type="parTrans" cxnId="{DAA9575C-E344-49BA-9B1D-105122B4CE58}">
      <dgm:prSet/>
      <dgm:spPr/>
      <dgm:t>
        <a:bodyPr/>
        <a:lstStyle/>
        <a:p>
          <a:endParaRPr lang="zh-CN" altLang="en-US"/>
        </a:p>
      </dgm:t>
    </dgm:pt>
    <dgm:pt modelId="{4709E8FF-2C09-4A93-81C9-0F56F87F40A2}">
      <dgm:prSet custT="1"/>
      <dgm:spPr/>
      <dgm:t>
        <a:bodyPr/>
        <a:lstStyle/>
        <a:p>
          <a:r>
            <a:rPr lang="zh-CN" altLang="en-US" sz="2800" b="1" smtClean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rPr>
            <a:t>乡、亭、里</a:t>
          </a:r>
          <a:endParaRPr lang="zh-CN" altLang="en-US" sz="2800" b="1">
            <a:solidFill>
              <a:srgbClr val="FF0000"/>
            </a:solidFill>
            <a:latin typeface="楷体" panose="02010609060101010101" charset="-122"/>
            <a:ea typeface="楷体" panose="02010609060101010101" charset="-122"/>
          </a:endParaRPr>
        </a:p>
      </dgm:t>
    </dgm:pt>
    <dgm:pt modelId="{4D6F3D90-C5B8-435A-A807-A9D3C7625999}" type="sibTrans" cxnId="{DAA9575C-E344-49BA-9B1D-105122B4CE58}">
      <dgm:prSet/>
      <dgm:spPr/>
      <dgm:t>
        <a:bodyPr/>
        <a:lstStyle/>
        <a:p>
          <a:endParaRPr lang="zh-CN" altLang="en-US"/>
        </a:p>
      </dgm:t>
    </dgm:pt>
    <dgm:pt modelId="{395E8C47-2C03-424D-ABBC-E32D59F69446}" type="sibTrans" cxnId="{EA30BC72-4360-4A3A-B3EB-CFFE325ACD45}">
      <dgm:prSet/>
      <dgm:spPr/>
      <dgm:t>
        <a:bodyPr/>
        <a:lstStyle/>
        <a:p>
          <a:endParaRPr lang="zh-CN" altLang="en-US"/>
        </a:p>
      </dgm:t>
    </dgm:pt>
    <dgm:pt modelId="{B1A8C387-AE88-4D4A-BEAF-CE0D00D67677}" type="sibTrans" cxnId="{5AA9DED5-7691-4D0E-9C8C-604E7E361BDC}">
      <dgm:prSet/>
      <dgm:spPr/>
      <dgm:t>
        <a:bodyPr/>
        <a:lstStyle/>
        <a:p>
          <a:endParaRPr lang="zh-CN" altLang="en-US"/>
        </a:p>
      </dgm:t>
    </dgm:pt>
    <dgm:pt modelId="{12E9BBD4-5A04-488D-B64F-F0573471935C}" type="sibTrans" cxnId="{67413926-B422-4D59-B0A3-46C81FDDAD36}">
      <dgm:prSet/>
      <dgm:spPr/>
      <dgm:t>
        <a:bodyPr/>
        <a:lstStyle/>
        <a:p>
          <a:endParaRPr lang="zh-CN" altLang="en-US"/>
        </a:p>
      </dgm:t>
    </dgm:pt>
    <dgm:pt modelId="{D38C4203-3700-4C66-86FB-9F32D9FADB6B}" type="pres">
      <dgm:prSet presAssocID="{46BD4D59-2C5C-4FDD-A3A6-75F35CE03EC9}" presName="hierChild1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zh-CN" altLang="en-US"/>
        </a:p>
      </dgm:t>
    </dgm:pt>
    <dgm:pt modelId="{AB3F5350-9D74-4093-8D17-3558F67E7146}" type="pres">
      <dgm:prSet presAssocID="{FBF1845F-A257-4234-995B-D0E94925C4C8}" presName="hierRoot1"/>
      <dgm:spPr/>
      <dgm:t>
        <a:bodyPr/>
        <a:lstStyle/>
        <a:p/>
      </dgm:t>
    </dgm:pt>
    <dgm:pt modelId="{6F7D7BF3-13A7-4B56-A240-DDD1FA5F88E1}" type="pres">
      <dgm:prSet presAssocID="{FBF1845F-A257-4234-995B-D0E94925C4C8}" presName="composite"/>
      <dgm:spPr/>
      <dgm:t>
        <a:bodyPr/>
        <a:lstStyle/>
        <a:p/>
      </dgm:t>
    </dgm:pt>
    <dgm:pt modelId="{4DEAC0B9-B296-49A6-A50A-F7C7FA954C1D}" type="pres">
      <dgm:prSet presAssocID="{FBF1845F-A257-4234-995B-D0E94925C4C8}" presName="background" presStyleLbl="node0" presStyleCnt="1"/>
      <dgm:spPr/>
      <dgm:t>
        <a:bodyPr/>
        <a:lstStyle/>
        <a:p/>
      </dgm:t>
    </dgm:pt>
    <dgm:pt modelId="{0426BB62-5EAD-4D9D-90AC-D1DA3B0492FB}" type="pres">
      <dgm:prSet presAssocID="{FBF1845F-A257-4234-995B-D0E94925C4C8}" presName="text" presStyleLbl="fgAcc0" presStyleCnt="1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DD0D0BE0-B578-4E44-94FC-F0A78424F472}" type="pres">
      <dgm:prSet presAssocID="{FBF1845F-A257-4234-995B-D0E94925C4C8}" presName="hierChild2"/>
      <dgm:spPr/>
      <dgm:t>
        <a:bodyPr/>
        <a:lstStyle/>
        <a:p/>
      </dgm:t>
    </dgm:pt>
    <dgm:pt modelId="{F278B023-09E1-4D18-ACEB-8F32E8CFA1D8}" type="pres">
      <dgm:prSet presAssocID="{0A992147-67AF-476A-88E9-E5F46F1FE86C}" presName="Name10" presStyleLbl="parChTrans1D2" presStyleCnt="1"/>
      <dgm:spPr/>
      <dgm:t>
        <a:bodyPr/>
        <a:lstStyle/>
        <a:p>
          <a:endParaRPr lang="zh-CN" altLang="en-US"/>
        </a:p>
      </dgm:t>
    </dgm:pt>
    <dgm:pt modelId="{CA188B71-9AF5-4347-B0F3-DC7A458E92E7}" type="pres">
      <dgm:prSet presAssocID="{9A073807-5627-49A3-92A8-C1BC9CF19D4F}" presName="hierRoot2"/>
      <dgm:spPr/>
      <dgm:t>
        <a:bodyPr/>
        <a:lstStyle/>
        <a:p/>
      </dgm:t>
    </dgm:pt>
    <dgm:pt modelId="{D7026124-ACE5-4284-ADED-4DBE5495D0A9}" type="pres">
      <dgm:prSet presAssocID="{9A073807-5627-49A3-92A8-C1BC9CF19D4F}" presName="composite2"/>
      <dgm:spPr/>
      <dgm:t>
        <a:bodyPr/>
        <a:lstStyle/>
        <a:p/>
      </dgm:t>
    </dgm:pt>
    <dgm:pt modelId="{588C09B5-8D1D-405E-8938-22D9E01EEE54}" type="pres">
      <dgm:prSet presAssocID="{9A073807-5627-49A3-92A8-C1BC9CF19D4F}" presName="background2" presStyleLbl="node2" presStyleCnt="1"/>
      <dgm:spPr/>
      <dgm:t>
        <a:bodyPr/>
        <a:lstStyle/>
        <a:p/>
      </dgm:t>
    </dgm:pt>
    <dgm:pt modelId="{334916D8-1944-4220-AC54-E2872BCD15D1}" type="pres">
      <dgm:prSet presAssocID="{9A073807-5627-49A3-92A8-C1BC9CF19D4F}" presName="text2" presStyleLbl="fgAcc2" presStyleCnt="1" custScaleX="141438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06ADD3B3-CEAE-4FA1-9FE7-DBDCD1E74A78}" type="pres">
      <dgm:prSet presAssocID="{9A073807-5627-49A3-92A8-C1BC9CF19D4F}" presName="hierChild3"/>
      <dgm:spPr/>
      <dgm:t>
        <a:bodyPr/>
        <a:lstStyle/>
        <a:p/>
      </dgm:t>
    </dgm:pt>
    <dgm:pt modelId="{2B3B7B55-31F9-461D-AC26-2CDC67C981BC}" type="pres">
      <dgm:prSet presAssocID="{036F3C5A-93D0-4F60-AF4A-DCA76203CB71}" presName="Name17" presStyleLbl="parChTrans1D3" presStyleCnt="1"/>
      <dgm:spPr/>
      <dgm:t>
        <a:bodyPr/>
        <a:lstStyle/>
        <a:p>
          <a:endParaRPr lang="zh-CN" altLang="en-US"/>
        </a:p>
      </dgm:t>
    </dgm:pt>
    <dgm:pt modelId="{CB2DFAFC-0034-4A46-8662-BCBC65559CED}" type="pres">
      <dgm:prSet presAssocID="{B4141ABC-6BA5-49AF-97B1-CEC74533EF3F}" presName="hierRoot3"/>
      <dgm:spPr/>
      <dgm:t>
        <a:bodyPr/>
        <a:lstStyle/>
        <a:p/>
      </dgm:t>
    </dgm:pt>
    <dgm:pt modelId="{58A5F791-5A33-4EFC-9828-194D500D04AB}" type="pres">
      <dgm:prSet presAssocID="{B4141ABC-6BA5-49AF-97B1-CEC74533EF3F}" presName="composite3"/>
      <dgm:spPr/>
      <dgm:t>
        <a:bodyPr/>
        <a:lstStyle/>
        <a:p/>
      </dgm:t>
    </dgm:pt>
    <dgm:pt modelId="{9CD7C81B-9FF2-46E0-9611-849B24DAF9CC}" type="pres">
      <dgm:prSet presAssocID="{B4141ABC-6BA5-49AF-97B1-CEC74533EF3F}" presName="background3" presStyleLbl="node3" presStyleCnt="1"/>
      <dgm:spPr/>
      <dgm:t>
        <a:bodyPr/>
        <a:lstStyle/>
        <a:p/>
      </dgm:t>
    </dgm:pt>
    <dgm:pt modelId="{62AE7A3C-7264-40BA-9F90-C543FD4DF7D1}" type="pres">
      <dgm:prSet presAssocID="{B4141ABC-6BA5-49AF-97B1-CEC74533EF3F}" presName="text3" presStyleLbl="fgAcc3" presStyleCnt="1" custScaleX="153172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F07444A5-1CAF-455C-97A7-00D7CDEF39FE}" type="pres">
      <dgm:prSet presAssocID="{B4141ABC-6BA5-49AF-97B1-CEC74533EF3F}" presName="hierChild4"/>
      <dgm:spPr/>
      <dgm:t>
        <a:bodyPr/>
        <a:lstStyle/>
        <a:p/>
      </dgm:t>
    </dgm:pt>
    <dgm:pt modelId="{788EF416-ECE2-4186-903C-0CFEAC9500DE}" type="pres">
      <dgm:prSet presAssocID="{10FA6EE2-F4BC-4492-A461-877B5AA52CBD}" presName="Name23" presStyleLbl="parChTrans1D4" presStyleCnt="1"/>
      <dgm:spPr/>
      <dgm:t>
        <a:bodyPr/>
        <a:lstStyle/>
        <a:p>
          <a:endParaRPr lang="zh-CN" altLang="en-US"/>
        </a:p>
      </dgm:t>
    </dgm:pt>
    <dgm:pt modelId="{A471E96C-DF0A-4653-B6B3-90050F8A58FF}" type="pres">
      <dgm:prSet presAssocID="{4709E8FF-2C09-4A93-81C9-0F56F87F40A2}" presName="hierRoot4"/>
      <dgm:spPr/>
      <dgm:t>
        <a:bodyPr/>
        <a:lstStyle/>
        <a:p/>
      </dgm:t>
    </dgm:pt>
    <dgm:pt modelId="{AE72502A-D20E-49F4-9F3A-964622124E16}" type="pres">
      <dgm:prSet presAssocID="{4709E8FF-2C09-4A93-81C9-0F56F87F40A2}" presName="composite4"/>
      <dgm:spPr/>
      <dgm:t>
        <a:bodyPr/>
        <a:lstStyle/>
        <a:p/>
      </dgm:t>
    </dgm:pt>
    <dgm:pt modelId="{9A59C75E-A7EA-4907-AE3A-018A16F3BE01}" type="pres">
      <dgm:prSet presAssocID="{4709E8FF-2C09-4A93-81C9-0F56F87F40A2}" presName="background4" presStyleLbl="node4" presStyleCnt="1"/>
      <dgm:spPr/>
      <dgm:t>
        <a:bodyPr/>
        <a:lstStyle/>
        <a:p/>
      </dgm:t>
    </dgm:pt>
    <dgm:pt modelId="{B997436C-FEA0-43C5-920F-14D2E8BB4ED6}" type="pres">
      <dgm:prSet presAssocID="{4709E8FF-2C09-4A93-81C9-0F56F87F40A2}" presName="text4" presStyleLbl="fgAcc4" presStyleCnt="1" custScaleX="223579">
        <dgm:presLayoutVars>
          <dgm:chPref val="3"/>
        </dgm:presLayoutVars>
      </dgm:prSet>
      <dgm:spPr/>
      <dgm:t>
        <a:bodyPr/>
        <a:lstStyle/>
        <a:p>
          <a:endParaRPr lang="zh-CN" altLang="en-US"/>
        </a:p>
      </dgm:t>
    </dgm:pt>
    <dgm:pt modelId="{401B58D6-7D3C-4CFE-AAAC-1B87E8F39AE8}" type="pres">
      <dgm:prSet presAssocID="{4709E8FF-2C09-4A93-81C9-0F56F87F40A2}" presName="hierChild5"/>
      <dgm:spPr/>
      <dgm:t>
        <a:bodyPr/>
        <a:lstStyle/>
        <a:p/>
      </dgm:t>
    </dgm:pt>
  </dgm:ptLst>
  <dgm:cxnLst>
    <dgm:cxn modelId="{67413926-B422-4D59-B0A3-46C81FDDAD36}" srcId="{46BD4D59-2C5C-4FDD-A3A6-75F35CE03EC9}" destId="{FBF1845F-A257-4234-995B-D0E94925C4C8}" srcOrd="0" destOrd="0" parTransId="{3D81F767-407A-4074-8BB5-9C022C84934F}" sibTransId="{12E9BBD4-5A04-488D-B64F-F0573471935C}"/>
    <dgm:cxn modelId="{5AA9DED5-7691-4D0E-9C8C-604E7E361BDC}" srcId="{FBF1845F-A257-4234-995B-D0E94925C4C8}" destId="{9A073807-5627-49A3-92A8-C1BC9CF19D4F}" srcOrd="0" destOrd="0" parTransId="{0A992147-67AF-476A-88E9-E5F46F1FE86C}" sibTransId="{B1A8C387-AE88-4D4A-BEAF-CE0D00D67677}"/>
    <dgm:cxn modelId="{EA30BC72-4360-4A3A-B3EB-CFFE325ACD45}" srcId="{9A073807-5627-49A3-92A8-C1BC9CF19D4F}" destId="{B4141ABC-6BA5-49AF-97B1-CEC74533EF3F}" srcOrd="0" destOrd="0" parTransId="{036F3C5A-93D0-4F60-AF4A-DCA76203CB71}" sibTransId="{395E8C47-2C03-424D-ABBC-E32D59F69446}"/>
    <dgm:cxn modelId="{DAA9575C-E344-49BA-9B1D-105122B4CE58}" srcId="{B4141ABC-6BA5-49AF-97B1-CEC74533EF3F}" destId="{4709E8FF-2C09-4A93-81C9-0F56F87F40A2}" srcOrd="0" destOrd="0" parTransId="{10FA6EE2-F4BC-4492-A461-877B5AA52CBD}" sibTransId="{4D6F3D90-C5B8-435A-A807-A9D3C7625999}"/>
    <dgm:cxn modelId="{005BB735-DAE0-4295-A443-82433759AF1E}" type="presOf" srcId="{46BD4D59-2C5C-4FDD-A3A6-75F35CE03EC9}" destId="{D38C4203-3700-4C66-86FB-9F32D9FADB6B}" srcOrd="0" destOrd="0" presId="urn:microsoft.com/office/officeart/2005/8/layout/hierarchy1#1"/>
    <dgm:cxn modelId="{A16011E0-2D80-4E8B-99C6-20C0ED24C429}" type="presParOf" srcId="{D38C4203-3700-4C66-86FB-9F32D9FADB6B}" destId="{AB3F5350-9D74-4093-8D17-3558F67E7146}" srcOrd="0" destOrd="0" presId="urn:microsoft.com/office/officeart/2005/8/layout/hierarchy1#1"/>
    <dgm:cxn modelId="{9BA8E1EA-46EA-4C62-BF1E-72F588E67350}" type="presParOf" srcId="{AB3F5350-9D74-4093-8D17-3558F67E7146}" destId="{6F7D7BF3-13A7-4B56-A240-DDD1FA5F88E1}" srcOrd="0" destOrd="0" presId="urn:microsoft.com/office/officeart/2005/8/layout/hierarchy1#1"/>
    <dgm:cxn modelId="{D634EC51-B197-4F7A-AEA4-600E9524CC90}" type="presParOf" srcId="{6F7D7BF3-13A7-4B56-A240-DDD1FA5F88E1}" destId="{4DEAC0B9-B296-49A6-A50A-F7C7FA954C1D}" srcOrd="0" destOrd="0" presId="urn:microsoft.com/office/officeart/2005/8/layout/hierarchy1#1"/>
    <dgm:cxn modelId="{DEFFCA64-CC0D-4382-8715-CED5D84B3AAC}" type="presParOf" srcId="{6F7D7BF3-13A7-4B56-A240-DDD1FA5F88E1}" destId="{0426BB62-5EAD-4D9D-90AC-D1DA3B0492FB}" srcOrd="1" destOrd="0" presId="urn:microsoft.com/office/officeart/2005/8/layout/hierarchy1#1"/>
    <dgm:cxn modelId="{4A07CF3D-D7F3-4B68-87CE-D8B9E9D6A54B}" type="presOf" srcId="{FBF1845F-A257-4234-995B-D0E94925C4C8}" destId="{0426BB62-5EAD-4D9D-90AC-D1DA3B0492FB}" srcOrd="0" destOrd="0" presId="urn:microsoft.com/office/officeart/2005/8/layout/hierarchy1#1"/>
    <dgm:cxn modelId="{72B16323-4D10-4CAA-8544-27BD4C3DFA3B}" type="presParOf" srcId="{AB3F5350-9D74-4093-8D17-3558F67E7146}" destId="{DD0D0BE0-B578-4E44-94FC-F0A78424F472}" srcOrd="1" destOrd="0" presId="urn:microsoft.com/office/officeart/2005/8/layout/hierarchy1#1"/>
    <dgm:cxn modelId="{5A9276B8-8C68-44B0-82E3-0EB4D2FF88A5}" type="presParOf" srcId="{DD0D0BE0-B578-4E44-94FC-F0A78424F472}" destId="{F278B023-09E1-4D18-ACEB-8F32E8CFA1D8}" srcOrd="0" destOrd="0" presId="urn:microsoft.com/office/officeart/2005/8/layout/hierarchy1#1"/>
    <dgm:cxn modelId="{8ADCD81E-CC97-40AE-8972-AA1B3EEB44CD}" type="presOf" srcId="{0A992147-67AF-476A-88E9-E5F46F1FE86C}" destId="{F278B023-09E1-4D18-ACEB-8F32E8CFA1D8}" srcOrd="0" destOrd="0" presId="urn:microsoft.com/office/officeart/2005/8/layout/hierarchy1#1"/>
    <dgm:cxn modelId="{BD13BB1C-09D8-4C6E-BE10-3FA9E2CC44D4}" type="presParOf" srcId="{DD0D0BE0-B578-4E44-94FC-F0A78424F472}" destId="{CA188B71-9AF5-4347-B0F3-DC7A458E92E7}" srcOrd="1" destOrd="0" presId="urn:microsoft.com/office/officeart/2005/8/layout/hierarchy1#1"/>
    <dgm:cxn modelId="{75E25D74-53A2-4560-B1F9-9A441684CBFA}" type="presParOf" srcId="{CA188B71-9AF5-4347-B0F3-DC7A458E92E7}" destId="{D7026124-ACE5-4284-ADED-4DBE5495D0A9}" srcOrd="0" destOrd="0" presId="urn:microsoft.com/office/officeart/2005/8/layout/hierarchy1#1"/>
    <dgm:cxn modelId="{E0F2AC10-ECB8-4CF3-85DD-57D92ABE28E7}" type="presParOf" srcId="{D7026124-ACE5-4284-ADED-4DBE5495D0A9}" destId="{588C09B5-8D1D-405E-8938-22D9E01EEE54}" srcOrd="0" destOrd="0" presId="urn:microsoft.com/office/officeart/2005/8/layout/hierarchy1#1"/>
    <dgm:cxn modelId="{E671873E-D2E3-418B-A1A2-1D12507D8061}" type="presParOf" srcId="{D7026124-ACE5-4284-ADED-4DBE5495D0A9}" destId="{334916D8-1944-4220-AC54-E2872BCD15D1}" srcOrd="1" destOrd="0" presId="urn:microsoft.com/office/officeart/2005/8/layout/hierarchy1#1"/>
    <dgm:cxn modelId="{7B4C07C9-A8A8-48D7-97F6-6A181766E255}" type="presOf" srcId="{9A073807-5627-49A3-92A8-C1BC9CF19D4F}" destId="{334916D8-1944-4220-AC54-E2872BCD15D1}" srcOrd="0" destOrd="0" presId="urn:microsoft.com/office/officeart/2005/8/layout/hierarchy1#1"/>
    <dgm:cxn modelId="{B2515873-26C8-4130-B5E1-6152361F861F}" type="presParOf" srcId="{CA188B71-9AF5-4347-B0F3-DC7A458E92E7}" destId="{06ADD3B3-CEAE-4FA1-9FE7-DBDCD1E74A78}" srcOrd="1" destOrd="0" presId="urn:microsoft.com/office/officeart/2005/8/layout/hierarchy1#1"/>
    <dgm:cxn modelId="{2EC0E269-B760-4F16-9081-151B7FF7F352}" type="presParOf" srcId="{06ADD3B3-CEAE-4FA1-9FE7-DBDCD1E74A78}" destId="{2B3B7B55-31F9-461D-AC26-2CDC67C981BC}" srcOrd="0" destOrd="0" presId="urn:microsoft.com/office/officeart/2005/8/layout/hierarchy1#1"/>
    <dgm:cxn modelId="{355CCD29-2204-41F0-A560-420CFB1FE8EE}" type="presOf" srcId="{036F3C5A-93D0-4F60-AF4A-DCA76203CB71}" destId="{2B3B7B55-31F9-461D-AC26-2CDC67C981BC}" srcOrd="0" destOrd="0" presId="urn:microsoft.com/office/officeart/2005/8/layout/hierarchy1#1"/>
    <dgm:cxn modelId="{341B4C0C-E725-474E-9745-732EB60C69F7}" type="presParOf" srcId="{06ADD3B3-CEAE-4FA1-9FE7-DBDCD1E74A78}" destId="{CB2DFAFC-0034-4A46-8662-BCBC65559CED}" srcOrd="1" destOrd="0" presId="urn:microsoft.com/office/officeart/2005/8/layout/hierarchy1#1"/>
    <dgm:cxn modelId="{A270FA10-3781-4BC7-9843-1A5D44B9430D}" type="presParOf" srcId="{CB2DFAFC-0034-4A46-8662-BCBC65559CED}" destId="{58A5F791-5A33-4EFC-9828-194D500D04AB}" srcOrd="0" destOrd="0" presId="urn:microsoft.com/office/officeart/2005/8/layout/hierarchy1#1"/>
    <dgm:cxn modelId="{5EAE2672-73F5-4BE6-B319-05D9DBD0EF29}" type="presParOf" srcId="{58A5F791-5A33-4EFC-9828-194D500D04AB}" destId="{9CD7C81B-9FF2-46E0-9611-849B24DAF9CC}" srcOrd="0" destOrd="0" presId="urn:microsoft.com/office/officeart/2005/8/layout/hierarchy1#1"/>
    <dgm:cxn modelId="{DA02F885-5DAE-40AC-9A1F-B9A24AAD4D84}" type="presParOf" srcId="{58A5F791-5A33-4EFC-9828-194D500D04AB}" destId="{62AE7A3C-7264-40BA-9F90-C543FD4DF7D1}" srcOrd="1" destOrd="0" presId="urn:microsoft.com/office/officeart/2005/8/layout/hierarchy1#1"/>
    <dgm:cxn modelId="{D47BF787-A7B6-471E-B4D9-14FF1C002A05}" type="presOf" srcId="{B4141ABC-6BA5-49AF-97B1-CEC74533EF3F}" destId="{62AE7A3C-7264-40BA-9F90-C543FD4DF7D1}" srcOrd="0" destOrd="0" presId="urn:microsoft.com/office/officeart/2005/8/layout/hierarchy1#1"/>
    <dgm:cxn modelId="{2DD7C082-9C65-40D6-868E-082F36CA46E7}" type="presParOf" srcId="{CB2DFAFC-0034-4A46-8662-BCBC65559CED}" destId="{F07444A5-1CAF-455C-97A7-00D7CDEF39FE}" srcOrd="1" destOrd="0" presId="urn:microsoft.com/office/officeart/2005/8/layout/hierarchy1#1"/>
    <dgm:cxn modelId="{C5759439-7841-4CB6-8416-EE1DE7982DA0}" type="presParOf" srcId="{F07444A5-1CAF-455C-97A7-00D7CDEF39FE}" destId="{788EF416-ECE2-4186-903C-0CFEAC9500DE}" srcOrd="0" destOrd="0" presId="urn:microsoft.com/office/officeart/2005/8/layout/hierarchy1#1"/>
    <dgm:cxn modelId="{65868B8D-2BE1-46BC-8838-E6FF9633B9FE}" type="presOf" srcId="{10FA6EE2-F4BC-4492-A461-877B5AA52CBD}" destId="{788EF416-ECE2-4186-903C-0CFEAC9500DE}" srcOrd="0" destOrd="0" presId="urn:microsoft.com/office/officeart/2005/8/layout/hierarchy1#1"/>
    <dgm:cxn modelId="{113BAF28-44E0-41AF-8205-F0216FEC754A}" type="presParOf" srcId="{F07444A5-1CAF-455C-97A7-00D7CDEF39FE}" destId="{A471E96C-DF0A-4653-B6B3-90050F8A58FF}" srcOrd="1" destOrd="0" presId="urn:microsoft.com/office/officeart/2005/8/layout/hierarchy1#1"/>
    <dgm:cxn modelId="{B0C45ACE-7CF5-4F9C-A806-4B0F7524403A}" type="presParOf" srcId="{A471E96C-DF0A-4653-B6B3-90050F8A58FF}" destId="{AE72502A-D20E-49F4-9F3A-964622124E16}" srcOrd="0" destOrd="0" presId="urn:microsoft.com/office/officeart/2005/8/layout/hierarchy1#1"/>
    <dgm:cxn modelId="{39CB0E1A-98F8-4A22-8120-6805EFD8FF29}" type="presParOf" srcId="{AE72502A-D20E-49F4-9F3A-964622124E16}" destId="{9A59C75E-A7EA-4907-AE3A-018A16F3BE01}" srcOrd="0" destOrd="0" presId="urn:microsoft.com/office/officeart/2005/8/layout/hierarchy1#1"/>
    <dgm:cxn modelId="{DCAC3974-7EBD-4169-A169-3826E2E17D18}" type="presParOf" srcId="{AE72502A-D20E-49F4-9F3A-964622124E16}" destId="{B997436C-FEA0-43C5-920F-14D2E8BB4ED6}" srcOrd="1" destOrd="0" presId="urn:microsoft.com/office/officeart/2005/8/layout/hierarchy1#1"/>
    <dgm:cxn modelId="{F45B0856-23E6-4E1A-9828-8836E0FCFD1E}" type="presOf" srcId="{4709E8FF-2C09-4A93-81C9-0F56F87F40A2}" destId="{B997436C-FEA0-43C5-920F-14D2E8BB4ED6}" srcOrd="0" destOrd="0" presId="urn:microsoft.com/office/officeart/2005/8/layout/hierarchy1#1"/>
    <dgm:cxn modelId="{D09816EA-88B7-4C87-843B-9643D87C3DC8}" type="presParOf" srcId="{A471E96C-DF0A-4653-B6B3-90050F8A58FF}" destId="{401B58D6-7D3C-4CFE-AAAC-1B87E8F39AE8}" srcOrd="1" destOrd="0" presId="urn:microsoft.com/office/officeart/2005/8/layout/hierarchy1#1"/>
  </dgm:cxnLst>
  <dgm:bg/>
  <dgm:whole/>
  <dgm:extLst>
    <a:ext uri="http://schemas.microsoft.com/office/drawing/2008/diagram">
      <dsp:dataModelExt xmlns:dsp="http://schemas.microsoft.com/office/drawing/2008/diagram" relId="rId2" minVer="http://schemas.openxmlformats.org/drawingml/2006/main"/>
    </a:ext>
  </dgm:extLst>
</dgm:dataModel>
</file>

<file path=ppt/diagrams/drawing1.xml><?xml version="1.0" encoding="utf-8"?>
<dsp:drawing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="http://schemas.openxmlformats.org/presentationml/2006/main" xmlns:dsp="http://schemas.microsoft.com/office/drawing/2008/diagram">
  <dsp:spTree>
    <dsp:nvGrpSpPr>
      <dsp:cNvPr id="46" name=""/>
      <dsp:cNvGrpSpPr/>
    </dsp:nvGrpSpPr>
    <dsp:grpSpPr/>
    <dsp:sp modelId="{788EF416-ECE2-4186-903C-0CFEAC9500DE}">
      <dsp:nvSpPr>
        <dsp:cNvPr id="47" name=""/>
        <dsp:cNvSpPr/>
      </dsp:nvSpPr>
      <dsp:spPr>
        <a:xfrm>
          <a:off x="1502747" y="3750848"/>
          <a:ext cx="91440" cy="402590"/>
        </a:xfrm>
        <a:custGeom>
          <a:rect l="0" t="0" r="0" b="0"/>
          <a:pathLst>
            <a:path>
              <a:moveTo>
                <a:pt x="45720" y="0"/>
              </a:moveTo>
              <a:lnTo>
                <a:pt x="45720" y="402590"/>
              </a:lnTo>
            </a:path>
          </a:pathLst>
        </a:custGeom>
        <a:noFill/>
        <a:ln w="12700" cap="flat" cmpd="sng" algn="ctr">
          <a:solidFill>
            <a:schemeClr val="accent6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/>
        <a:lstStyle/>
        <a:p/>
      </dsp:txBody>
    </dsp:sp>
    <dsp:sp modelId="{2B3B7B55-31F9-461D-AC26-2CDC67C981BC}">
      <dsp:nvSpPr>
        <dsp:cNvPr id="48" name=""/>
        <dsp:cNvSpPr/>
      </dsp:nvSpPr>
      <dsp:spPr>
        <a:xfrm>
          <a:off x="1502747" y="2469250"/>
          <a:ext cx="91440" cy="402590"/>
        </a:xfrm>
        <a:custGeom>
          <a:rect l="0" t="0" r="0" b="0"/>
          <a:pathLst>
            <a:path>
              <a:moveTo>
                <a:pt x="45720" y="0"/>
              </a:moveTo>
              <a:lnTo>
                <a:pt x="45720" y="402590"/>
              </a:lnTo>
            </a:path>
          </a:pathLst>
        </a:custGeom>
        <a:noFill/>
        <a:ln w="12700" cap="flat" cmpd="sng" algn="ctr">
          <a:solidFill>
            <a:schemeClr val="accent6">
              <a:tint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/>
        <a:lstStyle/>
        <a:p/>
      </dsp:txBody>
    </dsp:sp>
    <dsp:sp modelId="{F278B023-09E1-4D18-ACEB-8F32E8CFA1D8}">
      <dsp:nvSpPr>
        <dsp:cNvPr id="49" name=""/>
        <dsp:cNvSpPr/>
      </dsp:nvSpPr>
      <dsp:spPr>
        <a:xfrm>
          <a:off x="1502747" y="1187653"/>
          <a:ext cx="91440" cy="402590"/>
        </a:xfrm>
        <a:custGeom>
          <a:rect l="0" t="0" r="0" b="0"/>
          <a:pathLst>
            <a:path>
              <a:moveTo>
                <a:pt x="45720" y="0"/>
              </a:moveTo>
              <a:lnTo>
                <a:pt x="45720" y="402590"/>
              </a:lnTo>
            </a:path>
          </a:pathLst>
        </a:custGeom>
        <a:noFill/>
        <a:ln w="12700" cap="flat" cmpd="sng" algn="ctr">
          <a:solidFill>
            <a:schemeClr val="accent6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/>
        <a:lstStyle/>
        <a:p/>
      </dsp:txBody>
    </dsp:sp>
    <dsp:sp modelId="{4DEAC0B9-B296-49A6-A50A-F7C7FA954C1D}">
      <dsp:nvSpPr>
        <dsp:cNvPr id="50" name=""/>
        <dsp:cNvSpPr/>
      </dsp:nvSpPr>
      <dsp:spPr>
        <a:xfrm>
          <a:off x="856335" y="308645"/>
          <a:ext cx="1384263" cy="879007"/>
        </a:xfrm>
        <a:prstGeom prst="roundRect">
          <a:avLst>
            <a:gd name="adj" fmla="val 10000"/>
          </a:avLst>
        </a:prstGeom>
        <a:solidFill>
          <a:schemeClr val="accent6">
            <a:shade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/>
        <a:lstStyle/>
        <a:p/>
      </dsp:txBody>
    </dsp:sp>
    <dsp:sp modelId="{0426BB62-5EAD-4D9D-90AC-D1DA3B0492FB}">
      <dsp:nvSpPr>
        <dsp:cNvPr id="51" name=""/>
        <dsp:cNvSpPr/>
      </dsp:nvSpPr>
      <dsp:spPr>
        <a:xfrm>
          <a:off x="1010142" y="454762"/>
          <a:ext cx="1384263" cy="8790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600" b="1" kern="1200" smtClean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rPr>
            <a:t>中央</a:t>
          </a:r>
          <a:endParaRPr lang="zh-CN" altLang="en-US" sz="3600" b="1" kern="1200">
            <a:solidFill>
              <a:srgbClr val="FF0000"/>
            </a:solidFill>
            <a:latin typeface="楷体" panose="02010609060101010101" charset="-122"/>
            <a:ea typeface="楷体" panose="02010609060101010101" charset="-122"/>
          </a:endParaRPr>
        </a:p>
      </dsp:txBody>
      <dsp:txXfrm>
        <a:off x="1035887" y="480507"/>
        <a:ext cx="1332773" cy="827517"/>
      </dsp:txXfrm>
    </dsp:sp>
    <dsp:sp modelId="{588C09B5-8D1D-405E-8938-22D9E01EEE54}">
      <dsp:nvSpPr>
        <dsp:cNvPr id="52" name=""/>
        <dsp:cNvSpPr/>
      </dsp:nvSpPr>
      <dsp:spPr>
        <a:xfrm>
          <a:off x="569529" y="1590243"/>
          <a:ext cx="1957874" cy="879007"/>
        </a:xfrm>
        <a:prstGeom prst="roundRect">
          <a:avLst>
            <a:gd name="adj" fmla="val 10000"/>
          </a:avLst>
        </a:prstGeom>
        <a:solidFill>
          <a:schemeClr val="accent6">
            <a:tint val="99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/>
        <a:lstStyle/>
        <a:p/>
      </dsp:txBody>
    </dsp:sp>
    <dsp:sp modelId="{334916D8-1944-4220-AC54-E2872BCD15D1}">
      <dsp:nvSpPr>
        <dsp:cNvPr id="53" name=""/>
        <dsp:cNvSpPr/>
      </dsp:nvSpPr>
      <dsp:spPr>
        <a:xfrm>
          <a:off x="723337" y="1736359"/>
          <a:ext cx="1957874" cy="8790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tint val="99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600" b="1" kern="1200" smtClean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rPr>
            <a:t>郡</a:t>
          </a:r>
          <a:endParaRPr lang="zh-CN" altLang="en-US" sz="3600" b="1" kern="1200">
            <a:solidFill>
              <a:srgbClr val="FF0000"/>
            </a:solidFill>
            <a:latin typeface="楷体" panose="02010609060101010101" charset="-122"/>
            <a:ea typeface="楷体" panose="02010609060101010101" charset="-122"/>
          </a:endParaRPr>
        </a:p>
      </dsp:txBody>
      <dsp:txXfrm>
        <a:off x="749082" y="1762104"/>
        <a:ext cx="1906383" cy="827517"/>
      </dsp:txXfrm>
    </dsp:sp>
    <dsp:sp modelId="{9CD7C81B-9FF2-46E0-9611-849B24DAF9CC}">
      <dsp:nvSpPr>
        <dsp:cNvPr id="54" name=""/>
        <dsp:cNvSpPr/>
      </dsp:nvSpPr>
      <dsp:spPr>
        <a:xfrm>
          <a:off x="488315" y="2871840"/>
          <a:ext cx="2120304" cy="879007"/>
        </a:xfrm>
        <a:prstGeom prst="roundRect">
          <a:avLst>
            <a:gd name="adj" fmla="val 10000"/>
          </a:avLst>
        </a:prstGeom>
        <a:solidFill>
          <a:schemeClr val="accent6">
            <a:tint val="8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/>
        <a:lstStyle/>
        <a:p/>
      </dsp:txBody>
    </dsp:sp>
    <dsp:sp modelId="{62AE7A3C-7264-40BA-9F90-C543FD4DF7D1}">
      <dsp:nvSpPr>
        <dsp:cNvPr id="55" name=""/>
        <dsp:cNvSpPr/>
      </dsp:nvSpPr>
      <dsp:spPr>
        <a:xfrm>
          <a:off x="642122" y="3017957"/>
          <a:ext cx="2120304" cy="8790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tint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 kern="1200" smtClean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rPr>
            <a:t>县（道）</a:t>
          </a:r>
          <a:endParaRPr lang="zh-CN" altLang="en-US" sz="2800" b="1" kern="1200">
            <a:solidFill>
              <a:srgbClr val="FF0000"/>
            </a:solidFill>
            <a:latin typeface="楷体" panose="02010609060101010101" charset="-122"/>
            <a:ea typeface="楷体" panose="02010609060101010101" charset="-122"/>
          </a:endParaRPr>
        </a:p>
      </dsp:txBody>
      <dsp:txXfrm>
        <a:off x="667867" y="3043702"/>
        <a:ext cx="2068813" cy="827517"/>
      </dsp:txXfrm>
    </dsp:sp>
    <dsp:sp modelId="{9A59C75E-A7EA-4907-AE3A-018A16F3BE01}">
      <dsp:nvSpPr>
        <dsp:cNvPr id="56" name=""/>
        <dsp:cNvSpPr/>
      </dsp:nvSpPr>
      <dsp:spPr>
        <a:xfrm>
          <a:off x="1005" y="4153438"/>
          <a:ext cx="3094922" cy="879007"/>
        </a:xfrm>
        <a:prstGeom prst="roundRect">
          <a:avLst>
            <a:gd name="adj" fmla="val 10000"/>
          </a:avLst>
        </a:prstGeom>
        <a:solidFill>
          <a:schemeClr val="accent6">
            <a:tint val="7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/>
        <a:lstStyle/>
        <a:p/>
      </dsp:txBody>
    </dsp:sp>
    <dsp:sp modelId="{B997436C-FEA0-43C5-920F-14D2E8BB4ED6}">
      <dsp:nvSpPr>
        <dsp:cNvPr id="57" name=""/>
        <dsp:cNvSpPr/>
      </dsp:nvSpPr>
      <dsp:spPr>
        <a:xfrm>
          <a:off x="154813" y="4299554"/>
          <a:ext cx="3094922" cy="87900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6">
              <a:tint val="7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2800" b="1" kern="1200" smtClean="0">
              <a:solidFill>
                <a:srgbClr val="FF0000"/>
              </a:solidFill>
              <a:latin typeface="楷体" panose="02010609060101010101" charset="-122"/>
              <a:ea typeface="楷体" panose="02010609060101010101" charset="-122"/>
            </a:rPr>
            <a:t>乡、亭、里</a:t>
          </a:r>
          <a:endParaRPr lang="zh-CN" altLang="en-US" sz="2800" b="1" kern="1200">
            <a:solidFill>
              <a:srgbClr val="FF0000"/>
            </a:solidFill>
            <a:latin typeface="楷体" panose="02010609060101010101" charset="-122"/>
            <a:ea typeface="楷体" panose="02010609060101010101" charset="-122"/>
          </a:endParaRPr>
        </a:p>
      </dsp:txBody>
      <dsp:txXfrm>
        <a:off x="180558" y="4325299"/>
        <a:ext cx="3043431" cy="827517"/>
      </dsp:txXfrm>
    </dsp:sp>
  </dsp:spTree>
</dsp:drawing>
</file>

<file path=ppt/diagrams/layout1.xml><?xml version="1.0" encoding="utf-8"?>
<dgm:layoutDef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dgm="http://schemas.openxmlformats.org/drawingml/2006/diagram" uniqueId="urn:microsoft.com/office/officeart/2005/8/layout/hierarchy1#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>
          <dgm:prSet qsTypeId="urn:microsoft.com/office/officeart/2005/8/quickstyle/simple5"/>
        </dgm:pt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srcNode" val="background"/>
                    <dgm:param type="dstNode" val="background2"/>
                    <dgm:param type="dim" val="1D"/>
                    <dgm:param type="endSty" val="noArr"/>
                    <dgm:param type="connRout" val="bend"/>
                    <dgm:param type="begPts" val="bCtr"/>
                    <dgm:param type="endPts" val="tCtr"/>
                    <dgm:param type="bendPt" val="end"/>
                  </dgm:alg>
                  <dgm:shape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srcNode" val="background2"/>
                            <dgm:param type="dstNode" val="background3"/>
                            <dgm:param type="dim" val="1D"/>
                            <dgm:param type="endSty" val="noArr"/>
                            <dgm:param type="connRout" val="bend"/>
                            <dgm:param type="begPts" val="bCtr"/>
                            <dgm:param type="endPts" val="tCtr"/>
                            <dgm:param type="bendPt" val="end"/>
                          </dgm:alg>
                          <dgm:shape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srcNode" val="background3"/>
                                        <dgm:param type="dstNode" val="background4"/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gPts" val="bCtr"/>
                                        <dgm:param type="endPts" val="tCtr"/>
                                        <dgm:param type="bendPt" val="end"/>
                                      </dgm:alg>
                                    </dgm:if>
                                    <dgm:else name="Name26">
                                      <dgm:alg type="conn">
                                        <dgm:param type="srcNode" val="background4"/>
                                        <dgm:param type="dstNode" val="background4"/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gPts" val="bCtr"/>
                                        <dgm:param type="endPts" val="tCtr"/>
                                        <dgm:param type="bendPt" val="end"/>
                                      </dgm:alg>
                                    </dgm:else>
                                  </dgm:choose>
                                  <dgm:shape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a="http://schemas.openxmlformats.org/drawingml/2006/main" xmlns:dgm="http://schemas.openxmlformats.org/drawingml/2006/diagram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callout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ImgPlac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0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2D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olidAlign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vennNode1">
    <dgm:scene3d>
      <a:camera prst="orthographicFront"/>
      <a:lightRig rig="threePt" dir="t"/>
    </dgm:scene3d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</dgm:styleDef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4.wmf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11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fld>
            <a:endParaRPr lang="zh-CN" altLang="en-US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fld>
            <a:endParaRPr lang="zh-CN" altLang="en-US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10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1AC49D05-6128-4D0D-A32A-06A5E73B386C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fld id="{5849F42C-2DAE-424C-A4B8-3140182C3E9F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pitchFamily="34" charset="-122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5.xml" /><Relationship Id="rId2" Type="http://schemas.openxmlformats.org/officeDocument/2006/relationships/notesMaster" Target="../notesMasters/notesMaster1.xml" /></Relationships>
</file>

<file path=ppt/notesSlides/_rels/notesSlide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9.xml" /><Relationship Id="rId2" Type="http://schemas.openxmlformats.org/officeDocument/2006/relationships/notesMaster" Target="../notesMasters/notesMaster1.xml" /></Relationships>
</file>

<file path=ppt/notesSlides/_rels/notesSlide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0.xml" /><Relationship Id="rId2" Type="http://schemas.openxmlformats.org/officeDocument/2006/relationships/notesMaster" Target="../notesMasters/notesMaster1.xml" /></Relationships>
</file>

<file path=ppt/notesSlides/_rels/notesSlide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2.xml" /><Relationship Id="rId2" Type="http://schemas.openxmlformats.org/officeDocument/2006/relationships/notesMaster" Target="../notesMasters/notesMaster1.xml" /></Relationships>
</file>

<file path=ppt/notesSlides/_rels/notesSlide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/Relationships>
</file>

<file path=ppt/notesSlides/_rels/notesSlide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4.xml" /><Relationship Id="rId2" Type="http://schemas.openxmlformats.org/officeDocument/2006/relationships/notesMaster" Target="../notesMasters/notesMaster1.xml" /></Relationships>
</file>

<file path=ppt/notesSlides/_rels/notesSlide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5.xml" /><Relationship Id="rId2" Type="http://schemas.openxmlformats.org/officeDocument/2006/relationships/notesMaster" Target="../notesMasters/notesMaster1.xml" /></Relationships>
</file>

<file path=ppt/notesSlides/_rels/notesSlide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6.xml" /><Relationship Id="rId2" Type="http://schemas.openxmlformats.org/officeDocument/2006/relationships/notesMaster" Target="../notesMasters/notesMaster1.xml" /></Relationships>
</file>

<file path=ppt/notesSlides/_rels/notesSlide1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7.xml" /><Relationship Id="rId2" Type="http://schemas.openxmlformats.org/officeDocument/2006/relationships/notesMaster" Target="../notesMasters/notesMaster1.xml" /></Relationships>
</file>

<file path=ppt/notesSlides/_rels/notesSlide1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8.xml" /><Relationship Id="rId2" Type="http://schemas.openxmlformats.org/officeDocument/2006/relationships/notesMaster" Target="../notesMasters/notesMaster1.xml" /></Relationships>
</file>

<file path=ppt/notesSlides/_rels/notesSlide1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9.xml" /><Relationship Id="rId2" Type="http://schemas.openxmlformats.org/officeDocument/2006/relationships/notesMaster" Target="../notesMasters/notesMaster1.xml" /></Relationships>
</file>

<file path=ppt/notesSlides/_rels/notesSlide1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0.xml" /><Relationship Id="rId2" Type="http://schemas.openxmlformats.org/officeDocument/2006/relationships/notesMaster" Target="../notesMasters/notesMaster1.xml" /></Relationships>
</file>

<file path=ppt/notesSlides/_rels/notesSlide1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1.xml" /><Relationship Id="rId2" Type="http://schemas.openxmlformats.org/officeDocument/2006/relationships/notesMaster" Target="../notesMasters/notesMaster1.xml" /></Relationships>
</file>

<file path=ppt/notesSlides/_rels/notesSlide1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8.xml" /><Relationship Id="rId2" Type="http://schemas.openxmlformats.org/officeDocument/2006/relationships/notesMaster" Target="../notesMasters/notesMaster1.xml" /></Relationships>
</file>

<file path=ppt/notesSlides/_rels/notesSlide1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9.xml" /><Relationship Id="rId2" Type="http://schemas.openxmlformats.org/officeDocument/2006/relationships/notesMaster" Target="../notesMasters/notesMaster1.xml" /></Relationships>
</file>

<file path=ppt/notesSlides/_rels/notesSlide17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0.xml" /><Relationship Id="rId2" Type="http://schemas.openxmlformats.org/officeDocument/2006/relationships/notesMaster" Target="../notesMasters/notesMaster1.xml" /></Relationships>
</file>

<file path=ppt/notesSlides/_rels/notesSlide18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1.xml" /><Relationship Id="rId2" Type="http://schemas.openxmlformats.org/officeDocument/2006/relationships/notesMaster" Target="../notesMasters/notesMaster1.xml" /></Relationships>
</file>

<file path=ppt/notesSlides/_rels/notesSlide19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2.xml" /><Relationship Id="rId2" Type="http://schemas.openxmlformats.org/officeDocument/2006/relationships/notesMaster" Target="../notesMasters/notesMaster1.xml" /></Relationships>
</file>

<file path=ppt/notesSlides/_rels/notesSlide20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3.xml" /><Relationship Id="rId2" Type="http://schemas.openxmlformats.org/officeDocument/2006/relationships/notesMaster" Target="../notesMasters/notesMaster1.xml" /></Relationships>
</file>

<file path=ppt/notesSlides/_rels/notesSlide2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4.xml" /><Relationship Id="rId2" Type="http://schemas.openxmlformats.org/officeDocument/2006/relationships/notesMaster" Target="../notesMasters/notesMaster1.xml" /></Relationships>
</file>

<file path=ppt/notesSlides/_rels/notesSlide2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7.xml" /><Relationship Id="rId2" Type="http://schemas.openxmlformats.org/officeDocument/2006/relationships/notesMaster" Target="../notesMasters/notesMaster1.xml" /></Relationships>
</file>

<file path=ppt/notesSlides/_rels/notesSlide23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8.xml" /><Relationship Id="rId2" Type="http://schemas.openxmlformats.org/officeDocument/2006/relationships/notesMaster" Target="../notesMasters/notesMaster1.xml" /></Relationships>
</file>

<file path=ppt/notesSlides/_rels/notesSlide24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39.xml" /><Relationship Id="rId2" Type="http://schemas.openxmlformats.org/officeDocument/2006/relationships/notesMaster" Target="../notesMasters/notesMaster1.xml" /></Relationships>
</file>

<file path=ppt/notesSlides/_rels/notesSlide25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0.xml" /><Relationship Id="rId2" Type="http://schemas.openxmlformats.org/officeDocument/2006/relationships/notesMaster" Target="../notesMasters/notesMaster1.xml" /></Relationships>
</file>

<file path=ppt/notesSlides/_rels/notesSlide26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1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10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12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13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14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15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16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17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18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19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20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28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29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30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31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32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33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34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37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38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39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40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849F42C-2DAE-424C-A4B8-3140182C3E9F}" type="slidenum">
              <a:rPr lang="zh-CN" altLang="en-US" smtClean="0"/>
              <a:t>41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.xml" /><Relationship Id="rId2" Type="http://schemas.openxmlformats.org/officeDocument/2006/relationships/tags" Target="../tags/tag7.xml" /><Relationship Id="rId3" Type="http://schemas.openxmlformats.org/officeDocument/2006/relationships/tags" Target="../tags/tag8.xml" /><Relationship Id="rId4" Type="http://schemas.openxmlformats.org/officeDocument/2006/relationships/tags" Target="../tags/tag9.xml" /><Relationship Id="rId5" Type="http://schemas.openxmlformats.org/officeDocument/2006/relationships/tags" Target="../tags/tag10.xml" /><Relationship Id="rId6" Type="http://schemas.openxmlformats.org/officeDocument/2006/relationships/image" Target="../media/image1.jpeg" /><Relationship Id="rId7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.xml" /><Relationship Id="rId2" Type="http://schemas.openxmlformats.org/officeDocument/2006/relationships/tags" Target="../tags/tag12.xml" /><Relationship Id="rId3" Type="http://schemas.openxmlformats.org/officeDocument/2006/relationships/tags" Target="../tags/tag13.xml" /><Relationship Id="rId4" Type="http://schemas.openxmlformats.org/officeDocument/2006/relationships/tags" Target="../tags/tag14.xml" /><Relationship Id="rId5" Type="http://schemas.openxmlformats.org/officeDocument/2006/relationships/tags" Target="../tags/tag15.xml" /><Relationship Id="rId6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.xml" /><Relationship Id="rId2" Type="http://schemas.openxmlformats.org/officeDocument/2006/relationships/tags" Target="../tags/tag17.xml" /><Relationship Id="rId3" Type="http://schemas.openxmlformats.org/officeDocument/2006/relationships/tags" Target="../tags/tag18.xml" /><Relationship Id="rId4" Type="http://schemas.openxmlformats.org/officeDocument/2006/relationships/tags" Target="../tags/tag19.xml" /><Relationship Id="rId5" Type="http://schemas.openxmlformats.org/officeDocument/2006/relationships/tags" Target="../tags/tag20.xml" /><Relationship Id="rId6" Type="http://schemas.openxmlformats.org/officeDocument/2006/relationships/tags" Target="../tags/tag21.xml" /><Relationship Id="rId7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2.xml" /><Relationship Id="rId2" Type="http://schemas.openxmlformats.org/officeDocument/2006/relationships/tags" Target="../tags/tag23.xml" /><Relationship Id="rId3" Type="http://schemas.openxmlformats.org/officeDocument/2006/relationships/tags" Target="../tags/tag24.xml" /><Relationship Id="rId4" Type="http://schemas.openxmlformats.org/officeDocument/2006/relationships/tags" Target="../tags/tag25.xml" /><Relationship Id="rId5" Type="http://schemas.openxmlformats.org/officeDocument/2006/relationships/tags" Target="../tags/tag26.xml" /><Relationship Id="rId6" Type="http://schemas.openxmlformats.org/officeDocument/2006/relationships/tags" Target="../tags/tag27.xml" /><Relationship Id="rId7" Type="http://schemas.openxmlformats.org/officeDocument/2006/relationships/tags" Target="../tags/tag28.xml" /><Relationship Id="rId8" Type="http://schemas.openxmlformats.org/officeDocument/2006/relationships/tags" Target="../tags/tag29.xml" /><Relationship Id="rId9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0.xml" /><Relationship Id="rId2" Type="http://schemas.openxmlformats.org/officeDocument/2006/relationships/tags" Target="../tags/tag31.xml" /><Relationship Id="rId3" Type="http://schemas.openxmlformats.org/officeDocument/2006/relationships/tags" Target="../tags/tag32.xml" /><Relationship Id="rId4" Type="http://schemas.openxmlformats.org/officeDocument/2006/relationships/tags" Target="../tags/tag33.xml" /><Relationship Id="rId5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4.xml" /><Relationship Id="rId2" Type="http://schemas.openxmlformats.org/officeDocument/2006/relationships/tags" Target="../tags/tag35.xml" /><Relationship Id="rId3" Type="http://schemas.openxmlformats.org/officeDocument/2006/relationships/tags" Target="../tags/tag36.xml" /><Relationship Id="rId4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7.xml" /><Relationship Id="rId2" Type="http://schemas.openxmlformats.org/officeDocument/2006/relationships/tags" Target="../tags/tag38.xml" /><Relationship Id="rId3" Type="http://schemas.openxmlformats.org/officeDocument/2006/relationships/tags" Target="../tags/tag39.xml" /><Relationship Id="rId4" Type="http://schemas.openxmlformats.org/officeDocument/2006/relationships/tags" Target="../tags/tag40.xml" /><Relationship Id="rId5" Type="http://schemas.openxmlformats.org/officeDocument/2006/relationships/tags" Target="../tags/tag41.xml" /><Relationship Id="rId6" Type="http://schemas.openxmlformats.org/officeDocument/2006/relationships/tags" Target="../tags/tag42.xml" /><Relationship Id="rId7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3.xml" /><Relationship Id="rId2" Type="http://schemas.openxmlformats.org/officeDocument/2006/relationships/tags" Target="../tags/tag44.xml" /><Relationship Id="rId3" Type="http://schemas.openxmlformats.org/officeDocument/2006/relationships/tags" Target="../tags/tag45.xml" /><Relationship Id="rId4" Type="http://schemas.openxmlformats.org/officeDocument/2006/relationships/tags" Target="../tags/tag46.xml" /><Relationship Id="rId5" Type="http://schemas.openxmlformats.org/officeDocument/2006/relationships/tags" Target="../tags/tag47.xml" /><Relationship Id="rId6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8.xml" /><Relationship Id="rId2" Type="http://schemas.openxmlformats.org/officeDocument/2006/relationships/tags" Target="../tags/tag49.xml" /><Relationship Id="rId3" Type="http://schemas.openxmlformats.org/officeDocument/2006/relationships/tags" Target="../tags/tag50.xml" /><Relationship Id="rId4" Type="http://schemas.openxmlformats.org/officeDocument/2006/relationships/tags" Target="../tags/tag51.xml" /><Relationship Id="rId5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2.xml" /><Relationship Id="rId2" Type="http://schemas.openxmlformats.org/officeDocument/2006/relationships/tags" Target="../tags/tag53.xml" /><Relationship Id="rId3" Type="http://schemas.openxmlformats.org/officeDocument/2006/relationships/tags" Target="../tags/tag54.xml" /><Relationship Id="rId4" Type="http://schemas.openxmlformats.org/officeDocument/2006/relationships/tags" Target="../tags/tag55.xml" /><Relationship Id="rId5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6.xml" /><Relationship Id="rId2" Type="http://schemas.openxmlformats.org/officeDocument/2006/relationships/tags" Target="../tags/tag57.xml" /><Relationship Id="rId3" Type="http://schemas.openxmlformats.org/officeDocument/2006/relationships/tags" Target="../tags/tag58.xml" /><Relationship Id="rId4" Type="http://schemas.openxmlformats.org/officeDocument/2006/relationships/image" Target="../media/image1.jpeg" /><Relationship Id="rId5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4.xml" /></Relationships>
</file>

<file path=ppt/slideLayouts/_rels/slideLayout4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4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5.xml" /></Relationships>
</file>

<file path=ppt/slideLayouts/_rels/slideLayout5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5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6.xml" /></Relationships>
</file>

<file path=ppt/slideLayouts/_rels/slideLayout6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6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6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6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6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6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7.xml" /></Relationships>
</file>

<file path=ppt/slideLayouts/_rels/slideLayout7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7.xml" /><Relationship Id="rId2" Type="http://schemas.openxmlformats.org/officeDocument/2006/relationships/tags" Target="../tags/tag78.xml" /><Relationship Id="rId3" Type="http://schemas.openxmlformats.org/officeDocument/2006/relationships/tags" Target="../tags/tag79.xml" /><Relationship Id="rId4" Type="http://schemas.openxmlformats.org/officeDocument/2006/relationships/tags" Target="../tags/tag80.xml" /><Relationship Id="rId5" Type="http://schemas.openxmlformats.org/officeDocument/2006/relationships/tags" Target="../tags/tag81.xml" /><Relationship Id="rId6" Type="http://schemas.openxmlformats.org/officeDocument/2006/relationships/slideMaster" Target="../slideMasters/slideMaster8.xml" /></Relationships>
</file>

<file path=ppt/slideLayouts/_rels/slideLayout7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2.xml" /><Relationship Id="rId2" Type="http://schemas.openxmlformats.org/officeDocument/2006/relationships/tags" Target="../tags/tag83.xml" /><Relationship Id="rId3" Type="http://schemas.openxmlformats.org/officeDocument/2006/relationships/tags" Target="../tags/tag84.xml" /><Relationship Id="rId4" Type="http://schemas.openxmlformats.org/officeDocument/2006/relationships/tags" Target="../tags/tag85.xml" /><Relationship Id="rId5" Type="http://schemas.openxmlformats.org/officeDocument/2006/relationships/tags" Target="../tags/tag86.xml" /><Relationship Id="rId6" Type="http://schemas.openxmlformats.org/officeDocument/2006/relationships/slideMaster" Target="../slideMasters/slideMaster8.xml" /></Relationships>
</file>

<file path=ppt/slideLayouts/_rels/slideLayout7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7.xml" /><Relationship Id="rId2" Type="http://schemas.openxmlformats.org/officeDocument/2006/relationships/tags" Target="../tags/tag88.xml" /><Relationship Id="rId3" Type="http://schemas.openxmlformats.org/officeDocument/2006/relationships/tags" Target="../tags/tag89.xml" /><Relationship Id="rId4" Type="http://schemas.openxmlformats.org/officeDocument/2006/relationships/tags" Target="../tags/tag90.xml" /><Relationship Id="rId5" Type="http://schemas.openxmlformats.org/officeDocument/2006/relationships/tags" Target="../tags/tag91.xml" /><Relationship Id="rId6" Type="http://schemas.openxmlformats.org/officeDocument/2006/relationships/slideMaster" Target="../slideMasters/slideMaster8.xml" /></Relationships>
</file>

<file path=ppt/slideLayouts/_rels/slideLayout7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2.xml" /><Relationship Id="rId2" Type="http://schemas.openxmlformats.org/officeDocument/2006/relationships/tags" Target="../tags/tag93.xml" /><Relationship Id="rId3" Type="http://schemas.openxmlformats.org/officeDocument/2006/relationships/tags" Target="../tags/tag94.xml" /><Relationship Id="rId4" Type="http://schemas.openxmlformats.org/officeDocument/2006/relationships/tags" Target="../tags/tag95.xml" /><Relationship Id="rId5" Type="http://schemas.openxmlformats.org/officeDocument/2006/relationships/tags" Target="../tags/tag96.xml" /><Relationship Id="rId6" Type="http://schemas.openxmlformats.org/officeDocument/2006/relationships/tags" Target="../tags/tag97.xml" /><Relationship Id="rId7" Type="http://schemas.openxmlformats.org/officeDocument/2006/relationships/slideMaster" Target="../slideMasters/slideMaster8.xml" /></Relationships>
</file>

<file path=ppt/slideLayouts/_rels/slideLayout7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8.xml" /><Relationship Id="rId2" Type="http://schemas.openxmlformats.org/officeDocument/2006/relationships/tags" Target="../tags/tag99.xml" /><Relationship Id="rId3" Type="http://schemas.openxmlformats.org/officeDocument/2006/relationships/tags" Target="../tags/tag100.xml" /><Relationship Id="rId4" Type="http://schemas.openxmlformats.org/officeDocument/2006/relationships/tags" Target="../tags/tag101.xml" /><Relationship Id="rId5" Type="http://schemas.openxmlformats.org/officeDocument/2006/relationships/tags" Target="../tags/tag102.xml" /><Relationship Id="rId6" Type="http://schemas.openxmlformats.org/officeDocument/2006/relationships/tags" Target="../tags/tag103.xml" /><Relationship Id="rId7" Type="http://schemas.openxmlformats.org/officeDocument/2006/relationships/tags" Target="../tags/tag104.xml" /><Relationship Id="rId8" Type="http://schemas.openxmlformats.org/officeDocument/2006/relationships/tags" Target="../tags/tag105.xml" /><Relationship Id="rId9" Type="http://schemas.openxmlformats.org/officeDocument/2006/relationships/slideMaster" Target="../slideMasters/slideMaster8.xml" /></Relationships>
</file>

<file path=ppt/slideLayouts/_rels/slideLayout8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6.xml" /><Relationship Id="rId2" Type="http://schemas.openxmlformats.org/officeDocument/2006/relationships/tags" Target="../tags/tag107.xml" /><Relationship Id="rId3" Type="http://schemas.openxmlformats.org/officeDocument/2006/relationships/tags" Target="../tags/tag108.xml" /><Relationship Id="rId4" Type="http://schemas.openxmlformats.org/officeDocument/2006/relationships/tags" Target="../tags/tag109.xml" /><Relationship Id="rId5" Type="http://schemas.openxmlformats.org/officeDocument/2006/relationships/slideMaster" Target="../slideMasters/slideMaster8.xml" /></Relationships>
</file>

<file path=ppt/slideLayouts/_rels/slideLayout8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0.xml" /><Relationship Id="rId2" Type="http://schemas.openxmlformats.org/officeDocument/2006/relationships/tags" Target="../tags/tag111.xml" /><Relationship Id="rId3" Type="http://schemas.openxmlformats.org/officeDocument/2006/relationships/tags" Target="../tags/tag112.xml" /><Relationship Id="rId4" Type="http://schemas.openxmlformats.org/officeDocument/2006/relationships/slideMaster" Target="../slideMasters/slideMaster8.xml" /></Relationships>
</file>

<file path=ppt/slideLayouts/_rels/slideLayout8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3.xml" /><Relationship Id="rId2" Type="http://schemas.openxmlformats.org/officeDocument/2006/relationships/tags" Target="../tags/tag114.xml" /><Relationship Id="rId3" Type="http://schemas.openxmlformats.org/officeDocument/2006/relationships/tags" Target="../tags/tag115.xml" /><Relationship Id="rId4" Type="http://schemas.openxmlformats.org/officeDocument/2006/relationships/tags" Target="../tags/tag116.xml" /><Relationship Id="rId5" Type="http://schemas.openxmlformats.org/officeDocument/2006/relationships/tags" Target="../tags/tag117.xml" /><Relationship Id="rId6" Type="http://schemas.openxmlformats.org/officeDocument/2006/relationships/tags" Target="../tags/tag118.xml" /><Relationship Id="rId7" Type="http://schemas.openxmlformats.org/officeDocument/2006/relationships/slideMaster" Target="../slideMasters/slideMaster8.xml" /></Relationships>
</file>

<file path=ppt/slideLayouts/_rels/slideLayout8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9.xml" /><Relationship Id="rId2" Type="http://schemas.openxmlformats.org/officeDocument/2006/relationships/tags" Target="../tags/tag120.xml" /><Relationship Id="rId3" Type="http://schemas.openxmlformats.org/officeDocument/2006/relationships/tags" Target="../tags/tag121.xml" /><Relationship Id="rId4" Type="http://schemas.openxmlformats.org/officeDocument/2006/relationships/tags" Target="../tags/tag122.xml" /><Relationship Id="rId5" Type="http://schemas.openxmlformats.org/officeDocument/2006/relationships/tags" Target="../tags/tag123.xml" /><Relationship Id="rId6" Type="http://schemas.openxmlformats.org/officeDocument/2006/relationships/slideMaster" Target="../slideMasters/slideMaster8.xml" /></Relationships>
</file>

<file path=ppt/slideLayouts/_rels/slideLayout8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24.xml" /><Relationship Id="rId2" Type="http://schemas.openxmlformats.org/officeDocument/2006/relationships/tags" Target="../tags/tag125.xml" /><Relationship Id="rId3" Type="http://schemas.openxmlformats.org/officeDocument/2006/relationships/tags" Target="../tags/tag126.xml" /><Relationship Id="rId4" Type="http://schemas.openxmlformats.org/officeDocument/2006/relationships/tags" Target="../tags/tag127.xml" /><Relationship Id="rId5" Type="http://schemas.openxmlformats.org/officeDocument/2006/relationships/slideMaster" Target="../slideMasters/slideMaster8.xml" /></Relationships>
</file>

<file path=ppt/slideLayouts/_rels/slideLayout8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28.xml" /><Relationship Id="rId2" Type="http://schemas.openxmlformats.org/officeDocument/2006/relationships/tags" Target="../tags/tag129.xml" /><Relationship Id="rId3" Type="http://schemas.openxmlformats.org/officeDocument/2006/relationships/tags" Target="../tags/tag130.xml" /><Relationship Id="rId4" Type="http://schemas.openxmlformats.org/officeDocument/2006/relationships/tags" Target="../tags/tag131.xml" /><Relationship Id="rId5" Type="http://schemas.openxmlformats.org/officeDocument/2006/relationships/tags" Target="../tags/tag132.xml" /><Relationship Id="rId6" Type="http://schemas.openxmlformats.org/officeDocument/2006/relationships/slideMaster" Target="../slideMasters/slideMaster8.xml" /></Relationships>
</file>

<file path=ppt/slideLayouts/_rels/slideLayout8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8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8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8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9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9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9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9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9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9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9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_rels/slideLayout9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9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  <a:endParaRPr lang="zh-CN" alt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  <a:p>
            <a:pPr lvl="4"/>
            <a:r>
              <a:rPr>
                <a:sym typeface="+mn-ea"/>
              </a:rPr>
              <a:t>第五级</a:t>
            </a:r>
            <a:endParaRPr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2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1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400" b="1" i="0" u="none" strike="noStrike" kern="1200" cap="none" spc="200" normalizeH="0" baseline="0" noProof="1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2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/>
            </a:fld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200" y="0"/>
            <a:ext cx="12293600" cy="6858000"/>
          </a:xfrm>
          <a:prstGeom prst="rect">
            <a:avLst/>
          </a:prstGeom>
        </p:spPr>
      </p:pic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编辑标题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编辑文本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3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3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3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3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3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编辑标题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编辑文本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4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4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4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4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4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4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4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4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4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4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编辑标题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编辑文本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5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5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5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5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5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5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5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5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5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5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/>
              <a:t>编辑标题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/>
              <a:t>编辑文本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6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6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6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</p:spTree>
  </p:cSld>
  <p:clrMapOvr>
    <a:masterClrMapping/>
  </p:clrMapOvr>
  <p:transition>
    <p:random/>
  </p:transition>
  <p:timing/>
</p:sldLayout>
</file>

<file path=ppt/slideLayouts/slideLayout6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>
    <p:random/>
  </p:transition>
  <p:timing/>
</p:sldLayout>
</file>

<file path=ppt/slideLayouts/slideLayout6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39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/>
  <p:timing/>
</p:sldLayout>
</file>

<file path=ppt/slideLayouts/slideLayout6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825625"/>
            <a:ext cx="51562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7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40318" y="1681163"/>
            <a:ext cx="5158316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40318" y="2505075"/>
            <a:ext cx="5158316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71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71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/>
  <p:timing/>
</p:sldLayout>
</file>

<file path=ppt/slideLayouts/slideLayout7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40318" y="457200"/>
            <a:ext cx="393276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717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40318" y="2057400"/>
            <a:ext cx="393276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</p:spTree>
  </p:cSld>
  <p:clrMapOvr>
    <a:masterClrMapping/>
  </p:clrMapOvr>
  <p:transition/>
  <p:timing/>
</p:sldLayout>
</file>

<file path=ppt/slideLayouts/slideLayout7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6835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1"/>
            </p:custDataLst>
          </p:nvPr>
        </p:nvSpPr>
        <p:spPr>
          <a:xfrm>
            <a:off x="1198800" y="914400"/>
            <a:ext cx="9799200" cy="2570400"/>
          </a:xfrm>
        </p:spPr>
        <p:txBody>
          <a:bodyPr lIns="90000" tIns="46800" rIns="90000" bIns="46800" anchor="b" anchorCtr="0">
            <a:normAutofit/>
          </a:bodyPr>
          <a:lstStyle>
            <a:lvl1pPr algn="ctr">
              <a:defRPr sz="6000" b="1" i="0" spc="30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2"/>
            </p:custDataLst>
          </p:nvPr>
        </p:nvSpPr>
        <p:spPr>
          <a:xfrm>
            <a:off x="1198800" y="3560400"/>
            <a:ext cx="9799200" cy="1472400"/>
          </a:xfrm>
        </p:spPr>
        <p:txBody>
          <a:bodyPr lIns="90000" tIns="46800" rIns="90000" bIns="46800">
            <a:normAutofit/>
          </a:bodyPr>
          <a:lstStyle>
            <a:lvl1pPr marL="0" indent="0" algn="ctr" eaLnBrk="1" fontAlgn="auto" latinLnBrk="0" hangingPunct="1">
              <a:lnSpc>
                <a:spcPct val="110000"/>
              </a:lnSpc>
              <a:buNone/>
              <a:defRPr sz="2400" u="none" strike="noStrike" kern="1200" cap="none" spc="200" normalizeH="0" baseline="0">
                <a:solidFill>
                  <a:schemeClr val="tx1">
                    <a:lumMod val="65000"/>
                    <a:lumOff val="35000"/>
                  </a:schemeClr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单击此处编辑副标题</a:t>
            </a:r>
            <a:endParaRPr lang="zh-CN" altLang="en-US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7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608400" y="1490400"/>
            <a:ext cx="10969200" cy="47592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marR="0" lvl="1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914400" marR="0" lvl="2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371600" marR="0" lvl="3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1828800" marR="0" lvl="4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7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1"/>
            </p:custDataLst>
          </p:nvPr>
        </p:nvSpPr>
        <p:spPr>
          <a:xfrm>
            <a:off x="1990800" y="3848400"/>
            <a:ext cx="7768800" cy="766800"/>
          </a:xfrm>
        </p:spPr>
        <p:txBody>
          <a:bodyPr lIns="90000" tIns="46800" rIns="90000" bIns="46800" anchor="b" anchorCtr="0">
            <a:normAutofit/>
          </a:bodyPr>
          <a:lstStyle>
            <a:lvl1pPr>
              <a:defRPr sz="4400" b="1" i="0" u="none" strike="noStrike" kern="1200" cap="none" spc="300" normalizeH="0" baseline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</a:defRPr>
            </a:lvl1pPr>
          </a:lstStyle>
          <a:p>
            <a:r>
              <a:rPr lang="zh-CN" altLang="en-US"/>
              <a:t>单击此处编辑标题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1990800" y="4615200"/>
            <a:ext cx="7768800" cy="867600"/>
          </a:xfrm>
        </p:spPr>
        <p:txBody>
          <a:bodyPr lIns="90000" tIns="46800" rIns="90000" bIns="46800">
            <a:normAutofit/>
          </a:bodyPr>
          <a:lstStyle>
            <a:lvl1pPr marL="0" indent="0" eaLnBrk="1" fontAlgn="auto" latinLnBrk="0" hangingPunct="1">
              <a:lnSpc>
                <a:spcPct val="130000"/>
              </a:lnSpc>
              <a:buNone/>
              <a:defRPr kumimoji="0" lang="zh-CN" altLang="en-US" sz="18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7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2"/>
            </p:custDataLst>
          </p:nvPr>
        </p:nvSpPr>
        <p:spPr>
          <a:xfrm>
            <a:off x="608400" y="1501200"/>
            <a:ext cx="5176800" cy="4748400"/>
          </a:xfrm>
        </p:spPr>
        <p:txBody>
          <a:bodyPr vert="horz" lIns="90000" tIns="46800" rIns="90000" bIns="4680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411600" y="1501200"/>
            <a:ext cx="5176800" cy="4748400"/>
          </a:xfrm>
        </p:spPr>
        <p:txBody>
          <a:bodyPr lIns="90000" tIns="46800" rIns="90000" bIns="46800">
            <a:normAutofit/>
          </a:bodyPr>
          <a:lstStyle>
            <a:lvl1pPr marL="228600" indent="-228600">
              <a:lnSpc>
                <a:spcPct val="130000"/>
              </a:lnSpc>
              <a:buFont typeface="Wingdings" panose="05000000000000000000" pitchFamily="2" charset="2"/>
              <a:buChar char="l"/>
              <a:defRPr sz="1600" spc="15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685800" indent="-228600">
              <a:lnSpc>
                <a:spcPct val="130000"/>
              </a:lnSpc>
              <a:buFont typeface="Wingdings" panose="05000000000000000000" pitchFamily="2" charset="2"/>
              <a:buChar char="l"/>
              <a:defRPr sz="1600" spc="15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lnSpc>
                <a:spcPct val="130000"/>
              </a:lnSpc>
              <a:buFont typeface="Wingdings" panose="05000000000000000000" pitchFamily="2" charset="2"/>
              <a:buChar char="l"/>
              <a:defRPr sz="1600" spc="15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lnSpc>
                <a:spcPct val="130000"/>
              </a:lnSpc>
              <a:buFont typeface="Wingdings" panose="05000000000000000000" pitchFamily="2" charset="2"/>
              <a:buChar char="l"/>
              <a:defRPr sz="1600" spc="15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>
              <a:lnSpc>
                <a:spcPct val="130000"/>
              </a:lnSpc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7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2"/>
            </p:custDataLst>
          </p:nvPr>
        </p:nvSpPr>
        <p:spPr>
          <a:xfrm>
            <a:off x="608400" y="1429200"/>
            <a:ext cx="5342400" cy="381600"/>
          </a:xfrm>
        </p:spPr>
        <p:txBody>
          <a:bodyPr lIns="101600" tIns="38100" rIns="76200" bIns="38100" anchor="t" anchorCtr="0">
            <a:norm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sz="2000" b="1" u="none" strike="noStrike" kern="1200" cap="none" spc="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3"/>
            </p:custDataLst>
          </p:nvPr>
        </p:nvSpPr>
        <p:spPr>
          <a:xfrm>
            <a:off x="60840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4"/>
            </p:custDataLst>
          </p:nvPr>
        </p:nvSpPr>
        <p:spPr>
          <a:xfrm>
            <a:off x="6235750" y="1421729"/>
            <a:ext cx="5342400" cy="381600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5"/>
            </p:custDataLst>
          </p:nvPr>
        </p:nvSpPr>
        <p:spPr>
          <a:xfrm>
            <a:off x="6235750" y="1854000"/>
            <a:ext cx="5342400" cy="43956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  <a:p>
            <a:pPr lvl="1"/>
            <a:r>
              <a:rPr>
                <a:sym typeface="+mn-ea"/>
              </a:rPr>
              <a:t>第二级</a:t>
            </a:r>
            <a:endParaRPr>
              <a:sym typeface="+mn-ea"/>
            </a:endParaRPr>
          </a:p>
          <a:p>
            <a:pPr lvl="2"/>
            <a:r>
              <a:rPr>
                <a:sym typeface="+mn-ea"/>
              </a:rPr>
              <a:t>第三级</a:t>
            </a:r>
            <a:endParaRPr>
              <a:sym typeface="+mn-ea"/>
            </a:endParaRPr>
          </a:p>
          <a:p>
            <a:pPr lvl="3"/>
            <a:r>
              <a:rPr>
                <a:sym typeface="+mn-ea"/>
              </a:rPr>
              <a:t>第四级</a:t>
            </a:r>
            <a:endParaRPr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8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08400" y="608400"/>
            <a:ext cx="10969200" cy="705600"/>
          </a:xfrm>
        </p:spPr>
        <p:txBody>
          <a:bodyPr vert="horz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36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8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8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1"/>
            </p:custDataLst>
          </p:nvPr>
        </p:nvSpPr>
        <p:spPr>
          <a:xfrm>
            <a:off x="608400" y="1555200"/>
            <a:ext cx="51264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0" normalizeH="0" baseline="0" noProof="1">
                <a:solidFill>
                  <a:schemeClr val="tx1">
                    <a:lumMod val="65000"/>
                    <a:lumOff val="3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  <p:custDataLst>
              <p:tags r:id="rId2"/>
            </p:custDataLst>
          </p:nvPr>
        </p:nvSpPr>
        <p:spPr>
          <a:xfrm>
            <a:off x="6350400" y="1555200"/>
            <a:ext cx="5227200" cy="4608000"/>
          </a:xfrm>
        </p:spPr>
        <p:txBody>
          <a:bodyPr vert="horz" lIns="90000" tIns="46800" rIns="90000" bIns="46800" rtlCol="0">
            <a:normAutofit/>
          </a:bodyPr>
          <a:lstStyle>
            <a:lvl1pPr marL="0" marR="0" lvl="0" indent="0" algn="l" defTabSz="914400" rtl="0" eaLnBrk="1" fontAlgn="auto" latinLnBrk="0" hangingPunct="1">
              <a:lnSpc>
                <a:spcPct val="140000"/>
              </a:lnSpc>
              <a:spcBef>
                <a:spcPct val="0"/>
              </a:spcBef>
              <a:spcAft>
                <a:spcPts val="1000"/>
              </a:spcAft>
              <a:buFont typeface="Wingdings" panose="05000000000000000000" pitchFamily="2" charset="2"/>
              <a:buChar char="l"/>
              <a:defRPr kumimoji="0" lang="zh-CN" altLang="en-US" sz="1600" b="0" i="0" u="none" strike="noStrike" kern="1200" cap="none" spc="150" normalizeH="0" baseline="0" noProof="1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  <p:custDataLst>
              <p:tags r:id="rId1"/>
            </p:custDataLst>
          </p:nvPr>
        </p:nvSpPr>
        <p:spPr>
          <a:xfrm>
            <a:off x="10234800" y="914400"/>
            <a:ext cx="1044000" cy="5029200"/>
          </a:xfrm>
        </p:spPr>
        <p:txBody>
          <a:bodyPr vert="eaVert" lIns="90000" tIns="46800" rIns="90000" bIns="46800" rtlCol="0" anchor="ctr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ct val="0"/>
              </a:spcAft>
              <a:buNone/>
              <a:defRPr kumimoji="0" lang="zh-CN" altLang="en-US" sz="28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  <p:custDataLst>
              <p:tags r:id="rId2"/>
            </p:custDataLst>
          </p:nvPr>
        </p:nvSpPr>
        <p:spPr>
          <a:xfrm>
            <a:off x="914400" y="914400"/>
            <a:ext cx="9169200" cy="5029200"/>
          </a:xfrm>
        </p:spPr>
        <p:txBody>
          <a:bodyPr vert="eaVert" lIns="46800" tIns="46800" rIns="46800" bIns="46800"/>
          <a:lstStyle>
            <a:lvl1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 indent="0" eaLnBrk="1" fontAlgn="auto" latinLnBrk="0" hangingPunct="1">
              <a:lnSpc>
                <a:spcPct val="160000"/>
              </a:lnSpc>
              <a:spcAft>
                <a:spcPts val="1600"/>
              </a:spcAft>
              <a:buNone/>
              <a:defRPr spc="3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单击此处编辑文本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8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08400" y="774000"/>
            <a:ext cx="10972800" cy="5482800"/>
          </a:xfrm>
        </p:spPr>
        <p:txBody>
          <a:bodyPr/>
          <a:lstStyle>
            <a:lvl1pPr marL="2286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6858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11430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marL="16002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 marL="2057400" indent="-228600">
              <a:lnSpc>
                <a:spcPct val="130000"/>
              </a:lnSpc>
              <a:buFont typeface="Wingdings" panose="05000000000000000000" pitchFamily="2" charset="2"/>
              <a:buChar char="l"/>
              <a:defRPr spc="15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4"/>
            </p:custDataLst>
          </p:nvPr>
        </p:nvSpPr>
        <p:spPr>
          <a:xfrm>
            <a:off x="1198800" y="2484000"/>
            <a:ext cx="9799200" cy="1018800"/>
          </a:xfrm>
        </p:spPr>
        <p:txBody>
          <a:bodyPr vert="horz" lIns="90000" tIns="46800" rIns="90000" bIns="46800" rtlCol="0" anchor="t" anchorCtr="0">
            <a:norm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6000" b="1" i="0" u="none" strike="noStrike" kern="1200" cap="none" spc="300" normalizeH="0" baseline="0" noProof="1">
                <a:solidFill>
                  <a:schemeClr val="tx1">
                    <a:lumMod val="85000"/>
                    <a:lumOff val="15000"/>
                  </a:schemeClr>
                </a:solidFill>
                <a:effectLst/>
                <a:uFillTx/>
                <a:latin typeface="Arial" panose="020b0604020202020204" pitchFamily="34" charset="0"/>
                <a:ea typeface="微软雅黑" panose="020b0503020204020204" pitchFamily="34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5"/>
            </p:custDataLst>
          </p:nvPr>
        </p:nvSpPr>
        <p:spPr>
          <a:xfrm>
            <a:off x="1198800" y="3560400"/>
            <a:ext cx="9799200" cy="471600"/>
          </a:xfrm>
        </p:spPr>
        <p:txBody>
          <a:bodyPr lIns="90000" tIns="46800" rIns="90000" bIns="46800">
            <a:normAutofit/>
          </a:bodyPr>
          <a:lstStyle>
            <a:lvl1pPr marL="0" indent="0" algn="ctr">
              <a:lnSpc>
                <a:spcPct val="110000"/>
              </a:lnSpc>
              <a:buNone/>
              <a:defRPr sz="2400" spc="200" baseline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EFE702E-F99D-42BC-A90E-33C071066C1C}" type="slidenum">
              <a:rPr lang="zh-CN" altLang="zh-CN">
                <a:solidFill>
                  <a:srgbClr val="000000"/>
                </a:solidFill>
              </a:rPr>
              <a:t/>
            </a:fld>
            <a:endParaRPr lang="zh-CN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8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F66815-7481-4776-AD61-21FD329996F5}" type="slidenum">
              <a:rPr lang="zh-CN" altLang="zh-CN">
                <a:solidFill>
                  <a:srgbClr val="000000"/>
                </a:solidFill>
              </a:rPr>
              <a:t/>
            </a:fld>
            <a:endParaRPr lang="zh-CN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8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769F17-4244-4AC0-B693-0C87CB4C9925}" type="slidenum">
              <a:rPr lang="zh-CN" altLang="zh-CN">
                <a:solidFill>
                  <a:srgbClr val="000000"/>
                </a:solidFill>
              </a:rPr>
              <a:t/>
            </a:fld>
            <a:endParaRPr lang="zh-CN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8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312036A-71A4-4C99-ACD3-33C8B6FF2451}" type="slidenum">
              <a:rPr lang="zh-CN" altLang="zh-CN">
                <a:solidFill>
                  <a:srgbClr val="000000"/>
                </a:solidFill>
              </a:rPr>
              <a:t/>
            </a:fld>
            <a:endParaRPr lang="zh-CN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9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B61695-DA36-4FCD-89F5-686EDCBD9CCB}" type="slidenum">
              <a:rPr lang="zh-CN" altLang="zh-CN">
                <a:solidFill>
                  <a:srgbClr val="000000"/>
                </a:solidFill>
              </a:rPr>
              <a:t/>
            </a:fld>
            <a:endParaRPr lang="zh-CN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9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D3616E-5413-431B-9E51-1BE58E1E22BB}" type="slidenum">
              <a:rPr lang="zh-CN" altLang="zh-CN">
                <a:solidFill>
                  <a:srgbClr val="000000"/>
                </a:solidFill>
              </a:rPr>
              <a:t/>
            </a:fld>
            <a:endParaRPr lang="zh-CN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9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25F316-5321-4517-8D11-F3D9CA6E006B}" type="slidenum">
              <a:rPr lang="zh-CN" altLang="zh-CN">
                <a:solidFill>
                  <a:srgbClr val="000000"/>
                </a:solidFill>
              </a:rPr>
              <a:t/>
            </a:fld>
            <a:endParaRPr lang="zh-CN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9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F84DFE-FAAA-46BB-AE1F-398F61D137D2}" type="slidenum">
              <a:rPr lang="zh-CN" altLang="zh-CN">
                <a:solidFill>
                  <a:srgbClr val="000000"/>
                </a:solidFill>
              </a:rPr>
              <a:t/>
            </a:fld>
            <a:endParaRPr lang="zh-CN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9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E02374-B311-479B-8755-91063E5298E6}" type="slidenum">
              <a:rPr lang="zh-CN" altLang="zh-CN">
                <a:solidFill>
                  <a:srgbClr val="000000"/>
                </a:solidFill>
              </a:rPr>
              <a:t/>
            </a:fld>
            <a:endParaRPr lang="zh-CN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9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4DBD17-FE25-4DA3-8DEF-BC185832CF8D}" type="slidenum">
              <a:rPr lang="zh-CN" altLang="zh-CN">
                <a:solidFill>
                  <a:srgbClr val="000000"/>
                </a:solidFill>
              </a:rPr>
              <a:t/>
            </a:fld>
            <a:endParaRPr lang="zh-CN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9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0E8F4FE-7DA1-411D-A944-EADC8A7846AD}" type="slidenum">
              <a:rPr lang="zh-CN" altLang="zh-CN">
                <a:solidFill>
                  <a:srgbClr val="000000"/>
                </a:solidFill>
              </a:rPr>
              <a:t/>
            </a:fld>
            <a:endParaRPr lang="zh-CN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9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35360" y="44625"/>
            <a:ext cx="8448000" cy="79198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>
          <a:xfrm>
            <a:off x="436033" y="6477000"/>
            <a:ext cx="33528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zh-CN" altLang="en-US">
                <a:solidFill>
                  <a:srgbClr val="000000"/>
                </a:solidFill>
              </a:rPr>
              <a:t>wps.cn/moban</a:t>
            </a:r>
            <a:endParaRPr lang="zh-CN" altLang="en-US">
              <a:solidFill>
                <a:srgbClr val="000000"/>
              </a:solidFill>
            </a:endParaRPr>
          </a:p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1"/>
          </p:nvPr>
        </p:nvSpPr>
        <p:spPr>
          <a:xfrm>
            <a:off x="4368800" y="6477000"/>
            <a:ext cx="2844800" cy="304800"/>
          </a:xfrm>
        </p:spPr>
        <p:txBody>
          <a:bodyPr/>
          <a:lstStyle>
            <a:lvl1pPr>
              <a:defRPr/>
            </a:lvl1pPr>
          </a:lstStyle>
          <a:p>
            <a:fld id="{C911F757-3456-4F52-BBB8-C022E13ACB81}" type="slidenum">
              <a:rPr lang="ko-KR" altLang="en-US">
                <a:solidFill>
                  <a:srgbClr val="000000"/>
                </a:solidFill>
              </a:rPr>
              <a:t/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tags" Target="../tags/tag59.xml" /><Relationship Id="rId14" Type="http://schemas.openxmlformats.org/officeDocument/2006/relationships/tags" Target="../tags/tag60.xml" /><Relationship Id="rId15" Type="http://schemas.openxmlformats.org/officeDocument/2006/relationships/tags" Target="../tags/tag61.xml" /><Relationship Id="rId16" Type="http://schemas.openxmlformats.org/officeDocument/2006/relationships/tags" Target="../tags/tag62.xml" /><Relationship Id="rId17" Type="http://schemas.openxmlformats.org/officeDocument/2006/relationships/tags" Target="../tags/tag63.xml" /><Relationship Id="rId18" Type="http://schemas.openxmlformats.org/officeDocument/2006/relationships/tags" Target="../tags/tag64.xml" /><Relationship Id="rId19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3.xml" /><Relationship Id="rId10" Type="http://schemas.openxmlformats.org/officeDocument/2006/relationships/slideLayout" Target="../slideLayouts/slideLayout22.xml" /><Relationship Id="rId11" Type="http://schemas.openxmlformats.org/officeDocument/2006/relationships/slideLayout" Target="../slideLayouts/slideLayout23.xml" /><Relationship Id="rId12" Type="http://schemas.openxmlformats.org/officeDocument/2006/relationships/image" Target="../media/image2.jpeg" /><Relationship Id="rId13" Type="http://schemas.openxmlformats.org/officeDocument/2006/relationships/image" Target="../media/image3.png" /><Relationship Id="rId14" Type="http://schemas.openxmlformats.org/officeDocument/2006/relationships/theme" Target="../theme/theme2.xml" /><Relationship Id="rId2" Type="http://schemas.openxmlformats.org/officeDocument/2006/relationships/slideLayout" Target="../slideLayouts/slideLayout14.xml" /><Relationship Id="rId3" Type="http://schemas.openxmlformats.org/officeDocument/2006/relationships/slideLayout" Target="../slideLayouts/slideLayout15.xml" /><Relationship Id="rId4" Type="http://schemas.openxmlformats.org/officeDocument/2006/relationships/slideLayout" Target="../slideLayouts/slideLayout16.xml" /><Relationship Id="rId5" Type="http://schemas.openxmlformats.org/officeDocument/2006/relationships/slideLayout" Target="../slideLayouts/slideLayout17.xml" /><Relationship Id="rId6" Type="http://schemas.openxmlformats.org/officeDocument/2006/relationships/slideLayout" Target="../slideLayouts/slideLayout18.xml" /><Relationship Id="rId7" Type="http://schemas.openxmlformats.org/officeDocument/2006/relationships/slideLayout" Target="../slideLayouts/slideLayout19.xml" /><Relationship Id="rId8" Type="http://schemas.openxmlformats.org/officeDocument/2006/relationships/slideLayout" Target="../slideLayouts/slideLayout20.xml" /><Relationship Id="rId9" Type="http://schemas.openxmlformats.org/officeDocument/2006/relationships/slideLayout" Target="../slideLayouts/slideLayout21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4.xml" /><Relationship Id="rId10" Type="http://schemas.openxmlformats.org/officeDocument/2006/relationships/slideLayout" Target="../slideLayouts/slideLayout33.xml" /><Relationship Id="rId11" Type="http://schemas.openxmlformats.org/officeDocument/2006/relationships/tags" Target="../tags/tag65.xml" /><Relationship Id="rId12" Type="http://schemas.openxmlformats.org/officeDocument/2006/relationships/tags" Target="../tags/tag66.xml" /><Relationship Id="rId13" Type="http://schemas.openxmlformats.org/officeDocument/2006/relationships/tags" Target="../tags/tag67.xml" /><Relationship Id="rId14" Type="http://schemas.openxmlformats.org/officeDocument/2006/relationships/image" Target="../media/image4.png" /><Relationship Id="rId15" Type="http://schemas.microsoft.com/office/2007/relationships/hdphoto" Target="../media/image5.wdp" /><Relationship Id="rId16" Type="http://schemas.openxmlformats.org/officeDocument/2006/relationships/theme" Target="../theme/theme3.xml" /><Relationship Id="rId2" Type="http://schemas.openxmlformats.org/officeDocument/2006/relationships/slideLayout" Target="../slideLayouts/slideLayout25.xml" /><Relationship Id="rId3" Type="http://schemas.openxmlformats.org/officeDocument/2006/relationships/slideLayout" Target="../slideLayouts/slideLayout26.xml" /><Relationship Id="rId4" Type="http://schemas.openxmlformats.org/officeDocument/2006/relationships/slideLayout" Target="../slideLayouts/slideLayout27.xml" /><Relationship Id="rId5" Type="http://schemas.openxmlformats.org/officeDocument/2006/relationships/slideLayout" Target="../slideLayouts/slideLayout28.xml" /><Relationship Id="rId6" Type="http://schemas.openxmlformats.org/officeDocument/2006/relationships/slideLayout" Target="../slideLayouts/slideLayout29.xml" /><Relationship Id="rId7" Type="http://schemas.openxmlformats.org/officeDocument/2006/relationships/slideLayout" Target="../slideLayouts/slideLayout30.xml" /><Relationship Id="rId8" Type="http://schemas.openxmlformats.org/officeDocument/2006/relationships/slideLayout" Target="../slideLayouts/slideLayout31.xml" /><Relationship Id="rId9" Type="http://schemas.openxmlformats.org/officeDocument/2006/relationships/slideLayout" Target="../slideLayouts/slideLayout32.xml" /></Relationships>
</file>

<file path=ppt/slideMasters/_rels/slideMaster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34.xml" /><Relationship Id="rId10" Type="http://schemas.openxmlformats.org/officeDocument/2006/relationships/slideLayout" Target="../slideLayouts/slideLayout43.xml" /><Relationship Id="rId11" Type="http://schemas.openxmlformats.org/officeDocument/2006/relationships/tags" Target="../tags/tag68.xml" /><Relationship Id="rId12" Type="http://schemas.openxmlformats.org/officeDocument/2006/relationships/tags" Target="../tags/tag69.xml" /><Relationship Id="rId13" Type="http://schemas.openxmlformats.org/officeDocument/2006/relationships/tags" Target="../tags/tag70.xml" /><Relationship Id="rId14" Type="http://schemas.openxmlformats.org/officeDocument/2006/relationships/image" Target="../media/image4.png" /><Relationship Id="rId15" Type="http://schemas.microsoft.com/office/2007/relationships/hdphoto" Target="../media/image6.wdp" /><Relationship Id="rId16" Type="http://schemas.openxmlformats.org/officeDocument/2006/relationships/theme" Target="../theme/theme4.xml" /><Relationship Id="rId2" Type="http://schemas.openxmlformats.org/officeDocument/2006/relationships/slideLayout" Target="../slideLayouts/slideLayout35.xml" /><Relationship Id="rId3" Type="http://schemas.openxmlformats.org/officeDocument/2006/relationships/slideLayout" Target="../slideLayouts/slideLayout36.xml" /><Relationship Id="rId4" Type="http://schemas.openxmlformats.org/officeDocument/2006/relationships/slideLayout" Target="../slideLayouts/slideLayout37.xml" /><Relationship Id="rId5" Type="http://schemas.openxmlformats.org/officeDocument/2006/relationships/slideLayout" Target="../slideLayouts/slideLayout38.xml" /><Relationship Id="rId6" Type="http://schemas.openxmlformats.org/officeDocument/2006/relationships/slideLayout" Target="../slideLayouts/slideLayout39.xml" /><Relationship Id="rId7" Type="http://schemas.openxmlformats.org/officeDocument/2006/relationships/slideLayout" Target="../slideLayouts/slideLayout40.xml" /><Relationship Id="rId8" Type="http://schemas.openxmlformats.org/officeDocument/2006/relationships/slideLayout" Target="../slideLayouts/slideLayout41.xml" /><Relationship Id="rId9" Type="http://schemas.openxmlformats.org/officeDocument/2006/relationships/slideLayout" Target="../slideLayouts/slideLayout42.xml" /></Relationships>
</file>

<file path=ppt/slideMasters/_rels/slideMaster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4.xml" /><Relationship Id="rId10" Type="http://schemas.openxmlformats.org/officeDocument/2006/relationships/slideLayout" Target="../slideLayouts/slideLayout53.xml" /><Relationship Id="rId11" Type="http://schemas.openxmlformats.org/officeDocument/2006/relationships/tags" Target="../tags/tag71.xml" /><Relationship Id="rId12" Type="http://schemas.openxmlformats.org/officeDocument/2006/relationships/tags" Target="../tags/tag72.xml" /><Relationship Id="rId13" Type="http://schemas.openxmlformats.org/officeDocument/2006/relationships/tags" Target="../tags/tag73.xml" /><Relationship Id="rId14" Type="http://schemas.openxmlformats.org/officeDocument/2006/relationships/image" Target="../media/image4.png" /><Relationship Id="rId15" Type="http://schemas.microsoft.com/office/2007/relationships/hdphoto" Target="../media/image7.wdp" /><Relationship Id="rId16" Type="http://schemas.openxmlformats.org/officeDocument/2006/relationships/theme" Target="../theme/theme5.xml" /><Relationship Id="rId2" Type="http://schemas.openxmlformats.org/officeDocument/2006/relationships/slideLayout" Target="../slideLayouts/slideLayout45.xml" /><Relationship Id="rId3" Type="http://schemas.openxmlformats.org/officeDocument/2006/relationships/slideLayout" Target="../slideLayouts/slideLayout46.xml" /><Relationship Id="rId4" Type="http://schemas.openxmlformats.org/officeDocument/2006/relationships/slideLayout" Target="../slideLayouts/slideLayout47.xml" /><Relationship Id="rId5" Type="http://schemas.openxmlformats.org/officeDocument/2006/relationships/slideLayout" Target="../slideLayouts/slideLayout48.xml" /><Relationship Id="rId6" Type="http://schemas.openxmlformats.org/officeDocument/2006/relationships/slideLayout" Target="../slideLayouts/slideLayout49.xml" /><Relationship Id="rId7" Type="http://schemas.openxmlformats.org/officeDocument/2006/relationships/slideLayout" Target="../slideLayouts/slideLayout50.xml" /><Relationship Id="rId8" Type="http://schemas.openxmlformats.org/officeDocument/2006/relationships/slideLayout" Target="../slideLayouts/slideLayout51.xml" /><Relationship Id="rId9" Type="http://schemas.openxmlformats.org/officeDocument/2006/relationships/slideLayout" Target="../slideLayouts/slideLayout52.xml" /></Relationships>
</file>

<file path=ppt/slideMasters/_rels/slideMaster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54.xml" /><Relationship Id="rId10" Type="http://schemas.openxmlformats.org/officeDocument/2006/relationships/slideLayout" Target="../slideLayouts/slideLayout63.xml" /><Relationship Id="rId11" Type="http://schemas.openxmlformats.org/officeDocument/2006/relationships/tags" Target="../tags/tag74.xml" /><Relationship Id="rId12" Type="http://schemas.openxmlformats.org/officeDocument/2006/relationships/tags" Target="../tags/tag75.xml" /><Relationship Id="rId13" Type="http://schemas.openxmlformats.org/officeDocument/2006/relationships/tags" Target="../tags/tag76.xml" /><Relationship Id="rId14" Type="http://schemas.openxmlformats.org/officeDocument/2006/relationships/image" Target="../media/image4.png" /><Relationship Id="rId15" Type="http://schemas.microsoft.com/office/2007/relationships/hdphoto" Target="../media/image8.wdp" /><Relationship Id="rId16" Type="http://schemas.openxmlformats.org/officeDocument/2006/relationships/theme" Target="../theme/theme6.xml" /><Relationship Id="rId2" Type="http://schemas.openxmlformats.org/officeDocument/2006/relationships/slideLayout" Target="../slideLayouts/slideLayout55.xml" /><Relationship Id="rId3" Type="http://schemas.openxmlformats.org/officeDocument/2006/relationships/slideLayout" Target="../slideLayouts/slideLayout56.xml" /><Relationship Id="rId4" Type="http://schemas.openxmlformats.org/officeDocument/2006/relationships/slideLayout" Target="../slideLayouts/slideLayout57.xml" /><Relationship Id="rId5" Type="http://schemas.openxmlformats.org/officeDocument/2006/relationships/slideLayout" Target="../slideLayouts/slideLayout58.xml" /><Relationship Id="rId6" Type="http://schemas.openxmlformats.org/officeDocument/2006/relationships/slideLayout" Target="../slideLayouts/slideLayout59.xml" /><Relationship Id="rId7" Type="http://schemas.openxmlformats.org/officeDocument/2006/relationships/slideLayout" Target="../slideLayouts/slideLayout60.xml" /><Relationship Id="rId8" Type="http://schemas.openxmlformats.org/officeDocument/2006/relationships/slideLayout" Target="../slideLayouts/slideLayout61.xml" /><Relationship Id="rId9" Type="http://schemas.openxmlformats.org/officeDocument/2006/relationships/slideLayout" Target="../slideLayouts/slideLayout62.xml" /></Relationships>
</file>

<file path=ppt/slideMasters/_rels/slideMaster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4.xml" /><Relationship Id="rId10" Type="http://schemas.openxmlformats.org/officeDocument/2006/relationships/slideLayout" Target="../slideLayouts/slideLayout73.xml" /><Relationship Id="rId11" Type="http://schemas.openxmlformats.org/officeDocument/2006/relationships/slideLayout" Target="../slideLayouts/slideLayout74.xml" /><Relationship Id="rId12" Type="http://schemas.openxmlformats.org/officeDocument/2006/relationships/image" Target="../media/image9.jpeg" /><Relationship Id="rId13" Type="http://schemas.openxmlformats.org/officeDocument/2006/relationships/theme" Target="../theme/theme7.xml" /><Relationship Id="rId2" Type="http://schemas.openxmlformats.org/officeDocument/2006/relationships/slideLayout" Target="../slideLayouts/slideLayout65.xml" /><Relationship Id="rId3" Type="http://schemas.openxmlformats.org/officeDocument/2006/relationships/slideLayout" Target="../slideLayouts/slideLayout66.xml" /><Relationship Id="rId4" Type="http://schemas.openxmlformats.org/officeDocument/2006/relationships/slideLayout" Target="../slideLayouts/slideLayout67.xml" /><Relationship Id="rId5" Type="http://schemas.openxmlformats.org/officeDocument/2006/relationships/slideLayout" Target="../slideLayouts/slideLayout68.xml" /><Relationship Id="rId6" Type="http://schemas.openxmlformats.org/officeDocument/2006/relationships/slideLayout" Target="../slideLayouts/slideLayout69.xml" /><Relationship Id="rId7" Type="http://schemas.openxmlformats.org/officeDocument/2006/relationships/slideLayout" Target="../slideLayouts/slideLayout70.xml" /><Relationship Id="rId8" Type="http://schemas.openxmlformats.org/officeDocument/2006/relationships/slideLayout" Target="../slideLayouts/slideLayout71.xml" /><Relationship Id="rId9" Type="http://schemas.openxmlformats.org/officeDocument/2006/relationships/slideLayout" Target="../slideLayouts/slideLayout72.xml" /></Relationships>
</file>

<file path=ppt/slideMasters/_rels/slideMaster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5.xml" /><Relationship Id="rId10" Type="http://schemas.openxmlformats.org/officeDocument/2006/relationships/slideLayout" Target="../slideLayouts/slideLayout84.xml" /><Relationship Id="rId11" Type="http://schemas.openxmlformats.org/officeDocument/2006/relationships/slideLayout" Target="../slideLayouts/slideLayout85.xml" /><Relationship Id="rId12" Type="http://schemas.openxmlformats.org/officeDocument/2006/relationships/tags" Target="../tags/tag133.xml" /><Relationship Id="rId13" Type="http://schemas.openxmlformats.org/officeDocument/2006/relationships/tags" Target="../tags/tag134.xml" /><Relationship Id="rId14" Type="http://schemas.openxmlformats.org/officeDocument/2006/relationships/tags" Target="../tags/tag135.xml" /><Relationship Id="rId15" Type="http://schemas.openxmlformats.org/officeDocument/2006/relationships/tags" Target="../tags/tag136.xml" /><Relationship Id="rId16" Type="http://schemas.openxmlformats.org/officeDocument/2006/relationships/tags" Target="../tags/tag137.xml" /><Relationship Id="rId17" Type="http://schemas.openxmlformats.org/officeDocument/2006/relationships/tags" Target="../tags/tag138.xml" /><Relationship Id="rId18" Type="http://schemas.openxmlformats.org/officeDocument/2006/relationships/image" Target="../media/image10.png" /><Relationship Id="rId19" Type="http://schemas.openxmlformats.org/officeDocument/2006/relationships/theme" Target="../theme/theme8.xml" /><Relationship Id="rId2" Type="http://schemas.openxmlformats.org/officeDocument/2006/relationships/slideLayout" Target="../slideLayouts/slideLayout76.xml" /><Relationship Id="rId3" Type="http://schemas.openxmlformats.org/officeDocument/2006/relationships/slideLayout" Target="../slideLayouts/slideLayout77.xml" /><Relationship Id="rId4" Type="http://schemas.openxmlformats.org/officeDocument/2006/relationships/slideLayout" Target="../slideLayouts/slideLayout78.xml" /><Relationship Id="rId5" Type="http://schemas.openxmlformats.org/officeDocument/2006/relationships/slideLayout" Target="../slideLayouts/slideLayout79.xml" /><Relationship Id="rId6" Type="http://schemas.openxmlformats.org/officeDocument/2006/relationships/slideLayout" Target="../slideLayouts/slideLayout80.xml" /><Relationship Id="rId7" Type="http://schemas.openxmlformats.org/officeDocument/2006/relationships/slideLayout" Target="../slideLayouts/slideLayout81.xml" /><Relationship Id="rId8" Type="http://schemas.openxmlformats.org/officeDocument/2006/relationships/slideLayout" Target="../slideLayouts/slideLayout82.xml" /><Relationship Id="rId9" Type="http://schemas.openxmlformats.org/officeDocument/2006/relationships/slideLayout" Target="../slideLayouts/slideLayout83.xml" /></Relationships>
</file>

<file path=ppt/slideMasters/_rels/slideMaster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6.xml" /><Relationship Id="rId10" Type="http://schemas.openxmlformats.org/officeDocument/2006/relationships/slideLayout" Target="../slideLayouts/slideLayout95.xml" /><Relationship Id="rId11" Type="http://schemas.openxmlformats.org/officeDocument/2006/relationships/slideLayout" Target="../slideLayouts/slideLayout96.xml" /><Relationship Id="rId12" Type="http://schemas.openxmlformats.org/officeDocument/2006/relationships/slideLayout" Target="../slideLayouts/slideLayout97.xml" /><Relationship Id="rId13" Type="http://schemas.openxmlformats.org/officeDocument/2006/relationships/image" Target="../media/image11.png" /><Relationship Id="rId14" Type="http://schemas.openxmlformats.org/officeDocument/2006/relationships/theme" Target="../theme/theme9.xml" /><Relationship Id="rId2" Type="http://schemas.openxmlformats.org/officeDocument/2006/relationships/slideLayout" Target="../slideLayouts/slideLayout87.xml" /><Relationship Id="rId3" Type="http://schemas.openxmlformats.org/officeDocument/2006/relationships/slideLayout" Target="../slideLayouts/slideLayout88.xml" /><Relationship Id="rId4" Type="http://schemas.openxmlformats.org/officeDocument/2006/relationships/slideLayout" Target="../slideLayouts/slideLayout89.xml" /><Relationship Id="rId5" Type="http://schemas.openxmlformats.org/officeDocument/2006/relationships/slideLayout" Target="../slideLayouts/slideLayout90.xml" /><Relationship Id="rId6" Type="http://schemas.openxmlformats.org/officeDocument/2006/relationships/slideLayout" Target="../slideLayouts/slideLayout91.xml" /><Relationship Id="rId7" Type="http://schemas.openxmlformats.org/officeDocument/2006/relationships/slideLayout" Target="../slideLayouts/slideLayout92.xml" /><Relationship Id="rId8" Type="http://schemas.openxmlformats.org/officeDocument/2006/relationships/slideLayout" Target="../slideLayouts/slideLayout93.xml" /><Relationship Id="rId9" Type="http://schemas.openxmlformats.org/officeDocument/2006/relationships/slideLayout" Target="../slideLayouts/slideLayout94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3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4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5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6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7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0</a:t>
            </a:fld>
            <a:endParaRPr lang="zh-CN" altLang="en-US"/>
          </a:p>
        </p:txBody>
      </p:sp>
      <p:sp>
        <p:nvSpPr>
          <p:cNvPr id="7" name="KSO_TEMPLATE" hidden="1"/>
          <p:cNvSpPr/>
          <p:nvPr>
            <p:custDataLst>
              <p:tags r:id="rId18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0" y="706439"/>
            <a:ext cx="12192000" cy="274637"/>
          </a:xfrm>
          <a:prstGeom prst="rect">
            <a:avLst/>
          </a:prstGeom>
          <a:solidFill>
            <a:srgbClr val="EAEAE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800" smtClean="0">
              <a:solidFill>
                <a:srgbClr val="000000"/>
              </a:solidFill>
            </a:endParaRPr>
          </a:p>
        </p:txBody>
      </p:sp>
      <p:sp>
        <p:nvSpPr>
          <p:cNvPr id="27652" name="Rectangle 4"/>
          <p:cNvSpPr>
            <a:spLocks noChangeArrowheads="1"/>
          </p:cNvSpPr>
          <p:nvPr/>
        </p:nvSpPr>
        <p:spPr bwMode="auto">
          <a:xfrm>
            <a:off x="0" y="711200"/>
            <a:ext cx="2150533" cy="266700"/>
          </a:xfrm>
          <a:prstGeom prst="rect">
            <a:avLst/>
          </a:prstGeom>
          <a:gradFill rotWithShape="0">
            <a:gsLst>
              <a:gs pos="0">
                <a:srgbClr val="DADADA"/>
              </a:gs>
              <a:gs pos="100000">
                <a:srgbClr val="EAEAEA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800" smtClean="0">
              <a:solidFill>
                <a:srgbClr val="000000"/>
              </a:solidFill>
            </a:endParaRPr>
          </a:p>
        </p:txBody>
      </p:sp>
      <p:sp>
        <p:nvSpPr>
          <p:cNvPr id="27653" name="Rectangle 5"/>
          <p:cNvSpPr>
            <a:spLocks noChangeArrowheads="1"/>
          </p:cNvSpPr>
          <p:nvPr/>
        </p:nvSpPr>
        <p:spPr bwMode="auto">
          <a:xfrm rot="32400000">
            <a:off x="10041467" y="711200"/>
            <a:ext cx="2150533" cy="266700"/>
          </a:xfrm>
          <a:prstGeom prst="rect">
            <a:avLst/>
          </a:prstGeom>
          <a:gradFill rotWithShape="0">
            <a:gsLst>
              <a:gs pos="0">
                <a:srgbClr val="EAEAEA"/>
              </a:gs>
              <a:gs pos="100000">
                <a:srgbClr val="DADADA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zh-CN" altLang="en-US" sz="2800" smtClean="0">
              <a:solidFill>
                <a:srgbClr val="000000"/>
              </a:solidFill>
            </a:endParaRPr>
          </a:p>
        </p:txBody>
      </p:sp>
      <p:pic>
        <p:nvPicPr>
          <p:cNvPr id="27657" name="Picture 9" descr="netease-bobo19-summer-no1024"/>
          <p:cNvPicPr>
            <a:picLocks noChangeAspect="1" noChangeArrowheads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54971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/>
  <p:timing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0">
          <a:blip r:embed="rId14">
            <a:alphaModFix amt="44000"/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4000"/>
                    </a14:imgEffect>
                  </a14:imgLayer>
                </a14:imgProps>
              </a:ext>
            </a:extLst>
          </a:blip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0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</p:sldLayoutIdLst>
  <p:transition>
    <p:random/>
  </p:transition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0">
          <a:blip r:embed="rId14">
            <a:alphaModFix amt="44000"/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4000"/>
                    </a14:imgEffect>
                  </a14:imgLayer>
                </a14:imgProps>
              </a:ext>
            </a:extLst>
          </a:blip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0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</p:sldLayoutIdLst>
  <p:transition>
    <p:random/>
  </p:transition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0">
          <a:blip r:embed="rId14">
            <a:alphaModFix amt="44000"/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4000"/>
                    </a14:imgEffect>
                  </a14:imgLayer>
                </a14:imgProps>
              </a:ext>
            </a:extLst>
          </a:blip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0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  <p:sldLayoutId id="2147483700" r:id="rId5"/>
    <p:sldLayoutId id="2147483701" r:id="rId6"/>
    <p:sldLayoutId id="2147483702" r:id="rId7"/>
    <p:sldLayoutId id="2147483703" r:id="rId8"/>
    <p:sldLayoutId id="2147483704" r:id="rId9"/>
    <p:sldLayoutId id="2147483705" r:id="rId10"/>
  </p:sldLayoutIdLst>
  <p:transition>
    <p:random/>
  </p:transition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0">
          <a:blip r:embed="rId14">
            <a:alphaModFix amt="44000"/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sharpenSoften amount="4000"/>
                    </a14:imgEffect>
                  </a14:imgLayer>
                </a14:imgProps>
              </a:ext>
            </a:extLst>
          </a:blip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/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>
                <a:solidFill>
                  <a:prstClr val="white">
                    <a:lumMod val="50000"/>
                  </a:prstClr>
                </a:solidFill>
              </a:rPr>
              <a:t>0</a:t>
            </a:fld>
            <a:endParaRPr lang="zh-CN" altLang="en-US">
              <a:solidFill>
                <a:prstClr val="white">
                  <a:lumMod val="50000"/>
                </a:prstClr>
              </a:solidFill>
            </a:endParaRPr>
          </a:p>
        </p:txBody>
      </p:sp>
      <p:sp>
        <p:nvSpPr>
          <p:cNvPr id="2" name="KSO_TEMPLATE" hidden="1"/>
          <p:cNvSpPr/>
          <p:nvPr>
            <p:custDataLst>
              <p:tags r:id="rId13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</p:sldLayoutIdLst>
  <p:transition>
    <p:random/>
  </p:transition>
  <p:timing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9556" name="Rectangle 1188"/>
          <p:cNvSpPr>
            <a:spLocks noChangeArrowheads="1"/>
          </p:cNvSpPr>
          <p:nvPr userDrawn="1"/>
        </p:nvSpPr>
        <p:spPr bwMode="auto">
          <a:xfrm>
            <a:off x="5486401" y="50801"/>
            <a:ext cx="6720417" cy="454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zh-CN" altLang="en-US" sz="2800" smtClean="0">
                <a:solidFill>
                  <a:srgbClr val="D6D7BB"/>
                </a:solidFill>
                <a:latin typeface="Times New Roman" panose="02020603050405020304" pitchFamily="18" charset="0"/>
              </a:rPr>
              <a:t>第</a:t>
            </a:r>
            <a:r>
              <a:rPr kumimoji="1" lang="en-US" altLang="zh-CN" sz="2800" smtClean="0">
                <a:solidFill>
                  <a:srgbClr val="D6D7BB"/>
                </a:solidFill>
                <a:latin typeface="Times New Roman" panose="02020603050405020304" pitchFamily="18" charset="0"/>
              </a:rPr>
              <a:t>25</a:t>
            </a:r>
            <a:r>
              <a:rPr kumimoji="1" lang="zh-CN" altLang="en-US" sz="2800" smtClean="0">
                <a:solidFill>
                  <a:srgbClr val="D6D7BB"/>
                </a:solidFill>
                <a:latin typeface="Times New Roman" panose="02020603050405020304" pitchFamily="18" charset="0"/>
              </a:rPr>
              <a:t>课 世界多极化趋势</a:t>
            </a:r>
            <a:endParaRPr kumimoji="1" lang="zh-CN" altLang="en-US" sz="2800" smtClean="0">
              <a:solidFill>
                <a:srgbClr val="D6D7BB"/>
              </a:solidFill>
              <a:latin typeface="Times New Roman" panose="02020603050405020304" pitchFamily="18" charset="0"/>
            </a:endParaRPr>
          </a:p>
        </p:txBody>
      </p:sp>
      <p:sp>
        <p:nvSpPr>
          <p:cNvPr id="59557" name="Rectangle 1189"/>
          <p:cNvSpPr>
            <a:spLocks noChangeArrowheads="1"/>
          </p:cNvSpPr>
          <p:nvPr userDrawn="1"/>
        </p:nvSpPr>
        <p:spPr bwMode="auto">
          <a:xfrm>
            <a:off x="0" y="706439"/>
            <a:ext cx="12192000" cy="274637"/>
          </a:xfrm>
          <a:prstGeom prst="rect">
            <a:avLst/>
          </a:prstGeom>
          <a:solidFill>
            <a:srgbClr val="EAEAEA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1800" smtClean="0">
              <a:solidFill>
                <a:srgbClr val="000000"/>
              </a:solidFill>
            </a:endParaRPr>
          </a:p>
        </p:txBody>
      </p:sp>
      <p:sp>
        <p:nvSpPr>
          <p:cNvPr id="59558" name="Rectangle 1190"/>
          <p:cNvSpPr>
            <a:spLocks noChangeArrowheads="1"/>
          </p:cNvSpPr>
          <p:nvPr userDrawn="1"/>
        </p:nvSpPr>
        <p:spPr bwMode="auto">
          <a:xfrm>
            <a:off x="0" y="984250"/>
            <a:ext cx="12192000" cy="5873750"/>
          </a:xfrm>
          <a:prstGeom prst="rect">
            <a:avLst/>
          </a:prstGeom>
          <a:solidFill>
            <a:srgbClr val="E2DFD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zh-CN" altLang="en-US" sz="1800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</p:sldLayoutIdLst>
  <p:transition/>
  <p:timing/>
  <p:txStyles>
    <p:titleStyle>
      <a:lvl1pPr algn="ctr" rtl="0" fontAlgn="base">
        <a:spcBef>
          <a:spcPct val="0"/>
        </a:spcBef>
        <a:spcAft>
          <a:spcPct val="0"/>
        </a:spcAft>
        <a:defRPr kumimoji="1"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Times New Roman" panose="02020603050405020304" pitchFamily="18" charset="0"/>
          <a:ea typeface="宋体" panose="02010600030101010101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kumimoji="1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kumimoji="1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kumimoji="1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rotWithShape="0">
          <a:blip r:embed="rId18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08400" y="608400"/>
            <a:ext cx="10969200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08400" y="1515600"/>
            <a:ext cx="10969200" cy="4736880"/>
          </a:xfrm>
          <a:prstGeom prst="rect">
            <a:avLst/>
          </a:prstGeom>
        </p:spPr>
        <p:txBody>
          <a:bodyPr vert="horz" lIns="90000" tIns="46800" rIns="90000" bIns="4680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6120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760FBDFE-C587-4B4C-A407-44438C67B59E}" type="datetimeFigureOut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/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14400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877600" y="6314400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000" baseline="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</a:lstStyle>
          <a:p>
            <a:fld id="{49AE70B2-8BF9-45C0-BB95-33D1B9D3A854}" type="slidenum">
              <a:rPr lang="zh-CN" altLang="en-US" smtClean="0">
                <a:solidFill>
                  <a:srgbClr val="000000">
                    <a:tint val="75000"/>
                  </a:srgbClr>
                </a:solidFill>
              </a:rPr>
              <a:t>0</a:t>
            </a:fld>
            <a:endParaRPr lang="zh-CN" altLang="en-US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 flipH="1"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FF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0" r:id="rId1"/>
    <p:sldLayoutId id="2147483731" r:id="rId2"/>
    <p:sldLayoutId id="2147483732" r:id="rId3"/>
    <p:sldLayoutId id="2147483733" r:id="rId4"/>
    <p:sldLayoutId id="2147483734" r:id="rId5"/>
    <p:sldLayoutId id="2147483735" r:id="rId6"/>
    <p:sldLayoutId id="2147483736" r:id="rId7"/>
    <p:sldLayoutId id="2147483737" r:id="rId8"/>
    <p:sldLayoutId id="2147483738" r:id="rId9"/>
    <p:sldLayoutId id="2147483739" r:id="rId10"/>
    <p:sldLayoutId id="2147483740" r:id="rId11"/>
  </p:sldLayoutIdLst>
  <p:transition/>
  <p:timing/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3600" b="1" u="none" strike="noStrike" kern="1200" cap="none" spc="300" normalizeH="0" baseline="0">
          <a:solidFill>
            <a:schemeClr val="tx1">
              <a:lumMod val="85000"/>
              <a:lumOff val="1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tabLst>
          <a:tab pos="1609725"/>
        </a:tabLst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ct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0" normalizeH="0" baseline="0">
          <a:solidFill>
            <a:schemeClr val="tx1">
              <a:lumMod val="65000"/>
              <a:lumOff val="35000"/>
            </a:schemeClr>
          </a:solidFill>
          <a:uFillTx/>
          <a:latin typeface="Arial" panose="020b0604020202020204" pitchFamily="34" charset="0"/>
          <a:ea typeface="微软雅黑" panose="020b0503020204020204" pitchFamily="34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 bwMode="auto">
      <p:bgPr>
        <a:blipFill dpi="0" rotWithShape="0">
          <a:blip r:embed="rId1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 smtClean="0"/>
              <a:t>单击此处编辑母版标题样式</a:t>
            </a:r>
            <a:endParaRPr lang="zh-CN" altLang="zh-CN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600201"/>
            <a:ext cx="109728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 smtClean="0"/>
              <a:t>单击此处编辑母版文本样式</a:t>
            </a:r>
            <a:endParaRPr lang="zh-CN" altLang="zh-CN" smtClean="0"/>
          </a:p>
          <a:p>
            <a:pPr lvl="1"/>
            <a:r>
              <a:rPr lang="zh-CN" altLang="zh-CN" smtClean="0"/>
              <a:t>第二级</a:t>
            </a:r>
            <a:endParaRPr lang="zh-CN" altLang="zh-CN" smtClean="0"/>
          </a:p>
          <a:p>
            <a:pPr lvl="2"/>
            <a:r>
              <a:rPr lang="zh-CN" altLang="zh-CN" smtClean="0"/>
              <a:t>第三级</a:t>
            </a:r>
            <a:endParaRPr lang="zh-CN" altLang="zh-CN" smtClean="0"/>
          </a:p>
          <a:p>
            <a:pPr lvl="3"/>
            <a:r>
              <a:rPr lang="zh-CN" altLang="zh-CN" smtClean="0"/>
              <a:t>第四级</a:t>
            </a:r>
            <a:endParaRPr lang="zh-CN" altLang="zh-CN" smtClean="0"/>
          </a:p>
          <a:p>
            <a:pPr lvl="4"/>
            <a:r>
              <a:rPr lang="zh-CN" altLang="zh-CN" smtClean="0"/>
              <a:t>第五级</a:t>
            </a:r>
            <a:endParaRPr lang="zh-CN" altLang="zh-CN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165600" y="6245225"/>
            <a:ext cx="3860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zh-CN" altLang="zh-CN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37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F4C987EC-9ACC-4E0B-8A17-C2D6DD5D374F}" type="slidenum">
              <a:rPr lang="zh-CN" altLang="zh-CN" smtClean="0">
                <a:solidFill>
                  <a:srgbClr val="000000"/>
                </a:solidFill>
              </a:rPr>
              <a:t/>
            </a:fld>
            <a:endParaRPr lang="zh-CN" altLang="zh-CN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2" r:id="rId1"/>
    <p:sldLayoutId id="2147483743" r:id="rId2"/>
    <p:sldLayoutId id="2147483744" r:id="rId3"/>
    <p:sldLayoutId id="2147483745" r:id="rId4"/>
    <p:sldLayoutId id="2147483746" r:id="rId5"/>
    <p:sldLayoutId id="2147483747" r:id="rId6"/>
    <p:sldLayoutId id="2147483748" r:id="rId7"/>
    <p:sldLayoutId id="2147483749" r:id="rId8"/>
    <p:sldLayoutId id="2147483750" r:id="rId9"/>
    <p:sldLayoutId id="2147483751" r:id="rId10"/>
    <p:sldLayoutId id="2147483752" r:id="rId11"/>
    <p:sldLayoutId id="2147483753" r:id="rId12"/>
  </p:sldLayoutIdLst>
  <p:transition/>
  <p:timing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139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12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jpeg" /><Relationship Id="rId3" Type="http://schemas.openxmlformats.org/officeDocument/2006/relationships/oleObject" Target="../embeddings/oleObject1.bin" TargetMode="Internal" /><Relationship Id="rId4" Type="http://schemas.openxmlformats.org/officeDocument/2006/relationships/image" Target="../media/image14.wmf" /><Relationship Id="rId5" Type="http://schemas.openxmlformats.org/officeDocument/2006/relationships/vmlDrawing" Target="../drawings/vmlDrawing1.v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5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6.png" /><Relationship Id="rId3" Type="http://schemas.openxmlformats.org/officeDocument/2006/relationships/image" Target="../media/image17.png" /><Relationship Id="rId4" Type="http://schemas.openxmlformats.org/officeDocument/2006/relationships/image" Target="../media/image18.png" /><Relationship Id="rId5" Type="http://schemas.openxmlformats.org/officeDocument/2006/relationships/image" Target="../media/image19.png" /><Relationship Id="rId6" Type="http://schemas.openxmlformats.org/officeDocument/2006/relationships/image" Target="../media/image20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3.xml" /><Relationship Id="rId3" Type="http://schemas.openxmlformats.org/officeDocument/2006/relationships/image" Target="../media/image16.png" /><Relationship Id="rId4" Type="http://schemas.openxmlformats.org/officeDocument/2006/relationships/image" Target="../media/image17.png" /><Relationship Id="rId5" Type="http://schemas.openxmlformats.org/officeDocument/2006/relationships/image" Target="../media/image18.png" /><Relationship Id="rId6" Type="http://schemas.openxmlformats.org/officeDocument/2006/relationships/image" Target="../media/image21.png" /><Relationship Id="rId7" Type="http://schemas.openxmlformats.org/officeDocument/2006/relationships/image" Target="../media/image19.png" /><Relationship Id="rId8" Type="http://schemas.openxmlformats.org/officeDocument/2006/relationships/image" Target="../media/image20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4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5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6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7.xml" /><Relationship Id="rId3" Type="http://schemas.openxmlformats.org/officeDocument/2006/relationships/audio" Target="../media/audio11.wav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8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9.xml" /><Relationship Id="rId3" Type="http://schemas.openxmlformats.org/officeDocument/2006/relationships/image" Target="../media/image22.pn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0.xml" /><Relationship Id="rId3" Type="http://schemas.openxmlformats.org/officeDocument/2006/relationships/image" Target="../media/image23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1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2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3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4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4.jpeg" /><Relationship Id="rId3" Type="http://schemas.openxmlformats.org/officeDocument/2006/relationships/image" Target="../media/image25.jpeg" /><Relationship Id="rId4" Type="http://schemas.openxmlformats.org/officeDocument/2006/relationships/image" Target="../media/image26.jpeg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5.xml" /><Relationship Id="rId3" Type="http://schemas.openxmlformats.org/officeDocument/2006/relationships/image" Target="../media/image27.jpeg" /><Relationship Id="rId4" Type="http://schemas.openxmlformats.org/officeDocument/2006/relationships/image" Target="../media/image28.jpe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6.xml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7.xml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8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9.x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0.xml" /><Relationship Id="rId3" Type="http://schemas.openxmlformats.org/officeDocument/2006/relationships/image" Target="../media/image29.png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1.x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2.xml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3.x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4.xml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5.xml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4.xml" /><Relationship Id="rId2" Type="http://schemas.openxmlformats.org/officeDocument/2006/relationships/notesSlide" Target="../notesSlides/notesSlide26.xml" /><Relationship Id="rId3" Type="http://schemas.openxmlformats.org/officeDocument/2006/relationships/image" Target="../media/image30.gif" /><Relationship Id="rId4" Type="http://schemas.openxmlformats.org/officeDocument/2006/relationships/image" Target="../media/image31.gif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1.xml" /><Relationship Id="rId2" Type="http://schemas.openxmlformats.org/officeDocument/2006/relationships/image" Target="../media/image32.jpeg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1.xml" /><Relationship Id="rId2" Type="http://schemas.microsoft.com/office/2007/relationships/diagramDrawing" Target="../diagrams/drawing1.xml" /><Relationship Id="rId3" Type="http://schemas.openxmlformats.org/officeDocument/2006/relationships/diagramData" Target="../diagrams/data1.xml" /><Relationship Id="rId4" Type="http://schemas.openxmlformats.org/officeDocument/2006/relationships/diagramLayout" Target="../diagrams/layout1.xml" /><Relationship Id="rId5" Type="http://schemas.openxmlformats.org/officeDocument/2006/relationships/diagramQuickStyle" Target="../diagrams/quickStyle1.xml" /><Relationship Id="rId6" Type="http://schemas.openxmlformats.org/officeDocument/2006/relationships/diagramColors" Target="../diagrams/colors1.xm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81.xml" /><Relationship Id="rId2" Type="http://schemas.openxmlformats.org/officeDocument/2006/relationships/image" Target="../media/image33.png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97.xml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97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1090825" y="1050473"/>
            <a:ext cx="11655188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/>
          <a:p>
            <a:r>
              <a:rPr lang="zh-CN" altLang="en-US" sz="4800" b="1" smtClean="0"/>
              <a:t>第</a:t>
            </a:r>
            <a:r>
              <a:rPr lang="en-US" altLang="zh-CN" sz="4800" b="1"/>
              <a:t>1</a:t>
            </a:r>
            <a:r>
              <a:rPr lang="zh-CN" altLang="en-US" sz="4800" b="1"/>
              <a:t>课 中国古代政治体制的形成与发展</a:t>
            </a:r>
            <a:endParaRPr lang="zh-CN" altLang="zh-CN" sz="4800"/>
          </a:p>
        </p:txBody>
      </p:sp>
      <p:sp>
        <p:nvSpPr>
          <p:cNvPr id="3" name="矩形 2"/>
          <p:cNvSpPr/>
          <p:nvPr/>
        </p:nvSpPr>
        <p:spPr>
          <a:xfrm>
            <a:off x="1090825" y="2257879"/>
            <a:ext cx="1044413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40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【课标要求</a:t>
            </a:r>
            <a:r>
              <a:rPr lang="zh-CN" altLang="zh-CN" sz="40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en-US" altLang="zh-CN" sz="4000" b="1" kern="10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33375" indent="266700" algn="just">
              <a:spcAft>
                <a:spcPct val="0"/>
              </a:spcAft>
            </a:pPr>
            <a:r>
              <a:rPr lang="en-US" altLang="zh-CN" sz="3200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</a:t>
            </a:r>
            <a:endParaRPr lang="en-US" altLang="zh-CN" sz="3200" kern="10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L="333375" indent="266700" algn="just">
              <a:spcAft>
                <a:spcPct val="0"/>
              </a:spcAft>
            </a:pPr>
            <a:r>
              <a:rPr lang="en-US" altLang="zh-CN" sz="32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32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</a:t>
            </a:r>
            <a:r>
              <a:rPr lang="zh-CN" altLang="zh-CN" sz="3200" b="1" kern="10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通</a:t>
            </a:r>
            <a:r>
              <a:rPr lang="zh-CN" altLang="zh-CN" sz="3200" b="1" kern="10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过本单元学习，了解中国古代政治体制的变化，了解古代至近代西方政治体制各主要类型的产生与演变的过程，以及共和制在中国建立的曲折过程。</a:t>
            </a:r>
            <a:endParaRPr lang="zh-CN" altLang="zh-CN" sz="3200" b="1" kern="10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spcAft>
                <a:spcPct val="0"/>
              </a:spcAft>
            </a:pPr>
            <a:endParaRPr lang="zh-CN" altLang="en-US" sz="2400" kern="10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0" y="0"/>
            <a:ext cx="281679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mtClean="0"/>
              <a:t>第</a:t>
            </a:r>
            <a:r>
              <a:rPr lang="zh-CN" altLang="en-US" sz="2400"/>
              <a:t>一</a:t>
            </a:r>
            <a:r>
              <a:rPr lang="zh-CN" altLang="en-US" sz="2400" smtClean="0"/>
              <a:t>单元  </a:t>
            </a:r>
            <a:r>
              <a:rPr lang="zh-CN" altLang="en-US" sz="2400"/>
              <a:t>政</a:t>
            </a:r>
            <a:r>
              <a:rPr lang="zh-CN" altLang="en-US" sz="2400" smtClean="0"/>
              <a:t>治体制</a:t>
            </a:r>
            <a:endParaRPr lang="zh-CN" altLang="en-US" sz="2400"/>
          </a:p>
        </p:txBody>
      </p:sp>
    </p:spTree>
    <p:custDataLst>
      <p:tags r:id="rId3"/>
    </p:custDataLst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/>
          <p:cNvSpPr/>
          <p:nvPr/>
        </p:nvSpPr>
        <p:spPr>
          <a:xfrm>
            <a:off x="182216" y="0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导入新课</a:t>
            </a:r>
            <a:r>
              <a:rPr lang="zh-CN" altLang="zh-CN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zh-CN" altLang="zh-CN" sz="2000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634583" y="523220"/>
            <a:ext cx="10757941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ct val="0"/>
              </a:spcAft>
            </a:pPr>
            <a:r>
              <a:rPr lang="zh-CN" altLang="zh-CN" sz="2800" b="1" ker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第一单元政治体制：</a:t>
            </a:r>
            <a:endParaRPr lang="zh-CN" altLang="zh-CN" sz="2800" kern="10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6700">
              <a:lnSpc>
                <a:spcPct val="150000"/>
              </a:lnSpc>
            </a:pPr>
            <a:r>
              <a:rPr lang="en-US" altLang="zh-CN" sz="2800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  </a:t>
            </a:r>
            <a:r>
              <a:rPr lang="zh-CN" altLang="zh-CN" sz="28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国</a:t>
            </a:r>
            <a:r>
              <a:rPr lang="zh-CN" altLang="zh-CN" sz="28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家是社会发展到一定阶段的产物，又是凌驾于社会之上的公共权力，社会治理是国家的基本职能。人类自进入文明社会以来，各国都是通过以某种特定的权力分配、机构设置和运行为特征的政治体制来实现社会治理的。</a:t>
            </a:r>
            <a:endParaRPr lang="zh-CN" altLang="zh-CN" sz="2800" b="1" kern="10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6700">
              <a:lnSpc>
                <a:spcPct val="150000"/>
              </a:lnSpc>
            </a:pPr>
            <a:r>
              <a:rPr lang="en-US" altLang="zh-CN" sz="28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  </a:t>
            </a:r>
            <a:r>
              <a:rPr lang="zh-CN" altLang="zh-CN" sz="28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东</a:t>
            </a:r>
            <a:r>
              <a:rPr lang="zh-CN" altLang="zh-CN" sz="28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西方的政治体制都经历了漫长曲折的发展过程，大体上说，贵族制、君主制、民主和共和制是集中主要形式。</a:t>
            </a:r>
            <a:endParaRPr lang="zh-CN" altLang="zh-CN" sz="2800" b="1" kern="10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6700">
              <a:lnSpc>
                <a:spcPct val="150000"/>
              </a:lnSpc>
            </a:pPr>
            <a:r>
              <a:rPr lang="en-US" altLang="zh-CN" sz="28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     </a:t>
            </a:r>
            <a:r>
              <a:rPr lang="zh-CN" altLang="zh-CN" sz="28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每</a:t>
            </a:r>
            <a:r>
              <a:rPr lang="zh-CN" altLang="zh-CN" sz="28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个国家的政治体制都有其独特性</a:t>
            </a:r>
            <a:r>
              <a:rPr lang="en-US" altLang="zh-CN" sz="28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,</a:t>
            </a:r>
            <a:r>
              <a:rPr lang="zh-CN" altLang="zh-CN" sz="28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Iowan Old Style"/>
              </a:rPr>
              <a:t>都是在这个国家历史传承、文化传统、经济社会发展的基础上长</a:t>
            </a:r>
            <a:r>
              <a:rPr lang="zh-CN" altLang="zh-CN" sz="28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期演进的结果。</a:t>
            </a:r>
            <a:endParaRPr lang="zh-CN" altLang="zh-CN" sz="2800" b="1" kern="100">
              <a:solidFill>
                <a:srgbClr val="0033CC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" name="文本框 4"/>
          <p:cNvSpPr txBox="1"/>
          <p:nvPr/>
        </p:nvSpPr>
        <p:spPr>
          <a:xfrm>
            <a:off x="3132018" y="2224247"/>
            <a:ext cx="716093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3200" b="1"/>
              <a:t>一</a:t>
            </a:r>
            <a:r>
              <a:rPr lang="zh-CN" altLang="zh-CN" sz="3200" b="1" smtClean="0"/>
              <a:t>、</a:t>
            </a:r>
            <a:r>
              <a:rPr lang="zh-CN" altLang="en-US" sz="3200" b="1" smtClean="0"/>
              <a:t>先前时期的政治体制</a:t>
            </a:r>
            <a:r>
              <a:rPr lang="zh-CN" altLang="zh-CN" sz="3200" b="1" smtClean="0"/>
              <a:t>：</a:t>
            </a:r>
            <a:endParaRPr lang="en-US" altLang="zh-CN" sz="3200" b="1" smtClean="0"/>
          </a:p>
          <a:p>
            <a:endParaRPr lang="zh-CN" altLang="zh-CN" sz="3200"/>
          </a:p>
          <a:p>
            <a:r>
              <a:rPr lang="zh-CN" altLang="zh-CN" sz="3200" b="1"/>
              <a:t>二</a:t>
            </a:r>
            <a:r>
              <a:rPr lang="zh-CN" altLang="zh-CN" sz="3200" b="1" smtClean="0"/>
              <a:t>、</a:t>
            </a:r>
            <a:r>
              <a:rPr lang="zh-CN" altLang="en-US" sz="3200" b="1" smtClean="0"/>
              <a:t>秦朝君主专制中央集权的建立</a:t>
            </a:r>
            <a:r>
              <a:rPr lang="zh-CN" altLang="zh-CN" sz="3200" b="1" smtClean="0"/>
              <a:t>：</a:t>
            </a:r>
            <a:endParaRPr lang="en-US" altLang="zh-CN" sz="3200" b="1" smtClean="0"/>
          </a:p>
          <a:p>
            <a:endParaRPr lang="zh-CN" altLang="zh-CN" sz="3200"/>
          </a:p>
          <a:p>
            <a:r>
              <a:rPr lang="zh-CN" altLang="zh-CN" sz="3200" b="1"/>
              <a:t>三</a:t>
            </a:r>
            <a:r>
              <a:rPr lang="zh-CN" altLang="zh-CN" sz="3200" b="1" smtClean="0"/>
              <a:t>、</a:t>
            </a:r>
            <a:r>
              <a:rPr lang="zh-CN" altLang="en-US" sz="3200" b="1" smtClean="0"/>
              <a:t>两汉之明清时期行政体制的演变</a:t>
            </a:r>
            <a:r>
              <a:rPr lang="zh-CN" altLang="zh-CN" sz="3200" b="1" smtClean="0"/>
              <a:t>：</a:t>
            </a:r>
            <a:endParaRPr lang="zh-CN" altLang="zh-CN" sz="3200"/>
          </a:p>
        </p:txBody>
      </p:sp>
      <p:sp>
        <p:nvSpPr>
          <p:cNvPr id="8" name="文本框 7"/>
          <p:cNvSpPr txBox="1"/>
          <p:nvPr/>
        </p:nvSpPr>
        <p:spPr>
          <a:xfrm>
            <a:off x="452548" y="900110"/>
            <a:ext cx="11107614" cy="90588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4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82216" y="0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知</a:t>
            </a:r>
            <a:r>
              <a:rPr lang="zh-CN" altLang="en-US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识结构</a:t>
            </a:r>
            <a:r>
              <a:rPr lang="zh-CN" altLang="zh-CN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zh-CN" altLang="zh-CN" sz="2000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481387" y="681016"/>
            <a:ext cx="51090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3200" b="1"/>
              <a:t>一、</a:t>
            </a:r>
            <a:r>
              <a:rPr lang="zh-CN" altLang="en-US" sz="3200" b="1" smtClean="0"/>
              <a:t>先秦时</a:t>
            </a:r>
            <a:r>
              <a:rPr lang="zh-CN" altLang="en-US" sz="3200" b="1"/>
              <a:t>期的政治体制</a:t>
            </a:r>
            <a:r>
              <a:rPr lang="zh-CN" altLang="zh-CN" sz="3200" b="1"/>
              <a:t>：</a:t>
            </a:r>
            <a:endParaRPr lang="en-US" altLang="zh-CN" sz="3200" b="1"/>
          </a:p>
        </p:txBody>
      </p:sp>
      <p:sp>
        <p:nvSpPr>
          <p:cNvPr id="3" name="矩形 2"/>
          <p:cNvSpPr/>
          <p:nvPr/>
        </p:nvSpPr>
        <p:spPr>
          <a:xfrm>
            <a:off x="309424" y="1265791"/>
            <a:ext cx="272650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7970">
              <a:lnSpc>
                <a:spcPct val="150000"/>
              </a:lnSpc>
            </a:pPr>
            <a:r>
              <a:rPr lang="zh-CN" altLang="zh-CN" sz="2800" b="1" ker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（一）夏朝</a:t>
            </a: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：</a:t>
            </a:r>
            <a:endParaRPr lang="zh-CN" altLang="zh-CN" sz="2800" b="1" kern="10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50000"/>
              </a:lnSpc>
            </a:pPr>
            <a:r>
              <a:rPr lang="zh-CN" altLang="zh-CN" sz="2800" b="1" ker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（二）商朝</a:t>
            </a: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：</a:t>
            </a:r>
            <a:endParaRPr lang="zh-CN" altLang="zh-CN" sz="2800" b="1" kern="10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50000"/>
              </a:lnSpc>
            </a:pPr>
            <a:r>
              <a:rPr lang="zh-CN" altLang="zh-CN" sz="2800" b="1" ker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（三）西周：</a:t>
            </a:r>
            <a:endParaRPr lang="zh-CN" altLang="zh-CN" sz="2800" b="1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7" name="标题 1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3793360" y="1415531"/>
            <a:ext cx="9145587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marL="342900" indent="-342900" algn="l" eaLnBrk="0" hangingPunct="0">
              <a:spcBef>
                <a:spcPct val="20000"/>
              </a:spcBef>
            </a:pPr>
            <a:r>
              <a:rPr lang="zh-CN" altLang="en-US" sz="3200" b="1" smtClean="0">
                <a:solidFill>
                  <a:schemeClr val="tx1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夏</a:t>
            </a:r>
            <a:r>
              <a:rPr lang="zh-CN" altLang="en-US" sz="3200" b="1">
                <a:solidFill>
                  <a:schemeClr val="tx1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朝</a:t>
            </a:r>
            <a:r>
              <a:rPr lang="zh-CN" altLang="en-US" sz="3600" b="1">
                <a:solidFill>
                  <a:schemeClr val="tx1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（约</a:t>
            </a:r>
            <a:r>
              <a:rPr lang="en-US" altLang="zh-CN" sz="3600" b="1">
                <a:solidFill>
                  <a:schemeClr val="tx1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BC2070—</a:t>
            </a:r>
            <a:r>
              <a:rPr lang="zh-CN" altLang="en-US" sz="3600" b="1">
                <a:solidFill>
                  <a:schemeClr val="tx1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约</a:t>
            </a:r>
            <a:r>
              <a:rPr lang="en-US" altLang="zh-CN" sz="3600" b="1">
                <a:solidFill>
                  <a:schemeClr val="tx1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BC1600)</a:t>
            </a:r>
            <a:endParaRPr lang="en-US" altLang="zh-CN" sz="3600" b="1">
              <a:solidFill>
                <a:schemeClr val="tx1"/>
              </a:solidFill>
              <a:latin typeface="华文楷体" pitchFamily="2" charset="-122"/>
              <a:ea typeface="华文楷体" pitchFamily="2" charset="-122"/>
              <a:sym typeface="Arial" panose="020b0604020202020204" pitchFamily="34" charset="0"/>
            </a:endParaRPr>
          </a:p>
        </p:txBody>
      </p:sp>
      <p:sp>
        <p:nvSpPr>
          <p:cNvPr id="11" name="Rectangle 7"/>
          <p:cNvSpPr>
            <a:spLocks noGrp="1" noChangeArrowheads="1"/>
          </p:cNvSpPr>
          <p:nvPr/>
        </p:nvSpPr>
        <p:spPr bwMode="auto">
          <a:xfrm>
            <a:off x="3611765" y="3168620"/>
            <a:ext cx="6575425" cy="1152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algn="l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0000"/>
              </a:lnSpc>
              <a:buFontTx/>
              <a:buNone/>
            </a:pPr>
            <a:r>
              <a:rPr lang="zh-CN" altLang="en-US" b="1" smtClean="0">
                <a:latin typeface="宋体" panose="02010600030101010101" pitchFamily="2" charset="-122"/>
              </a:rPr>
              <a:t>  建</a:t>
            </a:r>
            <a:r>
              <a:rPr lang="zh-CN" altLang="en-US" b="1">
                <a:latin typeface="宋体" panose="02010600030101010101" pitchFamily="2" charset="-122"/>
              </a:rPr>
              <a:t>立了</a:t>
            </a:r>
            <a:r>
              <a:rPr lang="zh-CN" altLang="en-US" b="1" smtClean="0">
                <a:latin typeface="宋体" panose="02010600030101010101" pitchFamily="2" charset="-122"/>
              </a:rPr>
              <a:t>王</a:t>
            </a:r>
            <a:r>
              <a:rPr lang="zh-CN" altLang="en-US" b="1">
                <a:latin typeface="宋体" panose="02010600030101010101" pitchFamily="2" charset="-122"/>
              </a:rPr>
              <a:t>位继承的</a:t>
            </a:r>
            <a:r>
              <a:rPr lang="zh-CN" altLang="en-US" b="1">
                <a:solidFill>
                  <a:srgbClr val="0000FF"/>
                </a:solidFill>
                <a:latin typeface="宋体" panose="02010600030101010101" pitchFamily="2" charset="-122"/>
              </a:rPr>
              <a:t>世袭</a:t>
            </a:r>
            <a:r>
              <a:rPr lang="zh-CN" altLang="en-US" b="1" smtClean="0">
                <a:solidFill>
                  <a:srgbClr val="0000FF"/>
                </a:solidFill>
                <a:latin typeface="宋体" panose="02010600030101010101" pitchFamily="2" charset="-122"/>
              </a:rPr>
              <a:t>制</a:t>
            </a:r>
            <a:endParaRPr lang="en-US" altLang="zh-CN" b="1" smtClean="0">
              <a:solidFill>
                <a:srgbClr val="0000FF"/>
              </a:solidFill>
              <a:latin typeface="宋体" pitchFamily="2" charset="-122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sz="2800" b="1" smtClean="0">
                <a:latin typeface="宋体" panose="02010600030101010101" pitchFamily="2" charset="-122"/>
              </a:rPr>
              <a:t>（打破了原始民主之下的</a:t>
            </a:r>
            <a:r>
              <a:rPr lang="zh-CN" altLang="en-US" sz="2800" b="1" smtClean="0">
                <a:solidFill>
                  <a:srgbClr val="0000FF"/>
                </a:solidFill>
                <a:latin typeface="宋体" panose="02010600030101010101" pitchFamily="2" charset="-122"/>
              </a:rPr>
              <a:t>禅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让制</a:t>
            </a:r>
            <a:r>
              <a:rPr lang="zh-CN" altLang="en-US" sz="2800" b="1">
                <a:latin typeface="宋体" panose="02010600030101010101" pitchFamily="2" charset="-122"/>
              </a:rPr>
              <a:t>）</a:t>
            </a:r>
            <a:endParaRPr lang="zh-CN" altLang="en-US" sz="2800" b="1">
              <a:latin typeface="宋体" pitchFamily="2" charset="-122"/>
            </a:endParaRPr>
          </a:p>
        </p:txBody>
      </p:sp>
      <p:sp>
        <p:nvSpPr>
          <p:cNvPr id="12" name="Text Box 8"/>
          <p:cNvSpPr txBox="1">
            <a:spLocks noChangeArrowheads="1"/>
          </p:cNvSpPr>
          <p:nvPr/>
        </p:nvSpPr>
        <p:spPr bwMode="auto">
          <a:xfrm>
            <a:off x="5134792" y="2281453"/>
            <a:ext cx="4505325" cy="519113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accent1">
                <a:gamma/>
                <a:shade val="60000"/>
                <a:invGamma/>
              </a:scheme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约</a:t>
            </a:r>
            <a:r>
              <a:rPr lang="en-US" altLang="zh-CN" sz="2800" b="1">
                <a:solidFill>
                  <a:srgbClr val="FF0000"/>
                </a:solidFill>
              </a:rPr>
              <a:t>BC21</a:t>
            </a:r>
            <a:r>
              <a:rPr lang="zh-CN" altLang="en-US" sz="2800" b="1">
                <a:solidFill>
                  <a:srgbClr val="FF0000"/>
                </a:solidFill>
              </a:rPr>
              <a:t>世纪</a:t>
            </a:r>
            <a:r>
              <a:rPr lang="en-US" altLang="zh-CN" sz="2800" b="1">
                <a:solidFill>
                  <a:srgbClr val="FF0000"/>
                </a:solidFill>
              </a:rPr>
              <a:t>—</a:t>
            </a:r>
            <a:r>
              <a:rPr lang="zh-CN" altLang="en-US" sz="2800" b="1">
                <a:solidFill>
                  <a:srgbClr val="FF0000"/>
                </a:solidFill>
              </a:rPr>
              <a:t>约</a:t>
            </a:r>
            <a:r>
              <a:rPr lang="en-US" altLang="zh-CN" sz="2800" b="1">
                <a:solidFill>
                  <a:srgbClr val="FF0000"/>
                </a:solidFill>
              </a:rPr>
              <a:t>BC17</a:t>
            </a:r>
            <a:r>
              <a:rPr lang="zh-CN" altLang="en-US" sz="2800" b="1">
                <a:solidFill>
                  <a:srgbClr val="FF0000"/>
                </a:solidFill>
              </a:rPr>
              <a:t>世纪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13" name="Rectangle 9"/>
          <p:cNvSpPr>
            <a:spLocks noChangeArrowheads="1"/>
          </p:cNvSpPr>
          <p:nvPr/>
        </p:nvSpPr>
        <p:spPr bwMode="auto">
          <a:xfrm>
            <a:off x="3793360" y="4689200"/>
            <a:ext cx="7127938" cy="52322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dist="17961" dir="2700000" algn="ctr" rotWithShape="0">
              <a:srgbClr val="FFFF00">
                <a:gamma/>
                <a:shade val="60000"/>
                <a:invGamma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/>
          <a:p>
            <a:pPr algn="l" eaLnBrk="0" hangingPunct="0"/>
            <a:r>
              <a:rPr lang="zh-CN" altLang="en-US" sz="2800" b="1" smtClean="0">
                <a:latin typeface="宋体" panose="02010600030101010101" pitchFamily="2" charset="-122"/>
              </a:rPr>
              <a:t>“</a:t>
            </a:r>
            <a:r>
              <a:rPr lang="zh-CN" altLang="en-US" sz="2800" b="1">
                <a:latin typeface="宋体" panose="02010600030101010101" pitchFamily="2" charset="-122"/>
              </a:rPr>
              <a:t>益干启位，启杀之</a:t>
            </a:r>
            <a:r>
              <a:rPr lang="zh-CN" altLang="en-US" sz="2800" b="1" smtClean="0">
                <a:latin typeface="宋体" panose="02010600030101010101" pitchFamily="2" charset="-122"/>
              </a:rPr>
              <a:t>”。</a:t>
            </a:r>
            <a:r>
              <a:rPr lang="en-US" altLang="zh-CN" sz="2800" b="1" smtClean="0">
                <a:latin typeface="宋体" panose="02010600030101010101" pitchFamily="2" charset="-122"/>
              </a:rPr>
              <a:t>——《</a:t>
            </a:r>
            <a:r>
              <a:rPr lang="zh-CN" altLang="en-US" sz="2800" b="1">
                <a:latin typeface="宋体" panose="02010600030101010101" pitchFamily="2" charset="-122"/>
              </a:rPr>
              <a:t>竹书纪年</a:t>
            </a:r>
            <a:r>
              <a:rPr lang="en-US" altLang="zh-CN" sz="2800" b="1">
                <a:latin typeface="宋体" panose="02010600030101010101" pitchFamily="2" charset="-122"/>
              </a:rPr>
              <a:t>》</a:t>
            </a:r>
            <a:endParaRPr lang="zh-CN" altLang="en-US" sz="2800" b="1">
              <a:latin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  <p:bldP spid="12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sp>
        <p:nvSpPr>
          <p:cNvPr id="9" name="Text Box 24"/>
          <p:cNvSpPr txBox="1">
            <a:spLocks noChangeArrowheads="1"/>
          </p:cNvSpPr>
          <p:nvPr/>
        </p:nvSpPr>
        <p:spPr bwMode="auto">
          <a:xfrm>
            <a:off x="579950" y="496151"/>
            <a:ext cx="9540552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4000" b="1" smtClean="0"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（二）商</a:t>
            </a:r>
            <a:r>
              <a:rPr lang="zh-CN" altLang="en-US" sz="4000" b="1"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朝</a:t>
            </a:r>
            <a:r>
              <a:rPr lang="en-US" altLang="zh-CN" sz="4000" b="1"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:</a:t>
            </a:r>
            <a:r>
              <a:rPr lang="zh-CN" altLang="en-US" sz="4000" b="1"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内外服制度</a:t>
            </a:r>
            <a:r>
              <a:rPr lang="en-US" altLang="zh-CN" sz="3600" b="1"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(</a:t>
            </a:r>
            <a:r>
              <a:rPr lang="zh-CN" altLang="en-US" sz="3600" b="1"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约</a:t>
            </a:r>
            <a:r>
              <a:rPr lang="en-US" altLang="zh-CN" sz="3600" b="1"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BC1600--BC1046)</a:t>
            </a:r>
            <a:endParaRPr lang="en-US" altLang="zh-CN" sz="3600" b="1">
              <a:latin typeface="华文楷体" pitchFamily="2" charset="-122"/>
              <a:ea typeface="华文楷体" pitchFamily="2" charset="-122"/>
              <a:sym typeface="Arial" panose="020b0604020202020204" pitchFamily="34" charset="0"/>
            </a:endParaRPr>
          </a:p>
        </p:txBody>
      </p:sp>
      <p:sp>
        <p:nvSpPr>
          <p:cNvPr id="10" name="Text Box 3"/>
          <p:cNvSpPr txBox="1">
            <a:spLocks noChangeArrowheads="1"/>
          </p:cNvSpPr>
          <p:nvPr/>
        </p:nvSpPr>
        <p:spPr bwMode="auto">
          <a:xfrm>
            <a:off x="5404995" y="1131151"/>
            <a:ext cx="5282992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zh-CN" altLang="en-US" sz="3200" b="1">
                <a:solidFill>
                  <a:srgbClr val="0000CC"/>
                </a:solidFill>
                <a:latin typeface="Garamond" panose="02020404030301010803" pitchFamily="18" charset="0"/>
                <a:ea typeface="华文新魏" pitchFamily="2" charset="-122"/>
              </a:rPr>
              <a:t>商王直</a:t>
            </a:r>
            <a:r>
              <a:rPr lang="zh-CN" altLang="en-US" sz="3200" b="1" smtClean="0">
                <a:solidFill>
                  <a:srgbClr val="0000CC"/>
                </a:solidFill>
                <a:latin typeface="Garamond" panose="02020404030301010803" pitchFamily="18" charset="0"/>
                <a:ea typeface="华文新魏" pitchFamily="2" charset="-122"/>
              </a:rPr>
              <a:t>接</a:t>
            </a:r>
            <a:r>
              <a:rPr lang="zh-CN" altLang="en-US" sz="3200" b="1">
                <a:solidFill>
                  <a:srgbClr val="0000CC"/>
                </a:solidFill>
                <a:latin typeface="Garamond" panose="02020404030301010803" pitchFamily="18" charset="0"/>
                <a:ea typeface="华文新魏" pitchFamily="2" charset="-122"/>
              </a:rPr>
              <a:t>控制</a:t>
            </a:r>
            <a:r>
              <a:rPr lang="zh-CN" altLang="en-US" sz="3200" b="1" smtClean="0">
                <a:solidFill>
                  <a:srgbClr val="0000CC"/>
                </a:solidFill>
                <a:latin typeface="Garamond" panose="02020404030301010803" pitchFamily="18" charset="0"/>
                <a:ea typeface="华文新魏" pitchFamily="2" charset="-122"/>
              </a:rPr>
              <a:t>的王畿地区</a:t>
            </a:r>
            <a:endParaRPr lang="zh-CN" altLang="en-US" sz="3200" b="1">
              <a:solidFill>
                <a:srgbClr val="0000CC"/>
              </a:solidFill>
              <a:latin typeface="Garamond" panose="02020404030301010803" pitchFamily="18" charset="0"/>
              <a:ea typeface="华文新魏" pitchFamily="2" charset="-122"/>
            </a:endParaRPr>
          </a:p>
        </p:txBody>
      </p:sp>
      <p:sp>
        <p:nvSpPr>
          <p:cNvPr id="14" name="Text Box 4"/>
          <p:cNvSpPr txBox="1">
            <a:spLocks noChangeArrowheads="1"/>
          </p:cNvSpPr>
          <p:nvPr/>
        </p:nvSpPr>
        <p:spPr bwMode="auto">
          <a:xfrm>
            <a:off x="5404995" y="1702651"/>
            <a:ext cx="4175125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zh-CN" altLang="en-US" sz="3200" b="1">
                <a:solidFill>
                  <a:srgbClr val="0000CC"/>
                </a:solidFill>
                <a:latin typeface="Garamond" panose="02020404030301010803" pitchFamily="18" charset="0"/>
                <a:ea typeface="华文新魏" pitchFamily="2" charset="-122"/>
              </a:rPr>
              <a:t>附属国管理的区域</a:t>
            </a:r>
            <a:endParaRPr lang="zh-CN" altLang="en-US" sz="3200" b="1">
              <a:solidFill>
                <a:srgbClr val="0000CC"/>
              </a:solidFill>
              <a:latin typeface="Garamond" panose="02020404030301010803" pitchFamily="18" charset="0"/>
              <a:ea typeface="华文新魏" pitchFamily="2" charset="-122"/>
            </a:endParaRPr>
          </a:p>
        </p:txBody>
      </p:sp>
      <p:sp>
        <p:nvSpPr>
          <p:cNvPr id="15" name="Rectangle 5"/>
          <p:cNvSpPr>
            <a:spLocks noGrp="1" noChangeArrowheads="1"/>
          </p:cNvSpPr>
          <p:nvPr/>
        </p:nvSpPr>
        <p:spPr bwMode="auto">
          <a:xfrm>
            <a:off x="3114336" y="1165974"/>
            <a:ext cx="4211638" cy="11509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>
            <a:lvl1pPr marL="342900" indent="-342900" algn="l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algn="l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algn="l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algn="l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algn="l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90000"/>
              </a:lnSpc>
              <a:buFontTx/>
              <a:buNone/>
            </a:pPr>
            <a:r>
              <a:rPr lang="zh-CN" altLang="en-US" b="1">
                <a:latin typeface="宋体" panose="02010600030101010101" pitchFamily="2" charset="-122"/>
              </a:rPr>
              <a:t>（</a:t>
            </a:r>
            <a:r>
              <a:rPr lang="en-US" altLang="zh-CN" b="1">
                <a:latin typeface="宋体" panose="02010600030101010101" pitchFamily="2" charset="-122"/>
              </a:rPr>
              <a:t>1</a:t>
            </a:r>
            <a:r>
              <a:rPr lang="zh-CN" altLang="en-US" b="1">
                <a:latin typeface="宋体" panose="02010600030101010101" pitchFamily="2" charset="-122"/>
              </a:rPr>
              <a:t>）内服：</a:t>
            </a:r>
            <a:endParaRPr lang="zh-CN" altLang="en-US" b="1">
              <a:latin typeface="宋体" pitchFamily="2" charset="-122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zh-CN" altLang="en-US" b="1">
                <a:latin typeface="宋体" panose="02010600030101010101" pitchFamily="2" charset="-122"/>
              </a:rPr>
              <a:t>（</a:t>
            </a:r>
            <a:r>
              <a:rPr lang="en-US" altLang="zh-CN" b="1">
                <a:latin typeface="宋体" panose="02010600030101010101" pitchFamily="2" charset="-122"/>
              </a:rPr>
              <a:t>2</a:t>
            </a:r>
            <a:r>
              <a:rPr lang="zh-CN" altLang="en-US" b="1">
                <a:latin typeface="宋体" panose="02010600030101010101" pitchFamily="2" charset="-122"/>
              </a:rPr>
              <a:t>）外服：</a:t>
            </a:r>
            <a:endParaRPr lang="zh-CN" altLang="en-US" b="1">
              <a:solidFill>
                <a:schemeClr val="hlink"/>
              </a:solidFill>
              <a:latin typeface="宋体" pitchFamily="2" charset="-122"/>
              <a:sym typeface="Arial" panose="020b0604020202020204" pitchFamily="34" charset="0"/>
            </a:endParaRPr>
          </a:p>
        </p:txBody>
      </p:sp>
      <p:sp>
        <p:nvSpPr>
          <p:cNvPr id="16" name="Text Box 10"/>
          <p:cNvSpPr txBox="1">
            <a:spLocks noChangeArrowheads="1"/>
          </p:cNvSpPr>
          <p:nvPr/>
        </p:nvSpPr>
        <p:spPr bwMode="auto">
          <a:xfrm>
            <a:off x="3099945" y="3147276"/>
            <a:ext cx="7920037" cy="1552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indent="53975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sym typeface="Arial" panose="020b0604020202020204" pitchFamily="34" charset="0"/>
              </a:rPr>
              <a:t>材料二 “国之大事，在祀与戎。”</a:t>
            </a:r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sym typeface="Arial" panose="020b0604020202020204" pitchFamily="34" charset="0"/>
              </a:rPr>
              <a:t>----《</a:t>
            </a:r>
            <a:r>
              <a:rPr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sym typeface="Arial" panose="020b0604020202020204" pitchFamily="34" charset="0"/>
              </a:rPr>
              <a:t>左传</a:t>
            </a:r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sym typeface="Arial" panose="020b0604020202020204" pitchFamily="34" charset="0"/>
              </a:rPr>
              <a:t>》</a:t>
            </a:r>
            <a:endParaRPr lang="en-US" altLang="zh-CN" sz="2400" b="1"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  <a:sym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sym typeface="Arial" panose="020b0604020202020204" pitchFamily="34" charset="0"/>
              </a:rPr>
              <a:t>       “</a:t>
            </a:r>
            <a:r>
              <a:rPr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sym typeface="Arial" panose="020b0604020202020204" pitchFamily="34" charset="0"/>
              </a:rPr>
              <a:t>殷人尊神，率民以事神，先鬼而后礼”             </a:t>
            </a:r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sym typeface="Arial" panose="020b0604020202020204" pitchFamily="34" charset="0"/>
              </a:rPr>
              <a:t>                                                                                 </a:t>
            </a:r>
            <a:endParaRPr lang="en-US" altLang="zh-CN" sz="2400" b="1"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  <a:sym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sym typeface="Arial" panose="020b0604020202020204" pitchFamily="34" charset="0"/>
              </a:rPr>
              <a:t>                                ----《</a:t>
            </a:r>
            <a:r>
              <a:rPr lang="zh-CN" altLang="en-US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sym typeface="Arial" panose="020b0604020202020204" pitchFamily="34" charset="0"/>
              </a:rPr>
              <a:t>礼记</a:t>
            </a:r>
            <a:r>
              <a:rPr lang="en-US" altLang="zh-CN" sz="2400" b="1">
                <a:effectLst>
                  <a:outerShdw blurRad="38100" dist="38100" dir="2700000" algn="tl">
                    <a:srgbClr val="C0C0C0"/>
                  </a:outerShdw>
                </a:effectLst>
                <a:latin typeface="华文新魏" pitchFamily="2" charset="-122"/>
                <a:ea typeface="华文新魏" pitchFamily="2" charset="-122"/>
                <a:sym typeface="Arial" panose="020b0604020202020204" pitchFamily="34" charset="0"/>
              </a:rPr>
              <a:t>》</a:t>
            </a:r>
            <a:endParaRPr lang="en-US" altLang="zh-CN" sz="2400" b="1">
              <a:effectLst>
                <a:outerShdw blurRad="38100" dist="38100" dir="2700000" algn="tl">
                  <a:srgbClr val="C0C0C0"/>
                </a:outerShdw>
              </a:effectLst>
              <a:latin typeface="华文新魏" pitchFamily="2" charset="-122"/>
              <a:ea typeface="华文新魏" pitchFamily="2" charset="-122"/>
              <a:sym typeface="Arial" panose="020b0604020202020204" pitchFamily="34" charset="0"/>
            </a:endParaRPr>
          </a:p>
        </p:txBody>
      </p: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2847532" y="2481144"/>
            <a:ext cx="878522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l" eaLnBrk="0" hangingPunct="0"/>
            <a:r>
              <a:rPr lang="zh-CN" altLang="en-US" sz="2400" b="1">
                <a:latin typeface="华文新魏" pitchFamily="2" charset="-122"/>
                <a:ea typeface="华文新魏" pitchFamily="2" charset="-122"/>
              </a:rPr>
              <a:t>     材料一“殷道衰，诸侯或不至。殷复兴，诸侯归之。”        </a:t>
            </a:r>
            <a:endParaRPr lang="en-US" altLang="zh-CN" sz="2400" b="1">
              <a:latin typeface="华文新魏" pitchFamily="2" charset="-122"/>
              <a:ea typeface="华文新魏" pitchFamily="2" charset="-122"/>
            </a:endParaRPr>
          </a:p>
          <a:p>
            <a:pPr algn="l" eaLnBrk="0" hangingPunct="0"/>
            <a:r>
              <a:rPr lang="en-US" altLang="zh-CN" sz="2400" b="1">
                <a:latin typeface="华文新魏" pitchFamily="2" charset="-122"/>
                <a:ea typeface="华文新魏" pitchFamily="2" charset="-122"/>
              </a:rPr>
              <a:t>                                         -----《</a:t>
            </a:r>
            <a:r>
              <a:rPr lang="zh-CN" altLang="en-US" sz="2400" b="1">
                <a:latin typeface="华文新魏" pitchFamily="2" charset="-122"/>
                <a:ea typeface="华文新魏" pitchFamily="2" charset="-122"/>
              </a:rPr>
              <a:t>史记</a:t>
            </a:r>
            <a:r>
              <a:rPr lang="en-US" altLang="zh-CN" sz="2400" b="1">
                <a:latin typeface="华文新魏" pitchFamily="2" charset="-122"/>
                <a:ea typeface="华文新魏" pitchFamily="2" charset="-122"/>
              </a:rPr>
              <a:t>》 </a:t>
            </a:r>
            <a:r>
              <a:rPr lang="zh-CN" altLang="en-US" sz="2400" b="1">
                <a:latin typeface="华文新魏" pitchFamily="2" charset="-122"/>
                <a:ea typeface="华文新魏" pitchFamily="2" charset="-122"/>
              </a:rPr>
              <a:t>                                                               </a:t>
            </a:r>
            <a:endParaRPr lang="en-US" altLang="zh-CN" sz="2400" b="1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8" name="Text Box 13"/>
          <p:cNvSpPr txBox="1">
            <a:spLocks noChangeArrowheads="1"/>
          </p:cNvSpPr>
          <p:nvPr/>
        </p:nvSpPr>
        <p:spPr bwMode="auto">
          <a:xfrm>
            <a:off x="3207895" y="4514113"/>
            <a:ext cx="885666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/>
            <a:r>
              <a:rPr lang="en-US" altLang="zh-CN" sz="3200" b="1">
                <a:latin typeface="宋体" panose="02010600030101010101" pitchFamily="2" charset="-122"/>
              </a:rPr>
              <a:t>(3)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</a:rPr>
              <a:t>根据材料指出商朝政治制度的</a:t>
            </a:r>
            <a:r>
              <a:rPr lang="zh-CN" altLang="en-US" sz="3200" b="1">
                <a:latin typeface="宋体" panose="02010600030101010101" pitchFamily="2" charset="-122"/>
              </a:rPr>
              <a:t>特点</a:t>
            </a:r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</a:rPr>
              <a:t>有哪些？</a:t>
            </a:r>
            <a:endParaRPr lang="zh-CN" altLang="en-US" sz="3200" b="1">
              <a:solidFill>
                <a:srgbClr val="FF0000"/>
              </a:solidFill>
              <a:latin typeface="宋体" pitchFamily="2" charset="-122"/>
            </a:endParaRPr>
          </a:p>
        </p:txBody>
      </p:sp>
      <p:sp>
        <p:nvSpPr>
          <p:cNvPr id="19" name="Text Box 14"/>
          <p:cNvSpPr txBox="1">
            <a:spLocks noChangeArrowheads="1"/>
          </p:cNvSpPr>
          <p:nvPr/>
        </p:nvSpPr>
        <p:spPr bwMode="auto">
          <a:xfrm>
            <a:off x="3315845" y="5080851"/>
            <a:ext cx="8785225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/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a.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商王在不同程度上具有支配内外服的实际权力。</a:t>
            </a:r>
            <a:endParaRPr lang="zh-CN" altLang="en-US" sz="2800" b="1">
              <a:solidFill>
                <a:srgbClr val="0000FF"/>
              </a:solidFill>
              <a:latin typeface="宋体" pitchFamily="2" charset="-122"/>
            </a:endParaRPr>
          </a:p>
          <a:p>
            <a:pPr algn="l" eaLnBrk="0" hangingPunct="0"/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b.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商王对外服的控制力是有限的。</a:t>
            </a:r>
            <a:endParaRPr lang="zh-CN" altLang="en-US" sz="2800" b="1">
              <a:solidFill>
                <a:srgbClr val="0000FF"/>
              </a:solidFill>
              <a:latin typeface="宋体" panose="02010600030101010101" pitchFamily="2" charset="-122"/>
            </a:endParaRPr>
          </a:p>
        </p:txBody>
      </p:sp>
      <p:sp>
        <p:nvSpPr>
          <p:cNvPr id="20" name="Text Box 15"/>
          <p:cNvSpPr txBox="1">
            <a:spLocks noChangeArrowheads="1"/>
          </p:cNvSpPr>
          <p:nvPr/>
        </p:nvSpPr>
        <p:spPr bwMode="auto">
          <a:xfrm>
            <a:off x="3315845" y="6014301"/>
            <a:ext cx="7534275" cy="517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0000CC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l" eaLnBrk="0" hangingPunct="0"/>
            <a:r>
              <a:rPr lang="en-US" altLang="zh-CN" sz="2800" b="1">
                <a:solidFill>
                  <a:srgbClr val="0000FF"/>
                </a:solidFill>
                <a:latin typeface="宋体" panose="02010600030101010101" pitchFamily="2" charset="-122"/>
              </a:rPr>
              <a:t>c.</a:t>
            </a:r>
            <a:r>
              <a:rPr lang="zh-CN" altLang="en-US" sz="2800" b="1">
                <a:solidFill>
                  <a:srgbClr val="0000FF"/>
                </a:solidFill>
                <a:latin typeface="宋体" panose="02010600030101010101" pitchFamily="2" charset="-122"/>
              </a:rPr>
              <a:t>神权色彩浓厚，通过垄断神权来强化王权。</a:t>
            </a:r>
            <a:endParaRPr lang="en-US" altLang="zh-CN" sz="2800" b="1">
              <a:solidFill>
                <a:srgbClr val="0000FF"/>
              </a:solidFill>
              <a:latin typeface="宋体" pitchFamily="2" charset="-122"/>
            </a:endParaRPr>
          </a:p>
        </p:txBody>
      </p:sp>
      <p:grpSp>
        <p:nvGrpSpPr>
          <p:cNvPr id="21" name="Group 17"/>
          <p:cNvGrpSpPr/>
          <p:nvPr/>
        </p:nvGrpSpPr>
        <p:grpSpPr>
          <a:xfrm>
            <a:off x="4239374" y="1131151"/>
            <a:ext cx="5943600" cy="5516562"/>
            <a:chOff x="4921" y="1389"/>
            <a:chExt cx="3744" cy="3475"/>
          </a:xfrm>
        </p:grpSpPr>
        <p:pic>
          <p:nvPicPr>
            <p:cNvPr id="22" name="Picture 2" descr="商朝地图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921" y="1389"/>
              <a:ext cx="3744" cy="34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</p:pic>
        <p:sp>
          <p:nvSpPr>
            <p:cNvPr id="23" name="Text Box 6"/>
            <p:cNvSpPr txBox="1">
              <a:spLocks noChangeArrowheads="1"/>
            </p:cNvSpPr>
            <p:nvPr/>
          </p:nvSpPr>
          <p:spPr bwMode="auto">
            <a:xfrm>
              <a:off x="6599" y="1616"/>
              <a:ext cx="952" cy="365"/>
            </a:xfrm>
            <a:prstGeom prst="rect">
              <a:avLst/>
            </a:prstGeom>
            <a:solidFill>
              <a:srgbClr val="000000">
                <a:alpha val="5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3200" b="1">
                  <a:solidFill>
                    <a:srgbClr val="FFFF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ea typeface="仿宋_GB2312" pitchFamily="1" charset="-122"/>
                </a:rPr>
                <a:t>外  服</a:t>
              </a:r>
              <a:endParaRPr lang="zh-CN" altLang="en-US" sz="1600" b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ea typeface="仿宋_GB2312" pitchFamily="1" charset="-122"/>
              </a:endParaRPr>
            </a:p>
          </p:txBody>
        </p:sp>
        <p:sp>
          <p:nvSpPr>
            <p:cNvPr id="24" name="Text Box 18"/>
            <p:cNvSpPr txBox="1">
              <a:spLocks noChangeArrowheads="1"/>
            </p:cNvSpPr>
            <p:nvPr/>
          </p:nvSpPr>
          <p:spPr bwMode="auto">
            <a:xfrm>
              <a:off x="6962" y="2772"/>
              <a:ext cx="545" cy="250"/>
            </a:xfrm>
            <a:prstGeom prst="rect">
              <a:avLst/>
            </a:prstGeom>
            <a:solidFill>
              <a:srgbClr val="00000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000" b="1">
                  <a:solidFill>
                    <a:srgbClr val="FFFF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内 服　　</a:t>
              </a:r>
              <a:endParaRPr lang="zh-CN" altLang="en-US" sz="2000" b="1">
                <a:solidFill>
                  <a:srgbClr val="FFFF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25" name="Text Box 6"/>
            <p:cNvSpPr txBox="1">
              <a:spLocks noChangeArrowheads="1"/>
            </p:cNvSpPr>
            <p:nvPr/>
          </p:nvSpPr>
          <p:spPr bwMode="auto">
            <a:xfrm>
              <a:off x="5556" y="3294"/>
              <a:ext cx="952" cy="365"/>
            </a:xfrm>
            <a:prstGeom prst="rect">
              <a:avLst/>
            </a:prstGeom>
            <a:solidFill>
              <a:srgbClr val="000000">
                <a:alpha val="5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3200" b="1">
                  <a:solidFill>
                    <a:srgbClr val="FFFF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ea typeface="仿宋_GB2312" pitchFamily="1" charset="-122"/>
                </a:rPr>
                <a:t>外  服</a:t>
              </a:r>
              <a:endParaRPr lang="zh-CN" altLang="en-US" sz="1600" b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ea typeface="仿宋_GB2312" pitchFamily="1" charset="-122"/>
              </a:endParaRPr>
            </a:p>
          </p:txBody>
        </p:sp>
        <p:sp>
          <p:nvSpPr>
            <p:cNvPr id="26" name="Text Box 6"/>
            <p:cNvSpPr txBox="1">
              <a:spLocks noChangeArrowheads="1"/>
            </p:cNvSpPr>
            <p:nvPr/>
          </p:nvSpPr>
          <p:spPr bwMode="auto">
            <a:xfrm>
              <a:off x="7098" y="3793"/>
              <a:ext cx="952" cy="365"/>
            </a:xfrm>
            <a:prstGeom prst="rect">
              <a:avLst/>
            </a:prstGeom>
            <a:solidFill>
              <a:srgbClr val="000000">
                <a:alpha val="50000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algn="l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50000"/>
                </a:spcBef>
              </a:pPr>
              <a:r>
                <a:rPr lang="zh-CN" altLang="en-US" sz="3200" b="1">
                  <a:solidFill>
                    <a:srgbClr val="FFFF00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  <a:ea typeface="仿宋_GB2312" pitchFamily="1" charset="-122"/>
                </a:rPr>
                <a:t>外  服</a:t>
              </a:r>
              <a:endParaRPr lang="zh-CN" altLang="en-US" sz="1600" b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ea typeface="仿宋_GB2312" pitchFamily="1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4" grpId="0"/>
      <p:bldP spid="16" grpId="0"/>
      <p:bldP spid="17" grpId="0"/>
      <p:bldP spid="18" grpId="0"/>
      <p:bldP spid="19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AutoShape 6" descr="data:image/jpeg;base64,/9j/4AAQSkZJRgABAQAAAQABAAD/2wBDAAgGBgcGBQgHBwcJCQgKDBQNDAsLDBkSEw8UHRofHh0aHBwgJC4nICIsIxwcKDcpLDAxNDQ0Hyc5PTgyPC4zNDL/2wBDAQkJCQwLDBgNDRgyIRwhMjIyMjIyMjIyMjIyMjIyMjIyMjIyMjIyMjIyMjIyMjIyMjIyMjIyMjIyMjIyMjIyMjL/wAARCAFUAf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0yiiivWPmxDRQaKACiiigAooooAKKKKACiirFtay3TMEKjHXNJtJXZUIuTsivRWl/Y1x/fT8zS/2Ncf30/M1Htodzf6rMzKK0/wCxLj++n5mj+xLj++n5mj20O4fVKhm4p2Kv/wBj3H96L8z/AIUv9jXH9+P8z/hS9vDuWsLMz8U+pJYTDIUbqPSsbX9eg8P2VvczweYLi5FuMyrEFJVjlmYgAfLTUk1dEqm72NTFLiuB/wCFq2n2fzzoV+Fz/q/Nj34xncVznbj+LpUjfFC0jklT+xbt2Q4TbcRN5/OP3WD+85P8OarU1+rzO9pQK4NfinZEqP7IugDF5pkNxCEXgnaWzgSYH3TznjFX4fHrT28U8XhbXWilQOjCDIYEZyD/AIVnOoobmlPB1KjskddijFcr/wAJvP8A9Clr/wD4D03/AITef/oUtf8A/AesnXgdH9mVTrMUYrO0TWH1uGZ20q/sDGwQLeJtL5B5H5frV+4lW2tJrmTJSGJpCB1IAzx/n9KrnVrnNLDTU+RrUdin5rhf+Fq6N/0DtT/75i/+Ko/4Wxo3/QN1P/vmP/4qsXi6fc9JZJimvhO7zRmuHl+KelQPsl0vVI3wDtdIgfy3U3/hamk/9A7Uvyj/APiqn65T7jWQ4t7RO4zRmuG/4WppH/QO1H8o/wD4qj/hamkf9A3Ufyj/APiqf1yl3K/sDGfync5oNc34f8baf4i1E2Nta3kMghM26YLtwCBjgn1FdMF3HBrenUU1dHmYnB1cPPkqKzI8UYrhLr4r6NZ3U1u+nakXhlaNiFjwSCQcZf2qEfGDRT/zDdV/74h/+OVsqc97GKoTex6DikIql4Y1iDxVpDajZxzQRCVo9twAGyMehIxz61uf2XOf4o/zNZOok7MPYT7GdijFUPE+t2/hK0gub2Ga4WeXylW3AJBwTzkj0rmB8T9G76fqX/kP/wCKrOWLpxdmzvw+S4rEQ54RujtGFNxXMaZ4/wBL1XU7axisr9JbhhGjv5e0E+uGrqcc1pTrwmrxZzYzL62Gko1FZsbikrldT+IOlaZqdzYyWWoNLbStExjEeCRxkZaqv/Cz9Gx/yD9Tz/1zj/8Ai6h4yknZs6oZHi5xUow0Z2VFcX/ws3RP+fDU/wDv3H/8VS/8LN0T/nw1M/8AAI//AIqj67S7jfDmNf2Ds6K4z/hZmjf9A7Uv+/cX/wAVR/ws3RP+fHUf++Iv/iqf16l3F/q3jv5Ds6K4xfibox62epf8BSP/AOLrrra4W7s7e5QMI5ollQOMEAjIzWlPEQqO0WcOMyvEYRXqxsS0UUVseeFFFFABRRRQAUUUUAFFFFABRRRQAmaKKKACiiigAooooAKKKKACiiigArS0q4hgkl86WNMgY3MBWbXn3xXUNZ6VkD/Wy9R/srUThz+6dGFf7xM9p+32f/PzD/38FH2+z/5+Yf8AvsV8jmCIdET/AL5FJ5Sf3F/75FH9nPuevzPsfXP9oWn/AD8w/wDfwUf2haf8/MP/AH8FfI/kxf8APJPyFHlJ/wA81/75FH9m+Y+Z9j64+32n/PzD/wB/BR9vtP8An5h/7+Cvkfyou6L+Qo8pP+ea/wDfIo/s7zC77H1BdMkty7owZSeCDkdK4D4pFY9D0t3a0VBqK5N5GXhH7qX7ygEkfQVq/DsAeBNOGOMzf+jWqPx7p19qWn6YlhFM8kOoRytJDAJmhUI43bDw3JHB9azS5NDjgr1jx8LKLPZ5d6Zvsvm7d+bry/I+8Wxj7N/0zznFT+Y7yWhQnE85FubVGVX/AH6n/iX5X903qWxz71f/AOEP1/8As/yB4Xvtg6WpXpJ5WPP83Oc7v+WfSpZfCuvGe6LaBe3G5wZ2+ziP+0R5gOCAf9HwAfu9ea2U49z0eUwtuLNnLW/lgCNw6H7MreVINso283PIwwGAe9d/pFxdpoenInxDsbZRaxAW7QwloRsHyHnqOn4Vzn/CJ+Ijs26NfJILbYLg2qnyV2MPI8vOJM5A80/NzntXR2Npd22nWlvN8NIZ5IYI0eV5YwzsFGWI29Sea5cU1LY6sNo2XftN/wD9FN07/vxB/jR9ov8A/opunf8AfiD/ABqv5cv/AESy3/7/AEf/AMTRsm/6JZb/APf6P/4mvPPQ/rodf4WluZrO5M3iW31siRcSQxqvkcdCF9ev4VpasM6HqX/XtJ/6CazfCCv9kug/hpNCJcfIjhvP468AYx/WtPWB/wASLUP+vaX/ANBNdX/Lo8d/70vVHhXh2zs7/UobW8aVdwLb1xtwBk7s9Bx2q54osdPs9Tf7G8sonHmFiQYwCTwCOvf6VgIcJ9Rg0pZioUyMQOgJ6Z6185OXvH6bRwk3KNS+ltiyJDcRyyTrLO+1VWQsTsx6+tVasySpGZUtQ8UMoXKsQSSPX8c1W7VDkehQgrPSwUlLiijmN+RHY/DD/kb3/wCvOT/0JK9iUYdfqP514/8AC7/kbz/15yf+hJXsYGXX617+Af7s/LuKP98+R8xax/yHtR/6/Jv/AENqp1d1cY17U/8Ar9m/9DNVK+sp/AeND4T3z4KD/ihX/wCv6b+Yr0gV5x8FP+RFf/r+m/mK9HFfNVv4jKPLPjJ/yD9P/wCvkf8AoLV5FXrvxk/5B2n/APXyf/Rb15CK8LHfxD9K4XSeERt+Ef8AkbtK/wCvgfyNe3gZl/GvEPCP/I3aV/18D+Rr3H+NfrXpZd/DZ8xxYl9bgeD+JefE+rH1vJP51TtrOe9ultrSB5p26RoOnv7D61c8SHHinVv+vyT+ddv4LgTSfAesa1EokvQkpRnHQKPlH07/AI1wyp89Zn0bxbw2AhKK1dkjj77wrqWnRK97JYwuwyInuAHPtzx+tY8kTQytFKpV16j/AD/OkknkuJpJ53aSaQ7nlY5LH3q/o9nFqGq2trNPGkbSBdsjMM56gEDqfqOaxkoyfLE7aVWtSo+1rNMzM0orX13Sk0bURZrK1wm3InwAp5xgYz0789e3rlYrGacHZnoYerCvBTitGNr3TRf+Rf0v/r0h/wDQBXhZFe6aL/yL+mf9ecP/AKAK9bKfiZ8TxsrU4l6iiivoD8vCiiigAooooAKKKKACiiigAooooASiiigAooooAKKKKACiiigAoooFAC1wvxQQNZaWT1E0v/oK13Vc54z8O33iK1so7FoFa3dmfzn28EADsfSsMS5KF47ntZG6UcSnW+E8eMC/5ApPIT/IFdp/wrTxD/e0/wD8CD/8TR/wrbxB/e0//wACD/8AE143t8Z3Z+lqpk/kcX5Cf5Ao8hP8gV2n/CtfEH9+w/8AAg//ABNH/CtfEH9+w/8AAg//ABNT7fGd2V7XJ/I4n7Mv+QKd5Cf5ArtP+Fa+IP79h/4EH/4ml/4Vp4h/vaf/AOBB/wDiaFXxndilVyi2ljuPh8APA+ngDo83/o1qteKWt49Lje51u40dPPAE8AYmQ4b5Tjtxn8BUvhbS7jRPDlrp92UM0Zk3FDleXJGD9CKd4iF4dOT7DpFpqk3mjMNyVCquDlhuPXoPxr01zOneW5+fTdP63Lk2ucN9o0j/AKKVqX5yUv2nSP8AopGpfnJV/wCz+J/+hE0j/v7F/jR9n8T/APQiaR/39i/xrCzPUvDv+Rn+fpP/AEUvVPzkpPP0n/opOpf+PVo/Z/E3/QiaR/3+h/xo+z+J/wDoQ9H/AO/sP+NLXog54Lr+Rm+fpH/RSNR/8eo8/SP+ikaj/wCPVp+R4l/6EXR/+/sP+NH2bxP/ANCLpP8A39i/xos+w+dd/wAje8FzWjWt39l8RXWsoJF3NOG/c8HAGex/pWxrIxoWof8AXtL/AOgmqfhePUUt7pdR0Oy0pi4KC0KnzOOScen9a0tSt3udLu7eIZllhZFHAySCB+uK2XwNHl86WKTZ82oeF+lOrqf+Fc+JgB/oUfTtcJ/jR/wrrxN/z5R/9/0/xrwp4ao3sfplDOMHGmk5o5ajNdP/AMK68Tf8+Uf/AIEJ/jR/wrvxN/z5R/8AgQn+NR9Wq9jb+2cH/OjmKK6n/hXXiT/nyi/8CE/xo/4V14k/584//AhP8aPqtTsL+2sH/Oi18MB/xV7H/pzk/wDQlr2UD51+o/nXm/gPwdrWja+19f26RQtbMmRKrckqegPoDXpijBB969rBwcKdmfnnEOIp18Tz03dHy9rXOvan/wBfs/8A6Gap10+q+D/EsusX80WhXrxyXMsiMEGCC5IPX0qr/wAIV4q/6F6+/wC+B/jX0scRTUErnmRa5dz2D4Kf8iK//X7N/MV6OK8++FVjdaN4Oe11O3ktLg3kriObg4OMGu6F1B/z1X86+frXdRtD50eY/GTd/Z2n5+79oP8A6LevIxXtPxS0y+1jTrJdNtpLpo7gsyxDO0bWGT+deZDwj4j76LeD/gI/xryMZRnKd0j7/h7HYejhlGpJJjfCf/I36SP+ngfyNe64rx/wz4W1y38U6ZcXGl3ccEc4LuyjCj1PNex134CEowd0fPcS4mlWxUJQdzwHxKP+Ko1bP/P4/wDOr/hXxQ/hxpopYftFhcZMsYxuBxjIB4ORwR7D8bOv+F9dm8RalNDpd08UlzI0cirwwJ4I9qzf+ES8Rf8AQGu/++R/jXBONSNVtI+mo1sHXwkadWS2HX9l4bE7Sabrbxwscrby2rsUPoDx+vp1rIMgjk3wPIpXox4bPr7fTJrT/wCER8QZ/wCQRd/98j/Gnjwf4ixxo15/3yP8aynGo3dRsdGHxGFprllVuvMwgoHCjC1JWv8A8Il4i/6A15/3xS/8In4g/wCgNef98Vm6FWW6PQhmWCgrKaMQmvdNF/5F/S/+vSH/ANAFeSnwn4i6DSLv/vivXtLgkttG0+GZCkqWsSuh7EKARXq5bTnCWqPiOMMXRrU4qnK5Zooor3T84FooooAKKKKACiiigAooooAKKKKAEooooAKKKKACiiigAooqG5vbOxjD3l1BbIx2hp5VQE+mSaL2GtdialFZ/wDb+jf9BnS//A2L/GlGu6Mf+Yzpf/gbF/jU88S1SkaQFLiqA1zRv+gzpf8A4Gxf40v9u6N/0GdM/wDA2L/GpdSJpGnNGiKcKzRrujf9BnS//A2L/GnjXtG/6DOl/wDgbF/jUuUDZKoX6cBWf/b+jf8AQZ0v/wADYv8AGrtndWt9CZrO6guYgdvmQSiQZ+o+tTzRK95bk2KXFGKdiqsgUmAFLigCnAUmyk9biU+ilqHYvmkFGaWikPmkFLRRQPnYlFPxRgUC5htFOoosHtLdQoppZR1YD60nmp/eX8xRyh7Zdxadim5HYg0uaOUPaIbilp1FAXuNP4UhFOIpCKYDSKKdijFSIZTakpuKLIOaS2GGkqTFNIq0Q5N7jKZUlJinyxD2s11IzRTqglu7aFgstxCj4zsdwDRaCJlXmt2SYqNhUf2+y/5/LX/v8tNN9Zn/AJfLX/v8tHNAy+tS/mHkU0ioze2v/P1bH6TLSG9s+93aj/tstUpwRnUr83xMkpuaZ9ttf+fq3/7/AC/40z7ba/8AP1bf9/l/xqvaIwckWKKgW7t3YIlxAznoBKpJqXNWmmJNMKKKKYwooooAKKKKACiiigBKKKKACiiigAooooAK81+NzFfCGn/9f3/sjV6VXA/FuwF94a09C5TF9nIGf4GrCvNQg2zvy2g69ZQitT573H1NJuPqa6X/AIRyH/nsf++P/r0f8I5D/wA9j/3x/wDXryfrUO59f/q/if5Tm8/5wKM+/wCgrpP+Eeh/56/+O0f8I9D/AM9D/wB80vrUB/6vYrsc1n3/AEFLn/OBXSf8I9D/AM9D/wB80f8ACPQ/89f/AB2j61AP9XsV2Oaznv8AoK+hvgUP+KEu/wDsJS/+ioq8ePh2Ej/Wn/vj/wCvXt3wcsxY+DbyEPv/AOJhI+cY/gT/AArehXjKVkcGPyqvhqXPNaHoYFLikAqQCu+588gAoFKBSgUmaJBS0U6kWNop1Q3FzDaxb55VRPUml5CcktySkkkSJdzsFUdSSBisF9cnvHeLS7ZpMf8ALVh09+eAPqfwqC9tksrZ73XL4uB/ChJyfQf4AChRbZjOsoq/Q1LjXbSAkKTIfVen5msW58ZQo5VZoo2+u8/pWJc+I47mNo7G2FnZoP3rsoaVvQd8E/ie/auVJ7fwjoPSvRw2EUtZI8vF49x+A7SfxiDj/Sbpx38pQB+pFZc3iiZz+6gJH9+aXcf5Vz+amnCxRQJjLld7H69B+QH513LC04y0R5ksXWlrc0f7fu/+eVv+Tf40g166H/LK3/I/41kh6mY406Nj1Mzf+gitHRproZ+3qvqbMPiN1XEtrGx9Y2I/x/ya0IfFUJTk3sQHXBDj+Y/lXLW0oE4V/uSAxn6Hv+eDUTIYpGRhh0JBH0rGWHhLSxqsXVirXPRbHX5Lx2js9QguJO0cnyufwIGfzrU/tmeA7b20kQ/30+7+vFeS9Tn05z6e/wD+qu+tfGMdqsEU3kz2hPltcRggp/vKQPrxXn4nCum7xVz08JjXLSTOqt9StLniKdd/ZTwTVusttM03UofPtggDjIlhIwff0JqqbfV9Mz9nkF3COiEc/kfx6H8K4j1OeW9tDeorJs9ftrlvLlVreYcFX459M/44rWpNMqM1JaBTKfTTQWNNIRTiKTFUiRhFIaeaaaoloYRXkPxCUHxfJkA/6PF1A9K9gIryH4h/8jfJ/wBe8X8jWGIdonHivgOVCK38K/kKlEK46J+VWLCwudQn8m1geR++BwPqeg/Gu70rwfb2SGfUB9tljQsYYlyoABPAz8xPvgV4VbHwg1BPVmGHwNas7xWhyml+HbzWDvt4VWAH5rhhtUeuOOT7AVNq/hO80kl9iXFsP+WsY6fUdvr0qLXbr4h6tM621he6dap/qraynjBCjA+ZlO4nke3oKwrbxd4t8N3qC5udQdM4NpqIkYPgdBu5H/AT6de/QsNipL2ienY9L+zIclm9SV4QP4V/KoSij+Ffyr0KPSdK8U6Pb6xpgFnJOCWReQJAcMrAdwQeR1645rkNV0i90qbyrqHb/dcHKt9DXLTx6c3Sk7NHnV8BWo62uh/hQD/hLNMwAP3vb6GvX68h8KH/AIqzTP8Arqf/AEE169mvosG+aJlR2Ciiiuw2CiiigAooooAKKKKAEooooAKKKKACiiigArjPib/yL9h/1+/+yNXZilYAx4IyMjivNzWqqWHlJnr5JW9liYztsfPe1vSja392vevs0R/gH5UfZYP+eY/KvgnnNP8AlP02Oeyt8J4Nhv7tGG/u1719lg/55j8qPssP/PIVP9s0/wCUf9uy/lPBNrf3aNrf3a98+zW39xaT7Nb/APPNaf8AbNP+UP7dl/KeD7W/u1618Kh/xS90f+n5v/QVre8iHOfLT8q1LEAWuAAPnP8ASvWyjMo163KkeJneZvE0ORqxZApwFApcV9gfEWAClApQKUCgoTFOpruI03MQB3JNcN4i8XhvMttPlwq8NKM5f2X29+/aqhFzdkYVsRGkrm9q3iS2sGaKLEsw4bnCp9TXNWSX/iS780ki0B5un7juIh0J7Z6D3pND8LXWoXiXOqw+TbJ8yWzHJY9iw9Pb8/fugURQsWMAY4HQVpLliuWO/c5ouda0p6FffZaJpjO2y3to13M5P8z1J/M15nqlrrt4EvtUUq07BIYyeRnJAVVzgYGefTua9E1TT49VthazvItuWBZV4MmOQM9hn054rnNZntrZZbnTbdZksYDCGMp8qLJ54BGcYAJBJzgdjU0pcjuTiY8yt2OP1HZaNHYmZHEY3SmM5zKeufpjGP65qCNJbg4gikkPpGpY/pWvd39xZN59rb2H2W5JS3uUtQmSDhmAOT16ZPb0roH8OXd5bP5XiC+ebbkOVaOJuOgwen0zXoLFcqR5jwznscra6Nqd5cJF9iuIkYjc8sZUAd+vtUt1pGpTXcszQIiuxP7y5iBA7fxVJfaLqGjLd3N4EkxDtimD7gdxAPUZGAep9RXO45raE51FzJmc6cYJJo1Bptx3nsV+t7H/APFVal02ddPhUXFizGV24u4+eB0JNYdW5j/xJrH/AH5v/ZaqTq6a/gTHk10LMejajOMxxQyemy6ibP5NVjUNL1Lzo5jY3Bd0DTCOMvhuh6euM1gk57D8avwSv/ZlykTsskDCZNpIOD8rdO3IptVFq2hJQatYilR4G2zxPGfR0Kn9afaTosjxTf6mYbX9v9r8DSRazqkBBTULnA7NIWH5HipDrVxIzG4t7K5yMfvbZc/muDTcqjWwKEVsWrDUNQ8P30ht3bYj7ZYnGY2+v16g16V4f8QJrViJHiMFxkhoC+4gevqR74rgLPULS4sZkurcpC22GcxSk+WvRZAGySQff8xxV1Hn8Ot5tjrZFlKcx/aLffBJ7blJ2nPXha83ERUntZnqYao4WTd0d7faZa34/fp8/aROGH+fesdpdR8PDMubnTwQN4/gH4/d/l9O+9FI3ljcQT/sninYyM5+tcnKejp9kSzvre/i823fcB1BGCD6EVZrjtR0m6sJm1HSCQwHz26DOR7DuP8AZ79sdK19D1231eLAIW4QAvFu7eo9R/L61Di7XFGt73LLc2SM0mKdQaZ0kZFIRT6aRTRDGV5B8RP+Ruk/694v5GvYa8e+In/I3Sf9e8X8jWOI1icWM0iafh3xRp3kx2c0EWnuOBs4Rvf1B+v51seMrK4v/BmpwWYLz+UsqBf4trK3GPZTXlsZxW9oviO+0lx5L74e8UhJH4eh+lfK1svarqrF7O50YPN1Tj7Oa0PPIVhXEyYKlgfNA6fUD15PrgVuW/iTU4Qti8o1O0LDNpfJ9oiPbIPJGDn5lI6fhXXzeF/C/im7e4sLiXSdRbJeBEUox6kqpx7/AHSPp6qvgvw54bm36vqE+pSkZSzVRGj9PvLknqB1IHXr0r6H+16fJyNa9j0XWpcvPzaHTeCra1g8KxTWdtPawXczTrbzPv2ZwPlbqYztyCecH8ai8QeJdMtomtRGl85+9EOUB/2jz+n6Vzeq+KL++TykItbYDAih4yPQn09hge1c27ZPNfORy6VXEPES0u72PPxebKUOSCNbwoB/wlumkKqgzE7F6Dg9K9cNeR+Ev+Rs0z/rqf8A0E164a+vwOkLHl0feTYlApaK7TUKKKKACiiigAooooASiiigAooooAMUUtFA+VjloIyMU0VIBXPiqEa8HCezOijOcHeI37P/ALf6Uv2f/a/SpRS4rwXw7hOx6SzCt3Ifs/8AtfpS/ZCf4v0qapBS/wBXcJ2LWY1u5W+xn+/+lO+xH+/+lWKfR/q7hOxX9o1e5V+wn+/+lWbeIwxlSc85p4pwrowuT0MLPnprUzq4qpVVpMUU6kApa9UwAU+mCuL8W69IzHSrJXaRhtnMYyef4B7+v/16cYuTsjGtWVOJR8U+KRdF7W1kP2UHBkTrIfQeo/nj062/DHhbyMajqSD7V1jj7QA/X+L37U7w/wCFfs0qXl9se4CjbH1WH6erds/lXTzTknYhwB2rolJRjyQ+ZwUqbnPnqDnKE8AkdsnvSZqPOawtW8WabpExt3aSe5GMxQjJXPTJPAqFBvRHTKahqybW9Mmv43ktbqa1m2FXMRA84dgckdOeeoB/PC0ywu7wy6dbXywWdgogmLRhy8h5YqDwPQEjjHHer/8Awk8N94du9RS3lVIQf3crj5iPp2yRz9a5iXxxKbqOa0sorPc6m48oBnuOemSPr789aqMJWasYSqRk7nS6vdXnhrR4CkaXPkOIbeYKDsj44kxjBOMZX/8AXmaJ4k1XWtb8i41EWyujFUijTBYDoNwPue/StPxx++8LSSebtVZI32leW5wAfTrn8K8xJzwPvdhW+HoqcHfc5qk3Goktj1i58Opqa+Rfaje3EaODksq7uOV4UYH05pkngjQ3ziCZM/3Zm4+mc1paZF9m06CAsWkSNQzE5yQAOffir26sLyWiZ2OlGW6Ofn8D6JKoEcU0JBzlJjk/nmsjVPB223SK1vEjgtvMlLXLdA2DyQOgx1rtwa5Hx06robKSCzzxhVLEZ4J/H8a0hOfMlcyq0YKLdjgJSFkKqwcA4DDofp7f41b0dlOpx27nal0jQOcZ+8MD9cVmbqcJWjZJUOGQgg+hHNevJXhY8pbnT3snh+30GeOxkaS7kkUMLmIeYmOu04GOnqRXObqsa0qprFw8QxFMROn0YA/1NV7aL7Ve21tuCedKse4/w5IGf1rKivZwcmVNczSLNhcpBdgSn9xMDDN/utxn8Ov4Ux7OdL5rPYWmVzHsHc+3rmvRrfwbosPlbrd5Sg581yQ/+8Oh+nApniXTHl0m5trLSre5mkwFOFDRgDAIz1x06jFcU8Qm7pHXDDyUTqI/ljCjoBgfSnBsMD19qrWkYhtIYgGAVFGGPIwAOalrltc9GD0JT8px19657VtGdZjqelgx3yncQv8Ay0/pu/Q963gd647r/LP/ANem5qUrsU0pK5X8P68mq22xxsvIuJoicfiB6fyPFbW2uH1yzn0+6j12x+WSE5nQdGHqfb19ue1dVpeqQ6rYx3UPQ8MpPKMOo/CsqkOXWJdCs37kty/TSKM0ZoOoaRXnni/wdq2t+IZLyz+z+R5SIDJJg5Gc8Yr0U0wiplFSVmY1aSqKzPIf+Fc+IP8Apz/7/wD/ANalHw+8QDjFn/4Ef/Wr1vFMIrL6vA5Hg4HlP/Cv9f4yLQEHIxP/APWpzeBfEDFmb7KztyXM+SfrxXqmKYaX1Ole9g+q6HlbeAdex0tP+/3/ANaoT4A170tP+/3/ANavWKa1aLDQM/qkUec6F4M1fTdds764+y+TC+X2TZOMEdMe9d+RTqRq6KUFDRFxpqC0G02nU2tiQooopgFFFFAgooooASiiikAVn65fHTNFur5ZooGiCkSzRNKi5ZRyq8nOcccjOe1aFY/iuCzuPCmoJqE00NmVXzZIVDMPnXGAevOPzNRO1tTfCputFJXKdv4ysrmyI1JJdMEjbU1SxcXVsW/3iDtP+ywyKztXt/HtnarfaVqVlrensm5Z7O2j3keuznI/3SfpXJ2KeGtMumnsfEetW8x4cx2yjePQjoR7HIrVtNW8O6cFm0/VdSsLvPzy2lqIkk/3ov8AV5/3QPpXI60YPSVz6h5XKavyNGInxB8TGdUe8hysoRozaxgg56Hjg+1dJ4v8Za7o/irULCwuYUtrZlREa3ViAUU9evUmreo+LfBmuW6rrNpLcXS9LqO2MMnXjkHP4dK4fxPqEWr+JL7Urfd5M7Ky7hg8Io6fUVlXxcZJculjvy3KXzy9pDS3Y6jxr4213Q/FV/ZWN7FDaRGMopt1YjKKx5I9SaqW3i3xm0Udxeara6dayDcst5bqpkH/AEzjCmSTr2GPeruo674YvdUbU4prm1vZNu+4Fp5ki4AX5C2RHwOoGferml+J/BmkM89pFdPqDDm+uommkJ9SSf5YrX61DlslqcksqknflZqaZdeL760MgdbS2BDS6lq1ukJxzzHAvT6u35VvaHq+n6kLiC01d9UktSouLkQrGhJzgLgAEcH1+teZa1e6L4huVl1XxTrNwBysZtVEaH1EYGB9cZ9TXW/De00u3tdTXSr67ulaaPzvtMQiKnBxtxwe57UoyUle5yYvCVKcLyhZHdCnimCnitjyLDhSigUopF2Fp1Np1BWxk+ItXTRtKkn3DzpP3cI9WP8AQcmuR8H2ctzdT6lNlvnMSl+rNnLn+n1zVHxPqc2ta81ra8lW+zwDtuz8zfh1+i12un2cenWUdtCMRQqEQf1+prpUfZw82eZUaq1L9EWmPlR7B1bk+9RZoJJOSeTSUki2x26vGNZt57LWruC5cSTByzSD+Ldzn8c17NlemST2wK4240az8VarNfLFMLZD5Hn+eFExXglRsORnjORnHsa0pVFB3ZjUg5qxm6f4bvdT0uzt1lMELj7XPMRnLHhFA7kKAfbdXXaDa3NpC9ndGOaa2wIpkUKWiP3cjHByGH4VqLsiVEiiARQFAJJwB09q4zxNb6z9ovtTkTSRaxR4QvbCWR4+y8qeck+g5/KHJzdhqmoxDxH4s00xalpUkSzsBthdHDKSQPmz2IYnjnpXIaDa/wBqa5aWyDcPNDOPRRyT+QP50R+IdThTZb3McKf9MLeOLj0+UCuh8E6vqV14i23OoXEkKwMxWWU4JyoHHTOSK6nCdKDsZLllO7PQreCWOIKykv8AxEJjJ7mpvLkHRGP4Gqlxe/ZrSW4nlcRQqZGOTwAM+tebXvj3VrpXSBYbUN0aMEyAem4k/nj8q5IUpzeh0SqRirnqYjl/55n+VcT470zULybTXtLOecKsm8wru29P8K86kYzuXmJlc9Xbkn866eysNFvNC0SPVbw2mFnMWAArfvTnkjjt1rf2M6TTuZ+1VRNGS+jarFjzNLvVz628nH6VSkJhOJQUPo/BrZ1k6VplxHFol3dPL1eeOf5B7DAGTj0IAz37Z6a3q0bfJql6B6faXI/ImuuMqslc5HTSZPqEi3Gm6VdI4bELWz49Yzn+TL+lXPCMSS+JrQs23y9zjjqQDxU0esXt/wCGpXmaK4mt7mPm4t45BtZSOhX+8o56+9dB4FktL2O5ujZ2aXkb+XmGHZ+7IB6A9+fyrGVSSi4tFqmrpnR63evpmh3l7GA0kMRZFboW6DP4mrcQZkjdgAxAJAbPUDIz/Wor+2ttRsprS4V/KmQq+G5HuCR1GK5DTYX0XxPBo0etTsowPs08J8toyM/KQSARjjpzXGlc7b2O3zj/AD3pc5pME9ME4yeaTBHUEUx3Ho22QUrDaSPeoc1R13UZtPs7S5UJ5P2iOK5d/wDlnETgt/L86lhfQvkhuCAQeoPeuYsnPhPxF5TFl0y5xgk529P1U8f7pz2rpQQQCCCCMgiqer2A1TTpLfgS9YmP8Ldv8D7E0JXTXQzbs7nUU2ue8H6sb/SvIlz51thDnqVxwT78EfhXR5rnacXZnfTmpK4w0hpxpDTNCM001IaYaaIaGdME9M4Jz0rjP+Ei1m7a5sfsGpWM8csix3H9nlgQDgHDDbIpHOd0Z9Aa7XkMCDjFeRXGg6f/AGhf3Gq6U2nxCWSQ51ENI6liQ2wLiMHsXZRz3rOo5fZO7A06c7qbNZtT8a6dHfXl9dWVzYLZyywTrbiL94MbQyMAwPXjBB9aY+reM9SGmSaY9usNxZxNNKbcP+9Jbdjt029SB71yZh8NXrX8Wmx3DSW1tJdLKZdygLjg8DPXtkehNSrB4VsksotX+1Jc3dlHdpOW/dDcW4bAJHTrgj1rFTq82x7f1PCxoXb1v2Owv9c1zRbZlnivtSvFXJFppx2A46yS7doHchQx/wBrFcD/AMLM8Vk/8flr/wCAa1p6loFrbWH2y00T7XDs4ni1XKH3DBcHnsSGOPu1x2jaPda3qkWnWJi890OPOfauB159fau/D6puSPMxOHpRa5dTrdH8Y+ONd1AWWnzWktxtMm1rdVGB15JrPPxI8VKxV7q13qcEGzXiuXbNvOVD/OjFSY2444OCO3WrelWmk3FtqBvtQe0mihBtESHInk/un0GAB+Ptz02Su2jj9hDsdx4S8da9q3ivTtPvbiBraZmDhIAp4RmHI9xXqeK8H+Hw/wCK90j/AK6Sf+iXr3ipkknoedi4KMlYKKKKk5AooooASiiikAVj+K5LGPwrqB1Nbo2ZRfN+ybfNxvXGN3HXHXtmtiquqadZ6rp01jfJI9vMAJFhOHYAhsA9skD/AOt1qJ2a1N8NNwqqSPJLeLwjd3At7S28XXEzfdihS3dm/AHNdbN8PvD1jp327V9Q1HTU/uXc0G7/AMhggn2BJrUWPWbO1e18O6Db6Baj/lrmOe6nPsN23Pu8n48VyN5pPix70XFnoUxuOf8ATr66guLgjtjLeXGP90ZH96uNUIzei+8+rjmVSMbyqDI9D8J7w09xrVraOcQ3NwI0E/p5aEeaw56hfrisPxFpqaL4gvdNjkd0gZQrOQW5UHn86snwT4uuLwXNxpVxJKzh3mmuoWY4Pcl8n+db/jHwhr+p+LtSvLHTjNazOpjlE8S7sIoPDMD1B/zissVhYxS5dfQ78uzh80ueeli7F8P/AAxNqsuknXrlNRjxm2d41ZsqGG3KfNwR06Vn33hTQdHuzb6qNesUJwlxN5LQyHsAy5A/HHvTvHXg/wAQav4xvr7T9MNxbOIvLk8yIAkRKOjMD1B7VY0dviVpAFtcaXJqdky4NtfXML5HfEm/P55HtWv1WPImnr2PPeb1OezkYN5a+GNMCfa7bxSiyf6qRfsxST/dcNtb8Ca7v4bvobWWpjRV1IBZYjMb8RZJwcY8vtjPWlj8KQajaSyWdneeGZ5h++tWMNxaz/WIFlI/Ba0PB3h6XQTqST2drbNM6t5lpMzRzYBHCtzHjI4zj04ojCMVsZYrGTq09ZXXY6gU8UwUorVni9R4pRQKWg0CsvxHqf8AZWiXNwrYkYbIvXcf8OTWpXn/AMRb7/SLWzB4iRpnHbP8P8m/Orpw55pHPiZ8kGyh4Ntt11PdyRttRfKhL++d2PyA/Ou2eQp+6B6daw/DiLDo9qg6qmWz3kPLf+PE1oebySeprslG7POpysibzD3NYWuRQaxOmlRajcW2oKhlxbs2AuP+WmD0PGO/pWv5mamtdCtbuG5LwhIroETNHlXmHTr16cfyrKbUFqdNKLqOyC2imaOOIB5HUAFsYz7+1XIdNlWMAiNFAwEHAAx7VqQwRwRJFEoVVGAB6f1qQ8KWPAHU9hXJKs3sejDBxW5lnTH7TD8qgvNCa9sri1eWMpMhjP4jFW313SEYodXsA4OMNdRj+tXoyssYdHR0boyEEH6EVHtpp3KeFg0eCan4c1fQ486hp80cY/5bABk/76HT8aNOLJ4d1iUAhmNvAjA4wd5Y/wDoFe+FQylWAIIwQec159428Jx2nh66m0a3EaG4F1cwg4AUKQSo7AZyR9ceh7IY51LQmjir4JxTlE4C88Q6xfWr2tzfyPCwwy7VG76kDJrKxSZzUkSNLIIkjd5GOFRBksewHvXsRUKcLnk8s5vlE7/U4/H0+tdiPCWu6roOhx21iV8qGcyGdhFt3Skjg88jnpXb+FvBdnoMCTSIsuolcvKefLOPur6Y9ep+nFdXXkV8c5P3Fsexh8vSj77PHR8MvEY6NYD2885/9BrN1Hwb4h0xWeXTZJY0GWktyHA/Ac/pXs663pbziFNTsWnLbfKW5Tfn6Z9au4qFj6yepq8up2smeL2OiFPCWpX0d9DP51oJZIY8EwsjBueeuN2eneuYtrq5tJTJbXEsDlSpaJypIPbI/Ovd59DtUv7jUoYzHNNC0cyxJxOOoyAOSPXqc49K8x1Pw7p/9r6bb2N0PLvnB8hDkpFjJdW/u46A+vGcVvh8SpX5kcOIw7p2SLXhy+1JtJ+2WVxPfTxzeVcWM75EgJyHDMcx8HnqMjpWnb+HJ9R146xqgVHBUw2tvKW2lehZv8K3LO3it4YbS3TbEg2oo7f5/rXSWduLeIZwX7vWNWpyXaLw+HdV67FH7FcNghAOOjtg042N0oyNn0D9f0rSlmigjeSeVY41GWkkOAPqT0plte2d8rNaXdvcopALQTCQD8vrXMq8j0PqcVuc5quorpFqbi8UBBLGpyMcMwGePxP4VJBd2OpWt1BFcW86qP3qBlkAHQgj0Nbt/p9tqFpJbXMYeJxggjp7j0I7HtXEaH4Wg8O6/OguGnuCvlqWUACJu/uSVwT6g8VcKqlozkrYeUNehXlsLzw3eW0+lrd3WmSNsnslJl8gdjGOoGe3+R0rMc49KgY4I9hg/WgSk9QD9a64o4XvYxY5P7B8awyKcWt/kN7Enn8N2D/wI16DXlfjK+RLu0sWUqz4lSVT0OSuP659q9F0a+/tHR7S6/jkiBb/AHuh/XNY14aKR0YV6uJfxTDxT6DXOdxHTDT6YaoliA/Ov1H86+X9Y3NrOpruOz7dMcZJGd55/LivqDoQfQ14DqngPxXLq99LDok0kUlzLIjLNFgqzEg/e9K1o2TvI1oy5WZnhjw/eeJdXSxsXZJMFmcq4AXIzllBA45G7AOMZzin+K/Dd54Y1c2V5KJTyYXCNjy8kLyQASRyQMgZ9a1NL8KePdFvVu7HSLmGZcgETw4BKkZxvwSMkjPek1Twn461e9a71DSbqad1AZ2uIucALnG/AJAGcdTWt1z3urHQ6t1a5yEU0sSusUsiB/vhGI3fXHWmH/Oa6X/hX3i3/oAz/wDf6H/4ukPgHxX/ANAOf/v9D/8AF1upwJ9ou5zfX2qWe5e5aMusS+XEsSeXGqZA7nAGT1yTya63RvDPjPQtRF9beH/NkCGMpcPE6EHrx5nWqTeBPFrlmbQ58scn97Djn/gVHPG4e0iuo3wB/wAj5pH/AF1l/wDRL17vXkng3wfr+meMNOvL/THgtYmkLuZozjMTKOAxPUivXe9Zyab0PNxck5IbRRRUnGFFFFACUUUUgClpKy/EmpT6R4cvtRtkjaa3jDKsoJU/MByAR6mgcU29DVFPHWvIf+Foa/8A8+2mf9+ZP/i6cPihr/8Az7aZ/wB+ZP8A4utPZS7HQoM9ep615APif4g/599L/wC/En/xdTx/EfxM8Mk6Wdg0MeN8i20hVcnAyd+BUujMqMZo9cFOrx3/AIWl4gHSLSv+/En/AMcpD8U/En/PHS/+/En/AMXU+wmy1B7nslOFeLH4q+JM/wDHtpP4wSf/ABddt4A8Vaj4o/tE6hHaJ9mMQT7OjL94MTnLH0qKlKUFeSLszthThTRThWA0OFPpgp9BoFeLeNrwT67qDK2QsghH0UYP/oJr2k9K8Evx9v1mBJSdt3eknHfLf/ZGunBr32zhxrulE7/Sh9m0S0Mj/N5AkkaQ9yNzH8yasWt3BeWqXNtIJIXGVYdDXO+M9SNroxtYiVe6Yxgjso5b+g/OuT0vXtR0kJFDKJLUPuaBwCGz1APUdK7FBvU44xPXLKA3lwE7Dl/pXTrgDAFYfhhkuLD7YmfLuApTI5xjP9a3K8nESblbse3hKSjFM5vxn4xtfCGlC4dPOvJiVtbcnHmHuT7DIJ/AdTXjetT61r1naan4g1KR4Lt5QlnGdsaKhAzjoOTgcE8cmrnj2/OrfEbUHbmHT9trCpHGR1/8eLfkKbrJxpOgw9P9FklI/wB6V+f0rsw9GMVFvqPEV3HSJm3lvoUsUa2Oii1dWy0j3DSlh6c/0/wqzoepjQJpJbP7Ras5B32023/vpGzHIPqPoRVAUGvQdCm1Zo4Pbzve57z4W8RxeItL+0ABLmI7J4xxz1BA54I56nHIzxmtm5ube3hMl1NFDEOrzuFX8c185Jc3UNvNDbXl1bCUAMbeYxk46Zx17/nTdR0Szht9NnmNxcT3UBnkM8m7Hzsox36L615ksHyzWu53UsTGUPeLmqx2NvreoW2n3UNzaxTfuZYZQ6+WRlRkenK9e1bfw7skvfF8LyLlbWNpwPUjgfq2fwrkYoYoc+UgTPXBPP5044KlWGQwwfX/AOsa9KVNul7O5wycVV5lsfTYye36V418VNfur7XovDlrcPDawwCa82nHmFuin1AHbpluRxXDwK1vj7PeXsGP+eVyy1eu7Iwx2GoS3d1dXN9CXle5l8wja7RgA4zjCjqTXBTwfs6icmd7xUeR8u5mrYWKjYLZG935r1z4WavcXNnd6VcTvLHahHtzIxYrGcjbk84BHGemcdMV5TyOhr1z4XaLJZ6XcanOm03u0QjuYhn5voSTj2APetccqcYeZlhpzlPc748V5pp1raWXiTxHBHAomhvMCQZyIpUEoXHYAk9B0x6V6X/n2/GvI/C9/wD2vqviTWlyIb2/Hkn1VVwP0IrgwqbkzbGW9nc73RUElw0p/wCWY4+p/wAmt6sfw8P9Flc9S+PpwMfzrZ9PrissQ7zsPBq0EeMeO7w+JfF99Y3lxcL4e0IRfaVtyMvLIQAfTOWx7BWxya2dA0rw7avbapolmkZUYSVJJAzD+IMCcsD3BH9DWPoN9dQ6l41vPspuLRr2WVyU4PlzgEbumRGxOKw9O1270nU3mieRrVpWJtycAgnrjoD7gV20qSlTa7GGKqzU7Jnv0E6XMEc8J3RSRiRD6g8iuf8AGDGxhsNZQ4+yXKRTn/phKQrfk3lt/wAB961NAvoNS0CyvLdXWKSEFAwwcdO30qt4vtvtXgzXIMZ36fPj67CR+orz1pM67c0NTOuh5V1Io6biazNQvLq2jjmt7f7RGp/fRR/6wrjqvqQe3pS294b/AEvTr4nLXVlDMT7lBmnb69WmrwPAq+7No4rxaj3NnY6zKjQmYGIwP1jAJKkehI6+9d98Pbxrjw/IjnJjmOPYNhv5k1zvimLz/D1yxG54dsqH0IIz+hNWPhZc7kvIj/zyjYfgWB/mKKyvS9CsNL95c9IptOptcB6ghpppxpppksaaYafXm+ofE97TULq1XR0kW3mki3/asbtrEZxs9qzqVoUleTOzB5fWxjapK9j0KivNT8V5VUn+w4yAM/8AH5/9hXq0NmJoUcS43AHG2pp4qE9i8ZlWIwtvaK1zPIplX7m3gtLWW5ubuOGGNC7yScBQOpJz0p/9lAji4BHsv/162WIiee8PU7GUaaam1uP+yNEvdRLeb9lgkm8vG3dgZxntXm3/AAs9s/8AIETH/X3/APYVM8ZTh8TOzB5PisWm6a2PQKUVxuheO/7Z1u2046SIfPLDzBc7sYUt02j0rsRW9GvCsrxODH5fWwc+WqrMWiiitjgCiiigBKKKKQBWB45/5EfV/wDrgP8A0Na36wfG/wDyJGr/APXAf+hrQ90XT3PD6etNp6V6y2PQZpWbR20aXcVwwvoZwVhMWVAHIYtyOuPlI/rUT3k8klyxlI+0tumC8BznIyOnGTj0qzMZ7jRreaRrVYYHMCRxgCQg/NuIHXn+I1RC1lBJ3uZu5eM6XsccWoXJSK2tzHb7YdxJ6qpxjqf4jWYT046jPXitHTVlW88+B7VJLdDMPtONpx2wep9qz5pjNKXYAFjk4GBz/SiGjaKTdiI16b8HBka3/vwfyevMia9O+DfTXP8Aeg/k9Y4z+GUz1IdadTVp1eUStxwp4pgp4oZqMnbbbytjOFJ/Svna/kMTWsqZDpl1I7EEYr6KlGYZB6qR+lfOmof8u3sG/pXbgd2cWJSclc6LxRFPq8dhc27K6mLcYEPKlhnP0PT8PeubbS9SK4+xyrn1Arp/Bt6JLO5sySfIbzFGcnaeuB9R/wCPVzl3rckut/2rHEiSRsNkRUZwOPmPc4zz/hXetNDlSadke3+EJ/tHh6FhbSW6qfLEcmM8ADtW7jmuQ+HYthpV0bFs2lxP9piQjBj3AArx6FT/AJ69hXz9d2qM93Du8EfPd9pV9e+Jdfkt7SWUDVZwWUcZ3Hj9a0dZ0XVJ4tHENhM/k6ZFFLgD5ZAWJB9+f1qn45037F461aJ48pPIt1GSOokHJ/76DD8Kg8QIrWvh9iAwGkxL8w6YdwRXqwd1A4q699m94Q8GXGo6xJFrNjcQWiwMwfeF+bKgcg+hNdx/wrPw3/zzu/8AwINeYeCdes/C2ty6hdwytEbZosW6AtklT3I9K7w/Gbw9/wA+Gsf+A8f/AMXXNilX9p7uxtQpw5dUag+Gfhv/AJ53f/gQann+H2gXS2yyrdEW0IhjxOfugk4Pryxpvhj4gaV4q1R9PsbW/ilWEzFriFVXAIHUMefmFdWDXHKpUTs2dKpQ6I8S8W+GE0/xTbaRolrPO8ln9qK7gxGGIPXGO351m/8ACJeIT/zCLj8Sv+Na3xaAbxlZZAP/ABLu4yP9a1cQYIP+eMf/AHyK9XDOpKmnc4q9OKdkdD/whviQddJm/wC+4/8AGtLUvCmvS6Vo8a6ROxgtZFfBXKsZXIB59CD+NcWIYMgeQCSQAAmSf0r2Twr4Es/7P0a81m1D3dnbmOO2kRSsbGVn3HHU/MOOxz36Z4mrKm02x0qSlpYx/CXw7uJbgXmvQeTDGcpakgmQ/wC3jovt39h19UVQqhVGAPSl615346+I8ejNJpWjFbjVD8kkw5W2/wAZPboO/oeCTqYiZ3U6caasg+JHieYqPCWhoZ9XvwElVHwY427fVgPwXJOOKk0vw3PoumxadBA0kUI5kGB5hPLMB7k9PTFeT6VpuoX967W7SSXzndLcsxBBJ5Jbrk/ma9L1nTNOutblmuLGKaVJSwaQZ/A+o9uldcKDpPlTPPxmIh8J1Pgq3u4tLu3vrV7Wa4vpZhHIQTtOMdPYV0gGWUerD+dYvheQHTHVcbVlIwBgdBW1XDVTU2duFadNNHh+g6JqN3F4mubW1eeO5N5ChUjmTz14+pGfyPNUj4Q8SKpP9jXH5r/jXU+Fj5Fj4lQ8mHU7tD9fOFXAVPVEP4V6FFzs7Hm4iqlVszsfC9g+meGNNs5S3mRW4DBuueSePxq5q3/IGv8A3tpR/wCOmm6QMaRa/wC4DUPiOY23hbWbkf8ALGxnb8kNea/jPUpu8EeZaKNZHh/wte2tvLd6YbAQ3EURX5SGYBueemPyrqvsN1/zyP1yKwNBIh8JaDC2MrYRnkZ6kn+tZlyL3Q9dfULcb9Nu5VeeNeQrMQD9DnnPfoa9Wkpcp4leUHUaLnjRri20WNWRkSWcJIf9nBOPxIH5VJ8LG/4mc6EcfZ2z+Ei/41heLlmvLkyKFFtYbYXIH3pZOSB9Bt+lbvwqGL6Z+wtyPxMo/wAK0rK1FhRiubQ9WpDS0hrzD0WMIpppxNNNMBlfPGrf8h7U/wDr9m/9DNfQ57fUV88ax/yHtV/6/Jv/AEM15eZ/Cj7Tg9/vJFJvuP8ASvoy88RWGgaZZyahMYkmYRI20nLYzjjpwDXzjIcRN9D/ACr3nxN4cn8R+GY7e3ujBLGFkUEAo5xwG7j6j9elc2CdoyZ6XEqhKtTU9jhvHniz+2be3GmX8psblGSa3wBgqQee44P5Yq74G8cR6Xp7jWdQlkXeltbIQCUVVyTwM4+bknPQV55fWsunXstpdgRzxNtdd4OD/k1NpGm3euagljp6rJOwLfM2AqjqSfxFSq1Tn0Rc8vwX1Ozl536ntuvazZa78OdWvrFzJBJazgMVK5wGB4PuDXgYHyivcL7Qn8PfC7ULBrt7gx2U3zMgXqp4AHb65PPWvEhwAKWNvdXHwwor2ijtc3vBP/I7aX9Zf/RT16+K8f8ABP8AyO2l/WX/ANFvXsAr1Mp/hs+Z43/3mPoOooor1z4UKKKKBiUUUUgCsLxuceB9Y/64j/0Na3aWgqDsz5v3r608SL619HZJ6kn604Mw7muh4prodCrs+d7a9S1uYrgLEzxsGAlUMpx6g9RU/wBvtpYrwyWkbT3B3QupKCA5ycKOCCOMdq+hBnrmnqSOhI+lZyxGt7Fe0ufOl1qH2iOBWigTyU2AxRhS3fLep681VaRfWvpnb7Uoo+ttbI1gz5jLA9DXqHwbII1zH96D+T16cAM04VlWxTqR5bDbZIKWo+1PSuYSHCpKjFPoNAboa+eteg+z3k8Q48m5kT8if8K+hq8T8fWRg8Q6moGBNtnT37n9Q1dWBlapY5sQtUzltO1B9KvEvFGQgIZM8Mp6/wCP1ArZ8YWUUN3BdxrtkuN28dmIx831Of0rm8ggg9619Ullv9F028UZhtka1l7lZRjk+xAHNetJamUoapm54J8WQ6BqllblpTZzZW684DEbMeGjI/hzjOenJr2+vlwf59K9P8C/EWCCCHSNcmKBQFt7x8kY7K57Y7N0x1x1Pk43Ct+/E9HDzS0Ok8e+D/8AhI7KKezKJqFsh8nfwJVPVGP15Hoc9ia8t161uLbQ9AF1DJDPHDcQPFIMMpWYnn8GFfQX3gCDkHvWfqmhaZrkAi1KwgukXOzzV5QnuD1H4Vx0a7pNKXQ1qUVN3Pm+kLBepA9M17q3wz8KNJu/s+YewvJcfzrT0zwpoGjyCWx0m3jmHSYjfKP+BNk/rXc8zilojL6u+5wvwu0HVLXU5tXurOS3s3tjGhlG1pCSDkL1xgdTjtjNep0VR1XWdO0OzN3qV5Fawj+KQ9fYAck+wBrzak5VZc1jqhGyseSfFo48ZWX/AGDv/arVxG4dzjgn2461seMfE8HizxKt9axSxWlvb+Qhl+8/zE7iO2c9Ov8AKtHwBocWt+KYxcLvtLJfPnU9Cc4VT+PP0Br16TdHD80jkqw5p2Oz+H/gY6dFHq+pRf6W43QQSD/UKe5H/PQ/oPfNeiHoBRSMM/54NeNUqOpK8jrhBRWh5H4/+I00k8+ieH5CuwmO4vVbkN3VDnjHQt9QPWvNreCG1iCrgP3fHWvpBfDHh9QQmgaSuf7ljGOPTpT08OaIjLJHo2nLIpyrLaxgqfUEDrXXQxUaUbJEVVJqyPLfDOnyWGnt58RjmuZg5U9VXHAPv1P410Opsf7SuCOMuf54ruf7Psv+fWD/AL9CvOtUvmuPGGuWPlxpHZyRBSo5bcgY5/GumjXVaoeHisLOEXNs6jwlMu+e3LckBh+HX+YrqK800zUDp+oxzDqh59x3Fei2lxDeQJPA26Nuh/pXLi6TjO/Q7MsxEJ0+Xqjz4WZ0rUfFlqykLPeRXiAd1m5JH/AkcfhUUZMjBYvmckAD613uo6Raanse5RjIo2iVWwcZBx7jiobDw9Y2E/moJJJB9wufu/TGKuliYwg11Jr4Oc63MnoaNtF5NrHFnIRQB+AxXIfFXUxp3gC/RD+9vNtog9dxy3/joauzFeP63qi+OvH9jaWbLNo2lSgvIOVlkLAZ9+RgeysehrmhFznc9FtUqd2as1ubFbaxIx9lt4YP++UUH9c1H5hHQkfQ0t3OZ9TunJ6ucfmaiZq92jD3EmfJ1qilUbRj+Jwtp4fkWJSBNdhnLHJJOWJP5AfSui+FcBWK8nI/giQH65J/pXF+L7zz5LWxjz5igysAehPAH5DP416d8PLYW/hwSbcGaZmH+6PlH4fKawxbtTselhI7M6ym06m15h6I09aQ0p60hpktje3418/azaXC+INTH2ec/wCmTH/VHn5zX0CfuVG249WY/ia5sRh/bK1z18pzh5dJtK9z5yltrjyn/wBGn6H/AJZH0r6g08eXYxAn+EfyrMy4PDsPxNMxWdDBezvqa5nn7xzV42sSaxpkcuj6itjaxfbJYZNmAFMkhBxkn3xya0EtLJJBKIoxKOjbRmskjiodvNdCw6PKePnayLHjQed4M1ZYwWP2OXgdfumvnb7PcAD/AEeb/vg19AE4x9c+4o82UD/Wv/30axrYFVHuexlWfVMFFpQvc8d8FQzr410wtbyqAZeWQgf6pu9eu09pZWGDIx9icimYrqweHVGLijyc8zN5hVU2rWFooorsPCCiiigYlFFFIArN8QahLpXh+8vrdUaaBQVEgJXlgOQCPWtKsTxj/wAidqf+4v8A6GtRUbURXscSPiPrv/PKw/79N/8AFUf8LI10f8sbD/v03/xVceKK4ueXcx53c928D3s3ibQf7QvgiTCdkxCNq4HsSa6waVEP43/OuO+EXHg1yf8An6l/pV3xF8QtP8O3KxS2tzKxOG2AKe2du7G4jI4rOVVrdnv4egpQTsaWuqulaFfahES0tvbySxhzkZCkjPtxXjx+KfiA/wDLvpf/AH4b/wCKr1TXtSttZ+HuoX9nJ5kE1jKy9iPlPBHYjoRXzt2rkxVecErM+w4fy6hXUvaRvY7U/FTxF2h00f8AbBv/AIuu78CeJb/xPp13Pfpbo8M4RBAhAIIzzkmvD69Y+En/ACBtS/6+x/6DUYSvOpPVnVn2WYehhnKnGzPRBThTacK9g/PkOFPNMFOBoNB1ed/E3T8/Y9TC/KMwyH1B5X/2b869ErM8QaYNX0K6sv45E+Qnsw5U/mBVUp8k0zOrHmjY+dzbxbjEtyEdDgpNGRz9Rnj3OKuabJqWmTfaIITcwY/fLA4mjkX325x9SKqapCyTCZkKuT5cqHqGHr7/AOBpdChhuddtEmJABMnHU7Rux+OK9691chtexudv/ZOmQNIP7Ot23OX+ZASM/XoPasDU/Dh8uW609ifnLG3CjIH+zjr9K6T7TPuJMuUP8DAMP1zQ00DH/j2T6qSv9cfpQ7ngLHypzumcnovi7XvD58rT74i3U82Vwu+MewBOY/wIrutM+Ls88crXXh2VvJi82aSyuA21R1JVsY5Pqayb2w0vUwRdW0qytwLhSpZfTsM/jmsTR7Kz0/xItnc38i+eklm6Pa4DLIpVSCrNxkg846GuGthoSTlY9/B5jGstDvh8ZPD/APFp+rKfRoYv/i6q3fxp0sIfsmi6lM4/56NGg/Qt/KvMTpgjZ4v7SsDKjFWDvJFhgcEZkUDrTBp9z2ayb/d1C3P6b6zjgaTV5Hf7TsdZqvxa8TX6FLG3tdMQ/wAQ/fSfmwwPyrl7+Ca8s7bVr/Ubm+up5ZYm89i23btIwT2O7OOlB0PVeq6dPIPWJd//AKDmrraZqf8AwjEkL6Xfh4r5ZAGs5QSGQgkcZ6qPzrojRpU2uXQTnJmNXV+EfGh8HwXhTTPtslyyknz/ACsBQePunuSa5hrS6i/1trcIfRomB/UVCSR95SPqK6KlONSHLLYlLW56d/wuq4/6Fn/yf/8AsKll+MV7DHC7+FSqzLvhJvx865Iz9z1BH4V5UZFPf+VamqMDpWgAc/6Cw/8AI8tcEsJSTSSNHNndj403BYL/AMIyMscD/T+p/wC+K0f+Fl68OvgmYf8Ab+v/AMTXlNlbmfULZXWRYzModsHAGR7V6JLa3zyvtt7jGe0bf0FX9Torc87G46VC1lc1YviRr8siongmdnY4AF8vP/jtc9BeXV7retavfWLWH294WSFnEmNqbeo69M9O9bWlWV9FqK3DxSqsSSMDIMDO0gdfrVBrC6JG9oeBgZnT/GilSpwm3E8rFZlOpStbcbtI6GrVrql9ZuXs7gQSng+YN0Unsy/1BBHrjiohAkY+e8tVHqrlv5A063traadFF3vycbUiJz+eK3qRhONmebhas6c7xOhb4hXNiFGq+G73LAMJNPdblCD352kfQiqs/wAXNPC4t9B1uWU9ENuE/wDZjWbfXlrLdO4kn9MJhRgcdec1WN9Fj/j3kb/fnY/yxXLHAxavY9l5zyvVFPXdf8U+LoGtGiTRNMcfOuT5kq9wejH6YUepNafhixttJCxWqYht42nLH70jAdT+Y47VWN8Sv/HvAv0Td/6FmtKC6uIdJuJS+PMdYUxxj+JumMcYrR0lTjypHPVzSVfS+iK8cE+7JikH+8hUfme1IypETLPLEsaIWJ3ZwB1+7mqb3LYLEM7/AMIB5JPTn+tZfiS5e30tbeL792/lH12jk4+px+vrXSoNI5cPFVZ6GE0raprsl1Fl9z5QKuAeyD27D8K+g9KsE0zSbWxQjbDGqDjrgcn8Tk/jXkfw10U3Wsi6mHy2w88+56IPzyfwFez15uMmpTSXQ+howtqth1NpxptcpuIajNSGozQSw7V4/wD8Jl4h6/2j/wCQI/8A4mvX68DFcuJm4WaPJx03FqzN3/hMPEP/AEEf/JeP/wCJrtfh3qN7rR1FdTn+0CIx7DsVcZ3Z+6B6CvLa9L+E339V+sX/ALNXPTqzk9ycvqOdZJnof9n2x6x/qar3NnbQQSSiP51UkfMfStSqepMPscn+6a3c33PqadKDmtD52Xx54peJCdW5xz/o8P8A8TSjx34o/wCgsf8AwGh/+JrnYv8AVp9BTq5XWnfc/SaGV4V0k3BHq/gXW9R1vTr2TUbnz5I51RD5SrgYyfugV1lcN8MB/wASjUv+vlf/AEGu4Fexh23C7Py3P6UaWLlGKshaKKK6DxAooooASiiikAVieMf+RO1P/cX/ANDWtusTxj/yJ+p/9c1/9DWoqfCSzxiiiiuAxS1PZPhv5x8C5t8ki8kLIADuXgEcg9jn3Ix3rH8R6ZNqV5aOZI1uYDlZvlaDHUhopADH9C3G4g9a6j4RceDn/wCvqX+ldxJbwyyiR4Y2cdGK5IrCUU9z6bCyapo89TSjpPw71eBY2jtzazMy5ODKQxcjOTgHCg7jkDOT1PiGOK+mPGv/ACJur/8AXnL/AOgmvmjOa48WtEfccLvSYmK9Y+EY/wCJPqX/AF9j/wBBryevWPhH/wAgfUv+vsf+gVOAX7w7OJWvqjPQxS00VJXvn5eKKUU0U4VJY+lpBS0DPH/iP4eFnqjXcSEW1/ljxwkw5P59f++q4PSbhLHWLd7jChXIckZ2cEZ/AmvofXdHg1zSJrG44D4KyAcow6Ef56Zr5/17TZ7K9mFxHtuImMdwg6cfxD2xj8MHvXqYKspLke6OWSteL2Z2DZU7D1HUU2sXw7qwu7YWc5H2mFMqW/jjH9R/L6GtktXoo+TxlCVGpZi1T1LTl1GGPMiRTxODFMUyR1wPpnn8OlWd2aM5puFzOhWlRlzROb8U6bPBqE2qeWv2W7IlLqc7WIG4Y7DdnFYJGTmvS4yJrUwuodAMMp6Mp7V51qVr/Z97LauXLKx2Ejl17EfhWcYqKsfX4DGKsrS3ICF/ur+VaentjS9WgTIfyY5hg4/1bD09mNZQNaGjNnU0hP3LiKSA/wDAlIH64qnBNHptdSJdSvE+5eXaemy4kH8jUo1rVx93V78H1+1Sf41n5x169x6UbqXInuWkan9u6v8A9BjUf/AyT/Gr+pazqh0zRSNTvtz2jbyLqQFj57jJwea5zNaOonGl6J7W0o/8jtWM6STTsJx1Im1bUnUq+pX7D3upT/Wun0zxINRnSG6Ty5n+UMGJVj6c5IJ+priyc0KxzkcEf5zW3Kuxz4rCRrR5WesWI8q2vnbjEQUfiapEjtWLZ+JZbbwyJ9QX7U810YQchW2xoCSTjk5YCqMnjEbf9H01Fb1lkL/oAP51FNK7Z85Vyus/didLwehqzFdW2nxTXdzOsawqAc9QW4Xgc+vWuEl8S6mVI+0JDkYzFEAfz60mpSvaabaWO8+bNm8uCTk7pPuAnrwvP/AqqW1jbC5NOLvNnWNfWKrGxvrb5zwEcMcevFTkY9weh9a4PRVtpNXtkvHVYC3zbjgHHIB+pwK71iWbcxyT+dVE4szwSw7TXUSr+pkwRWdkOsKbnB7M/OPwG2o9Nt1ub6MS/wCqj/eyH0Vev+FQ3Nw11czTP96Ry309qwfv1bdjzopwhfuRlq5/XZZLrVLe2Ukx20WWIHAZhn88Yx+FbU06W0TzyDci8Bf7zHoPx/xq/wDD7w7JqOqPqt8MxRzea2RkSTdQPovX64oxFVU43Z6uV03dyO88H6INF0REdAtxMRLMP7pwML+AAH1zXRUnSlrwW23dn0S0Vhh60hpT1pDTGNNNNONMNNEXE/ixXggr3vvXggrjxnQ8jMeg6vSfhN/rNV+sP8mrzavSfhN/rdW+sP8AJq5aW5nlf8dHqFU9S/48pP8AdNXKp6l/x5Sf7proZ9jR+NHypF/qk+lOpsX+qT6U41xH6phv4KPS/hj/AMgjUv8Ar5X/ANBruK4f4Y/8gjUv+vlf/Qa7g17mE/hn5HxJ/v0wooorpPnwooooASiiikAVW1Kwg1Swms7nzPJlGG2Ng9Qev1AqzRSauByv/Cu9A7C8H/bf/wCtR/wrrw+eovD/ANtx/hXVYoxU+yj2FykWgWkXhvTvsOnFhBvMn707jk9eeK1/7VuvVP8AvmqFKKl0o9jrhWklypk97IdU0+4sboAwToY3C8HaRg4rkv8AhWvhn+7f9Mc3H/1q6pQT0Un6U8K39x/yrGdKk9z0sNisXSVqbaOR/wCFaeGv7l7/AOBH/wBat7QvD+n+HraWDTxNsmcO3mvu5AwK0dr/ANx/yqQK39xvyqI06MXeJtVxWMrx5ajbQ4GnA03Df3TTgrf3T+VaucTj9jU7DwaUGmYI6ginile4nFx0kKDT80wUtADq4vxz4U/ta3F9ZoTfwptKAcTR/wB3HqOcfUjuK7SloUnF8yJlFSWp8yxC30u+S5kjlaEkGKWNvmhI7bTww6jBI47iuwglhvIfOs547iEfeMf3o/TcvUfjXS+OfBBuBNqumW6vIwzdWgH+u9WX/a/n169fIiLrRL+K9spSoHKyAkA+qt7H9R9K9rD4hTjdHBiMKq65ZbrY7an0Wd/b6jaw3bRDZOmSYzgqejL6HB+napvJD/6h42P/ADzb5G/w/WurnPma1F05uD3GQv5cgPbvUdxH5seyZI5Im6q65U/hT5IpYziWN0PowxTTLlgCc8ce/TI/XNF9blU5zivd3Rz174WglO6xfyCfvJKSR1zwRz+dZd1pGpaT5V4YQ6xsG8yFtwXHPPcdK7WlDvGco2Ko9HD5vVg7S1R53qCiLUroL9xnMinsQ3zD9DVfdmum8RafbtZXV5xHNblWQdBJG3G0D1BzgiuWoPrMLWVampWJAa0NQOdI0Y/9MJh+UxrLq9ec6NpXsk4/8imk1sdDWqKgagNUdS29u17dQ2sX+smdY1/E4zTexb0Rp6s3lado1mOBHZ+ew/2pWLY/752/pWVVzW7lbzWryaLiIylIvTavyrj8BVH3PSohoiI6K5f0q2S4vgbjP2WBTPcH/pmvb6ngfjUF7eS395NdSnMkzl2x0Gew+nSrV0/9n6ZHZ52T3AE9wCfur/Ah/wDQj9RUFhoupamhezsbiePr5qxHYPqx+UfnSc0tWELNtsrg12Hhi8kuLB4JFJ+z/wCrftg87D7jBI9vpWJDoaLKkd5q9lDK7BRbWzm6nJPQYj+UH6yCvRdD03S7O3FskU0tpbgy3E07AFs9TtXjJOABk/pWE8RFLQ8nNXBw5XuI4NlpIXGJ775mB6rEDx+Z59MVR4ClmYKijLO3RQO5qa7u2vLqSZlCux4VeiqOAB9BWellc+Ir9NNsFWVFIdzn5Gx/E2f+WY/Nj+FNS9lDnn1PmaOH9vUt0Qmk6feeK9YS3iBitlG9HK8Rxk/6wj+8ccCvZtP0220uxhtbWMJDEgVRj9T6k9z3qtoGhWug2C28A3SHmWY4zI3qf6DsK1q8ivW9rLyPpqFCNOOwU2ikrJG4GkNBpDQQxtNNLTTTRAv+NeRf8IZ4hH/Lgv8A3/j/AMa9cphqKlJT3OSvQVTc8l/4Q7X/APnxX/v/AB/412vw/wBPvNCfUDqUPkCXytnzBs4Bz0J9RXQkUjGohhopkUMOqM1JG1/atr/z0/Q1Xub22mtpEWT5ypwMHnismmnitVh0+p6KxkoNM8Zj8AeJ1VB/Z6HAHS5i/wDiqkPgHxP/ANA9P/AqL/GvYabUPBQZ7sOLMRCPKkjlvA2iahoenX0WoQCOSScOgEqtkBfYmupoxRiuqnTVNWR83jcXPFVXUnuwooorQ4wooooASiiikAUUUUAFFFAoAfThTaAc0p7G9H4keReMdV1ODxjqcEGp38MSOoSOK6kVR8i9ADWENY1f/oMal/4Gy/41o+OWC+N9VyQPnXr/ALi1gCVP76/nXy1edVTdj9hyujhHhYOaV7eRof2zrH/QY1H/AMDJf8aT+2dX/wCgxqP/AIGS/wCNUPNT+8n50ean95PzrH2lU9L6vgey/Av/ANtax/0GNR/8DJf8aT+2NY/6DGpfheSf41S3r/eX86PMX/nov50vaVRfV8D2X4HafD7VdRn8Z2sNxqF7PEY5cxzXDOp+Q44JxXsoNeHfDghvHFnhlOI5T1/2DXuANe1gW3C8j864jjTjiP3a6EgNLmmg0ua7T59EmaQGm5pQaCh9cF4v8Bx6j519pUSLcScz27cJP9OwY/kfY813tFEZuDuhNJo+ftMU6VczWFwWihLY8uVcNC44Of8AZ9fTg+9bBBBwRXpXiDwpp/iCM+egiuVGEuIx8w9Af7w9j+GOtebano+reGmxdwGeyH3LuIEgDtn+724P4GvVw+LjPSW54WY4KUnzxWo+KeeEYSZ1HoDx+XSlEobiSCJiOUKjZg/8BwP0qrDPHOu6KUP6juPw/wAKlrv5YvU8VQqJ2HF4JfnxMh9Mhj7jtRM0MVrc3CXSDyY2cmWI44HfGTisa91c2V9dWsUSzTJEsuwscMcZbp0IGOO9c9qPiO71OA25SKCFiCyxZy2O2SelFux7GEyuc5qUloSyB9SguTLqtrcTjEyEtIuAOCBujGBjsOmKzxYM33bmwI9ftkQ/majs5/s91HKf9Xna/wDung0yeE29xLC3Ow4z6/54P400fV04Km+VEx0+4P8AHZ/+B0H/AMVV+fTZW0uwjNxp6tG033r6ID7wPXPvWKauS8aTaj0llH/oJodzSXQm/syMD95rGkp65ndiP++Ear2j2dpZzy376vbyJaxFv9GgnJVmBjVv3iLnBPr29q5/FaEp+zaHDFj95dymZv8ArmvC/ruP4Vm4Sb3CXYkVNBRf3l3q9yf9i3hhH5l2P6Vat5NGMM0o0mQrGvE1xeFyZD91Qqqozkd8jGeKw4onnmSGIZkY4AzirF3PEY0toCHghyAe0jd2/oPaj2Pdg4t6Iuv4n1A3BngjsrSU8+bb2ieZz/01YGT/AMeqjd6heai269vLq7PY3MzS4+melVaP889KapQWqRXwKzNnwtBLd+KNNtrdA8zzEqvrhWJ/SvRNRubfT7ZLJLjdCrgySoCfOlHGFHcDoAPqa890AavZXq3OnlopJFMQOzcZAeqhRye35fUV6doXw+ur6VL7xDJLjtAz/OfYkcRj2Xk+1cWInGE7vbseNi6Cry3MbSdI1LxPdeTaRG3tQcSzyfMAPf1J/ug4x1NeqaHodjoFiLazjwTy8rctIfUmr1rbW9hax21rCsEKDCxqMAflUorzq1edV2ewUMPClsh1JRTayOgCaQmgmkJpiEJpEXcwXOATikzT4j+/QerD+dEtgXxFz+zo/wC+/wClIdNjP8bfpV3d0rN1jUotJ0y4vZ8+XChdsdTj0rl52jthRUmopbjjYQr1lb9KaNPhfpKx/KvA9W8Y65rVw00t5Nax5+SC3lKhB2BIwW/H9KfoXjbWNDvBI93NdWpOZYZ3Mny99pPIOM98VzLHR5rXPdfDVb2PtLfI98/syP8Avt+lI2kxN1dv0qSwvYtRsIbqBw8UqCRWHcEZBq9iunnkeBKhGL5WjmbmEQ3DoCSB6/Sq5NW9ROL+X8P5CqJOK9Cl8KPHrJKTSCiiitTnCiiiqAKKKKACiiigBKKKKgAooooAKBRQKAFNAoNApvYcXZmrbadZXlskktrC8hyC5QEnnuasDQtPx/x6Qf8AfsVJpRH2JPx/mav5HrXkzirs+io158i94zf7C0//AJ9IP+/Yo/sLT/8An0h/79itPcKM1Hs0ae3n/MZn9haf/wA+kH/fsUf2Fp//AD6Qf9+xWnmjNPlQe3n/ADGNLp1nZwmS3tYkkzjeqAMB7GoAa1L85tz9ayRXVRWhwYibnK7ZIDTwajBpwNaGCY/NApM0CkVcfTqZS0FDqQqGUq4BQ8EEZyPSlpRSY9zi9Y+Hen3crXGnS/2fOevljMZ/4D2/A49q4LW/DHiTTICsjXQjX7k9mxdQPf8AiH44Fe3nmndua2p4mpDTdHNLDwbulqfKx0+8hmSeJxM4O5JIzuYEd/WoLxommDICjsoZ4iMFW9vUHrX0zf8AhrSNVbfd2ELS/wDPVRtb/voYNcrqPwwtLg4tb+ZB/cuEWZf0wf513wx8Ho1Y6KdSdN7HhIq1c4mt4bgsMj9y/ruXoT9Vx+Vej3fwl1CNj5CWk6Dn9zM0R/I8Vi3Hw21eHrp16cf3HjfP/fPNdEcXSfU2+sq92jiKtkE6QjY+VbgjP1X/AOtW23gbV1P/ACD9SAP/AE4yGmf8IZq5UgWOpY64FhJ/n1q/rNPuN4mLOdUbmAJCjIyT2HrVjUJkuL6Uw/6mPEMJ/wCmajA/qfxro4fAOtSPt/s+/wDr9mKY/E4rSg+FWsT/AHrCVD6zXEa/yyan61S6sPrEb3OAxT4oZZ22wxM5/wBgZx9a9asfhE6j/SbmziHpGjTH/wAeIArq7D4daHa4NwJ70jtK+E/75XH65rKePpx21G8S3rFHh1j4dvr2YRojGQ/8s4kLufwFegaD8KLhsTX+LZO+/DzfkPlH15PtXrNpZ2tlEIbW2hgjH8ESBR+lWDzXFUx05aR0MpTlNWbMXRfDmmaECbS3HmsMPMxy7fU/0GB7VtUmKBXG227slWWwtJRTaYATTSaUmmk0AKaTIoNNpohsQ0+D/j4T/eH86iNPg/18Z/2h/Oh7MUX7yNv0NYXirSX1jw1e2UZAlkjIQnpu6j8M1s+dD/fX8xQZof76/mK4pRbVj0qdXkkpJ6o+WXilglaKZHjmQ7XjYYKn0NEENxe3MVraxNLPK21EXqx/z37V9F6r4Y0HWmE15ZwyygYEnR8fUc0ukeGtE0Zc2FpBCx4LAZYj0yea4VgbS5j618Up0OTl94s+HtN/svQrKyLlzBAke/1wMZrXzziofMUcbh+dO85cdRn613qLSPkZ1lOTkzntS/4/5fw/kKpGrWokG+kIYHOOn0FVTXpUvhR4VZpzdhaKKK2MQooooAKKKKACiiigBKKKKgAooooAKKKKAFooopgOoye5pmaO9TyItVH3JQaUGmilFTyQN4VJkoGaXFNBpwNQ1A05pjxTqZS0rroC5mOzTwaZTs0ro0sx9OziowadmlcVrD80uajzRmkWiTNLmmg0uaLouzFp9R0tK6FysfxRxTKKAHUUUUwFooooC6CiiigAopKKQC0UyigB2aM0zNGaBXQZozSZpM0xcwE0E0wmkJpolyFJppNBNMNNENi0UU2rJuNIpTSE00miyJ5mBqMmnmozRyidRiE0lBNNq1FGUqjCiiirSMgoooqgCiiigAooooAKKKKAEoooqACiiigAooooAWiiimAUUUUCQ4VQ1fULjTYIXtzHvZmV965z/SrucVU1LSbzV4Y47XycxuWbzWI4IxxweeK8/MXNUX7Pc9XK/ZuulU2MX/hJNSP/AC0h/wC/Qpy+IdRP8UX/AH6FTjwbrf8Actv+/wAf/iakXwfrA/ht/wDv4f8ACvjnPHva59m1gPIYPEGoHvD/AN+hSnXb7HWH/v0KS50K9sofOuWt0QkKMMzEk9AAFyT7DmoV02eS5jgOxHf/AFYlSWPd3wNygE45wDn2oTzB9WRbA9kPPiLUB3i/79Com8TakP4of+/Qq43hHWD0S3/7+n/4mmN4M1k/wW//AH8P+FL/AG/q2ar6h1sMsfEeoz30ETNDseVVf90M4JArrga5ey8J6pa3sNxKLfyopFdsSEnAIPpXTZr6DLPbOD9rueBm/wBX5l7LY848S+MvEWkeILu1h8lIFf8AcmW3yWXA5z361d0v4hLqlv8AY7q5h0rUM4S7kTzbdz6EE5Tn3x79q4zxN4wudO8cazpmo28epaULogQScSR/Kp+Ru3Xp9elNXSbPWrU3nhy6+0xLzLZy8Tw/h3+o9sZrSdacH72x5PsqlNqcNV2Oi13xZ410CcR6hBZqrfcmjhzE/wBGz+nX2rL/AOFm+Iv+nP8A78//AF6qaX4jvtIRtPnUXunN8slhdjKY9Bn7p+nHHSrzeG9E8RJ5/hzUIrObq9hfvt2D1Vudw/Pr26VjUdSXvRZ9TlWZ5fNKGJgkxh+JniTs9n/35/8Ar0f8LO8S/wB+y/78n/Gm/wDCutY/5/8ARv8AwM/+xo/4Vzq//P8A6N/4Gf8A2NY82IPofaZN5F/SPiR4hutXsrac2hjmuIom2x4OGYA9/Q169mvHdI8Aarba1YXEt7pPlxXUTtsu8sQGBwBt5PHSvYGavRwXPyvnPlM8lhXNfVrW8jldX8T3+napNaxLbmNCACyEnoD6+9Uv+Ex1T+5af9+j/wDFVc1bwvqepanNd24h8qQjG58HhQPT2qr/AMIVrJ/gt/8Av5/9avVhKjy+9ufMSVW+gz/hMtV/uWn/AHw3/wAVSf8ACY6r/ctP++D/APFVJ/whWs/3bf8A7/f/AFqT/hC9YHUWo/7bf/WqufDhy130Gf8ACY6r/ctP++D/APFUf8Jjqv8ActP++G/+Kp//AAhWtH+C3/7+f/Wpf+EJ1j+5b/8Af3/61Pmw/cXJW6kX/CZar/ctP+/bf/FV29rK01pDI+N7oGOPU1xf/CFayP4YP+/v/wBauzto2ht4omxlEVTg9wMVjVdN25DSCkneRz3jLxDeaFHaGzWEtK7B/NUnoB05HrXKf8LD1z+5Y/8Aflv/AIqtf4k8waYP9uT+Qrz3FebWqSUrI8jGYicarUWdWPiDrZ/gsv8Avy3/AMVS/wDCwNc/552X/flv/iqbo/h+z1TSBOfNkuSCMKSoHXB5GOowT0wD34q3ZeGLCWON5Y7h2PDDcDtYY6lSdvfOTx79az559yYrESXMmVv+Fga3/csP+/Lf/FU0/EHWx/BYf9+W/wDiqnPhuw2RzxfalVmjYJI4+aMgZHT72Tj06Z4OazPEel2+l3Kx2pmAaR1zIcggKnQ/VmH1BHaj2s+4pOvFXbLX/Cwdb/552X/flvX/AHq77SL2W/0WxupgBLNCJH29Mn0rxk1674aOPDGl/wDXstdOHm5PU1wVaU5NSZu29uLhipYjHpVn+zFHPmHH0FN03/Wt9K5/x/DrV3oT22l2puYJjtvY45Skskf/ADyX0DE4Zs/Ku7AJqqk2nofQUaUXG7NTTZNO1myW70+9juLd87ZI+QeSP6Gr/wDZKf8APQ/lXnPgWzTSdPvfFV/cyW9ikZ8oCNohMoGDKU67eAsMZHyxqMDLGsy++MGoPcf8S+xijgByPtDFmYe4BwPzNZyruK1Z6GFy2eJv7KN7Hq50hP8Anof++RWdGtjNqElhFeRtdxIJXiXG4KSRnj3Uj8K5jwz8QLXxa0mjahbtZ3FwhVPJmIEgxztYYZWAz+XBrBg0TxFovi5rXTB515BiRJpUCrMDgs5IzhZfLKyDqJFEg/1hFUqjaumYV8E6UuWasz1P+yExnzT+ArHPFdUM7ckYPeuUY5Jrow8220zzsXCMUrDTRRRXWeawooopgFFFFUAUUUUAFFFFABRRRQAlFFFQAUUUUAFFFFAC0UUUwCiiigArU0faGl3e39aza4v4gki10/BI+eTofYVhiPgKhWVF8zR6/wCen94fnR5y/wB4V8zh3/vt+Zpyu395/wAzXlc6N/7YXY9x8SiUvaXKNIyRpLGzRKWaJmACyhRycYIOASA57ZrndLsrkzpbx3IuTJcJJviO6OEI+4sWxjOPlA+8c+m4jzVXcdJZB9HNOaeVxhppWHoz5qlVVrWJecrsfR3np60vnp/er5sMsv8Az1b/AL7NRtLKf+Wrf99mp50NZwux9IXMqfZpQD/Af5ViA14tojsfEGlgs2DdRAjcefmFe0V1Yd3TZpHF+31sfN/xCOPiJr/vc/8Asq07wx4X1e9li1WK5/sq0j5GoSkr9fLHBbv7e/au18R2Hh/T/Fuq6ldRjVNRmnyluw/cQHAxu/vEY6H16DrWPNd6v4m1BIEEt1Mf9VBCvC/Qdh05P4nFcVWcpu0UdzxcacVGOrL3iLWLDUkhigiNxPHgNfSKEaTHsMfqOOwFUdM8O6rrqs+nac9yiHBclVQH03EgE/StSbT9C8JYPiCYalqIGV0m0k4j/wCuz9u3H1+8K5jX/F2q+INsNxItvYRkCCxth5USAdOB1+p/ACuzC4Gclbocn1eVWXtJ6HS/8K48T/8AQFT/AL/Q/wDxVH/CufE//QFT/v8Aw/8AxVee5bPWly3rXb/Zb7mv1WPdnpWleAPENprWn3U+lIsUF1FI7CeP5VDAk8H0Fev5zXzN4eJPibR8n/mIW/8A6NWvpbvj/PWonhvZO1yXTVNmvaEfZ1NWCy+teReImP8Ab90O3y8ZOPuiszn+8/50LBuSvcPrajpY9v3JXLappeoXWob4ZP3fYg/d/wAnn8MV53k/3n/OlDnH3n/OpnlzmviLhmHK9j2a2VooESQ5KjGc9anDr614hkn+I/nRkj+I/nVLL2luS8cm9j20unrWO5xJJ/vH+deVHJ/if869KtD/AKHB/wBcl/lSdD2b3JeI5+hyPxHObbTP9+T+Qrz8HNd98Rj/AKLpn/XST+Qrg686v8Z89jv4rNa01y6sbQ28MNsE/vGM7hwFPIPcAZqVPEOoL9xooxs27Y029sAj0PXpgcnjk1kwzGCQOqxsR2kQMPyNWv7Sl/59rL/wEj/wrExVaaVrlka/qG2QCRCXHLOu854wfmzyAAPTuQTzVS+1GfUAgnK5QlgRnktjceScZwOBgdeOaeurPGxJs9OcEYKtaKP5YNUJX3yO+AuT0HQew9qQOrJq1yMnmvXPDn/IsaX/ANey15H3r13w5/yLGmf9e6/yrrwu7OnA/EdHpf8ArW+laMsqxJvdlVR1LHAFZuknM0n0FY3jzw9ca/oTC0Vpbm1JkWzaUrHdDHMTc4BPBVuqsAQRzV1fiPqqHwGX8QZl134ZT6ho8q3VqSk7PGchog43H8MZP+6a8T6ivYPh0dVa8u5RFI2iXeX/AH42nzf76jA5YZEq4wJVYrw2Kv3/AMJfDV7ctNELuyDEkxW0oCZ9gwOPwxVUnT/5eK56WHx9bDRcaTtc8m8IWtzeeNdGhtS2/wC0CQ4H3VXlifbGR/wLFfRP9oWX9pNp32mM3axCUw5+bacgH8cH8qxNK8Kaf4T0+6l0TT/Ov2jOJJ5julIHAMhztH0AHtXA2GharrXilrXUFuLS+DefeXkSbcDCxlxz8rMEkiiIPyxhm27nzRVlGUvdVkc9StUqvmqO57Q33a5Ink11YQKvf8TmuUI5Na4XdnmY3ZDaKKK7DywooopgFFFFUAUUUUAFFFFABRRRQAlFFFQAUUUUAFFFFAC0UUUwCiiigB1ZWsaFa65HCly8yeSSV8ogdfqD6Vq0VMoqSsyWk1ZnKf8ACAaX/wA/N/8A9/I//iad/wAIFpP/AD8X/wD39X/4muporL6vDsR7GHY5geA9JH/Lxf8A/f1f/iaP+ED0n/n4v/8Av6v/AMTXT0Uewh2GqMOxy3/CBaSf+Xm//wC+1/8AiaP+FfaSf+Xq/wD++4//AImuppQan2EOxSoQ7HN2vgXS7O7guo570yQyrKgd48Eg5H8NdVmo80uauNKMVZG8Ixhsc7qfgXSdT1Ge+nnvRLcNuYRuuAcAcAqfStCPw7Z2ukPp2nS3OnRyf62e0YCeT6uwJ79sH0xWp3pRUeziaRtF3Rwv/CpfD/ObrVCTkkmePn/xzml/4VHoGB/pmqD6Sx//ABFd0CKdvrS8lszX20zhP+FSaD/z+ar/AN/o/wD4ik/4VHoH/P5qv/f6P/4iu8zRmq5pdxqtPucVZ/CvQrDULW8hutSMttMkyB5kILKwYZ+TpkV3QNRg0uahpvcHNy3Mm68PWd9dSXMzTeY+M7XAHAx6VH/wimm/37j/AL7H+FbOaC1Cb7mdkY3/AAimm/37j/vsf4Uf8Irp3964/wC+x/hWxu9qXd7U7vuFo9jE/wCET03/AJ6XH/fY/wAKP+ET03/npcf99j/CtvNGafM+4rR7GH/wiem/3rj/AL7H+FbaIIokRc7FAAyfSlzRmpd3uUrLYy9b0G111IVupJkEJJTymAzn1yDWV/wr7SP+e97/AN9r/wDE11OaKzdKLd2YTowm7tHKf8IBpH/Pxff9/F/+Jo/4QHSP+e15/wB9r/8AE11GaM0vYQ7GTw9Pscv/AMIDpH/Pa8/77X/4mk/4QHSf+fi+/wC/i/8AxNdRmkzR7CHYPq9Pscx/wgWkf89r3/vtf/ia6Gyt4rCxhtIdxihUKu45OB61Nmk6VpGlFbGkKMIu6RLFcPBnZt567hmpzq11jnyv++f/AK9USaZmm6UW7s3VaUVZMvf2tc+kf/fNH9q3PpH/AN81n5oo9jDsJ4ip3L/9sXn/AEy/75P+NH9sXXfyvyP+NZ9GKPYQI+tVO5oHWLlupi/74P8AjVDOaTFLVwpqOxE60p7sKKKKozCiiimAUUUVQBRRRQAUUUUAFFFFACUUUVABRRRQAUUUUALRRRTAKKKKACiiigAooooAKKKKAAU4UUVJqthRSmiigaFFBooqShwpaKKQC0tFFBQ6g0UUAFFFFMAooooAKKKKAFooopCGUUUUxiUlFFIkSiiiqAaaQ0UUAIaSiiqIY2iiimSFFFFUQFFFFAgoooqRhRRRQAUUUVQBRRRQAUUUUAFFFFAH/9k="/>
          <p:cNvSpPr>
            <a:spLocks noChangeAspect="1" noChangeArrowheads="1"/>
          </p:cNvSpPr>
          <p:nvPr/>
        </p:nvSpPr>
        <p:spPr bwMode="auto">
          <a:xfrm>
            <a:off x="2317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04931" y="481863"/>
            <a:ext cx="2619307" cy="6648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67970">
              <a:lnSpc>
                <a:spcPct val="150000"/>
              </a:lnSpc>
            </a:pPr>
            <a:r>
              <a:rPr lang="zh-CN" altLang="zh-CN" sz="2800" b="1" ker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（三）西周：</a:t>
            </a:r>
            <a:endParaRPr lang="zh-CN" altLang="zh-CN" sz="2800" b="1" kern="10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8" name="Text Box 3"/>
          <p:cNvSpPr txBox="1">
            <a:spLocks noChangeArrowheads="1"/>
          </p:cNvSpPr>
          <p:nvPr/>
        </p:nvSpPr>
        <p:spPr bwMode="auto">
          <a:xfrm>
            <a:off x="2499349" y="4878414"/>
            <a:ext cx="8893175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chemeClr val="bg1"/>
                </a:solidFill>
                <a:latin typeface="华文楷体" pitchFamily="2" charset="-122"/>
                <a:ea typeface="华文楷体" pitchFamily="2" charset="-122"/>
              </a:rPr>
              <a:t>    </a:t>
            </a:r>
            <a:r>
              <a:rPr lang="zh-CN" altLang="en-US" sz="2800" b="1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公元前</a:t>
            </a:r>
            <a:r>
              <a:rPr lang="en-US" altLang="zh-CN" sz="2800" b="1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1046</a:t>
            </a:r>
            <a:r>
              <a:rPr lang="zh-CN" altLang="en-US" sz="2800" b="1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年</a:t>
            </a:r>
            <a:r>
              <a:rPr lang="zh-CN" altLang="en-US" sz="2800" b="1">
                <a:solidFill>
                  <a:srgbClr val="000000"/>
                </a:solidFill>
                <a:latin typeface="华文楷体" pitchFamily="2" charset="-122"/>
                <a:ea typeface="华文楷体" pitchFamily="2" charset="-122"/>
              </a:rPr>
              <a:t>，</a:t>
            </a:r>
            <a:r>
              <a:rPr lang="zh-CN" altLang="en-US" sz="2800" b="1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武王伐纣</a:t>
            </a:r>
            <a:r>
              <a:rPr lang="zh-CN" altLang="en-US" sz="2800" b="1">
                <a:solidFill>
                  <a:srgbClr val="000000"/>
                </a:solidFill>
                <a:latin typeface="华文楷体" pitchFamily="2" charset="-122"/>
                <a:ea typeface="华文楷体" pitchFamily="2" charset="-122"/>
              </a:rPr>
              <a:t>，灭了殷商，</a:t>
            </a:r>
            <a:r>
              <a:rPr lang="zh-CN" altLang="en-US" sz="2800" b="1">
                <a:solidFill>
                  <a:srgbClr val="0000FF"/>
                </a:solidFill>
                <a:latin typeface="华文楷体" pitchFamily="2" charset="-122"/>
                <a:ea typeface="华文楷体" pitchFamily="2" charset="-122"/>
              </a:rPr>
              <a:t>建立周朝</a:t>
            </a:r>
            <a:r>
              <a:rPr lang="zh-CN" altLang="en-US" sz="2800" b="1">
                <a:solidFill>
                  <a:srgbClr val="000000"/>
                </a:solidFill>
                <a:latin typeface="华文楷体" pitchFamily="2" charset="-122"/>
                <a:ea typeface="华文楷体" pitchFamily="2" charset="-122"/>
              </a:rPr>
              <a:t>，定都镐京，史称西周。    内外服制度不适应新形势，而发生短暂的混乱</a:t>
            </a:r>
            <a:r>
              <a:rPr lang="en-US" altLang="zh-CN" sz="2800" b="1">
                <a:solidFill>
                  <a:srgbClr val="000000"/>
                </a:solidFill>
                <a:latin typeface="华文楷体" pitchFamily="2" charset="-122"/>
                <a:ea typeface="华文楷体" pitchFamily="2" charset="-122"/>
              </a:rPr>
              <a:t>——</a:t>
            </a:r>
            <a:r>
              <a:rPr lang="zh-CN" altLang="en-US" sz="2800" b="1">
                <a:solidFill>
                  <a:srgbClr val="000000"/>
                </a:solidFill>
                <a:latin typeface="华文楷体" pitchFamily="2" charset="-122"/>
                <a:ea typeface="华文楷体" pitchFamily="2" charset="-122"/>
              </a:rPr>
              <a:t>三监之乱。</a:t>
            </a:r>
            <a:endParaRPr lang="zh-CN" altLang="en-US" sz="2800" b="1">
              <a:solidFill>
                <a:srgbClr val="000000"/>
              </a:solidFill>
              <a:latin typeface="华文楷体" pitchFamily="2" charset="-122"/>
              <a:ea typeface="华文楷体" pitchFamily="2" charset="-122"/>
            </a:endParaRPr>
          </a:p>
        </p:txBody>
      </p:sp>
      <p:pic>
        <p:nvPicPr>
          <p:cNvPr id="9" name="Picture 5" descr="镐京遗址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749087" y="773139"/>
            <a:ext cx="4252912" cy="381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0" name="Text Box 6"/>
          <p:cNvSpPr txBox="1">
            <a:spLocks noChangeArrowheads="1"/>
          </p:cNvSpPr>
          <p:nvPr/>
        </p:nvSpPr>
        <p:spPr bwMode="auto">
          <a:xfrm>
            <a:off x="6820524" y="917602"/>
            <a:ext cx="4130675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6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r>
              <a:rPr lang="zh-CN" altLang="en-US" sz="36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西周镐京遗址。</a:t>
            </a:r>
            <a:endParaRPr lang="zh-CN" altLang="en-US" sz="3600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11" name="Object 8"/>
          <p:cNvGraphicFramePr>
            <a:graphicFrameLocks noChangeAspect="1"/>
          </p:cNvGraphicFramePr>
          <p:nvPr/>
        </p:nvGraphicFramePr>
        <p:xfrm>
          <a:off x="2499349" y="773139"/>
          <a:ext cx="4572000" cy="3933825"/>
        </p:xfrm>
        <a:graphic>
          <a:graphicData uri="http://schemas.openxmlformats.org/presentationml/2006/ole">
            <mc:AlternateContent>
              <mc:Choice xmlns:v="urn:schemas-microsoft-com:vml" Requires="v">
                <p:oleObj spid="_x0000_s1038" r:id="rId3" imgW="4572000" imgH="3429000" progId="PowerPoint.Slide.8">
                  <p:embed/>
                </p:oleObj>
              </mc:Choice>
              <mc:Fallback>
                <p:oleObj r:id="rId3" imgW="4572000" imgH="3429000" progId="PowerPoint.Slide.8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tretch>
                        <a:fillRect/>
                      </a:stretch>
                    </p:blipFill>
                    <p:spPr>
                      <a:xfrm>
                        <a:off x="2499349" y="773139"/>
                        <a:ext cx="4572000" cy="39338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AutoShape 6" descr="data:image/jpeg;base64,/9j/4AAQSkZJRgABAQAAAQABAAD/2wBDAAgGBgcGBQgHBwcJCQgKDBQNDAsLDBkSEw8UHRofHh0aHBwgJC4nICIsIxwcKDcpLDAxNDQ0Hyc5PTgyPC4zNDL/2wBDAQkJCQwLDBgNDRgyIRwhMjIyMjIyMjIyMjIyMjIyMjIyMjIyMjIyMjIyMjIyMjIyMjIyMjIyMjIyMjIyMjIyMjL/wAARCAFUAf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0yiiivWPmxDRQaKACiiigAooooAKKKKACiirFtay3TMEKjHXNJtJXZUIuTsivRWl/Y1x/fT8zS/2Ncf30/M1Htodzf6rMzKK0/wCxLj++n5mj+xLj++n5mj20O4fVKhm4p2Kv/wBj3H96L8z/AIUv9jXH9+P8z/hS9vDuWsLMz8U+pJYTDIUbqPSsbX9eg8P2VvczweYLi5FuMyrEFJVjlmYgAfLTUk1dEqm72NTFLiuB/wCFq2n2fzzoV+Fz/q/Nj34xncVznbj+LpUjfFC0jklT+xbt2Q4TbcRN5/OP3WD+85P8OarU1+rzO9pQK4NfinZEqP7IugDF5pkNxCEXgnaWzgSYH3TznjFX4fHrT28U8XhbXWilQOjCDIYEZyD/AIVnOoobmlPB1KjskddijFcr/wAJvP8A9Clr/wD4D03/AITef/oUtf8A/AesnXgdH9mVTrMUYrO0TWH1uGZ20q/sDGwQLeJtL5B5H5frV+4lW2tJrmTJSGJpCB1IAzx/n9KrnVrnNLDTU+RrUdin5rhf+Fq6N/0DtT/75i/+Ko/4Wxo3/QN1P/vmP/4qsXi6fc9JZJimvhO7zRmuHl+KelQPsl0vVI3wDtdIgfy3U3/hamk/9A7Uvyj/APiqn65T7jWQ4t7RO4zRmuG/4WppH/QO1H8o/wD4qj/hamkf9A3Ufyj/APiqf1yl3K/sDGfync5oNc34f8baf4i1E2Nta3kMghM26YLtwCBjgn1FdMF3HBrenUU1dHmYnB1cPPkqKzI8UYrhLr4r6NZ3U1u+nakXhlaNiFjwSCQcZf2qEfGDRT/zDdV/74h/+OVsqc97GKoTex6DikIql4Y1iDxVpDajZxzQRCVo9twAGyMehIxz61uf2XOf4o/zNZOok7MPYT7GdijFUPE+t2/hK0gub2Ga4WeXylW3AJBwTzkj0rmB8T9G76fqX/kP/wCKrOWLpxdmzvw+S4rEQ54RujtGFNxXMaZ4/wBL1XU7axisr9JbhhGjv5e0E+uGrqcc1pTrwmrxZzYzL62Gko1FZsbikrldT+IOlaZqdzYyWWoNLbStExjEeCRxkZaqv/Cz9Gx/yD9Tz/1zj/8Ai6h4yknZs6oZHi5xUow0Z2VFcX/ws3RP+fDU/wDv3H/8VS/8LN0T/nw1M/8AAI//AIqj67S7jfDmNf2Ds6K4z/hZmjf9A7Uv+/cX/wAVR/ws3RP+fHUf++Iv/iqf16l3F/q3jv5Ds6K4xfibox62epf8BSP/AOLrrra4W7s7e5QMI5ollQOMEAjIzWlPEQqO0WcOMyvEYRXqxsS0UUVseeFFFFABRRRQAUUUUAFFFFABRRRQAmaKKKACiiigAooooAKKKKACiiigArS0q4hgkl86WNMgY3MBWbXn3xXUNZ6VkD/Wy9R/srUThz+6dGFf7xM9p+32f/PzD/38FH2+z/5+Yf8AvsV8jmCIdET/AL5FJ5Sf3F/75FH9nPuevzPsfXP9oWn/AD8w/wDfwUf2haf8/MP/AH8FfI/kxf8APJPyFHlJ/wA81/75FH9m+Y+Z9j64+32n/PzD/wB/BR9vtP8An5h/7+Cvkfyou6L+Qo8pP+ea/wDfIo/s7zC77H1BdMkty7owZSeCDkdK4D4pFY9D0t3a0VBqK5N5GXhH7qX7ygEkfQVq/DsAeBNOGOMzf+jWqPx7p19qWn6YlhFM8kOoRytJDAJmhUI43bDw3JHB9azS5NDjgr1jx8LKLPZ5d6Zvsvm7d+bry/I+8Wxj7N/0zznFT+Y7yWhQnE85FubVGVX/AH6n/iX5X903qWxz71f/AOEP1/8As/yB4Xvtg6WpXpJ5WPP83Oc7v+WfSpZfCuvGe6LaBe3G5wZ2+ziP+0R5gOCAf9HwAfu9ea2U49z0eUwtuLNnLW/lgCNw6H7MreVINso283PIwwGAe9d/pFxdpoenInxDsbZRaxAW7QwloRsHyHnqOn4Vzn/CJ+Ijs26NfJILbYLg2qnyV2MPI8vOJM5A80/NzntXR2Npd22nWlvN8NIZ5IYI0eV5YwzsFGWI29Sea5cU1LY6sNo2XftN/wD9FN07/vxB/jR9ov8A/opunf8AfiD/ABqv5cv/AESy3/7/AEf/AMTRsm/6JZb/APf6P/4mvPPQ/rodf4WluZrO5M3iW31siRcSQxqvkcdCF9ev4VpasM6HqX/XtJ/6CazfCCv9kug/hpNCJcfIjhvP468AYx/WtPWB/wASLUP+vaX/ANBNdX/Lo8d/70vVHhXh2zs7/UobW8aVdwLb1xtwBk7s9Bx2q54osdPs9Tf7G8sonHmFiQYwCTwCOvf6VgIcJ9Rg0pZioUyMQOgJ6Z6185OXvH6bRwk3KNS+ltiyJDcRyyTrLO+1VWQsTsx6+tVasySpGZUtQ8UMoXKsQSSPX8c1W7VDkehQgrPSwUlLiijmN+RHY/DD/kb3/wCvOT/0JK9iUYdfqP514/8AC7/kbz/15yf+hJXsYGXX617+Af7s/LuKP98+R8xax/yHtR/6/Jv/AENqp1d1cY17U/8Ar9m/9DNVK+sp/AeND4T3z4KD/ihX/wCv6b+Yr0gV5x8FP+RFf/r+m/mK9HFfNVv4jKPLPjJ/yD9P/wCvkf8AoLV5FXrvxk/5B2n/APXyf/Rb15CK8LHfxD9K4XSeERt+Ef8AkbtK/wCvgfyNe3gZl/GvEPCP/I3aV/18D+Rr3H+NfrXpZd/DZ8xxYl9bgeD+JefE+rH1vJP51TtrOe9ultrSB5p26RoOnv7D61c8SHHinVv+vyT+ddv4LgTSfAesa1EokvQkpRnHQKPlH07/AI1wyp89Zn0bxbw2AhKK1dkjj77wrqWnRK97JYwuwyInuAHPtzx+tY8kTQytFKpV16j/AD/OkknkuJpJ53aSaQ7nlY5LH3q/o9nFqGq2trNPGkbSBdsjMM56gEDqfqOaxkoyfLE7aVWtSo+1rNMzM0orX13Sk0bURZrK1wm3InwAp5xgYz0789e3rlYrGacHZnoYerCvBTitGNr3TRf+Rf0v/r0h/wDQBXhZFe6aL/yL+mf9ecP/AKAK9bKfiZ8TxsrU4l6iiivoD8vCiiigAooooAKKKKACiiigAooooASiiigAooooAKKKKACiiigAoooFAC1wvxQQNZaWT1E0v/oK13Vc54z8O33iK1so7FoFa3dmfzn28EADsfSsMS5KF47ntZG6UcSnW+E8eMC/5ApPIT/IFdp/wrTxD/e0/wD8CD/8TR/wrbxB/e0//wACD/8AE143t8Z3Z+lqpk/kcX5Cf5Ao8hP8gV2n/CtfEH9+w/8AAg//ABNH/CtfEH9+w/8AAg//ABNT7fGd2V7XJ/I4n7Mv+QKd5Cf5ArtP+Fa+IP79h/4EH/4ml/4Vp4h/vaf/AOBB/wDiaFXxndilVyi2ljuPh8APA+ngDo83/o1qteKWt49Lje51u40dPPAE8AYmQ4b5Tjtxn8BUvhbS7jRPDlrp92UM0Zk3FDleXJGD9CKd4iF4dOT7DpFpqk3mjMNyVCquDlhuPXoPxr01zOneW5+fTdP63Lk2ucN9o0j/AKKVqX5yUv2nSP8AopGpfnJV/wCz+J/+hE0j/v7F/jR9n8T/APQiaR/39i/xrCzPUvDv+Rn+fpP/AEUvVPzkpPP0n/opOpf+PVo/Z/E3/QiaR/3+h/xo+z+J/wDoQ9H/AO/sP+NLXog54Lr+Rm+fpH/RSNR/8eo8/SP+ikaj/wCPVp+R4l/6EXR/+/sP+NH2bxP/ANCLpP8A39i/xos+w+dd/wAje8FzWjWt39l8RXWsoJF3NOG/c8HAGex/pWxrIxoWof8AXtL/AOgmqfhePUUt7pdR0Oy0pi4KC0KnzOOScen9a0tSt3udLu7eIZllhZFHAySCB+uK2XwNHl86WKTZ82oeF+lOrqf+Fc+JgB/oUfTtcJ/jR/wrrxN/z5R/9/0/xrwp4ao3sfplDOMHGmk5o5ajNdP/AMK68Tf8+Uf/AIEJ/jR/wrvxN/z5R/8AgQn+NR9Wq9jb+2cH/OjmKK6n/hXXiT/nyi/8CE/xo/4V14k/584//AhP8aPqtTsL+2sH/Oi18MB/xV7H/pzk/wDQlr2UD51+o/nXm/gPwdrWja+19f26RQtbMmRKrckqegPoDXpijBB969rBwcKdmfnnEOIp18Tz03dHy9rXOvan/wBfs/8A6Gap10+q+D/EsusX80WhXrxyXMsiMEGCC5IPX0qr/wAIV4q/6F6+/wC+B/jX0scRTUErnmRa5dz2D4Kf8iK//X7N/MV6OK8++FVjdaN4Oe11O3ktLg3kriObg4OMGu6F1B/z1X86+frXdRtD50eY/GTd/Z2n5+79oP8A6LevIxXtPxS0y+1jTrJdNtpLpo7gsyxDO0bWGT+deZDwj4j76LeD/gI/xryMZRnKd0j7/h7HYejhlGpJJjfCf/I36SP+ngfyNe64rx/wz4W1y38U6ZcXGl3ccEc4LuyjCj1PNex134CEowd0fPcS4mlWxUJQdzwHxKP+Ko1bP/P4/wDOr/hXxQ/hxpopYftFhcZMsYxuBxjIB4ORwR7D8bOv+F9dm8RalNDpd08UlzI0cirwwJ4I9qzf+ES8Rf8AQGu/++R/jXBONSNVtI+mo1sHXwkadWS2HX9l4bE7Sabrbxwscrby2rsUPoDx+vp1rIMgjk3wPIpXox4bPr7fTJrT/wCER8QZ/wCQRd/98j/Gnjwf4ixxo15/3yP8aynGo3dRsdGHxGFprllVuvMwgoHCjC1JWv8A8Il4i/6A15/3xS/8In4g/wCgNef98Vm6FWW6PQhmWCgrKaMQmvdNF/5F/S/+vSH/ANAFeSnwn4i6DSLv/vivXtLgkttG0+GZCkqWsSuh7EKARXq5bTnCWqPiOMMXRrU4qnK5Zooor3T84FooooAKKKKACiiigAooooAKKKKAEooooAKKKKACiiigAooqG5vbOxjD3l1BbIx2hp5VQE+mSaL2GtdialFZ/wDb+jf9BnS//A2L/GlGu6Mf+Yzpf/gbF/jU88S1SkaQFLiqA1zRv+gzpf8A4Gxf40v9u6N/0GdM/wDA2L/GpdSJpGnNGiKcKzRrujf9BnS//A2L/GnjXtG/6DOl/wDgbF/jUuUDZKoX6cBWf/b+jf8AQZ0v/wADYv8AGrtndWt9CZrO6guYgdvmQSiQZ+o+tTzRK95bk2KXFGKdiqsgUmAFLigCnAUmyk9biU+ilqHYvmkFGaWikPmkFLRRQPnYlFPxRgUC5htFOoosHtLdQoppZR1YD60nmp/eX8xRyh7Zdxadim5HYg0uaOUPaIbilp1FAXuNP4UhFOIpCKYDSKKdijFSIZTakpuKLIOaS2GGkqTFNIq0Q5N7jKZUlJinyxD2s11IzRTqglu7aFgstxCj4zsdwDRaCJlXmt2SYqNhUf2+y/5/LX/v8tNN9Zn/AJfLX/v8tHNAy+tS/mHkU0ioze2v/P1bH6TLSG9s+93aj/tstUpwRnUr83xMkpuaZ9ttf+fq3/7/AC/40z7ba/8AP1bf9/l/xqvaIwckWKKgW7t3YIlxAznoBKpJqXNWmmJNMKKKKYwooooAKKKKACiiigBKKKKACiiigAooooAK81+NzFfCGn/9f3/sjV6VXA/FuwF94a09C5TF9nIGf4GrCvNQg2zvy2g69ZQitT573H1NJuPqa6X/AIRyH/nsf++P/r0f8I5D/wA9j/3x/wDXryfrUO59f/q/if5Tm8/5wKM+/wCgrpP+Eeh/56/+O0f8I9D/AM9D/wB80vrUB/6vYrsc1n3/AEFLn/OBXSf8I9D/AM9D/wB80f8ACPQ/89f/AB2j61AP9XsV2Oaznv8AoK+hvgUP+KEu/wDsJS/+ioq8ePh2Ej/Wn/vj/wCvXt3wcsxY+DbyEPv/AOJhI+cY/gT/AArehXjKVkcGPyqvhqXPNaHoYFLikAqQCu+588gAoFKBSgUmaJBS0U6kWNop1Q3FzDaxb55VRPUml5CcktySkkkSJdzsFUdSSBisF9cnvHeLS7ZpMf8ALVh09+eAPqfwqC9tksrZ73XL4uB/ChJyfQf4AChRbZjOsoq/Q1LjXbSAkKTIfVen5msW58ZQo5VZoo2+u8/pWJc+I47mNo7G2FnZoP3rsoaVvQd8E/ie/auVJ7fwjoPSvRw2EUtZI8vF49x+A7SfxiDj/Sbpx38pQB+pFZc3iiZz+6gJH9+aXcf5Vz+amnCxRQJjLld7H69B+QH513LC04y0R5ksXWlrc0f7fu/+eVv+Tf40g166H/LK3/I/41kh6mY406Nj1Mzf+gitHRproZ+3qvqbMPiN1XEtrGx9Y2I/x/ya0IfFUJTk3sQHXBDj+Y/lXLW0oE4V/uSAxn6Hv+eDUTIYpGRhh0JBH0rGWHhLSxqsXVirXPRbHX5Lx2js9QguJO0cnyufwIGfzrU/tmeA7b20kQ/30+7+vFeS9Tn05z6e/wD+qu+tfGMdqsEU3kz2hPltcRggp/vKQPrxXn4nCum7xVz08JjXLSTOqt9StLniKdd/ZTwTVusttM03UofPtggDjIlhIwff0JqqbfV9Mz9nkF3COiEc/kfx6H8K4j1OeW9tDeorJs9ftrlvLlVreYcFX459M/44rWpNMqM1JaBTKfTTQWNNIRTiKTFUiRhFIaeaaaoloYRXkPxCUHxfJkA/6PF1A9K9gIryH4h/8jfJ/wBe8X8jWGIdonHivgOVCK38K/kKlEK46J+VWLCwudQn8m1geR++BwPqeg/Gu70rwfb2SGfUB9tljQsYYlyoABPAz8xPvgV4VbHwg1BPVmGHwNas7xWhyml+HbzWDvt4VWAH5rhhtUeuOOT7AVNq/hO80kl9iXFsP+WsY6fUdvr0qLXbr4h6tM621he6dap/qraynjBCjA+ZlO4nke3oKwrbxd4t8N3qC5udQdM4NpqIkYPgdBu5H/AT6de/QsNipL2ienY9L+zIclm9SV4QP4V/KoSij+Ffyr0KPSdK8U6Pb6xpgFnJOCWReQJAcMrAdwQeR1645rkNV0i90qbyrqHb/dcHKt9DXLTx6c3Sk7NHnV8BWo62uh/hQD/hLNMwAP3vb6GvX68h8KH/AIqzTP8Arqf/AEE169mvosG+aJlR2Ciiiuw2CiiigAooooAKKKKAEooooAKKKKACiiigArjPib/yL9h/1+/+yNXZilYAx4IyMjivNzWqqWHlJnr5JW9liYztsfPe1vSja392vevs0R/gH5UfZYP+eY/KvgnnNP8AlP02Oeyt8J4Nhv7tGG/u1719lg/55j8qPssP/PIVP9s0/wCUf9uy/lPBNrf3aNrf3a98+zW39xaT7Nb/APPNaf8AbNP+UP7dl/KeD7W/u1618Kh/xS90f+n5v/QVre8iHOfLT8q1LEAWuAAPnP8ASvWyjMo163KkeJneZvE0ORqxZApwFApcV9gfEWAClApQKUCgoTFOpruI03MQB3JNcN4i8XhvMttPlwq8NKM5f2X29+/aqhFzdkYVsRGkrm9q3iS2sGaKLEsw4bnCp9TXNWSX/iS780ki0B5un7juIh0J7Z6D3pND8LXWoXiXOqw+TbJ8yWzHJY9iw9Pb8/fugURQsWMAY4HQVpLliuWO/c5ouda0p6FffZaJpjO2y3to13M5P8z1J/M15nqlrrt4EvtUUq07BIYyeRnJAVVzgYGefTua9E1TT49VthazvItuWBZV4MmOQM9hn054rnNZntrZZbnTbdZksYDCGMp8qLJ54BGcYAJBJzgdjU0pcjuTiY8yt2OP1HZaNHYmZHEY3SmM5zKeufpjGP65qCNJbg4gikkPpGpY/pWvd39xZN59rb2H2W5JS3uUtQmSDhmAOT16ZPb0roH8OXd5bP5XiC+ebbkOVaOJuOgwen0zXoLFcqR5jwznscra6Nqd5cJF9iuIkYjc8sZUAd+vtUt1pGpTXcszQIiuxP7y5iBA7fxVJfaLqGjLd3N4EkxDtimD7gdxAPUZGAep9RXO45raE51FzJmc6cYJJo1Bptx3nsV+t7H/APFVal02ddPhUXFizGV24u4+eB0JNYdW5j/xJrH/AH5v/ZaqTq6a/gTHk10LMejajOMxxQyemy6ibP5NVjUNL1Lzo5jY3Bd0DTCOMvhuh6euM1gk57D8avwSv/ZlykTsskDCZNpIOD8rdO3IptVFq2hJQatYilR4G2zxPGfR0Kn9afaTosjxTf6mYbX9v9r8DSRazqkBBTULnA7NIWH5HipDrVxIzG4t7K5yMfvbZc/muDTcqjWwKEVsWrDUNQ8P30ht3bYj7ZYnGY2+v16g16V4f8QJrViJHiMFxkhoC+4gevqR74rgLPULS4sZkurcpC22GcxSk+WvRZAGySQff8xxV1Hn8Ot5tjrZFlKcx/aLffBJ7blJ2nPXha83ERUntZnqYao4WTd0d7faZa34/fp8/aROGH+fesdpdR8PDMubnTwQN4/gH4/d/l9O+9FI3ljcQT/sninYyM5+tcnKejp9kSzvre/i823fcB1BGCD6EVZrjtR0m6sJm1HSCQwHz26DOR7DuP8AZ79sdK19D1231eLAIW4QAvFu7eo9R/L61Di7XFGt73LLc2SM0mKdQaZ0kZFIRT6aRTRDGV5B8RP+Ruk/694v5GvYa8e+In/I3Sf9e8X8jWOI1icWM0iafh3xRp3kx2c0EWnuOBs4Rvf1B+v51seMrK4v/BmpwWYLz+UsqBf4trK3GPZTXlsZxW9oviO+0lx5L74e8UhJH4eh+lfK1svarqrF7O50YPN1Tj7Oa0PPIVhXEyYKlgfNA6fUD15PrgVuW/iTU4Qti8o1O0LDNpfJ9oiPbIPJGDn5lI6fhXXzeF/C/im7e4sLiXSdRbJeBEUox6kqpx7/AHSPp6qvgvw54bm36vqE+pSkZSzVRGj9PvLknqB1IHXr0r6H+16fJyNa9j0XWpcvPzaHTeCra1g8KxTWdtPawXczTrbzPv2ZwPlbqYztyCecH8ai8QeJdMtomtRGl85+9EOUB/2jz+n6Vzeq+KL++TykItbYDAih4yPQn09hge1c27ZPNfORy6VXEPES0u72PPxebKUOSCNbwoB/wlumkKqgzE7F6Dg9K9cNeR+Ev+Rs0z/rqf8A0E164a+vwOkLHl0feTYlApaK7TUKKKKACiiigAooooASiiigAooooAMUUtFA+VjloIyMU0VIBXPiqEa8HCezOijOcHeI37P/ALf6Uv2f/a/SpRS4rwXw7hOx6SzCt3Ifs/8AtfpS/ZCf4v0qapBS/wBXcJ2LWY1u5W+xn+/+lO+xH+/+lWKfR/q7hOxX9o1e5V+wn+/+lWbeIwxlSc85p4pwrowuT0MLPnprUzq4qpVVpMUU6kApa9UwAU+mCuL8W69IzHSrJXaRhtnMYyef4B7+v/16cYuTsjGtWVOJR8U+KRdF7W1kP2UHBkTrIfQeo/nj062/DHhbyMajqSD7V1jj7QA/X+L37U7w/wCFfs0qXl9se4CjbH1WH6erds/lXTzTknYhwB2rolJRjyQ+ZwUqbnPnqDnKE8AkdsnvSZqPOawtW8WabpExt3aSe5GMxQjJXPTJPAqFBvRHTKahqybW9Mmv43ktbqa1m2FXMRA84dgckdOeeoB/PC0ywu7wy6dbXywWdgogmLRhy8h5YqDwPQEjjHHer/8Awk8N94du9RS3lVIQf3crj5iPp2yRz9a5iXxxKbqOa0sorPc6m48oBnuOemSPr789aqMJWasYSqRk7nS6vdXnhrR4CkaXPkOIbeYKDsj44kxjBOMZX/8AXmaJ4k1XWtb8i41EWyujFUijTBYDoNwPue/StPxx++8LSSebtVZI32leW5wAfTrn8K8xJzwPvdhW+HoqcHfc5qk3Goktj1i58Opqa+Rfaje3EaODksq7uOV4UYH05pkngjQ3ziCZM/3Zm4+mc1paZF9m06CAsWkSNQzE5yQAOffir26sLyWiZ2OlGW6Ofn8D6JKoEcU0JBzlJjk/nmsjVPB223SK1vEjgtvMlLXLdA2DyQOgx1rtwa5Hx06robKSCzzxhVLEZ4J/H8a0hOfMlcyq0YKLdjgJSFkKqwcA4DDofp7f41b0dlOpx27nal0jQOcZ+8MD9cVmbqcJWjZJUOGQgg+hHNevJXhY8pbnT3snh+30GeOxkaS7kkUMLmIeYmOu04GOnqRXObqsa0qprFw8QxFMROn0YA/1NV7aL7Ve21tuCedKse4/w5IGf1rKivZwcmVNczSLNhcpBdgSn9xMDDN/utxn8Ov4Ux7OdL5rPYWmVzHsHc+3rmvRrfwbosPlbrd5Sg581yQ/+8Oh+nApniXTHl0m5trLSre5mkwFOFDRgDAIz1x06jFcU8Qm7pHXDDyUTqI/ljCjoBgfSnBsMD19qrWkYhtIYgGAVFGGPIwAOalrltc9GD0JT8px19657VtGdZjqelgx3yncQv8Ay0/pu/Q963gd647r/LP/ANem5qUrsU0pK5X8P68mq22xxsvIuJoicfiB6fyPFbW2uH1yzn0+6j12x+WSE5nQdGHqfb19ue1dVpeqQ6rYx3UPQ8MpPKMOo/CsqkOXWJdCs37kty/TSKM0ZoOoaRXnni/wdq2t+IZLyz+z+R5SIDJJg5Gc8Yr0U0wiplFSVmY1aSqKzPIf+Fc+IP8Apz/7/wD/ANalHw+8QDjFn/4Ef/Wr1vFMIrL6vA5Hg4HlP/Cv9f4yLQEHIxP/APWpzeBfEDFmb7KztyXM+SfrxXqmKYaX1Ole9g+q6HlbeAdex0tP+/3/ANaoT4A170tP+/3/ANavWKa1aLDQM/qkUec6F4M1fTdds764+y+TC+X2TZOMEdMe9d+RTqRq6KUFDRFxpqC0G02nU2tiQooopgFFFFAgooooASiiikAVn65fHTNFur5ZooGiCkSzRNKi5ZRyq8nOcccjOe1aFY/iuCzuPCmoJqE00NmVXzZIVDMPnXGAevOPzNRO1tTfCputFJXKdv4ysrmyI1JJdMEjbU1SxcXVsW/3iDtP+ywyKztXt/HtnarfaVqVlrensm5Z7O2j3keuznI/3SfpXJ2KeGtMumnsfEetW8x4cx2yjePQjoR7HIrVtNW8O6cFm0/VdSsLvPzy2lqIkk/3ov8AV5/3QPpXI60YPSVz6h5XKavyNGInxB8TGdUe8hysoRozaxgg56Hjg+1dJ4v8Za7o/irULCwuYUtrZlREa3ViAUU9evUmreo+LfBmuW6rrNpLcXS9LqO2MMnXjkHP4dK4fxPqEWr+JL7Urfd5M7Ky7hg8Io6fUVlXxcZJculjvy3KXzy9pDS3Y6jxr4213Q/FV/ZWN7FDaRGMopt1YjKKx5I9SaqW3i3xm0Udxeara6dayDcst5bqpkH/AEzjCmSTr2GPeruo674YvdUbU4prm1vZNu+4Fp5ki4AX5C2RHwOoGferml+J/BmkM89pFdPqDDm+uommkJ9SSf5YrX61DlslqcksqknflZqaZdeL760MgdbS2BDS6lq1ukJxzzHAvT6u35VvaHq+n6kLiC01d9UktSouLkQrGhJzgLgAEcH1+teZa1e6L4huVl1XxTrNwBysZtVEaH1EYGB9cZ9TXW/De00u3tdTXSr67ulaaPzvtMQiKnBxtxwe57UoyUle5yYvCVKcLyhZHdCnimCnitjyLDhSigUopF2Fp1Np1BWxk+ItXTRtKkn3DzpP3cI9WP8AQcmuR8H2ctzdT6lNlvnMSl+rNnLn+n1zVHxPqc2ta81ra8lW+zwDtuz8zfh1+i12un2cenWUdtCMRQqEQf1+prpUfZw82eZUaq1L9EWmPlR7B1bk+9RZoJJOSeTSUki2x26vGNZt57LWruC5cSTByzSD+Ldzn8c17NlemST2wK4240az8VarNfLFMLZD5Hn+eFExXglRsORnjORnHsa0pVFB3ZjUg5qxm6f4bvdT0uzt1lMELj7XPMRnLHhFA7kKAfbdXXaDa3NpC9ndGOaa2wIpkUKWiP3cjHByGH4VqLsiVEiiARQFAJJwB09q4zxNb6z9ovtTkTSRaxR4QvbCWR4+y8qeck+g5/KHJzdhqmoxDxH4s00xalpUkSzsBthdHDKSQPmz2IYnjnpXIaDa/wBqa5aWyDcPNDOPRRyT+QP50R+IdThTZb3McKf9MLeOLj0+UCuh8E6vqV14i23OoXEkKwMxWWU4JyoHHTOSK6nCdKDsZLllO7PQreCWOIKykv8AxEJjJ7mpvLkHRGP4Gqlxe/ZrSW4nlcRQqZGOTwAM+tebXvj3VrpXSBYbUN0aMEyAem4k/nj8q5IUpzeh0SqRirnqYjl/55n+VcT470zULybTXtLOecKsm8wru29P8K86kYzuXmJlc9Xbkn866eysNFvNC0SPVbw2mFnMWAArfvTnkjjt1rf2M6TTuZ+1VRNGS+jarFjzNLvVz628nH6VSkJhOJQUPo/BrZ1k6VplxHFol3dPL1eeOf5B7DAGTj0IAz37Z6a3q0bfJql6B6faXI/ImuuMqslc5HTSZPqEi3Gm6VdI4bELWz49Yzn+TL+lXPCMSS+JrQs23y9zjjqQDxU0esXt/wCGpXmaK4mt7mPm4t45BtZSOhX+8o56+9dB4FktL2O5ujZ2aXkb+XmGHZ+7IB6A9+fyrGVSSi4tFqmrpnR63evpmh3l7GA0kMRZFboW6DP4mrcQZkjdgAxAJAbPUDIz/Wor+2ttRsprS4V/KmQq+G5HuCR1GK5DTYX0XxPBo0etTsowPs08J8toyM/KQSARjjpzXGlc7b2O3zj/AD3pc5pME9ME4yeaTBHUEUx3Ho22QUrDaSPeoc1R13UZtPs7S5UJ5P2iOK5d/wDlnETgt/L86lhfQvkhuCAQeoPeuYsnPhPxF5TFl0y5xgk529P1U8f7pz2rpQQQCCCCMgiqer2A1TTpLfgS9YmP8Ldv8D7E0JXTXQzbs7nUU2ue8H6sb/SvIlz51thDnqVxwT78EfhXR5rnacXZnfTmpK4w0hpxpDTNCM001IaYaaIaGdME9M4Jz0rjP+Ei1m7a5sfsGpWM8csix3H9nlgQDgHDDbIpHOd0Z9Aa7XkMCDjFeRXGg6f/AGhf3Gq6U2nxCWSQ51ENI6liQ2wLiMHsXZRz3rOo5fZO7A06c7qbNZtT8a6dHfXl9dWVzYLZyywTrbiL94MbQyMAwPXjBB9aY+reM9SGmSaY9usNxZxNNKbcP+9Jbdjt029SB71yZh8NXrX8Wmx3DSW1tJdLKZdygLjg8DPXtkehNSrB4VsksotX+1Jc3dlHdpOW/dDcW4bAJHTrgj1rFTq82x7f1PCxoXb1v2Owv9c1zRbZlnivtSvFXJFppx2A46yS7doHchQx/wBrFcD/AMLM8Vk/8flr/wCAa1p6loFrbWH2y00T7XDs4ni1XKH3DBcHnsSGOPu1x2jaPda3qkWnWJi890OPOfauB159fau/D6puSPMxOHpRa5dTrdH8Y+ONd1AWWnzWktxtMm1rdVGB15JrPPxI8VKxV7q13qcEGzXiuXbNvOVD/OjFSY2444OCO3WrelWmk3FtqBvtQe0mihBtESHInk/un0GAB+Ptz02Su2jj9hDsdx4S8da9q3ivTtPvbiBraZmDhIAp4RmHI9xXqeK8H+Hw/wCK90j/AK6Sf+iXr3ipkknoedi4KMlYKKKKk5AooooASiiikAVj+K5LGPwrqB1Nbo2ZRfN+ybfNxvXGN3HXHXtmtiquqadZ6rp01jfJI9vMAJFhOHYAhsA9skD/AOt1qJ2a1N8NNwqqSPJLeLwjd3At7S28XXEzfdihS3dm/AHNdbN8PvD1jp327V9Q1HTU/uXc0G7/AMhggn2BJrUWPWbO1e18O6Db6Baj/lrmOe6nPsN23Pu8n48VyN5pPix70XFnoUxuOf8ATr66guLgjtjLeXGP90ZH96uNUIzei+8+rjmVSMbyqDI9D8J7w09xrVraOcQ3NwI0E/p5aEeaw56hfrisPxFpqaL4gvdNjkd0gZQrOQW5UHn86snwT4uuLwXNxpVxJKzh3mmuoWY4Pcl8n+db/jHwhr+p+LtSvLHTjNazOpjlE8S7sIoPDMD1B/zissVhYxS5dfQ78uzh80ueeli7F8P/AAxNqsuknXrlNRjxm2d41ZsqGG3KfNwR06Vn33hTQdHuzb6qNesUJwlxN5LQyHsAy5A/HHvTvHXg/wAQav4xvr7T9MNxbOIvLk8yIAkRKOjMD1B7VY0dviVpAFtcaXJqdky4NtfXML5HfEm/P55HtWv1WPImnr2PPeb1OezkYN5a+GNMCfa7bxSiyf6qRfsxST/dcNtb8Ca7v4bvobWWpjRV1IBZYjMb8RZJwcY8vtjPWlj8KQajaSyWdneeGZ5h++tWMNxaz/WIFlI/Ba0PB3h6XQTqST2drbNM6t5lpMzRzYBHCtzHjI4zj04ojCMVsZYrGTq09ZXXY6gU8UwUorVni9R4pRQKWg0CsvxHqf8AZWiXNwrYkYbIvXcf8OTWpXn/AMRb7/SLWzB4iRpnHbP8P8m/Orpw55pHPiZ8kGyh4Ntt11PdyRttRfKhL++d2PyA/Ou2eQp+6B6daw/DiLDo9qg6qmWz3kPLf+PE1oebySeprslG7POpysibzD3NYWuRQaxOmlRajcW2oKhlxbs2AuP+WmD0PGO/pWv5mamtdCtbuG5LwhIroETNHlXmHTr16cfyrKbUFqdNKLqOyC2imaOOIB5HUAFsYz7+1XIdNlWMAiNFAwEHAAx7VqQwRwRJFEoVVGAB6f1qQ8KWPAHU9hXJKs3sejDBxW5lnTH7TD8qgvNCa9sri1eWMpMhjP4jFW313SEYodXsA4OMNdRj+tXoyssYdHR0boyEEH6EVHtpp3KeFg0eCan4c1fQ486hp80cY/5bABk/76HT8aNOLJ4d1iUAhmNvAjA4wd5Y/wDoFe+FQylWAIIwQec159428Jx2nh66m0a3EaG4F1cwg4AUKQSo7AZyR9ceh7IY51LQmjir4JxTlE4C88Q6xfWr2tzfyPCwwy7VG76kDJrKxSZzUkSNLIIkjd5GOFRBksewHvXsRUKcLnk8s5vlE7/U4/H0+tdiPCWu6roOhx21iV8qGcyGdhFt3Skjg88jnpXb+FvBdnoMCTSIsuolcvKefLOPur6Y9ep+nFdXXkV8c5P3Fsexh8vSj77PHR8MvEY6NYD2885/9BrN1Hwb4h0xWeXTZJY0GWktyHA/Ac/pXs663pbziFNTsWnLbfKW5Tfn6Z9au4qFj6yepq8up2smeL2OiFPCWpX0d9DP51oJZIY8EwsjBueeuN2eneuYtrq5tJTJbXEsDlSpaJypIPbI/Ovd59DtUv7jUoYzHNNC0cyxJxOOoyAOSPXqc49K8x1Pw7p/9r6bb2N0PLvnB8hDkpFjJdW/u46A+vGcVvh8SpX5kcOIw7p2SLXhy+1JtJ+2WVxPfTxzeVcWM75EgJyHDMcx8HnqMjpWnb+HJ9R146xqgVHBUw2tvKW2lehZv8K3LO3it4YbS3TbEg2oo7f5/rXSWduLeIZwX7vWNWpyXaLw+HdV67FH7FcNghAOOjtg042N0oyNn0D9f0rSlmigjeSeVY41GWkkOAPqT0plte2d8rNaXdvcopALQTCQD8vrXMq8j0PqcVuc5quorpFqbi8UBBLGpyMcMwGePxP4VJBd2OpWt1BFcW86qP3qBlkAHQgj0Nbt/p9tqFpJbXMYeJxggjp7j0I7HtXEaH4Wg8O6/OguGnuCvlqWUACJu/uSVwT6g8VcKqlozkrYeUNehXlsLzw3eW0+lrd3WmSNsnslJl8gdjGOoGe3+R0rMc49KgY4I9hg/WgSk9QD9a64o4XvYxY5P7B8awyKcWt/kN7Enn8N2D/wI16DXlfjK+RLu0sWUqz4lSVT0OSuP659q9F0a+/tHR7S6/jkiBb/AHuh/XNY14aKR0YV6uJfxTDxT6DXOdxHTDT6YaoliA/Ov1H86+X9Y3NrOpruOz7dMcZJGd55/LivqDoQfQ14DqngPxXLq99LDok0kUlzLIjLNFgqzEg/e9K1o2TvI1oy5WZnhjw/eeJdXSxsXZJMFmcq4AXIzllBA45G7AOMZzin+K/Dd54Y1c2V5KJTyYXCNjy8kLyQASRyQMgZ9a1NL8KePdFvVu7HSLmGZcgETw4BKkZxvwSMkjPek1Twn461e9a71DSbqad1AZ2uIucALnG/AJAGcdTWt1z3urHQ6t1a5yEU0sSusUsiB/vhGI3fXHWmH/Oa6X/hX3i3/oAz/wDf6H/4ukPgHxX/ANAOf/v9D/8AF1upwJ9ou5zfX2qWe5e5aMusS+XEsSeXGqZA7nAGT1yTya63RvDPjPQtRF9beH/NkCGMpcPE6EHrx5nWqTeBPFrlmbQ58scn97Djn/gVHPG4e0iuo3wB/wAj5pH/AF1l/wDRL17vXkng3wfr+meMNOvL/THgtYmkLuZozjMTKOAxPUivXe9Zyab0PNxck5IbRRRUnGFFFFACUUUUgClpKy/EmpT6R4cvtRtkjaa3jDKsoJU/MByAR6mgcU29DVFPHWvIf+Foa/8A8+2mf9+ZP/i6cPihr/8Az7aZ/wB+ZP8A4utPZS7HQoM9ep615APif4g/599L/wC/En/xdTx/EfxM8Mk6Wdg0MeN8i20hVcnAyd+BUujMqMZo9cFOrx3/AIWl4gHSLSv+/En/AMcpD8U/En/PHS/+/En/AMXU+wmy1B7nslOFeLH4q+JM/wDHtpP4wSf/ABddt4A8Vaj4o/tE6hHaJ9mMQT7OjL94MTnLH0qKlKUFeSLszthThTRThWA0OFPpgp9BoFeLeNrwT67qDK2QsghH0UYP/oJr2k9K8Evx9v1mBJSdt3eknHfLf/ZGunBr32zhxrulE7/Sh9m0S0Mj/N5AkkaQ9yNzH8yasWt3BeWqXNtIJIXGVYdDXO+M9SNroxtYiVe6Yxgjso5b+g/OuT0vXtR0kJFDKJLUPuaBwCGz1APUdK7FBvU44xPXLKA3lwE7Dl/pXTrgDAFYfhhkuLD7YmfLuApTI5xjP9a3K8nESblbse3hKSjFM5vxn4xtfCGlC4dPOvJiVtbcnHmHuT7DIJ/AdTXjetT61r1naan4g1KR4Lt5QlnGdsaKhAzjoOTgcE8cmrnj2/OrfEbUHbmHT9trCpHGR1/8eLfkKbrJxpOgw9P9FklI/wB6V+f0rsw9GMVFvqPEV3HSJm3lvoUsUa2Oii1dWy0j3DSlh6c/0/wqzoepjQJpJbP7Ras5B32023/vpGzHIPqPoRVAUGvQdCm1Zo4Pbzve57z4W8RxeItL+0ABLmI7J4xxz1BA54I56nHIzxmtm5ube3hMl1NFDEOrzuFX8c185Jc3UNvNDbXl1bCUAMbeYxk46Zx17/nTdR0Szht9NnmNxcT3UBnkM8m7Hzsox36L615ksHyzWu53UsTGUPeLmqx2NvreoW2n3UNzaxTfuZYZQ6+WRlRkenK9e1bfw7skvfF8LyLlbWNpwPUjgfq2fwrkYoYoc+UgTPXBPP5044KlWGQwwfX/AOsa9KVNul7O5wycVV5lsfTYye36V418VNfur7XovDlrcPDawwCa82nHmFuin1AHbpluRxXDwK1vj7PeXsGP+eVyy1eu7Iwx2GoS3d1dXN9CXle5l8wja7RgA4zjCjqTXBTwfs6icmd7xUeR8u5mrYWKjYLZG935r1z4WavcXNnd6VcTvLHahHtzIxYrGcjbk84BHGemcdMV5TyOhr1z4XaLJZ6XcanOm03u0QjuYhn5voSTj2APetccqcYeZlhpzlPc748V5pp1raWXiTxHBHAomhvMCQZyIpUEoXHYAk9B0x6V6X/n2/GvI/C9/wD2vqviTWlyIb2/Hkn1VVwP0IrgwqbkzbGW9nc73RUElw0p/wCWY4+p/wAmt6sfw8P9Flc9S+PpwMfzrZ9PrissQ7zsPBq0EeMeO7w+JfF99Y3lxcL4e0IRfaVtyMvLIQAfTOWx7BWxya2dA0rw7avbapolmkZUYSVJJAzD+IMCcsD3BH9DWPoN9dQ6l41vPspuLRr2WVyU4PlzgEbumRGxOKw9O1270nU3mieRrVpWJtycAgnrjoD7gV20qSlTa7GGKqzU7Jnv0E6XMEc8J3RSRiRD6g8iuf8AGDGxhsNZQ4+yXKRTn/phKQrfk3lt/wAB961NAvoNS0CyvLdXWKSEFAwwcdO30qt4vtvtXgzXIMZ36fPj67CR+orz1pM67c0NTOuh5V1Io6biazNQvLq2jjmt7f7RGp/fRR/6wrjqvqQe3pS294b/AEvTr4nLXVlDMT7lBmnb69WmrwPAq+7No4rxaj3NnY6zKjQmYGIwP1jAJKkehI6+9d98Pbxrjw/IjnJjmOPYNhv5k1zvimLz/D1yxG54dsqH0IIz+hNWPhZc7kvIj/zyjYfgWB/mKKyvS9CsNL95c9IptOptcB6ghpppxpppksaaYafXm+ofE97TULq1XR0kW3mki3/asbtrEZxs9qzqVoUleTOzB5fWxjapK9j0KivNT8V5VUn+w4yAM/8AH5/9hXq0NmJoUcS43AHG2pp4qE9i8ZlWIwtvaK1zPIplX7m3gtLWW5ubuOGGNC7yScBQOpJz0p/9lAji4BHsv/162WIiee8PU7GUaaam1uP+yNEvdRLeb9lgkm8vG3dgZxntXm3/AAs9s/8AIETH/X3/APYVM8ZTh8TOzB5PisWm6a2PQKUVxuheO/7Z1u2046SIfPLDzBc7sYUt02j0rsRW9GvCsrxODH5fWwc+WqrMWiiitjgCiiigBKKKKQBWB45/5EfV/wDrgP8A0Na36wfG/wDyJGr/APXAf+hrQ90XT3PD6etNp6V6y2PQZpWbR20aXcVwwvoZwVhMWVAHIYtyOuPlI/rUT3k8klyxlI+0tumC8BznIyOnGTj0qzMZ7jRreaRrVYYHMCRxgCQg/NuIHXn+I1RC1lBJ3uZu5eM6XsccWoXJSK2tzHb7YdxJ6qpxjqf4jWYT046jPXitHTVlW88+B7VJLdDMPtONpx2wep9qz5pjNKXYAFjk4GBz/SiGjaKTdiI16b8HBka3/vwfyevMia9O+DfTXP8Aeg/k9Y4z+GUz1IdadTVp1eUStxwp4pgp4oZqMnbbbytjOFJ/Svna/kMTWsqZDpl1I7EEYr6KlGYZB6qR+lfOmof8u3sG/pXbgd2cWJSclc6LxRFPq8dhc27K6mLcYEPKlhnP0PT8PeubbS9SK4+xyrn1Arp/Bt6JLO5sySfIbzFGcnaeuB9R/wCPVzl3rckut/2rHEiSRsNkRUZwOPmPc4zz/hXetNDlSadke3+EJ/tHh6FhbSW6qfLEcmM8ADtW7jmuQ+HYthpV0bFs2lxP9piQjBj3AArx6FT/AJ69hXz9d2qM93Du8EfPd9pV9e+Jdfkt7SWUDVZwWUcZ3Hj9a0dZ0XVJ4tHENhM/k6ZFFLgD5ZAWJB9+f1qn45037F461aJ48pPIt1GSOokHJ/76DD8Kg8QIrWvh9iAwGkxL8w6YdwRXqwd1A4q699m94Q8GXGo6xJFrNjcQWiwMwfeF+bKgcg+hNdx/wrPw3/zzu/8AwINeYeCdes/C2ty6hdwytEbZosW6AtklT3I9K7w/Gbw9/wA+Gsf+A8f/AMXXNilX9p7uxtQpw5dUag+Gfhv/AJ53f/gQann+H2gXS2yyrdEW0IhjxOfugk4Pryxpvhj4gaV4q1R9PsbW/ilWEzFriFVXAIHUMefmFdWDXHKpUTs2dKpQ6I8S8W+GE0/xTbaRolrPO8ln9qK7gxGGIPXGO351m/8ACJeIT/zCLj8Sv+Na3xaAbxlZZAP/ABLu4yP9a1cQYIP+eMf/AHyK9XDOpKmnc4q9OKdkdD/whviQddJm/wC+4/8AGtLUvCmvS6Vo8a6ROxgtZFfBXKsZXIB59CD+NcWIYMgeQCSQAAmSf0r2Twr4Es/7P0a81m1D3dnbmOO2kRSsbGVn3HHU/MOOxz36Z4mrKm02x0qSlpYx/CXw7uJbgXmvQeTDGcpakgmQ/wC3jovt39h19UVQqhVGAPSl615346+I8ejNJpWjFbjVD8kkw5W2/wAZPboO/oeCTqYiZ3U6caasg+JHieYqPCWhoZ9XvwElVHwY427fVgPwXJOOKk0vw3PoumxadBA0kUI5kGB5hPLMB7k9PTFeT6VpuoX967W7SSXzndLcsxBBJ5Jbrk/ma9L1nTNOutblmuLGKaVJSwaQZ/A+o9uldcKDpPlTPPxmIh8J1Pgq3u4tLu3vrV7Wa4vpZhHIQTtOMdPYV0gGWUerD+dYvheQHTHVcbVlIwBgdBW1XDVTU2duFadNNHh+g6JqN3F4mubW1eeO5N5ChUjmTz14+pGfyPNUj4Q8SKpP9jXH5r/jXU+Fj5Fj4lQ8mHU7tD9fOFXAVPVEP4V6FFzs7Hm4iqlVszsfC9g+meGNNs5S3mRW4DBuueSePxq5q3/IGv8A3tpR/wCOmm6QMaRa/wC4DUPiOY23hbWbkf8ALGxnb8kNea/jPUpu8EeZaKNZHh/wte2tvLd6YbAQ3EURX5SGYBueemPyrqvsN1/zyP1yKwNBIh8JaDC2MrYRnkZ6kn+tZlyL3Q9dfULcb9Nu5VeeNeQrMQD9DnnPfoa9Wkpcp4leUHUaLnjRri20WNWRkSWcJIf9nBOPxIH5VJ8LG/4mc6EcfZ2z+Ei/41heLlmvLkyKFFtYbYXIH3pZOSB9Bt+lbvwqGL6Z+wtyPxMo/wAK0rK1FhRiubQ9WpDS0hrzD0WMIpppxNNNMBlfPGrf8h7U/wDr9m/9DNfQ57fUV88ax/yHtV/6/Jv/AEM15eZ/Cj7Tg9/vJFJvuP8ASvoy88RWGgaZZyahMYkmYRI20nLYzjjpwDXzjIcRN9D/ACr3nxN4cn8R+GY7e3ujBLGFkUEAo5xwG7j6j9elc2CdoyZ6XEqhKtTU9jhvHniz+2be3GmX8psblGSa3wBgqQee44P5Yq74G8cR6Xp7jWdQlkXeltbIQCUVVyTwM4+bknPQV55fWsunXstpdgRzxNtdd4OD/k1NpGm3euagljp6rJOwLfM2AqjqSfxFSq1Tn0Rc8vwX1Ozl536ntuvazZa78OdWvrFzJBJazgMVK5wGB4PuDXgYHyivcL7Qn8PfC7ULBrt7gx2U3zMgXqp4AHb65PPWvEhwAKWNvdXHwwor2ijtc3vBP/I7aX9Zf/RT16+K8f8ABP8AyO2l/WX/ANFvXsAr1Mp/hs+Z43/3mPoOooor1z4UKKKKBiUUUUgCsLxuceB9Y/64j/0Na3aWgqDsz5v3r608SL619HZJ6kn604Mw7muh4prodCrs+d7a9S1uYrgLEzxsGAlUMpx6g9RU/wBvtpYrwyWkbT3B3QupKCA5ycKOCCOMdq+hBnrmnqSOhI+lZyxGt7Fe0ufOl1qH2iOBWigTyU2AxRhS3fLep681VaRfWvpnb7Uoo+ttbI1gz5jLA9DXqHwbII1zH96D+T16cAM04VlWxTqR5bDbZIKWo+1PSuYSHCpKjFPoNAboa+eteg+z3k8Q48m5kT8if8K+hq8T8fWRg8Q6moGBNtnT37n9Q1dWBlapY5sQtUzltO1B9KvEvFGQgIZM8Mp6/wCP1ArZ8YWUUN3BdxrtkuN28dmIx831Of0rm8ggg9619Ullv9F028UZhtka1l7lZRjk+xAHNetJamUoapm54J8WQ6BqllblpTZzZW684DEbMeGjI/hzjOenJr2+vlwf59K9P8C/EWCCCHSNcmKBQFt7x8kY7K57Y7N0x1x1Pk43Ct+/E9HDzS0Ok8e+D/8AhI7KKezKJqFsh8nfwJVPVGP15Hoc9ia8t161uLbQ9AF1DJDPHDcQPFIMMpWYnn8GFfQX3gCDkHvWfqmhaZrkAi1KwgukXOzzV5QnuD1H4Vx0a7pNKXQ1qUVN3Pm+kLBepA9M17q3wz8KNJu/s+YewvJcfzrT0zwpoGjyCWx0m3jmHSYjfKP+BNk/rXc8zilojL6u+5wvwu0HVLXU5tXurOS3s3tjGhlG1pCSDkL1xgdTjtjNep0VR1XWdO0OzN3qV5Fawj+KQ9fYAck+wBrzak5VZc1jqhGyseSfFo48ZWX/AGDv/arVxG4dzjgn2461seMfE8HizxKt9axSxWlvb+Qhl+8/zE7iO2c9Ov8AKtHwBocWt+KYxcLvtLJfPnU9Cc4VT+PP0Br16TdHD80jkqw5p2Oz+H/gY6dFHq+pRf6W43QQSD/UKe5H/PQ/oPfNeiHoBRSMM/54NeNUqOpK8jrhBRWh5H4/+I00k8+ieH5CuwmO4vVbkN3VDnjHQt9QPWvNreCG1iCrgP3fHWvpBfDHh9QQmgaSuf7ljGOPTpT08OaIjLJHo2nLIpyrLaxgqfUEDrXXQxUaUbJEVVJqyPLfDOnyWGnt58RjmuZg5U9VXHAPv1P410Opsf7SuCOMuf54ruf7Psv+fWD/AL9CvOtUvmuPGGuWPlxpHZyRBSo5bcgY5/GumjXVaoeHisLOEXNs6jwlMu+e3LckBh+HX+YrqK800zUDp+oxzDqh59x3Fei2lxDeQJPA26Nuh/pXLi6TjO/Q7MsxEJ0+Xqjz4WZ0rUfFlqykLPeRXiAd1m5JH/AkcfhUUZMjBYvmckAD613uo6Raanse5RjIo2iVWwcZBx7jiobDw9Y2E/moJJJB9wufu/TGKuliYwg11Jr4Oc63MnoaNtF5NrHFnIRQB+AxXIfFXUxp3gC/RD+9vNtog9dxy3/joauzFeP63qi+OvH9jaWbLNo2lSgvIOVlkLAZ9+RgeysehrmhFznc9FtUqd2as1ubFbaxIx9lt4YP++UUH9c1H5hHQkfQ0t3OZ9TunJ6ucfmaiZq92jD3EmfJ1qilUbRj+Jwtp4fkWJSBNdhnLHJJOWJP5AfSui+FcBWK8nI/giQH65J/pXF+L7zz5LWxjz5igysAehPAH5DP416d8PLYW/hwSbcGaZmH+6PlH4fKawxbtTselhI7M6ym06m15h6I09aQ0p60hpktje3418/azaXC+INTH2ec/wCmTH/VHn5zX0CfuVG249WY/ia5sRh/bK1z18pzh5dJtK9z5yltrjyn/wBGn6H/AJZH0r6g08eXYxAn+EfyrMy4PDsPxNMxWdDBezvqa5nn7xzV42sSaxpkcuj6itjaxfbJYZNmAFMkhBxkn3xya0EtLJJBKIoxKOjbRmskjiodvNdCw6PKePnayLHjQed4M1ZYwWP2OXgdfumvnb7PcAD/AEeb/vg19AE4x9c+4o82UD/Wv/30axrYFVHuexlWfVMFFpQvc8d8FQzr410wtbyqAZeWQgf6pu9eu09pZWGDIx9icimYrqweHVGLijyc8zN5hVU2rWFooorsPCCiiigYlFFFIArN8QahLpXh+8vrdUaaBQVEgJXlgOQCPWtKsTxj/wAidqf+4v8A6GtRUbURXscSPiPrv/PKw/79N/8AFUf8LI10f8sbD/v03/xVceKK4ueXcx53c928D3s3ibQf7QvgiTCdkxCNq4HsSa6waVEP43/OuO+EXHg1yf8An6l/pV3xF8QtP8O3KxS2tzKxOG2AKe2du7G4jI4rOVVrdnv4egpQTsaWuqulaFfahES0tvbySxhzkZCkjPtxXjx+KfiA/wDLvpf/AH4b/wCKr1TXtSttZ+HuoX9nJ5kE1jKy9iPlPBHYjoRXzt2rkxVecErM+w4fy6hXUvaRvY7U/FTxF2h00f8AbBv/AIuu78CeJb/xPp13Pfpbo8M4RBAhAIIzzkmvD69Y+En/ACBtS/6+x/6DUYSvOpPVnVn2WYehhnKnGzPRBThTacK9g/PkOFPNMFOBoNB1ed/E3T8/Y9TC/KMwyH1B5X/2b869ErM8QaYNX0K6sv45E+Qnsw5U/mBVUp8k0zOrHmjY+dzbxbjEtyEdDgpNGRz9Rnj3OKuabJqWmTfaIITcwY/fLA4mjkX325x9SKqapCyTCZkKuT5cqHqGHr7/AOBpdChhuddtEmJABMnHU7Rux+OK9691chtexudv/ZOmQNIP7Ot23OX+ZASM/XoPasDU/Dh8uW609ifnLG3CjIH+zjr9K6T7TPuJMuUP8DAMP1zQ00DH/j2T6qSv9cfpQ7ngLHypzumcnovi7XvD58rT74i3U82Vwu+MewBOY/wIrutM+Ls88crXXh2VvJi82aSyuA21R1JVsY5Pqayb2w0vUwRdW0qytwLhSpZfTsM/jmsTR7Kz0/xItnc38i+eklm6Pa4DLIpVSCrNxkg846GuGthoSTlY9/B5jGstDvh8ZPD/APFp+rKfRoYv/i6q3fxp0sIfsmi6lM4/56NGg/Qt/KvMTpgjZ4v7SsDKjFWDvJFhgcEZkUDrTBp9z2ayb/d1C3P6b6zjgaTV5Hf7TsdZqvxa8TX6FLG3tdMQ/wAQ/fSfmwwPyrl7+Ca8s7bVr/Ubm+up5ZYm89i23btIwT2O7OOlB0PVeq6dPIPWJd//AKDmrraZqf8AwjEkL6Xfh4r5ZAGs5QSGQgkcZ6qPzrojRpU2uXQTnJmNXV+EfGh8HwXhTTPtslyyknz/ACsBQePunuSa5hrS6i/1trcIfRomB/UVCSR95SPqK6KlONSHLLYlLW56d/wuq4/6Fn/yf/8AsKll+MV7DHC7+FSqzLvhJvx865Iz9z1BH4V5UZFPf+VamqMDpWgAc/6Cw/8AI8tcEsJSTSSNHNndj403BYL/AMIyMscD/T+p/wC+K0f+Fl68OvgmYf8Ab+v/AMTXlNlbmfULZXWRYzModsHAGR7V6JLa3zyvtt7jGe0bf0FX9Torc87G46VC1lc1YviRr8siongmdnY4AF8vP/jtc9BeXV7retavfWLWH294WSFnEmNqbeo69M9O9bWlWV9FqK3DxSqsSSMDIMDO0gdfrVBrC6JG9oeBgZnT/GilSpwm3E8rFZlOpStbcbtI6GrVrql9ZuXs7gQSng+YN0Unsy/1BBHrjiohAkY+e8tVHqrlv5A063traadFF3vycbUiJz+eK3qRhONmebhas6c7xOhb4hXNiFGq+G73LAMJNPdblCD352kfQiqs/wAXNPC4t9B1uWU9ENuE/wDZjWbfXlrLdO4kn9MJhRgcdec1WN9Fj/j3kb/fnY/yxXLHAxavY9l5zyvVFPXdf8U+LoGtGiTRNMcfOuT5kq9wejH6YUepNafhixttJCxWqYht42nLH70jAdT+Y47VWN8Sv/HvAv0Td/6FmtKC6uIdJuJS+PMdYUxxj+JumMcYrR0lTjypHPVzSVfS+iK8cE+7JikH+8hUfme1IypETLPLEsaIWJ3ZwB1+7mqb3LYLEM7/AMIB5JPTn+tZfiS5e30tbeL792/lH12jk4+px+vrXSoNI5cPFVZ6GE0raprsl1Fl9z5QKuAeyD27D8K+g9KsE0zSbWxQjbDGqDjrgcn8Tk/jXkfw10U3Wsi6mHy2w88+56IPzyfwFez15uMmpTSXQ+howtqth1NpxptcpuIajNSGozQSw7V4/wD8Jl4h6/2j/wCQI/8A4mvX68DFcuJm4WaPJx03FqzN3/hMPEP/AEEf/JeP/wCJrtfh3qN7rR1FdTn+0CIx7DsVcZ3Z+6B6CvLa9L+E339V+sX/ALNXPTqzk9ycvqOdZJnof9n2x6x/qar3NnbQQSSiP51UkfMfStSqepMPscn+6a3c33PqadKDmtD52Xx54peJCdW5xz/o8P8A8TSjx34o/wCgsf8AwGh/+JrnYv8AVp9BTq5XWnfc/SaGV4V0k3BHq/gXW9R1vTr2TUbnz5I51RD5SrgYyfugV1lcN8MB/wASjUv+vlf/AEGu4Fexh23C7Py3P6UaWLlGKshaKKK6DxAooooASiiikAVieMf+RO1P/cX/ANDWtusTxj/yJ+p/9c1/9DWoqfCSzxiiiiuAxS1PZPhv5x8C5t8ki8kLIADuXgEcg9jn3Ix3rH8R6ZNqV5aOZI1uYDlZvlaDHUhopADH9C3G4g9a6j4RceDn/wCvqX+ldxJbwyyiR4Y2cdGK5IrCUU9z6bCyapo89TSjpPw71eBY2jtzazMy5ODKQxcjOTgHCg7jkDOT1PiGOK+mPGv/ACJur/8AXnL/AOgmvmjOa48WtEfccLvSYmK9Y+EY/wCJPqX/AF9j/wBBryevWPhH/wAgfUv+vsf+gVOAX7w7OJWvqjPQxS00VJXvn5eKKUU0U4VJY+lpBS0DPH/iP4eFnqjXcSEW1/ljxwkw5P59f++q4PSbhLHWLd7jChXIckZ2cEZ/AmvofXdHg1zSJrG44D4KyAcow6Ef56Zr5/17TZ7K9mFxHtuImMdwg6cfxD2xj8MHvXqYKspLke6OWSteL2Z2DZU7D1HUU2sXw7qwu7YWc5H2mFMqW/jjH9R/L6GtktXoo+TxlCVGpZi1T1LTl1GGPMiRTxODFMUyR1wPpnn8OlWd2aM5puFzOhWlRlzROb8U6bPBqE2qeWv2W7IlLqc7WIG4Y7DdnFYJGTmvS4yJrUwuodAMMp6Mp7V51qVr/Z97LauXLKx2Ejl17EfhWcYqKsfX4DGKsrS3ICF/ur+VaentjS9WgTIfyY5hg4/1bD09mNZQNaGjNnU0hP3LiKSA/wDAlIH64qnBNHptdSJdSvE+5eXaemy4kH8jUo1rVx93V78H1+1Sf41n5x169x6UbqXInuWkan9u6v8A9BjUf/AyT/Gr+pazqh0zRSNTvtz2jbyLqQFj57jJwea5zNaOonGl6J7W0o/8jtWM6STTsJx1Im1bUnUq+pX7D3upT/Wun0zxINRnSG6Ty5n+UMGJVj6c5IJ+priyc0KxzkcEf5zW3Kuxz4rCRrR5WesWI8q2vnbjEQUfiapEjtWLZ+JZbbwyJ9QX7U810YQchW2xoCSTjk5YCqMnjEbf9H01Fb1lkL/oAP51FNK7Z85Vyus/didLwehqzFdW2nxTXdzOsawqAc9QW4Xgc+vWuEl8S6mVI+0JDkYzFEAfz60mpSvaabaWO8+bNm8uCTk7pPuAnrwvP/AqqW1jbC5NOLvNnWNfWKrGxvrb5zwEcMcevFTkY9weh9a4PRVtpNXtkvHVYC3zbjgHHIB+pwK71iWbcxyT+dVE4szwSw7TXUSr+pkwRWdkOsKbnB7M/OPwG2o9Nt1ub6MS/wCqj/eyH0Vev+FQ3Nw11czTP96Ry309qwfv1bdjzopwhfuRlq5/XZZLrVLe2Ukx20WWIHAZhn88Yx+FbU06W0TzyDci8Bf7zHoPx/xq/wDD7w7JqOqPqt8MxRzea2RkSTdQPovX64oxFVU43Z6uV03dyO88H6INF0REdAtxMRLMP7pwML+AAH1zXRUnSlrwW23dn0S0Vhh60hpT1pDTGNNNNONMNNEXE/ixXggr3vvXggrjxnQ8jMeg6vSfhN/rNV+sP8mrzavSfhN/rdW+sP8AJq5aW5nlf8dHqFU9S/48pP8AdNXKp6l/x5Sf7proZ9jR+NHypF/qk+lOpsX+qT6U41xH6phv4KPS/hj/AMgjUv8Ar5X/ANBruK4f4Y/8gjUv+vlf/Qa7g17mE/hn5HxJ/v0wooorpPnwooooASiiikAVW1Kwg1Swms7nzPJlGG2Ng9Qev1AqzRSauByv/Cu9A7C8H/bf/wCtR/wrrw+eovD/ANtx/hXVYoxU+yj2FykWgWkXhvTvsOnFhBvMn707jk9eeK1/7VuvVP8AvmqFKKl0o9jrhWklypk97IdU0+4sboAwToY3C8HaRg4rkv8AhWvhn+7f9Mc3H/1q6pQT0Un6U8K39x/yrGdKk9z0sNisXSVqbaOR/wCFaeGv7l7/AOBH/wBat7QvD+n+HraWDTxNsmcO3mvu5AwK0dr/ANx/yqQK39xvyqI06MXeJtVxWMrx5ajbQ4GnA03Df3TTgrf3T+VaucTj9jU7DwaUGmYI6ginile4nFx0kKDT80wUtADq4vxz4U/ta3F9ZoTfwptKAcTR/wB3HqOcfUjuK7SloUnF8yJlFSWp8yxC30u+S5kjlaEkGKWNvmhI7bTww6jBI47iuwglhvIfOs547iEfeMf3o/TcvUfjXS+OfBBuBNqumW6vIwzdWgH+u9WX/a/n169fIiLrRL+K9spSoHKyAkA+qt7H9R9K9rD4hTjdHBiMKq65ZbrY7an0Wd/b6jaw3bRDZOmSYzgqejL6HB+napvJD/6h42P/ADzb5G/w/WurnPma1F05uD3GQv5cgPbvUdxH5seyZI5Im6q65U/hT5IpYziWN0PowxTTLlgCc8ce/TI/XNF9blU5zivd3Rz174WglO6xfyCfvJKSR1zwRz+dZd1pGpaT5V4YQ6xsG8yFtwXHPPcdK7WlDvGco2Ko9HD5vVg7S1R53qCiLUroL9xnMinsQ3zD9DVfdmum8RafbtZXV5xHNblWQdBJG3G0D1BzgiuWoPrMLWVampWJAa0NQOdI0Y/9MJh+UxrLq9ec6NpXsk4/8imk1sdDWqKgagNUdS29u17dQ2sX+smdY1/E4zTexb0Rp6s3lado1mOBHZ+ew/2pWLY/752/pWVVzW7lbzWryaLiIylIvTavyrj8BVH3PSohoiI6K5f0q2S4vgbjP2WBTPcH/pmvb6ngfjUF7eS395NdSnMkzl2x0Gew+nSrV0/9n6ZHZ52T3AE9wCfur/Ah/wDQj9RUFhoupamhezsbiePr5qxHYPqx+UfnSc0tWELNtsrg12Hhi8kuLB4JFJ+z/wCrftg87D7jBI9vpWJDoaLKkd5q9lDK7BRbWzm6nJPQYj+UH6yCvRdD03S7O3FskU0tpbgy3E07AFs9TtXjJOABk/pWE8RFLQ8nNXBw5XuI4NlpIXGJ775mB6rEDx+Z59MVR4ClmYKijLO3RQO5qa7u2vLqSZlCux4VeiqOAB9BWellc+Ir9NNsFWVFIdzn5Gx/E2f+WY/Nj+FNS9lDnn1PmaOH9vUt0Qmk6feeK9YS3iBitlG9HK8Rxk/6wj+8ccCvZtP0220uxhtbWMJDEgVRj9T6k9z3qtoGhWug2C28A3SHmWY4zI3qf6DsK1q8ivW9rLyPpqFCNOOwU2ikrJG4GkNBpDQQxtNNLTTTRAv+NeRf8IZ4hH/Lgv8A3/j/AMa9cphqKlJT3OSvQVTc8l/4Q7X/APnxX/v/AB/412vw/wBPvNCfUDqUPkCXytnzBs4Bz0J9RXQkUjGohhopkUMOqM1JG1/atr/z0/Q1Xub22mtpEWT5ypwMHnismmnitVh0+p6KxkoNM8Zj8AeJ1VB/Z6HAHS5i/wDiqkPgHxP/ANA9P/AqL/GvYabUPBQZ7sOLMRCPKkjlvA2iahoenX0WoQCOSScOgEqtkBfYmupoxRiuqnTVNWR83jcXPFVXUnuwooorQ4wooooASiiikAUUUUAFFFAoAfThTaAc0p7G9H4keReMdV1ODxjqcEGp38MSOoSOK6kVR8i9ADWENY1f/oMal/4Gy/41o+OWC+N9VyQPnXr/ALi1gCVP76/nXy1edVTdj9hyujhHhYOaV7eRof2zrH/QY1H/AMDJf8aT+2dX/wCgxqP/AIGS/wCNUPNT+8n50ean95PzrH2lU9L6vgey/Av/ANtax/0GNR/8DJf8aT+2NY/6DGpfheSf41S3r/eX86PMX/nov50vaVRfV8D2X4HafD7VdRn8Z2sNxqF7PEY5cxzXDOp+Q44JxXsoNeHfDghvHFnhlOI5T1/2DXuANe1gW3C8j864jjTjiP3a6EgNLmmg0ua7T59EmaQGm5pQaCh9cF4v8Bx6j519pUSLcScz27cJP9OwY/kfY813tFEZuDuhNJo+ftMU6VczWFwWihLY8uVcNC44Of8AZ9fTg+9bBBBwRXpXiDwpp/iCM+egiuVGEuIx8w9Af7w9j+GOtebano+reGmxdwGeyH3LuIEgDtn+724P4GvVw+LjPSW54WY4KUnzxWo+KeeEYSZ1HoDx+XSlEobiSCJiOUKjZg/8BwP0qrDPHOu6KUP6juPw/wAKlrv5YvU8VQqJ2HF4JfnxMh9Mhj7jtRM0MVrc3CXSDyY2cmWI44HfGTisa91c2V9dWsUSzTJEsuwscMcZbp0IGOO9c9qPiO71OA25SKCFiCyxZy2O2SelFux7GEyuc5qUloSyB9SguTLqtrcTjEyEtIuAOCBujGBjsOmKzxYM33bmwI9ftkQ/majs5/s91HKf9Xna/wDung0yeE29xLC3Ow4z6/54P400fV04Km+VEx0+4P8AHZ/+B0H/AMVV+fTZW0uwjNxp6tG033r6ID7wPXPvWKauS8aTaj0llH/oJodzSXQm/syMD95rGkp65ndiP++Ear2j2dpZzy376vbyJaxFv9GgnJVmBjVv3iLnBPr29q5/FaEp+zaHDFj95dymZv8ArmvC/ruP4Vm4Sb3CXYkVNBRf3l3q9yf9i3hhH5l2P6Vat5NGMM0o0mQrGvE1xeFyZD91Qqqozkd8jGeKw4onnmSGIZkY4AzirF3PEY0toCHghyAe0jd2/oPaj2Pdg4t6Iuv4n1A3BngjsrSU8+bb2ieZz/01YGT/AMeqjd6heai269vLq7PY3MzS4+melVaP889KapQWqRXwKzNnwtBLd+KNNtrdA8zzEqvrhWJ/SvRNRubfT7ZLJLjdCrgySoCfOlHGFHcDoAPqa890AavZXq3OnlopJFMQOzcZAeqhRye35fUV6doXw+ur6VL7xDJLjtAz/OfYkcRj2Xk+1cWInGE7vbseNi6Cry3MbSdI1LxPdeTaRG3tQcSzyfMAPf1J/ug4x1NeqaHodjoFiLazjwTy8rctIfUmr1rbW9hax21rCsEKDCxqMAflUorzq1edV2ewUMPClsh1JRTayOgCaQmgmkJpiEJpEXcwXOATikzT4j+/QerD+dEtgXxFz+zo/wC+/wClIdNjP8bfpV3d0rN1jUotJ0y4vZ8+XChdsdTj0rl52jthRUmopbjjYQr1lb9KaNPhfpKx/KvA9W8Y65rVw00t5Nax5+SC3lKhB2BIwW/H9KfoXjbWNDvBI93NdWpOZYZ3Mny99pPIOM98VzLHR5rXPdfDVb2PtLfI98/syP8Avt+lI2kxN1dv0qSwvYtRsIbqBw8UqCRWHcEZBq9iunnkeBKhGL5WjmbmEQ3DoCSB6/Sq5NW9ROL+X8P5CqJOK9Cl8KPHrJKTSCiiitTnCiiiqAKKKKACiiigBKKKKgAooooAKBRQKAFNAoNApvYcXZmrbadZXlskktrC8hyC5QEnnuasDQtPx/x6Qf8AfsVJpRH2JPx/mav5HrXkzirs+io158i94zf7C0//AJ9IP+/Yo/sLT/8An0h/79itPcKM1Hs0ae3n/MZn9haf/wA+kH/fsUf2Fp//AD6Qf9+xWnmjNPlQe3n/ADGNLp1nZwmS3tYkkzjeqAMB7GoAa1L85tz9ayRXVRWhwYibnK7ZIDTwajBpwNaGCY/NApM0CkVcfTqZS0FDqQqGUq4BQ8EEZyPSlpRSY9zi9Y+Hen3crXGnS/2fOevljMZ/4D2/A49q4LW/DHiTTICsjXQjX7k9mxdQPf8AiH44Fe3nmndua2p4mpDTdHNLDwbulqfKx0+8hmSeJxM4O5JIzuYEd/WoLxommDICjsoZ4iMFW9vUHrX0zf8AhrSNVbfd2ELS/wDPVRtb/voYNcrqPwwtLg4tb+ZB/cuEWZf0wf513wx8Ho1Y6KdSdN7HhIq1c4mt4bgsMj9y/ruXoT9Vx+Vej3fwl1CNj5CWk6Dn9zM0R/I8Vi3Hw21eHrp16cf3HjfP/fPNdEcXSfU2+sq92jiKtkE6QjY+VbgjP1X/AOtW23gbV1P/ACD9SAP/AE4yGmf8IZq5UgWOpY64FhJ/n1q/rNPuN4mLOdUbmAJCjIyT2HrVjUJkuL6Uw/6mPEMJ/wCmajA/qfxro4fAOtSPt/s+/wDr9mKY/E4rSg+FWsT/AHrCVD6zXEa/yyan61S6sPrEb3OAxT4oZZ22wxM5/wBgZx9a9asfhE6j/SbmziHpGjTH/wAeIArq7D4daHa4NwJ70jtK+E/75XH65rKePpx21G8S3rFHh1j4dvr2YRojGQ/8s4kLufwFegaD8KLhsTX+LZO+/DzfkPlH15PtXrNpZ2tlEIbW2hgjH8ESBR+lWDzXFUx05aR0MpTlNWbMXRfDmmaECbS3HmsMPMxy7fU/0GB7VtUmKBXG227slWWwtJRTaYATTSaUmmk0AKaTIoNNpohsQ0+D/j4T/eH86iNPg/18Z/2h/Oh7MUX7yNv0NYXirSX1jw1e2UZAlkjIQnpu6j8M1s+dD/fX8xQZof76/mK4pRbVj0qdXkkpJ6o+WXilglaKZHjmQ7XjYYKn0NEENxe3MVraxNLPK21EXqx/z37V9F6r4Y0HWmE15ZwyygYEnR8fUc0ukeGtE0Zc2FpBCx4LAZYj0yea4VgbS5j618Up0OTl94s+HtN/svQrKyLlzBAke/1wMZrXzziofMUcbh+dO85cdRn613qLSPkZ1lOTkzntS/4/5fw/kKpGrWokG+kIYHOOn0FVTXpUvhR4VZpzdhaKKK2MQooooAKKKKACiiigBKKKKgAooooAKKKKAFooopgOoye5pmaO9TyItVH3JQaUGmilFTyQN4VJkoGaXFNBpwNQ1A05pjxTqZS0rroC5mOzTwaZTs0ro0sx9OziowadmlcVrD80uajzRmkWiTNLmmg0uaLouzFp9R0tK6FysfxRxTKKAHUUUUwFooooC6CiiigAopKKQC0UyigB2aM0zNGaBXQZozSZpM0xcwE0E0wmkJpolyFJppNBNMNNENi0UU2rJuNIpTSE00miyJ5mBqMmnmozRyidRiE0lBNNq1FGUqjCiiirSMgoooqgCiiigAooooAKKKKAEoooqACiiigAooooAWiiimAUUUUCQ4VQ1fULjTYIXtzHvZmV965z/SrucVU1LSbzV4Y47XycxuWbzWI4IxxweeK8/MXNUX7Pc9XK/ZuulU2MX/hJNSP/AC0h/wC/Qpy+IdRP8UX/AH6FTjwbrf8Actv+/wAf/iakXwfrA/ht/wDv4f8ACvjnPHva59m1gPIYPEGoHvD/AN+hSnXb7HWH/v0KS50K9sofOuWt0QkKMMzEk9AAFyT7DmoV02eS5jgOxHf/AFYlSWPd3wNygE45wDn2oTzB9WRbA9kPPiLUB3i/79Com8TakP4of+/Qq43hHWD0S3/7+n/4mmN4M1k/wW//AH8P+FL/AG/q2ar6h1sMsfEeoz30ETNDseVVf90M4JArrga5ey8J6pa3sNxKLfyopFdsSEnAIPpXTZr6DLPbOD9rueBm/wBX5l7LY848S+MvEWkeILu1h8lIFf8AcmW3yWXA5z361d0v4hLqlv8AY7q5h0rUM4S7kTzbdz6EE5Tn3x79q4zxN4wudO8cazpmo28epaULogQScSR/Kp+Ru3Xp9elNXSbPWrU3nhy6+0xLzLZy8Tw/h3+o9sZrSdacH72x5PsqlNqcNV2Oi13xZ410CcR6hBZqrfcmjhzE/wBGz+nX2rL/AOFm+Iv+nP8A78//AF6qaX4jvtIRtPnUXunN8slhdjKY9Bn7p+nHHSrzeG9E8RJ5/hzUIrObq9hfvt2D1Vudw/Pr26VjUdSXvRZ9TlWZ5fNKGJgkxh+JniTs9n/35/8Ar0f8LO8S/wB+y/78n/Gm/wDCutY/5/8ARv8AwM/+xo/4Vzq//P8A6N/4Gf8A2NY82IPofaZN5F/SPiR4hutXsrac2hjmuIom2x4OGYA9/Q169mvHdI8Aarba1YXEt7pPlxXUTtsu8sQGBwBt5PHSvYGavRwXPyvnPlM8lhXNfVrW8jldX8T3+napNaxLbmNCACyEnoD6+9Uv+Ex1T+5af9+j/wDFVc1bwvqepanNd24h8qQjG58HhQPT2qr/AMIVrJ/gt/8Av5/9avVhKjy+9ufMSVW+gz/hMtV/uWn/AHw3/wAVSf8ACY6r/ctP++D/APFVJ/whWs/3bf8A7/f/AFqT/hC9YHUWo/7bf/WqufDhy130Gf8ACY6r/ctP++D/APFUf8Jjqv8ActP++G/+Kp//AAhWtH+C3/7+f/Wpf+EJ1j+5b/8Af3/61Pmw/cXJW6kX/CZar/ctP+/bf/FV29rK01pDI+N7oGOPU1xf/CFayP4YP+/v/wBauzto2ht4omxlEVTg9wMVjVdN25DSCkneRz3jLxDeaFHaGzWEtK7B/NUnoB05HrXKf8LD1z+5Y/8Aflv/AIqtf4k8waYP9uT+Qrz3FebWqSUrI8jGYicarUWdWPiDrZ/gsv8Avy3/AMVS/wDCwNc/552X/flv/iqbo/h+z1TSBOfNkuSCMKSoHXB5GOowT0wD34q3ZeGLCWON5Y7h2PDDcDtYY6lSdvfOTx79az559yYrESXMmVv+Fga3/csP+/Lf/FU0/EHWx/BYf9+W/wDiqnPhuw2RzxfalVmjYJI4+aMgZHT72Tj06Z4OazPEel2+l3Kx2pmAaR1zIcggKnQ/VmH1BHaj2s+4pOvFXbLX/Cwdb/552X/flvX/AHq77SL2W/0WxupgBLNCJH29Mn0rxk1674aOPDGl/wDXstdOHm5PU1wVaU5NSZu29uLhipYjHpVn+zFHPmHH0FN03/Wt9K5/x/DrV3oT22l2puYJjtvY45Skskf/ADyX0DE4Zs/Ku7AJqqk2nofQUaUXG7NTTZNO1myW70+9juLd87ZI+QeSP6Gr/wDZKf8APQ/lXnPgWzTSdPvfFV/cyW9ikZ8oCNohMoGDKU67eAsMZHyxqMDLGsy++MGoPcf8S+xijgByPtDFmYe4BwPzNZyruK1Z6GFy2eJv7KN7Hq50hP8Anof++RWdGtjNqElhFeRtdxIJXiXG4KSRnj3Uj8K5jwz8QLXxa0mjahbtZ3FwhVPJmIEgxztYYZWAz+XBrBg0TxFovi5rXTB515BiRJpUCrMDgs5IzhZfLKyDqJFEg/1hFUqjaumYV8E6UuWasz1P+yExnzT+ArHPFdUM7ckYPeuUY5Jrow8220zzsXCMUrDTRRRXWeawooopgFFFFUAUUUUAFFFFABRRRQAlFFFQAUUUUAFFFFAC0UUUwCiiigArU0faGl3e39aza4v4gki10/BI+eTofYVhiPgKhWVF8zR6/wCen94fnR5y/wB4V8zh3/vt+Zpyu395/wAzXlc6N/7YXY9x8SiUvaXKNIyRpLGzRKWaJmACyhRycYIOASA57ZrndLsrkzpbx3IuTJcJJviO6OEI+4sWxjOPlA+8c+m4jzVXcdJZB9HNOaeVxhppWHoz5qlVVrWJecrsfR3np60vnp/er5sMsv8Az1b/AL7NRtLKf+Wrf99mp50NZwux9IXMqfZpQD/Af5ViA14tojsfEGlgs2DdRAjcefmFe0V1Yd3TZpHF+31sfN/xCOPiJr/vc/8Asq07wx4X1e9li1WK5/sq0j5GoSkr9fLHBbv7e/au18R2Hh/T/Fuq6ldRjVNRmnyluw/cQHAxu/vEY6H16DrWPNd6v4m1BIEEt1Mf9VBCvC/Qdh05P4nFcVWcpu0UdzxcacVGOrL3iLWLDUkhigiNxPHgNfSKEaTHsMfqOOwFUdM8O6rrqs+nac9yiHBclVQH03EgE/StSbT9C8JYPiCYalqIGV0m0k4j/wCuz9u3H1+8K5jX/F2q+INsNxItvYRkCCxth5USAdOB1+p/ACuzC4Gclbocn1eVWXtJ6HS/8K48T/8AQFT/AL/Q/wDxVH/CufE//QFT/v8Aw/8AxVee5bPWly3rXb/Zb7mv1WPdnpWleAPENprWn3U+lIsUF1FI7CeP5VDAk8H0Fev5zXzN4eJPibR8n/mIW/8A6NWvpbvj/PWonhvZO1yXTVNmvaEfZ1NWCy+teReImP8Ab90O3y8ZOPuiszn+8/50LBuSvcPrajpY9v3JXLappeoXWob4ZP3fYg/d/wAnn8MV53k/3n/OlDnH3n/OpnlzmviLhmHK9j2a2VooESQ5KjGc9anDr614hkn+I/nRkj+I/nVLL2luS8cm9j20unrWO5xJJ/vH+deVHJ/if869KtD/AKHB/wBcl/lSdD2b3JeI5+hyPxHObbTP9+T+Qrz8HNd98Rj/AKLpn/XST+Qrg686v8Z89jv4rNa01y6sbQ28MNsE/vGM7hwFPIPcAZqVPEOoL9xooxs27Y029sAj0PXpgcnjk1kwzGCQOqxsR2kQMPyNWv7Sl/59rL/wEj/wrExVaaVrlka/qG2QCRCXHLOu854wfmzyAAPTuQTzVS+1GfUAgnK5QlgRnktjceScZwOBgdeOaeurPGxJs9OcEYKtaKP5YNUJX3yO+AuT0HQew9qQOrJq1yMnmvXPDn/IsaX/ANey15H3r13w5/yLGmf9e6/yrrwu7OnA/EdHpf8ArW+laMsqxJvdlVR1LHAFZuknM0n0FY3jzw9ca/oTC0Vpbm1JkWzaUrHdDHMTc4BPBVuqsAQRzV1fiPqqHwGX8QZl134ZT6ho8q3VqSk7PGchog43H8MZP+6a8T6ivYPh0dVa8u5RFI2iXeX/AH42nzf76jA5YZEq4wJVYrw2Kv3/AMJfDV7ctNELuyDEkxW0oCZ9gwOPwxVUnT/5eK56WHx9bDRcaTtc8m8IWtzeeNdGhtS2/wC0CQ4H3VXlifbGR/wLFfRP9oWX9pNp32mM3axCUw5+bacgH8cH8qxNK8Kaf4T0+6l0TT/Ov2jOJJ5julIHAMhztH0AHtXA2GharrXilrXUFuLS+DefeXkSbcDCxlxz8rMEkiiIPyxhm27nzRVlGUvdVkc9StUqvmqO57Q33a5Ink11YQKvf8TmuUI5Na4XdnmY3ZDaKKK7DywooopgFFFFUAUUUUAFFFFABRRRQAlFFFQAUUUUAFFFFAC0UUUwCiiigB1ZWsaFa65HCly8yeSSV8ogdfqD6Vq0VMoqSsyWk1ZnKf8ACAaX/wA/N/8A9/I//iad/wAIFpP/AD8X/wD39X/4muporL6vDsR7GHY5geA9JH/Lxf8A/f1f/iaP+ED0n/n4v/8Av6v/AMTXT0Uewh2GqMOxy3/CBaSf+Xm//wC+1/8AiaP+FfaSf+Xq/wD++4//AImuppQan2EOxSoQ7HN2vgXS7O7guo570yQyrKgd48Eg5H8NdVmo80uauNKMVZG8Ixhsc7qfgXSdT1Ge+nnvRLcNuYRuuAcAcAqfStCPw7Z2ukPp2nS3OnRyf62e0YCeT6uwJ79sH0xWp3pRUeziaRtF3Rwv/CpfD/ObrVCTkkmePn/xzml/4VHoGB/pmqD6Sx//ABFd0CKdvrS8lszX20zhP+FSaD/z+ar/AN/o/wD4ik/4VHoH/P5qv/f6P/4iu8zRmq5pdxqtPucVZ/CvQrDULW8hutSMttMkyB5kILKwYZ+TpkV3QNRg0uahpvcHNy3Mm68PWd9dSXMzTeY+M7XAHAx6VH/wimm/37j/AL7H+FbOaC1Cb7mdkY3/AAimm/37j/vsf4Uf8Irp3964/wC+x/hWxu9qXd7U7vuFo9jE/wCET03/AJ6XH/fY/wAKP+ET03/npcf99j/CtvNGafM+4rR7GH/wiem/3rj/AL7H+FbaIIokRc7FAAyfSlzRmpd3uUrLYy9b0G111IVupJkEJJTymAzn1yDWV/wr7SP+e97/AN9r/wDE11OaKzdKLd2YTowm7tHKf8IBpH/Pxff9/F/+Jo/4QHSP+e15/wB9r/8AE11GaM0vYQ7GTw9Pscv/AMIDpH/Pa8/77X/4mk/4QHSf+fi+/wC/i/8AxNdRmkzR7CHYPq9Pscx/wgWkf89r3/vtf/ia6Gyt4rCxhtIdxihUKu45OB61Nmk6VpGlFbGkKMIu6RLFcPBnZt567hmpzq11jnyv++f/AK9USaZmm6UW7s3VaUVZMvf2tc+kf/fNH9q3PpH/AN81n5oo9jDsJ4ip3L/9sXn/AEy/75P+NH9sXXfyvyP+NZ9GKPYQI+tVO5oHWLlupi/74P8AjVDOaTFLVwpqOxE60p7sKKKKozCiiimAUUUVQBRRRQAUUUUAFFFFACUUUVABRRRQAUUUUALRRRTAKKKKACiiigAooooAKKKKAAU4UUVJqthRSmiigaFFBooqShwpaKKQC0tFFBQ6g0UUAFFFFMAooooAKKKKAFooopCGUUUUxiUlFFIkSiiiqAaaQ0UUAIaSiiqIY2iiimSFFFFUQFFFFAgoooqRhRRRQAUUUVQBRRRQAUUUUAFFFFAH/9k="/>
          <p:cNvSpPr>
            <a:spLocks noChangeAspect="1" noChangeArrowheads="1"/>
          </p:cNvSpPr>
          <p:nvPr/>
        </p:nvSpPr>
        <p:spPr bwMode="auto">
          <a:xfrm>
            <a:off x="2317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104931" y="481863"/>
            <a:ext cx="2619307" cy="66486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67970">
              <a:lnSpc>
                <a:spcPct val="150000"/>
              </a:lnSpc>
            </a:pPr>
            <a:r>
              <a:rPr lang="zh-CN" altLang="zh-CN" sz="2800" b="1" ker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（三）西周：</a:t>
            </a:r>
            <a:endParaRPr lang="zh-CN" altLang="zh-CN" sz="2800" b="1" kern="10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13" name="Picture 2" descr="周公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18141" y="1371713"/>
            <a:ext cx="4248150" cy="417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4" name="Text Box 3"/>
          <p:cNvSpPr txBox="1">
            <a:spLocks noChangeArrowheads="1"/>
          </p:cNvSpPr>
          <p:nvPr/>
        </p:nvSpPr>
        <p:spPr bwMode="auto">
          <a:xfrm>
            <a:off x="2389578" y="5692888"/>
            <a:ext cx="6696075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0000FF"/>
                </a:solidFill>
              </a:rPr>
              <a:t>西周政治制度的总设计师         周公 </a:t>
            </a:r>
            <a:endParaRPr lang="zh-CN" altLang="en-US" sz="2800" b="1">
              <a:solidFill>
                <a:srgbClr val="0000FF"/>
              </a:solidFill>
            </a:endParaRPr>
          </a:p>
        </p:txBody>
      </p:sp>
      <p:sp>
        <p:nvSpPr>
          <p:cNvPr id="15" name="Text Box 4"/>
          <p:cNvSpPr txBox="1">
            <a:spLocks noChangeArrowheads="1"/>
          </p:cNvSpPr>
          <p:nvPr/>
        </p:nvSpPr>
        <p:spPr bwMode="auto">
          <a:xfrm>
            <a:off x="3542103" y="650988"/>
            <a:ext cx="434975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algn="l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200" b="1">
                <a:solidFill>
                  <a:srgbClr val="0000FF"/>
                </a:solidFill>
              </a:rPr>
              <a:t>周公的困境与智慧        </a:t>
            </a:r>
            <a:endParaRPr lang="zh-CN" altLang="en-US" sz="3200" b="1">
              <a:solidFill>
                <a:srgbClr val="0000FF"/>
              </a:solidFill>
            </a:endParaRPr>
          </a:p>
        </p:txBody>
      </p:sp>
      <p:sp>
        <p:nvSpPr>
          <p:cNvPr id="16" name="Rectangle 5"/>
          <p:cNvSpPr>
            <a:spLocks noChangeArrowheads="1"/>
          </p:cNvSpPr>
          <p:nvPr/>
        </p:nvSpPr>
        <p:spPr bwMode="auto">
          <a:xfrm>
            <a:off x="6782191" y="1362188"/>
            <a:ext cx="3708400" cy="4019550"/>
          </a:xfrm>
          <a:prstGeom prst="rect">
            <a:avLst/>
          </a:prstGeom>
          <a:solidFill>
            <a:srgbClr val="FFFF00"/>
          </a:solidFill>
          <a:ln w="28575" algn="ctr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 anchor="ctr">
            <a:spAutoFit/>
          </a:bodyPr>
          <a:lstStyle/>
          <a:p>
            <a:pPr algn="l" eaLnBrk="0" hangingPunct="0"/>
            <a:r>
              <a:rPr lang="zh-CN" altLang="en-US" sz="3200" b="1"/>
              <a:t>      “周公摄政，一年救乱，二年克殷，三年践奄，四年建侯卫，五年营成周，六年制作礼乐，七年致政成王。”天下大服。 </a:t>
            </a:r>
            <a:endParaRPr lang="zh-CN" altLang="en-US" sz="3200" b="1"/>
          </a:p>
          <a:p>
            <a:pPr algn="l" eaLnBrk="0" hangingPunct="0"/>
            <a:r>
              <a:rPr lang="en-US" altLang="zh-CN" sz="3200" b="1"/>
              <a:t>  ——《</a:t>
            </a:r>
            <a:r>
              <a:rPr lang="zh-CN" altLang="en-US" sz="3200" b="1"/>
              <a:t>尚书大传</a:t>
            </a:r>
            <a:r>
              <a:rPr lang="en-US" altLang="zh-CN" sz="3200" b="1"/>
              <a:t>》</a:t>
            </a:r>
            <a:endParaRPr lang="zh-CN" altLang="en-US" sz="3200" b="1"/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AutoShape 6" descr="data:image/jpeg;base64,/9j/4AAQSkZJRgABAQAAAQABAAD/2wBDAAgGBgcGBQgHBwcJCQgKDBQNDAsLDBkSEw8UHRofHh0aHBwgJC4nICIsIxwcKDcpLDAxNDQ0Hyc5PTgyPC4zNDL/2wBDAQkJCQwLDBgNDRgyIRwhMjIyMjIyMjIyMjIyMjIyMjIyMjIyMjIyMjIyMjIyMjIyMjIyMjIyMjIyMjIyMjIyMjL/wAARCAFUAf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0yiiivWPmxDRQaKACiiigAooooAKKKKACiirFtay3TMEKjHXNJtJXZUIuTsivRWl/Y1x/fT8zS/2Ncf30/M1Htodzf6rMzKK0/wCxLj++n5mj+xLj++n5mj20O4fVKhm4p2Kv/wBj3H96L8z/AIUv9jXH9+P8z/hS9vDuWsLMz8U+pJYTDIUbqPSsbX9eg8P2VvczweYLi5FuMyrEFJVjlmYgAfLTUk1dEqm72NTFLiuB/wCFq2n2fzzoV+Fz/q/Nj34xncVznbj+LpUjfFC0jklT+xbt2Q4TbcRN5/OP3WD+85P8OarU1+rzO9pQK4NfinZEqP7IugDF5pkNxCEXgnaWzgSYH3TznjFX4fHrT28U8XhbXWilQOjCDIYEZyD/AIVnOoobmlPB1KjskddijFcr/wAJvP8A9Clr/wD4D03/AITef/oUtf8A/AesnXgdH9mVTrMUYrO0TWH1uGZ20q/sDGwQLeJtL5B5H5frV+4lW2tJrmTJSGJpCB1IAzx/n9KrnVrnNLDTU+RrUdin5rhf+Fq6N/0DtT/75i/+Ko/4Wxo3/QN1P/vmP/4qsXi6fc9JZJimvhO7zRmuHl+KelQPsl0vVI3wDtdIgfy3U3/hamk/9A7Uvyj/APiqn65T7jWQ4t7RO4zRmuG/4WppH/QO1H8o/wD4qj/hamkf9A3Ufyj/APiqf1yl3K/sDGfync5oNc34f8baf4i1E2Nta3kMghM26YLtwCBjgn1FdMF3HBrenUU1dHmYnB1cPPkqKzI8UYrhLr4r6NZ3U1u+nakXhlaNiFjwSCQcZf2qEfGDRT/zDdV/74h/+OVsqc97GKoTex6DikIql4Y1iDxVpDajZxzQRCVo9twAGyMehIxz61uf2XOf4o/zNZOok7MPYT7GdijFUPE+t2/hK0gub2Ga4WeXylW3AJBwTzkj0rmB8T9G76fqX/kP/wCKrOWLpxdmzvw+S4rEQ54RujtGFNxXMaZ4/wBL1XU7axisr9JbhhGjv5e0E+uGrqcc1pTrwmrxZzYzL62Gko1FZsbikrldT+IOlaZqdzYyWWoNLbStExjEeCRxkZaqv/Cz9Gx/yD9Tz/1zj/8Ai6h4yknZs6oZHi5xUow0Z2VFcX/ws3RP+fDU/wDv3H/8VS/8LN0T/nw1M/8AAI//AIqj67S7jfDmNf2Ds6K4z/hZmjf9A7Uv+/cX/wAVR/ws3RP+fHUf++Iv/iqf16l3F/q3jv5Ds6K4xfibox62epf8BSP/AOLrrra4W7s7e5QMI5ollQOMEAjIzWlPEQqO0WcOMyvEYRXqxsS0UUVseeFFFFABRRRQAUUUUAFFFFABRRRQAmaKKKACiiigAooooAKKKKACiiigArS0q4hgkl86WNMgY3MBWbXn3xXUNZ6VkD/Wy9R/srUThz+6dGFf7xM9p+32f/PzD/38FH2+z/5+Yf8AvsV8jmCIdET/AL5FJ5Sf3F/75FH9nPuevzPsfXP9oWn/AD8w/wDfwUf2haf8/MP/AH8FfI/kxf8APJPyFHlJ/wA81/75FH9m+Y+Z9j64+32n/PzD/wB/BR9vtP8An5h/7+Cvkfyou6L+Qo8pP+ea/wDfIo/s7zC77H1BdMkty7owZSeCDkdK4D4pFY9D0t3a0VBqK5N5GXhH7qX7ygEkfQVq/DsAeBNOGOMzf+jWqPx7p19qWn6YlhFM8kOoRytJDAJmhUI43bDw3JHB9azS5NDjgr1jx8LKLPZ5d6Zvsvm7d+bry/I+8Wxj7N/0zznFT+Y7yWhQnE85FubVGVX/AH6n/iX5X903qWxz71f/AOEP1/8As/yB4Xvtg6WpXpJ5WPP83Oc7v+WfSpZfCuvGe6LaBe3G5wZ2+ziP+0R5gOCAf9HwAfu9ea2U49z0eUwtuLNnLW/lgCNw6H7MreVINso283PIwwGAe9d/pFxdpoenInxDsbZRaxAW7QwloRsHyHnqOn4Vzn/CJ+Ijs26NfJILbYLg2qnyV2MPI8vOJM5A80/NzntXR2Npd22nWlvN8NIZ5IYI0eV5YwzsFGWI29Sea5cU1LY6sNo2XftN/wD9FN07/vxB/jR9ov8A/opunf8AfiD/ABqv5cv/AESy3/7/AEf/AMTRsm/6JZb/APf6P/4mvPPQ/rodf4WluZrO5M3iW31siRcSQxqvkcdCF9ev4VpasM6HqX/XtJ/6CazfCCv9kug/hpNCJcfIjhvP468AYx/WtPWB/wASLUP+vaX/ANBNdX/Lo8d/70vVHhXh2zs7/UobW8aVdwLb1xtwBk7s9Bx2q54osdPs9Tf7G8sonHmFiQYwCTwCOvf6VgIcJ9Rg0pZioUyMQOgJ6Z6185OXvH6bRwk3KNS+ltiyJDcRyyTrLO+1VWQsTsx6+tVasySpGZUtQ8UMoXKsQSSPX8c1W7VDkehQgrPSwUlLiijmN+RHY/DD/kb3/wCvOT/0JK9iUYdfqP514/8AC7/kbz/15yf+hJXsYGXX617+Af7s/LuKP98+R8xax/yHtR/6/Jv/AENqp1d1cY17U/8Ar9m/9DNVK+sp/AeND4T3z4KD/ihX/wCv6b+Yr0gV5x8FP+RFf/r+m/mK9HFfNVv4jKPLPjJ/yD9P/wCvkf8AoLV5FXrvxk/5B2n/APXyf/Rb15CK8LHfxD9K4XSeERt+Ef8AkbtK/wCvgfyNe3gZl/GvEPCP/I3aV/18D+Rr3H+NfrXpZd/DZ8xxYl9bgeD+JefE+rH1vJP51TtrOe9ultrSB5p26RoOnv7D61c8SHHinVv+vyT+ddv4LgTSfAesa1EokvQkpRnHQKPlH07/AI1wyp89Zn0bxbw2AhKK1dkjj77wrqWnRK97JYwuwyInuAHPtzx+tY8kTQytFKpV16j/AD/OkknkuJpJ53aSaQ7nlY5LH3q/o9nFqGq2trNPGkbSBdsjMM56gEDqfqOaxkoyfLE7aVWtSo+1rNMzM0orX13Sk0bURZrK1wm3InwAp5xgYz0789e3rlYrGacHZnoYerCvBTitGNr3TRf+Rf0v/r0h/wDQBXhZFe6aL/yL+mf9ecP/AKAK9bKfiZ8TxsrU4l6iiivoD8vCiiigAooooAKKKKACiiigAooooASiiigAooooAKKKKACiiigAoooFAC1wvxQQNZaWT1E0v/oK13Vc54z8O33iK1so7FoFa3dmfzn28EADsfSsMS5KF47ntZG6UcSnW+E8eMC/5ApPIT/IFdp/wrTxD/e0/wD8CD/8TR/wrbxB/e0//wACD/8AE143t8Z3Z+lqpk/kcX5Cf5Ao8hP8gV2n/CtfEH9+w/8AAg//ABNH/CtfEH9+w/8AAg//ABNT7fGd2V7XJ/I4n7Mv+QKd5Cf5ArtP+Fa+IP79h/4EH/4ml/4Vp4h/vaf/AOBB/wDiaFXxndilVyi2ljuPh8APA+ngDo83/o1qteKWt49Lje51u40dPPAE8AYmQ4b5Tjtxn8BUvhbS7jRPDlrp92UM0Zk3FDleXJGD9CKd4iF4dOT7DpFpqk3mjMNyVCquDlhuPXoPxr01zOneW5+fTdP63Lk2ucN9o0j/AKKVqX5yUv2nSP8AopGpfnJV/wCz+J/+hE0j/v7F/jR9n8T/APQiaR/39i/xrCzPUvDv+Rn+fpP/AEUvVPzkpPP0n/opOpf+PVo/Z/E3/QiaR/3+h/xo+z+J/wDoQ9H/AO/sP+NLXog54Lr+Rm+fpH/RSNR/8eo8/SP+ikaj/wCPVp+R4l/6EXR/+/sP+NH2bxP/ANCLpP8A39i/xos+w+dd/wAje8FzWjWt39l8RXWsoJF3NOG/c8HAGex/pWxrIxoWof8AXtL/AOgmqfhePUUt7pdR0Oy0pi4KC0KnzOOScen9a0tSt3udLu7eIZllhZFHAySCB+uK2XwNHl86WKTZ82oeF+lOrqf+Fc+JgB/oUfTtcJ/jR/wrrxN/z5R/9/0/xrwp4ao3sfplDOMHGmk5o5ajNdP/AMK68Tf8+Uf/AIEJ/jR/wrvxN/z5R/8AgQn+NR9Wq9jb+2cH/OjmKK6n/hXXiT/nyi/8CE/xo/4V14k/584//AhP8aPqtTsL+2sH/Oi18MB/xV7H/pzk/wDQlr2UD51+o/nXm/gPwdrWja+19f26RQtbMmRKrckqegPoDXpijBB969rBwcKdmfnnEOIp18Tz03dHy9rXOvan/wBfs/8A6Gap10+q+D/EsusX80WhXrxyXMsiMEGCC5IPX0qr/wAIV4q/6F6+/wC+B/jX0scRTUErnmRa5dz2D4Kf8iK//X7N/MV6OK8++FVjdaN4Oe11O3ktLg3kriObg4OMGu6F1B/z1X86+frXdRtD50eY/GTd/Z2n5+79oP8A6LevIxXtPxS0y+1jTrJdNtpLpo7gsyxDO0bWGT+deZDwj4j76LeD/gI/xryMZRnKd0j7/h7HYejhlGpJJjfCf/I36SP+ngfyNe64rx/wz4W1y38U6ZcXGl3ccEc4LuyjCj1PNex134CEowd0fPcS4mlWxUJQdzwHxKP+Ko1bP/P4/wDOr/hXxQ/hxpopYftFhcZMsYxuBxjIB4ORwR7D8bOv+F9dm8RalNDpd08UlzI0cirwwJ4I9qzf+ES8Rf8AQGu/++R/jXBONSNVtI+mo1sHXwkadWS2HX9l4bE7Sabrbxwscrby2rsUPoDx+vp1rIMgjk3wPIpXox4bPr7fTJrT/wCER8QZ/wCQRd/98j/Gnjwf4ixxo15/3yP8aynGo3dRsdGHxGFprllVuvMwgoHCjC1JWv8A8Il4i/6A15/3xS/8In4g/wCgNef98Vm6FWW6PQhmWCgrKaMQmvdNF/5F/S/+vSH/ANAFeSnwn4i6DSLv/vivXtLgkttG0+GZCkqWsSuh7EKARXq5bTnCWqPiOMMXRrU4qnK5Zooor3T84FooooAKKKKACiiigAooooAKKKKAEooooAKKKKACiiigAooqG5vbOxjD3l1BbIx2hp5VQE+mSaL2GtdialFZ/wDb+jf9BnS//A2L/GlGu6Mf+Yzpf/gbF/jU88S1SkaQFLiqA1zRv+gzpf8A4Gxf40v9u6N/0GdM/wDA2L/GpdSJpGnNGiKcKzRrujf9BnS//A2L/GnjXtG/6DOl/wDgbF/jUuUDZKoX6cBWf/b+jf8AQZ0v/wADYv8AGrtndWt9CZrO6guYgdvmQSiQZ+o+tTzRK95bk2KXFGKdiqsgUmAFLigCnAUmyk9biU+ilqHYvmkFGaWikPmkFLRRQPnYlFPxRgUC5htFOoosHtLdQoppZR1YD60nmp/eX8xRyh7Zdxadim5HYg0uaOUPaIbilp1FAXuNP4UhFOIpCKYDSKKdijFSIZTakpuKLIOaS2GGkqTFNIq0Q5N7jKZUlJinyxD2s11IzRTqglu7aFgstxCj4zsdwDRaCJlXmt2SYqNhUf2+y/5/LX/v8tNN9Zn/AJfLX/v8tHNAy+tS/mHkU0ioze2v/P1bH6TLSG9s+93aj/tstUpwRnUr83xMkpuaZ9ttf+fq3/7/AC/40z7ba/8AP1bf9/l/xqvaIwckWKKgW7t3YIlxAznoBKpJqXNWmmJNMKKKKYwooooAKKKKACiiigBKKKKACiiigAooooAK81+NzFfCGn/9f3/sjV6VXA/FuwF94a09C5TF9nIGf4GrCvNQg2zvy2g69ZQitT573H1NJuPqa6X/AIRyH/nsf++P/r0f8I5D/wA9j/3x/wDXryfrUO59f/q/if5Tm8/5wKM+/wCgrpP+Eeh/56/+O0f8I9D/AM9D/wB80vrUB/6vYrsc1n3/AEFLn/OBXSf8I9D/AM9D/wB80f8ACPQ/89f/AB2j61AP9XsV2Oaznv8AoK+hvgUP+KEu/wDsJS/+ioq8ePh2Ej/Wn/vj/wCvXt3wcsxY+DbyEPv/AOJhI+cY/gT/AArehXjKVkcGPyqvhqXPNaHoYFLikAqQCu+588gAoFKBSgUmaJBS0U6kWNop1Q3FzDaxb55VRPUml5CcktySkkkSJdzsFUdSSBisF9cnvHeLS7ZpMf8ALVh09+eAPqfwqC9tksrZ73XL4uB/ChJyfQf4AChRbZjOsoq/Q1LjXbSAkKTIfVen5msW58ZQo5VZoo2+u8/pWJc+I47mNo7G2FnZoP3rsoaVvQd8E/ie/auVJ7fwjoPSvRw2EUtZI8vF49x+A7SfxiDj/Sbpx38pQB+pFZc3iiZz+6gJH9+aXcf5Vz+amnCxRQJjLld7H69B+QH513LC04y0R5ksXWlrc0f7fu/+eVv+Tf40g166H/LK3/I/41kh6mY406Nj1Mzf+gitHRproZ+3qvqbMPiN1XEtrGx9Y2I/x/ya0IfFUJTk3sQHXBDj+Y/lXLW0oE4V/uSAxn6Hv+eDUTIYpGRhh0JBH0rGWHhLSxqsXVirXPRbHX5Lx2js9QguJO0cnyufwIGfzrU/tmeA7b20kQ/30+7+vFeS9Tn05z6e/wD+qu+tfGMdqsEU3kz2hPltcRggp/vKQPrxXn4nCum7xVz08JjXLSTOqt9StLniKdd/ZTwTVusttM03UofPtggDjIlhIwff0JqqbfV9Mz9nkF3COiEc/kfx6H8K4j1OeW9tDeorJs9ftrlvLlVreYcFX459M/44rWpNMqM1JaBTKfTTQWNNIRTiKTFUiRhFIaeaaaoloYRXkPxCUHxfJkA/6PF1A9K9gIryH4h/8jfJ/wBe8X8jWGIdonHivgOVCK38K/kKlEK46J+VWLCwudQn8m1geR++BwPqeg/Gu70rwfb2SGfUB9tljQsYYlyoABPAz8xPvgV4VbHwg1BPVmGHwNas7xWhyml+HbzWDvt4VWAH5rhhtUeuOOT7AVNq/hO80kl9iXFsP+WsY6fUdvr0qLXbr4h6tM621he6dap/qraynjBCjA+ZlO4nke3oKwrbxd4t8N3qC5udQdM4NpqIkYPgdBu5H/AT6de/QsNipL2ienY9L+zIclm9SV4QP4V/KoSij+Ffyr0KPSdK8U6Pb6xpgFnJOCWReQJAcMrAdwQeR1645rkNV0i90qbyrqHb/dcHKt9DXLTx6c3Sk7NHnV8BWo62uh/hQD/hLNMwAP3vb6GvX68h8KH/AIqzTP8Arqf/AEE169mvosG+aJlR2Ciiiuw2CiiigAooooAKKKKAEooooAKKKKACiiigArjPib/yL9h/1+/+yNXZilYAx4IyMjivNzWqqWHlJnr5JW9liYztsfPe1vSja392vevs0R/gH5UfZYP+eY/KvgnnNP8AlP02Oeyt8J4Nhv7tGG/u1719lg/55j8qPssP/PIVP9s0/wCUf9uy/lPBNrf3aNrf3a98+zW39xaT7Nb/APPNaf8AbNP+UP7dl/KeD7W/u1618Kh/xS90f+n5v/QVre8iHOfLT8q1LEAWuAAPnP8ASvWyjMo163KkeJneZvE0ORqxZApwFApcV9gfEWAClApQKUCgoTFOpruI03MQB3JNcN4i8XhvMttPlwq8NKM5f2X29+/aqhFzdkYVsRGkrm9q3iS2sGaKLEsw4bnCp9TXNWSX/iS780ki0B5un7juIh0J7Z6D3pND8LXWoXiXOqw+TbJ8yWzHJY9iw9Pb8/fugURQsWMAY4HQVpLliuWO/c5ouda0p6FffZaJpjO2y3to13M5P8z1J/M15nqlrrt4EvtUUq07BIYyeRnJAVVzgYGefTua9E1TT49VthazvItuWBZV4MmOQM9hn054rnNZntrZZbnTbdZksYDCGMp8qLJ54BGcYAJBJzgdjU0pcjuTiY8yt2OP1HZaNHYmZHEY3SmM5zKeufpjGP65qCNJbg4gikkPpGpY/pWvd39xZN59rb2H2W5JS3uUtQmSDhmAOT16ZPb0roH8OXd5bP5XiC+ebbkOVaOJuOgwen0zXoLFcqR5jwznscra6Nqd5cJF9iuIkYjc8sZUAd+vtUt1pGpTXcszQIiuxP7y5iBA7fxVJfaLqGjLd3N4EkxDtimD7gdxAPUZGAep9RXO45raE51FzJmc6cYJJo1Bptx3nsV+t7H/APFVal02ddPhUXFizGV24u4+eB0JNYdW5j/xJrH/AH5v/ZaqTq6a/gTHk10LMejajOMxxQyemy6ibP5NVjUNL1Lzo5jY3Bd0DTCOMvhuh6euM1gk57D8avwSv/ZlykTsskDCZNpIOD8rdO3IptVFq2hJQatYilR4G2zxPGfR0Kn9afaTosjxTf6mYbX9v9r8DSRazqkBBTULnA7NIWH5HipDrVxIzG4t7K5yMfvbZc/muDTcqjWwKEVsWrDUNQ8P30ht3bYj7ZYnGY2+v16g16V4f8QJrViJHiMFxkhoC+4gevqR74rgLPULS4sZkurcpC22GcxSk+WvRZAGySQff8xxV1Hn8Ot5tjrZFlKcx/aLffBJ7blJ2nPXha83ERUntZnqYao4WTd0d7faZa34/fp8/aROGH+fesdpdR8PDMubnTwQN4/gH4/d/l9O+9FI3ljcQT/sninYyM5+tcnKejp9kSzvre/i823fcB1BGCD6EVZrjtR0m6sJm1HSCQwHz26DOR7DuP8AZ79sdK19D1231eLAIW4QAvFu7eo9R/L61Di7XFGt73LLc2SM0mKdQaZ0kZFIRT6aRTRDGV5B8RP+Ruk/694v5GvYa8e+In/I3Sf9e8X8jWOI1icWM0iafh3xRp3kx2c0EWnuOBs4Rvf1B+v51seMrK4v/BmpwWYLz+UsqBf4trK3GPZTXlsZxW9oviO+0lx5L74e8UhJH4eh+lfK1svarqrF7O50YPN1Tj7Oa0PPIVhXEyYKlgfNA6fUD15PrgVuW/iTU4Qti8o1O0LDNpfJ9oiPbIPJGDn5lI6fhXXzeF/C/im7e4sLiXSdRbJeBEUox6kqpx7/AHSPp6qvgvw54bm36vqE+pSkZSzVRGj9PvLknqB1IHXr0r6H+16fJyNa9j0XWpcvPzaHTeCra1g8KxTWdtPawXczTrbzPv2ZwPlbqYztyCecH8ai8QeJdMtomtRGl85+9EOUB/2jz+n6Vzeq+KL++TykItbYDAih4yPQn09hge1c27ZPNfORy6VXEPES0u72PPxebKUOSCNbwoB/wlumkKqgzE7F6Dg9K9cNeR+Ev+Rs0z/rqf8A0E164a+vwOkLHl0feTYlApaK7TUKKKKACiiigAooooASiiigAooooAMUUtFA+VjloIyMU0VIBXPiqEa8HCezOijOcHeI37P/ALf6Uv2f/a/SpRS4rwXw7hOx6SzCt3Ifs/8AtfpS/ZCf4v0qapBS/wBXcJ2LWY1u5W+xn+/+lO+xH+/+lWKfR/q7hOxX9o1e5V+wn+/+lWbeIwxlSc85p4pwrowuT0MLPnprUzq4qpVVpMUU6kApa9UwAU+mCuL8W69IzHSrJXaRhtnMYyef4B7+v/16cYuTsjGtWVOJR8U+KRdF7W1kP2UHBkTrIfQeo/nj062/DHhbyMajqSD7V1jj7QA/X+L37U7w/wCFfs0qXl9se4CjbH1WH6erds/lXTzTknYhwB2rolJRjyQ+ZwUqbnPnqDnKE8AkdsnvSZqPOawtW8WabpExt3aSe5GMxQjJXPTJPAqFBvRHTKahqybW9Mmv43ktbqa1m2FXMRA84dgckdOeeoB/PC0ywu7wy6dbXywWdgogmLRhy8h5YqDwPQEjjHHer/8Awk8N94du9RS3lVIQf3crj5iPp2yRz9a5iXxxKbqOa0sorPc6m48oBnuOemSPr789aqMJWasYSqRk7nS6vdXnhrR4CkaXPkOIbeYKDsj44kxjBOMZX/8AXmaJ4k1XWtb8i41EWyujFUijTBYDoNwPue/StPxx++8LSSebtVZI32leW5wAfTrn8K8xJzwPvdhW+HoqcHfc5qk3Goktj1i58Opqa+Rfaje3EaODksq7uOV4UYH05pkngjQ3ziCZM/3Zm4+mc1paZF9m06CAsWkSNQzE5yQAOffir26sLyWiZ2OlGW6Ofn8D6JKoEcU0JBzlJjk/nmsjVPB223SK1vEjgtvMlLXLdA2DyQOgx1rtwa5Hx06robKSCzzxhVLEZ4J/H8a0hOfMlcyq0YKLdjgJSFkKqwcA4DDofp7f41b0dlOpx27nal0jQOcZ+8MD9cVmbqcJWjZJUOGQgg+hHNevJXhY8pbnT3snh+30GeOxkaS7kkUMLmIeYmOu04GOnqRXObqsa0qprFw8QxFMROn0YA/1NV7aL7Ve21tuCedKse4/w5IGf1rKivZwcmVNczSLNhcpBdgSn9xMDDN/utxn8Ov4Ux7OdL5rPYWmVzHsHc+3rmvRrfwbosPlbrd5Sg581yQ/+8Oh+nApniXTHl0m5trLSre5mkwFOFDRgDAIz1x06jFcU8Qm7pHXDDyUTqI/ljCjoBgfSnBsMD19qrWkYhtIYgGAVFGGPIwAOalrltc9GD0JT8px19657VtGdZjqelgx3yncQv8Ay0/pu/Q963gd647r/LP/ANem5qUrsU0pK5X8P68mq22xxsvIuJoicfiB6fyPFbW2uH1yzn0+6j12x+WSE5nQdGHqfb19ue1dVpeqQ6rYx3UPQ8MpPKMOo/CsqkOXWJdCs37kty/TSKM0ZoOoaRXnni/wdq2t+IZLyz+z+R5SIDJJg5Gc8Yr0U0wiplFSVmY1aSqKzPIf+Fc+IP8Apz/7/wD/ANalHw+8QDjFn/4Ef/Wr1vFMIrL6vA5Hg4HlP/Cv9f4yLQEHIxP/APWpzeBfEDFmb7KztyXM+SfrxXqmKYaX1Ole9g+q6HlbeAdex0tP+/3/ANaoT4A170tP+/3/ANavWKa1aLDQM/qkUec6F4M1fTdds764+y+TC+X2TZOMEdMe9d+RTqRq6KUFDRFxpqC0G02nU2tiQooopgFFFFAgooooASiiikAVn65fHTNFur5ZooGiCkSzRNKi5ZRyq8nOcccjOe1aFY/iuCzuPCmoJqE00NmVXzZIVDMPnXGAevOPzNRO1tTfCputFJXKdv4ysrmyI1JJdMEjbU1SxcXVsW/3iDtP+ywyKztXt/HtnarfaVqVlrensm5Z7O2j3keuznI/3SfpXJ2KeGtMumnsfEetW8x4cx2yjePQjoR7HIrVtNW8O6cFm0/VdSsLvPzy2lqIkk/3ov8AV5/3QPpXI60YPSVz6h5XKavyNGInxB8TGdUe8hysoRozaxgg56Hjg+1dJ4v8Za7o/irULCwuYUtrZlREa3ViAUU9evUmreo+LfBmuW6rrNpLcXS9LqO2MMnXjkHP4dK4fxPqEWr+JL7Urfd5M7Ky7hg8Io6fUVlXxcZJculjvy3KXzy9pDS3Y6jxr4213Q/FV/ZWN7FDaRGMopt1YjKKx5I9SaqW3i3xm0Udxeara6dayDcst5bqpkH/AEzjCmSTr2GPeruo674YvdUbU4prm1vZNu+4Fp5ki4AX5C2RHwOoGferml+J/BmkM89pFdPqDDm+uommkJ9SSf5YrX61DlslqcksqknflZqaZdeL760MgdbS2BDS6lq1ukJxzzHAvT6u35VvaHq+n6kLiC01d9UktSouLkQrGhJzgLgAEcH1+teZa1e6L4huVl1XxTrNwBysZtVEaH1EYGB9cZ9TXW/De00u3tdTXSr67ulaaPzvtMQiKnBxtxwe57UoyUle5yYvCVKcLyhZHdCnimCnitjyLDhSigUopF2Fp1Np1BWxk+ItXTRtKkn3DzpP3cI9WP8AQcmuR8H2ctzdT6lNlvnMSl+rNnLn+n1zVHxPqc2ta81ra8lW+zwDtuz8zfh1+i12un2cenWUdtCMRQqEQf1+prpUfZw82eZUaq1L9EWmPlR7B1bk+9RZoJJOSeTSUki2x26vGNZt57LWruC5cSTByzSD+Ldzn8c17NlemST2wK4240az8VarNfLFMLZD5Hn+eFExXglRsORnjORnHsa0pVFB3ZjUg5qxm6f4bvdT0uzt1lMELj7XPMRnLHhFA7kKAfbdXXaDa3NpC9ndGOaa2wIpkUKWiP3cjHByGH4VqLsiVEiiARQFAJJwB09q4zxNb6z9ovtTkTSRaxR4QvbCWR4+y8qeck+g5/KHJzdhqmoxDxH4s00xalpUkSzsBthdHDKSQPmz2IYnjnpXIaDa/wBqa5aWyDcPNDOPRRyT+QP50R+IdThTZb3McKf9MLeOLj0+UCuh8E6vqV14i23OoXEkKwMxWWU4JyoHHTOSK6nCdKDsZLllO7PQreCWOIKykv8AxEJjJ7mpvLkHRGP4Gqlxe/ZrSW4nlcRQqZGOTwAM+tebXvj3VrpXSBYbUN0aMEyAem4k/nj8q5IUpzeh0SqRirnqYjl/55n+VcT470zULybTXtLOecKsm8wru29P8K86kYzuXmJlc9Xbkn866eysNFvNC0SPVbw2mFnMWAArfvTnkjjt1rf2M6TTuZ+1VRNGS+jarFjzNLvVz628nH6VSkJhOJQUPo/BrZ1k6VplxHFol3dPL1eeOf5B7DAGTj0IAz37Z6a3q0bfJql6B6faXI/ImuuMqslc5HTSZPqEi3Gm6VdI4bELWz49Yzn+TL+lXPCMSS+JrQs23y9zjjqQDxU0esXt/wCGpXmaK4mt7mPm4t45BtZSOhX+8o56+9dB4FktL2O5ujZ2aXkb+XmGHZ+7IB6A9+fyrGVSSi4tFqmrpnR63evpmh3l7GA0kMRZFboW6DP4mrcQZkjdgAxAJAbPUDIz/Wor+2ttRsprS4V/KmQq+G5HuCR1GK5DTYX0XxPBo0etTsowPs08J8toyM/KQSARjjpzXGlc7b2O3zj/AD3pc5pME9ME4yeaTBHUEUx3Ho22QUrDaSPeoc1R13UZtPs7S5UJ5P2iOK5d/wDlnETgt/L86lhfQvkhuCAQeoPeuYsnPhPxF5TFl0y5xgk529P1U8f7pz2rpQQQCCCCMgiqer2A1TTpLfgS9YmP8Ldv8D7E0JXTXQzbs7nUU2ue8H6sb/SvIlz51thDnqVxwT78EfhXR5rnacXZnfTmpK4w0hpxpDTNCM001IaYaaIaGdME9M4Jz0rjP+Ei1m7a5sfsGpWM8csix3H9nlgQDgHDDbIpHOd0Z9Aa7XkMCDjFeRXGg6f/AGhf3Gq6U2nxCWSQ51ENI6liQ2wLiMHsXZRz3rOo5fZO7A06c7qbNZtT8a6dHfXl9dWVzYLZyywTrbiL94MbQyMAwPXjBB9aY+reM9SGmSaY9usNxZxNNKbcP+9Jbdjt029SB71yZh8NXrX8Wmx3DSW1tJdLKZdygLjg8DPXtkehNSrB4VsksotX+1Jc3dlHdpOW/dDcW4bAJHTrgj1rFTq82x7f1PCxoXb1v2Owv9c1zRbZlnivtSvFXJFppx2A46yS7doHchQx/wBrFcD/AMLM8Vk/8flr/wCAa1p6loFrbWH2y00T7XDs4ni1XKH3DBcHnsSGOPu1x2jaPda3qkWnWJi890OPOfauB159fau/D6puSPMxOHpRa5dTrdH8Y+ONd1AWWnzWktxtMm1rdVGB15JrPPxI8VKxV7q13qcEGzXiuXbNvOVD/OjFSY2444OCO3WrelWmk3FtqBvtQe0mihBtESHInk/un0GAB+Ptz02Su2jj9hDsdx4S8da9q3ivTtPvbiBraZmDhIAp4RmHI9xXqeK8H+Hw/wCK90j/AK6Sf+iXr3ipkknoedi4KMlYKKKKk5AooooASiiikAVj+K5LGPwrqB1Nbo2ZRfN+ybfNxvXGN3HXHXtmtiquqadZ6rp01jfJI9vMAJFhOHYAhsA9skD/AOt1qJ2a1N8NNwqqSPJLeLwjd3At7S28XXEzfdihS3dm/AHNdbN8PvD1jp327V9Q1HTU/uXc0G7/AMhggn2BJrUWPWbO1e18O6Db6Baj/lrmOe6nPsN23Pu8n48VyN5pPix70XFnoUxuOf8ATr66guLgjtjLeXGP90ZH96uNUIzei+8+rjmVSMbyqDI9D8J7w09xrVraOcQ3NwI0E/p5aEeaw56hfrisPxFpqaL4gvdNjkd0gZQrOQW5UHn86snwT4uuLwXNxpVxJKzh3mmuoWY4Pcl8n+db/jHwhr+p+LtSvLHTjNazOpjlE8S7sIoPDMD1B/zissVhYxS5dfQ78uzh80ueeli7F8P/AAxNqsuknXrlNRjxm2d41ZsqGG3KfNwR06Vn33hTQdHuzb6qNesUJwlxN5LQyHsAy5A/HHvTvHXg/wAQav4xvr7T9MNxbOIvLk8yIAkRKOjMD1B7VY0dviVpAFtcaXJqdky4NtfXML5HfEm/P55HtWv1WPImnr2PPeb1OezkYN5a+GNMCfa7bxSiyf6qRfsxST/dcNtb8Ca7v4bvobWWpjRV1IBZYjMb8RZJwcY8vtjPWlj8KQajaSyWdneeGZ5h++tWMNxaz/WIFlI/Ba0PB3h6XQTqST2drbNM6t5lpMzRzYBHCtzHjI4zj04ojCMVsZYrGTq09ZXXY6gU8UwUorVni9R4pRQKWg0CsvxHqf8AZWiXNwrYkYbIvXcf8OTWpXn/AMRb7/SLWzB4iRpnHbP8P8m/Orpw55pHPiZ8kGyh4Ntt11PdyRttRfKhL++d2PyA/Ou2eQp+6B6daw/DiLDo9qg6qmWz3kPLf+PE1oebySeprslG7POpysibzD3NYWuRQaxOmlRajcW2oKhlxbs2AuP+WmD0PGO/pWv5mamtdCtbuG5LwhIroETNHlXmHTr16cfyrKbUFqdNKLqOyC2imaOOIB5HUAFsYz7+1XIdNlWMAiNFAwEHAAx7VqQwRwRJFEoVVGAB6f1qQ8KWPAHU9hXJKs3sejDBxW5lnTH7TD8qgvNCa9sri1eWMpMhjP4jFW313SEYodXsA4OMNdRj+tXoyssYdHR0boyEEH6EVHtpp3KeFg0eCan4c1fQ486hp80cY/5bABk/76HT8aNOLJ4d1iUAhmNvAjA4wd5Y/wDoFe+FQylWAIIwQec159428Jx2nh66m0a3EaG4F1cwg4AUKQSo7AZyR9ceh7IY51LQmjir4JxTlE4C88Q6xfWr2tzfyPCwwy7VG76kDJrKxSZzUkSNLIIkjd5GOFRBksewHvXsRUKcLnk8s5vlE7/U4/H0+tdiPCWu6roOhx21iV8qGcyGdhFt3Skjg88jnpXb+FvBdnoMCTSIsuolcvKefLOPur6Y9ep+nFdXXkV8c5P3Fsexh8vSj77PHR8MvEY6NYD2885/9BrN1Hwb4h0xWeXTZJY0GWktyHA/Ac/pXs663pbziFNTsWnLbfKW5Tfn6Z9au4qFj6yepq8up2smeL2OiFPCWpX0d9DP51oJZIY8EwsjBueeuN2eneuYtrq5tJTJbXEsDlSpaJypIPbI/Ovd59DtUv7jUoYzHNNC0cyxJxOOoyAOSPXqc49K8x1Pw7p/9r6bb2N0PLvnB8hDkpFjJdW/u46A+vGcVvh8SpX5kcOIw7p2SLXhy+1JtJ+2WVxPfTxzeVcWM75EgJyHDMcx8HnqMjpWnb+HJ9R146xqgVHBUw2tvKW2lehZv8K3LO3it4YbS3TbEg2oo7f5/rXSWduLeIZwX7vWNWpyXaLw+HdV67FH7FcNghAOOjtg042N0oyNn0D9f0rSlmigjeSeVY41GWkkOAPqT0plte2d8rNaXdvcopALQTCQD8vrXMq8j0PqcVuc5quorpFqbi8UBBLGpyMcMwGePxP4VJBd2OpWt1BFcW86qP3qBlkAHQgj0Nbt/p9tqFpJbXMYeJxggjp7j0I7HtXEaH4Wg8O6/OguGnuCvlqWUACJu/uSVwT6g8VcKqlozkrYeUNehXlsLzw3eW0+lrd3WmSNsnslJl8gdjGOoGe3+R0rMc49KgY4I9hg/WgSk9QD9a64o4XvYxY5P7B8awyKcWt/kN7Enn8N2D/wI16DXlfjK+RLu0sWUqz4lSVT0OSuP659q9F0a+/tHR7S6/jkiBb/AHuh/XNY14aKR0YV6uJfxTDxT6DXOdxHTDT6YaoliA/Ov1H86+X9Y3NrOpruOz7dMcZJGd55/LivqDoQfQ14DqngPxXLq99LDok0kUlzLIjLNFgqzEg/e9K1o2TvI1oy5WZnhjw/eeJdXSxsXZJMFmcq4AXIzllBA45G7AOMZzin+K/Dd54Y1c2V5KJTyYXCNjy8kLyQASRyQMgZ9a1NL8KePdFvVu7HSLmGZcgETw4BKkZxvwSMkjPek1Twn461e9a71DSbqad1AZ2uIucALnG/AJAGcdTWt1z3urHQ6t1a5yEU0sSusUsiB/vhGI3fXHWmH/Oa6X/hX3i3/oAz/wDf6H/4ukPgHxX/ANAOf/v9D/8AF1upwJ9ou5zfX2qWe5e5aMusS+XEsSeXGqZA7nAGT1yTya63RvDPjPQtRF9beH/NkCGMpcPE6EHrx5nWqTeBPFrlmbQ58scn97Djn/gVHPG4e0iuo3wB/wAj5pH/AF1l/wDRL17vXkng3wfr+meMNOvL/THgtYmkLuZozjMTKOAxPUivXe9Zyab0PNxck5IbRRRUnGFFFFACUUUUgClpKy/EmpT6R4cvtRtkjaa3jDKsoJU/MByAR6mgcU29DVFPHWvIf+Foa/8A8+2mf9+ZP/i6cPihr/8Az7aZ/wB+ZP8A4utPZS7HQoM9ep615APif4g/599L/wC/En/xdTx/EfxM8Mk6Wdg0MeN8i20hVcnAyd+BUujMqMZo9cFOrx3/AIWl4gHSLSv+/En/AMcpD8U/En/PHS/+/En/AMXU+wmy1B7nslOFeLH4q+JM/wDHtpP4wSf/ABddt4A8Vaj4o/tE6hHaJ9mMQT7OjL94MTnLH0qKlKUFeSLszthThTRThWA0OFPpgp9BoFeLeNrwT67qDK2QsghH0UYP/oJr2k9K8Evx9v1mBJSdt3eknHfLf/ZGunBr32zhxrulE7/Sh9m0S0Mj/N5AkkaQ9yNzH8yasWt3BeWqXNtIJIXGVYdDXO+M9SNroxtYiVe6Yxgjso5b+g/OuT0vXtR0kJFDKJLUPuaBwCGz1APUdK7FBvU44xPXLKA3lwE7Dl/pXTrgDAFYfhhkuLD7YmfLuApTI5xjP9a3K8nESblbse3hKSjFM5vxn4xtfCGlC4dPOvJiVtbcnHmHuT7DIJ/AdTXjetT61r1naan4g1KR4Lt5QlnGdsaKhAzjoOTgcE8cmrnj2/OrfEbUHbmHT9trCpHGR1/8eLfkKbrJxpOgw9P9FklI/wB6V+f0rsw9GMVFvqPEV3HSJm3lvoUsUa2Oii1dWy0j3DSlh6c/0/wqzoepjQJpJbP7Ras5B32023/vpGzHIPqPoRVAUGvQdCm1Zo4Pbzve57z4W8RxeItL+0ABLmI7J4xxz1BA54I56nHIzxmtm5ube3hMl1NFDEOrzuFX8c185Jc3UNvNDbXl1bCUAMbeYxk46Zx17/nTdR0Szht9NnmNxcT3UBnkM8m7Hzsox36L615ksHyzWu53UsTGUPeLmqx2NvreoW2n3UNzaxTfuZYZQ6+WRlRkenK9e1bfw7skvfF8LyLlbWNpwPUjgfq2fwrkYoYoc+UgTPXBPP5044KlWGQwwfX/AOsa9KVNul7O5wycVV5lsfTYye36V418VNfur7XovDlrcPDawwCa82nHmFuin1AHbpluRxXDwK1vj7PeXsGP+eVyy1eu7Iwx2GoS3d1dXN9CXle5l8wja7RgA4zjCjqTXBTwfs6icmd7xUeR8u5mrYWKjYLZG935r1z4WavcXNnd6VcTvLHahHtzIxYrGcjbk84BHGemcdMV5TyOhr1z4XaLJZ6XcanOm03u0QjuYhn5voSTj2APetccqcYeZlhpzlPc748V5pp1raWXiTxHBHAomhvMCQZyIpUEoXHYAk9B0x6V6X/n2/GvI/C9/wD2vqviTWlyIb2/Hkn1VVwP0IrgwqbkzbGW9nc73RUElw0p/wCWY4+p/wAmt6sfw8P9Flc9S+PpwMfzrZ9PrissQ7zsPBq0EeMeO7w+JfF99Y3lxcL4e0IRfaVtyMvLIQAfTOWx7BWxya2dA0rw7avbapolmkZUYSVJJAzD+IMCcsD3BH9DWPoN9dQ6l41vPspuLRr2WVyU4PlzgEbumRGxOKw9O1270nU3mieRrVpWJtycAgnrjoD7gV20qSlTa7GGKqzU7Jnv0E6XMEc8J3RSRiRD6g8iuf8AGDGxhsNZQ4+yXKRTn/phKQrfk3lt/wAB961NAvoNS0CyvLdXWKSEFAwwcdO30qt4vtvtXgzXIMZ36fPj67CR+orz1pM67c0NTOuh5V1Io6biazNQvLq2jjmt7f7RGp/fRR/6wrjqvqQe3pS294b/AEvTr4nLXVlDMT7lBmnb69WmrwPAq+7No4rxaj3NnY6zKjQmYGIwP1jAJKkehI6+9d98Pbxrjw/IjnJjmOPYNhv5k1zvimLz/D1yxG54dsqH0IIz+hNWPhZc7kvIj/zyjYfgWB/mKKyvS9CsNL95c9IptOptcB6ghpppxpppksaaYafXm+ofE97TULq1XR0kW3mki3/asbtrEZxs9qzqVoUleTOzB5fWxjapK9j0KivNT8V5VUn+w4yAM/8AH5/9hXq0NmJoUcS43AHG2pp4qE9i8ZlWIwtvaK1zPIplX7m3gtLWW5ubuOGGNC7yScBQOpJz0p/9lAji4BHsv/162WIiee8PU7GUaaam1uP+yNEvdRLeb9lgkm8vG3dgZxntXm3/AAs9s/8AIETH/X3/APYVM8ZTh8TOzB5PisWm6a2PQKUVxuheO/7Z1u2046SIfPLDzBc7sYUt02j0rsRW9GvCsrxODH5fWwc+WqrMWiiitjgCiiigBKKKKQBWB45/5EfV/wDrgP8A0Na36wfG/wDyJGr/APXAf+hrQ90XT3PD6etNp6V6y2PQZpWbR20aXcVwwvoZwVhMWVAHIYtyOuPlI/rUT3k8klyxlI+0tumC8BznIyOnGTj0qzMZ7jRreaRrVYYHMCRxgCQg/NuIHXn+I1RC1lBJ3uZu5eM6XsccWoXJSK2tzHb7YdxJ6qpxjqf4jWYT046jPXitHTVlW88+B7VJLdDMPtONpx2wep9qz5pjNKXYAFjk4GBz/SiGjaKTdiI16b8HBka3/vwfyevMia9O+DfTXP8Aeg/k9Y4z+GUz1IdadTVp1eUStxwp4pgp4oZqMnbbbytjOFJ/Svna/kMTWsqZDpl1I7EEYr6KlGYZB6qR+lfOmof8u3sG/pXbgd2cWJSclc6LxRFPq8dhc27K6mLcYEPKlhnP0PT8PeubbS9SK4+xyrn1Arp/Bt6JLO5sySfIbzFGcnaeuB9R/wCPVzl3rckut/2rHEiSRsNkRUZwOPmPc4zz/hXetNDlSadke3+EJ/tHh6FhbSW6qfLEcmM8ADtW7jmuQ+HYthpV0bFs2lxP9piQjBj3AArx6FT/AJ69hXz9d2qM93Du8EfPd9pV9e+Jdfkt7SWUDVZwWUcZ3Hj9a0dZ0XVJ4tHENhM/k6ZFFLgD5ZAWJB9+f1qn45037F461aJ48pPIt1GSOokHJ/76DD8Kg8QIrWvh9iAwGkxL8w6YdwRXqwd1A4q699m94Q8GXGo6xJFrNjcQWiwMwfeF+bKgcg+hNdx/wrPw3/zzu/8AwINeYeCdes/C2ty6hdwytEbZosW6AtklT3I9K7w/Gbw9/wA+Gsf+A8f/AMXXNilX9p7uxtQpw5dUag+Gfhv/AJ53f/gQann+H2gXS2yyrdEW0IhjxOfugk4Pryxpvhj4gaV4q1R9PsbW/ilWEzFriFVXAIHUMefmFdWDXHKpUTs2dKpQ6I8S8W+GE0/xTbaRolrPO8ln9qK7gxGGIPXGO351m/8ACJeIT/zCLj8Sv+Na3xaAbxlZZAP/ABLu4yP9a1cQYIP+eMf/AHyK9XDOpKmnc4q9OKdkdD/whviQddJm/wC+4/8AGtLUvCmvS6Vo8a6ROxgtZFfBXKsZXIB59CD+NcWIYMgeQCSQAAmSf0r2Twr4Es/7P0a81m1D3dnbmOO2kRSsbGVn3HHU/MOOxz36Z4mrKm02x0qSlpYx/CXw7uJbgXmvQeTDGcpakgmQ/wC3jovt39h19UVQqhVGAPSl615346+I8ejNJpWjFbjVD8kkw5W2/wAZPboO/oeCTqYiZ3U6caasg+JHieYqPCWhoZ9XvwElVHwY427fVgPwXJOOKk0vw3PoumxadBA0kUI5kGB5hPLMB7k9PTFeT6VpuoX967W7SSXzndLcsxBBJ5Jbrk/ma9L1nTNOutblmuLGKaVJSwaQZ/A+o9uldcKDpPlTPPxmIh8J1Pgq3u4tLu3vrV7Wa4vpZhHIQTtOMdPYV0gGWUerD+dYvheQHTHVcbVlIwBgdBW1XDVTU2duFadNNHh+g6JqN3F4mubW1eeO5N5ChUjmTz14+pGfyPNUj4Q8SKpP9jXH5r/jXU+Fj5Fj4lQ8mHU7tD9fOFXAVPVEP4V6FFzs7Hm4iqlVszsfC9g+meGNNs5S3mRW4DBuueSePxq5q3/IGv8A3tpR/wCOmm6QMaRa/wC4DUPiOY23hbWbkf8ALGxnb8kNea/jPUpu8EeZaKNZHh/wte2tvLd6YbAQ3EURX5SGYBueemPyrqvsN1/zyP1yKwNBIh8JaDC2MrYRnkZ6kn+tZlyL3Q9dfULcb9Nu5VeeNeQrMQD9DnnPfoa9Wkpcp4leUHUaLnjRri20WNWRkSWcJIf9nBOPxIH5VJ8LG/4mc6EcfZ2z+Ei/41heLlmvLkyKFFtYbYXIH3pZOSB9Bt+lbvwqGL6Z+wtyPxMo/wAK0rK1FhRiubQ9WpDS0hrzD0WMIpppxNNNMBlfPGrf8h7U/wDr9m/9DNfQ57fUV88ax/yHtV/6/Jv/AEM15eZ/Cj7Tg9/vJFJvuP8ASvoy88RWGgaZZyahMYkmYRI20nLYzjjpwDXzjIcRN9D/ACr3nxN4cn8R+GY7e3ujBLGFkUEAo5xwG7j6j9elc2CdoyZ6XEqhKtTU9jhvHniz+2be3GmX8psblGSa3wBgqQee44P5Yq74G8cR6Xp7jWdQlkXeltbIQCUVVyTwM4+bknPQV55fWsunXstpdgRzxNtdd4OD/k1NpGm3euagljp6rJOwLfM2AqjqSfxFSq1Tn0Rc8vwX1Ozl536ntuvazZa78OdWvrFzJBJazgMVK5wGB4PuDXgYHyivcL7Qn8PfC7ULBrt7gx2U3zMgXqp4AHb65PPWvEhwAKWNvdXHwwor2ijtc3vBP/I7aX9Zf/RT16+K8f8ABP8AyO2l/WX/ANFvXsAr1Mp/hs+Z43/3mPoOooor1z4UKKKKBiUUUUgCsLxuceB9Y/64j/0Na3aWgqDsz5v3r608SL619HZJ6kn604Mw7muh4prodCrs+d7a9S1uYrgLEzxsGAlUMpx6g9RU/wBvtpYrwyWkbT3B3QupKCA5ycKOCCOMdq+hBnrmnqSOhI+lZyxGt7Fe0ufOl1qH2iOBWigTyU2AxRhS3fLep681VaRfWvpnb7Uoo+ttbI1gz5jLA9DXqHwbII1zH96D+T16cAM04VlWxTqR5bDbZIKWo+1PSuYSHCpKjFPoNAboa+eteg+z3k8Q48m5kT8if8K+hq8T8fWRg8Q6moGBNtnT37n9Q1dWBlapY5sQtUzltO1B9KvEvFGQgIZM8Mp6/wCP1ArZ8YWUUN3BdxrtkuN28dmIx831Of0rm8ggg9619Ullv9F028UZhtka1l7lZRjk+xAHNetJamUoapm54J8WQ6BqllblpTZzZW684DEbMeGjI/hzjOenJr2+vlwf59K9P8C/EWCCCHSNcmKBQFt7x8kY7K57Y7N0x1x1Pk43Ct+/E9HDzS0Ok8e+D/8AhI7KKezKJqFsh8nfwJVPVGP15Hoc9ia8t161uLbQ9AF1DJDPHDcQPFIMMpWYnn8GFfQX3gCDkHvWfqmhaZrkAi1KwgukXOzzV5QnuD1H4Vx0a7pNKXQ1qUVN3Pm+kLBepA9M17q3wz8KNJu/s+YewvJcfzrT0zwpoGjyCWx0m3jmHSYjfKP+BNk/rXc8zilojL6u+5wvwu0HVLXU5tXurOS3s3tjGhlG1pCSDkL1xgdTjtjNep0VR1XWdO0OzN3qV5Fawj+KQ9fYAck+wBrzak5VZc1jqhGyseSfFo48ZWX/AGDv/arVxG4dzjgn2461seMfE8HizxKt9axSxWlvb+Qhl+8/zE7iO2c9Ov8AKtHwBocWt+KYxcLvtLJfPnU9Cc4VT+PP0Br16TdHD80jkqw5p2Oz+H/gY6dFHq+pRf6W43QQSD/UKe5H/PQ/oPfNeiHoBRSMM/54NeNUqOpK8jrhBRWh5H4/+I00k8+ieH5CuwmO4vVbkN3VDnjHQt9QPWvNreCG1iCrgP3fHWvpBfDHh9QQmgaSuf7ljGOPTpT08OaIjLJHo2nLIpyrLaxgqfUEDrXXQxUaUbJEVVJqyPLfDOnyWGnt58RjmuZg5U9VXHAPv1P410Opsf7SuCOMuf54ruf7Psv+fWD/AL9CvOtUvmuPGGuWPlxpHZyRBSo5bcgY5/GumjXVaoeHisLOEXNs6jwlMu+e3LckBh+HX+YrqK800zUDp+oxzDqh59x3Fei2lxDeQJPA26Nuh/pXLi6TjO/Q7MsxEJ0+Xqjz4WZ0rUfFlqykLPeRXiAd1m5JH/AkcfhUUZMjBYvmckAD613uo6Raanse5RjIo2iVWwcZBx7jiobDw9Y2E/moJJJB9wufu/TGKuliYwg11Jr4Oc63MnoaNtF5NrHFnIRQB+AxXIfFXUxp3gC/RD+9vNtog9dxy3/joauzFeP63qi+OvH9jaWbLNo2lSgvIOVlkLAZ9+RgeysehrmhFznc9FtUqd2as1ubFbaxIx9lt4YP++UUH9c1H5hHQkfQ0t3OZ9TunJ6ucfmaiZq92jD3EmfJ1qilUbRj+Jwtp4fkWJSBNdhnLHJJOWJP5AfSui+FcBWK8nI/giQH65J/pXF+L7zz5LWxjz5igysAehPAH5DP416d8PLYW/hwSbcGaZmH+6PlH4fKawxbtTselhI7M6ym06m15h6I09aQ0p60hpktje3418/azaXC+INTH2ec/wCmTH/VHn5zX0CfuVG249WY/ia5sRh/bK1z18pzh5dJtK9z5yltrjyn/wBGn6H/AJZH0r6g08eXYxAn+EfyrMy4PDsPxNMxWdDBezvqa5nn7xzV42sSaxpkcuj6itjaxfbJYZNmAFMkhBxkn3xya0EtLJJBKIoxKOjbRmskjiodvNdCw6PKePnayLHjQed4M1ZYwWP2OXgdfumvnb7PcAD/AEeb/vg19AE4x9c+4o82UD/Wv/30axrYFVHuexlWfVMFFpQvc8d8FQzr410wtbyqAZeWQgf6pu9eu09pZWGDIx9icimYrqweHVGLijyc8zN5hVU2rWFooorsPCCiiigYlFFFIArN8QahLpXh+8vrdUaaBQVEgJXlgOQCPWtKsTxj/wAidqf+4v8A6GtRUbURXscSPiPrv/PKw/79N/8AFUf8LI10f8sbD/v03/xVceKK4ueXcx53c928D3s3ibQf7QvgiTCdkxCNq4HsSa6waVEP43/OuO+EXHg1yf8An6l/pV3xF8QtP8O3KxS2tzKxOG2AKe2du7G4jI4rOVVrdnv4egpQTsaWuqulaFfahES0tvbySxhzkZCkjPtxXjx+KfiA/wDLvpf/AH4b/wCKr1TXtSttZ+HuoX9nJ5kE1jKy9iPlPBHYjoRXzt2rkxVecErM+w4fy6hXUvaRvY7U/FTxF2h00f8AbBv/AIuu78CeJb/xPp13Pfpbo8M4RBAhAIIzzkmvD69Y+En/ACBtS/6+x/6DUYSvOpPVnVn2WYehhnKnGzPRBThTacK9g/PkOFPNMFOBoNB1ed/E3T8/Y9TC/KMwyH1B5X/2b869ErM8QaYNX0K6sv45E+Qnsw5U/mBVUp8k0zOrHmjY+dzbxbjEtyEdDgpNGRz9Rnj3OKuabJqWmTfaIITcwY/fLA4mjkX325x9SKqapCyTCZkKuT5cqHqGHr7/AOBpdChhuddtEmJABMnHU7Rux+OK9691chtexudv/ZOmQNIP7Ot23OX+ZASM/XoPasDU/Dh8uW609ifnLG3CjIH+zjr9K6T7TPuJMuUP8DAMP1zQ00DH/j2T6qSv9cfpQ7ngLHypzumcnovi7XvD58rT74i3U82Vwu+MewBOY/wIrutM+Ls88crXXh2VvJi82aSyuA21R1JVsY5Pqayb2w0vUwRdW0qytwLhSpZfTsM/jmsTR7Kz0/xItnc38i+eklm6Pa4DLIpVSCrNxkg846GuGthoSTlY9/B5jGstDvh8ZPD/APFp+rKfRoYv/i6q3fxp0sIfsmi6lM4/56NGg/Qt/KvMTpgjZ4v7SsDKjFWDvJFhgcEZkUDrTBp9z2ayb/d1C3P6b6zjgaTV5Hf7TsdZqvxa8TX6FLG3tdMQ/wAQ/fSfmwwPyrl7+Ca8s7bVr/Ubm+up5ZYm89i23btIwT2O7OOlB0PVeq6dPIPWJd//AKDmrraZqf8AwjEkL6Xfh4r5ZAGs5QSGQgkcZ6qPzrojRpU2uXQTnJmNXV+EfGh8HwXhTTPtslyyknz/ACsBQePunuSa5hrS6i/1trcIfRomB/UVCSR95SPqK6KlONSHLLYlLW56d/wuq4/6Fn/yf/8AsKll+MV7DHC7+FSqzLvhJvx865Iz9z1BH4V5UZFPf+VamqMDpWgAc/6Cw/8AI8tcEsJSTSSNHNndj403BYL/AMIyMscD/T+p/wC+K0f+Fl68OvgmYf8Ab+v/AMTXlNlbmfULZXWRYzModsHAGR7V6JLa3zyvtt7jGe0bf0FX9Torc87G46VC1lc1YviRr8siongmdnY4AF8vP/jtc9BeXV7retavfWLWH294WSFnEmNqbeo69M9O9bWlWV9FqK3DxSqsSSMDIMDO0gdfrVBrC6JG9oeBgZnT/GilSpwm3E8rFZlOpStbcbtI6GrVrql9ZuXs7gQSng+YN0Unsy/1BBHrjiohAkY+e8tVHqrlv5A063traadFF3vycbUiJz+eK3qRhONmebhas6c7xOhb4hXNiFGq+G73LAMJNPdblCD352kfQiqs/wAXNPC4t9B1uWU9ENuE/wDZjWbfXlrLdO4kn9MJhRgcdec1WN9Fj/j3kb/fnY/yxXLHAxavY9l5zyvVFPXdf8U+LoGtGiTRNMcfOuT5kq9wejH6YUepNafhixttJCxWqYht42nLH70jAdT+Y47VWN8Sv/HvAv0Td/6FmtKC6uIdJuJS+PMdYUxxj+JumMcYrR0lTjypHPVzSVfS+iK8cE+7JikH+8hUfme1IypETLPLEsaIWJ3ZwB1+7mqb3LYLEM7/AMIB5JPTn+tZfiS5e30tbeL792/lH12jk4+px+vrXSoNI5cPFVZ6GE0raprsl1Fl9z5QKuAeyD27D8K+g9KsE0zSbWxQjbDGqDjrgcn8Tk/jXkfw10U3Wsi6mHy2w88+56IPzyfwFez15uMmpTSXQ+howtqth1NpxptcpuIajNSGozQSw7V4/wD8Jl4h6/2j/wCQI/8A4mvX68DFcuJm4WaPJx03FqzN3/hMPEP/AEEf/JeP/wCJrtfh3qN7rR1FdTn+0CIx7DsVcZ3Z+6B6CvLa9L+E339V+sX/ALNXPTqzk9ycvqOdZJnof9n2x6x/qar3NnbQQSSiP51UkfMfStSqepMPscn+6a3c33PqadKDmtD52Xx54peJCdW5xz/o8P8A8TSjx34o/wCgsf8AwGh/+JrnYv8AVp9BTq5XWnfc/SaGV4V0k3BHq/gXW9R1vTr2TUbnz5I51RD5SrgYyfugV1lcN8MB/wASjUv+vlf/AEGu4Fexh23C7Py3P6UaWLlGKshaKKK6DxAooooASiiikAVieMf+RO1P/cX/ANDWtusTxj/yJ+p/9c1/9DWoqfCSzxiiiiuAxS1PZPhv5x8C5t8ki8kLIADuXgEcg9jn3Ix3rH8R6ZNqV5aOZI1uYDlZvlaDHUhopADH9C3G4g9a6j4RceDn/wCvqX+ldxJbwyyiR4Y2cdGK5IrCUU9z6bCyapo89TSjpPw71eBY2jtzazMy5ODKQxcjOTgHCg7jkDOT1PiGOK+mPGv/ACJur/8AXnL/AOgmvmjOa48WtEfccLvSYmK9Y+EY/wCJPqX/AF9j/wBBryevWPhH/wAgfUv+vsf+gVOAX7w7OJWvqjPQxS00VJXvn5eKKUU0U4VJY+lpBS0DPH/iP4eFnqjXcSEW1/ljxwkw5P59f++q4PSbhLHWLd7jChXIckZ2cEZ/AmvofXdHg1zSJrG44D4KyAcow6Ef56Zr5/17TZ7K9mFxHtuImMdwg6cfxD2xj8MHvXqYKspLke6OWSteL2Z2DZU7D1HUU2sXw7qwu7YWc5H2mFMqW/jjH9R/L6GtktXoo+TxlCVGpZi1T1LTl1GGPMiRTxODFMUyR1wPpnn8OlWd2aM5puFzOhWlRlzROb8U6bPBqE2qeWv2W7IlLqc7WIG4Y7DdnFYJGTmvS4yJrUwuodAMMp6Mp7V51qVr/Z97LauXLKx2Ejl17EfhWcYqKsfX4DGKsrS3ICF/ur+VaentjS9WgTIfyY5hg4/1bD09mNZQNaGjNnU0hP3LiKSA/wDAlIH64qnBNHptdSJdSvE+5eXaemy4kH8jUo1rVx93V78H1+1Sf41n5x169x6UbqXInuWkan9u6v8A9BjUf/AyT/Gr+pazqh0zRSNTvtz2jbyLqQFj57jJwea5zNaOonGl6J7W0o/8jtWM6STTsJx1Im1bUnUq+pX7D3upT/Wun0zxINRnSG6Ty5n+UMGJVj6c5IJ+priyc0KxzkcEf5zW3Kuxz4rCRrR5WesWI8q2vnbjEQUfiapEjtWLZ+JZbbwyJ9QX7U810YQchW2xoCSTjk5YCqMnjEbf9H01Fb1lkL/oAP51FNK7Z85Vyus/didLwehqzFdW2nxTXdzOsawqAc9QW4Xgc+vWuEl8S6mVI+0JDkYzFEAfz60mpSvaabaWO8+bNm8uCTk7pPuAnrwvP/AqqW1jbC5NOLvNnWNfWKrGxvrb5zwEcMcevFTkY9weh9a4PRVtpNXtkvHVYC3zbjgHHIB+pwK71iWbcxyT+dVE4szwSw7TXUSr+pkwRWdkOsKbnB7M/OPwG2o9Nt1ub6MS/wCqj/eyH0Vev+FQ3Nw11czTP96Ry309qwfv1bdjzopwhfuRlq5/XZZLrVLe2Ukx20WWIHAZhn88Yx+FbU06W0TzyDci8Bf7zHoPx/xq/wDD7w7JqOqPqt8MxRzea2RkSTdQPovX64oxFVU43Z6uV03dyO88H6INF0REdAtxMRLMP7pwML+AAH1zXRUnSlrwW23dn0S0Vhh60hpT1pDTGNNNNONMNNEXE/ixXggr3vvXggrjxnQ8jMeg6vSfhN/rNV+sP8mrzavSfhN/rdW+sP8AJq5aW5nlf8dHqFU9S/48pP8AdNXKp6l/x5Sf7proZ9jR+NHypF/qk+lOpsX+qT6U41xH6phv4KPS/hj/AMgjUv8Ar5X/ANBruK4f4Y/8gjUv+vlf/Qa7g17mE/hn5HxJ/v0wooorpPnwooooASiiikAVW1Kwg1Swms7nzPJlGG2Ng9Qev1AqzRSauByv/Cu9A7C8H/bf/wCtR/wrrw+eovD/ANtx/hXVYoxU+yj2FykWgWkXhvTvsOnFhBvMn707jk9eeK1/7VuvVP8AvmqFKKl0o9jrhWklypk97IdU0+4sboAwToY3C8HaRg4rkv8AhWvhn+7f9Mc3H/1q6pQT0Un6U8K39x/yrGdKk9z0sNisXSVqbaOR/wCFaeGv7l7/AOBH/wBat7QvD+n+HraWDTxNsmcO3mvu5AwK0dr/ANx/yqQK39xvyqI06MXeJtVxWMrx5ajbQ4GnA03Df3TTgrf3T+VaucTj9jU7DwaUGmYI6ginile4nFx0kKDT80wUtADq4vxz4U/ta3F9ZoTfwptKAcTR/wB3HqOcfUjuK7SloUnF8yJlFSWp8yxC30u+S5kjlaEkGKWNvmhI7bTww6jBI47iuwglhvIfOs547iEfeMf3o/TcvUfjXS+OfBBuBNqumW6vIwzdWgH+u9WX/a/n169fIiLrRL+K9spSoHKyAkA+qt7H9R9K9rD4hTjdHBiMKq65ZbrY7an0Wd/b6jaw3bRDZOmSYzgqejL6HB+napvJD/6h42P/ADzb5G/w/WurnPma1F05uD3GQv5cgPbvUdxH5seyZI5Im6q65U/hT5IpYziWN0PowxTTLlgCc8ce/TI/XNF9blU5zivd3Rz174WglO6xfyCfvJKSR1zwRz+dZd1pGpaT5V4YQ6xsG8yFtwXHPPcdK7WlDvGco2Ko9HD5vVg7S1R53qCiLUroL9xnMinsQ3zD9DVfdmum8RafbtZXV5xHNblWQdBJG3G0D1BzgiuWoPrMLWVampWJAa0NQOdI0Y/9MJh+UxrLq9ec6NpXsk4/8imk1sdDWqKgagNUdS29u17dQ2sX+smdY1/E4zTexb0Rp6s3lado1mOBHZ+ew/2pWLY/752/pWVVzW7lbzWryaLiIylIvTavyrj8BVH3PSohoiI6K5f0q2S4vgbjP2WBTPcH/pmvb6ngfjUF7eS395NdSnMkzl2x0Gew+nSrV0/9n6ZHZ52T3AE9wCfur/Ah/wDQj9RUFhoupamhezsbiePr5qxHYPqx+UfnSc0tWELNtsrg12Hhi8kuLB4JFJ+z/wCrftg87D7jBI9vpWJDoaLKkd5q9lDK7BRbWzm6nJPQYj+UH6yCvRdD03S7O3FskU0tpbgy3E07AFs9TtXjJOABk/pWE8RFLQ8nNXBw5XuI4NlpIXGJ775mB6rEDx+Z59MVR4ClmYKijLO3RQO5qa7u2vLqSZlCux4VeiqOAB9BWellc+Ir9NNsFWVFIdzn5Gx/E2f+WY/Nj+FNS9lDnn1PmaOH9vUt0Qmk6feeK9YS3iBitlG9HK8Rxk/6wj+8ccCvZtP0220uxhtbWMJDEgVRj9T6k9z3qtoGhWug2C28A3SHmWY4zI3qf6DsK1q8ivW9rLyPpqFCNOOwU2ikrJG4GkNBpDQQxtNNLTTTRAv+NeRf8IZ4hH/Lgv8A3/j/AMa9cphqKlJT3OSvQVTc8l/4Q7X/APnxX/v/AB/412vw/wBPvNCfUDqUPkCXytnzBs4Bz0J9RXQkUjGohhopkUMOqM1JG1/atr/z0/Q1Xub22mtpEWT5ypwMHnismmnitVh0+p6KxkoNM8Zj8AeJ1VB/Z6HAHS5i/wDiqkPgHxP/ANA9P/AqL/GvYabUPBQZ7sOLMRCPKkjlvA2iahoenX0WoQCOSScOgEqtkBfYmupoxRiuqnTVNWR83jcXPFVXUnuwooorQ4wooooASiiikAUUUUAFFFAoAfThTaAc0p7G9H4keReMdV1ODxjqcEGp38MSOoSOK6kVR8i9ADWENY1f/oMal/4Gy/41o+OWC+N9VyQPnXr/ALi1gCVP76/nXy1edVTdj9hyujhHhYOaV7eRof2zrH/QY1H/AMDJf8aT+2dX/wCgxqP/AIGS/wCNUPNT+8n50ean95PzrH2lU9L6vgey/Av/ANtax/0GNR/8DJf8aT+2NY/6DGpfheSf41S3r/eX86PMX/nov50vaVRfV8D2X4HafD7VdRn8Z2sNxqF7PEY5cxzXDOp+Q44JxXsoNeHfDghvHFnhlOI5T1/2DXuANe1gW3C8j864jjTjiP3a6EgNLmmg0ua7T59EmaQGm5pQaCh9cF4v8Bx6j519pUSLcScz27cJP9OwY/kfY813tFEZuDuhNJo+ftMU6VczWFwWihLY8uVcNC44Of8AZ9fTg+9bBBBwRXpXiDwpp/iCM+egiuVGEuIx8w9Af7w9j+GOtebano+reGmxdwGeyH3LuIEgDtn+724P4GvVw+LjPSW54WY4KUnzxWo+KeeEYSZ1HoDx+XSlEobiSCJiOUKjZg/8BwP0qrDPHOu6KUP6juPw/wAKlrv5YvU8VQqJ2HF4JfnxMh9Mhj7jtRM0MVrc3CXSDyY2cmWI44HfGTisa91c2V9dWsUSzTJEsuwscMcZbp0IGOO9c9qPiO71OA25SKCFiCyxZy2O2SelFux7GEyuc5qUloSyB9SguTLqtrcTjEyEtIuAOCBujGBjsOmKzxYM33bmwI9ftkQ/majs5/s91HKf9Xna/wDung0yeE29xLC3Ow4z6/54P400fV04Km+VEx0+4P8AHZ/+B0H/AMVV+fTZW0uwjNxp6tG033r6ID7wPXPvWKauS8aTaj0llH/oJodzSXQm/syMD95rGkp65ndiP++Ear2j2dpZzy376vbyJaxFv9GgnJVmBjVv3iLnBPr29q5/FaEp+zaHDFj95dymZv8ArmvC/ruP4Vm4Sb3CXYkVNBRf3l3q9yf9i3hhH5l2P6Vat5NGMM0o0mQrGvE1xeFyZD91Qqqozkd8jGeKw4onnmSGIZkY4AzirF3PEY0toCHghyAe0jd2/oPaj2Pdg4t6Iuv4n1A3BngjsrSU8+bb2ieZz/01YGT/AMeqjd6heai269vLq7PY3MzS4+melVaP889KapQWqRXwKzNnwtBLd+KNNtrdA8zzEqvrhWJ/SvRNRubfT7ZLJLjdCrgySoCfOlHGFHcDoAPqa890AavZXq3OnlopJFMQOzcZAeqhRye35fUV6doXw+ur6VL7xDJLjtAz/OfYkcRj2Xk+1cWInGE7vbseNi6Cry3MbSdI1LxPdeTaRG3tQcSzyfMAPf1J/ug4x1NeqaHodjoFiLazjwTy8rctIfUmr1rbW9hax21rCsEKDCxqMAflUorzq1edV2ewUMPClsh1JRTayOgCaQmgmkJpiEJpEXcwXOATikzT4j+/QerD+dEtgXxFz+zo/wC+/wClIdNjP8bfpV3d0rN1jUotJ0y4vZ8+XChdsdTj0rl52jthRUmopbjjYQr1lb9KaNPhfpKx/KvA9W8Y65rVw00t5Nax5+SC3lKhB2BIwW/H9KfoXjbWNDvBI93NdWpOZYZ3Mny99pPIOM98VzLHR5rXPdfDVb2PtLfI98/syP8Avt+lI2kxN1dv0qSwvYtRsIbqBw8UqCRWHcEZBq9iunnkeBKhGL5WjmbmEQ3DoCSB6/Sq5NW9ROL+X8P5CqJOK9Cl8KPHrJKTSCiiitTnCiiiqAKKKKACiiigBKKKKgAooooAKBRQKAFNAoNApvYcXZmrbadZXlskktrC8hyC5QEnnuasDQtPx/x6Qf8AfsVJpRH2JPx/mav5HrXkzirs+io158i94zf7C0//AJ9IP+/Yo/sLT/8An0h/79itPcKM1Hs0ae3n/MZn9haf/wA+kH/fsUf2Fp//AD6Qf9+xWnmjNPlQe3n/ADGNLp1nZwmS3tYkkzjeqAMB7GoAa1L85tz9ayRXVRWhwYibnK7ZIDTwajBpwNaGCY/NApM0CkVcfTqZS0FDqQqGUq4BQ8EEZyPSlpRSY9zi9Y+Hen3crXGnS/2fOevljMZ/4D2/A49q4LW/DHiTTICsjXQjX7k9mxdQPf8AiH44Fe3nmndua2p4mpDTdHNLDwbulqfKx0+8hmSeJxM4O5JIzuYEd/WoLxommDICjsoZ4iMFW9vUHrX0zf8AhrSNVbfd2ELS/wDPVRtb/voYNcrqPwwtLg4tb+ZB/cuEWZf0wf513wx8Ho1Y6KdSdN7HhIq1c4mt4bgsMj9y/ruXoT9Vx+Vej3fwl1CNj5CWk6Dn9zM0R/I8Vi3Hw21eHrp16cf3HjfP/fPNdEcXSfU2+sq92jiKtkE6QjY+VbgjP1X/AOtW23gbV1P/ACD9SAP/AE4yGmf8IZq5UgWOpY64FhJ/n1q/rNPuN4mLOdUbmAJCjIyT2HrVjUJkuL6Uw/6mPEMJ/wCmajA/qfxro4fAOtSPt/s+/wDr9mKY/E4rSg+FWsT/AHrCVD6zXEa/yyan61S6sPrEb3OAxT4oZZ22wxM5/wBgZx9a9asfhE6j/SbmziHpGjTH/wAeIArq7D4daHa4NwJ70jtK+E/75XH65rKePpx21G8S3rFHh1j4dvr2YRojGQ/8s4kLufwFegaD8KLhsTX+LZO+/DzfkPlH15PtXrNpZ2tlEIbW2hgjH8ESBR+lWDzXFUx05aR0MpTlNWbMXRfDmmaECbS3HmsMPMxy7fU/0GB7VtUmKBXG227slWWwtJRTaYATTSaUmmk0AKaTIoNNpohsQ0+D/j4T/eH86iNPg/18Z/2h/Oh7MUX7yNv0NYXirSX1jw1e2UZAlkjIQnpu6j8M1s+dD/fX8xQZof76/mK4pRbVj0qdXkkpJ6o+WXilglaKZHjmQ7XjYYKn0NEENxe3MVraxNLPK21EXqx/z37V9F6r4Y0HWmE15ZwyygYEnR8fUc0ukeGtE0Zc2FpBCx4LAZYj0yea4VgbS5j618Up0OTl94s+HtN/svQrKyLlzBAke/1wMZrXzziofMUcbh+dO85cdRn613qLSPkZ1lOTkzntS/4/5fw/kKpGrWokG+kIYHOOn0FVTXpUvhR4VZpzdhaKKK2MQooooAKKKKACiiigBKKKKgAooooAKKKKAFooopgOoye5pmaO9TyItVH3JQaUGmilFTyQN4VJkoGaXFNBpwNQ1A05pjxTqZS0rroC5mOzTwaZTs0ro0sx9OziowadmlcVrD80uajzRmkWiTNLmmg0uaLouzFp9R0tK6FysfxRxTKKAHUUUUwFooooC6CiiigAopKKQC0UyigB2aM0zNGaBXQZozSZpM0xcwE0E0wmkJpolyFJppNBNMNNENi0UU2rJuNIpTSE00miyJ5mBqMmnmozRyidRiE0lBNNq1FGUqjCiiirSMgoooqgCiiigAooooAKKKKAEoooqACiiigAooooAWiiimAUUUUCQ4VQ1fULjTYIXtzHvZmV965z/SrucVU1LSbzV4Y47XycxuWbzWI4IxxweeK8/MXNUX7Pc9XK/ZuulU2MX/hJNSP/AC0h/wC/Qpy+IdRP8UX/AH6FTjwbrf8Actv+/wAf/iakXwfrA/ht/wDv4f8ACvjnPHva59m1gPIYPEGoHvD/AN+hSnXb7HWH/v0KS50K9sofOuWt0QkKMMzEk9AAFyT7DmoV02eS5jgOxHf/AFYlSWPd3wNygE45wDn2oTzB9WRbA9kPPiLUB3i/79Com8TakP4of+/Qq43hHWD0S3/7+n/4mmN4M1k/wW//AH8P+FL/AG/q2ar6h1sMsfEeoz30ETNDseVVf90M4JArrga5ey8J6pa3sNxKLfyopFdsSEnAIPpXTZr6DLPbOD9rueBm/wBX5l7LY848S+MvEWkeILu1h8lIFf8AcmW3yWXA5z361d0v4hLqlv8AY7q5h0rUM4S7kTzbdz6EE5Tn3x79q4zxN4wudO8cazpmo28epaULogQScSR/Kp+Ru3Xp9elNXSbPWrU3nhy6+0xLzLZy8Tw/h3+o9sZrSdacH72x5PsqlNqcNV2Oi13xZ410CcR6hBZqrfcmjhzE/wBGz+nX2rL/AOFm+Iv+nP8A78//AF6qaX4jvtIRtPnUXunN8slhdjKY9Bn7p+nHHSrzeG9E8RJ5/hzUIrObq9hfvt2D1Vudw/Pr26VjUdSXvRZ9TlWZ5fNKGJgkxh+JniTs9n/35/8Ar0f8LO8S/wB+y/78n/Gm/wDCutY/5/8ARv8AwM/+xo/4Vzq//P8A6N/4Gf8A2NY82IPofaZN5F/SPiR4hutXsrac2hjmuIom2x4OGYA9/Q169mvHdI8Aarba1YXEt7pPlxXUTtsu8sQGBwBt5PHSvYGavRwXPyvnPlM8lhXNfVrW8jldX8T3+napNaxLbmNCACyEnoD6+9Uv+Ex1T+5af9+j/wDFVc1bwvqepanNd24h8qQjG58HhQPT2qr/AMIVrJ/gt/8Av5/9avVhKjy+9ufMSVW+gz/hMtV/uWn/AHw3/wAVSf8ACY6r/ctP++D/APFVJ/whWs/3bf8A7/f/AFqT/hC9YHUWo/7bf/WqufDhy130Gf8ACY6r/ctP++D/APFUf8Jjqv8ActP++G/+Kp//AAhWtH+C3/7+f/Wpf+EJ1j+5b/8Af3/61Pmw/cXJW6kX/CZar/ctP+/bf/FV29rK01pDI+N7oGOPU1xf/CFayP4YP+/v/wBauzto2ht4omxlEVTg9wMVjVdN25DSCkneRz3jLxDeaFHaGzWEtK7B/NUnoB05HrXKf8LD1z+5Y/8Aflv/AIqtf4k8waYP9uT+Qrz3FebWqSUrI8jGYicarUWdWPiDrZ/gsv8Avy3/AMVS/wDCwNc/552X/flv/iqbo/h+z1TSBOfNkuSCMKSoHXB5GOowT0wD34q3ZeGLCWON5Y7h2PDDcDtYY6lSdvfOTx79az559yYrESXMmVv+Fga3/csP+/Lf/FU0/EHWx/BYf9+W/wDiqnPhuw2RzxfalVmjYJI4+aMgZHT72Tj06Z4OazPEel2+l3Kx2pmAaR1zIcggKnQ/VmH1BHaj2s+4pOvFXbLX/Cwdb/552X/flvX/AHq77SL2W/0WxupgBLNCJH29Mn0rxk1674aOPDGl/wDXstdOHm5PU1wVaU5NSZu29uLhipYjHpVn+zFHPmHH0FN03/Wt9K5/x/DrV3oT22l2puYJjtvY45Skskf/ADyX0DE4Zs/Ku7AJqqk2nofQUaUXG7NTTZNO1myW70+9juLd87ZI+QeSP6Gr/wDZKf8APQ/lXnPgWzTSdPvfFV/cyW9ikZ8oCNohMoGDKU67eAsMZHyxqMDLGsy++MGoPcf8S+xijgByPtDFmYe4BwPzNZyruK1Z6GFy2eJv7KN7Hq50hP8Anof++RWdGtjNqElhFeRtdxIJXiXG4KSRnj3Uj8K5jwz8QLXxa0mjahbtZ3FwhVPJmIEgxztYYZWAz+XBrBg0TxFovi5rXTB515BiRJpUCrMDgs5IzhZfLKyDqJFEg/1hFUqjaumYV8E6UuWasz1P+yExnzT+ArHPFdUM7ckYPeuUY5Jrow8220zzsXCMUrDTRRRXWeawooopgFFFFUAUUUUAFFFFABRRRQAlFFFQAUUUUAFFFFAC0UUUwCiiigArU0faGl3e39aza4v4gki10/BI+eTofYVhiPgKhWVF8zR6/wCen94fnR5y/wB4V8zh3/vt+Zpyu395/wAzXlc6N/7YXY9x8SiUvaXKNIyRpLGzRKWaJmACyhRycYIOASA57ZrndLsrkzpbx3IuTJcJJviO6OEI+4sWxjOPlA+8c+m4jzVXcdJZB9HNOaeVxhppWHoz5qlVVrWJecrsfR3np60vnp/er5sMsv8Az1b/AL7NRtLKf+Wrf99mp50NZwux9IXMqfZpQD/Af5ViA14tojsfEGlgs2DdRAjcefmFe0V1Yd3TZpHF+31sfN/xCOPiJr/vc/8Asq07wx4X1e9li1WK5/sq0j5GoSkr9fLHBbv7e/au18R2Hh/T/Fuq6ldRjVNRmnyluw/cQHAxu/vEY6H16DrWPNd6v4m1BIEEt1Mf9VBCvC/Qdh05P4nFcVWcpu0UdzxcacVGOrL3iLWLDUkhigiNxPHgNfSKEaTHsMfqOOwFUdM8O6rrqs+nac9yiHBclVQH03EgE/StSbT9C8JYPiCYalqIGV0m0k4j/wCuz9u3H1+8K5jX/F2q+INsNxItvYRkCCxth5USAdOB1+p/ACuzC4Gclbocn1eVWXtJ6HS/8K48T/8AQFT/AL/Q/wDxVH/CufE//QFT/v8Aw/8AxVee5bPWly3rXb/Zb7mv1WPdnpWleAPENprWn3U+lIsUF1FI7CeP5VDAk8H0Fev5zXzN4eJPibR8n/mIW/8A6NWvpbvj/PWonhvZO1yXTVNmvaEfZ1NWCy+teReImP8Ab90O3y8ZOPuiszn+8/50LBuSvcPrajpY9v3JXLappeoXWob4ZP3fYg/d/wAnn8MV53k/3n/OlDnH3n/OpnlzmviLhmHK9j2a2VooESQ5KjGc9anDr614hkn+I/nRkj+I/nVLL2luS8cm9j20unrWO5xJJ/vH+deVHJ/if869KtD/AKHB/wBcl/lSdD2b3JeI5+hyPxHObbTP9+T+Qrz8HNd98Rj/AKLpn/XST+Qrg686v8Z89jv4rNa01y6sbQ28MNsE/vGM7hwFPIPcAZqVPEOoL9xooxs27Y029sAj0PXpgcnjk1kwzGCQOqxsR2kQMPyNWv7Sl/59rL/wEj/wrExVaaVrlka/qG2QCRCXHLOu854wfmzyAAPTuQTzVS+1GfUAgnK5QlgRnktjceScZwOBgdeOaeurPGxJs9OcEYKtaKP5YNUJX3yO+AuT0HQew9qQOrJq1yMnmvXPDn/IsaX/ANey15H3r13w5/yLGmf9e6/yrrwu7OnA/EdHpf8ArW+laMsqxJvdlVR1LHAFZuknM0n0FY3jzw9ca/oTC0Vpbm1JkWzaUrHdDHMTc4BPBVuqsAQRzV1fiPqqHwGX8QZl134ZT6ho8q3VqSk7PGchog43H8MZP+6a8T6ivYPh0dVa8u5RFI2iXeX/AH42nzf76jA5YZEq4wJVYrw2Kv3/AMJfDV7ctNELuyDEkxW0oCZ9gwOPwxVUnT/5eK56WHx9bDRcaTtc8m8IWtzeeNdGhtS2/wC0CQ4H3VXlifbGR/wLFfRP9oWX9pNp32mM3axCUw5+bacgH8cH8qxNK8Kaf4T0+6l0TT/Ov2jOJJ5julIHAMhztH0AHtXA2GharrXilrXUFuLS+DefeXkSbcDCxlxz8rMEkiiIPyxhm27nzRVlGUvdVkc9StUqvmqO57Q33a5Ink11YQKvf8TmuUI5Na4XdnmY3ZDaKKK7DywooopgFFFFUAUUUUAFFFFABRRRQAlFFFQAUUUUAFFFFAC0UUUwCiiigB1ZWsaFa65HCly8yeSSV8ogdfqD6Vq0VMoqSsyWk1ZnKf8ACAaX/wA/N/8A9/I//iad/wAIFpP/AD8X/wD39X/4muporL6vDsR7GHY5geA9JH/Lxf8A/f1f/iaP+ED0n/n4v/8Av6v/AMTXT0Uewh2GqMOxy3/CBaSf+Xm//wC+1/8AiaP+FfaSf+Xq/wD++4//AImuppQan2EOxSoQ7HN2vgXS7O7guo570yQyrKgd48Eg5H8NdVmo80uauNKMVZG8Ixhsc7qfgXSdT1Ge+nnvRLcNuYRuuAcAcAqfStCPw7Z2ukPp2nS3OnRyf62e0YCeT6uwJ79sH0xWp3pRUeziaRtF3Rwv/CpfD/ObrVCTkkmePn/xzml/4VHoGB/pmqD6Sx//ABFd0CKdvrS8lszX20zhP+FSaD/z+ar/AN/o/wD4ik/4VHoH/P5qv/f6P/4iu8zRmq5pdxqtPucVZ/CvQrDULW8hutSMttMkyB5kILKwYZ+TpkV3QNRg0uahpvcHNy3Mm68PWd9dSXMzTeY+M7XAHAx6VH/wimm/37j/AL7H+FbOaC1Cb7mdkY3/AAimm/37j/vsf4Uf8Irp3964/wC+x/hWxu9qXd7U7vuFo9jE/wCET03/AJ6XH/fY/wAKP+ET03/npcf99j/CtvNGafM+4rR7GH/wiem/3rj/AL7H+FbaIIokRc7FAAyfSlzRmpd3uUrLYy9b0G111IVupJkEJJTymAzn1yDWV/wr7SP+e97/AN9r/wDE11OaKzdKLd2YTowm7tHKf8IBpH/Pxff9/F/+Jo/4QHSP+e15/wB9r/8AE11GaM0vYQ7GTw9Pscv/AMIDpH/Pa8/77X/4mk/4QHSf+fi+/wC/i/8AxNdRmkzR7CHYPq9Pscx/wgWkf89r3/vtf/ia6Gyt4rCxhtIdxihUKu45OB61Nmk6VpGlFbGkKMIu6RLFcPBnZt567hmpzq11jnyv++f/AK9USaZmm6UW7s3VaUVZMvf2tc+kf/fNH9q3PpH/AN81n5oo9jDsJ4ip3L/9sXn/AEy/75P+NH9sXXfyvyP+NZ9GKPYQI+tVO5oHWLlupi/74P8AjVDOaTFLVwpqOxE60p7sKKKKozCiiimAUUUVQBRRRQAUUUUAFFFFACUUUVABRRRQAUUUUALRRRTAKKKKACiiigAooooAKKKKAAU4UUVJqthRSmiigaFFBooqShwpaKKQC0tFFBQ6g0UUAFFFFMAooooAKKKKAFooopCGUUUUxiUlFFIkSiiiqAaaQ0UUAIaSiiqIY2iiimSFFFFUQFFFFAgoooqRhRRRQAUUUVQBRRRQAUUUUAFFFFAH/9k="/>
          <p:cNvSpPr>
            <a:spLocks noChangeAspect="1" noChangeArrowheads="1"/>
          </p:cNvSpPr>
          <p:nvPr/>
        </p:nvSpPr>
        <p:spPr bwMode="auto">
          <a:xfrm>
            <a:off x="2317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481863"/>
            <a:ext cx="8634334" cy="6648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7970">
              <a:lnSpc>
                <a:spcPct val="150000"/>
              </a:lnSpc>
            </a:pPr>
            <a:r>
              <a:rPr lang="zh-CN" altLang="zh-CN" sz="2800" b="1" ker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（三）西</a:t>
            </a: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周</a:t>
            </a:r>
            <a:r>
              <a:rPr kumimoji="1" lang="zh-CN" altLang="en-US" sz="2800" b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kumimoji="1" lang="en-US" altLang="zh-CN" sz="2800" b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BC1046—BC771</a:t>
            </a:r>
            <a:r>
              <a:rPr kumimoji="1" lang="zh-CN" altLang="en-US" sz="28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：</a:t>
            </a:r>
            <a:endParaRPr lang="zh-CN" altLang="zh-CN" sz="2800" b="1" kern="10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320263" y="1479665"/>
            <a:ext cx="3395160" cy="321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67970">
              <a:lnSpc>
                <a:spcPts val="1600"/>
              </a:lnSpc>
            </a:pPr>
            <a:r>
              <a:rPr lang="en-US" altLang="zh-CN" sz="2400" b="1" ker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1</a:t>
            </a:r>
            <a:r>
              <a:rPr lang="zh-CN" altLang="zh-CN" sz="2400" b="1" ker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、贵族等级分封制：</a:t>
            </a:r>
            <a:endParaRPr lang="zh-CN" altLang="zh-CN" sz="2400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17" name="Picture 4" descr="天子"/>
          <p:cNvPicPr preferRelativeResize="0"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43181" y="2063303"/>
            <a:ext cx="474662" cy="1141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6" name="Group 23"/>
          <p:cNvGrpSpPr/>
          <p:nvPr/>
        </p:nvGrpSpPr>
        <p:grpSpPr>
          <a:xfrm>
            <a:off x="3897443" y="3679378"/>
            <a:ext cx="1111250" cy="2111375"/>
            <a:chExt cx="652" cy="1330"/>
          </a:xfrm>
        </p:grpSpPr>
        <p:pic>
          <p:nvPicPr>
            <p:cNvPr id="27" name="Picture 24" descr="卿大夫"/>
            <p:cNvPicPr preferRelativeResize="0"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57" y="295"/>
              <a:ext cx="195" cy="5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8" name="AutoShape 25"/>
            <p:cNvSpPr>
              <a:spLocks noChangeArrowheads="1"/>
            </p:cNvSpPr>
            <p:nvPr/>
          </p:nvSpPr>
          <p:spPr bwMode="auto">
            <a:xfrm rot="5400000">
              <a:off x="-60" y="60"/>
              <a:ext cx="538" cy="418"/>
            </a:xfrm>
            <a:custGeom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17694720 60000 65536"/>
                <a:gd name="T13" fmla="*/ 11796480 60000 65536"/>
                <a:gd name="T14" fmla="*/ 11796480 60000 65536"/>
                <a:gd name="T15" fmla="*/ 5898240 60000 65536"/>
                <a:gd name="T16" fmla="*/ 0 60000 65536"/>
                <a:gd name="T17" fmla="*/ 0 60000 65536"/>
                <a:gd name="T18" fmla="*/ 0 w 21600"/>
                <a:gd name="T19" fmla="*/ 18241 h 21600"/>
                <a:gd name="T20" fmla="*/ 19593 w 21600"/>
                <a:gd name="T21" fmla="*/ 21600 h 21600"/>
              </a:gdLst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8075" y="0"/>
                  </a:moveTo>
                  <a:lnTo>
                    <a:pt x="14549" y="4890"/>
                  </a:lnTo>
                  <a:lnTo>
                    <a:pt x="16550" y="4890"/>
                  </a:lnTo>
                  <a:lnTo>
                    <a:pt x="16550" y="18240"/>
                  </a:lnTo>
                  <a:lnTo>
                    <a:pt x="0" y="18240"/>
                  </a:lnTo>
                  <a:lnTo>
                    <a:pt x="0" y="21600"/>
                  </a:lnTo>
                  <a:lnTo>
                    <a:pt x="19599" y="21600"/>
                  </a:lnTo>
                  <a:lnTo>
                    <a:pt x="19599" y="4890"/>
                  </a:lnTo>
                  <a:lnTo>
                    <a:pt x="21600" y="4890"/>
                  </a:lnTo>
                  <a:close/>
                </a:path>
              </a:pathLst>
            </a:custGeom>
            <a:solidFill>
              <a:srgbClr val="00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zh-CN" altLang="en-US">
                <a:solidFill>
                  <a:srgbClr val="0033CC"/>
                </a:solidFill>
              </a:endParaRPr>
            </a:p>
          </p:txBody>
        </p:sp>
        <p:sp>
          <p:nvSpPr>
            <p:cNvPr id="29" name="Text Box 26"/>
            <p:cNvSpPr txBox="1">
              <a:spLocks noChangeArrowheads="1"/>
            </p:cNvSpPr>
            <p:nvPr/>
          </p:nvSpPr>
          <p:spPr bwMode="auto">
            <a:xfrm>
              <a:off x="303" y="917"/>
              <a:ext cx="322" cy="41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zh-CN" sz="2000" b="1">
                  <a:solidFill>
                    <a:srgbClr val="0033CC"/>
                  </a:solidFill>
                  <a:latin typeface="仿宋_GB2312" pitchFamily="1" charset="-122"/>
                  <a:ea typeface="仿宋_GB2312" pitchFamily="1" charset="-122"/>
                </a:rPr>
                <a:t>卿</a:t>
              </a:r>
              <a:endParaRPr lang="zh-CN" altLang="zh-CN" sz="2000" b="1">
                <a:solidFill>
                  <a:srgbClr val="0033CC"/>
                </a:solidFill>
                <a:latin typeface="仿宋_GB2312" pitchFamily="1" charset="-122"/>
                <a:ea typeface="仿宋_GB2312" pitchFamily="1" charset="-122"/>
              </a:endParaRPr>
            </a:p>
            <a:p>
              <a:pPr algn="ctr" eaLnBrk="1" hangingPunct="1"/>
              <a:r>
                <a:rPr lang="zh-CN" altLang="zh-CN" sz="2000" b="1">
                  <a:solidFill>
                    <a:srgbClr val="0033CC"/>
                  </a:solidFill>
                  <a:latin typeface="仿宋_GB2312" pitchFamily="1" charset="-122"/>
                  <a:ea typeface="仿宋_GB2312" pitchFamily="1" charset="-122"/>
                </a:rPr>
                <a:t>大夫</a:t>
              </a:r>
              <a:endParaRPr lang="zh-CN" altLang="zh-CN" sz="2000" b="1">
                <a:solidFill>
                  <a:srgbClr val="0033CC"/>
                </a:solidFill>
                <a:latin typeface="仿宋_GB2312" pitchFamily="1" charset="-122"/>
                <a:ea typeface="仿宋_GB2312" pitchFamily="1" charset="-122"/>
              </a:endParaRPr>
            </a:p>
          </p:txBody>
        </p:sp>
      </p:grpSp>
      <p:grpSp>
        <p:nvGrpSpPr>
          <p:cNvPr id="30" name="Group 32"/>
          <p:cNvGrpSpPr/>
          <p:nvPr/>
        </p:nvGrpSpPr>
        <p:grpSpPr>
          <a:xfrm>
            <a:off x="5269043" y="4730303"/>
            <a:ext cx="1447800" cy="1679575"/>
            <a:chExt cx="834" cy="1058"/>
          </a:xfrm>
        </p:grpSpPr>
        <p:pic>
          <p:nvPicPr>
            <p:cNvPr id="31" name="Picture 33" descr="士大夫"/>
            <p:cNvPicPr preferRelativeResize="0"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82" y="197"/>
              <a:ext cx="252" cy="5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AutoShape 34"/>
            <p:cNvSpPr>
              <a:spLocks noChangeArrowheads="1"/>
            </p:cNvSpPr>
            <p:nvPr/>
          </p:nvSpPr>
          <p:spPr bwMode="auto">
            <a:xfrm rot="5400000">
              <a:off x="-18" y="18"/>
              <a:ext cx="535" cy="499"/>
            </a:xfrm>
            <a:custGeom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17694720 60000 65536"/>
                <a:gd name="T13" fmla="*/ 11796480 60000 65536"/>
                <a:gd name="T14" fmla="*/ 11796480 60000 65536"/>
                <a:gd name="T15" fmla="*/ 5898240 60000 65536"/>
                <a:gd name="T16" fmla="*/ 0 60000 65536"/>
                <a:gd name="T17" fmla="*/ 0 60000 65536"/>
                <a:gd name="T18" fmla="*/ 0 w 21600"/>
                <a:gd name="T19" fmla="*/ 18224 h 21600"/>
                <a:gd name="T20" fmla="*/ 19581 w 21600"/>
                <a:gd name="T21" fmla="*/ 21600 h 21600"/>
              </a:gdLst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8075" y="0"/>
                  </a:moveTo>
                  <a:lnTo>
                    <a:pt x="14549" y="4890"/>
                  </a:lnTo>
                  <a:lnTo>
                    <a:pt x="16550" y="4890"/>
                  </a:lnTo>
                  <a:lnTo>
                    <a:pt x="16550" y="18240"/>
                  </a:lnTo>
                  <a:lnTo>
                    <a:pt x="0" y="18240"/>
                  </a:lnTo>
                  <a:lnTo>
                    <a:pt x="0" y="21600"/>
                  </a:lnTo>
                  <a:lnTo>
                    <a:pt x="19599" y="21600"/>
                  </a:lnTo>
                  <a:lnTo>
                    <a:pt x="19599" y="4890"/>
                  </a:lnTo>
                  <a:lnTo>
                    <a:pt x="21600" y="4890"/>
                  </a:lnTo>
                  <a:close/>
                </a:path>
              </a:pathLst>
            </a:custGeom>
            <a:solidFill>
              <a:srgbClr val="00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zh-CN" altLang="en-US">
                <a:solidFill>
                  <a:srgbClr val="0033CC"/>
                </a:solidFill>
              </a:endParaRPr>
            </a:p>
          </p:txBody>
        </p:sp>
        <p:sp>
          <p:nvSpPr>
            <p:cNvPr id="33" name="Text Box 35"/>
            <p:cNvSpPr txBox="1">
              <a:spLocks noChangeArrowheads="1"/>
            </p:cNvSpPr>
            <p:nvPr/>
          </p:nvSpPr>
          <p:spPr bwMode="auto">
            <a:xfrm>
              <a:off x="639" y="837"/>
              <a:ext cx="161" cy="22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TW" altLang="en-US" sz="2000" b="1">
                  <a:solidFill>
                    <a:srgbClr val="0033CC"/>
                  </a:solidFill>
                  <a:latin typeface="仿宋_GB2312" pitchFamily="1" charset="-122"/>
                  <a:ea typeface="仿宋_GB2312" pitchFamily="1" charset="-122"/>
                </a:rPr>
                <a:t>士</a:t>
              </a:r>
              <a:endParaRPr lang="zh-TW" altLang="en-US" sz="2000" b="1">
                <a:solidFill>
                  <a:srgbClr val="0033CC"/>
                </a:solidFill>
                <a:latin typeface="仿宋_GB2312" pitchFamily="1" charset="-122"/>
                <a:ea typeface="仿宋_GB2312" pitchFamily="1" charset="-122"/>
              </a:endParaRPr>
            </a:p>
          </p:txBody>
        </p:sp>
      </p:grpSp>
      <p:grpSp>
        <p:nvGrpSpPr>
          <p:cNvPr id="34" name="Group 42"/>
          <p:cNvGrpSpPr/>
          <p:nvPr/>
        </p:nvGrpSpPr>
        <p:grpSpPr>
          <a:xfrm>
            <a:off x="1230443" y="2063303"/>
            <a:ext cx="609600" cy="1363663"/>
            <a:chExt cx="336" cy="859"/>
          </a:xfrm>
        </p:grpSpPr>
        <p:sp>
          <p:nvSpPr>
            <p:cNvPr id="35" name="Text Box 43"/>
            <p:cNvSpPr txBox="1">
              <a:spLocks noChangeArrowheads="1"/>
            </p:cNvSpPr>
            <p:nvPr/>
          </p:nvSpPr>
          <p:spPr bwMode="auto">
            <a:xfrm>
              <a:off x="0" y="638"/>
              <a:ext cx="322" cy="22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TW" altLang="en-US" sz="2000" b="1">
                  <a:solidFill>
                    <a:srgbClr val="0033CC"/>
                  </a:solidFill>
                  <a:latin typeface="宋体" panose="02010600030101010101" pitchFamily="2" charset="-122"/>
                </a:rPr>
                <a:t>天子</a:t>
              </a:r>
              <a:endParaRPr lang="zh-TW" altLang="en-US" sz="2000" b="1">
                <a:solidFill>
                  <a:srgbClr val="0033CC"/>
                </a:solidFill>
                <a:latin typeface="宋体" pitchFamily="2" charset="-122"/>
              </a:endParaRPr>
            </a:p>
          </p:txBody>
        </p:sp>
        <p:pic>
          <p:nvPicPr>
            <p:cNvPr id="36" name="Picture 44" descr="天子"/>
            <p:cNvPicPr preferRelativeResize="0"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92" y="0"/>
              <a:ext cx="244" cy="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9" name="Group 59"/>
          <p:cNvGrpSpPr/>
          <p:nvPr/>
        </p:nvGrpSpPr>
        <p:grpSpPr>
          <a:xfrm>
            <a:off x="2221043" y="2704653"/>
            <a:ext cx="1295400" cy="1863725"/>
            <a:chExt cx="768" cy="1174"/>
          </a:xfrm>
        </p:grpSpPr>
        <p:sp>
          <p:nvSpPr>
            <p:cNvPr id="40" name="AutoShape 60"/>
            <p:cNvSpPr>
              <a:spLocks noChangeArrowheads="1"/>
            </p:cNvSpPr>
            <p:nvPr/>
          </p:nvSpPr>
          <p:spPr bwMode="auto">
            <a:xfrm rot="5400000">
              <a:off x="-50" y="48"/>
              <a:ext cx="566" cy="465"/>
            </a:xfrm>
            <a:custGeom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17694720 60000 65536"/>
                <a:gd name="T13" fmla="*/ 11796480 60000 65536"/>
                <a:gd name="T14" fmla="*/ 11796480 60000 65536"/>
                <a:gd name="T15" fmla="*/ 5898240 60000 65536"/>
                <a:gd name="T16" fmla="*/ 0 60000 65536"/>
                <a:gd name="T17" fmla="*/ 0 60000 65536"/>
                <a:gd name="T18" fmla="*/ 0 w 21600"/>
                <a:gd name="T19" fmla="*/ 18255 h 21600"/>
                <a:gd name="T20" fmla="*/ 19616 w 21600"/>
                <a:gd name="T21" fmla="*/ 21600 h 21600"/>
              </a:gdLst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8075" y="0"/>
                  </a:moveTo>
                  <a:lnTo>
                    <a:pt x="14549" y="4890"/>
                  </a:lnTo>
                  <a:lnTo>
                    <a:pt x="16550" y="4890"/>
                  </a:lnTo>
                  <a:lnTo>
                    <a:pt x="16550" y="18240"/>
                  </a:lnTo>
                  <a:lnTo>
                    <a:pt x="0" y="18240"/>
                  </a:lnTo>
                  <a:lnTo>
                    <a:pt x="0" y="21600"/>
                  </a:lnTo>
                  <a:lnTo>
                    <a:pt x="19599" y="21600"/>
                  </a:lnTo>
                  <a:lnTo>
                    <a:pt x="19599" y="4890"/>
                  </a:lnTo>
                  <a:lnTo>
                    <a:pt x="21600" y="4890"/>
                  </a:lnTo>
                  <a:close/>
                </a:path>
              </a:pathLst>
            </a:custGeom>
            <a:solidFill>
              <a:srgbClr val="00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zh-CN" altLang="en-US">
                <a:solidFill>
                  <a:srgbClr val="0033CC"/>
                </a:solidFill>
              </a:endParaRPr>
            </a:p>
          </p:txBody>
        </p:sp>
        <p:sp>
          <p:nvSpPr>
            <p:cNvPr id="41" name="Text Box 61"/>
            <p:cNvSpPr txBox="1">
              <a:spLocks noChangeArrowheads="1"/>
            </p:cNvSpPr>
            <p:nvPr/>
          </p:nvSpPr>
          <p:spPr bwMode="auto">
            <a:xfrm>
              <a:off x="432" y="953"/>
              <a:ext cx="322" cy="22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 b="1">
                  <a:solidFill>
                    <a:srgbClr val="0033CC"/>
                  </a:solidFill>
                  <a:latin typeface="仿宋_GB2312" pitchFamily="1" charset="-122"/>
                  <a:ea typeface="仿宋_GB2312" pitchFamily="1" charset="-122"/>
                </a:rPr>
                <a:t>诸</a:t>
              </a:r>
              <a:r>
                <a:rPr lang="zh-TW" altLang="en-US" sz="2000" b="1">
                  <a:solidFill>
                    <a:srgbClr val="0033CC"/>
                  </a:solidFill>
                  <a:latin typeface="仿宋_GB2312" pitchFamily="1" charset="-122"/>
                  <a:ea typeface="仿宋_GB2312" pitchFamily="1" charset="-122"/>
                </a:rPr>
                <a:t>侯</a:t>
              </a:r>
              <a:endParaRPr lang="zh-TW" altLang="en-US" sz="2000" b="1">
                <a:solidFill>
                  <a:srgbClr val="0033CC"/>
                </a:solidFill>
                <a:latin typeface="仿宋_GB2312" pitchFamily="1" charset="-122"/>
                <a:ea typeface="仿宋_GB2312" pitchFamily="1" charset="-122"/>
              </a:endParaRPr>
            </a:p>
          </p:txBody>
        </p:sp>
        <p:grpSp>
          <p:nvGrpSpPr>
            <p:cNvPr id="42" name="Group 62"/>
            <p:cNvGrpSpPr>
              <a:grpSpLocks noChangeAspect="1"/>
            </p:cNvGrpSpPr>
            <p:nvPr/>
          </p:nvGrpSpPr>
          <p:grpSpPr>
            <a:xfrm>
              <a:off x="480" y="268"/>
              <a:ext cx="288" cy="528"/>
              <a:chExt cx="960" cy="2178"/>
            </a:xfrm>
          </p:grpSpPr>
          <p:pic>
            <p:nvPicPr>
              <p:cNvPr id="43" name="Picture 63" descr="諸侯"/>
              <p:cNvPicPr preferRelativeResize="0"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33" y="0"/>
                <a:ext cx="894" cy="21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4" name="Picture 64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24" y="96"/>
                <a:ext cx="336" cy="1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45" name="Picture 65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0" y="96"/>
                <a:ext cx="336" cy="1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47" name="TextBox 79"/>
          <p:cNvSpPr txBox="1">
            <a:spLocks noChangeArrowheads="1"/>
          </p:cNvSpPr>
          <p:nvPr/>
        </p:nvSpPr>
        <p:spPr bwMode="auto">
          <a:xfrm>
            <a:off x="5269043" y="2214115"/>
            <a:ext cx="2895600" cy="175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>
                <a:solidFill>
                  <a:srgbClr val="0033CC"/>
                </a:solidFill>
              </a:rPr>
              <a:t>同姓贵族</a:t>
            </a:r>
            <a:endParaRPr lang="en-US" altLang="zh-CN" sz="3600">
              <a:solidFill>
                <a:srgbClr val="0033CC"/>
              </a:solidFill>
            </a:endParaRPr>
          </a:p>
          <a:p>
            <a:pPr eaLnBrk="1" hangingPunct="1"/>
            <a:r>
              <a:rPr lang="zh-CN" altLang="en-US" sz="3600">
                <a:solidFill>
                  <a:srgbClr val="0033CC"/>
                </a:solidFill>
              </a:rPr>
              <a:t>异姓功臣</a:t>
            </a:r>
            <a:endParaRPr lang="en-US" altLang="zh-CN" sz="3600">
              <a:solidFill>
                <a:srgbClr val="0033CC"/>
              </a:solidFill>
            </a:endParaRPr>
          </a:p>
          <a:p>
            <a:pPr eaLnBrk="1" hangingPunct="1"/>
            <a:r>
              <a:rPr lang="zh-CN" altLang="en-US" sz="3600">
                <a:solidFill>
                  <a:srgbClr val="0033CC"/>
                </a:solidFill>
              </a:rPr>
              <a:t>旧贵族</a:t>
            </a:r>
            <a:endParaRPr lang="zh-CN" altLang="en-US" sz="3600">
              <a:solidFill>
                <a:srgbClr val="0033CC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660991" y="2113110"/>
            <a:ext cx="3877985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smtClean="0"/>
              <a:t>《</a:t>
            </a:r>
            <a:r>
              <a:rPr lang="zh-CN" altLang="en-US" sz="3600" smtClean="0"/>
              <a:t>纲要</a:t>
            </a:r>
            <a:r>
              <a:rPr lang="en-US" altLang="zh-CN" sz="3600" smtClean="0"/>
              <a:t>》</a:t>
            </a:r>
            <a:r>
              <a:rPr lang="zh-CN" altLang="en-US" sz="3600" smtClean="0"/>
              <a:t>上回顾：</a:t>
            </a:r>
            <a:endParaRPr lang="en-US" altLang="zh-CN" sz="3600" smtClean="0"/>
          </a:p>
          <a:p>
            <a:r>
              <a:rPr lang="zh-CN" altLang="en-US" sz="3600" smtClean="0">
                <a:solidFill>
                  <a:srgbClr val="FF0000"/>
                </a:solidFill>
              </a:rPr>
              <a:t>（</a:t>
            </a:r>
            <a:r>
              <a:rPr lang="en-US" altLang="zh-CN" sz="3600" smtClean="0">
                <a:solidFill>
                  <a:srgbClr val="FF0000"/>
                </a:solidFill>
              </a:rPr>
              <a:t>1</a:t>
            </a:r>
            <a:r>
              <a:rPr lang="zh-CN" altLang="en-US" sz="3600" smtClean="0">
                <a:solidFill>
                  <a:srgbClr val="FF0000"/>
                </a:solidFill>
              </a:rPr>
              <a:t>）含义</a:t>
            </a:r>
            <a:endParaRPr lang="en-US" altLang="zh-CN" sz="3600" smtClean="0">
              <a:solidFill>
                <a:srgbClr val="FF0000"/>
              </a:solidFill>
            </a:endParaRPr>
          </a:p>
          <a:p>
            <a:r>
              <a:rPr lang="zh-CN" altLang="en-US" sz="3600" smtClean="0">
                <a:solidFill>
                  <a:srgbClr val="FF0000"/>
                </a:solidFill>
              </a:rPr>
              <a:t>（</a:t>
            </a:r>
            <a:r>
              <a:rPr lang="en-US" altLang="zh-CN" sz="3600" smtClean="0">
                <a:solidFill>
                  <a:srgbClr val="FF0000"/>
                </a:solidFill>
              </a:rPr>
              <a:t>2</a:t>
            </a:r>
            <a:r>
              <a:rPr lang="zh-CN" altLang="en-US" sz="3600" smtClean="0">
                <a:solidFill>
                  <a:srgbClr val="FF0000"/>
                </a:solidFill>
              </a:rPr>
              <a:t>）目的</a:t>
            </a:r>
            <a:endParaRPr lang="en-US" altLang="zh-CN" sz="3600" smtClean="0">
              <a:solidFill>
                <a:srgbClr val="FF0000"/>
              </a:solidFill>
            </a:endParaRPr>
          </a:p>
          <a:p>
            <a:r>
              <a:rPr lang="zh-CN" altLang="en-US" sz="3600" smtClean="0">
                <a:solidFill>
                  <a:srgbClr val="FF0000"/>
                </a:solidFill>
              </a:rPr>
              <a:t>（</a:t>
            </a:r>
            <a:r>
              <a:rPr lang="en-US" altLang="zh-CN" sz="3600" smtClean="0">
                <a:solidFill>
                  <a:srgbClr val="FF0000"/>
                </a:solidFill>
              </a:rPr>
              <a:t>3</a:t>
            </a:r>
            <a:r>
              <a:rPr lang="zh-CN" altLang="en-US" sz="3600" smtClean="0">
                <a:solidFill>
                  <a:srgbClr val="FF0000"/>
                </a:solidFill>
              </a:rPr>
              <a:t>）对象</a:t>
            </a:r>
            <a:endParaRPr lang="en-US" altLang="zh-CN" sz="3600" smtClean="0">
              <a:solidFill>
                <a:srgbClr val="FF0000"/>
              </a:solidFill>
            </a:endParaRPr>
          </a:p>
          <a:p>
            <a:r>
              <a:rPr lang="zh-CN" altLang="en-US" sz="3600" smtClean="0">
                <a:solidFill>
                  <a:srgbClr val="FF0000"/>
                </a:solidFill>
              </a:rPr>
              <a:t>（</a:t>
            </a:r>
            <a:r>
              <a:rPr lang="en-US" altLang="zh-CN" sz="3600" smtClean="0">
                <a:solidFill>
                  <a:srgbClr val="FF0000"/>
                </a:solidFill>
              </a:rPr>
              <a:t>4</a:t>
            </a:r>
            <a:r>
              <a:rPr lang="zh-CN" altLang="en-US" sz="3600" smtClean="0">
                <a:solidFill>
                  <a:srgbClr val="FF0000"/>
                </a:solidFill>
              </a:rPr>
              <a:t>）积极影响</a:t>
            </a:r>
            <a:endParaRPr lang="en-US" altLang="zh-CN" sz="3600" smtClean="0">
              <a:solidFill>
                <a:srgbClr val="FF0000"/>
              </a:solidFill>
            </a:endParaRPr>
          </a:p>
          <a:p>
            <a:r>
              <a:rPr lang="zh-CN" altLang="en-US" sz="3600" smtClean="0">
                <a:solidFill>
                  <a:srgbClr val="FF0000"/>
                </a:solidFill>
              </a:rPr>
              <a:t>（</a:t>
            </a:r>
            <a:r>
              <a:rPr lang="en-US" altLang="zh-CN" sz="3600" smtClean="0">
                <a:solidFill>
                  <a:srgbClr val="FF0000"/>
                </a:solidFill>
              </a:rPr>
              <a:t>5</a:t>
            </a:r>
            <a:r>
              <a:rPr lang="zh-CN" altLang="en-US" sz="3600" smtClean="0">
                <a:solidFill>
                  <a:srgbClr val="FF0000"/>
                </a:solidFill>
              </a:rPr>
              <a:t>）消极影响</a:t>
            </a:r>
            <a:endParaRPr lang="zh-CN" altLang="en-US" sz="360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AutoShape 6" descr="data:image/jpeg;base64,/9j/4AAQSkZJRgABAQAAAQABAAD/2wBDAAgGBgcGBQgHBwcJCQgKDBQNDAsLDBkSEw8UHRofHh0aHBwgJC4nICIsIxwcKDcpLDAxNDQ0Hyc5PTgyPC4zNDL/2wBDAQkJCQwLDBgNDRgyIRwhMjIyMjIyMjIyMjIyMjIyMjIyMjIyMjIyMjIyMjIyMjIyMjIyMjIyMjIyMjIyMjIyMjL/wAARCAFUAf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0yiiivWPmxDRQaKACiiigAooooAKKKKACiirFtay3TMEKjHXNJtJXZUIuTsivRWl/Y1x/fT8zS/2Ncf30/M1Htodzf6rMzKK0/wCxLj++n5mj+xLj++n5mj20O4fVKhm4p2Kv/wBj3H96L8z/AIUv9jXH9+P8z/hS9vDuWsLMz8U+pJYTDIUbqPSsbX9eg8P2VvczweYLi5FuMyrEFJVjlmYgAfLTUk1dEqm72NTFLiuB/wCFq2n2fzzoV+Fz/q/Nj34xncVznbj+LpUjfFC0jklT+xbt2Q4TbcRN5/OP3WD+85P8OarU1+rzO9pQK4NfinZEqP7IugDF5pkNxCEXgnaWzgSYH3TznjFX4fHrT28U8XhbXWilQOjCDIYEZyD/AIVnOoobmlPB1KjskddijFcr/wAJvP8A9Clr/wD4D03/AITef/oUtf8A/AesnXgdH9mVTrMUYrO0TWH1uGZ20q/sDGwQLeJtL5B5H5frV+4lW2tJrmTJSGJpCB1IAzx/n9KrnVrnNLDTU+RrUdin5rhf+Fq6N/0DtT/75i/+Ko/4Wxo3/QN1P/vmP/4qsXi6fc9JZJimvhO7zRmuHl+KelQPsl0vVI3wDtdIgfy3U3/hamk/9A7Uvyj/APiqn65T7jWQ4t7RO4zRmuG/4WppH/QO1H8o/wD4qj/hamkf9A3Ufyj/APiqf1yl3K/sDGfync5oNc34f8baf4i1E2Nta3kMghM26YLtwCBjgn1FdMF3HBrenUU1dHmYnB1cPPkqKzI8UYrhLr4r6NZ3U1u+nakXhlaNiFjwSCQcZf2qEfGDRT/zDdV/74h/+OVsqc97GKoTex6DikIql4Y1iDxVpDajZxzQRCVo9twAGyMehIxz61uf2XOf4o/zNZOok7MPYT7GdijFUPE+t2/hK0gub2Ga4WeXylW3AJBwTzkj0rmB8T9G76fqX/kP/wCKrOWLpxdmzvw+S4rEQ54RujtGFNxXMaZ4/wBL1XU7axisr9JbhhGjv5e0E+uGrqcc1pTrwmrxZzYzL62Gko1FZsbikrldT+IOlaZqdzYyWWoNLbStExjEeCRxkZaqv/Cz9Gx/yD9Tz/1zj/8Ai6h4yknZs6oZHi5xUow0Z2VFcX/ws3RP+fDU/wDv3H/8VS/8LN0T/nw1M/8AAI//AIqj67S7jfDmNf2Ds6K4z/hZmjf9A7Uv+/cX/wAVR/ws3RP+fHUf++Iv/iqf16l3F/q3jv5Ds6K4xfibox62epf8BSP/AOLrrra4W7s7e5QMI5ollQOMEAjIzWlPEQqO0WcOMyvEYRXqxsS0UUVseeFFFFABRRRQAUUUUAFFFFABRRRQAmaKKKACiiigAooooAKKKKACiiigArS0q4hgkl86WNMgY3MBWbXn3xXUNZ6VkD/Wy9R/srUThz+6dGFf7xM9p+32f/PzD/38FH2+z/5+Yf8AvsV8jmCIdET/AL5FJ5Sf3F/75FH9nPuevzPsfXP9oWn/AD8w/wDfwUf2haf8/MP/AH8FfI/kxf8APJPyFHlJ/wA81/75FH9m+Y+Z9j64+32n/PzD/wB/BR9vtP8An5h/7+Cvkfyou6L+Qo8pP+ea/wDfIo/s7zC77H1BdMkty7owZSeCDkdK4D4pFY9D0t3a0VBqK5N5GXhH7qX7ygEkfQVq/DsAeBNOGOMzf+jWqPx7p19qWn6YlhFM8kOoRytJDAJmhUI43bDw3JHB9azS5NDjgr1jx8LKLPZ5d6Zvsvm7d+bry/I+8Wxj7N/0zznFT+Y7yWhQnE85FubVGVX/AH6n/iX5X903qWxz71f/AOEP1/8As/yB4Xvtg6WpXpJ5WPP83Oc7v+WfSpZfCuvGe6LaBe3G5wZ2+ziP+0R5gOCAf9HwAfu9ea2U49z0eUwtuLNnLW/lgCNw6H7MreVINso283PIwwGAe9d/pFxdpoenInxDsbZRaxAW7QwloRsHyHnqOn4Vzn/CJ+Ijs26NfJILbYLg2qnyV2MPI8vOJM5A80/NzntXR2Npd22nWlvN8NIZ5IYI0eV5YwzsFGWI29Sea5cU1LY6sNo2XftN/wD9FN07/vxB/jR9ov8A/opunf8AfiD/ABqv5cv/AESy3/7/AEf/AMTRsm/6JZb/APf6P/4mvPPQ/rodf4WluZrO5M3iW31siRcSQxqvkcdCF9ev4VpasM6HqX/XtJ/6CazfCCv9kug/hpNCJcfIjhvP468AYx/WtPWB/wASLUP+vaX/ANBNdX/Lo8d/70vVHhXh2zs7/UobW8aVdwLb1xtwBk7s9Bx2q54osdPs9Tf7G8sonHmFiQYwCTwCOvf6VgIcJ9Rg0pZioUyMQOgJ6Z6185OXvH6bRwk3KNS+ltiyJDcRyyTrLO+1VWQsTsx6+tVasySpGZUtQ8UMoXKsQSSPX8c1W7VDkehQgrPSwUlLiijmN+RHY/DD/kb3/wCvOT/0JK9iUYdfqP514/8AC7/kbz/15yf+hJXsYGXX617+Af7s/LuKP98+R8xax/yHtR/6/Jv/AENqp1d1cY17U/8Ar9m/9DNVK+sp/AeND4T3z4KD/ihX/wCv6b+Yr0gV5x8FP+RFf/r+m/mK9HFfNVv4jKPLPjJ/yD9P/wCvkf8AoLV5FXrvxk/5B2n/APXyf/Rb15CK8LHfxD9K4XSeERt+Ef8AkbtK/wCvgfyNe3gZl/GvEPCP/I3aV/18D+Rr3H+NfrXpZd/DZ8xxYl9bgeD+JefE+rH1vJP51TtrOe9ultrSB5p26RoOnv7D61c8SHHinVv+vyT+ddv4LgTSfAesa1EokvQkpRnHQKPlH07/AI1wyp89Zn0bxbw2AhKK1dkjj77wrqWnRK97JYwuwyInuAHPtzx+tY8kTQytFKpV16j/AD/OkknkuJpJ53aSaQ7nlY5LH3q/o9nFqGq2trNPGkbSBdsjMM56gEDqfqOaxkoyfLE7aVWtSo+1rNMzM0orX13Sk0bURZrK1wm3InwAp5xgYz0789e3rlYrGacHZnoYerCvBTitGNr3TRf+Rf0v/r0h/wDQBXhZFe6aL/yL+mf9ecP/AKAK9bKfiZ8TxsrU4l6iiivoD8vCiiigAooooAKKKKACiiigAooooASiiigAooooAKKKKACiiigAoooFAC1wvxQQNZaWT1E0v/oK13Vc54z8O33iK1so7FoFa3dmfzn28EADsfSsMS5KF47ntZG6UcSnW+E8eMC/5ApPIT/IFdp/wrTxD/e0/wD8CD/8TR/wrbxB/e0//wACD/8AE143t8Z3Z+lqpk/kcX5Cf5Ao8hP8gV2n/CtfEH9+w/8AAg//ABNH/CtfEH9+w/8AAg//ABNT7fGd2V7XJ/I4n7Mv+QKd5Cf5ArtP+Fa+IP79h/4EH/4ml/4Vp4h/vaf/AOBB/wDiaFXxndilVyi2ljuPh8APA+ngDo83/o1qteKWt49Lje51u40dPPAE8AYmQ4b5Tjtxn8BUvhbS7jRPDlrp92UM0Zk3FDleXJGD9CKd4iF4dOT7DpFpqk3mjMNyVCquDlhuPXoPxr01zOneW5+fTdP63Lk2ucN9o0j/AKKVqX5yUv2nSP8AopGpfnJV/wCz+J/+hE0j/v7F/jR9n8T/APQiaR/39i/xrCzPUvDv+Rn+fpP/AEUvVPzkpPP0n/opOpf+PVo/Z/E3/QiaR/3+h/xo+z+J/wDoQ9H/AO/sP+NLXog54Lr+Rm+fpH/RSNR/8eo8/SP+ikaj/wCPVp+R4l/6EXR/+/sP+NH2bxP/ANCLpP8A39i/xos+w+dd/wAje8FzWjWt39l8RXWsoJF3NOG/c8HAGex/pWxrIxoWof8AXtL/AOgmqfhePUUt7pdR0Oy0pi4KC0KnzOOScen9a0tSt3udLu7eIZllhZFHAySCB+uK2XwNHl86WKTZ82oeF+lOrqf+Fc+JgB/oUfTtcJ/jR/wrrxN/z5R/9/0/xrwp4ao3sfplDOMHGmk5o5ajNdP/AMK68Tf8+Uf/AIEJ/jR/wrvxN/z5R/8AgQn+NR9Wq9jb+2cH/OjmKK6n/hXXiT/nyi/8CE/xo/4V14k/584//AhP8aPqtTsL+2sH/Oi18MB/xV7H/pzk/wDQlr2UD51+o/nXm/gPwdrWja+19f26RQtbMmRKrckqegPoDXpijBB969rBwcKdmfnnEOIp18Tz03dHy9rXOvan/wBfs/8A6Gap10+q+D/EsusX80WhXrxyXMsiMEGCC5IPX0qr/wAIV4q/6F6+/wC+B/jX0scRTUErnmRa5dz2D4Kf8iK//X7N/MV6OK8++FVjdaN4Oe11O3ktLg3kriObg4OMGu6F1B/z1X86+frXdRtD50eY/GTd/Z2n5+79oP8A6LevIxXtPxS0y+1jTrJdNtpLpo7gsyxDO0bWGT+deZDwj4j76LeD/gI/xryMZRnKd0j7/h7HYejhlGpJJjfCf/I36SP+ngfyNe64rx/wz4W1y38U6ZcXGl3ccEc4LuyjCj1PNex134CEowd0fPcS4mlWxUJQdzwHxKP+Ko1bP/P4/wDOr/hXxQ/hxpopYftFhcZMsYxuBxjIB4ORwR7D8bOv+F9dm8RalNDpd08UlzI0cirwwJ4I9qzf+ES8Rf8AQGu/++R/jXBONSNVtI+mo1sHXwkadWS2HX9l4bE7Sabrbxwscrby2rsUPoDx+vp1rIMgjk3wPIpXox4bPr7fTJrT/wCER8QZ/wCQRd/98j/Gnjwf4ixxo15/3yP8aynGo3dRsdGHxGFprllVuvMwgoHCjC1JWv8A8Il4i/6A15/3xS/8In4g/wCgNef98Vm6FWW6PQhmWCgrKaMQmvdNF/5F/S/+vSH/ANAFeSnwn4i6DSLv/vivXtLgkttG0+GZCkqWsSuh7EKARXq5bTnCWqPiOMMXRrU4qnK5Zooor3T84FooooAKKKKACiiigAooooAKKKKAEooooAKKKKACiiigAooqG5vbOxjD3l1BbIx2hp5VQE+mSaL2GtdialFZ/wDb+jf9BnS//A2L/GlGu6Mf+Yzpf/gbF/jU88S1SkaQFLiqA1zRv+gzpf8A4Gxf40v9u6N/0GdM/wDA2L/GpdSJpGnNGiKcKzRrujf9BnS//A2L/GnjXtG/6DOl/wDgbF/jUuUDZKoX6cBWf/b+jf8AQZ0v/wADYv8AGrtndWt9CZrO6guYgdvmQSiQZ+o+tTzRK95bk2KXFGKdiqsgUmAFLigCnAUmyk9biU+ilqHYvmkFGaWikPmkFLRRQPnYlFPxRgUC5htFOoosHtLdQoppZR1YD60nmp/eX8xRyh7Zdxadim5HYg0uaOUPaIbilp1FAXuNP4UhFOIpCKYDSKKdijFSIZTakpuKLIOaS2GGkqTFNIq0Q5N7jKZUlJinyxD2s11IzRTqglu7aFgstxCj4zsdwDRaCJlXmt2SYqNhUf2+y/5/LX/v8tNN9Zn/AJfLX/v8tHNAy+tS/mHkU0ioze2v/P1bH6TLSG9s+93aj/tstUpwRnUr83xMkpuaZ9ttf+fq3/7/AC/40z7ba/8AP1bf9/l/xqvaIwckWKKgW7t3YIlxAznoBKpJqXNWmmJNMKKKKYwooooAKKKKACiiigBKKKKACiiigAooooAK81+NzFfCGn/9f3/sjV6VXA/FuwF94a09C5TF9nIGf4GrCvNQg2zvy2g69ZQitT573H1NJuPqa6X/AIRyH/nsf++P/r0f8I5D/wA9j/3x/wDXryfrUO59f/q/if5Tm8/5wKM+/wCgrpP+Eeh/56/+O0f8I9D/AM9D/wB80vrUB/6vYrsc1n3/AEFLn/OBXSf8I9D/AM9D/wB80f8ACPQ/89f/AB2j61AP9XsV2Oaznv8AoK+hvgUP+KEu/wDsJS/+ioq8ePh2Ej/Wn/vj/wCvXt3wcsxY+DbyEPv/AOJhI+cY/gT/AArehXjKVkcGPyqvhqXPNaHoYFLikAqQCu+588gAoFKBSgUmaJBS0U6kWNop1Q3FzDaxb55VRPUml5CcktySkkkSJdzsFUdSSBisF9cnvHeLS7ZpMf8ALVh09+eAPqfwqC9tksrZ73XL4uB/ChJyfQf4AChRbZjOsoq/Q1LjXbSAkKTIfVen5msW58ZQo5VZoo2+u8/pWJc+I47mNo7G2FnZoP3rsoaVvQd8E/ie/auVJ7fwjoPSvRw2EUtZI8vF49x+A7SfxiDj/Sbpx38pQB+pFZc3iiZz+6gJH9+aXcf5Vz+amnCxRQJjLld7H69B+QH513LC04y0R5ksXWlrc0f7fu/+eVv+Tf40g166H/LK3/I/41kh6mY406Nj1Mzf+gitHRproZ+3qvqbMPiN1XEtrGx9Y2I/x/ya0IfFUJTk3sQHXBDj+Y/lXLW0oE4V/uSAxn6Hv+eDUTIYpGRhh0JBH0rGWHhLSxqsXVirXPRbHX5Lx2js9QguJO0cnyufwIGfzrU/tmeA7b20kQ/30+7+vFeS9Tn05z6e/wD+qu+tfGMdqsEU3kz2hPltcRggp/vKQPrxXn4nCum7xVz08JjXLSTOqt9StLniKdd/ZTwTVusttM03UofPtggDjIlhIwff0JqqbfV9Mz9nkF3COiEc/kfx6H8K4j1OeW9tDeorJs9ftrlvLlVreYcFX459M/44rWpNMqM1JaBTKfTTQWNNIRTiKTFUiRhFIaeaaaoloYRXkPxCUHxfJkA/6PF1A9K9gIryH4h/8jfJ/wBe8X8jWGIdonHivgOVCK38K/kKlEK46J+VWLCwudQn8m1geR++BwPqeg/Gu70rwfb2SGfUB9tljQsYYlyoABPAz8xPvgV4VbHwg1BPVmGHwNas7xWhyml+HbzWDvt4VWAH5rhhtUeuOOT7AVNq/hO80kl9iXFsP+WsY6fUdvr0qLXbr4h6tM621he6dap/qraynjBCjA+ZlO4nke3oKwrbxd4t8N3qC5udQdM4NpqIkYPgdBu5H/AT6de/QsNipL2ienY9L+zIclm9SV4QP4V/KoSij+Ffyr0KPSdK8U6Pb6xpgFnJOCWReQJAcMrAdwQeR1645rkNV0i90qbyrqHb/dcHKt9DXLTx6c3Sk7NHnV8BWo62uh/hQD/hLNMwAP3vb6GvX68h8KH/AIqzTP8Arqf/AEE169mvosG+aJlR2Ciiiuw2CiiigAooooAKKKKAEooooAKKKKACiiigArjPib/yL9h/1+/+yNXZilYAx4IyMjivNzWqqWHlJnr5JW9liYztsfPe1vSja392vevs0R/gH5UfZYP+eY/KvgnnNP8AlP02Oeyt8J4Nhv7tGG/u1719lg/55j8qPssP/PIVP9s0/wCUf9uy/lPBNrf3aNrf3a98+zW39xaT7Nb/APPNaf8AbNP+UP7dl/KeD7W/u1618Kh/xS90f+n5v/QVre8iHOfLT8q1LEAWuAAPnP8ASvWyjMo163KkeJneZvE0ORqxZApwFApcV9gfEWAClApQKUCgoTFOpruI03MQB3JNcN4i8XhvMttPlwq8NKM5f2X29+/aqhFzdkYVsRGkrm9q3iS2sGaKLEsw4bnCp9TXNWSX/iS780ki0B5un7juIh0J7Z6D3pND8LXWoXiXOqw+TbJ8yWzHJY9iw9Pb8/fugURQsWMAY4HQVpLliuWO/c5ouda0p6FffZaJpjO2y3to13M5P8z1J/M15nqlrrt4EvtUUq07BIYyeRnJAVVzgYGefTua9E1TT49VthazvItuWBZV4MmOQM9hn054rnNZntrZZbnTbdZksYDCGMp8qLJ54BGcYAJBJzgdjU0pcjuTiY8yt2OP1HZaNHYmZHEY3SmM5zKeufpjGP65qCNJbg4gikkPpGpY/pWvd39xZN59rb2H2W5JS3uUtQmSDhmAOT16ZPb0roH8OXd5bP5XiC+ebbkOVaOJuOgwen0zXoLFcqR5jwznscra6Nqd5cJF9iuIkYjc8sZUAd+vtUt1pGpTXcszQIiuxP7y5iBA7fxVJfaLqGjLd3N4EkxDtimD7gdxAPUZGAep9RXO45raE51FzJmc6cYJJo1Bptx3nsV+t7H/APFVal02ddPhUXFizGV24u4+eB0JNYdW5j/xJrH/AH5v/ZaqTq6a/gTHk10LMejajOMxxQyemy6ibP5NVjUNL1Lzo5jY3Bd0DTCOMvhuh6euM1gk57D8avwSv/ZlykTsskDCZNpIOD8rdO3IptVFq2hJQatYilR4G2zxPGfR0Kn9afaTosjxTf6mYbX9v9r8DSRazqkBBTULnA7NIWH5HipDrVxIzG4t7K5yMfvbZc/muDTcqjWwKEVsWrDUNQ8P30ht3bYj7ZYnGY2+v16g16V4f8QJrViJHiMFxkhoC+4gevqR74rgLPULS4sZkurcpC22GcxSk+WvRZAGySQff8xxV1Hn8Ot5tjrZFlKcx/aLffBJ7blJ2nPXha83ERUntZnqYao4WTd0d7faZa34/fp8/aROGH+fesdpdR8PDMubnTwQN4/gH4/d/l9O+9FI3ljcQT/sninYyM5+tcnKejp9kSzvre/i823fcB1BGCD6EVZrjtR0m6sJm1HSCQwHz26DOR7DuP8AZ79sdK19D1231eLAIW4QAvFu7eo9R/L61Di7XFGt73LLc2SM0mKdQaZ0kZFIRT6aRTRDGV5B8RP+Ruk/694v5GvYa8e+In/I3Sf9e8X8jWOI1icWM0iafh3xRp3kx2c0EWnuOBs4Rvf1B+v51seMrK4v/BmpwWYLz+UsqBf4trK3GPZTXlsZxW9oviO+0lx5L74e8UhJH4eh+lfK1svarqrF7O50YPN1Tj7Oa0PPIVhXEyYKlgfNA6fUD15PrgVuW/iTU4Qti8o1O0LDNpfJ9oiPbIPJGDn5lI6fhXXzeF/C/im7e4sLiXSdRbJeBEUox6kqpx7/AHSPp6qvgvw54bm36vqE+pSkZSzVRGj9PvLknqB1IHXr0r6H+16fJyNa9j0XWpcvPzaHTeCra1g8KxTWdtPawXczTrbzPv2ZwPlbqYztyCecH8ai8QeJdMtomtRGl85+9EOUB/2jz+n6Vzeq+KL++TykItbYDAih4yPQn09hge1c27ZPNfORy6VXEPES0u72PPxebKUOSCNbwoB/wlumkKqgzE7F6Dg9K9cNeR+Ev+Rs0z/rqf8A0E164a+vwOkLHl0feTYlApaK7TUKKKKACiiigAooooASiiigAooooAMUUtFA+VjloIyMU0VIBXPiqEa8HCezOijOcHeI37P/ALf6Uv2f/a/SpRS4rwXw7hOx6SzCt3Ifs/8AtfpS/ZCf4v0qapBS/wBXcJ2LWY1u5W+xn+/+lO+xH+/+lWKfR/q7hOxX9o1e5V+wn+/+lWbeIwxlSc85p4pwrowuT0MLPnprUzq4qpVVpMUU6kApa9UwAU+mCuL8W69IzHSrJXaRhtnMYyef4B7+v/16cYuTsjGtWVOJR8U+KRdF7W1kP2UHBkTrIfQeo/nj062/DHhbyMajqSD7V1jj7QA/X+L37U7w/wCFfs0qXl9se4CjbH1WH6erds/lXTzTknYhwB2rolJRjyQ+ZwUqbnPnqDnKE8AkdsnvSZqPOawtW8WabpExt3aSe5GMxQjJXPTJPAqFBvRHTKahqybW9Mmv43ktbqa1m2FXMRA84dgckdOeeoB/PC0ywu7wy6dbXywWdgogmLRhy8h5YqDwPQEjjHHer/8Awk8N94du9RS3lVIQf3crj5iPp2yRz9a5iXxxKbqOa0sorPc6m48oBnuOemSPr789aqMJWasYSqRk7nS6vdXnhrR4CkaXPkOIbeYKDsj44kxjBOMZX/8AXmaJ4k1XWtb8i41EWyujFUijTBYDoNwPue/StPxx++8LSSebtVZI32leW5wAfTrn8K8xJzwPvdhW+HoqcHfc5qk3Goktj1i58Opqa+Rfaje3EaODksq7uOV4UYH05pkngjQ3ziCZM/3Zm4+mc1paZF9m06CAsWkSNQzE5yQAOffir26sLyWiZ2OlGW6Ofn8D6JKoEcU0JBzlJjk/nmsjVPB223SK1vEjgtvMlLXLdA2DyQOgx1rtwa5Hx06robKSCzzxhVLEZ4J/H8a0hOfMlcyq0YKLdjgJSFkKqwcA4DDofp7f41b0dlOpx27nal0jQOcZ+8MD9cVmbqcJWjZJUOGQgg+hHNevJXhY8pbnT3snh+30GeOxkaS7kkUMLmIeYmOu04GOnqRXObqsa0qprFw8QxFMROn0YA/1NV7aL7Ve21tuCedKse4/w5IGf1rKivZwcmVNczSLNhcpBdgSn9xMDDN/utxn8Ov4Ux7OdL5rPYWmVzHsHc+3rmvRrfwbosPlbrd5Sg581yQ/+8Oh+nApniXTHl0m5trLSre5mkwFOFDRgDAIz1x06jFcU8Qm7pHXDDyUTqI/ljCjoBgfSnBsMD19qrWkYhtIYgGAVFGGPIwAOalrltc9GD0JT8px19657VtGdZjqelgx3yncQv8Ay0/pu/Q963gd647r/LP/ANem5qUrsU0pK5X8P68mq22xxsvIuJoicfiB6fyPFbW2uH1yzn0+6j12x+WSE5nQdGHqfb19ue1dVpeqQ6rYx3UPQ8MpPKMOo/CsqkOXWJdCs37kty/TSKM0ZoOoaRXnni/wdq2t+IZLyz+z+R5SIDJJg5Gc8Yr0U0wiplFSVmY1aSqKzPIf+Fc+IP8Apz/7/wD/ANalHw+8QDjFn/4Ef/Wr1vFMIrL6vA5Hg4HlP/Cv9f4yLQEHIxP/APWpzeBfEDFmb7KztyXM+SfrxXqmKYaX1Ole9g+q6HlbeAdex0tP+/3/ANaoT4A170tP+/3/ANavWKa1aLDQM/qkUec6F4M1fTdds764+y+TC+X2TZOMEdMe9d+RTqRq6KUFDRFxpqC0G02nU2tiQooopgFFFFAgooooASiiikAVn65fHTNFur5ZooGiCkSzRNKi5ZRyq8nOcccjOe1aFY/iuCzuPCmoJqE00NmVXzZIVDMPnXGAevOPzNRO1tTfCputFJXKdv4ysrmyI1JJdMEjbU1SxcXVsW/3iDtP+ywyKztXt/HtnarfaVqVlrensm5Z7O2j3keuznI/3SfpXJ2KeGtMumnsfEetW8x4cx2yjePQjoR7HIrVtNW8O6cFm0/VdSsLvPzy2lqIkk/3ov8AV5/3QPpXI60YPSVz6h5XKavyNGInxB8TGdUe8hysoRozaxgg56Hjg+1dJ4v8Za7o/irULCwuYUtrZlREa3ViAUU9evUmreo+LfBmuW6rrNpLcXS9LqO2MMnXjkHP4dK4fxPqEWr+JL7Urfd5M7Ky7hg8Io6fUVlXxcZJculjvy3KXzy9pDS3Y6jxr4213Q/FV/ZWN7FDaRGMopt1YjKKx5I9SaqW3i3xm0Udxeara6dayDcst5bqpkH/AEzjCmSTr2GPeruo674YvdUbU4prm1vZNu+4Fp5ki4AX5C2RHwOoGferml+J/BmkM89pFdPqDDm+uommkJ9SSf5YrX61DlslqcksqknflZqaZdeL760MgdbS2BDS6lq1ukJxzzHAvT6u35VvaHq+n6kLiC01d9UktSouLkQrGhJzgLgAEcH1+teZa1e6L4huVl1XxTrNwBysZtVEaH1EYGB9cZ9TXW/De00u3tdTXSr67ulaaPzvtMQiKnBxtxwe57UoyUle5yYvCVKcLyhZHdCnimCnitjyLDhSigUopF2Fp1Np1BWxk+ItXTRtKkn3DzpP3cI9WP8AQcmuR8H2ctzdT6lNlvnMSl+rNnLn+n1zVHxPqc2ta81ra8lW+zwDtuz8zfh1+i12un2cenWUdtCMRQqEQf1+prpUfZw82eZUaq1L9EWmPlR7B1bk+9RZoJJOSeTSUki2x26vGNZt57LWruC5cSTByzSD+Ldzn8c17NlemST2wK4240az8VarNfLFMLZD5Hn+eFExXglRsORnjORnHsa0pVFB3ZjUg5qxm6f4bvdT0uzt1lMELj7XPMRnLHhFA7kKAfbdXXaDa3NpC9ndGOaa2wIpkUKWiP3cjHByGH4VqLsiVEiiARQFAJJwB09q4zxNb6z9ovtTkTSRaxR4QvbCWR4+y8qeck+g5/KHJzdhqmoxDxH4s00xalpUkSzsBthdHDKSQPmz2IYnjnpXIaDa/wBqa5aWyDcPNDOPRRyT+QP50R+IdThTZb3McKf9MLeOLj0+UCuh8E6vqV14i23OoXEkKwMxWWU4JyoHHTOSK6nCdKDsZLllO7PQreCWOIKykv8AxEJjJ7mpvLkHRGP4Gqlxe/ZrSW4nlcRQqZGOTwAM+tebXvj3VrpXSBYbUN0aMEyAem4k/nj8q5IUpzeh0SqRirnqYjl/55n+VcT470zULybTXtLOecKsm8wru29P8K86kYzuXmJlc9Xbkn866eysNFvNC0SPVbw2mFnMWAArfvTnkjjt1rf2M6TTuZ+1VRNGS+jarFjzNLvVz628nH6VSkJhOJQUPo/BrZ1k6VplxHFol3dPL1eeOf5B7DAGTj0IAz37Z6a3q0bfJql6B6faXI/ImuuMqslc5HTSZPqEi3Gm6VdI4bELWz49Yzn+TL+lXPCMSS+JrQs23y9zjjqQDxU0esXt/wCGpXmaK4mt7mPm4t45BtZSOhX+8o56+9dB4FktL2O5ujZ2aXkb+XmGHZ+7IB6A9+fyrGVSSi4tFqmrpnR63evpmh3l7GA0kMRZFboW6DP4mrcQZkjdgAxAJAbPUDIz/Wor+2ttRsprS4V/KmQq+G5HuCR1GK5DTYX0XxPBo0etTsowPs08J8toyM/KQSARjjpzXGlc7b2O3zj/AD3pc5pME9ME4yeaTBHUEUx3Ho22QUrDaSPeoc1R13UZtPs7S5UJ5P2iOK5d/wDlnETgt/L86lhfQvkhuCAQeoPeuYsnPhPxF5TFl0y5xgk529P1U8f7pz2rpQQQCCCCMgiqer2A1TTpLfgS9YmP8Ldv8D7E0JXTXQzbs7nUU2ue8H6sb/SvIlz51thDnqVxwT78EfhXR5rnacXZnfTmpK4w0hpxpDTNCM001IaYaaIaGdME9M4Jz0rjP+Ei1m7a5sfsGpWM8csix3H9nlgQDgHDDbIpHOd0Z9Aa7XkMCDjFeRXGg6f/AGhf3Gq6U2nxCWSQ51ENI6liQ2wLiMHsXZRz3rOo5fZO7A06c7qbNZtT8a6dHfXl9dWVzYLZyywTrbiL94MbQyMAwPXjBB9aY+reM9SGmSaY9usNxZxNNKbcP+9Jbdjt029SB71yZh8NXrX8Wmx3DSW1tJdLKZdygLjg8DPXtkehNSrB4VsksotX+1Jc3dlHdpOW/dDcW4bAJHTrgj1rFTq82x7f1PCxoXb1v2Owv9c1zRbZlnivtSvFXJFppx2A46yS7doHchQx/wBrFcD/AMLM8Vk/8flr/wCAa1p6loFrbWH2y00T7XDs4ni1XKH3DBcHnsSGOPu1x2jaPda3qkWnWJi890OPOfauB159fau/D6puSPMxOHpRa5dTrdH8Y+ONd1AWWnzWktxtMm1rdVGB15JrPPxI8VKxV7q13qcEGzXiuXbNvOVD/OjFSY2444OCO3WrelWmk3FtqBvtQe0mihBtESHInk/un0GAB+Ptz02Su2jj9hDsdx4S8da9q3ivTtPvbiBraZmDhIAp4RmHI9xXqeK8H+Hw/wCK90j/AK6Sf+iXr3ipkknoedi4KMlYKKKKk5AooooASiiikAVj+K5LGPwrqB1Nbo2ZRfN+ybfNxvXGN3HXHXtmtiquqadZ6rp01jfJI9vMAJFhOHYAhsA9skD/AOt1qJ2a1N8NNwqqSPJLeLwjd3At7S28XXEzfdihS3dm/AHNdbN8PvD1jp327V9Q1HTU/uXc0G7/AMhggn2BJrUWPWbO1e18O6Db6Baj/lrmOe6nPsN23Pu8n48VyN5pPix70XFnoUxuOf8ATr66guLgjtjLeXGP90ZH96uNUIzei+8+rjmVSMbyqDI9D8J7w09xrVraOcQ3NwI0E/p5aEeaw56hfrisPxFpqaL4gvdNjkd0gZQrOQW5UHn86snwT4uuLwXNxpVxJKzh3mmuoWY4Pcl8n+db/jHwhr+p+LtSvLHTjNazOpjlE8S7sIoPDMD1B/zissVhYxS5dfQ78uzh80ueeli7F8P/AAxNqsuknXrlNRjxm2d41ZsqGG3KfNwR06Vn33hTQdHuzb6qNesUJwlxN5LQyHsAy5A/HHvTvHXg/wAQav4xvr7T9MNxbOIvLk8yIAkRKOjMD1B7VY0dviVpAFtcaXJqdky4NtfXML5HfEm/P55HtWv1WPImnr2PPeb1OezkYN5a+GNMCfa7bxSiyf6qRfsxST/dcNtb8Ca7v4bvobWWpjRV1IBZYjMb8RZJwcY8vtjPWlj8KQajaSyWdneeGZ5h++tWMNxaz/WIFlI/Ba0PB3h6XQTqST2drbNM6t5lpMzRzYBHCtzHjI4zj04ojCMVsZYrGTq09ZXXY6gU8UwUorVni9R4pRQKWg0CsvxHqf8AZWiXNwrYkYbIvXcf8OTWpXn/AMRb7/SLWzB4iRpnHbP8P8m/Orpw55pHPiZ8kGyh4Ntt11PdyRttRfKhL++d2PyA/Ou2eQp+6B6daw/DiLDo9qg6qmWz3kPLf+PE1oebySeprslG7POpysibzD3NYWuRQaxOmlRajcW2oKhlxbs2AuP+WmD0PGO/pWv5mamtdCtbuG5LwhIroETNHlXmHTr16cfyrKbUFqdNKLqOyC2imaOOIB5HUAFsYz7+1XIdNlWMAiNFAwEHAAx7VqQwRwRJFEoVVGAB6f1qQ8KWPAHU9hXJKs3sejDBxW5lnTH7TD8qgvNCa9sri1eWMpMhjP4jFW313SEYodXsA4OMNdRj+tXoyssYdHR0boyEEH6EVHtpp3KeFg0eCan4c1fQ486hp80cY/5bABk/76HT8aNOLJ4d1iUAhmNvAjA4wd5Y/wDoFe+FQylWAIIwQec159428Jx2nh66m0a3EaG4F1cwg4AUKQSo7AZyR9ceh7IY51LQmjir4JxTlE4C88Q6xfWr2tzfyPCwwy7VG76kDJrKxSZzUkSNLIIkjd5GOFRBksewHvXsRUKcLnk8s5vlE7/U4/H0+tdiPCWu6roOhx21iV8qGcyGdhFt3Skjg88jnpXb+FvBdnoMCTSIsuolcvKefLOPur6Y9ep+nFdXXkV8c5P3Fsexh8vSj77PHR8MvEY6NYD2885/9BrN1Hwb4h0xWeXTZJY0GWktyHA/Ac/pXs663pbziFNTsWnLbfKW5Tfn6Z9au4qFj6yepq8up2smeL2OiFPCWpX0d9DP51oJZIY8EwsjBueeuN2eneuYtrq5tJTJbXEsDlSpaJypIPbI/Ovd59DtUv7jUoYzHNNC0cyxJxOOoyAOSPXqc49K8x1Pw7p/9r6bb2N0PLvnB8hDkpFjJdW/u46A+vGcVvh8SpX5kcOIw7p2SLXhy+1JtJ+2WVxPfTxzeVcWM75EgJyHDMcx8HnqMjpWnb+HJ9R146xqgVHBUw2tvKW2lehZv8K3LO3it4YbS3TbEg2oo7f5/rXSWduLeIZwX7vWNWpyXaLw+HdV67FH7FcNghAOOjtg042N0oyNn0D9f0rSlmigjeSeVY41GWkkOAPqT0plte2d8rNaXdvcopALQTCQD8vrXMq8j0PqcVuc5quorpFqbi8UBBLGpyMcMwGePxP4VJBd2OpWt1BFcW86qP3qBlkAHQgj0Nbt/p9tqFpJbXMYeJxggjp7j0I7HtXEaH4Wg8O6/OguGnuCvlqWUACJu/uSVwT6g8VcKqlozkrYeUNehXlsLzw3eW0+lrd3WmSNsnslJl8gdjGOoGe3+R0rMc49KgY4I9hg/WgSk9QD9a64o4XvYxY5P7B8awyKcWt/kN7Enn8N2D/wI16DXlfjK+RLu0sWUqz4lSVT0OSuP659q9F0a+/tHR7S6/jkiBb/AHuh/XNY14aKR0YV6uJfxTDxT6DXOdxHTDT6YaoliA/Ov1H86+X9Y3NrOpruOz7dMcZJGd55/LivqDoQfQ14DqngPxXLq99LDok0kUlzLIjLNFgqzEg/e9K1o2TvI1oy5WZnhjw/eeJdXSxsXZJMFmcq4AXIzllBA45G7AOMZzin+K/Dd54Y1c2V5KJTyYXCNjy8kLyQASRyQMgZ9a1NL8KePdFvVu7HSLmGZcgETw4BKkZxvwSMkjPek1Twn461e9a71DSbqad1AZ2uIucALnG/AJAGcdTWt1z3urHQ6t1a5yEU0sSusUsiB/vhGI3fXHWmH/Oa6X/hX3i3/oAz/wDf6H/4ukPgHxX/ANAOf/v9D/8AF1upwJ9ou5zfX2qWe5e5aMusS+XEsSeXGqZA7nAGT1yTya63RvDPjPQtRF9beH/NkCGMpcPE6EHrx5nWqTeBPFrlmbQ58scn97Djn/gVHPG4e0iuo3wB/wAj5pH/AF1l/wDRL17vXkng3wfr+meMNOvL/THgtYmkLuZozjMTKOAxPUivXe9Zyab0PNxck5IbRRRUnGFFFFACUUUUgClpKy/EmpT6R4cvtRtkjaa3jDKsoJU/MByAR6mgcU29DVFPHWvIf+Foa/8A8+2mf9+ZP/i6cPihr/8Az7aZ/wB+ZP8A4utPZS7HQoM9ep615APif4g/599L/wC/En/xdTx/EfxM8Mk6Wdg0MeN8i20hVcnAyd+BUujMqMZo9cFOrx3/AIWl4gHSLSv+/En/AMcpD8U/En/PHS/+/En/AMXU+wmy1B7nslOFeLH4q+JM/wDHtpP4wSf/ABddt4A8Vaj4o/tE6hHaJ9mMQT7OjL94MTnLH0qKlKUFeSLszthThTRThWA0OFPpgp9BoFeLeNrwT67qDK2QsghH0UYP/oJr2k9K8Evx9v1mBJSdt3eknHfLf/ZGunBr32zhxrulE7/Sh9m0S0Mj/N5AkkaQ9yNzH8yasWt3BeWqXNtIJIXGVYdDXO+M9SNroxtYiVe6Yxgjso5b+g/OuT0vXtR0kJFDKJLUPuaBwCGz1APUdK7FBvU44xPXLKA3lwE7Dl/pXTrgDAFYfhhkuLD7YmfLuApTI5xjP9a3K8nESblbse3hKSjFM5vxn4xtfCGlC4dPOvJiVtbcnHmHuT7DIJ/AdTXjetT61r1naan4g1KR4Lt5QlnGdsaKhAzjoOTgcE8cmrnj2/OrfEbUHbmHT9trCpHGR1/8eLfkKbrJxpOgw9P9FklI/wB6V+f0rsw9GMVFvqPEV3HSJm3lvoUsUa2Oii1dWy0j3DSlh6c/0/wqzoepjQJpJbP7Ras5B32023/vpGzHIPqPoRVAUGvQdCm1Zo4Pbzve57z4W8RxeItL+0ABLmI7J4xxz1BA54I56nHIzxmtm5ube3hMl1NFDEOrzuFX8c185Jc3UNvNDbXl1bCUAMbeYxk46Zx17/nTdR0Szht9NnmNxcT3UBnkM8m7Hzsox36L615ksHyzWu53UsTGUPeLmqx2NvreoW2n3UNzaxTfuZYZQ6+WRlRkenK9e1bfw7skvfF8LyLlbWNpwPUjgfq2fwrkYoYoc+UgTPXBPP5044KlWGQwwfX/AOsa9KVNul7O5wycVV5lsfTYye36V418VNfur7XovDlrcPDawwCa82nHmFuin1AHbpluRxXDwK1vj7PeXsGP+eVyy1eu7Iwx2GoS3d1dXN9CXle5l8wja7RgA4zjCjqTXBTwfs6icmd7xUeR8u5mrYWKjYLZG935r1z4WavcXNnd6VcTvLHahHtzIxYrGcjbk84BHGemcdMV5TyOhr1z4XaLJZ6XcanOm03u0QjuYhn5voSTj2APetccqcYeZlhpzlPc748V5pp1raWXiTxHBHAomhvMCQZyIpUEoXHYAk9B0x6V6X/n2/GvI/C9/wD2vqviTWlyIb2/Hkn1VVwP0IrgwqbkzbGW9nc73RUElw0p/wCWY4+p/wAmt6sfw8P9Flc9S+PpwMfzrZ9PrissQ7zsPBq0EeMeO7w+JfF99Y3lxcL4e0IRfaVtyMvLIQAfTOWx7BWxya2dA0rw7avbapolmkZUYSVJJAzD+IMCcsD3BH9DWPoN9dQ6l41vPspuLRr2WVyU4PlzgEbumRGxOKw9O1270nU3mieRrVpWJtycAgnrjoD7gV20qSlTa7GGKqzU7Jnv0E6XMEc8J3RSRiRD6g8iuf8AGDGxhsNZQ4+yXKRTn/phKQrfk3lt/wAB961NAvoNS0CyvLdXWKSEFAwwcdO30qt4vtvtXgzXIMZ36fPj67CR+orz1pM67c0NTOuh5V1Io6biazNQvLq2jjmt7f7RGp/fRR/6wrjqvqQe3pS294b/AEvTr4nLXVlDMT7lBmnb69WmrwPAq+7No4rxaj3NnY6zKjQmYGIwP1jAJKkehI6+9d98Pbxrjw/IjnJjmOPYNhv5k1zvimLz/D1yxG54dsqH0IIz+hNWPhZc7kvIj/zyjYfgWB/mKKyvS9CsNL95c9IptOptcB6ghpppxpppksaaYafXm+ofE97TULq1XR0kW3mki3/asbtrEZxs9qzqVoUleTOzB5fWxjapK9j0KivNT8V5VUn+w4yAM/8AH5/9hXq0NmJoUcS43AHG2pp4qE9i8ZlWIwtvaK1zPIplX7m3gtLWW5ubuOGGNC7yScBQOpJz0p/9lAji4BHsv/162WIiee8PU7GUaaam1uP+yNEvdRLeb9lgkm8vG3dgZxntXm3/AAs9s/8AIETH/X3/APYVM8ZTh8TOzB5PisWm6a2PQKUVxuheO/7Z1u2046SIfPLDzBc7sYUt02j0rsRW9GvCsrxODH5fWwc+WqrMWiiitjgCiiigBKKKKQBWB45/5EfV/wDrgP8A0Na36wfG/wDyJGr/APXAf+hrQ90XT3PD6etNp6V6y2PQZpWbR20aXcVwwvoZwVhMWVAHIYtyOuPlI/rUT3k8klyxlI+0tumC8BznIyOnGTj0qzMZ7jRreaRrVYYHMCRxgCQg/NuIHXn+I1RC1lBJ3uZu5eM6XsccWoXJSK2tzHb7YdxJ6qpxjqf4jWYT046jPXitHTVlW88+B7VJLdDMPtONpx2wep9qz5pjNKXYAFjk4GBz/SiGjaKTdiI16b8HBka3/vwfyevMia9O+DfTXP8Aeg/k9Y4z+GUz1IdadTVp1eUStxwp4pgp4oZqMnbbbytjOFJ/Svna/kMTWsqZDpl1I7EEYr6KlGYZB6qR+lfOmof8u3sG/pXbgd2cWJSclc6LxRFPq8dhc27K6mLcYEPKlhnP0PT8PeubbS9SK4+xyrn1Arp/Bt6JLO5sySfIbzFGcnaeuB9R/wCPVzl3rckut/2rHEiSRsNkRUZwOPmPc4zz/hXetNDlSadke3+EJ/tHh6FhbSW6qfLEcmM8ADtW7jmuQ+HYthpV0bFs2lxP9piQjBj3AArx6FT/AJ69hXz9d2qM93Du8EfPd9pV9e+Jdfkt7SWUDVZwWUcZ3Hj9a0dZ0XVJ4tHENhM/k6ZFFLgD5ZAWJB9+f1qn45037F461aJ48pPIt1GSOokHJ/76DD8Kg8QIrWvh9iAwGkxL8w6YdwRXqwd1A4q699m94Q8GXGo6xJFrNjcQWiwMwfeF+bKgcg+hNdx/wrPw3/zzu/8AwINeYeCdes/C2ty6hdwytEbZosW6AtklT3I9K7w/Gbw9/wA+Gsf+A8f/AMXXNilX9p7uxtQpw5dUag+Gfhv/AJ53f/gQann+H2gXS2yyrdEW0IhjxOfugk4Pryxpvhj4gaV4q1R9PsbW/ilWEzFriFVXAIHUMefmFdWDXHKpUTs2dKpQ6I8S8W+GE0/xTbaRolrPO8ln9qK7gxGGIPXGO351m/8ACJeIT/zCLj8Sv+Na3xaAbxlZZAP/ABLu4yP9a1cQYIP+eMf/AHyK9XDOpKmnc4q9OKdkdD/whviQddJm/wC+4/8AGtLUvCmvS6Vo8a6ROxgtZFfBXKsZXIB59CD+NcWIYMgeQCSQAAmSf0r2Twr4Es/7P0a81m1D3dnbmOO2kRSsbGVn3HHU/MOOxz36Z4mrKm02x0qSlpYx/CXw7uJbgXmvQeTDGcpakgmQ/wC3jovt39h19UVQqhVGAPSl615346+I8ejNJpWjFbjVD8kkw5W2/wAZPboO/oeCTqYiZ3U6caasg+JHieYqPCWhoZ9XvwElVHwY427fVgPwXJOOKk0vw3PoumxadBA0kUI5kGB5hPLMB7k9PTFeT6VpuoX967W7SSXzndLcsxBBJ5Jbrk/ma9L1nTNOutblmuLGKaVJSwaQZ/A+o9uldcKDpPlTPPxmIh8J1Pgq3u4tLu3vrV7Wa4vpZhHIQTtOMdPYV0gGWUerD+dYvheQHTHVcbVlIwBgdBW1XDVTU2duFadNNHh+g6JqN3F4mubW1eeO5N5ChUjmTz14+pGfyPNUj4Q8SKpP9jXH5r/jXU+Fj5Fj4lQ8mHU7tD9fOFXAVPVEP4V6FFzs7Hm4iqlVszsfC9g+meGNNs5S3mRW4DBuueSePxq5q3/IGv8A3tpR/wCOmm6QMaRa/wC4DUPiOY23hbWbkf8ALGxnb8kNea/jPUpu8EeZaKNZHh/wte2tvLd6YbAQ3EURX5SGYBueemPyrqvsN1/zyP1yKwNBIh8JaDC2MrYRnkZ6kn+tZlyL3Q9dfULcb9Nu5VeeNeQrMQD9DnnPfoa9Wkpcp4leUHUaLnjRri20WNWRkSWcJIf9nBOPxIH5VJ8LG/4mc6EcfZ2z+Ei/41heLlmvLkyKFFtYbYXIH3pZOSB9Bt+lbvwqGL6Z+wtyPxMo/wAK0rK1FhRiubQ9WpDS0hrzD0WMIpppxNNNMBlfPGrf8h7U/wDr9m/9DNfQ57fUV88ax/yHtV/6/Jv/AEM15eZ/Cj7Tg9/vJFJvuP8ASvoy88RWGgaZZyahMYkmYRI20nLYzjjpwDXzjIcRN9D/ACr3nxN4cn8R+GY7e3ujBLGFkUEAo5xwG7j6j9elc2CdoyZ6XEqhKtTU9jhvHniz+2be3GmX8psblGSa3wBgqQee44P5Yq74G8cR6Xp7jWdQlkXeltbIQCUVVyTwM4+bknPQV55fWsunXstpdgRzxNtdd4OD/k1NpGm3euagljp6rJOwLfM2AqjqSfxFSq1Tn0Rc8vwX1Ozl536ntuvazZa78OdWvrFzJBJazgMVK5wGB4PuDXgYHyivcL7Qn8PfC7ULBrt7gx2U3zMgXqp4AHb65PPWvEhwAKWNvdXHwwor2ijtc3vBP/I7aX9Zf/RT16+K8f8ABP8AyO2l/WX/ANFvXsAr1Mp/hs+Z43/3mPoOooor1z4UKKKKBiUUUUgCsLxuceB9Y/64j/0Na3aWgqDsz5v3r608SL619HZJ6kn604Mw7muh4prodCrs+d7a9S1uYrgLEzxsGAlUMpx6g9RU/wBvtpYrwyWkbT3B3QupKCA5ycKOCCOMdq+hBnrmnqSOhI+lZyxGt7Fe0ufOl1qH2iOBWigTyU2AxRhS3fLep681VaRfWvpnb7Uoo+ttbI1gz5jLA9DXqHwbII1zH96D+T16cAM04VlWxTqR5bDbZIKWo+1PSuYSHCpKjFPoNAboa+eteg+z3k8Q48m5kT8if8K+hq8T8fWRg8Q6moGBNtnT37n9Q1dWBlapY5sQtUzltO1B9KvEvFGQgIZM8Mp6/wCP1ArZ8YWUUN3BdxrtkuN28dmIx831Of0rm8ggg9619Ullv9F028UZhtka1l7lZRjk+xAHNetJamUoapm54J8WQ6BqllblpTZzZW684DEbMeGjI/hzjOenJr2+vlwf59K9P8C/EWCCCHSNcmKBQFt7x8kY7K57Y7N0x1x1Pk43Ct+/E9HDzS0Ok8e+D/8AhI7KKezKJqFsh8nfwJVPVGP15Hoc9ia8t161uLbQ9AF1DJDPHDcQPFIMMpWYnn8GFfQX3gCDkHvWfqmhaZrkAi1KwgukXOzzV5QnuD1H4Vx0a7pNKXQ1qUVN3Pm+kLBepA9M17q3wz8KNJu/s+YewvJcfzrT0zwpoGjyCWx0m3jmHSYjfKP+BNk/rXc8zilojL6u+5wvwu0HVLXU5tXurOS3s3tjGhlG1pCSDkL1xgdTjtjNep0VR1XWdO0OzN3qV5Fawj+KQ9fYAck+wBrzak5VZc1jqhGyseSfFo48ZWX/AGDv/arVxG4dzjgn2461seMfE8HizxKt9axSxWlvb+Qhl+8/zE7iO2c9Ov8AKtHwBocWt+KYxcLvtLJfPnU9Cc4VT+PP0Br16TdHD80jkqw5p2Oz+H/gY6dFHq+pRf6W43QQSD/UKe5H/PQ/oPfNeiHoBRSMM/54NeNUqOpK8jrhBRWh5H4/+I00k8+ieH5CuwmO4vVbkN3VDnjHQt9QPWvNreCG1iCrgP3fHWvpBfDHh9QQmgaSuf7ljGOPTpT08OaIjLJHo2nLIpyrLaxgqfUEDrXXQxUaUbJEVVJqyPLfDOnyWGnt58RjmuZg5U9VXHAPv1P410Opsf7SuCOMuf54ruf7Psv+fWD/AL9CvOtUvmuPGGuWPlxpHZyRBSo5bcgY5/GumjXVaoeHisLOEXNs6jwlMu+e3LckBh+HX+YrqK800zUDp+oxzDqh59x3Fei2lxDeQJPA26Nuh/pXLi6TjO/Q7MsxEJ0+Xqjz4WZ0rUfFlqykLPeRXiAd1m5JH/AkcfhUUZMjBYvmckAD613uo6Raanse5RjIo2iVWwcZBx7jiobDw9Y2E/moJJJB9wufu/TGKuliYwg11Jr4Oc63MnoaNtF5NrHFnIRQB+AxXIfFXUxp3gC/RD+9vNtog9dxy3/joauzFeP63qi+OvH9jaWbLNo2lSgvIOVlkLAZ9+RgeysehrmhFznc9FtUqd2as1ubFbaxIx9lt4YP++UUH9c1H5hHQkfQ0t3OZ9TunJ6ucfmaiZq92jD3EmfJ1qilUbRj+Jwtp4fkWJSBNdhnLHJJOWJP5AfSui+FcBWK8nI/giQH65J/pXF+L7zz5LWxjz5igysAehPAH5DP416d8PLYW/hwSbcGaZmH+6PlH4fKawxbtTselhI7M6ym06m15h6I09aQ0p60hpktje3418/azaXC+INTH2ec/wCmTH/VHn5zX0CfuVG249WY/ia5sRh/bK1z18pzh5dJtK9z5yltrjyn/wBGn6H/AJZH0r6g08eXYxAn+EfyrMy4PDsPxNMxWdDBezvqa5nn7xzV42sSaxpkcuj6itjaxfbJYZNmAFMkhBxkn3xya0EtLJJBKIoxKOjbRmskjiodvNdCw6PKePnayLHjQed4M1ZYwWP2OXgdfumvnb7PcAD/AEeb/vg19AE4x9c+4o82UD/Wv/30axrYFVHuexlWfVMFFpQvc8d8FQzr410wtbyqAZeWQgf6pu9eu09pZWGDIx9icimYrqweHVGLijyc8zN5hVU2rWFooorsPCCiiigYlFFFIArN8QahLpXh+8vrdUaaBQVEgJXlgOQCPWtKsTxj/wAidqf+4v8A6GtRUbURXscSPiPrv/PKw/79N/8AFUf8LI10f8sbD/v03/xVceKK4ueXcx53c928D3s3ibQf7QvgiTCdkxCNq4HsSa6waVEP43/OuO+EXHg1yf8An6l/pV3xF8QtP8O3KxS2tzKxOG2AKe2du7G4jI4rOVVrdnv4egpQTsaWuqulaFfahES0tvbySxhzkZCkjPtxXjx+KfiA/wDLvpf/AH4b/wCKr1TXtSttZ+HuoX9nJ5kE1jKy9iPlPBHYjoRXzt2rkxVecErM+w4fy6hXUvaRvY7U/FTxF2h00f8AbBv/AIuu78CeJb/xPp13Pfpbo8M4RBAhAIIzzkmvD69Y+En/ACBtS/6+x/6DUYSvOpPVnVn2WYehhnKnGzPRBThTacK9g/PkOFPNMFOBoNB1ed/E3T8/Y9TC/KMwyH1B5X/2b869ErM8QaYNX0K6sv45E+Qnsw5U/mBVUp8k0zOrHmjY+dzbxbjEtyEdDgpNGRz9Rnj3OKuabJqWmTfaIITcwY/fLA4mjkX325x9SKqapCyTCZkKuT5cqHqGHr7/AOBpdChhuddtEmJABMnHU7Rux+OK9691chtexudv/ZOmQNIP7Ot23OX+ZASM/XoPasDU/Dh8uW609ifnLG3CjIH+zjr9K6T7TPuJMuUP8DAMP1zQ00DH/j2T6qSv9cfpQ7ngLHypzumcnovi7XvD58rT74i3U82Vwu+MewBOY/wIrutM+Ls88crXXh2VvJi82aSyuA21R1JVsY5Pqayb2w0vUwRdW0qytwLhSpZfTsM/jmsTR7Kz0/xItnc38i+eklm6Pa4DLIpVSCrNxkg846GuGthoSTlY9/B5jGstDvh8ZPD/APFp+rKfRoYv/i6q3fxp0sIfsmi6lM4/56NGg/Qt/KvMTpgjZ4v7SsDKjFWDvJFhgcEZkUDrTBp9z2ayb/d1C3P6b6zjgaTV5Hf7TsdZqvxa8TX6FLG3tdMQ/wAQ/fSfmwwPyrl7+Ca8s7bVr/Ubm+up5ZYm89i23btIwT2O7OOlB0PVeq6dPIPWJd//AKDmrraZqf8AwjEkL6Xfh4r5ZAGs5QSGQgkcZ6qPzrojRpU2uXQTnJmNXV+EfGh8HwXhTTPtslyyknz/ACsBQePunuSa5hrS6i/1trcIfRomB/UVCSR95SPqK6KlONSHLLYlLW56d/wuq4/6Fn/yf/8AsKll+MV7DHC7+FSqzLvhJvx865Iz9z1BH4V5UZFPf+VamqMDpWgAc/6Cw/8AI8tcEsJSTSSNHNndj403BYL/AMIyMscD/T+p/wC+K0f+Fl68OvgmYf8Ab+v/AMTXlNlbmfULZXWRYzModsHAGR7V6JLa3zyvtt7jGe0bf0FX9Torc87G46VC1lc1YviRr8siongmdnY4AF8vP/jtc9BeXV7retavfWLWH294WSFnEmNqbeo69M9O9bWlWV9FqK3DxSqsSSMDIMDO0gdfrVBrC6JG9oeBgZnT/GilSpwm3E8rFZlOpStbcbtI6GrVrql9ZuXs7gQSng+YN0Unsy/1BBHrjiohAkY+e8tVHqrlv5A063traadFF3vycbUiJz+eK3qRhONmebhas6c7xOhb4hXNiFGq+G73LAMJNPdblCD352kfQiqs/wAXNPC4t9B1uWU9ENuE/wDZjWbfXlrLdO4kn9MJhRgcdec1WN9Fj/j3kb/fnY/yxXLHAxavY9l5zyvVFPXdf8U+LoGtGiTRNMcfOuT5kq9wejH6YUepNafhixttJCxWqYht42nLH70jAdT+Y47VWN8Sv/HvAv0Td/6FmtKC6uIdJuJS+PMdYUxxj+JumMcYrR0lTjypHPVzSVfS+iK8cE+7JikH+8hUfme1IypETLPLEsaIWJ3ZwB1+7mqb3LYLEM7/AMIB5JPTn+tZfiS5e30tbeL792/lH12jk4+px+vrXSoNI5cPFVZ6GE0raprsl1Fl9z5QKuAeyD27D8K+g9KsE0zSbWxQjbDGqDjrgcn8Tk/jXkfw10U3Wsi6mHy2w88+56IPzyfwFez15uMmpTSXQ+howtqth1NpxptcpuIajNSGozQSw7V4/wD8Jl4h6/2j/wCQI/8A4mvX68DFcuJm4WaPJx03FqzN3/hMPEP/AEEf/JeP/wCJrtfh3qN7rR1FdTn+0CIx7DsVcZ3Z+6B6CvLa9L+E339V+sX/ALNXPTqzk9ycvqOdZJnof9n2x6x/qar3NnbQQSSiP51UkfMfStSqepMPscn+6a3c33PqadKDmtD52Xx54peJCdW5xz/o8P8A8TSjx34o/wCgsf8AwGh/+JrnYv8AVp9BTq5XWnfc/SaGV4V0k3BHq/gXW9R1vTr2TUbnz5I51RD5SrgYyfugV1lcN8MB/wASjUv+vlf/AEGu4Fexh23C7Py3P6UaWLlGKshaKKK6DxAooooASiiikAVieMf+RO1P/cX/ANDWtusTxj/yJ+p/9c1/9DWoqfCSzxiiiiuAxS1PZPhv5x8C5t8ki8kLIADuXgEcg9jn3Ix3rH8R6ZNqV5aOZI1uYDlZvlaDHUhopADH9C3G4g9a6j4RceDn/wCvqX+ldxJbwyyiR4Y2cdGK5IrCUU9z6bCyapo89TSjpPw71eBY2jtzazMy5ODKQxcjOTgHCg7jkDOT1PiGOK+mPGv/ACJur/8AXnL/AOgmvmjOa48WtEfccLvSYmK9Y+EY/wCJPqX/AF9j/wBBryevWPhH/wAgfUv+vsf+gVOAX7w7OJWvqjPQxS00VJXvn5eKKUU0U4VJY+lpBS0DPH/iP4eFnqjXcSEW1/ljxwkw5P59f++q4PSbhLHWLd7jChXIckZ2cEZ/AmvofXdHg1zSJrG44D4KyAcow6Ef56Zr5/17TZ7K9mFxHtuImMdwg6cfxD2xj8MHvXqYKspLke6OWSteL2Z2DZU7D1HUU2sXw7qwu7YWc5H2mFMqW/jjH9R/L6GtktXoo+TxlCVGpZi1T1LTl1GGPMiRTxODFMUyR1wPpnn8OlWd2aM5puFzOhWlRlzROb8U6bPBqE2qeWv2W7IlLqc7WIG4Y7DdnFYJGTmvS4yJrUwuodAMMp6Mp7V51qVr/Z97LauXLKx2Ejl17EfhWcYqKsfX4DGKsrS3ICF/ur+VaentjS9WgTIfyY5hg4/1bD09mNZQNaGjNnU0hP3LiKSA/wDAlIH64qnBNHptdSJdSvE+5eXaemy4kH8jUo1rVx93V78H1+1Sf41n5x169x6UbqXInuWkan9u6v8A9BjUf/AyT/Gr+pazqh0zRSNTvtz2jbyLqQFj57jJwea5zNaOonGl6J7W0o/8jtWM6STTsJx1Im1bUnUq+pX7D3upT/Wun0zxINRnSG6Ty5n+UMGJVj6c5IJ+priyc0KxzkcEf5zW3Kuxz4rCRrR5WesWI8q2vnbjEQUfiapEjtWLZ+JZbbwyJ9QX7U810YQchW2xoCSTjk5YCqMnjEbf9H01Fb1lkL/oAP51FNK7Z85Vyus/didLwehqzFdW2nxTXdzOsawqAc9QW4Xgc+vWuEl8S6mVI+0JDkYzFEAfz60mpSvaabaWO8+bNm8uCTk7pPuAnrwvP/AqqW1jbC5NOLvNnWNfWKrGxvrb5zwEcMcevFTkY9weh9a4PRVtpNXtkvHVYC3zbjgHHIB+pwK71iWbcxyT+dVE4szwSw7TXUSr+pkwRWdkOsKbnB7M/OPwG2o9Nt1ub6MS/wCqj/eyH0Vev+FQ3Nw11czTP96Ry309qwfv1bdjzopwhfuRlq5/XZZLrVLe2Ukx20WWIHAZhn88Yx+FbU06W0TzyDci8Bf7zHoPx/xq/wDD7w7JqOqPqt8MxRzea2RkSTdQPovX64oxFVU43Z6uV03dyO88H6INF0REdAtxMRLMP7pwML+AAH1zXRUnSlrwW23dn0S0Vhh60hpT1pDTGNNNNONMNNEXE/ixXggr3vvXggrjxnQ8jMeg6vSfhN/rNV+sP8mrzavSfhN/rdW+sP8AJq5aW5nlf8dHqFU9S/48pP8AdNXKp6l/x5Sf7proZ9jR+NHypF/qk+lOpsX+qT6U41xH6phv4KPS/hj/AMgjUv8Ar5X/ANBruK4f4Y/8gjUv+vlf/Qa7g17mE/hn5HxJ/v0wooorpPnwooooASiiikAVW1Kwg1Swms7nzPJlGG2Ng9Qev1AqzRSauByv/Cu9A7C8H/bf/wCtR/wrrw+eovD/ANtx/hXVYoxU+yj2FykWgWkXhvTvsOnFhBvMn707jk9eeK1/7VuvVP8AvmqFKKl0o9jrhWklypk97IdU0+4sboAwToY3C8HaRg4rkv8AhWvhn+7f9Mc3H/1q6pQT0Un6U8K39x/yrGdKk9z0sNisXSVqbaOR/wCFaeGv7l7/AOBH/wBat7QvD+n+HraWDTxNsmcO3mvu5AwK0dr/ANx/yqQK39xvyqI06MXeJtVxWMrx5ajbQ4GnA03Df3TTgrf3T+VaucTj9jU7DwaUGmYI6ginile4nFx0kKDT80wUtADq4vxz4U/ta3F9ZoTfwptKAcTR/wB3HqOcfUjuK7SloUnF8yJlFSWp8yxC30u+S5kjlaEkGKWNvmhI7bTww6jBI47iuwglhvIfOs547iEfeMf3o/TcvUfjXS+OfBBuBNqumW6vIwzdWgH+u9WX/a/n169fIiLrRL+K9spSoHKyAkA+qt7H9R9K9rD4hTjdHBiMKq65ZbrY7an0Wd/b6jaw3bRDZOmSYzgqejL6HB+napvJD/6h42P/ADzb5G/w/WurnPma1F05uD3GQv5cgPbvUdxH5seyZI5Im6q65U/hT5IpYziWN0PowxTTLlgCc8ce/TI/XNF9blU5zivd3Rz174WglO6xfyCfvJKSR1zwRz+dZd1pGpaT5V4YQ6xsG8yFtwXHPPcdK7WlDvGco2Ko9HD5vVg7S1R53qCiLUroL9xnMinsQ3zD9DVfdmum8RafbtZXV5xHNblWQdBJG3G0D1BzgiuWoPrMLWVampWJAa0NQOdI0Y/9MJh+UxrLq9ec6NpXsk4/8imk1sdDWqKgagNUdS29u17dQ2sX+smdY1/E4zTexb0Rp6s3lado1mOBHZ+ew/2pWLY/752/pWVVzW7lbzWryaLiIylIvTavyrj8BVH3PSohoiI6K5f0q2S4vgbjP2WBTPcH/pmvb6ngfjUF7eS395NdSnMkzl2x0Gew+nSrV0/9n6ZHZ52T3AE9wCfur/Ah/wDQj9RUFhoupamhezsbiePr5qxHYPqx+UfnSc0tWELNtsrg12Hhi8kuLB4JFJ+z/wCrftg87D7jBI9vpWJDoaLKkd5q9lDK7BRbWzm6nJPQYj+UH6yCvRdD03S7O3FskU0tpbgy3E07AFs9TtXjJOABk/pWE8RFLQ8nNXBw5XuI4NlpIXGJ775mB6rEDx+Z59MVR4ClmYKijLO3RQO5qa7u2vLqSZlCux4VeiqOAB9BWellc+Ir9NNsFWVFIdzn5Gx/E2f+WY/Nj+FNS9lDnn1PmaOH9vUt0Qmk6feeK9YS3iBitlG9HK8Rxk/6wj+8ccCvZtP0220uxhtbWMJDEgVRj9T6k9z3qtoGhWug2C28A3SHmWY4zI3qf6DsK1q8ivW9rLyPpqFCNOOwU2ikrJG4GkNBpDQQxtNNLTTTRAv+NeRf8IZ4hH/Lgv8A3/j/AMa9cphqKlJT3OSvQVTc8l/4Q7X/APnxX/v/AB/412vw/wBPvNCfUDqUPkCXytnzBs4Bz0J9RXQkUjGohhopkUMOqM1JG1/atr/z0/Q1Xub22mtpEWT5ypwMHnismmnitVh0+p6KxkoNM8Zj8AeJ1VB/Z6HAHS5i/wDiqkPgHxP/ANA9P/AqL/GvYabUPBQZ7sOLMRCPKkjlvA2iahoenX0WoQCOSScOgEqtkBfYmupoxRiuqnTVNWR83jcXPFVXUnuwooorQ4wooooASiiikAUUUUAFFFAoAfThTaAc0p7G9H4keReMdV1ODxjqcEGp38MSOoSOK6kVR8i9ADWENY1f/oMal/4Gy/41o+OWC+N9VyQPnXr/ALi1gCVP76/nXy1edVTdj9hyujhHhYOaV7eRof2zrH/QY1H/AMDJf8aT+2dX/wCgxqP/AIGS/wCNUPNT+8n50ean95PzrH2lU9L6vgey/Av/ANtax/0GNR/8DJf8aT+2NY/6DGpfheSf41S3r/eX86PMX/nov50vaVRfV8D2X4HafD7VdRn8Z2sNxqF7PEY5cxzXDOp+Q44JxXsoNeHfDghvHFnhlOI5T1/2DXuANe1gW3C8j864jjTjiP3a6EgNLmmg0ua7T59EmaQGm5pQaCh9cF4v8Bx6j519pUSLcScz27cJP9OwY/kfY813tFEZuDuhNJo+ftMU6VczWFwWihLY8uVcNC44Of8AZ9fTg+9bBBBwRXpXiDwpp/iCM+egiuVGEuIx8w9Af7w9j+GOtebano+reGmxdwGeyH3LuIEgDtn+724P4GvVw+LjPSW54WY4KUnzxWo+KeeEYSZ1HoDx+XSlEobiSCJiOUKjZg/8BwP0qrDPHOu6KUP6juPw/wAKlrv5YvU8VQqJ2HF4JfnxMh9Mhj7jtRM0MVrc3CXSDyY2cmWI44HfGTisa91c2V9dWsUSzTJEsuwscMcZbp0IGOO9c9qPiO71OA25SKCFiCyxZy2O2SelFux7GEyuc5qUloSyB9SguTLqtrcTjEyEtIuAOCBujGBjsOmKzxYM33bmwI9ftkQ/majs5/s91HKf9Xna/wDung0yeE29xLC3Ow4z6/54P400fV04Km+VEx0+4P8AHZ/+B0H/AMVV+fTZW0uwjNxp6tG033r6ID7wPXPvWKauS8aTaj0llH/oJodzSXQm/syMD95rGkp65ndiP++Ear2j2dpZzy376vbyJaxFv9GgnJVmBjVv3iLnBPr29q5/FaEp+zaHDFj95dymZv8ArmvC/ruP4Vm4Sb3CXYkVNBRf3l3q9yf9i3hhH5l2P6Vat5NGMM0o0mQrGvE1xeFyZD91Qqqozkd8jGeKw4onnmSGIZkY4AzirF3PEY0toCHghyAe0jd2/oPaj2Pdg4t6Iuv4n1A3BngjsrSU8+bb2ieZz/01YGT/AMeqjd6heai269vLq7PY3MzS4+melVaP889KapQWqRXwKzNnwtBLd+KNNtrdA8zzEqvrhWJ/SvRNRubfT7ZLJLjdCrgySoCfOlHGFHcDoAPqa890AavZXq3OnlopJFMQOzcZAeqhRye35fUV6doXw+ur6VL7xDJLjtAz/OfYkcRj2Xk+1cWInGE7vbseNi6Cry3MbSdI1LxPdeTaRG3tQcSzyfMAPf1J/ug4x1NeqaHodjoFiLazjwTy8rctIfUmr1rbW9hax21rCsEKDCxqMAflUorzq1edV2ewUMPClsh1JRTayOgCaQmgmkJpiEJpEXcwXOATikzT4j+/QerD+dEtgXxFz+zo/wC+/wClIdNjP8bfpV3d0rN1jUotJ0y4vZ8+XChdsdTj0rl52jthRUmopbjjYQr1lb9KaNPhfpKx/KvA9W8Y65rVw00t5Nax5+SC3lKhB2BIwW/H9KfoXjbWNDvBI93NdWpOZYZ3Mny99pPIOM98VzLHR5rXPdfDVb2PtLfI98/syP8Avt+lI2kxN1dv0qSwvYtRsIbqBw8UqCRWHcEZBq9iunnkeBKhGL5WjmbmEQ3DoCSB6/Sq5NW9ROL+X8P5CqJOK9Cl8KPHrJKTSCiiitTnCiiiqAKKKKACiiigBKKKKgAooooAKBRQKAFNAoNApvYcXZmrbadZXlskktrC8hyC5QEnnuasDQtPx/x6Qf8AfsVJpRH2JPx/mav5HrXkzirs+io158i94zf7C0//AJ9IP+/Yo/sLT/8An0h/79itPcKM1Hs0ae3n/MZn9haf/wA+kH/fsUf2Fp//AD6Qf9+xWnmjNPlQe3n/ADGNLp1nZwmS3tYkkzjeqAMB7GoAa1L85tz9ayRXVRWhwYibnK7ZIDTwajBpwNaGCY/NApM0CkVcfTqZS0FDqQqGUq4BQ8EEZyPSlpRSY9zi9Y+Hen3crXGnS/2fOevljMZ/4D2/A49q4LW/DHiTTICsjXQjX7k9mxdQPf8AiH44Fe3nmndua2p4mpDTdHNLDwbulqfKx0+8hmSeJxM4O5JIzuYEd/WoLxommDICjsoZ4iMFW9vUHrX0zf8AhrSNVbfd2ELS/wDPVRtb/voYNcrqPwwtLg4tb+ZB/cuEWZf0wf513wx8Ho1Y6KdSdN7HhIq1c4mt4bgsMj9y/ruXoT9Vx+Vej3fwl1CNj5CWk6Dn9zM0R/I8Vi3Hw21eHrp16cf3HjfP/fPNdEcXSfU2+sq92jiKtkE6QjY+VbgjP1X/AOtW23gbV1P/ACD9SAP/AE4yGmf8IZq5UgWOpY64FhJ/n1q/rNPuN4mLOdUbmAJCjIyT2HrVjUJkuL6Uw/6mPEMJ/wCmajA/qfxro4fAOtSPt/s+/wDr9mKY/E4rSg+FWsT/AHrCVD6zXEa/yyan61S6sPrEb3OAxT4oZZ22wxM5/wBgZx9a9asfhE6j/SbmziHpGjTH/wAeIArq7D4daHa4NwJ70jtK+E/75XH65rKePpx21G8S3rFHh1j4dvr2YRojGQ/8s4kLufwFegaD8KLhsTX+LZO+/DzfkPlH15PtXrNpZ2tlEIbW2hgjH8ESBR+lWDzXFUx05aR0MpTlNWbMXRfDmmaECbS3HmsMPMxy7fU/0GB7VtUmKBXG227slWWwtJRTaYATTSaUmmk0AKaTIoNNpohsQ0+D/j4T/eH86iNPg/18Z/2h/Oh7MUX7yNv0NYXirSX1jw1e2UZAlkjIQnpu6j8M1s+dD/fX8xQZof76/mK4pRbVj0qdXkkpJ6o+WXilglaKZHjmQ7XjYYKn0NEENxe3MVraxNLPK21EXqx/z37V9F6r4Y0HWmE15ZwyygYEnR8fUc0ukeGtE0Zc2FpBCx4LAZYj0yea4VgbS5j618Up0OTl94s+HtN/svQrKyLlzBAke/1wMZrXzziofMUcbh+dO85cdRn613qLSPkZ1lOTkzntS/4/5fw/kKpGrWokG+kIYHOOn0FVTXpUvhR4VZpzdhaKKK2MQooooAKKKKACiiigBKKKKgAooooAKKKKAFooopgOoye5pmaO9TyItVH3JQaUGmilFTyQN4VJkoGaXFNBpwNQ1A05pjxTqZS0rroC5mOzTwaZTs0ro0sx9OziowadmlcVrD80uajzRmkWiTNLmmg0uaLouzFp9R0tK6FysfxRxTKKAHUUUUwFooooC6CiiigAopKKQC0UyigB2aM0zNGaBXQZozSZpM0xcwE0E0wmkJpolyFJppNBNMNNENi0UU2rJuNIpTSE00miyJ5mBqMmnmozRyidRiE0lBNNq1FGUqjCiiirSMgoooqgCiiigAooooAKKKKAEoooqACiiigAooooAWiiimAUUUUCQ4VQ1fULjTYIXtzHvZmV965z/SrucVU1LSbzV4Y47XycxuWbzWI4IxxweeK8/MXNUX7Pc9XK/ZuulU2MX/hJNSP/AC0h/wC/Qpy+IdRP8UX/AH6FTjwbrf8Actv+/wAf/iakXwfrA/ht/wDv4f8ACvjnPHva59m1gPIYPEGoHvD/AN+hSnXb7HWH/v0KS50K9sofOuWt0QkKMMzEk9AAFyT7DmoV02eS5jgOxHf/AFYlSWPd3wNygE45wDn2oTzB9WRbA9kPPiLUB3i/79Com8TakP4of+/Qq43hHWD0S3/7+n/4mmN4M1k/wW//AH8P+FL/AG/q2ar6h1sMsfEeoz30ETNDseVVf90M4JArrga5ey8J6pa3sNxKLfyopFdsSEnAIPpXTZr6DLPbOD9rueBm/wBX5l7LY848S+MvEWkeILu1h8lIFf8AcmW3yWXA5z361d0v4hLqlv8AY7q5h0rUM4S7kTzbdz6EE5Tn3x79q4zxN4wudO8cazpmo28epaULogQScSR/Kp+Ru3Xp9elNXSbPWrU3nhy6+0xLzLZy8Tw/h3+o9sZrSdacH72x5PsqlNqcNV2Oi13xZ410CcR6hBZqrfcmjhzE/wBGz+nX2rL/AOFm+Iv+nP8A78//AF6qaX4jvtIRtPnUXunN8slhdjKY9Bn7p+nHHSrzeG9E8RJ5/hzUIrObq9hfvt2D1Vudw/Pr26VjUdSXvRZ9TlWZ5fNKGJgkxh+JniTs9n/35/8Ar0f8LO8S/wB+y/78n/Gm/wDCutY/5/8ARv8AwM/+xo/4Vzq//P8A6N/4Gf8A2NY82IPofaZN5F/SPiR4hutXsrac2hjmuIom2x4OGYA9/Q169mvHdI8Aarba1YXEt7pPlxXUTtsu8sQGBwBt5PHSvYGavRwXPyvnPlM8lhXNfVrW8jldX8T3+napNaxLbmNCACyEnoD6+9Uv+Ex1T+5af9+j/wDFVc1bwvqepanNd24h8qQjG58HhQPT2qr/AMIVrJ/gt/8Av5/9avVhKjy+9ufMSVW+gz/hMtV/uWn/AHw3/wAVSf8ACY6r/ctP++D/APFVJ/whWs/3bf8A7/f/AFqT/hC9YHUWo/7bf/WqufDhy130Gf8ACY6r/ctP++D/APFUf8Jjqv8ActP++G/+Kp//AAhWtH+C3/7+f/Wpf+EJ1j+5b/8Af3/61Pmw/cXJW6kX/CZar/ctP+/bf/FV29rK01pDI+N7oGOPU1xf/CFayP4YP+/v/wBauzto2ht4omxlEVTg9wMVjVdN25DSCkneRz3jLxDeaFHaGzWEtK7B/NUnoB05HrXKf8LD1z+5Y/8Aflv/AIqtf4k8waYP9uT+Qrz3FebWqSUrI8jGYicarUWdWPiDrZ/gsv8Avy3/AMVS/wDCwNc/552X/flv/iqbo/h+z1TSBOfNkuSCMKSoHXB5GOowT0wD34q3ZeGLCWON5Y7h2PDDcDtYY6lSdvfOTx79az559yYrESXMmVv+Fga3/csP+/Lf/FU0/EHWx/BYf9+W/wDiqnPhuw2RzxfalVmjYJI4+aMgZHT72Tj06Z4OazPEel2+l3Kx2pmAaR1zIcggKnQ/VmH1BHaj2s+4pOvFXbLX/Cwdb/552X/flvX/AHq77SL2W/0WxupgBLNCJH29Mn0rxk1674aOPDGl/wDXstdOHm5PU1wVaU5NSZu29uLhipYjHpVn+zFHPmHH0FN03/Wt9K5/x/DrV3oT22l2puYJjtvY45Skskf/ADyX0DE4Zs/Ku7AJqqk2nofQUaUXG7NTTZNO1myW70+9juLd87ZI+QeSP6Gr/wDZKf8APQ/lXnPgWzTSdPvfFV/cyW9ikZ8oCNohMoGDKU67eAsMZHyxqMDLGsy++MGoPcf8S+xijgByPtDFmYe4BwPzNZyruK1Z6GFy2eJv7KN7Hq50hP8Anof++RWdGtjNqElhFeRtdxIJXiXG4KSRnj3Uj8K5jwz8QLXxa0mjahbtZ3FwhVPJmIEgxztYYZWAz+XBrBg0TxFovi5rXTB515BiRJpUCrMDgs5IzhZfLKyDqJFEg/1hFUqjaumYV8E6UuWasz1P+yExnzT+ArHPFdUM7ckYPeuUY5Jrow8220zzsXCMUrDTRRRXWeawooopgFFFFUAUUUUAFFFFABRRRQAlFFFQAUUUUAFFFFAC0UUUwCiiigArU0faGl3e39aza4v4gki10/BI+eTofYVhiPgKhWVF8zR6/wCen94fnR5y/wB4V8zh3/vt+Zpyu395/wAzXlc6N/7YXY9x8SiUvaXKNIyRpLGzRKWaJmACyhRycYIOASA57ZrndLsrkzpbx3IuTJcJJviO6OEI+4sWxjOPlA+8c+m4jzVXcdJZB9HNOaeVxhppWHoz5qlVVrWJecrsfR3np60vnp/er5sMsv8Az1b/AL7NRtLKf+Wrf99mp50NZwux9IXMqfZpQD/Af5ViA14tojsfEGlgs2DdRAjcefmFe0V1Yd3TZpHF+31sfN/xCOPiJr/vc/8Asq07wx4X1e9li1WK5/sq0j5GoSkr9fLHBbv7e/au18R2Hh/T/Fuq6ldRjVNRmnyluw/cQHAxu/vEY6H16DrWPNd6v4m1BIEEt1Mf9VBCvC/Qdh05P4nFcVWcpu0UdzxcacVGOrL3iLWLDUkhigiNxPHgNfSKEaTHsMfqOOwFUdM8O6rrqs+nac9yiHBclVQH03EgE/StSbT9C8JYPiCYalqIGV0m0k4j/wCuz9u3H1+8K5jX/F2q+INsNxItvYRkCCxth5USAdOB1+p/ACuzC4Gclbocn1eVWXtJ6HS/8K48T/8AQFT/AL/Q/wDxVH/CufE//QFT/v8Aw/8AxVee5bPWly3rXb/Zb7mv1WPdnpWleAPENprWn3U+lIsUF1FI7CeP5VDAk8H0Fev5zXzN4eJPibR8n/mIW/8A6NWvpbvj/PWonhvZO1yXTVNmvaEfZ1NWCy+teReImP8Ab90O3y8ZOPuiszn+8/50LBuSvcPrajpY9v3JXLappeoXWob4ZP3fYg/d/wAnn8MV53k/3n/OlDnH3n/OpnlzmviLhmHK9j2a2VooESQ5KjGc9anDr614hkn+I/nRkj+I/nVLL2luS8cm9j20unrWO5xJJ/vH+deVHJ/if869KtD/AKHB/wBcl/lSdD2b3JeI5+hyPxHObbTP9+T+Qrz8HNd98Rj/AKLpn/XST+Qrg686v8Z89jv4rNa01y6sbQ28MNsE/vGM7hwFPIPcAZqVPEOoL9xooxs27Y029sAj0PXpgcnjk1kwzGCQOqxsR2kQMPyNWv7Sl/59rL/wEj/wrExVaaVrlka/qG2QCRCXHLOu854wfmzyAAPTuQTzVS+1GfUAgnK5QlgRnktjceScZwOBgdeOaeurPGxJs9OcEYKtaKP5YNUJX3yO+AuT0HQew9qQOrJq1yMnmvXPDn/IsaX/ANey15H3r13w5/yLGmf9e6/yrrwu7OnA/EdHpf8ArW+laMsqxJvdlVR1LHAFZuknM0n0FY3jzw9ca/oTC0Vpbm1JkWzaUrHdDHMTc4BPBVuqsAQRzV1fiPqqHwGX8QZl134ZT6ho8q3VqSk7PGchog43H8MZP+6a8T6ivYPh0dVa8u5RFI2iXeX/AH42nzf76jA5YZEq4wJVYrw2Kv3/AMJfDV7ctNELuyDEkxW0oCZ9gwOPwxVUnT/5eK56WHx9bDRcaTtc8m8IWtzeeNdGhtS2/wC0CQ4H3VXlifbGR/wLFfRP9oWX9pNp32mM3axCUw5+bacgH8cH8qxNK8Kaf4T0+6l0TT/Ov2jOJJ5julIHAMhztH0AHtXA2GharrXilrXUFuLS+DefeXkSbcDCxlxz8rMEkiiIPyxhm27nzRVlGUvdVkc9StUqvmqO57Q33a5Ink11YQKvf8TmuUI5Na4XdnmY3ZDaKKK7DywooopgFFFFUAUUUUAFFFFABRRRQAlFFFQAUUUUAFFFFAC0UUUwCiiigB1ZWsaFa65HCly8yeSSV8ogdfqD6Vq0VMoqSsyWk1ZnKf8ACAaX/wA/N/8A9/I//iad/wAIFpP/AD8X/wD39X/4muporL6vDsR7GHY5geA9JH/Lxf8A/f1f/iaP+ED0n/n4v/8Av6v/AMTXT0Uewh2GqMOxy3/CBaSf+Xm//wC+1/8AiaP+FfaSf+Xq/wD++4//AImuppQan2EOxSoQ7HN2vgXS7O7guo570yQyrKgd48Eg5H8NdVmo80uauNKMVZG8Ixhsc7qfgXSdT1Ge+nnvRLcNuYRuuAcAcAqfStCPw7Z2ukPp2nS3OnRyf62e0YCeT6uwJ79sH0xWp3pRUeziaRtF3Rwv/CpfD/ObrVCTkkmePn/xzml/4VHoGB/pmqD6Sx//ABFd0CKdvrS8lszX20zhP+FSaD/z+ar/AN/o/wD4ik/4VHoH/P5qv/f6P/4iu8zRmq5pdxqtPucVZ/CvQrDULW8hutSMttMkyB5kILKwYZ+TpkV3QNRg0uahpvcHNy3Mm68PWd9dSXMzTeY+M7XAHAx6VH/wimm/37j/AL7H+FbOaC1Cb7mdkY3/AAimm/37j/vsf4Uf8Irp3964/wC+x/hWxu9qXd7U7vuFo9jE/wCET03/AJ6XH/fY/wAKP+ET03/npcf99j/CtvNGafM+4rR7GH/wiem/3rj/AL7H+FbaIIokRc7FAAyfSlzRmpd3uUrLYy9b0G111IVupJkEJJTymAzn1yDWV/wr7SP+e97/AN9r/wDE11OaKzdKLd2YTowm7tHKf8IBpH/Pxff9/F/+Jo/4QHSP+e15/wB9r/8AE11GaM0vYQ7GTw9Pscv/AMIDpH/Pa8/77X/4mk/4QHSf+fi+/wC/i/8AxNdRmkzR7CHYPq9Pscx/wgWkf89r3/vtf/ia6Gyt4rCxhtIdxihUKu45OB61Nmk6VpGlFbGkKMIu6RLFcPBnZt567hmpzq11jnyv++f/AK9USaZmm6UW7s3VaUVZMvf2tc+kf/fNH9q3PpH/AN81n5oo9jDsJ4ip3L/9sXn/AEy/75P+NH9sXXfyvyP+NZ9GKPYQI+tVO5oHWLlupi/74P8AjVDOaTFLVwpqOxE60p7sKKKKozCiiimAUUUVQBRRRQAUUUUAFFFFACUUUVABRRRQAUUUUALRRRTAKKKKACiiigAooooAKKKKAAU4UUVJqthRSmiigaFFBooqShwpaKKQC0tFFBQ6g0UUAFFFFMAooooAKKKKAFooopCGUUUUxiUlFFIkSiiiqAaaQ0UUAIaSiiqIY2iiimSFFFFUQFFFFAgoooqRhRRRQAUUUVQBRRRQAUUUUAFFFFAH/9k="/>
          <p:cNvSpPr>
            <a:spLocks noChangeAspect="1" noChangeArrowheads="1"/>
          </p:cNvSpPr>
          <p:nvPr/>
        </p:nvSpPr>
        <p:spPr bwMode="auto">
          <a:xfrm>
            <a:off x="2317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0" y="481863"/>
            <a:ext cx="8634334" cy="6648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7970">
              <a:lnSpc>
                <a:spcPct val="150000"/>
              </a:lnSpc>
            </a:pPr>
            <a:r>
              <a:rPr lang="zh-CN" altLang="zh-CN" sz="2800" b="1" ker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（三）西</a:t>
            </a: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周</a:t>
            </a:r>
            <a:r>
              <a:rPr kumimoji="1" lang="zh-CN" altLang="en-US" sz="2800" b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kumimoji="1" lang="en-US" altLang="zh-CN" sz="2800" b="1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BC1046—BC771</a:t>
            </a:r>
            <a:r>
              <a:rPr kumimoji="1" lang="zh-CN" altLang="en-US" sz="2800" b="1" smtClean="0">
                <a:solidFill>
                  <a:srgbClr val="C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：</a:t>
            </a:r>
            <a:endParaRPr lang="zh-CN" altLang="zh-CN" sz="2800" b="1" kern="10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271931" y="1156538"/>
            <a:ext cx="5560818" cy="2975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67970">
              <a:lnSpc>
                <a:spcPts val="1600"/>
              </a:lnSpc>
            </a:pPr>
            <a:r>
              <a:rPr lang="en-US" altLang="zh-CN" sz="2400" b="1" kern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2</a:t>
            </a:r>
            <a:r>
              <a:rPr lang="zh-CN" altLang="zh-CN" sz="24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、</a:t>
            </a:r>
            <a:r>
              <a:rPr lang="zh-CN" altLang="en-US" sz="24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以嫡长子继承制为核心的宗法制</a:t>
            </a:r>
            <a:r>
              <a:rPr lang="zh-CN" altLang="zh-CN" sz="24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：</a:t>
            </a:r>
            <a:endParaRPr lang="zh-CN" altLang="zh-CN" sz="2400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7" name="Text Box 2"/>
          <p:cNvSpPr txBox="1">
            <a:spLocks noChangeArrowheads="1"/>
          </p:cNvSpPr>
          <p:nvPr/>
        </p:nvSpPr>
        <p:spPr bwMode="auto">
          <a:xfrm>
            <a:off x="9225015" y="3525650"/>
            <a:ext cx="792162" cy="576263"/>
          </a:xfrm>
          <a:prstGeom prst="rect">
            <a:avLst/>
          </a:prstGeom>
          <a:solidFill>
            <a:schemeClr val="bg1"/>
          </a:solidFill>
          <a:ln w="9525">
            <a:solidFill>
              <a:srgbClr val="FF99CC"/>
            </a:solidFill>
            <a:miter lim="800000"/>
          </a:ln>
        </p:spPr>
        <p:txBody>
          <a:bodyPr wrap="none" lIns="0" tIns="0" rIns="0" bIns="0" anchor="ctr" anchorCtr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600"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38" name="Text Box 3"/>
          <p:cNvSpPr txBox="1">
            <a:spLocks noChangeArrowheads="1"/>
          </p:cNvSpPr>
          <p:nvPr/>
        </p:nvSpPr>
        <p:spPr bwMode="auto">
          <a:xfrm>
            <a:off x="9225015" y="4516250"/>
            <a:ext cx="792162" cy="290513"/>
          </a:xfrm>
          <a:prstGeom prst="rect">
            <a:avLst/>
          </a:prstGeom>
          <a:solidFill>
            <a:schemeClr val="bg1"/>
          </a:solidFill>
          <a:ln w="9525">
            <a:solidFill>
              <a:srgbClr val="FF99CC"/>
            </a:solidFill>
            <a:miter lim="800000"/>
          </a:ln>
        </p:spPr>
        <p:txBody>
          <a:bodyPr wrap="none" lIns="0" tIns="0" rIns="0" bIns="0" anchor="ctr" anchorCtr="1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endParaRPr lang="zh-CN" altLang="zh-CN" sz="1600"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cxnSp>
        <p:nvCxnSpPr>
          <p:cNvPr id="53" name="AutoShape 10"/>
          <p:cNvCxnSpPr>
            <a:cxnSpLocks noChangeShapeType="1"/>
          </p:cNvCxnSpPr>
          <p:nvPr/>
        </p:nvCxnSpPr>
        <p:spPr bwMode="auto">
          <a:xfrm flipH="1">
            <a:off x="9636177" y="2077850"/>
            <a:ext cx="0" cy="261938"/>
          </a:xfrm>
          <a:prstGeom prst="straightConnector1">
            <a:avLst/>
          </a:prstGeom>
          <a:noFill/>
          <a:ln w="9525">
            <a:solidFill>
              <a:srgbClr val="FF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4" name="AutoShape 11"/>
          <p:cNvCxnSpPr>
            <a:cxnSpLocks noChangeShapeType="1"/>
          </p:cNvCxnSpPr>
          <p:nvPr/>
        </p:nvCxnSpPr>
        <p:spPr bwMode="auto">
          <a:xfrm flipH="1">
            <a:off x="9636177" y="3068450"/>
            <a:ext cx="0" cy="261938"/>
          </a:xfrm>
          <a:prstGeom prst="straightConnector1">
            <a:avLst/>
          </a:prstGeom>
          <a:noFill/>
          <a:ln w="9525">
            <a:solidFill>
              <a:srgbClr val="FF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5" name="AutoShape 12"/>
          <p:cNvCxnSpPr>
            <a:cxnSpLocks noChangeShapeType="1"/>
            <a:stCxn id="37" idx="2"/>
            <a:endCxn id="38" idx="0"/>
          </p:cNvCxnSpPr>
          <p:nvPr/>
        </p:nvCxnSpPr>
        <p:spPr bwMode="auto">
          <a:xfrm flipH="1">
            <a:off x="9621890" y="4101913"/>
            <a:ext cx="0" cy="414337"/>
          </a:xfrm>
          <a:prstGeom prst="straightConnector1">
            <a:avLst/>
          </a:prstGeom>
          <a:noFill/>
          <a:ln w="9525">
            <a:solidFill>
              <a:srgbClr val="FF0000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6" name="Text Box 14"/>
          <p:cNvSpPr txBox="1">
            <a:spLocks noChangeArrowheads="1"/>
          </p:cNvSpPr>
          <p:nvPr/>
        </p:nvSpPr>
        <p:spPr bwMode="auto">
          <a:xfrm>
            <a:off x="10601377" y="3282763"/>
            <a:ext cx="635000" cy="3429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 anchor="ctr" anchorCtr="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TW" altLang="en-US" sz="2000" b="1">
                <a:solidFill>
                  <a:schemeClr val="bg1"/>
                </a:solidFill>
                <a:latin typeface="仿宋_GB2312" pitchFamily="1" charset="-122"/>
                <a:ea typeface="仿宋_GB2312" pitchFamily="1" charset="-122"/>
              </a:rPr>
              <a:t>小宗</a:t>
            </a:r>
            <a:endParaRPr lang="zh-TW" altLang="en-US" sz="2000" b="1">
              <a:solidFill>
                <a:schemeClr val="bg1"/>
              </a:solidFill>
              <a:latin typeface="仿宋_GB2312" pitchFamily="1" charset="-122"/>
              <a:ea typeface="仿宋_GB2312" pitchFamily="1" charset="-122"/>
            </a:endParaRPr>
          </a:p>
        </p:txBody>
      </p:sp>
      <p:sp>
        <p:nvSpPr>
          <p:cNvPr id="57" name="Text Box 15"/>
          <p:cNvSpPr txBox="1">
            <a:spLocks noChangeArrowheads="1"/>
          </p:cNvSpPr>
          <p:nvPr/>
        </p:nvSpPr>
        <p:spPr bwMode="auto">
          <a:xfrm>
            <a:off x="10601377" y="4241613"/>
            <a:ext cx="635000" cy="3429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 anchor="ctr" anchorCtr="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TW" altLang="en-US" sz="2000" b="1">
                <a:solidFill>
                  <a:schemeClr val="bg1"/>
                </a:solidFill>
                <a:latin typeface="Times New Roman" panose="02020603050405020304" pitchFamily="18" charset="0"/>
                <a:ea typeface="仿宋_GB2312" pitchFamily="1" charset="-122"/>
              </a:rPr>
              <a:t>小宗</a:t>
            </a:r>
            <a:endParaRPr lang="zh-TW" altLang="en-US" sz="2000" b="1">
              <a:solidFill>
                <a:schemeClr val="bg1"/>
              </a:solidFill>
              <a:latin typeface="Times New Roman" panose="02020603050405020304" pitchFamily="18" charset="0"/>
              <a:ea typeface="仿宋_GB2312" pitchFamily="1" charset="-122"/>
            </a:endParaRPr>
          </a:p>
        </p:txBody>
      </p:sp>
      <p:sp>
        <p:nvSpPr>
          <p:cNvPr id="58" name="Text Box 16"/>
          <p:cNvSpPr txBox="1">
            <a:spLocks noChangeArrowheads="1"/>
          </p:cNvSpPr>
          <p:nvPr/>
        </p:nvSpPr>
        <p:spPr bwMode="auto">
          <a:xfrm>
            <a:off x="10601377" y="2238188"/>
            <a:ext cx="558800" cy="342900"/>
          </a:xfrm>
          <a:prstGeom prst="rect">
            <a:avLst/>
          </a:prstGeom>
          <a:noFill/>
          <a:ln w="38100">
            <a:solidFill>
              <a:schemeClr val="bg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 anchor="ctr" anchorCtr="1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TW" altLang="en-US" sz="2000" b="1">
                <a:solidFill>
                  <a:schemeClr val="bg1"/>
                </a:solidFill>
                <a:latin typeface="仿宋_GB2312" pitchFamily="1" charset="-122"/>
                <a:ea typeface="仿宋_GB2312" pitchFamily="1" charset="-122"/>
              </a:rPr>
              <a:t>小宗</a:t>
            </a:r>
            <a:endParaRPr lang="zh-TW" altLang="en-US" sz="2000" b="1">
              <a:solidFill>
                <a:schemeClr val="bg1"/>
              </a:solidFill>
              <a:latin typeface="仿宋_GB2312" pitchFamily="1" charset="-122"/>
              <a:ea typeface="仿宋_GB2312" pitchFamily="1" charset="-122"/>
            </a:endParaRPr>
          </a:p>
        </p:txBody>
      </p:sp>
      <p:grpSp>
        <p:nvGrpSpPr>
          <p:cNvPr id="59" name="Group 17"/>
          <p:cNvGrpSpPr/>
          <p:nvPr/>
        </p:nvGrpSpPr>
        <p:grpSpPr>
          <a:xfrm>
            <a:off x="5140377" y="1376175"/>
            <a:ext cx="6156325" cy="647700"/>
            <a:chExt cx="3878" cy="408"/>
          </a:xfrm>
        </p:grpSpPr>
        <p:sp>
          <p:nvSpPr>
            <p:cNvPr id="60" name="Line 18"/>
            <p:cNvSpPr>
              <a:spLocks noChangeShapeType="1"/>
            </p:cNvSpPr>
            <p:nvPr/>
          </p:nvSpPr>
          <p:spPr bwMode="auto">
            <a:xfrm flipV="1">
              <a:off x="0" y="239"/>
              <a:ext cx="3245" cy="11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61" name="Text Box 19"/>
            <p:cNvSpPr txBox="1">
              <a:spLocks noChangeArrowheads="1"/>
            </p:cNvSpPr>
            <p:nvPr/>
          </p:nvSpPr>
          <p:spPr bwMode="auto">
            <a:xfrm>
              <a:off x="3370" y="0"/>
              <a:ext cx="508" cy="408"/>
            </a:xfrm>
            <a:prstGeom prst="rect">
              <a:avLst/>
            </a:prstGeom>
            <a:solidFill>
              <a:srgbClr val="FF9933"/>
            </a:solidFill>
            <a:ln w="38100">
              <a:solidFill>
                <a:schemeClr val="bg1"/>
              </a:solidFill>
              <a:miter lim="800000"/>
            </a:ln>
          </p:spPr>
          <p:txBody>
            <a:bodyPr wrap="none" lIns="0" tIns="0" rIns="0" bIns="0" anchor="ctr" anchorCtr="1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TW" altLang="en-US" sz="2000" b="1">
                  <a:latin typeface="仿宋_GB2312" pitchFamily="1" charset="-122"/>
                  <a:ea typeface="仿宋_GB2312" pitchFamily="1" charset="-122"/>
                </a:rPr>
                <a:t>大宗</a:t>
              </a:r>
              <a:endParaRPr lang="zh-TW" altLang="en-US" sz="2000" b="1">
                <a:latin typeface="仿宋_GB2312" pitchFamily="1" charset="-122"/>
                <a:ea typeface="仿宋_GB2312" pitchFamily="1" charset="-122"/>
              </a:endParaRPr>
            </a:p>
            <a:p>
              <a:pPr algn="ctr" eaLnBrk="1" hangingPunct="1"/>
              <a:r>
                <a:rPr lang="en-US" altLang="zh-CN" sz="2000" b="1">
                  <a:latin typeface="仿宋_GB2312" pitchFamily="1" charset="-122"/>
                  <a:ea typeface="仿宋_GB2312" pitchFamily="1" charset="-122"/>
                </a:rPr>
                <a:t>(</a:t>
              </a:r>
              <a:r>
                <a:rPr lang="zh-TW" altLang="en-US" sz="2000" b="1">
                  <a:latin typeface="仿宋_GB2312" pitchFamily="1" charset="-122"/>
                  <a:ea typeface="仿宋_GB2312" pitchFamily="1" charset="-122"/>
                </a:rPr>
                <a:t>宗主</a:t>
              </a:r>
              <a:r>
                <a:rPr lang="en-US" altLang="zh-CN" sz="2000" b="1">
                  <a:latin typeface="仿宋_GB2312" pitchFamily="1" charset="-122"/>
                  <a:ea typeface="仿宋_GB2312" pitchFamily="1" charset="-122"/>
                </a:rPr>
                <a:t>)</a:t>
              </a:r>
              <a:endParaRPr lang="en-US" altLang="zh-CN" sz="2000" b="1">
                <a:latin typeface="仿宋_GB2312" pitchFamily="1" charset="-122"/>
                <a:ea typeface="仿宋_GB2312" pitchFamily="1" charset="-122"/>
              </a:endParaRPr>
            </a:p>
          </p:txBody>
        </p:sp>
      </p:grpSp>
      <p:grpSp>
        <p:nvGrpSpPr>
          <p:cNvPr id="62" name="Group 20"/>
          <p:cNvGrpSpPr/>
          <p:nvPr/>
        </p:nvGrpSpPr>
        <p:grpSpPr>
          <a:xfrm>
            <a:off x="3387777" y="1427712"/>
            <a:ext cx="1606550" cy="802538"/>
            <a:chExt cx="1012" cy="538"/>
          </a:xfrm>
        </p:grpSpPr>
        <p:sp>
          <p:nvSpPr>
            <p:cNvPr id="63" name="AutoShape 21"/>
            <p:cNvSpPr>
              <a:spLocks noChangeArrowheads="1"/>
            </p:cNvSpPr>
            <p:nvPr/>
          </p:nvSpPr>
          <p:spPr bwMode="auto">
            <a:xfrm>
              <a:off x="0" y="154"/>
              <a:ext cx="698" cy="212"/>
            </a:xfrm>
            <a:prstGeom prst="rightArrow">
              <a:avLst>
                <a:gd name="adj1" fmla="val 38889"/>
                <a:gd name="adj2" fmla="val 62496"/>
              </a:avLst>
            </a:prstGeom>
            <a:solidFill>
              <a:srgbClr val="FF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pic>
          <p:nvPicPr>
            <p:cNvPr id="64" name="Picture 22" descr="天子"/>
            <p:cNvPicPr preferRelativeResize="0"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768" y="0"/>
              <a:ext cx="244" cy="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65" name="Group 23"/>
          <p:cNvGrpSpPr/>
          <p:nvPr/>
        </p:nvGrpSpPr>
        <p:grpSpPr>
          <a:xfrm>
            <a:off x="5368977" y="2931926"/>
            <a:ext cx="1111250" cy="1874838"/>
            <a:chExt cx="652" cy="1330"/>
          </a:xfrm>
        </p:grpSpPr>
        <p:pic>
          <p:nvPicPr>
            <p:cNvPr id="66" name="Picture 24" descr="卿大夫"/>
            <p:cNvPicPr preferRelativeResize="0"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57" y="295"/>
              <a:ext cx="195" cy="5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7" name="AutoShape 25"/>
            <p:cNvSpPr>
              <a:spLocks noChangeArrowheads="1"/>
            </p:cNvSpPr>
            <p:nvPr/>
          </p:nvSpPr>
          <p:spPr bwMode="auto">
            <a:xfrm rot="5400000">
              <a:off x="-60" y="60"/>
              <a:ext cx="538" cy="418"/>
            </a:xfrm>
            <a:custGeom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17694720 60000 65536"/>
                <a:gd name="T13" fmla="*/ 11796480 60000 65536"/>
                <a:gd name="T14" fmla="*/ 11796480 60000 65536"/>
                <a:gd name="T15" fmla="*/ 5898240 60000 65536"/>
                <a:gd name="T16" fmla="*/ 0 60000 65536"/>
                <a:gd name="T17" fmla="*/ 0 60000 65536"/>
                <a:gd name="T18" fmla="*/ 0 w 21600"/>
                <a:gd name="T19" fmla="*/ 18241 h 21600"/>
                <a:gd name="T20" fmla="*/ 19593 w 21600"/>
                <a:gd name="T21" fmla="*/ 21600 h 21600"/>
              </a:gdLst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8075" y="0"/>
                  </a:moveTo>
                  <a:lnTo>
                    <a:pt x="14549" y="4890"/>
                  </a:lnTo>
                  <a:lnTo>
                    <a:pt x="16550" y="4890"/>
                  </a:lnTo>
                  <a:lnTo>
                    <a:pt x="16550" y="18240"/>
                  </a:lnTo>
                  <a:lnTo>
                    <a:pt x="0" y="18240"/>
                  </a:lnTo>
                  <a:lnTo>
                    <a:pt x="0" y="21600"/>
                  </a:lnTo>
                  <a:lnTo>
                    <a:pt x="19599" y="21600"/>
                  </a:lnTo>
                  <a:lnTo>
                    <a:pt x="19599" y="4890"/>
                  </a:lnTo>
                  <a:lnTo>
                    <a:pt x="21600" y="4890"/>
                  </a:lnTo>
                  <a:close/>
                </a:path>
              </a:pathLst>
            </a:custGeom>
            <a:solidFill>
              <a:srgbClr val="00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68" name="Text Box 26"/>
            <p:cNvSpPr txBox="1">
              <a:spLocks noChangeArrowheads="1"/>
            </p:cNvSpPr>
            <p:nvPr/>
          </p:nvSpPr>
          <p:spPr bwMode="auto">
            <a:xfrm>
              <a:off x="303" y="917"/>
              <a:ext cx="322" cy="413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CN" altLang="zh-CN" sz="2000" b="1">
                  <a:latin typeface="仿宋_GB2312" pitchFamily="1" charset="-122"/>
                  <a:ea typeface="仿宋_GB2312" pitchFamily="1" charset="-122"/>
                </a:rPr>
                <a:t>卿</a:t>
              </a:r>
              <a:endParaRPr lang="zh-CN" altLang="zh-CN" sz="2000" b="1">
                <a:latin typeface="仿宋_GB2312" pitchFamily="1" charset="-122"/>
                <a:ea typeface="仿宋_GB2312" pitchFamily="1" charset="-122"/>
              </a:endParaRPr>
            </a:p>
            <a:p>
              <a:pPr algn="ctr" eaLnBrk="1" hangingPunct="1"/>
              <a:r>
                <a:rPr lang="zh-CN" altLang="zh-CN" sz="2000" b="1">
                  <a:latin typeface="仿宋_GB2312" pitchFamily="1" charset="-122"/>
                  <a:ea typeface="仿宋_GB2312" pitchFamily="1" charset="-122"/>
                </a:rPr>
                <a:t>大夫</a:t>
              </a:r>
              <a:endParaRPr lang="zh-CN" altLang="zh-CN" sz="2000" b="1">
                <a:latin typeface="仿宋_GB2312" pitchFamily="1" charset="-122"/>
                <a:ea typeface="仿宋_GB2312" pitchFamily="1" charset="-122"/>
              </a:endParaRPr>
            </a:p>
          </p:txBody>
        </p:sp>
      </p:grpSp>
      <p:grpSp>
        <p:nvGrpSpPr>
          <p:cNvPr id="69" name="Group 27"/>
          <p:cNvGrpSpPr/>
          <p:nvPr/>
        </p:nvGrpSpPr>
        <p:grpSpPr>
          <a:xfrm>
            <a:off x="6511977" y="3360550"/>
            <a:ext cx="4719638" cy="759670"/>
            <a:chExt cx="2919" cy="508"/>
          </a:xfrm>
        </p:grpSpPr>
        <p:sp>
          <p:nvSpPr>
            <p:cNvPr id="70" name="Line 28"/>
            <p:cNvSpPr>
              <a:spLocks noChangeShapeType="1"/>
            </p:cNvSpPr>
            <p:nvPr/>
          </p:nvSpPr>
          <p:spPr bwMode="auto">
            <a:xfrm>
              <a:off x="960" y="303"/>
              <a:ext cx="1440" cy="13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71" name="Text Box 29"/>
            <p:cNvSpPr txBox="1">
              <a:spLocks noChangeArrowheads="1"/>
            </p:cNvSpPr>
            <p:nvPr/>
          </p:nvSpPr>
          <p:spPr bwMode="auto">
            <a:xfrm>
              <a:off x="2579" y="287"/>
              <a:ext cx="340" cy="216"/>
            </a:xfrm>
            <a:prstGeom prst="rect">
              <a:avLst/>
            </a:prstGeom>
            <a:solidFill>
              <a:srgbClr val="FF9933"/>
            </a:solidFill>
            <a:ln w="38100">
              <a:solidFill>
                <a:schemeClr val="bg1"/>
              </a:solidFill>
              <a:miter lim="800000"/>
            </a:ln>
          </p:spPr>
          <p:txBody>
            <a:bodyPr wrap="none" lIns="0" tIns="0" rIns="0" bIns="0" anchor="ctr" anchorCtr="1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TW" altLang="en-US" sz="2000" b="1">
                  <a:latin typeface="仿宋_GB2312" pitchFamily="1" charset="-122"/>
                  <a:ea typeface="仿宋_GB2312" pitchFamily="1" charset="-122"/>
                </a:rPr>
                <a:t>大宗</a:t>
              </a:r>
              <a:endParaRPr lang="zh-TW" altLang="en-US" sz="2000" b="1">
                <a:latin typeface="仿宋_GB2312" pitchFamily="1" charset="-122"/>
                <a:ea typeface="仿宋_GB2312" pitchFamily="1" charset="-122"/>
              </a:endParaRPr>
            </a:p>
          </p:txBody>
        </p:sp>
        <p:pic>
          <p:nvPicPr>
            <p:cNvPr id="72" name="Picture 30" descr="卿大夫"/>
            <p:cNvPicPr preferRelativeResize="0"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831" y="0"/>
              <a:ext cx="233" cy="5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3" name="AutoShape 31"/>
            <p:cNvSpPr>
              <a:spLocks noChangeArrowheads="1"/>
            </p:cNvSpPr>
            <p:nvPr/>
          </p:nvSpPr>
          <p:spPr bwMode="auto">
            <a:xfrm>
              <a:off x="0" y="158"/>
              <a:ext cx="748" cy="201"/>
            </a:xfrm>
            <a:prstGeom prst="rightArrow">
              <a:avLst>
                <a:gd name="adj1" fmla="val 38889"/>
                <a:gd name="adj2" fmla="val 70638"/>
              </a:avLst>
            </a:prstGeom>
            <a:solidFill>
              <a:srgbClr val="FF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</p:grpSp>
      <p:grpSp>
        <p:nvGrpSpPr>
          <p:cNvPr id="74" name="Group 32"/>
          <p:cNvGrpSpPr/>
          <p:nvPr/>
        </p:nvGrpSpPr>
        <p:grpSpPr>
          <a:xfrm>
            <a:off x="6740577" y="3982850"/>
            <a:ext cx="1447800" cy="1455721"/>
            <a:chExt cx="834" cy="1058"/>
          </a:xfrm>
        </p:grpSpPr>
        <p:pic>
          <p:nvPicPr>
            <p:cNvPr id="75" name="Picture 33" descr="士大夫"/>
            <p:cNvPicPr preferRelativeResize="0"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82" y="197"/>
              <a:ext cx="252" cy="50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6" name="AutoShape 34"/>
            <p:cNvSpPr>
              <a:spLocks noChangeArrowheads="1"/>
            </p:cNvSpPr>
            <p:nvPr/>
          </p:nvSpPr>
          <p:spPr bwMode="auto">
            <a:xfrm rot="5400000">
              <a:off x="-18" y="18"/>
              <a:ext cx="535" cy="499"/>
            </a:xfrm>
            <a:custGeom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17694720 60000 65536"/>
                <a:gd name="T13" fmla="*/ 11796480 60000 65536"/>
                <a:gd name="T14" fmla="*/ 11796480 60000 65536"/>
                <a:gd name="T15" fmla="*/ 5898240 60000 65536"/>
                <a:gd name="T16" fmla="*/ 0 60000 65536"/>
                <a:gd name="T17" fmla="*/ 0 60000 65536"/>
                <a:gd name="T18" fmla="*/ 0 w 21600"/>
                <a:gd name="T19" fmla="*/ 18224 h 21600"/>
                <a:gd name="T20" fmla="*/ 19581 w 21600"/>
                <a:gd name="T21" fmla="*/ 21600 h 21600"/>
              </a:gdLst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8075" y="0"/>
                  </a:moveTo>
                  <a:lnTo>
                    <a:pt x="14549" y="4890"/>
                  </a:lnTo>
                  <a:lnTo>
                    <a:pt x="16550" y="4890"/>
                  </a:lnTo>
                  <a:lnTo>
                    <a:pt x="16550" y="18240"/>
                  </a:lnTo>
                  <a:lnTo>
                    <a:pt x="0" y="18240"/>
                  </a:lnTo>
                  <a:lnTo>
                    <a:pt x="0" y="21600"/>
                  </a:lnTo>
                  <a:lnTo>
                    <a:pt x="19599" y="21600"/>
                  </a:lnTo>
                  <a:lnTo>
                    <a:pt x="19599" y="4890"/>
                  </a:lnTo>
                  <a:lnTo>
                    <a:pt x="21600" y="4890"/>
                  </a:lnTo>
                  <a:close/>
                </a:path>
              </a:pathLst>
            </a:custGeom>
            <a:solidFill>
              <a:srgbClr val="00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77" name="Text Box 35"/>
            <p:cNvSpPr txBox="1">
              <a:spLocks noChangeArrowheads="1"/>
            </p:cNvSpPr>
            <p:nvPr/>
          </p:nvSpPr>
          <p:spPr bwMode="auto">
            <a:xfrm>
              <a:off x="639" y="837"/>
              <a:ext cx="161" cy="22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TW" altLang="en-US" sz="2000" b="1">
                  <a:latin typeface="仿宋_GB2312" pitchFamily="1" charset="-122"/>
                  <a:ea typeface="仿宋_GB2312" pitchFamily="1" charset="-122"/>
                </a:rPr>
                <a:t>士</a:t>
              </a:r>
              <a:endParaRPr lang="zh-TW" altLang="en-US" sz="2000" b="1">
                <a:latin typeface="仿宋_GB2312" pitchFamily="1" charset="-122"/>
                <a:ea typeface="仿宋_GB2312" pitchFamily="1" charset="-122"/>
              </a:endParaRPr>
            </a:p>
          </p:txBody>
        </p:sp>
      </p:grpSp>
      <p:grpSp>
        <p:nvGrpSpPr>
          <p:cNvPr id="78" name="Group 36"/>
          <p:cNvGrpSpPr/>
          <p:nvPr/>
        </p:nvGrpSpPr>
        <p:grpSpPr>
          <a:xfrm>
            <a:off x="8215365" y="4363851"/>
            <a:ext cx="3021012" cy="705053"/>
            <a:chExt cx="1849" cy="503"/>
          </a:xfrm>
        </p:grpSpPr>
        <p:sp>
          <p:nvSpPr>
            <p:cNvPr id="79" name="Line 37"/>
            <p:cNvSpPr>
              <a:spLocks noChangeShapeType="1"/>
            </p:cNvSpPr>
            <p:nvPr/>
          </p:nvSpPr>
          <p:spPr bwMode="auto">
            <a:xfrm>
              <a:off x="1039" y="288"/>
              <a:ext cx="336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zh-CN" altLang="en-US"/>
            </a:p>
          </p:txBody>
        </p:sp>
        <p:pic>
          <p:nvPicPr>
            <p:cNvPr id="80" name="Picture 38" descr="士大夫"/>
            <p:cNvPicPr preferRelativeResize="0"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703" y="0"/>
              <a:ext cx="215" cy="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1" name="AutoShape 39"/>
            <p:cNvSpPr>
              <a:spLocks noChangeArrowheads="1"/>
            </p:cNvSpPr>
            <p:nvPr/>
          </p:nvSpPr>
          <p:spPr bwMode="auto">
            <a:xfrm>
              <a:off x="0" y="167"/>
              <a:ext cx="640" cy="199"/>
            </a:xfrm>
            <a:prstGeom prst="rightArrow">
              <a:avLst>
                <a:gd name="adj1" fmla="val 38889"/>
                <a:gd name="adj2" fmla="val 61046"/>
              </a:avLst>
            </a:prstGeom>
            <a:solidFill>
              <a:srgbClr val="FF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82" name="Text Box 40"/>
            <p:cNvSpPr txBox="1">
              <a:spLocks noChangeArrowheads="1"/>
            </p:cNvSpPr>
            <p:nvPr/>
          </p:nvSpPr>
          <p:spPr bwMode="auto">
            <a:xfrm>
              <a:off x="1503" y="277"/>
              <a:ext cx="346" cy="208"/>
            </a:xfrm>
            <a:prstGeom prst="rect">
              <a:avLst/>
            </a:prstGeom>
            <a:solidFill>
              <a:srgbClr val="FF9933"/>
            </a:solidFill>
            <a:ln w="38100">
              <a:solidFill>
                <a:schemeClr val="bg1"/>
              </a:solidFill>
              <a:miter lim="800000"/>
            </a:ln>
          </p:spPr>
          <p:txBody>
            <a:bodyPr lIns="0" tIns="0" rIns="0" bIns="0" anchor="ctr" anchorCtr="1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TW" altLang="en-US" sz="2000" b="1">
                  <a:latin typeface="仿宋_GB2312" pitchFamily="1" charset="-122"/>
                  <a:ea typeface="仿宋_GB2312" pitchFamily="1" charset="-122"/>
                </a:rPr>
                <a:t>大宗</a:t>
              </a:r>
              <a:endParaRPr lang="zh-TW" altLang="en-US" sz="2000" b="1">
                <a:latin typeface="仿宋_GB2312" pitchFamily="1" charset="-122"/>
                <a:ea typeface="仿宋_GB2312" pitchFamily="1" charset="-122"/>
              </a:endParaRPr>
            </a:p>
          </p:txBody>
        </p:sp>
      </p:grpSp>
      <p:grpSp>
        <p:nvGrpSpPr>
          <p:cNvPr id="83" name="Group 42"/>
          <p:cNvGrpSpPr/>
          <p:nvPr/>
        </p:nvGrpSpPr>
        <p:grpSpPr>
          <a:xfrm>
            <a:off x="2747540" y="1482133"/>
            <a:ext cx="609600" cy="1336925"/>
            <a:chExt cx="336" cy="859"/>
          </a:xfrm>
        </p:grpSpPr>
        <p:sp>
          <p:nvSpPr>
            <p:cNvPr id="84" name="Text Box 43"/>
            <p:cNvSpPr txBox="1">
              <a:spLocks noChangeArrowheads="1"/>
            </p:cNvSpPr>
            <p:nvPr/>
          </p:nvSpPr>
          <p:spPr bwMode="auto">
            <a:xfrm>
              <a:off x="0" y="638"/>
              <a:ext cx="322" cy="22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TW" altLang="en-US" sz="2000" b="1">
                  <a:latin typeface="宋体" panose="02010600030101010101" pitchFamily="2" charset="-122"/>
                </a:rPr>
                <a:t>天子</a:t>
              </a:r>
              <a:endParaRPr lang="zh-TW" altLang="en-US" sz="2000" b="1">
                <a:latin typeface="宋体" pitchFamily="2" charset="-122"/>
              </a:endParaRPr>
            </a:p>
          </p:txBody>
        </p:sp>
        <p:pic>
          <p:nvPicPr>
            <p:cNvPr id="85" name="Picture 44" descr="天子"/>
            <p:cNvPicPr preferRelativeResize="0"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92" y="0"/>
              <a:ext cx="244" cy="5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6" name="Group 45"/>
          <p:cNvGrpSpPr/>
          <p:nvPr/>
        </p:nvGrpSpPr>
        <p:grpSpPr>
          <a:xfrm>
            <a:off x="8536039" y="4908362"/>
            <a:ext cx="2962275" cy="1267039"/>
            <a:chExt cx="1611" cy="1088"/>
          </a:xfrm>
        </p:grpSpPr>
        <p:grpSp>
          <p:nvGrpSpPr>
            <p:cNvPr id="87" name="Group 46"/>
            <p:cNvGrpSpPr/>
            <p:nvPr/>
          </p:nvGrpSpPr>
          <p:grpSpPr>
            <a:xfrm>
              <a:off x="0" y="0"/>
              <a:ext cx="685" cy="1088"/>
              <a:chExt cx="685" cy="1088"/>
            </a:xfrm>
          </p:grpSpPr>
          <p:pic>
            <p:nvPicPr>
              <p:cNvPr id="90" name="Picture 47" descr="庶人"/>
              <p:cNvPicPr preferRelativeResize="0"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490" y="251"/>
                <a:ext cx="195" cy="50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1" name="AutoShape 48"/>
              <p:cNvSpPr>
                <a:spLocks noChangeArrowheads="1"/>
              </p:cNvSpPr>
              <p:nvPr/>
            </p:nvSpPr>
            <p:spPr bwMode="auto">
              <a:xfrm rot="5400000">
                <a:off x="-51" y="49"/>
                <a:ext cx="530" cy="427"/>
              </a:xfrm>
              <a:custGeom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17694720 60000 65536"/>
                  <a:gd name="T13" fmla="*/ 11796480 60000 65536"/>
                  <a:gd name="T14" fmla="*/ 11796480 60000 65536"/>
                  <a:gd name="T15" fmla="*/ 5898240 60000 65536"/>
                  <a:gd name="T16" fmla="*/ 0 60000 65536"/>
                  <a:gd name="T17" fmla="*/ 0 60000 65536"/>
                  <a:gd name="T18" fmla="*/ 0 w 21600"/>
                  <a:gd name="T19" fmla="*/ 18261 h 21600"/>
                  <a:gd name="T20" fmla="*/ 19603 w 21600"/>
                  <a:gd name="T21" fmla="*/ 21600 h 21600"/>
                </a:gdLst>
                <a:cxnLst>
                  <a:cxn ang="T12">
                    <a:pos x="T0" y="T1"/>
                  </a:cxn>
                  <a:cxn ang="T13">
                    <a:pos x="T2" y="T3"/>
                  </a:cxn>
                  <a:cxn ang="T14">
                    <a:pos x="T4" y="T5"/>
                  </a:cxn>
                  <a:cxn ang="T15">
                    <a:pos x="T6" y="T7"/>
                  </a:cxn>
                  <a:cxn ang="T16">
                    <a:pos x="T8" y="T9"/>
                  </a:cxn>
                  <a:cxn ang="T17">
                    <a:pos x="T10" y="T11"/>
                  </a:cxn>
                </a:cxnLst>
                <a:rect l="T18" t="T19" r="T20" b="T21"/>
                <a:pathLst>
                  <a:path w="21600" h="21600">
                    <a:moveTo>
                      <a:pt x="18075" y="0"/>
                    </a:moveTo>
                    <a:lnTo>
                      <a:pt x="14549" y="4890"/>
                    </a:lnTo>
                    <a:lnTo>
                      <a:pt x="16550" y="4890"/>
                    </a:lnTo>
                    <a:lnTo>
                      <a:pt x="16550" y="18240"/>
                    </a:lnTo>
                    <a:lnTo>
                      <a:pt x="0" y="18240"/>
                    </a:lnTo>
                    <a:lnTo>
                      <a:pt x="0" y="21600"/>
                    </a:lnTo>
                    <a:lnTo>
                      <a:pt x="19599" y="21600"/>
                    </a:lnTo>
                    <a:lnTo>
                      <a:pt x="19599" y="4890"/>
                    </a:lnTo>
                    <a:lnTo>
                      <a:pt x="21600" y="4890"/>
                    </a:lnTo>
                    <a:close/>
                  </a:path>
                </a:pathLst>
              </a:custGeom>
              <a:solidFill>
                <a:srgbClr val="00990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>
                <a:spAutoFit/>
              </a:bodyPr>
              <a:lstStyle/>
              <a:p>
                <a:endParaRPr lang="zh-CN" altLang="en-US"/>
              </a:p>
            </p:txBody>
          </p:sp>
          <p:sp>
            <p:nvSpPr>
              <p:cNvPr id="92" name="Text Box 49"/>
              <p:cNvSpPr txBox="1">
                <a:spLocks noChangeArrowheads="1"/>
              </p:cNvSpPr>
              <p:nvPr/>
            </p:nvSpPr>
            <p:spPr bwMode="auto">
              <a:xfrm>
                <a:off x="493" y="867"/>
                <a:ext cx="149" cy="221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>
                <a:spAutoFit/>
              </a:bodyPr>
              <a:lstStyle>
                <a:lvl1pPr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ctr" eaLnBrk="1" hangingPunct="1"/>
                <a:r>
                  <a:rPr lang="zh-TW" altLang="en-US" sz="2000" b="1">
                    <a:latin typeface="仿宋_GB2312" pitchFamily="1" charset="-122"/>
                    <a:ea typeface="仿宋_GB2312" pitchFamily="1" charset="-122"/>
                  </a:rPr>
                  <a:t>庶</a:t>
                </a:r>
                <a:endParaRPr lang="zh-TW" altLang="en-US" sz="2000" b="1">
                  <a:latin typeface="仿宋_GB2312" pitchFamily="1" charset="-122"/>
                  <a:ea typeface="仿宋_GB2312" pitchFamily="1" charset="-122"/>
                </a:endParaRPr>
              </a:p>
            </p:txBody>
          </p:sp>
        </p:grpSp>
        <p:sp>
          <p:nvSpPr>
            <p:cNvPr id="88" name="Text Box 50"/>
            <p:cNvSpPr txBox="1">
              <a:spLocks noChangeArrowheads="1"/>
            </p:cNvSpPr>
            <p:nvPr/>
          </p:nvSpPr>
          <p:spPr bwMode="auto">
            <a:xfrm>
              <a:off x="1312" y="325"/>
              <a:ext cx="299" cy="216"/>
            </a:xfrm>
            <a:prstGeom prst="rect">
              <a:avLst/>
            </a:prstGeom>
            <a:noFill/>
            <a:ln w="38100">
              <a:solidFill>
                <a:schemeClr val="bg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lIns="0" tIns="0" rIns="0" bIns="0" anchor="ctr" anchorCtr="1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TW" altLang="en-US" sz="2000" b="1">
                  <a:solidFill>
                    <a:schemeClr val="bg1"/>
                  </a:solidFill>
                  <a:latin typeface="Times New Roman" panose="02020603050405020304" pitchFamily="18" charset="0"/>
                  <a:ea typeface="仿宋_GB2312" pitchFamily="1" charset="-122"/>
                </a:rPr>
                <a:t>小宗</a:t>
              </a:r>
              <a:endParaRPr lang="zh-TW" altLang="en-US" sz="2000" b="1">
                <a:solidFill>
                  <a:schemeClr val="bg1"/>
                </a:solidFill>
                <a:latin typeface="Times New Roman" panose="02020603050405020304" pitchFamily="18" charset="0"/>
                <a:ea typeface="仿宋_GB2312" pitchFamily="1" charset="-122"/>
              </a:endParaRPr>
            </a:p>
          </p:txBody>
        </p:sp>
        <p:sp>
          <p:nvSpPr>
            <p:cNvPr id="89" name="Line 51"/>
            <p:cNvSpPr>
              <a:spLocks noChangeShapeType="1"/>
            </p:cNvSpPr>
            <p:nvPr/>
          </p:nvSpPr>
          <p:spPr bwMode="auto">
            <a:xfrm>
              <a:off x="730" y="450"/>
              <a:ext cx="432" cy="0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93" name="Group 52"/>
          <p:cNvGrpSpPr/>
          <p:nvPr/>
        </p:nvGrpSpPr>
        <p:grpSpPr>
          <a:xfrm>
            <a:off x="6283377" y="1446025"/>
            <a:ext cx="4953000" cy="3444875"/>
            <a:chExt cx="3024" cy="2170"/>
          </a:xfrm>
        </p:grpSpPr>
        <p:sp>
          <p:nvSpPr>
            <p:cNvPr id="94" name="Text Box 53"/>
            <p:cNvSpPr txBox="1">
              <a:spLocks noChangeArrowheads="1"/>
            </p:cNvSpPr>
            <p:nvPr/>
          </p:nvSpPr>
          <p:spPr bwMode="auto">
            <a:xfrm>
              <a:off x="0" y="0"/>
              <a:ext cx="1872" cy="250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sz="2000" b="1">
                  <a:solidFill>
                    <a:srgbClr val="FF9933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仿宋_GB2312" pitchFamily="1" charset="-122"/>
                </a:rPr>
                <a:t>嫡长子（嫡长孙</a:t>
              </a:r>
              <a:r>
                <a:rPr lang="zh-CN" altLang="zh-CN" sz="2000" b="1">
                  <a:solidFill>
                    <a:srgbClr val="FF9933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仿宋_GB2312" pitchFamily="1" charset="-122"/>
                </a:rPr>
                <a:t>……</a:t>
              </a:r>
              <a:r>
                <a:rPr lang="zh-CN" sz="2000" b="1">
                  <a:solidFill>
                    <a:srgbClr val="FF9933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仿宋_GB2312" pitchFamily="1" charset="-122"/>
                </a:rPr>
                <a:t>）</a:t>
              </a:r>
              <a:endParaRPr lang="zh-CN" sz="2000" b="1">
                <a:solidFill>
                  <a:srgbClr val="FF99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仿宋_GB2312" pitchFamily="1" charset="-122"/>
              </a:endParaRPr>
            </a:p>
          </p:txBody>
        </p:sp>
        <p:sp>
          <p:nvSpPr>
            <p:cNvPr id="95" name="Text Box 54"/>
            <p:cNvSpPr txBox="1">
              <a:spLocks noChangeArrowheads="1"/>
            </p:cNvSpPr>
            <p:nvPr/>
          </p:nvSpPr>
          <p:spPr bwMode="auto">
            <a:xfrm>
              <a:off x="576" y="576"/>
              <a:ext cx="1780" cy="250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sz="2000" b="1">
                  <a:solidFill>
                    <a:srgbClr val="FF9933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仿宋_GB2312" pitchFamily="1" charset="-122"/>
                </a:rPr>
                <a:t>嫡长子（嫡长孙</a:t>
              </a:r>
              <a:r>
                <a:rPr lang="zh-CN" altLang="zh-CN" sz="2000" b="1">
                  <a:solidFill>
                    <a:srgbClr val="FF9933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……</a:t>
              </a:r>
              <a:r>
                <a:rPr lang="zh-CN" sz="2000" b="1">
                  <a:solidFill>
                    <a:srgbClr val="FF9933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仿宋_GB2312" pitchFamily="1" charset="-122"/>
                </a:rPr>
                <a:t>）</a:t>
              </a:r>
              <a:endParaRPr lang="zh-CN" sz="2000" b="1">
                <a:solidFill>
                  <a:srgbClr val="FF99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仿宋_GB2312" pitchFamily="1" charset="-122"/>
              </a:endParaRPr>
            </a:p>
          </p:txBody>
        </p:sp>
        <p:sp>
          <p:nvSpPr>
            <p:cNvPr id="96" name="Text Box 55"/>
            <p:cNvSpPr txBox="1">
              <a:spLocks noChangeArrowheads="1"/>
            </p:cNvSpPr>
            <p:nvPr/>
          </p:nvSpPr>
          <p:spPr bwMode="auto">
            <a:xfrm>
              <a:off x="1248" y="1296"/>
              <a:ext cx="1717" cy="250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sz="2000" b="1">
                  <a:solidFill>
                    <a:srgbClr val="FF9933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仿宋_GB2312" pitchFamily="1" charset="-122"/>
                </a:rPr>
                <a:t>嫡长子（嫡长孙</a:t>
              </a:r>
              <a:r>
                <a:rPr lang="zh-CN" altLang="zh-CN" sz="2000" b="1">
                  <a:solidFill>
                    <a:srgbClr val="FF9933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…</a:t>
              </a:r>
              <a:r>
                <a:rPr lang="zh-CN" sz="2000" b="1">
                  <a:solidFill>
                    <a:srgbClr val="FF9933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仿宋_GB2312" pitchFamily="1" charset="-122"/>
                </a:rPr>
                <a:t>）</a:t>
              </a:r>
              <a:endParaRPr lang="zh-CN" sz="2000" b="1">
                <a:solidFill>
                  <a:srgbClr val="FF9933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仿宋_GB2312" pitchFamily="1" charset="-122"/>
              </a:endParaRPr>
            </a:p>
          </p:txBody>
        </p:sp>
        <p:sp>
          <p:nvSpPr>
            <p:cNvPr id="97" name="Text Box 56"/>
            <p:cNvSpPr txBox="1">
              <a:spLocks noChangeArrowheads="1"/>
            </p:cNvSpPr>
            <p:nvPr/>
          </p:nvSpPr>
          <p:spPr bwMode="auto">
            <a:xfrm>
              <a:off x="2064" y="1920"/>
              <a:ext cx="960" cy="250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defRPr/>
              </a:pPr>
              <a:r>
                <a:rPr lang="zh-CN" sz="2000" b="1">
                  <a:solidFill>
                    <a:srgbClr val="FF9933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ea typeface="仿宋_GB2312" pitchFamily="1" charset="-122"/>
                </a:rPr>
                <a:t>嫡长子</a:t>
              </a:r>
              <a:r>
                <a:rPr lang="zh-CN" altLang="zh-CN" sz="2000" b="1">
                  <a:solidFill>
                    <a:srgbClr val="FF9933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……</a:t>
              </a:r>
              <a:endParaRPr lang="zh-CN" altLang="zh-CN" sz="2000" b="1">
                <a:solidFill>
                  <a:srgbClr val="FF9933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  <p:grpSp>
        <p:nvGrpSpPr>
          <p:cNvPr id="100" name="Group 59"/>
          <p:cNvGrpSpPr/>
          <p:nvPr/>
        </p:nvGrpSpPr>
        <p:grpSpPr>
          <a:xfrm>
            <a:off x="3692577" y="1957201"/>
            <a:ext cx="1295400" cy="1748334"/>
            <a:chExt cx="768" cy="1174"/>
          </a:xfrm>
        </p:grpSpPr>
        <p:sp>
          <p:nvSpPr>
            <p:cNvPr id="101" name="AutoShape 60"/>
            <p:cNvSpPr>
              <a:spLocks noChangeArrowheads="1"/>
            </p:cNvSpPr>
            <p:nvPr/>
          </p:nvSpPr>
          <p:spPr bwMode="auto">
            <a:xfrm rot="5400000">
              <a:off x="-50" y="48"/>
              <a:ext cx="566" cy="465"/>
            </a:xfrm>
            <a:custGeom>
              <a:gdLst>
                <a:gd name="T0" fmla="*/ 0 w 21600"/>
                <a:gd name="T1" fmla="*/ 0 h 21600"/>
                <a:gd name="T2" fmla="*/ 0 w 21600"/>
                <a:gd name="T3" fmla="*/ 0 h 21600"/>
                <a:gd name="T4" fmla="*/ 0 w 21600"/>
                <a:gd name="T5" fmla="*/ 0 h 21600"/>
                <a:gd name="T6" fmla="*/ 0 w 21600"/>
                <a:gd name="T7" fmla="*/ 0 h 21600"/>
                <a:gd name="T8" fmla="*/ 0 w 21600"/>
                <a:gd name="T9" fmla="*/ 0 h 21600"/>
                <a:gd name="T10" fmla="*/ 0 w 21600"/>
                <a:gd name="T11" fmla="*/ 0 h 21600"/>
                <a:gd name="T12" fmla="*/ 17694720 60000 65536"/>
                <a:gd name="T13" fmla="*/ 11796480 60000 65536"/>
                <a:gd name="T14" fmla="*/ 11796480 60000 65536"/>
                <a:gd name="T15" fmla="*/ 5898240 60000 65536"/>
                <a:gd name="T16" fmla="*/ 0 60000 65536"/>
                <a:gd name="T17" fmla="*/ 0 60000 65536"/>
                <a:gd name="T18" fmla="*/ 0 w 21600"/>
                <a:gd name="T19" fmla="*/ 18255 h 21600"/>
                <a:gd name="T20" fmla="*/ 19616 w 21600"/>
                <a:gd name="T21" fmla="*/ 21600 h 21600"/>
              </a:gdLst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T18" t="T19" r="T20" b="T21"/>
              <a:pathLst>
                <a:path w="21600" h="21600">
                  <a:moveTo>
                    <a:pt x="18075" y="0"/>
                  </a:moveTo>
                  <a:lnTo>
                    <a:pt x="14549" y="4890"/>
                  </a:lnTo>
                  <a:lnTo>
                    <a:pt x="16550" y="4890"/>
                  </a:lnTo>
                  <a:lnTo>
                    <a:pt x="16550" y="18240"/>
                  </a:lnTo>
                  <a:lnTo>
                    <a:pt x="0" y="18240"/>
                  </a:lnTo>
                  <a:lnTo>
                    <a:pt x="0" y="21600"/>
                  </a:lnTo>
                  <a:lnTo>
                    <a:pt x="19599" y="21600"/>
                  </a:lnTo>
                  <a:lnTo>
                    <a:pt x="19599" y="4890"/>
                  </a:lnTo>
                  <a:lnTo>
                    <a:pt x="21600" y="4890"/>
                  </a:lnTo>
                  <a:close/>
                </a:path>
              </a:pathLst>
            </a:custGeom>
            <a:solidFill>
              <a:srgbClr val="00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2" name="Text Box 61"/>
            <p:cNvSpPr txBox="1">
              <a:spLocks noChangeArrowheads="1"/>
            </p:cNvSpPr>
            <p:nvPr/>
          </p:nvSpPr>
          <p:spPr bwMode="auto">
            <a:xfrm>
              <a:off x="432" y="953"/>
              <a:ext cx="322" cy="221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000" b="1">
                  <a:latin typeface="仿宋_GB2312" pitchFamily="1" charset="-122"/>
                  <a:ea typeface="仿宋_GB2312" pitchFamily="1" charset="-122"/>
                </a:rPr>
                <a:t>诸</a:t>
              </a:r>
              <a:r>
                <a:rPr lang="zh-TW" altLang="en-US" sz="2000" b="1">
                  <a:latin typeface="仿宋_GB2312" pitchFamily="1" charset="-122"/>
                  <a:ea typeface="仿宋_GB2312" pitchFamily="1" charset="-122"/>
                </a:rPr>
                <a:t>侯</a:t>
              </a:r>
              <a:endParaRPr lang="zh-TW" altLang="en-US" sz="2000" b="1">
                <a:latin typeface="仿宋_GB2312" pitchFamily="1" charset="-122"/>
                <a:ea typeface="仿宋_GB2312" pitchFamily="1" charset="-122"/>
              </a:endParaRPr>
            </a:p>
          </p:txBody>
        </p:sp>
        <p:grpSp>
          <p:nvGrpSpPr>
            <p:cNvPr id="103" name="Group 62"/>
            <p:cNvGrpSpPr>
              <a:grpSpLocks noChangeAspect="1"/>
            </p:cNvGrpSpPr>
            <p:nvPr/>
          </p:nvGrpSpPr>
          <p:grpSpPr>
            <a:xfrm>
              <a:off x="480" y="268"/>
              <a:ext cx="288" cy="528"/>
              <a:chExt cx="960" cy="2178"/>
            </a:xfrm>
          </p:grpSpPr>
          <p:pic>
            <p:nvPicPr>
              <p:cNvPr id="104" name="Picture 63" descr="諸侯"/>
              <p:cNvPicPr preferRelativeResize="0"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33" y="0"/>
                <a:ext cx="894" cy="21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5" name="Picture 64"/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24" y="96"/>
                <a:ext cx="336" cy="1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06" name="Picture 65"/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0" y="96"/>
                <a:ext cx="336" cy="1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grpSp>
        <p:nvGrpSpPr>
          <p:cNvPr id="107" name="Group 66"/>
          <p:cNvGrpSpPr/>
          <p:nvPr/>
        </p:nvGrpSpPr>
        <p:grpSpPr>
          <a:xfrm>
            <a:off x="4987977" y="2458850"/>
            <a:ext cx="6319838" cy="775976"/>
            <a:chExt cx="3826" cy="528"/>
          </a:xfrm>
        </p:grpSpPr>
        <p:sp>
          <p:nvSpPr>
            <p:cNvPr id="108" name="Line 67"/>
            <p:cNvSpPr>
              <a:spLocks noChangeShapeType="1"/>
            </p:cNvSpPr>
            <p:nvPr/>
          </p:nvSpPr>
          <p:spPr bwMode="auto">
            <a:xfrm>
              <a:off x="960" y="192"/>
              <a:ext cx="2304" cy="1"/>
            </a:xfrm>
            <a:prstGeom prst="line">
              <a:avLst/>
            </a:prstGeom>
            <a:noFill/>
            <a:ln w="38100">
              <a:solidFill>
                <a:schemeClr val="bg1"/>
              </a:solidFill>
              <a:prstDash val="dash"/>
              <a:rou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lIns="0" tIns="0" rIns="0" bIns="0" anchor="ctr">
              <a:spAutoFit/>
            </a:bodyPr>
            <a:lstStyle/>
            <a:p>
              <a:endParaRPr lang="zh-CN" altLang="en-US"/>
            </a:p>
          </p:txBody>
        </p:sp>
        <p:sp>
          <p:nvSpPr>
            <p:cNvPr id="109" name="Text Box 68"/>
            <p:cNvSpPr txBox="1">
              <a:spLocks noChangeArrowheads="1"/>
            </p:cNvSpPr>
            <p:nvPr/>
          </p:nvSpPr>
          <p:spPr bwMode="auto">
            <a:xfrm>
              <a:off x="3494" y="211"/>
              <a:ext cx="332" cy="216"/>
            </a:xfrm>
            <a:prstGeom prst="rect">
              <a:avLst/>
            </a:prstGeom>
            <a:solidFill>
              <a:srgbClr val="FF9933"/>
            </a:solidFill>
            <a:ln w="38100">
              <a:solidFill>
                <a:schemeClr val="bg1"/>
              </a:solidFill>
              <a:miter lim="800000"/>
            </a:ln>
          </p:spPr>
          <p:txBody>
            <a:bodyPr wrap="none" lIns="0" tIns="0" rIns="0" bIns="0" anchor="ctr" anchorCtr="1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r>
                <a:rPr lang="zh-TW" altLang="en-US" sz="2000" b="1">
                  <a:latin typeface="仿宋_GB2312" pitchFamily="1" charset="-122"/>
                  <a:ea typeface="仿宋_GB2312" pitchFamily="1" charset="-122"/>
                </a:rPr>
                <a:t>大宗</a:t>
              </a:r>
              <a:endParaRPr lang="zh-TW" altLang="en-US" sz="2000" b="1">
                <a:latin typeface="仿宋_GB2312" pitchFamily="1" charset="-122"/>
                <a:ea typeface="仿宋_GB2312" pitchFamily="1" charset="-122"/>
              </a:endParaRPr>
            </a:p>
          </p:txBody>
        </p:sp>
        <p:sp>
          <p:nvSpPr>
            <p:cNvPr id="110" name="AutoShape 69"/>
            <p:cNvSpPr>
              <a:spLocks noChangeArrowheads="1"/>
            </p:cNvSpPr>
            <p:nvPr/>
          </p:nvSpPr>
          <p:spPr bwMode="auto">
            <a:xfrm>
              <a:off x="0" y="145"/>
              <a:ext cx="627" cy="202"/>
            </a:xfrm>
            <a:prstGeom prst="rightArrow">
              <a:avLst>
                <a:gd name="adj1" fmla="val 38889"/>
                <a:gd name="adj2" fmla="val 58918"/>
              </a:avLst>
            </a:prstGeom>
            <a:solidFill>
              <a:srgbClr val="FF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grpSp>
          <p:nvGrpSpPr>
            <p:cNvPr id="111" name="Group 70"/>
            <p:cNvGrpSpPr>
              <a:grpSpLocks noChangeAspect="1"/>
            </p:cNvGrpSpPr>
            <p:nvPr/>
          </p:nvGrpSpPr>
          <p:grpSpPr>
            <a:xfrm>
              <a:off x="624" y="0"/>
              <a:ext cx="288" cy="528"/>
              <a:chExt cx="960" cy="2178"/>
            </a:xfrm>
          </p:grpSpPr>
          <p:pic>
            <p:nvPicPr>
              <p:cNvPr id="112" name="Picture 71" descr="諸侯"/>
              <p:cNvPicPr preferRelativeResize="0">
                <a:picLocks noChangeAspect="1" noChangeArrowheads="1"/>
              </p:cNvPicPr>
              <p:nvPr/>
            </p:nvPicPr>
            <p:blipFill>
              <a:blip r:embed="rId7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33" y="0"/>
                <a:ext cx="894" cy="217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3" name="Picture 72"/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624" y="96"/>
                <a:ext cx="336" cy="1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pic>
            <p:nvPicPr>
              <p:cNvPr id="114" name="Picture 73"/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 bwMode="auto">
              <a:xfrm>
                <a:off x="0" y="96"/>
                <a:ext cx="336" cy="16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</p:grpSp>
      <p:sp>
        <p:nvSpPr>
          <p:cNvPr id="115" name="Text Box 74"/>
          <p:cNvSpPr txBox="1">
            <a:spLocks noChangeArrowheads="1"/>
          </p:cNvSpPr>
          <p:nvPr/>
        </p:nvSpPr>
        <p:spPr bwMode="auto">
          <a:xfrm>
            <a:off x="2473377" y="4211450"/>
            <a:ext cx="30480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endParaRPr lang="zh-CN" altLang="zh-CN"/>
          </a:p>
        </p:txBody>
      </p:sp>
      <p:grpSp>
        <p:nvGrpSpPr>
          <p:cNvPr id="116" name="Group 75"/>
          <p:cNvGrpSpPr/>
          <p:nvPr/>
        </p:nvGrpSpPr>
        <p:grpSpPr>
          <a:xfrm>
            <a:off x="2982855" y="4707808"/>
            <a:ext cx="3013075" cy="904875"/>
            <a:chExt cx="1401" cy="481"/>
          </a:xfrm>
        </p:grpSpPr>
        <p:sp>
          <p:nvSpPr>
            <p:cNvPr id="117" name="AutoShape 76"/>
            <p:cNvSpPr>
              <a:spLocks noChangeArrowheads="1"/>
            </p:cNvSpPr>
            <p:nvPr/>
          </p:nvSpPr>
          <p:spPr bwMode="auto">
            <a:xfrm>
              <a:off x="0" y="20"/>
              <a:ext cx="432" cy="144"/>
            </a:xfrm>
            <a:prstGeom prst="rightArrow">
              <a:avLst>
                <a:gd name="adj1" fmla="val 38889"/>
                <a:gd name="adj2" fmla="val 56944"/>
              </a:avLst>
            </a:prstGeom>
            <a:solidFill>
              <a:srgbClr val="FF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18" name="AutoShape 77"/>
            <p:cNvSpPr>
              <a:spLocks noChangeArrowheads="1"/>
            </p:cNvSpPr>
            <p:nvPr/>
          </p:nvSpPr>
          <p:spPr bwMode="auto">
            <a:xfrm>
              <a:off x="0" y="308"/>
              <a:ext cx="432" cy="144"/>
            </a:xfrm>
            <a:prstGeom prst="rightArrow">
              <a:avLst>
                <a:gd name="adj1" fmla="val 38889"/>
                <a:gd name="adj2" fmla="val 56944"/>
              </a:avLst>
            </a:prstGeom>
            <a:solidFill>
              <a:srgbClr val="0099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endParaRPr lang="zh-CN" altLang="en-US"/>
            </a:p>
          </p:txBody>
        </p:sp>
        <p:sp>
          <p:nvSpPr>
            <p:cNvPr id="119" name="Text Box 78"/>
            <p:cNvSpPr txBox="1">
              <a:spLocks noChangeArrowheads="1"/>
            </p:cNvSpPr>
            <p:nvPr/>
          </p:nvSpPr>
          <p:spPr bwMode="auto">
            <a:xfrm>
              <a:off x="431" y="0"/>
              <a:ext cx="579" cy="19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TW" altLang="en-US" sz="2400" b="1">
                  <a:latin typeface="仿宋_GB2312" pitchFamily="1" charset="-122"/>
                  <a:ea typeface="仿宋_GB2312" pitchFamily="1" charset="-122"/>
                </a:rPr>
                <a:t>嫡</a:t>
              </a:r>
              <a:r>
                <a:rPr lang="zh-CN" altLang="en-US" sz="2400" b="1">
                  <a:latin typeface="仿宋_GB2312" pitchFamily="1" charset="-122"/>
                  <a:ea typeface="仿宋_GB2312" pitchFamily="1" charset="-122"/>
                </a:rPr>
                <a:t>长</a:t>
              </a:r>
              <a:r>
                <a:rPr lang="zh-TW" altLang="en-US" sz="2400" b="1">
                  <a:latin typeface="仿宋_GB2312" pitchFamily="1" charset="-122"/>
                  <a:ea typeface="仿宋_GB2312" pitchFamily="1" charset="-122"/>
                </a:rPr>
                <a:t>子</a:t>
              </a:r>
              <a:endParaRPr lang="zh-TW" altLang="en-US" sz="2400" b="1">
                <a:latin typeface="仿宋_GB2312" pitchFamily="1" charset="-122"/>
                <a:ea typeface="仿宋_GB2312" pitchFamily="1" charset="-122"/>
              </a:endParaRPr>
            </a:p>
          </p:txBody>
        </p:sp>
        <p:sp>
          <p:nvSpPr>
            <p:cNvPr id="120" name="Text Box 79"/>
            <p:cNvSpPr txBox="1">
              <a:spLocks noChangeArrowheads="1"/>
            </p:cNvSpPr>
            <p:nvPr/>
          </p:nvSpPr>
          <p:spPr bwMode="auto">
            <a:xfrm>
              <a:off x="422" y="287"/>
              <a:ext cx="979" cy="194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 anchorCtr="1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2400" b="1">
                  <a:latin typeface="仿宋_GB2312" pitchFamily="1" charset="-122"/>
                  <a:ea typeface="仿宋_GB2312" pitchFamily="1" charset="-122"/>
                </a:rPr>
                <a:t>余</a:t>
              </a:r>
              <a:r>
                <a:rPr lang="zh-TW" altLang="en-US" sz="2400" b="1">
                  <a:latin typeface="仿宋_GB2312" pitchFamily="1" charset="-122"/>
                  <a:ea typeface="仿宋_GB2312" pitchFamily="1" charset="-122"/>
                </a:rPr>
                <a:t>嫡子及庶子</a:t>
              </a:r>
              <a:endParaRPr lang="zh-TW" altLang="en-US" sz="2400" b="1">
                <a:latin typeface="仿宋_GB2312" pitchFamily="1" charset="-122"/>
                <a:ea typeface="仿宋_GB2312" pitchFamily="1" charset="-122"/>
              </a:endParaRPr>
            </a:p>
          </p:txBody>
        </p:sp>
      </p:grpSp>
      <p:sp>
        <p:nvSpPr>
          <p:cNvPr id="121" name="文本框 120"/>
          <p:cNvSpPr txBox="1"/>
          <p:nvPr/>
        </p:nvSpPr>
        <p:spPr>
          <a:xfrm>
            <a:off x="362327" y="2631838"/>
            <a:ext cx="2310248" cy="2308324"/>
          </a:xfrm>
          <a:prstGeom prst="rect">
            <a:avLst/>
          </a:prstGeom>
          <a:solidFill>
            <a:srgbClr val="FFFF00"/>
          </a:solidFill>
          <a:ln w="28575" algn="ctr">
            <a:solidFill>
              <a:schemeClr val="tx1"/>
            </a:solidFill>
            <a:miter lim="800000"/>
          </a:ln>
          <a:effectLst>
            <a:outerShdw dist="17961" dir="2700000" algn="ctr" rotWithShape="0">
              <a:schemeClr val="tx1">
                <a:gamma/>
                <a:shade val="60000"/>
                <a:invGamma/>
              </a:schemeClr>
            </a:outerShdw>
          </a:effectLst>
        </p:spPr>
        <p:txBody>
          <a:bodyPr wrap="square" anchor="ctr">
            <a:spAutoFit/>
          </a:bodyPr>
          <a:lstStyle>
            <a:defPPr>
              <a:defRPr lang="zh-CN"/>
            </a:defPPr>
            <a:lvl1pPr eaLnBrk="0" hangingPunct="0">
              <a:defRPr sz="3200" b="1"/>
            </a:lvl1pPr>
          </a:lstStyle>
          <a:p>
            <a:r>
              <a:rPr lang="en-US" altLang="zh-CN" sz="2400"/>
              <a:t>《</a:t>
            </a:r>
            <a:r>
              <a:rPr lang="zh-CN" altLang="en-US" sz="2400"/>
              <a:t>纲要</a:t>
            </a:r>
            <a:r>
              <a:rPr lang="en-US" altLang="zh-CN" sz="2400"/>
              <a:t>》</a:t>
            </a:r>
            <a:r>
              <a:rPr lang="zh-CN" altLang="en-US" sz="2400" smtClean="0"/>
              <a:t>上</a:t>
            </a:r>
            <a:endParaRPr lang="en-US" altLang="zh-CN" sz="2400" smtClean="0"/>
          </a:p>
          <a:p>
            <a:r>
              <a:rPr lang="en-US" altLang="zh-CN" sz="2400"/>
              <a:t> </a:t>
            </a:r>
            <a:r>
              <a:rPr lang="en-US" altLang="zh-CN" sz="2400" smtClean="0"/>
              <a:t>   </a:t>
            </a:r>
            <a:r>
              <a:rPr lang="zh-CN" altLang="en-US" sz="2400" smtClean="0"/>
              <a:t>回</a:t>
            </a:r>
            <a:r>
              <a:rPr lang="zh-CN" altLang="en-US" sz="2400"/>
              <a:t>顾：</a:t>
            </a:r>
            <a:endParaRPr lang="en-US" altLang="zh-CN" sz="2400"/>
          </a:p>
          <a:p>
            <a:r>
              <a:rPr lang="zh-CN" altLang="en-US" sz="2400">
                <a:solidFill>
                  <a:srgbClr val="FF0000"/>
                </a:solidFill>
              </a:rPr>
              <a:t>（</a:t>
            </a:r>
            <a:r>
              <a:rPr lang="en-US" altLang="zh-CN" sz="2400">
                <a:solidFill>
                  <a:srgbClr val="FF0000"/>
                </a:solidFill>
              </a:rPr>
              <a:t>1</a:t>
            </a:r>
            <a:r>
              <a:rPr lang="zh-CN" altLang="en-US" sz="2400">
                <a:solidFill>
                  <a:srgbClr val="FF0000"/>
                </a:solidFill>
              </a:rPr>
              <a:t>）性质</a:t>
            </a:r>
            <a:endParaRPr lang="en-US" altLang="zh-CN" sz="2400">
              <a:solidFill>
                <a:srgbClr val="FF0000"/>
              </a:solidFill>
            </a:endParaRPr>
          </a:p>
          <a:p>
            <a:r>
              <a:rPr lang="zh-CN" altLang="en-US" sz="2400">
                <a:solidFill>
                  <a:srgbClr val="FF0000"/>
                </a:solidFill>
              </a:rPr>
              <a:t>（</a:t>
            </a:r>
            <a:r>
              <a:rPr lang="en-US" altLang="zh-CN" sz="2400">
                <a:solidFill>
                  <a:srgbClr val="FF0000"/>
                </a:solidFill>
              </a:rPr>
              <a:t>2</a:t>
            </a:r>
            <a:r>
              <a:rPr lang="zh-CN" altLang="en-US" sz="2400">
                <a:solidFill>
                  <a:srgbClr val="FF0000"/>
                </a:solidFill>
              </a:rPr>
              <a:t>）最大特点</a:t>
            </a:r>
            <a:endParaRPr lang="en-US" altLang="zh-CN" sz="2400">
              <a:solidFill>
                <a:srgbClr val="FF0000"/>
              </a:solidFill>
            </a:endParaRPr>
          </a:p>
          <a:p>
            <a:r>
              <a:rPr lang="zh-CN" altLang="en-US" sz="2400">
                <a:solidFill>
                  <a:srgbClr val="FF0000"/>
                </a:solidFill>
              </a:rPr>
              <a:t>（</a:t>
            </a:r>
            <a:r>
              <a:rPr lang="en-US" altLang="zh-CN" sz="2400">
                <a:solidFill>
                  <a:srgbClr val="FF0000"/>
                </a:solidFill>
              </a:rPr>
              <a:t>3</a:t>
            </a:r>
            <a:r>
              <a:rPr lang="zh-CN" altLang="en-US" sz="2400">
                <a:solidFill>
                  <a:srgbClr val="FF0000"/>
                </a:solidFill>
              </a:rPr>
              <a:t>）作用</a:t>
            </a:r>
            <a:endParaRPr lang="en-US" altLang="zh-CN" sz="2400">
              <a:solidFill>
                <a:srgbClr val="FF0000"/>
              </a:solidFill>
            </a:endParaRPr>
          </a:p>
          <a:p>
            <a:r>
              <a:rPr lang="zh-CN" altLang="en-US" sz="2400">
                <a:solidFill>
                  <a:srgbClr val="FF0000"/>
                </a:solidFill>
              </a:rPr>
              <a:t>（</a:t>
            </a:r>
            <a:r>
              <a:rPr lang="en-US" altLang="zh-CN" sz="2400">
                <a:solidFill>
                  <a:srgbClr val="FF0000"/>
                </a:solidFill>
              </a:rPr>
              <a:t>4</a:t>
            </a:r>
            <a:r>
              <a:rPr lang="zh-CN" altLang="en-US" sz="2400">
                <a:solidFill>
                  <a:srgbClr val="FF0000"/>
                </a:solidFill>
              </a:rPr>
              <a:t>）注意</a:t>
            </a:r>
            <a:endParaRPr lang="zh-CN" altLang="en-US" sz="2400">
              <a:solidFill>
                <a:srgbClr val="FF0000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477909" y="6326261"/>
            <a:ext cx="11557321" cy="2846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7620" algn="just">
              <a:lnSpc>
                <a:spcPts val="1500"/>
              </a:lnSpc>
              <a:spcAft>
                <a:spcPct val="0"/>
              </a:spcAft>
            </a:pPr>
            <a:r>
              <a:rPr lang="en-US" altLang="zh-CN" sz="2400" b="1" kern="0" smtClean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400" b="1" kern="0" smtClean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zh-CN" altLang="zh-CN" sz="2400" b="1" kern="0" smtClean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礼</a:t>
            </a:r>
            <a:r>
              <a:rPr lang="zh-CN" altLang="zh-CN" sz="2400" b="1" kern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乐制度</a:t>
            </a:r>
            <a:r>
              <a:rPr lang="zh-CN" altLang="zh-CN" sz="2400" kern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周礼是各级贵族的政治、生活准则。将宗法等级制具体化、生活化。</a:t>
            </a:r>
            <a:endParaRPr lang="zh-CN" altLang="zh-CN" sz="2400" b="1" kern="100">
              <a:solidFill>
                <a:srgbClr val="0033CC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AutoShape 6" descr="data:image/jpeg;base64,/9j/4AAQSkZJRgABAQAAAQABAAD/2wBDAAgGBgcGBQgHBwcJCQgKDBQNDAsLDBkSEw8UHRofHh0aHBwgJC4nICIsIxwcKDcpLDAxNDQ0Hyc5PTgyPC4zNDL/2wBDAQkJCQwLDBgNDRgyIRwhMjIyMjIyMjIyMjIyMjIyMjIyMjIyMjIyMjIyMjIyMjIyMjIyMjIyMjIyMjIyMjIyMjL/wAARCAFUAf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0yiiivWPmxDRQaKACiiigAooooAKKKKACiirFtay3TMEKjHXNJtJXZUIuTsivRWl/Y1x/fT8zS/2Ncf30/M1Htodzf6rMzKK0/wCxLj++n5mj+xLj++n5mj20O4fVKhm4p2Kv/wBj3H96L8z/AIUv9jXH9+P8z/hS9vDuWsLMz8U+pJYTDIUbqPSsbX9eg8P2VvczweYLi5FuMyrEFJVjlmYgAfLTUk1dEqm72NTFLiuB/wCFq2n2fzzoV+Fz/q/Nj34xncVznbj+LpUjfFC0jklT+xbt2Q4TbcRN5/OP3WD+85P8OarU1+rzO9pQK4NfinZEqP7IugDF5pkNxCEXgnaWzgSYH3TznjFX4fHrT28U8XhbXWilQOjCDIYEZyD/AIVnOoobmlPB1KjskddijFcr/wAJvP8A9Clr/wD4D03/AITef/oUtf8A/AesnXgdH9mVTrMUYrO0TWH1uGZ20q/sDGwQLeJtL5B5H5frV+4lW2tJrmTJSGJpCB1IAzx/n9KrnVrnNLDTU+RrUdin5rhf+Fq6N/0DtT/75i/+Ko/4Wxo3/QN1P/vmP/4qsXi6fc9JZJimvhO7zRmuHl+KelQPsl0vVI3wDtdIgfy3U3/hamk/9A7Uvyj/APiqn65T7jWQ4t7RO4zRmuG/4WppH/QO1H8o/wD4qj/hamkf9A3Ufyj/APiqf1yl3K/sDGfync5oNc34f8baf4i1E2Nta3kMghM26YLtwCBjgn1FdMF3HBrenUU1dHmYnB1cPPkqKzI8UYrhLr4r6NZ3U1u+nakXhlaNiFjwSCQcZf2qEfGDRT/zDdV/74h/+OVsqc97GKoTex6DikIql4Y1iDxVpDajZxzQRCVo9twAGyMehIxz61uf2XOf4o/zNZOok7MPYT7GdijFUPE+t2/hK0gub2Ga4WeXylW3AJBwTzkj0rmB8T9G76fqX/kP/wCKrOWLpxdmzvw+S4rEQ54RujtGFNxXMaZ4/wBL1XU7axisr9JbhhGjv5e0E+uGrqcc1pTrwmrxZzYzL62Gko1FZsbikrldT+IOlaZqdzYyWWoNLbStExjEeCRxkZaqv/Cz9Gx/yD9Tz/1zj/8Ai6h4yknZs6oZHi5xUow0Z2VFcX/ws3RP+fDU/wDv3H/8VS/8LN0T/nw1M/8AAI//AIqj67S7jfDmNf2Ds6K4z/hZmjf9A7Uv+/cX/wAVR/ws3RP+fHUf++Iv/iqf16l3F/q3jv5Ds6K4xfibox62epf8BSP/AOLrrra4W7s7e5QMI5ollQOMEAjIzWlPEQqO0WcOMyvEYRXqxsS0UUVseeFFFFABRRRQAUUUUAFFFFABRRRQAmaKKKACiiigAooooAKKKKACiiigArS0q4hgkl86WNMgY3MBWbXn3xXUNZ6VkD/Wy9R/srUThz+6dGFf7xM9p+32f/PzD/38FH2+z/5+Yf8AvsV8jmCIdET/AL5FJ5Sf3F/75FH9nPuevzPsfXP9oWn/AD8w/wDfwUf2haf8/MP/AH8FfI/kxf8APJPyFHlJ/wA81/75FH9m+Y+Z9j64+32n/PzD/wB/BR9vtP8An5h/7+Cvkfyou6L+Qo8pP+ea/wDfIo/s7zC77H1BdMkty7owZSeCDkdK4D4pFY9D0t3a0VBqK5N5GXhH7qX7ygEkfQVq/DsAeBNOGOMzf+jWqPx7p19qWn6YlhFM8kOoRytJDAJmhUI43bDw3JHB9azS5NDjgr1jx8LKLPZ5d6Zvsvm7d+bry/I+8Wxj7N/0zznFT+Y7yWhQnE85FubVGVX/AH6n/iX5X903qWxz71f/AOEP1/8As/yB4Xvtg6WpXpJ5WPP83Oc7v+WfSpZfCuvGe6LaBe3G5wZ2+ziP+0R5gOCAf9HwAfu9ea2U49z0eUwtuLNnLW/lgCNw6H7MreVINso283PIwwGAe9d/pFxdpoenInxDsbZRaxAW7QwloRsHyHnqOn4Vzn/CJ+Ijs26NfJILbYLg2qnyV2MPI8vOJM5A80/NzntXR2Npd22nWlvN8NIZ5IYI0eV5YwzsFGWI29Sea5cU1LY6sNo2XftN/wD9FN07/vxB/jR9ov8A/opunf8AfiD/ABqv5cv/AESy3/7/AEf/AMTRsm/6JZb/APf6P/4mvPPQ/rodf4WluZrO5M3iW31siRcSQxqvkcdCF9ev4VpasM6HqX/XtJ/6CazfCCv9kug/hpNCJcfIjhvP468AYx/WtPWB/wASLUP+vaX/ANBNdX/Lo8d/70vVHhXh2zs7/UobW8aVdwLb1xtwBk7s9Bx2q54osdPs9Tf7G8sonHmFiQYwCTwCOvf6VgIcJ9Rg0pZioUyMQOgJ6Z6185OXvH6bRwk3KNS+ltiyJDcRyyTrLO+1VWQsTsx6+tVasySpGZUtQ8UMoXKsQSSPX8c1W7VDkehQgrPSwUlLiijmN+RHY/DD/kb3/wCvOT/0JK9iUYdfqP514/8AC7/kbz/15yf+hJXsYGXX617+Af7s/LuKP98+R8xax/yHtR/6/Jv/AENqp1d1cY17U/8Ar9m/9DNVK+sp/AeND4T3z4KD/ihX/wCv6b+Yr0gV5x8FP+RFf/r+m/mK9HFfNVv4jKPLPjJ/yD9P/wCvkf8AoLV5FXrvxk/5B2n/APXyf/Rb15CK8LHfxD9K4XSeERt+Ef8AkbtK/wCvgfyNe3gZl/GvEPCP/I3aV/18D+Rr3H+NfrXpZd/DZ8xxYl9bgeD+JefE+rH1vJP51TtrOe9ultrSB5p26RoOnv7D61c8SHHinVv+vyT+ddv4LgTSfAesa1EokvQkpRnHQKPlH07/AI1wyp89Zn0bxbw2AhKK1dkjj77wrqWnRK97JYwuwyInuAHPtzx+tY8kTQytFKpV16j/AD/OkknkuJpJ53aSaQ7nlY5LH3q/o9nFqGq2trNPGkbSBdsjMM56gEDqfqOaxkoyfLE7aVWtSo+1rNMzM0orX13Sk0bURZrK1wm3InwAp5xgYz0789e3rlYrGacHZnoYerCvBTitGNr3TRf+Rf0v/r0h/wDQBXhZFe6aL/yL+mf9ecP/AKAK9bKfiZ8TxsrU4l6iiivoD8vCiiigAooooAKKKKACiiigAooooASiiigAooooAKKKKACiiigAoooFAC1wvxQQNZaWT1E0v/oK13Vc54z8O33iK1so7FoFa3dmfzn28EADsfSsMS5KF47ntZG6UcSnW+E8eMC/5ApPIT/IFdp/wrTxD/e0/wD8CD/8TR/wrbxB/e0//wACD/8AE143t8Z3Z+lqpk/kcX5Cf5Ao8hP8gV2n/CtfEH9+w/8AAg//ABNH/CtfEH9+w/8AAg//ABNT7fGd2V7XJ/I4n7Mv+QKd5Cf5ArtP+Fa+IP79h/4EH/4ml/4Vp4h/vaf/AOBB/wDiaFXxndilVyi2ljuPh8APA+ngDo83/o1qteKWt49Lje51u40dPPAE8AYmQ4b5Tjtxn8BUvhbS7jRPDlrp92UM0Zk3FDleXJGD9CKd4iF4dOT7DpFpqk3mjMNyVCquDlhuPXoPxr01zOneW5+fTdP63Lk2ucN9o0j/AKKVqX5yUv2nSP8AopGpfnJV/wCz+J/+hE0j/v7F/jR9n8T/APQiaR/39i/xrCzPUvDv+Rn+fpP/AEUvVPzkpPP0n/opOpf+PVo/Z/E3/QiaR/3+h/xo+z+J/wDoQ9H/AO/sP+NLXog54Lr+Rm+fpH/RSNR/8eo8/SP+ikaj/wCPVp+R4l/6EXR/+/sP+NH2bxP/ANCLpP8A39i/xos+w+dd/wAje8FzWjWt39l8RXWsoJF3NOG/c8HAGex/pWxrIxoWof8AXtL/AOgmqfhePUUt7pdR0Oy0pi4KC0KnzOOScen9a0tSt3udLu7eIZllhZFHAySCB+uK2XwNHl86WKTZ82oeF+lOrqf+Fc+JgB/oUfTtcJ/jR/wrrxN/z5R/9/0/xrwp4ao3sfplDOMHGmk5o5ajNdP/AMK68Tf8+Uf/AIEJ/jR/wrvxN/z5R/8AgQn+NR9Wq9jb+2cH/OjmKK6n/hXXiT/nyi/8CE/xo/4V14k/584//AhP8aPqtTsL+2sH/Oi18MB/xV7H/pzk/wDQlr2UD51+o/nXm/gPwdrWja+19f26RQtbMmRKrckqegPoDXpijBB969rBwcKdmfnnEOIp18Tz03dHy9rXOvan/wBfs/8A6Gap10+q+D/EsusX80WhXrxyXMsiMEGCC5IPX0qr/wAIV4q/6F6+/wC+B/jX0scRTUErnmRa5dz2D4Kf8iK//X7N/MV6OK8++FVjdaN4Oe11O3ktLg3kriObg4OMGu6F1B/z1X86+frXdRtD50eY/GTd/Z2n5+79oP8A6LevIxXtPxS0y+1jTrJdNtpLpo7gsyxDO0bWGT+deZDwj4j76LeD/gI/xryMZRnKd0j7/h7HYejhlGpJJjfCf/I36SP+ngfyNe64rx/wz4W1y38U6ZcXGl3ccEc4LuyjCj1PNex134CEowd0fPcS4mlWxUJQdzwHxKP+Ko1bP/P4/wDOr/hXxQ/hxpopYftFhcZMsYxuBxjIB4ORwR7D8bOv+F9dm8RalNDpd08UlzI0cirwwJ4I9qzf+ES8Rf8AQGu/++R/jXBONSNVtI+mo1sHXwkadWS2HX9l4bE7Sabrbxwscrby2rsUPoDx+vp1rIMgjk3wPIpXox4bPr7fTJrT/wCER8QZ/wCQRd/98j/Gnjwf4ixxo15/3yP8aynGo3dRsdGHxGFprllVuvMwgoHCjC1JWv8A8Il4i/6A15/3xS/8In4g/wCgNef98Vm6FWW6PQhmWCgrKaMQmvdNF/5F/S/+vSH/ANAFeSnwn4i6DSLv/vivXtLgkttG0+GZCkqWsSuh7EKARXq5bTnCWqPiOMMXRrU4qnK5Zooor3T84FooooAKKKKACiiigAooooAKKKKAEooooAKKKKACiiigAooqG5vbOxjD3l1BbIx2hp5VQE+mSaL2GtdialFZ/wDb+jf9BnS//A2L/GlGu6Mf+Yzpf/gbF/jU88S1SkaQFLiqA1zRv+gzpf8A4Gxf40v9u6N/0GdM/wDA2L/GpdSJpGnNGiKcKzRrujf9BnS//A2L/GnjXtG/6DOl/wDgbF/jUuUDZKoX6cBWf/b+jf8AQZ0v/wADYv8AGrtndWt9CZrO6guYgdvmQSiQZ+o+tTzRK95bk2KXFGKdiqsgUmAFLigCnAUmyk9biU+ilqHYvmkFGaWikPmkFLRRQPnYlFPxRgUC5htFOoosHtLdQoppZR1YD60nmp/eX8xRyh7Zdxadim5HYg0uaOUPaIbilp1FAXuNP4UhFOIpCKYDSKKdijFSIZTakpuKLIOaS2GGkqTFNIq0Q5N7jKZUlJinyxD2s11IzRTqglu7aFgstxCj4zsdwDRaCJlXmt2SYqNhUf2+y/5/LX/v8tNN9Zn/AJfLX/v8tHNAy+tS/mHkU0ioze2v/P1bH6TLSG9s+93aj/tstUpwRnUr83xMkpuaZ9ttf+fq3/7/AC/40z7ba/8AP1bf9/l/xqvaIwckWKKgW7t3YIlxAznoBKpJqXNWmmJNMKKKKYwooooAKKKKACiiigBKKKKACiiigAooooAK81+NzFfCGn/9f3/sjV6VXA/FuwF94a09C5TF9nIGf4GrCvNQg2zvy2g69ZQitT573H1NJuPqa6X/AIRyH/nsf++P/r0f8I5D/wA9j/3x/wDXryfrUO59f/q/if5Tm8/5wKM+/wCgrpP+Eeh/56/+O0f8I9D/AM9D/wB80vrUB/6vYrsc1n3/AEFLn/OBXSf8I9D/AM9D/wB80f8ACPQ/89f/AB2j61AP9XsV2Oaznv8AoK+hvgUP+KEu/wDsJS/+ioq8ePh2Ej/Wn/vj/wCvXt3wcsxY+DbyEPv/AOJhI+cY/gT/AArehXjKVkcGPyqvhqXPNaHoYFLikAqQCu+588gAoFKBSgUmaJBS0U6kWNop1Q3FzDaxb55VRPUml5CcktySkkkSJdzsFUdSSBisF9cnvHeLS7ZpMf8ALVh09+eAPqfwqC9tksrZ73XL4uB/ChJyfQf4AChRbZjOsoq/Q1LjXbSAkKTIfVen5msW58ZQo5VZoo2+u8/pWJc+I47mNo7G2FnZoP3rsoaVvQd8E/ie/auVJ7fwjoPSvRw2EUtZI8vF49x+A7SfxiDj/Sbpx38pQB+pFZc3iiZz+6gJH9+aXcf5Vz+amnCxRQJjLld7H69B+QH513LC04y0R5ksXWlrc0f7fu/+eVv+Tf40g166H/LK3/I/41kh6mY406Nj1Mzf+gitHRproZ+3qvqbMPiN1XEtrGx9Y2I/x/ya0IfFUJTk3sQHXBDj+Y/lXLW0oE4V/uSAxn6Hv+eDUTIYpGRhh0JBH0rGWHhLSxqsXVirXPRbHX5Lx2js9QguJO0cnyufwIGfzrU/tmeA7b20kQ/30+7+vFeS9Tn05z6e/wD+qu+tfGMdqsEU3kz2hPltcRggp/vKQPrxXn4nCum7xVz08JjXLSTOqt9StLniKdd/ZTwTVusttM03UofPtggDjIlhIwff0JqqbfV9Mz9nkF3COiEc/kfx6H8K4j1OeW9tDeorJs9ftrlvLlVreYcFX459M/44rWpNMqM1JaBTKfTTQWNNIRTiKTFUiRhFIaeaaaoloYRXkPxCUHxfJkA/6PF1A9K9gIryH4h/8jfJ/wBe8X8jWGIdonHivgOVCK38K/kKlEK46J+VWLCwudQn8m1geR++BwPqeg/Gu70rwfb2SGfUB9tljQsYYlyoABPAz8xPvgV4VbHwg1BPVmGHwNas7xWhyml+HbzWDvt4VWAH5rhhtUeuOOT7AVNq/hO80kl9iXFsP+WsY6fUdvr0qLXbr4h6tM621he6dap/qraynjBCjA+ZlO4nke3oKwrbxd4t8N3qC5udQdM4NpqIkYPgdBu5H/AT6de/QsNipL2ienY9L+zIclm9SV4QP4V/KoSij+Ffyr0KPSdK8U6Pb6xpgFnJOCWReQJAcMrAdwQeR1645rkNV0i90qbyrqHb/dcHKt9DXLTx6c3Sk7NHnV8BWo62uh/hQD/hLNMwAP3vb6GvX68h8KH/AIqzTP8Arqf/AEE169mvosG+aJlR2Ciiiuw2CiiigAooooAKKKKAEooooAKKKKACiiigArjPib/yL9h/1+/+yNXZilYAx4IyMjivNzWqqWHlJnr5JW9liYztsfPe1vSja392vevs0R/gH5UfZYP+eY/KvgnnNP8AlP02Oeyt8J4Nhv7tGG/u1719lg/55j8qPssP/PIVP9s0/wCUf9uy/lPBNrf3aNrf3a98+zW39xaT7Nb/APPNaf8AbNP+UP7dl/KeD7W/u1618Kh/xS90f+n5v/QVre8iHOfLT8q1LEAWuAAPnP8ASvWyjMo163KkeJneZvE0ORqxZApwFApcV9gfEWAClApQKUCgoTFOpruI03MQB3JNcN4i8XhvMttPlwq8NKM5f2X29+/aqhFzdkYVsRGkrm9q3iS2sGaKLEsw4bnCp9TXNWSX/iS780ki0B5un7juIh0J7Z6D3pND8LXWoXiXOqw+TbJ8yWzHJY9iw9Pb8/fugURQsWMAY4HQVpLliuWO/c5ouda0p6FffZaJpjO2y3to13M5P8z1J/M15nqlrrt4EvtUUq07BIYyeRnJAVVzgYGefTua9E1TT49VthazvItuWBZV4MmOQM9hn054rnNZntrZZbnTbdZksYDCGMp8qLJ54BGcYAJBJzgdjU0pcjuTiY8yt2OP1HZaNHYmZHEY3SmM5zKeufpjGP65qCNJbg4gikkPpGpY/pWvd39xZN59rb2H2W5JS3uUtQmSDhmAOT16ZPb0roH8OXd5bP5XiC+ebbkOVaOJuOgwen0zXoLFcqR5jwznscra6Nqd5cJF9iuIkYjc8sZUAd+vtUt1pGpTXcszQIiuxP7y5iBA7fxVJfaLqGjLd3N4EkxDtimD7gdxAPUZGAep9RXO45raE51FzJmc6cYJJo1Bptx3nsV+t7H/APFVal02ddPhUXFizGV24u4+eB0JNYdW5j/xJrH/AH5v/ZaqTq6a/gTHk10LMejajOMxxQyemy6ibP5NVjUNL1Lzo5jY3Bd0DTCOMvhuh6euM1gk57D8avwSv/ZlykTsskDCZNpIOD8rdO3IptVFq2hJQatYilR4G2zxPGfR0Kn9afaTosjxTf6mYbX9v9r8DSRazqkBBTULnA7NIWH5HipDrVxIzG4t7K5yMfvbZc/muDTcqjWwKEVsWrDUNQ8P30ht3bYj7ZYnGY2+v16g16V4f8QJrViJHiMFxkhoC+4gevqR74rgLPULS4sZkurcpC22GcxSk+WvRZAGySQff8xxV1Hn8Ot5tjrZFlKcx/aLffBJ7blJ2nPXha83ERUntZnqYao4WTd0d7faZa34/fp8/aROGH+fesdpdR8PDMubnTwQN4/gH4/d/l9O+9FI3ljcQT/sninYyM5+tcnKejp9kSzvre/i823fcB1BGCD6EVZrjtR0m6sJm1HSCQwHz26DOR7DuP8AZ79sdK19D1231eLAIW4QAvFu7eo9R/L61Di7XFGt73LLc2SM0mKdQaZ0kZFIRT6aRTRDGV5B8RP+Ruk/694v5GvYa8e+In/I3Sf9e8X8jWOI1icWM0iafh3xRp3kx2c0EWnuOBs4Rvf1B+v51seMrK4v/BmpwWYLz+UsqBf4trK3GPZTXlsZxW9oviO+0lx5L74e8UhJH4eh+lfK1svarqrF7O50YPN1Tj7Oa0PPIVhXEyYKlgfNA6fUD15PrgVuW/iTU4Qti8o1O0LDNpfJ9oiPbIPJGDn5lI6fhXXzeF/C/im7e4sLiXSdRbJeBEUox6kqpx7/AHSPp6qvgvw54bm36vqE+pSkZSzVRGj9PvLknqB1IHXr0r6H+16fJyNa9j0XWpcvPzaHTeCra1g8KxTWdtPawXczTrbzPv2ZwPlbqYztyCecH8ai8QeJdMtomtRGl85+9EOUB/2jz+n6Vzeq+KL++TykItbYDAih4yPQn09hge1c27ZPNfORy6VXEPES0u72PPxebKUOSCNbwoB/wlumkKqgzE7F6Dg9K9cNeR+Ev+Rs0z/rqf8A0E164a+vwOkLHl0feTYlApaK7TUKKKKACiiigAooooASiiigAooooAMUUtFA+VjloIyMU0VIBXPiqEa8HCezOijOcHeI37P/ALf6Uv2f/a/SpRS4rwXw7hOx6SzCt3Ifs/8AtfpS/ZCf4v0qapBS/wBXcJ2LWY1u5W+xn+/+lO+xH+/+lWKfR/q7hOxX9o1e5V+wn+/+lWbeIwxlSc85p4pwrowuT0MLPnprUzq4qpVVpMUU6kApa9UwAU+mCuL8W69IzHSrJXaRhtnMYyef4B7+v/16cYuTsjGtWVOJR8U+KRdF7W1kP2UHBkTrIfQeo/nj062/DHhbyMajqSD7V1jj7QA/X+L37U7w/wCFfs0qXl9se4CjbH1WH6erds/lXTzTknYhwB2rolJRjyQ+ZwUqbnPnqDnKE8AkdsnvSZqPOawtW8WabpExt3aSe5GMxQjJXPTJPAqFBvRHTKahqybW9Mmv43ktbqa1m2FXMRA84dgckdOeeoB/PC0ywu7wy6dbXywWdgogmLRhy8h5YqDwPQEjjHHer/8Awk8N94du9RS3lVIQf3crj5iPp2yRz9a5iXxxKbqOa0sorPc6m48oBnuOemSPr789aqMJWasYSqRk7nS6vdXnhrR4CkaXPkOIbeYKDsj44kxjBOMZX/8AXmaJ4k1XWtb8i41EWyujFUijTBYDoNwPue/StPxx++8LSSebtVZI32leW5wAfTrn8K8xJzwPvdhW+HoqcHfc5qk3Goktj1i58Opqa+Rfaje3EaODksq7uOV4UYH05pkngjQ3ziCZM/3Zm4+mc1paZF9m06CAsWkSNQzE5yQAOffir26sLyWiZ2OlGW6Ofn8D6JKoEcU0JBzlJjk/nmsjVPB223SK1vEjgtvMlLXLdA2DyQOgx1rtwa5Hx06robKSCzzxhVLEZ4J/H8a0hOfMlcyq0YKLdjgJSFkKqwcA4DDofp7f41b0dlOpx27nal0jQOcZ+8MD9cVmbqcJWjZJUOGQgg+hHNevJXhY8pbnT3snh+30GeOxkaS7kkUMLmIeYmOu04GOnqRXObqsa0qprFw8QxFMROn0YA/1NV7aL7Ve21tuCedKse4/w5IGf1rKivZwcmVNczSLNhcpBdgSn9xMDDN/utxn8Ov4Ux7OdL5rPYWmVzHsHc+3rmvRrfwbosPlbrd5Sg581yQ/+8Oh+nApniXTHl0m5trLSre5mkwFOFDRgDAIz1x06jFcU8Qm7pHXDDyUTqI/ljCjoBgfSnBsMD19qrWkYhtIYgGAVFGGPIwAOalrltc9GD0JT8px19657VtGdZjqelgx3yncQv8Ay0/pu/Q963gd647r/LP/ANem5qUrsU0pK5X8P68mq22xxsvIuJoicfiB6fyPFbW2uH1yzn0+6j12x+WSE5nQdGHqfb19ue1dVpeqQ6rYx3UPQ8MpPKMOo/CsqkOXWJdCs37kty/TSKM0ZoOoaRXnni/wdq2t+IZLyz+z+R5SIDJJg5Gc8Yr0U0wiplFSVmY1aSqKzPIf+Fc+IP8Apz/7/wD/ANalHw+8QDjFn/4Ef/Wr1vFMIrL6vA5Hg4HlP/Cv9f4yLQEHIxP/APWpzeBfEDFmb7KztyXM+SfrxXqmKYaX1Ole9g+q6HlbeAdex0tP+/3/ANaoT4A170tP+/3/ANavWKa1aLDQM/qkUec6F4M1fTdds764+y+TC+X2TZOMEdMe9d+RTqRq6KUFDRFxpqC0G02nU2tiQooopgFFFFAgooooASiiikAVn65fHTNFur5ZooGiCkSzRNKi5ZRyq8nOcccjOe1aFY/iuCzuPCmoJqE00NmVXzZIVDMPnXGAevOPzNRO1tTfCputFJXKdv4ysrmyI1JJdMEjbU1SxcXVsW/3iDtP+ywyKztXt/HtnarfaVqVlrensm5Z7O2j3keuznI/3SfpXJ2KeGtMumnsfEetW8x4cx2yjePQjoR7HIrVtNW8O6cFm0/VdSsLvPzy2lqIkk/3ov8AV5/3QPpXI60YPSVz6h5XKavyNGInxB8TGdUe8hysoRozaxgg56Hjg+1dJ4v8Za7o/irULCwuYUtrZlREa3ViAUU9evUmreo+LfBmuW6rrNpLcXS9LqO2MMnXjkHP4dK4fxPqEWr+JL7Urfd5M7Ky7hg8Io6fUVlXxcZJculjvy3KXzy9pDS3Y6jxr4213Q/FV/ZWN7FDaRGMopt1YjKKx5I9SaqW3i3xm0Udxeara6dayDcst5bqpkH/AEzjCmSTr2GPeruo674YvdUbU4prm1vZNu+4Fp5ki4AX5C2RHwOoGferml+J/BmkM89pFdPqDDm+uommkJ9SSf5YrX61DlslqcksqknflZqaZdeL760MgdbS2BDS6lq1ukJxzzHAvT6u35VvaHq+n6kLiC01d9UktSouLkQrGhJzgLgAEcH1+teZa1e6L4huVl1XxTrNwBysZtVEaH1EYGB9cZ9TXW/De00u3tdTXSr67ulaaPzvtMQiKnBxtxwe57UoyUle5yYvCVKcLyhZHdCnimCnitjyLDhSigUopF2Fp1Np1BWxk+ItXTRtKkn3DzpP3cI9WP8AQcmuR8H2ctzdT6lNlvnMSl+rNnLn+n1zVHxPqc2ta81ra8lW+zwDtuz8zfh1+i12un2cenWUdtCMRQqEQf1+prpUfZw82eZUaq1L9EWmPlR7B1bk+9RZoJJOSeTSUki2x26vGNZt57LWruC5cSTByzSD+Ldzn8c17NlemST2wK4240az8VarNfLFMLZD5Hn+eFExXglRsORnjORnHsa0pVFB3ZjUg5qxm6f4bvdT0uzt1lMELj7XPMRnLHhFA7kKAfbdXXaDa3NpC9ndGOaa2wIpkUKWiP3cjHByGH4VqLsiVEiiARQFAJJwB09q4zxNb6z9ovtTkTSRaxR4QvbCWR4+y8qeck+g5/KHJzdhqmoxDxH4s00xalpUkSzsBthdHDKSQPmz2IYnjnpXIaDa/wBqa5aWyDcPNDOPRRyT+QP50R+IdThTZb3McKf9MLeOLj0+UCuh8E6vqV14i23OoXEkKwMxWWU4JyoHHTOSK6nCdKDsZLllO7PQreCWOIKykv8AxEJjJ7mpvLkHRGP4Gqlxe/ZrSW4nlcRQqZGOTwAM+tebXvj3VrpXSBYbUN0aMEyAem4k/nj8q5IUpzeh0SqRirnqYjl/55n+VcT470zULybTXtLOecKsm8wru29P8K86kYzuXmJlc9Xbkn866eysNFvNC0SPVbw2mFnMWAArfvTnkjjt1rf2M6TTuZ+1VRNGS+jarFjzNLvVz628nH6VSkJhOJQUPo/BrZ1k6VplxHFol3dPL1eeOf5B7DAGTj0IAz37Z6a3q0bfJql6B6faXI/ImuuMqslc5HTSZPqEi3Gm6VdI4bELWz49Yzn+TL+lXPCMSS+JrQs23y9zjjqQDxU0esXt/wCGpXmaK4mt7mPm4t45BtZSOhX+8o56+9dB4FktL2O5ujZ2aXkb+XmGHZ+7IB6A9+fyrGVSSi4tFqmrpnR63evpmh3l7GA0kMRZFboW6DP4mrcQZkjdgAxAJAbPUDIz/Wor+2ttRsprS4V/KmQq+G5HuCR1GK5DTYX0XxPBo0etTsowPs08J8toyM/KQSARjjpzXGlc7b2O3zj/AD3pc5pME9ME4yeaTBHUEUx3Ho22QUrDaSPeoc1R13UZtPs7S5UJ5P2iOK5d/wDlnETgt/L86lhfQvkhuCAQeoPeuYsnPhPxF5TFl0y5xgk529P1U8f7pz2rpQQQCCCCMgiqer2A1TTpLfgS9YmP8Ldv8D7E0JXTXQzbs7nUU2ue8H6sb/SvIlz51thDnqVxwT78EfhXR5rnacXZnfTmpK4w0hpxpDTNCM001IaYaaIaGdME9M4Jz0rjP+Ei1m7a5sfsGpWM8csix3H9nlgQDgHDDbIpHOd0Z9Aa7XkMCDjFeRXGg6f/AGhf3Gq6U2nxCWSQ51ENI6liQ2wLiMHsXZRz3rOo5fZO7A06c7qbNZtT8a6dHfXl9dWVzYLZyywTrbiL94MbQyMAwPXjBB9aY+reM9SGmSaY9usNxZxNNKbcP+9Jbdjt029SB71yZh8NXrX8Wmx3DSW1tJdLKZdygLjg8DPXtkehNSrB4VsksotX+1Jc3dlHdpOW/dDcW4bAJHTrgj1rFTq82x7f1PCxoXb1v2Owv9c1zRbZlnivtSvFXJFppx2A46yS7doHchQx/wBrFcD/AMLM8Vk/8flr/wCAa1p6loFrbWH2y00T7XDs4ni1XKH3DBcHnsSGOPu1x2jaPda3qkWnWJi890OPOfauB159fau/D6puSPMxOHpRa5dTrdH8Y+ONd1AWWnzWktxtMm1rdVGB15JrPPxI8VKxV7q13qcEGzXiuXbNvOVD/OjFSY2444OCO3WrelWmk3FtqBvtQe0mihBtESHInk/un0GAB+Ptz02Su2jj9hDsdx4S8da9q3ivTtPvbiBraZmDhIAp4RmHI9xXqeK8H+Hw/wCK90j/AK6Sf+iXr3ipkknoedi4KMlYKKKKk5AooooASiiikAVj+K5LGPwrqB1Nbo2ZRfN+ybfNxvXGN3HXHXtmtiquqadZ6rp01jfJI9vMAJFhOHYAhsA9skD/AOt1qJ2a1N8NNwqqSPJLeLwjd3At7S28XXEzfdihS3dm/AHNdbN8PvD1jp327V9Q1HTU/uXc0G7/AMhggn2BJrUWPWbO1e18O6Db6Baj/lrmOe6nPsN23Pu8n48VyN5pPix70XFnoUxuOf8ATr66guLgjtjLeXGP90ZH96uNUIzei+8+rjmVSMbyqDI9D8J7w09xrVraOcQ3NwI0E/p5aEeaw56hfrisPxFpqaL4gvdNjkd0gZQrOQW5UHn86snwT4uuLwXNxpVxJKzh3mmuoWY4Pcl8n+db/jHwhr+p+LtSvLHTjNazOpjlE8S7sIoPDMD1B/zissVhYxS5dfQ78uzh80ueeli7F8P/AAxNqsuknXrlNRjxm2d41ZsqGG3KfNwR06Vn33hTQdHuzb6qNesUJwlxN5LQyHsAy5A/HHvTvHXg/wAQav4xvr7T9MNxbOIvLk8yIAkRKOjMD1B7VY0dviVpAFtcaXJqdky4NtfXML5HfEm/P55HtWv1WPImnr2PPeb1OezkYN5a+GNMCfa7bxSiyf6qRfsxST/dcNtb8Ca7v4bvobWWpjRV1IBZYjMb8RZJwcY8vtjPWlj8KQajaSyWdneeGZ5h++tWMNxaz/WIFlI/Ba0PB3h6XQTqST2drbNM6t5lpMzRzYBHCtzHjI4zj04ojCMVsZYrGTq09ZXXY6gU8UwUorVni9R4pRQKWg0CsvxHqf8AZWiXNwrYkYbIvXcf8OTWpXn/AMRb7/SLWzB4iRpnHbP8P8m/Orpw55pHPiZ8kGyh4Ntt11PdyRttRfKhL++d2PyA/Ou2eQp+6B6daw/DiLDo9qg6qmWz3kPLf+PE1oebySeprslG7POpysibzD3NYWuRQaxOmlRajcW2oKhlxbs2AuP+WmD0PGO/pWv5mamtdCtbuG5LwhIroETNHlXmHTr16cfyrKbUFqdNKLqOyC2imaOOIB5HUAFsYz7+1XIdNlWMAiNFAwEHAAx7VqQwRwRJFEoVVGAB6f1qQ8KWPAHU9hXJKs3sejDBxW5lnTH7TD8qgvNCa9sri1eWMpMhjP4jFW313SEYodXsA4OMNdRj+tXoyssYdHR0boyEEH6EVHtpp3KeFg0eCan4c1fQ486hp80cY/5bABk/76HT8aNOLJ4d1iUAhmNvAjA4wd5Y/wDoFe+FQylWAIIwQec159428Jx2nh66m0a3EaG4F1cwg4AUKQSo7AZyR9ceh7IY51LQmjir4JxTlE4C88Q6xfWr2tzfyPCwwy7VG76kDJrKxSZzUkSNLIIkjd5GOFRBksewHvXsRUKcLnk8s5vlE7/U4/H0+tdiPCWu6roOhx21iV8qGcyGdhFt3Skjg88jnpXb+FvBdnoMCTSIsuolcvKefLOPur6Y9ep+nFdXXkV8c5P3Fsexh8vSj77PHR8MvEY6NYD2885/9BrN1Hwb4h0xWeXTZJY0GWktyHA/Ac/pXs663pbziFNTsWnLbfKW5Tfn6Z9au4qFj6yepq8up2smeL2OiFPCWpX0d9DP51oJZIY8EwsjBueeuN2eneuYtrq5tJTJbXEsDlSpaJypIPbI/Ovd59DtUv7jUoYzHNNC0cyxJxOOoyAOSPXqc49K8x1Pw7p/9r6bb2N0PLvnB8hDkpFjJdW/u46A+vGcVvh8SpX5kcOIw7p2SLXhy+1JtJ+2WVxPfTxzeVcWM75EgJyHDMcx8HnqMjpWnb+HJ9R146xqgVHBUw2tvKW2lehZv8K3LO3it4YbS3TbEg2oo7f5/rXSWduLeIZwX7vWNWpyXaLw+HdV67FH7FcNghAOOjtg042N0oyNn0D9f0rSlmigjeSeVY41GWkkOAPqT0plte2d8rNaXdvcopALQTCQD8vrXMq8j0PqcVuc5quorpFqbi8UBBLGpyMcMwGePxP4VJBd2OpWt1BFcW86qP3qBlkAHQgj0Nbt/p9tqFpJbXMYeJxggjp7j0I7HtXEaH4Wg8O6/OguGnuCvlqWUACJu/uSVwT6g8VcKqlozkrYeUNehXlsLzw3eW0+lrd3WmSNsnslJl8gdjGOoGe3+R0rMc49KgY4I9hg/WgSk9QD9a64o4XvYxY5P7B8awyKcWt/kN7Enn8N2D/wI16DXlfjK+RLu0sWUqz4lSVT0OSuP659q9F0a+/tHR7S6/jkiBb/AHuh/XNY14aKR0YV6uJfxTDxT6DXOdxHTDT6YaoliA/Ov1H86+X9Y3NrOpruOz7dMcZJGd55/LivqDoQfQ14DqngPxXLq99LDok0kUlzLIjLNFgqzEg/e9K1o2TvI1oy5WZnhjw/eeJdXSxsXZJMFmcq4AXIzllBA45G7AOMZzin+K/Dd54Y1c2V5KJTyYXCNjy8kLyQASRyQMgZ9a1NL8KePdFvVu7HSLmGZcgETw4BKkZxvwSMkjPek1Twn461e9a71DSbqad1AZ2uIucALnG/AJAGcdTWt1z3urHQ6t1a5yEU0sSusUsiB/vhGI3fXHWmH/Oa6X/hX3i3/oAz/wDf6H/4ukPgHxX/ANAOf/v9D/8AF1upwJ9ou5zfX2qWe5e5aMusS+XEsSeXGqZA7nAGT1yTya63RvDPjPQtRF9beH/NkCGMpcPE6EHrx5nWqTeBPFrlmbQ58scn97Djn/gVHPG4e0iuo3wB/wAj5pH/AF1l/wDRL17vXkng3wfr+meMNOvL/THgtYmkLuZozjMTKOAxPUivXe9Zyab0PNxck5IbRRRUnGFFFFACUUUUgClpKy/EmpT6R4cvtRtkjaa3jDKsoJU/MByAR6mgcU29DVFPHWvIf+Foa/8A8+2mf9+ZP/i6cPihr/8Az7aZ/wB+ZP8A4utPZS7HQoM9ep615APif4g/599L/wC/En/xdTx/EfxM8Mk6Wdg0MeN8i20hVcnAyd+BUujMqMZo9cFOrx3/AIWl4gHSLSv+/En/AMcpD8U/En/PHS/+/En/AMXU+wmy1B7nslOFeLH4q+JM/wDHtpP4wSf/ABddt4A8Vaj4o/tE6hHaJ9mMQT7OjL94MTnLH0qKlKUFeSLszthThTRThWA0OFPpgp9BoFeLeNrwT67qDK2QsghH0UYP/oJr2k9K8Evx9v1mBJSdt3eknHfLf/ZGunBr32zhxrulE7/Sh9m0S0Mj/N5AkkaQ9yNzH8yasWt3BeWqXNtIJIXGVYdDXO+M9SNroxtYiVe6Yxgjso5b+g/OuT0vXtR0kJFDKJLUPuaBwCGz1APUdK7FBvU44xPXLKA3lwE7Dl/pXTrgDAFYfhhkuLD7YmfLuApTI5xjP9a3K8nESblbse3hKSjFM5vxn4xtfCGlC4dPOvJiVtbcnHmHuT7DIJ/AdTXjetT61r1naan4g1KR4Lt5QlnGdsaKhAzjoOTgcE8cmrnj2/OrfEbUHbmHT9trCpHGR1/8eLfkKbrJxpOgw9P9FklI/wB6V+f0rsw9GMVFvqPEV3HSJm3lvoUsUa2Oii1dWy0j3DSlh6c/0/wqzoepjQJpJbP7Ras5B32023/vpGzHIPqPoRVAUGvQdCm1Zo4Pbzve57z4W8RxeItL+0ABLmI7J4xxz1BA54I56nHIzxmtm5ube3hMl1NFDEOrzuFX8c185Jc3UNvNDbXl1bCUAMbeYxk46Zx17/nTdR0Szht9NnmNxcT3UBnkM8m7Hzsox36L615ksHyzWu53UsTGUPeLmqx2NvreoW2n3UNzaxTfuZYZQ6+WRlRkenK9e1bfw7skvfF8LyLlbWNpwPUjgfq2fwrkYoYoc+UgTPXBPP5044KlWGQwwfX/AOsa9KVNul7O5wycVV5lsfTYye36V418VNfur7XovDlrcPDawwCa82nHmFuin1AHbpluRxXDwK1vj7PeXsGP+eVyy1eu7Iwx2GoS3d1dXN9CXle5l8wja7RgA4zjCjqTXBTwfs6icmd7xUeR8u5mrYWKjYLZG935r1z4WavcXNnd6VcTvLHahHtzIxYrGcjbk84BHGemcdMV5TyOhr1z4XaLJZ6XcanOm03u0QjuYhn5voSTj2APetccqcYeZlhpzlPc748V5pp1raWXiTxHBHAomhvMCQZyIpUEoXHYAk9B0x6V6X/n2/GvI/C9/wD2vqviTWlyIb2/Hkn1VVwP0IrgwqbkzbGW9nc73RUElw0p/wCWY4+p/wAmt6sfw8P9Flc9S+PpwMfzrZ9PrissQ7zsPBq0EeMeO7w+JfF99Y3lxcL4e0IRfaVtyMvLIQAfTOWx7BWxya2dA0rw7avbapolmkZUYSVJJAzD+IMCcsD3BH9DWPoN9dQ6l41vPspuLRr2WVyU4PlzgEbumRGxOKw9O1270nU3mieRrVpWJtycAgnrjoD7gV20qSlTa7GGKqzU7Jnv0E6XMEc8J3RSRiRD6g8iuf8AGDGxhsNZQ4+yXKRTn/phKQrfk3lt/wAB961NAvoNS0CyvLdXWKSEFAwwcdO30qt4vtvtXgzXIMZ36fPj67CR+orz1pM67c0NTOuh5V1Io6biazNQvLq2jjmt7f7RGp/fRR/6wrjqvqQe3pS294b/AEvTr4nLXVlDMT7lBmnb69WmrwPAq+7No4rxaj3NnY6zKjQmYGIwP1jAJKkehI6+9d98Pbxrjw/IjnJjmOPYNhv5k1zvimLz/D1yxG54dsqH0IIz+hNWPhZc7kvIj/zyjYfgWB/mKKyvS9CsNL95c9IptOptcB6ghpppxpppksaaYafXm+ofE97TULq1XR0kW3mki3/asbtrEZxs9qzqVoUleTOzB5fWxjapK9j0KivNT8V5VUn+w4yAM/8AH5/9hXq0NmJoUcS43AHG2pp4qE9i8ZlWIwtvaK1zPIplX7m3gtLWW5ubuOGGNC7yScBQOpJz0p/9lAji4BHsv/162WIiee8PU7GUaaam1uP+yNEvdRLeb9lgkm8vG3dgZxntXm3/AAs9s/8AIETH/X3/APYVM8ZTh8TOzB5PisWm6a2PQKUVxuheO/7Z1u2046SIfPLDzBc7sYUt02j0rsRW9GvCsrxODH5fWwc+WqrMWiiitjgCiiigBKKKKQBWB45/5EfV/wDrgP8A0Na36wfG/wDyJGr/APXAf+hrQ90XT3PD6etNp6V6y2PQZpWbR20aXcVwwvoZwVhMWVAHIYtyOuPlI/rUT3k8klyxlI+0tumC8BznIyOnGTj0qzMZ7jRreaRrVYYHMCRxgCQg/NuIHXn+I1RC1lBJ3uZu5eM6XsccWoXJSK2tzHb7YdxJ6qpxjqf4jWYT046jPXitHTVlW88+B7VJLdDMPtONpx2wep9qz5pjNKXYAFjk4GBz/SiGjaKTdiI16b8HBka3/vwfyevMia9O+DfTXP8Aeg/k9Y4z+GUz1IdadTVp1eUStxwp4pgp4oZqMnbbbytjOFJ/Svna/kMTWsqZDpl1I7EEYr6KlGYZB6qR+lfOmof8u3sG/pXbgd2cWJSclc6LxRFPq8dhc27K6mLcYEPKlhnP0PT8PeubbS9SK4+xyrn1Arp/Bt6JLO5sySfIbzFGcnaeuB9R/wCPVzl3rckut/2rHEiSRsNkRUZwOPmPc4zz/hXetNDlSadke3+EJ/tHh6FhbSW6qfLEcmM8ADtW7jmuQ+HYthpV0bFs2lxP9piQjBj3AArx6FT/AJ69hXz9d2qM93Du8EfPd9pV9e+Jdfkt7SWUDVZwWUcZ3Hj9a0dZ0XVJ4tHENhM/k6ZFFLgD5ZAWJB9+f1qn45037F461aJ48pPIt1GSOokHJ/76DD8Kg8QIrWvh9iAwGkxL8w6YdwRXqwd1A4q699m94Q8GXGo6xJFrNjcQWiwMwfeF+bKgcg+hNdx/wrPw3/zzu/8AwINeYeCdes/C2ty6hdwytEbZosW6AtklT3I9K7w/Gbw9/wA+Gsf+A8f/AMXXNilX9p7uxtQpw5dUag+Gfhv/AJ53f/gQann+H2gXS2yyrdEW0IhjxOfugk4Pryxpvhj4gaV4q1R9PsbW/ilWEzFriFVXAIHUMefmFdWDXHKpUTs2dKpQ6I8S8W+GE0/xTbaRolrPO8ln9qK7gxGGIPXGO351m/8ACJeIT/zCLj8Sv+Na3xaAbxlZZAP/ABLu4yP9a1cQYIP+eMf/AHyK9XDOpKmnc4q9OKdkdD/whviQddJm/wC+4/8AGtLUvCmvS6Vo8a6ROxgtZFfBXKsZXIB59CD+NcWIYMgeQCSQAAmSf0r2Twr4Es/7P0a81m1D3dnbmOO2kRSsbGVn3HHU/MOOxz36Z4mrKm02x0qSlpYx/CXw7uJbgXmvQeTDGcpakgmQ/wC3jovt39h19UVQqhVGAPSl615346+I8ejNJpWjFbjVD8kkw5W2/wAZPboO/oeCTqYiZ3U6caasg+JHieYqPCWhoZ9XvwElVHwY427fVgPwXJOOKk0vw3PoumxadBA0kUI5kGB5hPLMB7k9PTFeT6VpuoX967W7SSXzndLcsxBBJ5Jbrk/ma9L1nTNOutblmuLGKaVJSwaQZ/A+o9uldcKDpPlTPPxmIh8J1Pgq3u4tLu3vrV7Wa4vpZhHIQTtOMdPYV0gGWUerD+dYvheQHTHVcbVlIwBgdBW1XDVTU2duFadNNHh+g6JqN3F4mubW1eeO5N5ChUjmTz14+pGfyPNUj4Q8SKpP9jXH5r/jXU+Fj5Fj4lQ8mHU7tD9fOFXAVPVEP4V6FFzs7Hm4iqlVszsfC9g+meGNNs5S3mRW4DBuueSePxq5q3/IGv8A3tpR/wCOmm6QMaRa/wC4DUPiOY23hbWbkf8ALGxnb8kNea/jPUpu8EeZaKNZHh/wte2tvLd6YbAQ3EURX5SGYBueemPyrqvsN1/zyP1yKwNBIh8JaDC2MrYRnkZ6kn+tZlyL3Q9dfULcb9Nu5VeeNeQrMQD9DnnPfoa9Wkpcp4leUHUaLnjRri20WNWRkSWcJIf9nBOPxIH5VJ8LG/4mc6EcfZ2z+Ei/41heLlmvLkyKFFtYbYXIH3pZOSB9Bt+lbvwqGL6Z+wtyPxMo/wAK0rK1FhRiubQ9WpDS0hrzD0WMIpppxNNNMBlfPGrf8h7U/wDr9m/9DNfQ57fUV88ax/yHtV/6/Jv/AEM15eZ/Cj7Tg9/vJFJvuP8ASvoy88RWGgaZZyahMYkmYRI20nLYzjjpwDXzjIcRN9D/ACr3nxN4cn8R+GY7e3ujBLGFkUEAo5xwG7j6j9elc2CdoyZ6XEqhKtTU9jhvHniz+2be3GmX8psblGSa3wBgqQee44P5Yq74G8cR6Xp7jWdQlkXeltbIQCUVVyTwM4+bknPQV55fWsunXstpdgRzxNtdd4OD/k1NpGm3euagljp6rJOwLfM2AqjqSfxFSq1Tn0Rc8vwX1Ozl536ntuvazZa78OdWvrFzJBJazgMVK5wGB4PuDXgYHyivcL7Qn8PfC7ULBrt7gx2U3zMgXqp4AHb65PPWvEhwAKWNvdXHwwor2ijtc3vBP/I7aX9Zf/RT16+K8f8ABP8AyO2l/WX/ANFvXsAr1Mp/hs+Z43/3mPoOooor1z4UKKKKBiUUUUgCsLxuceB9Y/64j/0Na3aWgqDsz5v3r608SL619HZJ6kn604Mw7muh4prodCrs+d7a9S1uYrgLEzxsGAlUMpx6g9RU/wBvtpYrwyWkbT3B3QupKCA5ycKOCCOMdq+hBnrmnqSOhI+lZyxGt7Fe0ufOl1qH2iOBWigTyU2AxRhS3fLep681VaRfWvpnb7Uoo+ttbI1gz5jLA9DXqHwbII1zH96D+T16cAM04VlWxTqR5bDbZIKWo+1PSuYSHCpKjFPoNAboa+eteg+z3k8Q48m5kT8if8K+hq8T8fWRg8Q6moGBNtnT37n9Q1dWBlapY5sQtUzltO1B9KvEvFGQgIZM8Mp6/wCP1ArZ8YWUUN3BdxrtkuN28dmIx831Of0rm8ggg9619Ullv9F028UZhtka1l7lZRjk+xAHNetJamUoapm54J8WQ6BqllblpTZzZW684DEbMeGjI/hzjOenJr2+vlwf59K9P8C/EWCCCHSNcmKBQFt7x8kY7K57Y7N0x1x1Pk43Ct+/E9HDzS0Ok8e+D/8AhI7KKezKJqFsh8nfwJVPVGP15Hoc9ia8t161uLbQ9AF1DJDPHDcQPFIMMpWYnn8GFfQX3gCDkHvWfqmhaZrkAi1KwgukXOzzV5QnuD1H4Vx0a7pNKXQ1qUVN3Pm+kLBepA9M17q3wz8KNJu/s+YewvJcfzrT0zwpoGjyCWx0m3jmHSYjfKP+BNk/rXc8zilojL6u+5wvwu0HVLXU5tXurOS3s3tjGhlG1pCSDkL1xgdTjtjNep0VR1XWdO0OzN3qV5Fawj+KQ9fYAck+wBrzak5VZc1jqhGyseSfFo48ZWX/AGDv/arVxG4dzjgn2461seMfE8HizxKt9axSxWlvb+Qhl+8/zE7iO2c9Ov8AKtHwBocWt+KYxcLvtLJfPnU9Cc4VT+PP0Br16TdHD80jkqw5p2Oz+H/gY6dFHq+pRf6W43QQSD/UKe5H/PQ/oPfNeiHoBRSMM/54NeNUqOpK8jrhBRWh5H4/+I00k8+ieH5CuwmO4vVbkN3VDnjHQt9QPWvNreCG1iCrgP3fHWvpBfDHh9QQmgaSuf7ljGOPTpT08OaIjLJHo2nLIpyrLaxgqfUEDrXXQxUaUbJEVVJqyPLfDOnyWGnt58RjmuZg5U9VXHAPv1P410Opsf7SuCOMuf54ruf7Psv+fWD/AL9CvOtUvmuPGGuWPlxpHZyRBSo5bcgY5/GumjXVaoeHisLOEXNs6jwlMu+e3LckBh+HX+YrqK800zUDp+oxzDqh59x3Fei2lxDeQJPA26Nuh/pXLi6TjO/Q7MsxEJ0+Xqjz4WZ0rUfFlqykLPeRXiAd1m5JH/AkcfhUUZMjBYvmckAD613uo6Raanse5RjIo2iVWwcZBx7jiobDw9Y2E/moJJJB9wufu/TGKuliYwg11Jr4Oc63MnoaNtF5NrHFnIRQB+AxXIfFXUxp3gC/RD+9vNtog9dxy3/joauzFeP63qi+OvH9jaWbLNo2lSgvIOVlkLAZ9+RgeysehrmhFznc9FtUqd2as1ubFbaxIx9lt4YP++UUH9c1H5hHQkfQ0t3OZ9TunJ6ucfmaiZq92jD3EmfJ1qilUbRj+Jwtp4fkWJSBNdhnLHJJOWJP5AfSui+FcBWK8nI/giQH65J/pXF+L7zz5LWxjz5igysAehPAH5DP416d8PLYW/hwSbcGaZmH+6PlH4fKawxbtTselhI7M6ym06m15h6I09aQ0p60hpktje3418/azaXC+INTH2ec/wCmTH/VHn5zX0CfuVG249WY/ia5sRh/bK1z18pzh5dJtK9z5yltrjyn/wBGn6H/AJZH0r6g08eXYxAn+EfyrMy4PDsPxNMxWdDBezvqa5nn7xzV42sSaxpkcuj6itjaxfbJYZNmAFMkhBxkn3xya0EtLJJBKIoxKOjbRmskjiodvNdCw6PKePnayLHjQed4M1ZYwWP2OXgdfumvnb7PcAD/AEeb/vg19AE4x9c+4o82UD/Wv/30axrYFVHuexlWfVMFFpQvc8d8FQzr410wtbyqAZeWQgf6pu9eu09pZWGDIx9icimYrqweHVGLijyc8zN5hVU2rWFooorsPCCiiigYlFFFIArN8QahLpXh+8vrdUaaBQVEgJXlgOQCPWtKsTxj/wAidqf+4v8A6GtRUbURXscSPiPrv/PKw/79N/8AFUf8LI10f8sbD/v03/xVceKK4ueXcx53c928D3s3ibQf7QvgiTCdkxCNq4HsSa6waVEP43/OuO+EXHg1yf8An6l/pV3xF8QtP8O3KxS2tzKxOG2AKe2du7G4jI4rOVVrdnv4egpQTsaWuqulaFfahES0tvbySxhzkZCkjPtxXjx+KfiA/wDLvpf/AH4b/wCKr1TXtSttZ+HuoX9nJ5kE1jKy9iPlPBHYjoRXzt2rkxVecErM+w4fy6hXUvaRvY7U/FTxF2h00f8AbBv/AIuu78CeJb/xPp13Pfpbo8M4RBAhAIIzzkmvD69Y+En/ACBtS/6+x/6DUYSvOpPVnVn2WYehhnKnGzPRBThTacK9g/PkOFPNMFOBoNB1ed/E3T8/Y9TC/KMwyH1B5X/2b869ErM8QaYNX0K6sv45E+Qnsw5U/mBVUp8k0zOrHmjY+dzbxbjEtyEdDgpNGRz9Rnj3OKuabJqWmTfaIITcwY/fLA4mjkX325x9SKqapCyTCZkKuT5cqHqGHr7/AOBpdChhuddtEmJABMnHU7Rux+OK9691chtexudv/ZOmQNIP7Ot23OX+ZASM/XoPasDU/Dh8uW609ifnLG3CjIH+zjr9K6T7TPuJMuUP8DAMP1zQ00DH/j2T6qSv9cfpQ7ngLHypzumcnovi7XvD58rT74i3U82Vwu+MewBOY/wIrutM+Ls88crXXh2VvJi82aSyuA21R1JVsY5Pqayb2w0vUwRdW0qytwLhSpZfTsM/jmsTR7Kz0/xItnc38i+eklm6Pa4DLIpVSCrNxkg846GuGthoSTlY9/B5jGstDvh8ZPD/APFp+rKfRoYv/i6q3fxp0sIfsmi6lM4/56NGg/Qt/KvMTpgjZ4v7SsDKjFWDvJFhgcEZkUDrTBp9z2ayb/d1C3P6b6zjgaTV5Hf7TsdZqvxa8TX6FLG3tdMQ/wAQ/fSfmwwPyrl7+Ca8s7bVr/Ubm+up5ZYm89i23btIwT2O7OOlB0PVeq6dPIPWJd//AKDmrraZqf8AwjEkL6Xfh4r5ZAGs5QSGQgkcZ6qPzrojRpU2uXQTnJmNXV+EfGh8HwXhTTPtslyyknz/ACsBQePunuSa5hrS6i/1trcIfRomB/UVCSR95SPqK6KlONSHLLYlLW56d/wuq4/6Fn/yf/8AsKll+MV7DHC7+FSqzLvhJvx865Iz9z1BH4V5UZFPf+VamqMDpWgAc/6Cw/8AI8tcEsJSTSSNHNndj403BYL/AMIyMscD/T+p/wC+K0f+Fl68OvgmYf8Ab+v/AMTXlNlbmfULZXWRYzModsHAGR7V6JLa3zyvtt7jGe0bf0FX9Torc87G46VC1lc1YviRr8siongmdnY4AF8vP/jtc9BeXV7retavfWLWH294WSFnEmNqbeo69M9O9bWlWV9FqK3DxSqsSSMDIMDO0gdfrVBrC6JG9oeBgZnT/GilSpwm3E8rFZlOpStbcbtI6GrVrql9ZuXs7gQSng+YN0Unsy/1BBHrjiohAkY+e8tVHqrlv5A063traadFF3vycbUiJz+eK3qRhONmebhas6c7xOhb4hXNiFGq+G73LAMJNPdblCD352kfQiqs/wAXNPC4t9B1uWU9ENuE/wDZjWbfXlrLdO4kn9MJhRgcdec1WN9Fj/j3kb/fnY/yxXLHAxavY9l5zyvVFPXdf8U+LoGtGiTRNMcfOuT5kq9wejH6YUepNafhixttJCxWqYht42nLH70jAdT+Y47VWN8Sv/HvAv0Td/6FmtKC6uIdJuJS+PMdYUxxj+JumMcYrR0lTjypHPVzSVfS+iK8cE+7JikH+8hUfme1IypETLPLEsaIWJ3ZwB1+7mqb3LYLEM7/AMIB5JPTn+tZfiS5e30tbeL792/lH12jk4+px+vrXSoNI5cPFVZ6GE0raprsl1Fl9z5QKuAeyD27D8K+g9KsE0zSbWxQjbDGqDjrgcn8Tk/jXkfw10U3Wsi6mHy2w88+56IPzyfwFez15uMmpTSXQ+howtqth1NpxptcpuIajNSGozQSw7V4/wD8Jl4h6/2j/wCQI/8A4mvX68DFcuJm4WaPJx03FqzN3/hMPEP/AEEf/JeP/wCJrtfh3qN7rR1FdTn+0CIx7DsVcZ3Z+6B6CvLa9L+E339V+sX/ALNXPTqzk9ycvqOdZJnof9n2x6x/qar3NnbQQSSiP51UkfMfStSqepMPscn+6a3c33PqadKDmtD52Xx54peJCdW5xz/o8P8A8TSjx34o/wCgsf8AwGh/+JrnYv8AVp9BTq5XWnfc/SaGV4V0k3BHq/gXW9R1vTr2TUbnz5I51RD5SrgYyfugV1lcN8MB/wASjUv+vlf/AEGu4Fexh23C7Py3P6UaWLlGKshaKKK6DxAooooASiiikAVieMf+RO1P/cX/ANDWtusTxj/yJ+p/9c1/9DWoqfCSzxiiiiuAxS1PZPhv5x8C5t8ki8kLIADuXgEcg9jn3Ix3rH8R6ZNqV5aOZI1uYDlZvlaDHUhopADH9C3G4g9a6j4RceDn/wCvqX+ldxJbwyyiR4Y2cdGK5IrCUU9z6bCyapo89TSjpPw71eBY2jtzazMy5ODKQxcjOTgHCg7jkDOT1PiGOK+mPGv/ACJur/8AXnL/AOgmvmjOa48WtEfccLvSYmK9Y+EY/wCJPqX/AF9j/wBBryevWPhH/wAgfUv+vsf+gVOAX7w7OJWvqjPQxS00VJXvn5eKKUU0U4VJY+lpBS0DPH/iP4eFnqjXcSEW1/ljxwkw5P59f++q4PSbhLHWLd7jChXIckZ2cEZ/AmvofXdHg1zSJrG44D4KyAcow6Ef56Zr5/17TZ7K9mFxHtuImMdwg6cfxD2xj8MHvXqYKspLke6OWSteL2Z2DZU7D1HUU2sXw7qwu7YWc5H2mFMqW/jjH9R/L6GtktXoo+TxlCVGpZi1T1LTl1GGPMiRTxODFMUyR1wPpnn8OlWd2aM5puFzOhWlRlzROb8U6bPBqE2qeWv2W7IlLqc7WIG4Y7DdnFYJGTmvS4yJrUwuodAMMp6Mp7V51qVr/Z97LauXLKx2Ejl17EfhWcYqKsfX4DGKsrS3ICF/ur+VaentjS9WgTIfyY5hg4/1bD09mNZQNaGjNnU0hP3LiKSA/wDAlIH64qnBNHptdSJdSvE+5eXaemy4kH8jUo1rVx93V78H1+1Sf41n5x169x6UbqXInuWkan9u6v8A9BjUf/AyT/Gr+pazqh0zRSNTvtz2jbyLqQFj57jJwea5zNaOonGl6J7W0o/8jtWM6STTsJx1Im1bUnUq+pX7D3upT/Wun0zxINRnSG6Ty5n+UMGJVj6c5IJ+priyc0KxzkcEf5zW3Kuxz4rCRrR5WesWI8q2vnbjEQUfiapEjtWLZ+JZbbwyJ9QX7U810YQchW2xoCSTjk5YCqMnjEbf9H01Fb1lkL/oAP51FNK7Z85Vyus/didLwehqzFdW2nxTXdzOsawqAc9QW4Xgc+vWuEl8S6mVI+0JDkYzFEAfz60mpSvaabaWO8+bNm8uCTk7pPuAnrwvP/AqqW1jbC5NOLvNnWNfWKrGxvrb5zwEcMcevFTkY9weh9a4PRVtpNXtkvHVYC3zbjgHHIB+pwK71iWbcxyT+dVE4szwSw7TXUSr+pkwRWdkOsKbnB7M/OPwG2o9Nt1ub6MS/wCqj/eyH0Vev+FQ3Nw11czTP96Ry309qwfv1bdjzopwhfuRlq5/XZZLrVLe2Ukx20WWIHAZhn88Yx+FbU06W0TzyDci8Bf7zHoPx/xq/wDD7w7JqOqPqt8MxRzea2RkSTdQPovX64oxFVU43Z6uV03dyO88H6INF0REdAtxMRLMP7pwML+AAH1zXRUnSlrwW23dn0S0Vhh60hpT1pDTGNNNNONMNNEXE/ixXggr3vvXggrjxnQ8jMeg6vSfhN/rNV+sP8mrzavSfhN/rdW+sP8AJq5aW5nlf8dHqFU9S/48pP8AdNXKp6l/x5Sf7proZ9jR+NHypF/qk+lOpsX+qT6U41xH6phv4KPS/hj/AMgjUv8Ar5X/ANBruK4f4Y/8gjUv+vlf/Qa7g17mE/hn5HxJ/v0wooorpPnwooooASiiikAVW1Kwg1Swms7nzPJlGG2Ng9Qev1AqzRSauByv/Cu9A7C8H/bf/wCtR/wrrw+eovD/ANtx/hXVYoxU+yj2FykWgWkXhvTvsOnFhBvMn707jk9eeK1/7VuvVP8AvmqFKKl0o9jrhWklypk97IdU0+4sboAwToY3C8HaRg4rkv8AhWvhn+7f9Mc3H/1q6pQT0Un6U8K39x/yrGdKk9z0sNisXSVqbaOR/wCFaeGv7l7/AOBH/wBat7QvD+n+HraWDTxNsmcO3mvu5AwK0dr/ANx/yqQK39xvyqI06MXeJtVxWMrx5ajbQ4GnA03Df3TTgrf3T+VaucTj9jU7DwaUGmYI6ginile4nFx0kKDT80wUtADq4vxz4U/ta3F9ZoTfwptKAcTR/wB3HqOcfUjuK7SloUnF8yJlFSWp8yxC30u+S5kjlaEkGKWNvmhI7bTww6jBI47iuwglhvIfOs547iEfeMf3o/TcvUfjXS+OfBBuBNqumW6vIwzdWgH+u9WX/a/n169fIiLrRL+K9spSoHKyAkA+qt7H9R9K9rD4hTjdHBiMKq65ZbrY7an0Wd/b6jaw3bRDZOmSYzgqejL6HB+napvJD/6h42P/ADzb5G/w/WurnPma1F05uD3GQv5cgPbvUdxH5seyZI5Im6q65U/hT5IpYziWN0PowxTTLlgCc8ce/TI/XNF9blU5zivd3Rz174WglO6xfyCfvJKSR1zwRz+dZd1pGpaT5V4YQ6xsG8yFtwXHPPcdK7WlDvGco2Ko9HD5vVg7S1R53qCiLUroL9xnMinsQ3zD9DVfdmum8RafbtZXV5xHNblWQdBJG3G0D1BzgiuWoPrMLWVampWJAa0NQOdI0Y/9MJh+UxrLq9ec6NpXsk4/8imk1sdDWqKgagNUdS29u17dQ2sX+smdY1/E4zTexb0Rp6s3lado1mOBHZ+ew/2pWLY/752/pWVVzW7lbzWryaLiIylIvTavyrj8BVH3PSohoiI6K5f0q2S4vgbjP2WBTPcH/pmvb6ngfjUF7eS395NdSnMkzl2x0Gew+nSrV0/9n6ZHZ52T3AE9wCfur/Ah/wDQj9RUFhoupamhezsbiePr5qxHYPqx+UfnSc0tWELNtsrg12Hhi8kuLB4JFJ+z/wCrftg87D7jBI9vpWJDoaLKkd5q9lDK7BRbWzm6nJPQYj+UH6yCvRdD03S7O3FskU0tpbgy3E07AFs9TtXjJOABk/pWE8RFLQ8nNXBw5XuI4NlpIXGJ775mB6rEDx+Z59MVR4ClmYKijLO3RQO5qa7u2vLqSZlCux4VeiqOAB9BWellc+Ir9NNsFWVFIdzn5Gx/E2f+WY/Nj+FNS9lDnn1PmaOH9vUt0Qmk6feeK9YS3iBitlG9HK8Rxk/6wj+8ccCvZtP0220uxhtbWMJDEgVRj9T6k9z3qtoGhWug2C28A3SHmWY4zI3qf6DsK1q8ivW9rLyPpqFCNOOwU2ikrJG4GkNBpDQQxtNNLTTTRAv+NeRf8IZ4hH/Lgv8A3/j/AMa9cphqKlJT3OSvQVTc8l/4Q7X/APnxX/v/AB/412vw/wBPvNCfUDqUPkCXytnzBs4Bz0J9RXQkUjGohhopkUMOqM1JG1/atr/z0/Q1Xub22mtpEWT5ypwMHnismmnitVh0+p6KxkoNM8Zj8AeJ1VB/Z6HAHS5i/wDiqkPgHxP/ANA9P/AqL/GvYabUPBQZ7sOLMRCPKkjlvA2iahoenX0WoQCOSScOgEqtkBfYmupoxRiuqnTVNWR83jcXPFVXUnuwooorQ4wooooASiiikAUUUUAFFFAoAfThTaAc0p7G9H4keReMdV1ODxjqcEGp38MSOoSOK6kVR8i9ADWENY1f/oMal/4Gy/41o+OWC+N9VyQPnXr/ALi1gCVP76/nXy1edVTdj9hyujhHhYOaV7eRof2zrH/QY1H/AMDJf8aT+2dX/wCgxqP/AIGS/wCNUPNT+8n50ean95PzrH2lU9L6vgey/Av/ANtax/0GNR/8DJf8aT+2NY/6DGpfheSf41S3r/eX86PMX/nov50vaVRfV8D2X4HafD7VdRn8Z2sNxqF7PEY5cxzXDOp+Q44JxXsoNeHfDghvHFnhlOI5T1/2DXuANe1gW3C8j864jjTjiP3a6EgNLmmg0ua7T59EmaQGm5pQaCh9cF4v8Bx6j519pUSLcScz27cJP9OwY/kfY813tFEZuDuhNJo+ftMU6VczWFwWihLY8uVcNC44Of8AZ9fTg+9bBBBwRXpXiDwpp/iCM+egiuVGEuIx8w9Af7w9j+GOtebano+reGmxdwGeyH3LuIEgDtn+724P4GvVw+LjPSW54WY4KUnzxWo+KeeEYSZ1HoDx+XSlEobiSCJiOUKjZg/8BwP0qrDPHOu6KUP6juPw/wAKlrv5YvU8VQqJ2HF4JfnxMh9Mhj7jtRM0MVrc3CXSDyY2cmWI44HfGTisa91c2V9dWsUSzTJEsuwscMcZbp0IGOO9c9qPiO71OA25SKCFiCyxZy2O2SelFux7GEyuc5qUloSyB9SguTLqtrcTjEyEtIuAOCBujGBjsOmKzxYM33bmwI9ftkQ/majs5/s91HKf9Xna/wDung0yeE29xLC3Ow4z6/54P400fV04Km+VEx0+4P8AHZ/+B0H/AMVV+fTZW0uwjNxp6tG033r6ID7wPXPvWKauS8aTaj0llH/oJodzSXQm/syMD95rGkp65ndiP++Ear2j2dpZzy376vbyJaxFv9GgnJVmBjVv3iLnBPr29q5/FaEp+zaHDFj95dymZv8ArmvC/ruP4Vm4Sb3CXYkVNBRf3l3q9yf9i3hhH5l2P6Vat5NGMM0o0mQrGvE1xeFyZD91Qqqozkd8jGeKw4onnmSGIZkY4AzirF3PEY0toCHghyAe0jd2/oPaj2Pdg4t6Iuv4n1A3BngjsrSU8+bb2ieZz/01YGT/AMeqjd6heai269vLq7PY3MzS4+melVaP889KapQWqRXwKzNnwtBLd+KNNtrdA8zzEqvrhWJ/SvRNRubfT7ZLJLjdCrgySoCfOlHGFHcDoAPqa890AavZXq3OnlopJFMQOzcZAeqhRye35fUV6doXw+ur6VL7xDJLjtAz/OfYkcRj2Xk+1cWInGE7vbseNi6Cry3MbSdI1LxPdeTaRG3tQcSzyfMAPf1J/ug4x1NeqaHodjoFiLazjwTy8rctIfUmr1rbW9hax21rCsEKDCxqMAflUorzq1edV2ewUMPClsh1JRTayOgCaQmgmkJpiEJpEXcwXOATikzT4j+/QerD+dEtgXxFz+zo/wC+/wClIdNjP8bfpV3d0rN1jUotJ0y4vZ8+XChdsdTj0rl52jthRUmopbjjYQr1lb9KaNPhfpKx/KvA9W8Y65rVw00t5Nax5+SC3lKhB2BIwW/H9KfoXjbWNDvBI93NdWpOZYZ3Mny99pPIOM98VzLHR5rXPdfDVb2PtLfI98/syP8Avt+lI2kxN1dv0qSwvYtRsIbqBw8UqCRWHcEZBq9iunnkeBKhGL5WjmbmEQ3DoCSB6/Sq5NW9ROL+X8P5CqJOK9Cl8KPHrJKTSCiiitTnCiiiqAKKKKACiiigBKKKKgAooooAKBRQKAFNAoNApvYcXZmrbadZXlskktrC8hyC5QEnnuasDQtPx/x6Qf8AfsVJpRH2JPx/mav5HrXkzirs+io158i94zf7C0//AJ9IP+/Yo/sLT/8An0h/79itPcKM1Hs0ae3n/MZn9haf/wA+kH/fsUf2Fp//AD6Qf9+xWnmjNPlQe3n/ADGNLp1nZwmS3tYkkzjeqAMB7GoAa1L85tz9ayRXVRWhwYibnK7ZIDTwajBpwNaGCY/NApM0CkVcfTqZS0FDqQqGUq4BQ8EEZyPSlpRSY9zi9Y+Hen3crXGnS/2fOevljMZ/4D2/A49q4LW/DHiTTICsjXQjX7k9mxdQPf8AiH44Fe3nmndua2p4mpDTdHNLDwbulqfKx0+8hmSeJxM4O5JIzuYEd/WoLxommDICjsoZ4iMFW9vUHrX0zf8AhrSNVbfd2ELS/wDPVRtb/voYNcrqPwwtLg4tb+ZB/cuEWZf0wf513wx8Ho1Y6KdSdN7HhIq1c4mt4bgsMj9y/ruXoT9Vx+Vej3fwl1CNj5CWk6Dn9zM0R/I8Vi3Hw21eHrp16cf3HjfP/fPNdEcXSfU2+sq92jiKtkE6QjY+VbgjP1X/AOtW23gbV1P/ACD9SAP/AE4yGmf8IZq5UgWOpY64FhJ/n1q/rNPuN4mLOdUbmAJCjIyT2HrVjUJkuL6Uw/6mPEMJ/wCmajA/qfxro4fAOtSPt/s+/wDr9mKY/E4rSg+FWsT/AHrCVD6zXEa/yyan61S6sPrEb3OAxT4oZZ22wxM5/wBgZx9a9asfhE6j/SbmziHpGjTH/wAeIArq7D4daHa4NwJ70jtK+E/75XH65rKePpx21G8S3rFHh1j4dvr2YRojGQ/8s4kLufwFegaD8KLhsTX+LZO+/DzfkPlH15PtXrNpZ2tlEIbW2hgjH8ESBR+lWDzXFUx05aR0MpTlNWbMXRfDmmaECbS3HmsMPMxy7fU/0GB7VtUmKBXG227slWWwtJRTaYATTSaUmmk0AKaTIoNNpohsQ0+D/j4T/eH86iNPg/18Z/2h/Oh7MUX7yNv0NYXirSX1jw1e2UZAlkjIQnpu6j8M1s+dD/fX8xQZof76/mK4pRbVj0qdXkkpJ6o+WXilglaKZHjmQ7XjYYKn0NEENxe3MVraxNLPK21EXqx/z37V9F6r4Y0HWmE15ZwyygYEnR8fUc0ukeGtE0Zc2FpBCx4LAZYj0yea4VgbS5j618Up0OTl94s+HtN/svQrKyLlzBAke/1wMZrXzziofMUcbh+dO85cdRn613qLSPkZ1lOTkzntS/4/5fw/kKpGrWokG+kIYHOOn0FVTXpUvhR4VZpzdhaKKK2MQooooAKKKKACiiigBKKKKgAooooAKKKKAFooopgOoye5pmaO9TyItVH3JQaUGmilFTyQN4VJkoGaXFNBpwNQ1A05pjxTqZS0rroC5mOzTwaZTs0ro0sx9OziowadmlcVrD80uajzRmkWiTNLmmg0uaLouzFp9R0tK6FysfxRxTKKAHUUUUwFooooC6CiiigAopKKQC0UyigB2aM0zNGaBXQZozSZpM0xcwE0E0wmkJpolyFJppNBNMNNENi0UU2rJuNIpTSE00miyJ5mBqMmnmozRyidRiE0lBNNq1FGUqjCiiirSMgoooqgCiiigAooooAKKKKAEoooqACiiigAooooAWiiimAUUUUCQ4VQ1fULjTYIXtzHvZmV965z/SrucVU1LSbzV4Y47XycxuWbzWI4IxxweeK8/MXNUX7Pc9XK/ZuulU2MX/hJNSP/AC0h/wC/Qpy+IdRP8UX/AH6FTjwbrf8Actv+/wAf/iakXwfrA/ht/wDv4f8ACvjnPHva59m1gPIYPEGoHvD/AN+hSnXb7HWH/v0KS50K9sofOuWt0QkKMMzEk9AAFyT7DmoV02eS5jgOxHf/AFYlSWPd3wNygE45wDn2oTzB9WRbA9kPPiLUB3i/79Com8TakP4of+/Qq43hHWD0S3/7+n/4mmN4M1k/wW//AH8P+FL/AG/q2ar6h1sMsfEeoz30ETNDseVVf90M4JArrga5ey8J6pa3sNxKLfyopFdsSEnAIPpXTZr6DLPbOD9rueBm/wBX5l7LY848S+MvEWkeILu1h8lIFf8AcmW3yWXA5z361d0v4hLqlv8AY7q5h0rUM4S7kTzbdz6EE5Tn3x79q4zxN4wudO8cazpmo28epaULogQScSR/Kp+Ru3Xp9elNXSbPWrU3nhy6+0xLzLZy8Tw/h3+o9sZrSdacH72x5PsqlNqcNV2Oi13xZ410CcR6hBZqrfcmjhzE/wBGz+nX2rL/AOFm+Iv+nP8A78//AF6qaX4jvtIRtPnUXunN8slhdjKY9Bn7p+nHHSrzeG9E8RJ5/hzUIrObq9hfvt2D1Vudw/Pr26VjUdSXvRZ9TlWZ5fNKGJgkxh+JniTs9n/35/8Ar0f8LO8S/wB+y/78n/Gm/wDCutY/5/8ARv8AwM/+xo/4Vzq//P8A6N/4Gf8A2NY82IPofaZN5F/SPiR4hutXsrac2hjmuIom2x4OGYA9/Q169mvHdI8Aarba1YXEt7pPlxXUTtsu8sQGBwBt5PHSvYGavRwXPyvnPlM8lhXNfVrW8jldX8T3+napNaxLbmNCACyEnoD6+9Uv+Ex1T+5af9+j/wDFVc1bwvqepanNd24h8qQjG58HhQPT2qr/AMIVrJ/gt/8Av5/9avVhKjy+9ufMSVW+gz/hMtV/uWn/AHw3/wAVSf8ACY6r/ctP++D/APFVJ/whWs/3bf8A7/f/AFqT/hC9YHUWo/7bf/WqufDhy130Gf8ACY6r/ctP++D/APFUf8Jjqv8ActP++G/+Kp//AAhWtH+C3/7+f/Wpf+EJ1j+5b/8Af3/61Pmw/cXJW6kX/CZar/ctP+/bf/FV29rK01pDI+N7oGOPU1xf/CFayP4YP+/v/wBauzto2ht4omxlEVTg9wMVjVdN25DSCkneRz3jLxDeaFHaGzWEtK7B/NUnoB05HrXKf8LD1z+5Y/8Aflv/AIqtf4k8waYP9uT+Qrz3FebWqSUrI8jGYicarUWdWPiDrZ/gsv8Avy3/AMVS/wDCwNc/552X/flv/iqbo/h+z1TSBOfNkuSCMKSoHXB5GOowT0wD34q3ZeGLCWON5Y7h2PDDcDtYY6lSdvfOTx79az559yYrESXMmVv+Fga3/csP+/Lf/FU0/EHWx/BYf9+W/wDiqnPhuw2RzxfalVmjYJI4+aMgZHT72Tj06Z4OazPEel2+l3Kx2pmAaR1zIcggKnQ/VmH1BHaj2s+4pOvFXbLX/Cwdb/552X/flvX/AHq77SL2W/0WxupgBLNCJH29Mn0rxk1674aOPDGl/wDXstdOHm5PU1wVaU5NSZu29uLhipYjHpVn+zFHPmHH0FN03/Wt9K5/x/DrV3oT22l2puYJjtvY45Skskf/ADyX0DE4Zs/Ku7AJqqk2nofQUaUXG7NTTZNO1myW70+9juLd87ZI+QeSP6Gr/wDZKf8APQ/lXnPgWzTSdPvfFV/cyW9ikZ8oCNohMoGDKU67eAsMZHyxqMDLGsy++MGoPcf8S+xijgByPtDFmYe4BwPzNZyruK1Z6GFy2eJv7KN7Hq50hP8Anof++RWdGtjNqElhFeRtdxIJXiXG4KSRnj3Uj8K5jwz8QLXxa0mjahbtZ3FwhVPJmIEgxztYYZWAz+XBrBg0TxFovi5rXTB515BiRJpUCrMDgs5IzhZfLKyDqJFEg/1hFUqjaumYV8E6UuWasz1P+yExnzT+ArHPFdUM7ckYPeuUY5Jrow8220zzsXCMUrDTRRRXWeawooopgFFFFUAUUUUAFFFFABRRRQAlFFFQAUUUUAFFFFAC0UUUwCiiigArU0faGl3e39aza4v4gki10/BI+eTofYVhiPgKhWVF8zR6/wCen94fnR5y/wB4V8zh3/vt+Zpyu395/wAzXlc6N/7YXY9x8SiUvaXKNIyRpLGzRKWaJmACyhRycYIOASA57ZrndLsrkzpbx3IuTJcJJviO6OEI+4sWxjOPlA+8c+m4jzVXcdJZB9HNOaeVxhppWHoz5qlVVrWJecrsfR3np60vnp/er5sMsv8Az1b/AL7NRtLKf+Wrf99mp50NZwux9IXMqfZpQD/Af5ViA14tojsfEGlgs2DdRAjcefmFe0V1Yd3TZpHF+31sfN/xCOPiJr/vc/8Asq07wx4X1e9li1WK5/sq0j5GoSkr9fLHBbv7e/au18R2Hh/T/Fuq6ldRjVNRmnyluw/cQHAxu/vEY6H16DrWPNd6v4m1BIEEt1Mf9VBCvC/Qdh05P4nFcVWcpu0UdzxcacVGOrL3iLWLDUkhigiNxPHgNfSKEaTHsMfqOOwFUdM8O6rrqs+nac9yiHBclVQH03EgE/StSbT9C8JYPiCYalqIGV0m0k4j/wCuz9u3H1+8K5jX/F2q+INsNxItvYRkCCxth5USAdOB1+p/ACuzC4Gclbocn1eVWXtJ6HS/8K48T/8AQFT/AL/Q/wDxVH/CufE//QFT/v8Aw/8AxVee5bPWly3rXb/Zb7mv1WPdnpWleAPENprWn3U+lIsUF1FI7CeP5VDAk8H0Fev5zXzN4eJPibR8n/mIW/8A6NWvpbvj/PWonhvZO1yXTVNmvaEfZ1NWCy+teReImP8Ab90O3y8ZOPuiszn+8/50LBuSvcPrajpY9v3JXLappeoXWob4ZP3fYg/d/wAnn8MV53k/3n/OlDnH3n/OpnlzmviLhmHK9j2a2VooESQ5KjGc9anDr614hkn+I/nRkj+I/nVLL2luS8cm9j20unrWO5xJJ/vH+deVHJ/if869KtD/AKHB/wBcl/lSdD2b3JeI5+hyPxHObbTP9+T+Qrz8HNd98Rj/AKLpn/XST+Qrg686v8Z89jv4rNa01y6sbQ28MNsE/vGM7hwFPIPcAZqVPEOoL9xooxs27Y029sAj0PXpgcnjk1kwzGCQOqxsR2kQMPyNWv7Sl/59rL/wEj/wrExVaaVrlka/qG2QCRCXHLOu854wfmzyAAPTuQTzVS+1GfUAgnK5QlgRnktjceScZwOBgdeOaeurPGxJs9OcEYKtaKP5YNUJX3yO+AuT0HQew9qQOrJq1yMnmvXPDn/IsaX/ANey15H3r13w5/yLGmf9e6/yrrwu7OnA/EdHpf8ArW+laMsqxJvdlVR1LHAFZuknM0n0FY3jzw9ca/oTC0Vpbm1JkWzaUrHdDHMTc4BPBVuqsAQRzV1fiPqqHwGX8QZl134ZT6ho8q3VqSk7PGchog43H8MZP+6a8T6ivYPh0dVa8u5RFI2iXeX/AH42nzf76jA5YZEq4wJVYrw2Kv3/AMJfDV7ctNELuyDEkxW0oCZ9gwOPwxVUnT/5eK56WHx9bDRcaTtc8m8IWtzeeNdGhtS2/wC0CQ4H3VXlifbGR/wLFfRP9oWX9pNp32mM3axCUw5+bacgH8cH8qxNK8Kaf4T0+6l0TT/Ov2jOJJ5julIHAMhztH0AHtXA2GharrXilrXUFuLS+DefeXkSbcDCxlxz8rMEkiiIPyxhm27nzRVlGUvdVkc9StUqvmqO57Q33a5Ink11YQKvf8TmuUI5Na4XdnmY3ZDaKKK7DywooopgFFFFUAUUUUAFFFFABRRRQAlFFFQAUUUUAFFFFAC0UUUwCiiigB1ZWsaFa65HCly8yeSSV8ogdfqD6Vq0VMoqSsyWk1ZnKf8ACAaX/wA/N/8A9/I//iad/wAIFpP/AD8X/wD39X/4muporL6vDsR7GHY5geA9JH/Lxf8A/f1f/iaP+ED0n/n4v/8Av6v/AMTXT0Uewh2GqMOxy3/CBaSf+Xm//wC+1/8AiaP+FfaSf+Xq/wD++4//AImuppQan2EOxSoQ7HN2vgXS7O7guo570yQyrKgd48Eg5H8NdVmo80uauNKMVZG8Ixhsc7qfgXSdT1Ge+nnvRLcNuYRuuAcAcAqfStCPw7Z2ukPp2nS3OnRyf62e0YCeT6uwJ79sH0xWp3pRUeziaRtF3Rwv/CpfD/ObrVCTkkmePn/xzml/4VHoGB/pmqD6Sx//ABFd0CKdvrS8lszX20zhP+FSaD/z+ar/AN/o/wD4ik/4VHoH/P5qv/f6P/4iu8zRmq5pdxqtPucVZ/CvQrDULW8hutSMttMkyB5kILKwYZ+TpkV3QNRg0uahpvcHNy3Mm68PWd9dSXMzTeY+M7XAHAx6VH/wimm/37j/AL7H+FbOaC1Cb7mdkY3/AAimm/37j/vsf4Uf8Irp3964/wC+x/hWxu9qXd7U7vuFo9jE/wCET03/AJ6XH/fY/wAKP+ET03/npcf99j/CtvNGafM+4rR7GH/wiem/3rj/AL7H+FbaIIokRc7FAAyfSlzRmpd3uUrLYy9b0G111IVupJkEJJTymAzn1yDWV/wr7SP+e97/AN9r/wDE11OaKzdKLd2YTowm7tHKf8IBpH/Pxff9/F/+Jo/4QHSP+e15/wB9r/8AE11GaM0vYQ7GTw9Pscv/AMIDpH/Pa8/77X/4mk/4QHSf+fi+/wC/i/8AxNdRmkzR7CHYPq9Pscx/wgWkf89r3/vtf/ia6Gyt4rCxhtIdxihUKu45OB61Nmk6VpGlFbGkKMIu6RLFcPBnZt567hmpzq11jnyv++f/AK9USaZmm6UW7s3VaUVZMvf2tc+kf/fNH9q3PpH/AN81n5oo9jDsJ4ip3L/9sXn/AEy/75P+NH9sXXfyvyP+NZ9GKPYQI+tVO5oHWLlupi/74P8AjVDOaTFLVwpqOxE60p7sKKKKozCiiimAUUUVQBRRRQAUUUUAFFFFACUUUVABRRRQAUUUUALRRRTAKKKKACiiigAooooAKKKKAAU4UUVJqthRSmiigaFFBooqShwpaKKQC0tFFBQ6g0UUAFFFFMAooooAKKKKAFooopCGUUUUxiUlFFIkSiiiqAaaQ0UUAIaSiiqIY2iiimSFFFFUQFFFFAgoooqRhRRRQAUUUVQBRRRQAUUUUAFFFFAH/9k="/>
          <p:cNvSpPr>
            <a:spLocks noChangeAspect="1" noChangeArrowheads="1"/>
          </p:cNvSpPr>
          <p:nvPr/>
        </p:nvSpPr>
        <p:spPr bwMode="auto">
          <a:xfrm>
            <a:off x="2317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2424183" y="1285492"/>
            <a:ext cx="73132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0033CC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（约</a:t>
            </a:r>
            <a:r>
              <a:rPr lang="en-US" altLang="zh-CN" sz="2400" b="1">
                <a:solidFill>
                  <a:srgbClr val="0033CC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BC2070—</a:t>
            </a:r>
            <a:r>
              <a:rPr lang="zh-CN" altLang="en-US" sz="2400" b="1">
                <a:solidFill>
                  <a:srgbClr val="0033CC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约</a:t>
            </a:r>
            <a:r>
              <a:rPr lang="en-US" altLang="zh-CN" sz="2400" b="1">
                <a:solidFill>
                  <a:srgbClr val="0033CC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BC1600</a:t>
            </a:r>
            <a:r>
              <a:rPr lang="en-US" altLang="zh-CN" sz="2400" b="1" smtClean="0">
                <a:solidFill>
                  <a:srgbClr val="0033CC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)   </a:t>
            </a:r>
            <a:r>
              <a:rPr lang="zh-CN" altLang="en-US" sz="2400" b="1" smtClean="0">
                <a:solidFill>
                  <a:srgbClr val="0033CC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建立世袭制打破了禅让制</a:t>
            </a:r>
            <a:endParaRPr lang="zh-CN" altLang="en-US" sz="2400">
              <a:solidFill>
                <a:srgbClr val="0033CC"/>
              </a:solidFill>
            </a:endParaRPr>
          </a:p>
        </p:txBody>
      </p:sp>
      <p:sp>
        <p:nvSpPr>
          <p:cNvPr id="98" name="矩形 97"/>
          <p:cNvSpPr/>
          <p:nvPr/>
        </p:nvSpPr>
        <p:spPr>
          <a:xfrm>
            <a:off x="2424183" y="1998187"/>
            <a:ext cx="73132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0033CC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（约</a:t>
            </a:r>
            <a:r>
              <a:rPr lang="en-US" altLang="zh-CN" sz="2400" b="1" smtClean="0">
                <a:solidFill>
                  <a:srgbClr val="0033CC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BC1600—</a:t>
            </a:r>
            <a:r>
              <a:rPr lang="zh-CN" altLang="en-US" sz="2400" b="1">
                <a:solidFill>
                  <a:srgbClr val="0033CC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约</a:t>
            </a:r>
            <a:r>
              <a:rPr lang="en-US" altLang="zh-CN" sz="2400" b="1" smtClean="0">
                <a:solidFill>
                  <a:srgbClr val="0033CC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BC1046)   </a:t>
            </a:r>
            <a:r>
              <a:rPr lang="zh-CN" altLang="en-US" sz="2400" b="1" smtClean="0">
                <a:solidFill>
                  <a:srgbClr val="0033CC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内外服制度：含义、特点</a:t>
            </a:r>
            <a:endParaRPr lang="zh-CN" altLang="en-US" sz="2400">
              <a:solidFill>
                <a:srgbClr val="0033CC"/>
              </a:solidFill>
            </a:endParaRPr>
          </a:p>
        </p:txBody>
      </p:sp>
      <p:sp>
        <p:nvSpPr>
          <p:cNvPr id="99" name="矩形 98"/>
          <p:cNvSpPr/>
          <p:nvPr/>
        </p:nvSpPr>
        <p:spPr>
          <a:xfrm>
            <a:off x="979830" y="3196163"/>
            <a:ext cx="3395160" cy="321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67970">
              <a:lnSpc>
                <a:spcPts val="1600"/>
              </a:lnSpc>
            </a:pPr>
            <a:r>
              <a:rPr lang="en-US" altLang="zh-CN" sz="2400" b="1" ker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1</a:t>
            </a:r>
            <a:r>
              <a:rPr lang="zh-CN" altLang="zh-CN" sz="2400" b="1" ker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、贵族等级分封制：</a:t>
            </a:r>
            <a:endParaRPr lang="zh-CN" altLang="zh-CN" sz="2400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136159" y="3054320"/>
            <a:ext cx="73163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>
                <a:solidFill>
                  <a:srgbClr val="FF0000"/>
                </a:solidFill>
              </a:rPr>
              <a:t>（</a:t>
            </a:r>
            <a:r>
              <a:rPr lang="en-US" altLang="zh-CN" sz="2000">
                <a:solidFill>
                  <a:srgbClr val="FF0000"/>
                </a:solidFill>
              </a:rPr>
              <a:t>1</a:t>
            </a:r>
            <a:r>
              <a:rPr lang="zh-CN" altLang="en-US" sz="2000">
                <a:solidFill>
                  <a:srgbClr val="FF0000"/>
                </a:solidFill>
              </a:rPr>
              <a:t>）含</a:t>
            </a:r>
            <a:r>
              <a:rPr lang="zh-CN" altLang="en-US" sz="2000" smtClean="0">
                <a:solidFill>
                  <a:srgbClr val="FF0000"/>
                </a:solidFill>
              </a:rPr>
              <a:t>义（</a:t>
            </a:r>
            <a:r>
              <a:rPr lang="en-US" altLang="zh-CN" sz="2000">
                <a:solidFill>
                  <a:srgbClr val="FF0000"/>
                </a:solidFill>
              </a:rPr>
              <a:t>2</a:t>
            </a:r>
            <a:r>
              <a:rPr lang="zh-CN" altLang="en-US" sz="2000">
                <a:solidFill>
                  <a:srgbClr val="FF0000"/>
                </a:solidFill>
              </a:rPr>
              <a:t>）目</a:t>
            </a:r>
            <a:r>
              <a:rPr lang="zh-CN" altLang="en-US" sz="2000" smtClean="0">
                <a:solidFill>
                  <a:srgbClr val="FF0000"/>
                </a:solidFill>
              </a:rPr>
              <a:t>的（</a:t>
            </a:r>
            <a:r>
              <a:rPr lang="en-US" altLang="zh-CN" sz="2000">
                <a:solidFill>
                  <a:srgbClr val="FF0000"/>
                </a:solidFill>
              </a:rPr>
              <a:t>3</a:t>
            </a:r>
            <a:r>
              <a:rPr lang="zh-CN" altLang="en-US" sz="2000">
                <a:solidFill>
                  <a:srgbClr val="FF0000"/>
                </a:solidFill>
              </a:rPr>
              <a:t>）对</a:t>
            </a:r>
            <a:r>
              <a:rPr lang="zh-CN" altLang="en-US" sz="2000" smtClean="0">
                <a:solidFill>
                  <a:srgbClr val="FF0000"/>
                </a:solidFill>
              </a:rPr>
              <a:t>象（</a:t>
            </a:r>
            <a:r>
              <a:rPr lang="en-US" altLang="zh-CN" sz="2000">
                <a:solidFill>
                  <a:srgbClr val="FF0000"/>
                </a:solidFill>
              </a:rPr>
              <a:t>4</a:t>
            </a:r>
            <a:r>
              <a:rPr lang="zh-CN" altLang="en-US" sz="2000">
                <a:solidFill>
                  <a:srgbClr val="FF0000"/>
                </a:solidFill>
              </a:rPr>
              <a:t>）积极影</a:t>
            </a:r>
            <a:r>
              <a:rPr lang="zh-CN" altLang="en-US" sz="2000" smtClean="0">
                <a:solidFill>
                  <a:srgbClr val="FF0000"/>
                </a:solidFill>
              </a:rPr>
              <a:t>响（</a:t>
            </a:r>
            <a:r>
              <a:rPr lang="en-US" altLang="zh-CN" sz="2000">
                <a:solidFill>
                  <a:srgbClr val="FF0000"/>
                </a:solidFill>
              </a:rPr>
              <a:t>5</a:t>
            </a:r>
            <a:r>
              <a:rPr lang="zh-CN" altLang="en-US" sz="2000">
                <a:solidFill>
                  <a:srgbClr val="FF0000"/>
                </a:solidFill>
              </a:rPr>
              <a:t>）消极影响</a:t>
            </a:r>
            <a:endParaRPr lang="zh-CN" altLang="en-US" sz="2000">
              <a:solidFill>
                <a:srgbClr val="FF0000"/>
              </a:solidFill>
            </a:endParaRPr>
          </a:p>
        </p:txBody>
      </p:sp>
      <p:sp>
        <p:nvSpPr>
          <p:cNvPr id="122" name="矩形 121"/>
          <p:cNvSpPr/>
          <p:nvPr/>
        </p:nvSpPr>
        <p:spPr>
          <a:xfrm>
            <a:off x="979830" y="3583979"/>
            <a:ext cx="2157642" cy="321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67970">
              <a:lnSpc>
                <a:spcPts val="1600"/>
              </a:lnSpc>
            </a:pPr>
            <a:r>
              <a:rPr lang="en-US" altLang="zh-CN" sz="2400" b="1" kern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2</a:t>
            </a:r>
            <a:r>
              <a:rPr lang="zh-CN" altLang="zh-CN" sz="24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、</a:t>
            </a:r>
            <a:r>
              <a:rPr lang="zh-CN" altLang="en-US" sz="24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宗法制</a:t>
            </a:r>
            <a:r>
              <a:rPr lang="zh-CN" altLang="zh-CN" sz="24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：</a:t>
            </a:r>
            <a:endParaRPr lang="zh-CN" altLang="zh-CN" sz="2400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23" name="矩形 122"/>
          <p:cNvSpPr/>
          <p:nvPr/>
        </p:nvSpPr>
        <p:spPr>
          <a:xfrm>
            <a:off x="2424183" y="2570515"/>
            <a:ext cx="39100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0033CC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（约</a:t>
            </a:r>
            <a:r>
              <a:rPr lang="en-US" altLang="zh-CN" sz="2400" b="1" smtClean="0">
                <a:solidFill>
                  <a:srgbClr val="0033CC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BC1046—</a:t>
            </a:r>
            <a:r>
              <a:rPr lang="zh-CN" altLang="en-US" sz="2400" b="1">
                <a:solidFill>
                  <a:srgbClr val="0033CC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约</a:t>
            </a:r>
            <a:r>
              <a:rPr lang="en-US" altLang="zh-CN" sz="2400" b="1" smtClean="0">
                <a:solidFill>
                  <a:srgbClr val="0033CC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BC770)   </a:t>
            </a:r>
            <a:r>
              <a:rPr lang="zh-CN" altLang="en-US" sz="2400" b="1" smtClean="0">
                <a:solidFill>
                  <a:srgbClr val="0033CC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 </a:t>
            </a:r>
            <a:endParaRPr lang="zh-CN" altLang="en-US" sz="2400">
              <a:solidFill>
                <a:srgbClr val="0033CC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2917547" y="3476570"/>
            <a:ext cx="77875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</a:rPr>
              <a:t>（</a:t>
            </a:r>
            <a:r>
              <a:rPr lang="en-US" altLang="zh-CN" sz="2400">
                <a:solidFill>
                  <a:srgbClr val="FF0000"/>
                </a:solidFill>
              </a:rPr>
              <a:t>1</a:t>
            </a:r>
            <a:r>
              <a:rPr lang="zh-CN" altLang="en-US" sz="2400">
                <a:solidFill>
                  <a:srgbClr val="FF0000"/>
                </a:solidFill>
              </a:rPr>
              <a:t>）性</a:t>
            </a:r>
            <a:r>
              <a:rPr lang="zh-CN" altLang="en-US" sz="2400" smtClean="0">
                <a:solidFill>
                  <a:srgbClr val="FF0000"/>
                </a:solidFill>
              </a:rPr>
              <a:t>质  （</a:t>
            </a:r>
            <a:r>
              <a:rPr lang="en-US" altLang="zh-CN" sz="2400">
                <a:solidFill>
                  <a:srgbClr val="FF0000"/>
                </a:solidFill>
              </a:rPr>
              <a:t>2</a:t>
            </a:r>
            <a:r>
              <a:rPr lang="zh-CN" altLang="en-US" sz="2400">
                <a:solidFill>
                  <a:srgbClr val="FF0000"/>
                </a:solidFill>
              </a:rPr>
              <a:t>）最大特</a:t>
            </a:r>
            <a:r>
              <a:rPr lang="zh-CN" altLang="en-US" sz="2400" smtClean="0">
                <a:solidFill>
                  <a:srgbClr val="FF0000"/>
                </a:solidFill>
              </a:rPr>
              <a:t>点  （</a:t>
            </a:r>
            <a:r>
              <a:rPr lang="en-US" altLang="zh-CN" sz="2400">
                <a:solidFill>
                  <a:srgbClr val="FF0000"/>
                </a:solidFill>
              </a:rPr>
              <a:t>3</a:t>
            </a:r>
            <a:r>
              <a:rPr lang="zh-CN" altLang="en-US" sz="2400">
                <a:solidFill>
                  <a:srgbClr val="FF0000"/>
                </a:solidFill>
              </a:rPr>
              <a:t>）作</a:t>
            </a:r>
            <a:r>
              <a:rPr lang="zh-CN" altLang="en-US" sz="2400" smtClean="0">
                <a:solidFill>
                  <a:srgbClr val="FF0000"/>
                </a:solidFill>
              </a:rPr>
              <a:t>用</a:t>
            </a:r>
            <a:r>
              <a:rPr lang="en-US" altLang="zh-CN" sz="2400" smtClean="0">
                <a:solidFill>
                  <a:srgbClr val="FF0000"/>
                </a:solidFill>
              </a:rPr>
              <a:t>   </a:t>
            </a:r>
            <a:r>
              <a:rPr lang="zh-CN" altLang="en-US" sz="2400" smtClean="0">
                <a:solidFill>
                  <a:srgbClr val="FF0000"/>
                </a:solidFill>
              </a:rPr>
              <a:t>（</a:t>
            </a:r>
            <a:r>
              <a:rPr lang="en-US" altLang="zh-CN" sz="2400">
                <a:solidFill>
                  <a:srgbClr val="FF0000"/>
                </a:solidFill>
              </a:rPr>
              <a:t>4</a:t>
            </a:r>
            <a:r>
              <a:rPr lang="zh-CN" altLang="en-US" sz="2400">
                <a:solidFill>
                  <a:srgbClr val="FF0000"/>
                </a:solidFill>
              </a:rPr>
              <a:t>）注意</a:t>
            </a:r>
            <a:endParaRPr lang="zh-CN" altLang="en-US" sz="2400">
              <a:solidFill>
                <a:srgbClr val="FF0000"/>
              </a:solidFill>
            </a:endParaRPr>
          </a:p>
        </p:txBody>
      </p:sp>
      <p:sp>
        <p:nvSpPr>
          <p:cNvPr id="124" name="矩形 123"/>
          <p:cNvSpPr/>
          <p:nvPr/>
        </p:nvSpPr>
        <p:spPr>
          <a:xfrm>
            <a:off x="1272389" y="4035026"/>
            <a:ext cx="11557321" cy="669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7620" algn="just">
              <a:lnSpc>
                <a:spcPts val="1500"/>
              </a:lnSpc>
              <a:spcAft>
                <a:spcPct val="0"/>
              </a:spcAft>
            </a:pPr>
            <a:r>
              <a:rPr lang="en-US" altLang="zh-CN" sz="2400" b="1" kern="0" smtClean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400" b="1" kern="0" smtClean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zh-CN" altLang="zh-CN" sz="2400" b="1" kern="0" smtClean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礼</a:t>
            </a:r>
            <a:r>
              <a:rPr lang="zh-CN" altLang="zh-CN" sz="2400" b="1" kern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乐制度</a:t>
            </a:r>
            <a:r>
              <a:rPr lang="zh-CN" altLang="zh-CN" sz="2400" kern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r>
              <a:rPr lang="zh-CN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周礼是各级贵族的政治、生活准则</a:t>
            </a:r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en-US" altLang="zh-CN" sz="2400" b="1" kern="0" smtClea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7620" algn="just">
              <a:lnSpc>
                <a:spcPts val="1500"/>
              </a:lnSpc>
              <a:spcAft>
                <a:spcPct val="0"/>
              </a:spcAft>
            </a:pPr>
            <a:r>
              <a:rPr lang="en-US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                </a:t>
            </a:r>
            <a:endParaRPr lang="en-US" altLang="zh-CN" sz="2400" b="1" kern="0" smtClea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7620" algn="just">
              <a:lnSpc>
                <a:spcPts val="1500"/>
              </a:lnSpc>
              <a:spcAft>
                <a:spcPct val="0"/>
              </a:spcAft>
            </a:pPr>
            <a:r>
              <a:rPr lang="en-US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                </a:t>
            </a:r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将</a:t>
            </a:r>
            <a:r>
              <a:rPr lang="zh-CN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宗法等级制具体化、生活化。</a:t>
            </a:r>
            <a:endParaRPr lang="zh-CN" altLang="zh-CN" sz="2400" b="1" kern="100">
              <a:solidFill>
                <a:srgbClr val="FF0000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272389" y="4635141"/>
            <a:ext cx="1032999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4</a:t>
            </a:r>
            <a:r>
              <a:rPr lang="zh-CN" altLang="en-US" sz="24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、商周政体的特征：</a:t>
            </a:r>
            <a:endParaRPr lang="en-US" altLang="zh-CN" sz="2400" b="1" kern="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①</a:t>
            </a:r>
            <a:r>
              <a:rPr lang="zh-CN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政治权力和血缘关系相结合，是西</a:t>
            </a:r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周</a:t>
            </a:r>
            <a:r>
              <a:rPr lang="zh-CN" altLang="en-US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政</a:t>
            </a:r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体</a:t>
            </a:r>
            <a:r>
              <a:rPr lang="zh-CN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的基本特征</a:t>
            </a:r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。</a:t>
            </a:r>
            <a:endParaRPr lang="en-US" altLang="zh-CN" sz="2400" b="1" kern="0" smtClea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②</a:t>
            </a:r>
            <a:r>
              <a:rPr lang="zh-CN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君主的权力不是绝对的，原始民主遗存对君主权力有制约作用</a:t>
            </a:r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。</a:t>
            </a:r>
            <a:endParaRPr lang="en-US" altLang="zh-CN" sz="2400" b="1" kern="0" smtClea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③</a:t>
            </a:r>
            <a:r>
              <a:rPr lang="zh-CN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最高统治者尚未实现中央集权</a:t>
            </a:r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。</a:t>
            </a:r>
            <a:endParaRPr lang="en-US" altLang="zh-CN" sz="2400" b="1" kern="0" smtClea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④</a:t>
            </a:r>
            <a:r>
              <a:rPr lang="zh-CN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王权具有神秘色彩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125" name="矩形 124"/>
          <p:cNvSpPr/>
          <p:nvPr/>
        </p:nvSpPr>
        <p:spPr>
          <a:xfrm>
            <a:off x="363002" y="557923"/>
            <a:ext cx="51090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3200" b="1"/>
              <a:t>一、</a:t>
            </a:r>
            <a:r>
              <a:rPr lang="zh-CN" altLang="en-US" sz="3200" b="1" smtClean="0"/>
              <a:t>先秦时</a:t>
            </a:r>
            <a:r>
              <a:rPr lang="zh-CN" altLang="en-US" sz="3200" b="1"/>
              <a:t>期的政治体制</a:t>
            </a:r>
            <a:r>
              <a:rPr lang="zh-CN" altLang="zh-CN" sz="3200" b="1"/>
              <a:t>：</a:t>
            </a:r>
            <a:endParaRPr lang="en-US" altLang="zh-CN" sz="3200" b="1"/>
          </a:p>
        </p:txBody>
      </p:sp>
      <p:sp>
        <p:nvSpPr>
          <p:cNvPr id="126" name="矩形 125"/>
          <p:cNvSpPr/>
          <p:nvPr/>
        </p:nvSpPr>
        <p:spPr>
          <a:xfrm>
            <a:off x="191039" y="1142698"/>
            <a:ext cx="272650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7970">
              <a:lnSpc>
                <a:spcPct val="150000"/>
              </a:lnSpc>
            </a:pPr>
            <a:r>
              <a:rPr lang="zh-CN" altLang="zh-CN" sz="2800" b="1" ker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（一）夏朝</a:t>
            </a: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：</a:t>
            </a:r>
            <a:endParaRPr lang="zh-CN" altLang="zh-CN" sz="2800" b="1" kern="10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50000"/>
              </a:lnSpc>
            </a:pPr>
            <a:r>
              <a:rPr lang="zh-CN" altLang="zh-CN" sz="2800" b="1" ker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（二）商朝</a:t>
            </a: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：</a:t>
            </a:r>
            <a:endParaRPr lang="zh-CN" altLang="zh-CN" sz="2800" b="1" kern="10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50000"/>
              </a:lnSpc>
            </a:pPr>
            <a:r>
              <a:rPr lang="zh-CN" altLang="zh-CN" sz="2800" b="1" ker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（三）西周：</a:t>
            </a:r>
            <a:endParaRPr lang="zh-CN" altLang="zh-CN" sz="2800" b="1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400696" y="1527383"/>
            <a:ext cx="9587094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zh-CN" altLang="en-US" sz="3600" b="1">
                <a:latin typeface="华文新魏" pitchFamily="2" charset="-122"/>
                <a:ea typeface="华文新魏" pitchFamily="2" charset="-122"/>
              </a:rPr>
              <a:t>     西周的宗法分封制度，在当时对巩固国家政权、扩大统治范围，都起了重大作用，发挥了显著效能。但作为早期政治制度，它也有其无法避免的弱点和弊端。到东周</a:t>
            </a:r>
            <a:r>
              <a:rPr kumimoji="1" lang="en-US" altLang="zh-CN" sz="3600" b="1">
                <a:latin typeface="Times New Roman" panose="02020603050405020304" pitchFamily="18" charset="0"/>
                <a:ea typeface="华文新魏" pitchFamily="2" charset="-122"/>
              </a:rPr>
              <a:t>——</a:t>
            </a:r>
            <a:r>
              <a:rPr kumimoji="1" lang="zh-CN" altLang="en-US" sz="3600" b="1">
                <a:latin typeface="华文新魏" pitchFamily="2" charset="-122"/>
                <a:ea typeface="华文新魏" pitchFamily="2" charset="-122"/>
              </a:rPr>
              <a:t>春秋战国时期，随着社会的发展，血缘关系的松弛，宗法分封制遭到了破坏。在此基础上，中央集权制度确立。</a:t>
            </a:r>
            <a:endParaRPr kumimoji="1" lang="zh-CN" altLang="en-US" sz="3600" b="1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AutoShape 6" descr="data:image/jpeg;base64,/9j/4AAQSkZJRgABAQAAAQABAAD/2wBDAAgGBgcGBQgHBwcJCQgKDBQNDAsLDBkSEw8UHRofHh0aHBwgJC4nICIsIxwcKDcpLDAxNDQ0Hyc5PTgyPC4zNDL/2wBDAQkJCQwLDBgNDRgyIRwhMjIyMjIyMjIyMjIyMjIyMjIyMjIyMjIyMjIyMjIyMjIyMjIyMjIyMjIyMjIyMjIyMjL/wAARCAFUAf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0yiiivWPmxDRQaKACiiigAooooAKKKKACiirFtay3TMEKjHXNJtJXZUIuTsivRWl/Y1x/fT8zS/2Ncf30/M1Htodzf6rMzKK0/wCxLj++n5mj+xLj++n5mj20O4fVKhm4p2Kv/wBj3H96L8z/AIUv9jXH9+P8z/hS9vDuWsLMz8U+pJYTDIUbqPSsbX9eg8P2VvczweYLi5FuMyrEFJVjlmYgAfLTUk1dEqm72NTFLiuB/wCFq2n2fzzoV+Fz/q/Nj34xncVznbj+LpUjfFC0jklT+xbt2Q4TbcRN5/OP3WD+85P8OarU1+rzO9pQK4NfinZEqP7IugDF5pkNxCEXgnaWzgSYH3TznjFX4fHrT28U8XhbXWilQOjCDIYEZyD/AIVnOoobmlPB1KjskddijFcr/wAJvP8A9Clr/wD4D03/AITef/oUtf8A/AesnXgdH9mVTrMUYrO0TWH1uGZ20q/sDGwQLeJtL5B5H5frV+4lW2tJrmTJSGJpCB1IAzx/n9KrnVrnNLDTU+RrUdin5rhf+Fq6N/0DtT/75i/+Ko/4Wxo3/QN1P/vmP/4qsXi6fc9JZJimvhO7zRmuHl+KelQPsl0vVI3wDtdIgfy3U3/hamk/9A7Uvyj/APiqn65T7jWQ4t7RO4zRmuG/4WppH/QO1H8o/wD4qj/hamkf9A3Ufyj/APiqf1yl3K/sDGfync5oNc34f8baf4i1E2Nta3kMghM26YLtwCBjgn1FdMF3HBrenUU1dHmYnB1cPPkqKzI8UYrhLr4r6NZ3U1u+nakXhlaNiFjwSCQcZf2qEfGDRT/zDdV/74h/+OVsqc97GKoTex6DikIql4Y1iDxVpDajZxzQRCVo9twAGyMehIxz61uf2XOf4o/zNZOok7MPYT7GdijFUPE+t2/hK0gub2Ga4WeXylW3AJBwTzkj0rmB8T9G76fqX/kP/wCKrOWLpxdmzvw+S4rEQ54RujtGFNxXMaZ4/wBL1XU7axisr9JbhhGjv5e0E+uGrqcc1pTrwmrxZzYzL62Gko1FZsbikrldT+IOlaZqdzYyWWoNLbStExjEeCRxkZaqv/Cz9Gx/yD9Tz/1zj/8Ai6h4yknZs6oZHi5xUow0Z2VFcX/ws3RP+fDU/wDv3H/8VS/8LN0T/nw1M/8AAI//AIqj67S7jfDmNf2Ds6K4z/hZmjf9A7Uv+/cX/wAVR/ws3RP+fHUf++Iv/iqf16l3F/q3jv5Ds6K4xfibox62epf8BSP/AOLrrra4W7s7e5QMI5ollQOMEAjIzWlPEQqO0WcOMyvEYRXqxsS0UUVseeFFFFABRRRQAUUUUAFFFFABRRRQAmaKKKACiiigAooooAKKKKACiiigArS0q4hgkl86WNMgY3MBWbXn3xXUNZ6VkD/Wy9R/srUThz+6dGFf7xM9p+32f/PzD/38FH2+z/5+Yf8AvsV8jmCIdET/AL5FJ5Sf3F/75FH9nPuevzPsfXP9oWn/AD8w/wDfwUf2haf8/MP/AH8FfI/kxf8APJPyFHlJ/wA81/75FH9m+Y+Z9j64+32n/PzD/wB/BR9vtP8An5h/7+Cvkfyou6L+Qo8pP+ea/wDfIo/s7zC77H1BdMkty7owZSeCDkdK4D4pFY9D0t3a0VBqK5N5GXhH7qX7ygEkfQVq/DsAeBNOGOMzf+jWqPx7p19qWn6YlhFM8kOoRytJDAJmhUI43bDw3JHB9azS5NDjgr1jx8LKLPZ5d6Zvsvm7d+bry/I+8Wxj7N/0zznFT+Y7yWhQnE85FubVGVX/AH6n/iX5X903qWxz71f/AOEP1/8As/yB4Xvtg6WpXpJ5WPP83Oc7v+WfSpZfCuvGe6LaBe3G5wZ2+ziP+0R5gOCAf9HwAfu9ea2U49z0eUwtuLNnLW/lgCNw6H7MreVINso283PIwwGAe9d/pFxdpoenInxDsbZRaxAW7QwloRsHyHnqOn4Vzn/CJ+Ijs26NfJILbYLg2qnyV2MPI8vOJM5A80/NzntXR2Npd22nWlvN8NIZ5IYI0eV5YwzsFGWI29Sea5cU1LY6sNo2XftN/wD9FN07/vxB/jR9ov8A/opunf8AfiD/ABqv5cv/AESy3/7/AEf/AMTRsm/6JZb/APf6P/4mvPPQ/rodf4WluZrO5M3iW31siRcSQxqvkcdCF9ev4VpasM6HqX/XtJ/6CazfCCv9kug/hpNCJcfIjhvP468AYx/WtPWB/wASLUP+vaX/ANBNdX/Lo8d/70vVHhXh2zs7/UobW8aVdwLb1xtwBk7s9Bx2q54osdPs9Tf7G8sonHmFiQYwCTwCOvf6VgIcJ9Rg0pZioUyMQOgJ6Z6185OXvH6bRwk3KNS+ltiyJDcRyyTrLO+1VWQsTsx6+tVasySpGZUtQ8UMoXKsQSSPX8c1W7VDkehQgrPSwUlLiijmN+RHY/DD/kb3/wCvOT/0JK9iUYdfqP514/8AC7/kbz/15yf+hJXsYGXX617+Af7s/LuKP98+R8xax/yHtR/6/Jv/AENqp1d1cY17U/8Ar9m/9DNVK+sp/AeND4T3z4KD/ihX/wCv6b+Yr0gV5x8FP+RFf/r+m/mK9HFfNVv4jKPLPjJ/yD9P/wCvkf8AoLV5FXrvxk/5B2n/APXyf/Rb15CK8LHfxD9K4XSeERt+Ef8AkbtK/wCvgfyNe3gZl/GvEPCP/I3aV/18D+Rr3H+NfrXpZd/DZ8xxYl9bgeD+JefE+rH1vJP51TtrOe9ultrSB5p26RoOnv7D61c8SHHinVv+vyT+ddv4LgTSfAesa1EokvQkpRnHQKPlH07/AI1wyp89Zn0bxbw2AhKK1dkjj77wrqWnRK97JYwuwyInuAHPtzx+tY8kTQytFKpV16j/AD/OkknkuJpJ53aSaQ7nlY5LH3q/o9nFqGq2trNPGkbSBdsjMM56gEDqfqOaxkoyfLE7aVWtSo+1rNMzM0orX13Sk0bURZrK1wm3InwAp5xgYz0789e3rlYrGacHZnoYerCvBTitGNr3TRf+Rf0v/r0h/wDQBXhZFe6aL/yL+mf9ecP/AKAK9bKfiZ8TxsrU4l6iiivoD8vCiiigAooooAKKKKACiiigAooooASiiigAooooAKKKKACiiigAoooFAC1wvxQQNZaWT1E0v/oK13Vc54z8O33iK1so7FoFa3dmfzn28EADsfSsMS5KF47ntZG6UcSnW+E8eMC/5ApPIT/IFdp/wrTxD/e0/wD8CD/8TR/wrbxB/e0//wACD/8AE143t8Z3Z+lqpk/kcX5Cf5Ao8hP8gV2n/CtfEH9+w/8AAg//ABNH/CtfEH9+w/8AAg//ABNT7fGd2V7XJ/I4n7Mv+QKd5Cf5ArtP+Fa+IP79h/4EH/4ml/4Vp4h/vaf/AOBB/wDiaFXxndilVyi2ljuPh8APA+ngDo83/o1qteKWt49Lje51u40dPPAE8AYmQ4b5Tjtxn8BUvhbS7jRPDlrp92UM0Zk3FDleXJGD9CKd4iF4dOT7DpFpqk3mjMNyVCquDlhuPXoPxr01zOneW5+fTdP63Lk2ucN9o0j/AKKVqX5yUv2nSP8AopGpfnJV/wCz+J/+hE0j/v7F/jR9n8T/APQiaR/39i/xrCzPUvDv+Rn+fpP/AEUvVPzkpPP0n/opOpf+PVo/Z/E3/QiaR/3+h/xo+z+J/wDoQ9H/AO/sP+NLXog54Lr+Rm+fpH/RSNR/8eo8/SP+ikaj/wCPVp+R4l/6EXR/+/sP+NH2bxP/ANCLpP8A39i/xos+w+dd/wAje8FzWjWt39l8RXWsoJF3NOG/c8HAGex/pWxrIxoWof8AXtL/AOgmqfhePUUt7pdR0Oy0pi4KC0KnzOOScen9a0tSt3udLu7eIZllhZFHAySCB+uK2XwNHl86WKTZ82oeF+lOrqf+Fc+JgB/oUfTtcJ/jR/wrrxN/z5R/9/0/xrwp4ao3sfplDOMHGmk5o5ajNdP/AMK68Tf8+Uf/AIEJ/jR/wrvxN/z5R/8AgQn+NR9Wq9jb+2cH/OjmKK6n/hXXiT/nyi/8CE/xo/4V14k/584//AhP8aPqtTsL+2sH/Oi18MB/xV7H/pzk/wDQlr2UD51+o/nXm/gPwdrWja+19f26RQtbMmRKrckqegPoDXpijBB969rBwcKdmfnnEOIp18Tz03dHy9rXOvan/wBfs/8A6Gap10+q+D/EsusX80WhXrxyXMsiMEGCC5IPX0qr/wAIV4q/6F6+/wC+B/jX0scRTUErnmRa5dz2D4Kf8iK//X7N/MV6OK8++FVjdaN4Oe11O3ktLg3kriObg4OMGu6F1B/z1X86+frXdRtD50eY/GTd/Z2n5+79oP8A6LevIxXtPxS0y+1jTrJdNtpLpo7gsyxDO0bWGT+deZDwj4j76LeD/gI/xryMZRnKd0j7/h7HYejhlGpJJjfCf/I36SP+ngfyNe64rx/wz4W1y38U6ZcXGl3ccEc4LuyjCj1PNex134CEowd0fPcS4mlWxUJQdzwHxKP+Ko1bP/P4/wDOr/hXxQ/hxpopYftFhcZMsYxuBxjIB4ORwR7D8bOv+F9dm8RalNDpd08UlzI0cirwwJ4I9qzf+ES8Rf8AQGu/++R/jXBONSNVtI+mo1sHXwkadWS2HX9l4bE7Sabrbxwscrby2rsUPoDx+vp1rIMgjk3wPIpXox4bPr7fTJrT/wCER8QZ/wCQRd/98j/Gnjwf4ixxo15/3yP8aynGo3dRsdGHxGFprllVuvMwgoHCjC1JWv8A8Il4i/6A15/3xS/8In4g/wCgNef98Vm6FWW6PQhmWCgrKaMQmvdNF/5F/S/+vSH/ANAFeSnwn4i6DSLv/vivXtLgkttG0+GZCkqWsSuh7EKARXq5bTnCWqPiOMMXRrU4qnK5Zooor3T84FooooAKKKKACiiigAooooAKKKKAEooooAKKKKACiiigAooqG5vbOxjD3l1BbIx2hp5VQE+mSaL2GtdialFZ/wDb+jf9BnS//A2L/GlGu6Mf+Yzpf/gbF/jU88S1SkaQFLiqA1zRv+gzpf8A4Gxf40v9u6N/0GdM/wDA2L/GpdSJpGnNGiKcKzRrujf9BnS//A2L/GnjXtG/6DOl/wDgbF/jUuUDZKoX6cBWf/b+jf8AQZ0v/wADYv8AGrtndWt9CZrO6guYgdvmQSiQZ+o+tTzRK95bk2KXFGKdiqsgUmAFLigCnAUmyk9biU+ilqHYvmkFGaWikPmkFLRRQPnYlFPxRgUC5htFOoosHtLdQoppZR1YD60nmp/eX8xRyh7Zdxadim5HYg0uaOUPaIbilp1FAXuNP4UhFOIpCKYDSKKdijFSIZTakpuKLIOaS2GGkqTFNIq0Q5N7jKZUlJinyxD2s11IzRTqglu7aFgstxCj4zsdwDRaCJlXmt2SYqNhUf2+y/5/LX/v8tNN9Zn/AJfLX/v8tHNAy+tS/mHkU0ioze2v/P1bH6TLSG9s+93aj/tstUpwRnUr83xMkpuaZ9ttf+fq3/7/AC/40z7ba/8AP1bf9/l/xqvaIwckWKKgW7t3YIlxAznoBKpJqXNWmmJNMKKKKYwooooAKKKKACiiigBKKKKACiiigAooooAK81+NzFfCGn/9f3/sjV6VXA/FuwF94a09C5TF9nIGf4GrCvNQg2zvy2g69ZQitT573H1NJuPqa6X/AIRyH/nsf++P/r0f8I5D/wA9j/3x/wDXryfrUO59f/q/if5Tm8/5wKM+/wCgrpP+Eeh/56/+O0f8I9D/AM9D/wB80vrUB/6vYrsc1n3/AEFLn/OBXSf8I9D/AM9D/wB80f8ACPQ/89f/AB2j61AP9XsV2Oaznv8AoK+hvgUP+KEu/wDsJS/+ioq8ePh2Ej/Wn/vj/wCvXt3wcsxY+DbyEPv/AOJhI+cY/gT/AArehXjKVkcGPyqvhqXPNaHoYFLikAqQCu+588gAoFKBSgUmaJBS0U6kWNop1Q3FzDaxb55VRPUml5CcktySkkkSJdzsFUdSSBisF9cnvHeLS7ZpMf8ALVh09+eAPqfwqC9tksrZ73XL4uB/ChJyfQf4AChRbZjOsoq/Q1LjXbSAkKTIfVen5msW58ZQo5VZoo2+u8/pWJc+I47mNo7G2FnZoP3rsoaVvQd8E/ie/auVJ7fwjoPSvRw2EUtZI8vF49x+A7SfxiDj/Sbpx38pQB+pFZc3iiZz+6gJH9+aXcf5Vz+amnCxRQJjLld7H69B+QH513LC04y0R5ksXWlrc0f7fu/+eVv+Tf40g166H/LK3/I/41kh6mY406Nj1Mzf+gitHRproZ+3qvqbMPiN1XEtrGx9Y2I/x/ya0IfFUJTk3sQHXBDj+Y/lXLW0oE4V/uSAxn6Hv+eDUTIYpGRhh0JBH0rGWHhLSxqsXVirXPRbHX5Lx2js9QguJO0cnyufwIGfzrU/tmeA7b20kQ/30+7+vFeS9Tn05z6e/wD+qu+tfGMdqsEU3kz2hPltcRggp/vKQPrxXn4nCum7xVz08JjXLSTOqt9StLniKdd/ZTwTVusttM03UofPtggDjIlhIwff0JqqbfV9Mz9nkF3COiEc/kfx6H8K4j1OeW9tDeorJs9ftrlvLlVreYcFX459M/44rWpNMqM1JaBTKfTTQWNNIRTiKTFUiRhFIaeaaaoloYRXkPxCUHxfJkA/6PF1A9K9gIryH4h/8jfJ/wBe8X8jWGIdonHivgOVCK38K/kKlEK46J+VWLCwudQn8m1geR++BwPqeg/Gu70rwfb2SGfUB9tljQsYYlyoABPAz8xPvgV4VbHwg1BPVmGHwNas7xWhyml+HbzWDvt4VWAH5rhhtUeuOOT7AVNq/hO80kl9iXFsP+WsY6fUdvr0qLXbr4h6tM621he6dap/qraynjBCjA+ZlO4nke3oKwrbxd4t8N3qC5udQdM4NpqIkYPgdBu5H/AT6de/QsNipL2ienY9L+zIclm9SV4QP4V/KoSij+Ffyr0KPSdK8U6Pb6xpgFnJOCWReQJAcMrAdwQeR1645rkNV0i90qbyrqHb/dcHKt9DXLTx6c3Sk7NHnV8BWo62uh/hQD/hLNMwAP3vb6GvX68h8KH/AIqzTP8Arqf/AEE169mvosG+aJlR2Ciiiuw2CiiigAooooAKKKKAEooooAKKKKACiiigArjPib/yL9h/1+/+yNXZilYAx4IyMjivNzWqqWHlJnr5JW9liYztsfPe1vSja392vevs0R/gH5UfZYP+eY/KvgnnNP8AlP02Oeyt8J4Nhv7tGG/u1719lg/55j8qPssP/PIVP9s0/wCUf9uy/lPBNrf3aNrf3a98+zW39xaT7Nb/APPNaf8AbNP+UP7dl/KeD7W/u1618Kh/xS90f+n5v/QVre8iHOfLT8q1LEAWuAAPnP8ASvWyjMo163KkeJneZvE0ORqxZApwFApcV9gfEWAClApQKUCgoTFOpruI03MQB3JNcN4i8XhvMttPlwq8NKM5f2X29+/aqhFzdkYVsRGkrm9q3iS2sGaKLEsw4bnCp9TXNWSX/iS780ki0B5un7juIh0J7Z6D3pND8LXWoXiXOqw+TbJ8yWzHJY9iw9Pb8/fugURQsWMAY4HQVpLliuWO/c5ouda0p6FffZaJpjO2y3to13M5P8z1J/M15nqlrrt4EvtUUq07BIYyeRnJAVVzgYGefTua9E1TT49VthazvItuWBZV4MmOQM9hn054rnNZntrZZbnTbdZksYDCGMp8qLJ54BGcYAJBJzgdjU0pcjuTiY8yt2OP1HZaNHYmZHEY3SmM5zKeufpjGP65qCNJbg4gikkPpGpY/pWvd39xZN59rb2H2W5JS3uUtQmSDhmAOT16ZPb0roH8OXd5bP5XiC+ebbkOVaOJuOgwen0zXoLFcqR5jwznscra6Nqd5cJF9iuIkYjc8sZUAd+vtUt1pGpTXcszQIiuxP7y5iBA7fxVJfaLqGjLd3N4EkxDtimD7gdxAPUZGAep9RXO45raE51FzJmc6cYJJo1Bptx3nsV+t7H/APFVal02ddPhUXFizGV24u4+eB0JNYdW5j/xJrH/AH5v/ZaqTq6a/gTHk10LMejajOMxxQyemy6ibP5NVjUNL1Lzo5jY3Bd0DTCOMvhuh6euM1gk57D8avwSv/ZlykTsskDCZNpIOD8rdO3IptVFq2hJQatYilR4G2zxPGfR0Kn9afaTosjxTf6mYbX9v9r8DSRazqkBBTULnA7NIWH5HipDrVxIzG4t7K5yMfvbZc/muDTcqjWwKEVsWrDUNQ8P30ht3bYj7ZYnGY2+v16g16V4f8QJrViJHiMFxkhoC+4gevqR74rgLPULS4sZkurcpC22GcxSk+WvRZAGySQff8xxV1Hn8Ot5tjrZFlKcx/aLffBJ7blJ2nPXha83ERUntZnqYao4WTd0d7faZa34/fp8/aROGH+fesdpdR8PDMubnTwQN4/gH4/d/l9O+9FI3ljcQT/sninYyM5+tcnKejp9kSzvre/i823fcB1BGCD6EVZrjtR0m6sJm1HSCQwHz26DOR7DuP8AZ79sdK19D1231eLAIW4QAvFu7eo9R/L61Di7XFGt73LLc2SM0mKdQaZ0kZFIRT6aRTRDGV5B8RP+Ruk/694v5GvYa8e+In/I3Sf9e8X8jWOI1icWM0iafh3xRp3kx2c0EWnuOBs4Rvf1B+v51seMrK4v/BmpwWYLz+UsqBf4trK3GPZTXlsZxW9oviO+0lx5L74e8UhJH4eh+lfK1svarqrF7O50YPN1Tj7Oa0PPIVhXEyYKlgfNA6fUD15PrgVuW/iTU4Qti8o1O0LDNpfJ9oiPbIPJGDn5lI6fhXXzeF/C/im7e4sLiXSdRbJeBEUox6kqpx7/AHSPp6qvgvw54bm36vqE+pSkZSzVRGj9PvLknqB1IHXr0r6H+16fJyNa9j0XWpcvPzaHTeCra1g8KxTWdtPawXczTrbzPv2ZwPlbqYztyCecH8ai8QeJdMtomtRGl85+9EOUB/2jz+n6Vzeq+KL++TykItbYDAih4yPQn09hge1c27ZPNfORy6VXEPES0u72PPxebKUOSCNbwoB/wlumkKqgzE7F6Dg9K9cNeR+Ev+Rs0z/rqf8A0E164a+vwOkLHl0feTYlApaK7TUKKKKACiiigAooooASiiigAooooAMUUtFA+VjloIyMU0VIBXPiqEa8HCezOijOcHeI37P/ALf6Uv2f/a/SpRS4rwXw7hOx6SzCt3Ifs/8AtfpS/ZCf4v0qapBS/wBXcJ2LWY1u5W+xn+/+lO+xH+/+lWKfR/q7hOxX9o1e5V+wn+/+lWbeIwxlSc85p4pwrowuT0MLPnprUzq4qpVVpMUU6kApa9UwAU+mCuL8W69IzHSrJXaRhtnMYyef4B7+v/16cYuTsjGtWVOJR8U+KRdF7W1kP2UHBkTrIfQeo/nj062/DHhbyMajqSD7V1jj7QA/X+L37U7w/wCFfs0qXl9se4CjbH1WH6erds/lXTzTknYhwB2rolJRjyQ+ZwUqbnPnqDnKE8AkdsnvSZqPOawtW8WabpExt3aSe5GMxQjJXPTJPAqFBvRHTKahqybW9Mmv43ktbqa1m2FXMRA84dgckdOeeoB/PC0ywu7wy6dbXywWdgogmLRhy8h5YqDwPQEjjHHer/8Awk8N94du9RS3lVIQf3crj5iPp2yRz9a5iXxxKbqOa0sorPc6m48oBnuOemSPr789aqMJWasYSqRk7nS6vdXnhrR4CkaXPkOIbeYKDsj44kxjBOMZX/8AXmaJ4k1XWtb8i41EWyujFUijTBYDoNwPue/StPxx++8LSSebtVZI32leW5wAfTrn8K8xJzwPvdhW+HoqcHfc5qk3Goktj1i58Opqa+Rfaje3EaODksq7uOV4UYH05pkngjQ3ziCZM/3Zm4+mc1paZF9m06CAsWkSNQzE5yQAOffir26sLyWiZ2OlGW6Ofn8D6JKoEcU0JBzlJjk/nmsjVPB223SK1vEjgtvMlLXLdA2DyQOgx1rtwa5Hx06robKSCzzxhVLEZ4J/H8a0hOfMlcyq0YKLdjgJSFkKqwcA4DDofp7f41b0dlOpx27nal0jQOcZ+8MD9cVmbqcJWjZJUOGQgg+hHNevJXhY8pbnT3snh+30GeOxkaS7kkUMLmIeYmOu04GOnqRXObqsa0qprFw8QxFMROn0YA/1NV7aL7Ve21tuCedKse4/w5IGf1rKivZwcmVNczSLNhcpBdgSn9xMDDN/utxn8Ov4Ux7OdL5rPYWmVzHsHc+3rmvRrfwbosPlbrd5Sg581yQ/+8Oh+nApniXTHl0m5trLSre5mkwFOFDRgDAIz1x06jFcU8Qm7pHXDDyUTqI/ljCjoBgfSnBsMD19qrWkYhtIYgGAVFGGPIwAOalrltc9GD0JT8px19657VtGdZjqelgx3yncQv8Ay0/pu/Q963gd647r/LP/ANem5qUrsU0pK5X8P68mq22xxsvIuJoicfiB6fyPFbW2uH1yzn0+6j12x+WSE5nQdGHqfb19ue1dVpeqQ6rYx3UPQ8MpPKMOo/CsqkOXWJdCs37kty/TSKM0ZoOoaRXnni/wdq2t+IZLyz+z+R5SIDJJg5Gc8Yr0U0wiplFSVmY1aSqKzPIf+Fc+IP8Apz/7/wD/ANalHw+8QDjFn/4Ef/Wr1vFMIrL6vA5Hg4HlP/Cv9f4yLQEHIxP/APWpzeBfEDFmb7KztyXM+SfrxXqmKYaX1Ole9g+q6HlbeAdex0tP+/3/ANaoT4A170tP+/3/ANavWKa1aLDQM/qkUec6F4M1fTdds764+y+TC+X2TZOMEdMe9d+RTqRq6KUFDRFxpqC0G02nU2tiQooopgFFFFAgooooASiiikAVn65fHTNFur5ZooGiCkSzRNKi5ZRyq8nOcccjOe1aFY/iuCzuPCmoJqE00NmVXzZIVDMPnXGAevOPzNRO1tTfCputFJXKdv4ysrmyI1JJdMEjbU1SxcXVsW/3iDtP+ywyKztXt/HtnarfaVqVlrensm5Z7O2j3keuznI/3SfpXJ2KeGtMumnsfEetW8x4cx2yjePQjoR7HIrVtNW8O6cFm0/VdSsLvPzy2lqIkk/3ov8AV5/3QPpXI60YPSVz6h5XKavyNGInxB8TGdUe8hysoRozaxgg56Hjg+1dJ4v8Za7o/irULCwuYUtrZlREa3ViAUU9evUmreo+LfBmuW6rrNpLcXS9LqO2MMnXjkHP4dK4fxPqEWr+JL7Urfd5M7Ky7hg8Io6fUVlXxcZJculjvy3KXzy9pDS3Y6jxr4213Q/FV/ZWN7FDaRGMopt1YjKKx5I9SaqW3i3xm0Udxeara6dayDcst5bqpkH/AEzjCmSTr2GPeruo674YvdUbU4prm1vZNu+4Fp5ki4AX5C2RHwOoGferml+J/BmkM89pFdPqDDm+uommkJ9SSf5YrX61DlslqcksqknflZqaZdeL760MgdbS2BDS6lq1ukJxzzHAvT6u35VvaHq+n6kLiC01d9UktSouLkQrGhJzgLgAEcH1+teZa1e6L4huVl1XxTrNwBysZtVEaH1EYGB9cZ9TXW/De00u3tdTXSr67ulaaPzvtMQiKnBxtxwe57UoyUle5yYvCVKcLyhZHdCnimCnitjyLDhSigUopF2Fp1Np1BWxk+ItXTRtKkn3DzpP3cI9WP8AQcmuR8H2ctzdT6lNlvnMSl+rNnLn+n1zVHxPqc2ta81ra8lW+zwDtuz8zfh1+i12un2cenWUdtCMRQqEQf1+prpUfZw82eZUaq1L9EWmPlR7B1bk+9RZoJJOSeTSUki2x26vGNZt57LWruC5cSTByzSD+Ldzn8c17NlemST2wK4240az8VarNfLFMLZD5Hn+eFExXglRsORnjORnHsa0pVFB3ZjUg5qxm6f4bvdT0uzt1lMELj7XPMRnLHhFA7kKAfbdXXaDa3NpC9ndGOaa2wIpkUKWiP3cjHByGH4VqLsiVEiiARQFAJJwB09q4zxNb6z9ovtTkTSRaxR4QvbCWR4+y8qeck+g5/KHJzdhqmoxDxH4s00xalpUkSzsBthdHDKSQPmz2IYnjnpXIaDa/wBqa5aWyDcPNDOPRRyT+QP50R+IdThTZb3McKf9MLeOLj0+UCuh8E6vqV14i23OoXEkKwMxWWU4JyoHHTOSK6nCdKDsZLllO7PQreCWOIKykv8AxEJjJ7mpvLkHRGP4Gqlxe/ZrSW4nlcRQqZGOTwAM+tebXvj3VrpXSBYbUN0aMEyAem4k/nj8q5IUpzeh0SqRirnqYjl/55n+VcT470zULybTXtLOecKsm8wru29P8K86kYzuXmJlc9Xbkn866eysNFvNC0SPVbw2mFnMWAArfvTnkjjt1rf2M6TTuZ+1VRNGS+jarFjzNLvVz628nH6VSkJhOJQUPo/BrZ1k6VplxHFol3dPL1eeOf5B7DAGTj0IAz37Z6a3q0bfJql6B6faXI/ImuuMqslc5HTSZPqEi3Gm6VdI4bELWz49Yzn+TL+lXPCMSS+JrQs23y9zjjqQDxU0esXt/wCGpXmaK4mt7mPm4t45BtZSOhX+8o56+9dB4FktL2O5ujZ2aXkb+XmGHZ+7IB6A9+fyrGVSSi4tFqmrpnR63evpmh3l7GA0kMRZFboW6DP4mrcQZkjdgAxAJAbPUDIz/Wor+2ttRsprS4V/KmQq+G5HuCR1GK5DTYX0XxPBo0etTsowPs08J8toyM/KQSARjjpzXGlc7b2O3zj/AD3pc5pME9ME4yeaTBHUEUx3Ho22QUrDaSPeoc1R13UZtPs7S5UJ5P2iOK5d/wDlnETgt/L86lhfQvkhuCAQeoPeuYsnPhPxF5TFl0y5xgk529P1U8f7pz2rpQQQCCCCMgiqer2A1TTpLfgS9YmP8Ldv8D7E0JXTXQzbs7nUU2ue8H6sb/SvIlz51thDnqVxwT78EfhXR5rnacXZnfTmpK4w0hpxpDTNCM001IaYaaIaGdME9M4Jz0rjP+Ei1m7a5sfsGpWM8csix3H9nlgQDgHDDbIpHOd0Z9Aa7XkMCDjFeRXGg6f/AGhf3Gq6U2nxCWSQ51ENI6liQ2wLiMHsXZRz3rOo5fZO7A06c7qbNZtT8a6dHfXl9dWVzYLZyywTrbiL94MbQyMAwPXjBB9aY+reM9SGmSaY9usNxZxNNKbcP+9Jbdjt029SB71yZh8NXrX8Wmx3DSW1tJdLKZdygLjg8DPXtkehNSrB4VsksotX+1Jc3dlHdpOW/dDcW4bAJHTrgj1rFTq82x7f1PCxoXb1v2Owv9c1zRbZlnivtSvFXJFppx2A46yS7doHchQx/wBrFcD/AMLM8Vk/8flr/wCAa1p6loFrbWH2y00T7XDs4ni1XKH3DBcHnsSGOPu1x2jaPda3qkWnWJi890OPOfauB159fau/D6puSPMxOHpRa5dTrdH8Y+ONd1AWWnzWktxtMm1rdVGB15JrPPxI8VKxV7q13qcEGzXiuXbNvOVD/OjFSY2444OCO3WrelWmk3FtqBvtQe0mihBtESHInk/un0GAB+Ptz02Su2jj9hDsdx4S8da9q3ivTtPvbiBraZmDhIAp4RmHI9xXqeK8H+Hw/wCK90j/AK6Sf+iXr3ipkknoedi4KMlYKKKKk5AooooASiiikAVj+K5LGPwrqB1Nbo2ZRfN+ybfNxvXGN3HXHXtmtiquqadZ6rp01jfJI9vMAJFhOHYAhsA9skD/AOt1qJ2a1N8NNwqqSPJLeLwjd3At7S28XXEzfdihS3dm/AHNdbN8PvD1jp327V9Q1HTU/uXc0G7/AMhggn2BJrUWPWbO1e18O6Db6Baj/lrmOe6nPsN23Pu8n48VyN5pPix70XFnoUxuOf8ATr66guLgjtjLeXGP90ZH96uNUIzei+8+rjmVSMbyqDI9D8J7w09xrVraOcQ3NwI0E/p5aEeaw56hfrisPxFpqaL4gvdNjkd0gZQrOQW5UHn86snwT4uuLwXNxpVxJKzh3mmuoWY4Pcl8n+db/jHwhr+p+LtSvLHTjNazOpjlE8S7sIoPDMD1B/zissVhYxS5dfQ78uzh80ueeli7F8P/AAxNqsuknXrlNRjxm2d41ZsqGG3KfNwR06Vn33hTQdHuzb6qNesUJwlxN5LQyHsAy5A/HHvTvHXg/wAQav4xvr7T9MNxbOIvLk8yIAkRKOjMD1B7VY0dviVpAFtcaXJqdky4NtfXML5HfEm/P55HtWv1WPImnr2PPeb1OezkYN5a+GNMCfa7bxSiyf6qRfsxST/dcNtb8Ca7v4bvobWWpjRV1IBZYjMb8RZJwcY8vtjPWlj8KQajaSyWdneeGZ5h++tWMNxaz/WIFlI/Ba0PB3h6XQTqST2drbNM6t5lpMzRzYBHCtzHjI4zj04ojCMVsZYrGTq09ZXXY6gU8UwUorVni9R4pRQKWg0CsvxHqf8AZWiXNwrYkYbIvXcf8OTWpXn/AMRb7/SLWzB4iRpnHbP8P8m/Orpw55pHPiZ8kGyh4Ntt11PdyRttRfKhL++d2PyA/Ou2eQp+6B6daw/DiLDo9qg6qmWz3kPLf+PE1oebySeprslG7POpysibzD3NYWuRQaxOmlRajcW2oKhlxbs2AuP+WmD0PGO/pWv5mamtdCtbuG5LwhIroETNHlXmHTr16cfyrKbUFqdNKLqOyC2imaOOIB5HUAFsYz7+1XIdNlWMAiNFAwEHAAx7VqQwRwRJFEoVVGAB6f1qQ8KWPAHU9hXJKs3sejDBxW5lnTH7TD8qgvNCa9sri1eWMpMhjP4jFW313SEYodXsA4OMNdRj+tXoyssYdHR0boyEEH6EVHtpp3KeFg0eCan4c1fQ486hp80cY/5bABk/76HT8aNOLJ4d1iUAhmNvAjA4wd5Y/wDoFe+FQylWAIIwQec159428Jx2nh66m0a3EaG4F1cwg4AUKQSo7AZyR9ceh7IY51LQmjir4JxTlE4C88Q6xfWr2tzfyPCwwy7VG76kDJrKxSZzUkSNLIIkjd5GOFRBksewHvXsRUKcLnk8s5vlE7/U4/H0+tdiPCWu6roOhx21iV8qGcyGdhFt3Skjg88jnpXb+FvBdnoMCTSIsuolcvKefLOPur6Y9ep+nFdXXkV8c5P3Fsexh8vSj77PHR8MvEY6NYD2885/9BrN1Hwb4h0xWeXTZJY0GWktyHA/Ac/pXs663pbziFNTsWnLbfKW5Tfn6Z9au4qFj6yepq8up2smeL2OiFPCWpX0d9DP51oJZIY8EwsjBueeuN2eneuYtrq5tJTJbXEsDlSpaJypIPbI/Ovd59DtUv7jUoYzHNNC0cyxJxOOoyAOSPXqc49K8x1Pw7p/9r6bb2N0PLvnB8hDkpFjJdW/u46A+vGcVvh8SpX5kcOIw7p2SLXhy+1JtJ+2WVxPfTxzeVcWM75EgJyHDMcx8HnqMjpWnb+HJ9R146xqgVHBUw2tvKW2lehZv8K3LO3it4YbS3TbEg2oo7f5/rXSWduLeIZwX7vWNWpyXaLw+HdV67FH7FcNghAOOjtg042N0oyNn0D9f0rSlmigjeSeVY41GWkkOAPqT0plte2d8rNaXdvcopALQTCQD8vrXMq8j0PqcVuc5quorpFqbi8UBBLGpyMcMwGePxP4VJBd2OpWt1BFcW86qP3qBlkAHQgj0Nbt/p9tqFpJbXMYeJxggjp7j0I7HtXEaH4Wg8O6/OguGnuCvlqWUACJu/uSVwT6g8VcKqlozkrYeUNehXlsLzw3eW0+lrd3WmSNsnslJl8gdjGOoGe3+R0rMc49KgY4I9hg/WgSk9QD9a64o4XvYxY5P7B8awyKcWt/kN7Enn8N2D/wI16DXlfjK+RLu0sWUqz4lSVT0OSuP659q9F0a+/tHR7S6/jkiBb/AHuh/XNY14aKR0YV6uJfxTDxT6DXOdxHTDT6YaoliA/Ov1H86+X9Y3NrOpruOz7dMcZJGd55/LivqDoQfQ14DqngPxXLq99LDok0kUlzLIjLNFgqzEg/e9K1o2TvI1oy5WZnhjw/eeJdXSxsXZJMFmcq4AXIzllBA45G7AOMZzin+K/Dd54Y1c2V5KJTyYXCNjy8kLyQASRyQMgZ9a1NL8KePdFvVu7HSLmGZcgETw4BKkZxvwSMkjPek1Twn461e9a71DSbqad1AZ2uIucALnG/AJAGcdTWt1z3urHQ6t1a5yEU0sSusUsiB/vhGI3fXHWmH/Oa6X/hX3i3/oAz/wDf6H/4ukPgHxX/ANAOf/v9D/8AF1upwJ9ou5zfX2qWe5e5aMusS+XEsSeXGqZA7nAGT1yTya63RvDPjPQtRF9beH/NkCGMpcPE6EHrx5nWqTeBPFrlmbQ58scn97Djn/gVHPG4e0iuo3wB/wAj5pH/AF1l/wDRL17vXkng3wfr+meMNOvL/THgtYmkLuZozjMTKOAxPUivXe9Zyab0PNxck5IbRRRUnGFFFFACUUUUgClpKy/EmpT6R4cvtRtkjaa3jDKsoJU/MByAR6mgcU29DVFPHWvIf+Foa/8A8+2mf9+ZP/i6cPihr/8Az7aZ/wB+ZP8A4utPZS7HQoM9ep615APif4g/599L/wC/En/xdTx/EfxM8Mk6Wdg0MeN8i20hVcnAyd+BUujMqMZo9cFOrx3/AIWl4gHSLSv+/En/AMcpD8U/En/PHS/+/En/AMXU+wmy1B7nslOFeLH4q+JM/wDHtpP4wSf/ABddt4A8Vaj4o/tE6hHaJ9mMQT7OjL94MTnLH0qKlKUFeSLszthThTRThWA0OFPpgp9BoFeLeNrwT67qDK2QsghH0UYP/oJr2k9K8Evx9v1mBJSdt3eknHfLf/ZGunBr32zhxrulE7/Sh9m0S0Mj/N5AkkaQ9yNzH8yasWt3BeWqXNtIJIXGVYdDXO+M9SNroxtYiVe6Yxgjso5b+g/OuT0vXtR0kJFDKJLUPuaBwCGz1APUdK7FBvU44xPXLKA3lwE7Dl/pXTrgDAFYfhhkuLD7YmfLuApTI5xjP9a3K8nESblbse3hKSjFM5vxn4xtfCGlC4dPOvJiVtbcnHmHuT7DIJ/AdTXjetT61r1naan4g1KR4Lt5QlnGdsaKhAzjoOTgcE8cmrnj2/OrfEbUHbmHT9trCpHGR1/8eLfkKbrJxpOgw9P9FklI/wB6V+f0rsw9GMVFvqPEV3HSJm3lvoUsUa2Oii1dWy0j3DSlh6c/0/wqzoepjQJpJbP7Ras5B32023/vpGzHIPqPoRVAUGvQdCm1Zo4Pbzve57z4W8RxeItL+0ABLmI7J4xxz1BA54I56nHIzxmtm5ube3hMl1NFDEOrzuFX8c185Jc3UNvNDbXl1bCUAMbeYxk46Zx17/nTdR0Szht9NnmNxcT3UBnkM8m7Hzsox36L615ksHyzWu53UsTGUPeLmqx2NvreoW2n3UNzaxTfuZYZQ6+WRlRkenK9e1bfw7skvfF8LyLlbWNpwPUjgfq2fwrkYoYoc+UgTPXBPP5044KlWGQwwfX/AOsa9KVNul7O5wycVV5lsfTYye36V418VNfur7XovDlrcPDawwCa82nHmFuin1AHbpluRxXDwK1vj7PeXsGP+eVyy1eu7Iwx2GoS3d1dXN9CXle5l8wja7RgA4zjCjqTXBTwfs6icmd7xUeR8u5mrYWKjYLZG935r1z4WavcXNnd6VcTvLHahHtzIxYrGcjbk84BHGemcdMV5TyOhr1z4XaLJZ6XcanOm03u0QjuYhn5voSTj2APetccqcYeZlhpzlPc748V5pp1raWXiTxHBHAomhvMCQZyIpUEoXHYAk9B0x6V6X/n2/GvI/C9/wD2vqviTWlyIb2/Hkn1VVwP0IrgwqbkzbGW9nc73RUElw0p/wCWY4+p/wAmt6sfw8P9Flc9S+PpwMfzrZ9PrissQ7zsPBq0EeMeO7w+JfF99Y3lxcL4e0IRfaVtyMvLIQAfTOWx7BWxya2dA0rw7avbapolmkZUYSVJJAzD+IMCcsD3BH9DWPoN9dQ6l41vPspuLRr2WVyU4PlzgEbumRGxOKw9O1270nU3mieRrVpWJtycAgnrjoD7gV20qSlTa7GGKqzU7Jnv0E6XMEc8J3RSRiRD6g8iuf8AGDGxhsNZQ4+yXKRTn/phKQrfk3lt/wAB961NAvoNS0CyvLdXWKSEFAwwcdO30qt4vtvtXgzXIMZ36fPj67CR+orz1pM67c0NTOuh5V1Io6biazNQvLq2jjmt7f7RGp/fRR/6wrjqvqQe3pS294b/AEvTr4nLXVlDMT7lBmnb69WmrwPAq+7No4rxaj3NnY6zKjQmYGIwP1jAJKkehI6+9d98Pbxrjw/IjnJjmOPYNhv5k1zvimLz/D1yxG54dsqH0IIz+hNWPhZc7kvIj/zyjYfgWB/mKKyvS9CsNL95c9IptOptcB6ghpppxpppksaaYafXm+ofE97TULq1XR0kW3mki3/asbtrEZxs9qzqVoUleTOzB5fWxjapK9j0KivNT8V5VUn+w4yAM/8AH5/9hXq0NmJoUcS43AHG2pp4qE9i8ZlWIwtvaK1zPIplX7m3gtLWW5ubuOGGNC7yScBQOpJz0p/9lAji4BHsv/162WIiee8PU7GUaaam1uP+yNEvdRLeb9lgkm8vG3dgZxntXm3/AAs9s/8AIETH/X3/APYVM8ZTh8TOzB5PisWm6a2PQKUVxuheO/7Z1u2046SIfPLDzBc7sYUt02j0rsRW9GvCsrxODH5fWwc+WqrMWiiitjgCiiigBKKKKQBWB45/5EfV/wDrgP8A0Na36wfG/wDyJGr/APXAf+hrQ90XT3PD6etNp6V6y2PQZpWbR20aXcVwwvoZwVhMWVAHIYtyOuPlI/rUT3k8klyxlI+0tumC8BznIyOnGTj0qzMZ7jRreaRrVYYHMCRxgCQg/NuIHXn+I1RC1lBJ3uZu5eM6XsccWoXJSK2tzHb7YdxJ6qpxjqf4jWYT046jPXitHTVlW88+B7VJLdDMPtONpx2wep9qz5pjNKXYAFjk4GBz/SiGjaKTdiI16b8HBka3/vwfyevMia9O+DfTXP8Aeg/k9Y4z+GUz1IdadTVp1eUStxwp4pgp4oZqMnbbbytjOFJ/Svna/kMTWsqZDpl1I7EEYr6KlGYZB6qR+lfOmof8u3sG/pXbgd2cWJSclc6LxRFPq8dhc27K6mLcYEPKlhnP0PT8PeubbS9SK4+xyrn1Arp/Bt6JLO5sySfIbzFGcnaeuB9R/wCPVzl3rckut/2rHEiSRsNkRUZwOPmPc4zz/hXetNDlSadke3+EJ/tHh6FhbSW6qfLEcmM8ADtW7jmuQ+HYthpV0bFs2lxP9piQjBj3AArx6FT/AJ69hXz9d2qM93Du8EfPd9pV9e+Jdfkt7SWUDVZwWUcZ3Hj9a0dZ0XVJ4tHENhM/k6ZFFLgD5ZAWJB9+f1qn45037F461aJ48pPIt1GSOokHJ/76DD8Kg8QIrWvh9iAwGkxL8w6YdwRXqwd1A4q699m94Q8GXGo6xJFrNjcQWiwMwfeF+bKgcg+hNdx/wrPw3/zzu/8AwINeYeCdes/C2ty6hdwytEbZosW6AtklT3I9K7w/Gbw9/wA+Gsf+A8f/AMXXNilX9p7uxtQpw5dUag+Gfhv/AJ53f/gQann+H2gXS2yyrdEW0IhjxOfugk4Pryxpvhj4gaV4q1R9PsbW/ilWEzFriFVXAIHUMefmFdWDXHKpUTs2dKpQ6I8S8W+GE0/xTbaRolrPO8ln9qK7gxGGIPXGO351m/8ACJeIT/zCLj8Sv+Na3xaAbxlZZAP/ABLu4yP9a1cQYIP+eMf/AHyK9XDOpKmnc4q9OKdkdD/whviQddJm/wC+4/8AGtLUvCmvS6Vo8a6ROxgtZFfBXKsZXIB59CD+NcWIYMgeQCSQAAmSf0r2Twr4Es/7P0a81m1D3dnbmOO2kRSsbGVn3HHU/MOOxz36Z4mrKm02x0qSlpYx/CXw7uJbgXmvQeTDGcpakgmQ/wC3jovt39h19UVQqhVGAPSl615346+I8ejNJpWjFbjVD8kkw5W2/wAZPboO/oeCTqYiZ3U6caasg+JHieYqPCWhoZ9XvwElVHwY427fVgPwXJOOKk0vw3PoumxadBA0kUI5kGB5hPLMB7k9PTFeT6VpuoX967W7SSXzndLcsxBBJ5Jbrk/ma9L1nTNOutblmuLGKaVJSwaQZ/A+o9uldcKDpPlTPPxmIh8J1Pgq3u4tLu3vrV7Wa4vpZhHIQTtOMdPYV0gGWUerD+dYvheQHTHVcbVlIwBgdBW1XDVTU2duFadNNHh+g6JqN3F4mubW1eeO5N5ChUjmTz14+pGfyPNUj4Q8SKpP9jXH5r/jXU+Fj5Fj4lQ8mHU7tD9fOFXAVPVEP4V6FFzs7Hm4iqlVszsfC9g+meGNNs5S3mRW4DBuueSePxq5q3/IGv8A3tpR/wCOmm6QMaRa/wC4DUPiOY23hbWbkf8ALGxnb8kNea/jPUpu8EeZaKNZHh/wte2tvLd6YbAQ3EURX5SGYBueemPyrqvsN1/zyP1yKwNBIh8JaDC2MrYRnkZ6kn+tZlyL3Q9dfULcb9Nu5VeeNeQrMQD9DnnPfoa9Wkpcp4leUHUaLnjRri20WNWRkSWcJIf9nBOPxIH5VJ8LG/4mc6EcfZ2z+Ei/41heLlmvLkyKFFtYbYXIH3pZOSB9Bt+lbvwqGL6Z+wtyPxMo/wAK0rK1FhRiubQ9WpDS0hrzD0WMIpppxNNNMBlfPGrf8h7U/wDr9m/9DNfQ57fUV88ax/yHtV/6/Jv/AEM15eZ/Cj7Tg9/vJFJvuP8ASvoy88RWGgaZZyahMYkmYRI20nLYzjjpwDXzjIcRN9D/ACr3nxN4cn8R+GY7e3ujBLGFkUEAo5xwG7j6j9elc2CdoyZ6XEqhKtTU9jhvHniz+2be3GmX8psblGSa3wBgqQee44P5Yq74G8cR6Xp7jWdQlkXeltbIQCUVVyTwM4+bknPQV55fWsunXstpdgRzxNtdd4OD/k1NpGm3euagljp6rJOwLfM2AqjqSfxFSq1Tn0Rc8vwX1Ozl536ntuvazZa78OdWvrFzJBJazgMVK5wGB4PuDXgYHyivcL7Qn8PfC7ULBrt7gx2U3zMgXqp4AHb65PPWvEhwAKWNvdXHwwor2ijtc3vBP/I7aX9Zf/RT16+K8f8ABP8AyO2l/WX/ANFvXsAr1Mp/hs+Z43/3mPoOooor1z4UKKKKBiUUUUgCsLxuceB9Y/64j/0Na3aWgqDsz5v3r608SL619HZJ6kn604Mw7muh4prodCrs+d7a9S1uYrgLEzxsGAlUMpx6g9RU/wBvtpYrwyWkbT3B3QupKCA5ycKOCCOMdq+hBnrmnqSOhI+lZyxGt7Fe0ufOl1qH2iOBWigTyU2AxRhS3fLep681VaRfWvpnb7Uoo+ttbI1gz5jLA9DXqHwbII1zH96D+T16cAM04VlWxTqR5bDbZIKWo+1PSuYSHCpKjFPoNAboa+eteg+z3k8Q48m5kT8if8K+hq8T8fWRg8Q6moGBNtnT37n9Q1dWBlapY5sQtUzltO1B9KvEvFGQgIZM8Mp6/wCP1ArZ8YWUUN3BdxrtkuN28dmIx831Of0rm8ggg9619Ullv9F028UZhtka1l7lZRjk+xAHNetJamUoapm54J8WQ6BqllblpTZzZW684DEbMeGjI/hzjOenJr2+vlwf59K9P8C/EWCCCHSNcmKBQFt7x8kY7K57Y7N0x1x1Pk43Ct+/E9HDzS0Ok8e+D/8AhI7KKezKJqFsh8nfwJVPVGP15Hoc9ia8t161uLbQ9AF1DJDPHDcQPFIMMpWYnn8GFfQX3gCDkHvWfqmhaZrkAi1KwgukXOzzV5QnuD1H4Vx0a7pNKXQ1qUVN3Pm+kLBepA9M17q3wz8KNJu/s+YewvJcfzrT0zwpoGjyCWx0m3jmHSYjfKP+BNk/rXc8zilojL6u+5wvwu0HVLXU5tXurOS3s3tjGhlG1pCSDkL1xgdTjtjNep0VR1XWdO0OzN3qV5Fawj+KQ9fYAck+wBrzak5VZc1jqhGyseSfFo48ZWX/AGDv/arVxG4dzjgn2461seMfE8HizxKt9axSxWlvb+Qhl+8/zE7iO2c9Ov8AKtHwBocWt+KYxcLvtLJfPnU9Cc4VT+PP0Br16TdHD80jkqw5p2Oz+H/gY6dFHq+pRf6W43QQSD/UKe5H/PQ/oPfNeiHoBRSMM/54NeNUqOpK8jrhBRWh5H4/+I00k8+ieH5CuwmO4vVbkN3VDnjHQt9QPWvNreCG1iCrgP3fHWvpBfDHh9QQmgaSuf7ljGOPTpT08OaIjLJHo2nLIpyrLaxgqfUEDrXXQxUaUbJEVVJqyPLfDOnyWGnt58RjmuZg5U9VXHAPv1P410Opsf7SuCOMuf54ruf7Psv+fWD/AL9CvOtUvmuPGGuWPlxpHZyRBSo5bcgY5/GumjXVaoeHisLOEXNs6jwlMu+e3LckBh+HX+YrqK800zUDp+oxzDqh59x3Fei2lxDeQJPA26Nuh/pXLi6TjO/Q7MsxEJ0+Xqjz4WZ0rUfFlqykLPeRXiAd1m5JH/AkcfhUUZMjBYvmckAD613uo6Raanse5RjIo2iVWwcZBx7jiobDw9Y2E/moJJJB9wufu/TGKuliYwg11Jr4Oc63MnoaNtF5NrHFnIRQB+AxXIfFXUxp3gC/RD+9vNtog9dxy3/joauzFeP63qi+OvH9jaWbLNo2lSgvIOVlkLAZ9+RgeysehrmhFznc9FtUqd2as1ubFbaxIx9lt4YP++UUH9c1H5hHQkfQ0t3OZ9TunJ6ucfmaiZq92jD3EmfJ1qilUbRj+Jwtp4fkWJSBNdhnLHJJOWJP5AfSui+FcBWK8nI/giQH65J/pXF+L7zz5LWxjz5igysAehPAH5DP416d8PLYW/hwSbcGaZmH+6PlH4fKawxbtTselhI7M6ym06m15h6I09aQ0p60hpktje3418/azaXC+INTH2ec/wCmTH/VHn5zX0CfuVG249WY/ia5sRh/bK1z18pzh5dJtK9z5yltrjyn/wBGn6H/AJZH0r6g08eXYxAn+EfyrMy4PDsPxNMxWdDBezvqa5nn7xzV42sSaxpkcuj6itjaxfbJYZNmAFMkhBxkn3xya0EtLJJBKIoxKOjbRmskjiodvNdCw6PKePnayLHjQed4M1ZYwWP2OXgdfumvnb7PcAD/AEeb/vg19AE4x9c+4o82UD/Wv/30axrYFVHuexlWfVMFFpQvc8d8FQzr410wtbyqAZeWQgf6pu9eu09pZWGDIx9icimYrqweHVGLijyc8zN5hVU2rWFooorsPCCiiigYlFFFIArN8QahLpXh+8vrdUaaBQVEgJXlgOQCPWtKsTxj/wAidqf+4v8A6GtRUbURXscSPiPrv/PKw/79N/8AFUf8LI10f8sbD/v03/xVceKK4ueXcx53c928D3s3ibQf7QvgiTCdkxCNq4HsSa6waVEP43/OuO+EXHg1yf8An6l/pV3xF8QtP8O3KxS2tzKxOG2AKe2du7G4jI4rOVVrdnv4egpQTsaWuqulaFfahES0tvbySxhzkZCkjPtxXjx+KfiA/wDLvpf/AH4b/wCKr1TXtSttZ+HuoX9nJ5kE1jKy9iPlPBHYjoRXzt2rkxVecErM+w4fy6hXUvaRvY7U/FTxF2h00f8AbBv/AIuu78CeJb/xPp13Pfpbo8M4RBAhAIIzzkmvD69Y+En/ACBtS/6+x/6DUYSvOpPVnVn2WYehhnKnGzPRBThTacK9g/PkOFPNMFOBoNB1ed/E3T8/Y9TC/KMwyH1B5X/2b869ErM8QaYNX0K6sv45E+Qnsw5U/mBVUp8k0zOrHmjY+dzbxbjEtyEdDgpNGRz9Rnj3OKuabJqWmTfaIITcwY/fLA4mjkX325x9SKqapCyTCZkKuT5cqHqGHr7/AOBpdChhuddtEmJABMnHU7Rux+OK9691chtexudv/ZOmQNIP7Ot23OX+ZASM/XoPasDU/Dh8uW609ifnLG3CjIH+zjr9K6T7TPuJMuUP8DAMP1zQ00DH/j2T6qSv9cfpQ7ngLHypzumcnovi7XvD58rT74i3U82Vwu+MewBOY/wIrutM+Ls88crXXh2VvJi82aSyuA21R1JVsY5Pqayb2w0vUwRdW0qytwLhSpZfTsM/jmsTR7Kz0/xItnc38i+eklm6Pa4DLIpVSCrNxkg846GuGthoSTlY9/B5jGstDvh8ZPD/APFp+rKfRoYv/i6q3fxp0sIfsmi6lM4/56NGg/Qt/KvMTpgjZ4v7SsDKjFWDvJFhgcEZkUDrTBp9z2ayb/d1C3P6b6zjgaTV5Hf7TsdZqvxa8TX6FLG3tdMQ/wAQ/fSfmwwPyrl7+Ca8s7bVr/Ubm+up5ZYm89i23btIwT2O7OOlB0PVeq6dPIPWJd//AKDmrraZqf8AwjEkL6Xfh4r5ZAGs5QSGQgkcZ6qPzrojRpU2uXQTnJmNXV+EfGh8HwXhTTPtslyyknz/ACsBQePunuSa5hrS6i/1trcIfRomB/UVCSR95SPqK6KlONSHLLYlLW56d/wuq4/6Fn/yf/8AsKll+MV7DHC7+FSqzLvhJvx865Iz9z1BH4V5UZFPf+VamqMDpWgAc/6Cw/8AI8tcEsJSTSSNHNndj403BYL/AMIyMscD/T+p/wC+K0f+Fl68OvgmYf8Ab+v/AMTXlNlbmfULZXWRYzModsHAGR7V6JLa3zyvtt7jGe0bf0FX9Torc87G46VC1lc1YviRr8siongmdnY4AF8vP/jtc9BeXV7retavfWLWH294WSFnEmNqbeo69M9O9bWlWV9FqK3DxSqsSSMDIMDO0gdfrVBrC6JG9oeBgZnT/GilSpwm3E8rFZlOpStbcbtI6GrVrql9ZuXs7gQSng+YN0Unsy/1BBHrjiohAkY+e8tVHqrlv5A063traadFF3vycbUiJz+eK3qRhONmebhas6c7xOhb4hXNiFGq+G73LAMJNPdblCD352kfQiqs/wAXNPC4t9B1uWU9ENuE/wDZjWbfXlrLdO4kn9MJhRgcdec1WN9Fj/j3kb/fnY/yxXLHAxavY9l5zyvVFPXdf8U+LoGtGiTRNMcfOuT5kq9wejH6YUepNafhixttJCxWqYht42nLH70jAdT+Y47VWN8Sv/HvAv0Td/6FmtKC6uIdJuJS+PMdYUxxj+JumMcYrR0lTjypHPVzSVfS+iK8cE+7JikH+8hUfme1IypETLPLEsaIWJ3ZwB1+7mqb3LYLEM7/AMIB5JPTn+tZfiS5e30tbeL792/lH12jk4+px+vrXSoNI5cPFVZ6GE0raprsl1Fl9z5QKuAeyD27D8K+g9KsE0zSbWxQjbDGqDjrgcn8Tk/jXkfw10U3Wsi6mHy2w88+56IPzyfwFez15uMmpTSXQ+howtqth1NpxptcpuIajNSGozQSw7V4/wD8Jl4h6/2j/wCQI/8A4mvX68DFcuJm4WaPJx03FqzN3/hMPEP/AEEf/JeP/wCJrtfh3qN7rR1FdTn+0CIx7DsVcZ3Z+6B6CvLa9L+E339V+sX/ALNXPTqzk9ycvqOdZJnof9n2x6x/qar3NnbQQSSiP51UkfMfStSqepMPscn+6a3c33PqadKDmtD52Xx54peJCdW5xz/o8P8A8TSjx34o/wCgsf8AwGh/+JrnYv8AVp9BTq5XWnfc/SaGV4V0k3BHq/gXW9R1vTr2TUbnz5I51RD5SrgYyfugV1lcN8MB/wASjUv+vlf/AEGu4Fexh23C7Py3P6UaWLlGKshaKKK6DxAooooASiiikAVieMf+RO1P/cX/ANDWtusTxj/yJ+p/9c1/9DWoqfCSzxiiiiuAxS1PZPhv5x8C5t8ki8kLIADuXgEcg9jn3Ix3rH8R6ZNqV5aOZI1uYDlZvlaDHUhopADH9C3G4g9a6j4RceDn/wCvqX+ldxJbwyyiR4Y2cdGK5IrCUU9z6bCyapo89TSjpPw71eBY2jtzazMy5ODKQxcjOTgHCg7jkDOT1PiGOK+mPGv/ACJur/8AXnL/AOgmvmjOa48WtEfccLvSYmK9Y+EY/wCJPqX/AF9j/wBBryevWPhH/wAgfUv+vsf+gVOAX7w7OJWvqjPQxS00VJXvn5eKKUU0U4VJY+lpBS0DPH/iP4eFnqjXcSEW1/ljxwkw5P59f++q4PSbhLHWLd7jChXIckZ2cEZ/AmvofXdHg1zSJrG44D4KyAcow6Ef56Zr5/17TZ7K9mFxHtuImMdwg6cfxD2xj8MHvXqYKspLke6OWSteL2Z2DZU7D1HUU2sXw7qwu7YWc5H2mFMqW/jjH9R/L6GtktXoo+TxlCVGpZi1T1LTl1GGPMiRTxODFMUyR1wPpnn8OlWd2aM5puFzOhWlRlzROb8U6bPBqE2qeWv2W7IlLqc7WIG4Y7DdnFYJGTmvS4yJrUwuodAMMp6Mp7V51qVr/Z97LauXLKx2Ejl17EfhWcYqKsfX4DGKsrS3ICF/ur+VaentjS9WgTIfyY5hg4/1bD09mNZQNaGjNnU0hP3LiKSA/wDAlIH64qnBNHptdSJdSvE+5eXaemy4kH8jUo1rVx93V78H1+1Sf41n5x169x6UbqXInuWkan9u6v8A9BjUf/AyT/Gr+pazqh0zRSNTvtz2jbyLqQFj57jJwea5zNaOonGl6J7W0o/8jtWM6STTsJx1Im1bUnUq+pX7D3upT/Wun0zxINRnSG6Ty5n+UMGJVj6c5IJ+priyc0KxzkcEf5zW3Kuxz4rCRrR5WesWI8q2vnbjEQUfiapEjtWLZ+JZbbwyJ9QX7U810YQchW2xoCSTjk5YCqMnjEbf9H01Fb1lkL/oAP51FNK7Z85Vyus/didLwehqzFdW2nxTXdzOsawqAc9QW4Xgc+vWuEl8S6mVI+0JDkYzFEAfz60mpSvaabaWO8+bNm8uCTk7pPuAnrwvP/AqqW1jbC5NOLvNnWNfWKrGxvrb5zwEcMcevFTkY9weh9a4PRVtpNXtkvHVYC3zbjgHHIB+pwK71iWbcxyT+dVE4szwSw7TXUSr+pkwRWdkOsKbnB7M/OPwG2o9Nt1ub6MS/wCqj/eyH0Vev+FQ3Nw11czTP96Ry309qwfv1bdjzopwhfuRlq5/XZZLrVLe2Ukx20WWIHAZhn88Yx+FbU06W0TzyDci8Bf7zHoPx/xq/wDD7w7JqOqPqt8MxRzea2RkSTdQPovX64oxFVU43Z6uV03dyO88H6INF0REdAtxMRLMP7pwML+AAH1zXRUnSlrwW23dn0S0Vhh60hpT1pDTGNNNNONMNNEXE/ixXggr3vvXggrjxnQ8jMeg6vSfhN/rNV+sP8mrzavSfhN/rdW+sP8AJq5aW5nlf8dHqFU9S/48pP8AdNXKp6l/x5Sf7proZ9jR+NHypF/qk+lOpsX+qT6U41xH6phv4KPS/hj/AMgjUv8Ar5X/ANBruK4f4Y/8gjUv+vlf/Qa7g17mE/hn5HxJ/v0wooorpPnwooooASiiikAVW1Kwg1Swms7nzPJlGG2Ng9Qev1AqzRSauByv/Cu9A7C8H/bf/wCtR/wrrw+eovD/ANtx/hXVYoxU+yj2FykWgWkXhvTvsOnFhBvMn707jk9eeK1/7VuvVP8AvmqFKKl0o9jrhWklypk97IdU0+4sboAwToY3C8HaRg4rkv8AhWvhn+7f9Mc3H/1q6pQT0Un6U8K39x/yrGdKk9z0sNisXSVqbaOR/wCFaeGv7l7/AOBH/wBat7QvD+n+HraWDTxNsmcO3mvu5AwK0dr/ANx/yqQK39xvyqI06MXeJtVxWMrx5ajbQ4GnA03Df3TTgrf3T+VaucTj9jU7DwaUGmYI6ginile4nFx0kKDT80wUtADq4vxz4U/ta3F9ZoTfwptKAcTR/wB3HqOcfUjuK7SloUnF8yJlFSWp8yxC30u+S5kjlaEkGKWNvmhI7bTww6jBI47iuwglhvIfOs547iEfeMf3o/TcvUfjXS+OfBBuBNqumW6vIwzdWgH+u9WX/a/n169fIiLrRL+K9spSoHKyAkA+qt7H9R9K9rD4hTjdHBiMKq65ZbrY7an0Wd/b6jaw3bRDZOmSYzgqejL6HB+napvJD/6h42P/ADzb5G/w/WurnPma1F05uD3GQv5cgPbvUdxH5seyZI5Im6q65U/hT5IpYziWN0PowxTTLlgCc8ce/TI/XNF9blU5zivd3Rz174WglO6xfyCfvJKSR1zwRz+dZd1pGpaT5V4YQ6xsG8yFtwXHPPcdK7WlDvGco2Ko9HD5vVg7S1R53qCiLUroL9xnMinsQ3zD9DVfdmum8RafbtZXV5xHNblWQdBJG3G0D1BzgiuWoPrMLWVampWJAa0NQOdI0Y/9MJh+UxrLq9ec6NpXsk4/8imk1sdDWqKgagNUdS29u17dQ2sX+smdY1/E4zTexb0Rp6s3lado1mOBHZ+ew/2pWLY/752/pWVVzW7lbzWryaLiIylIvTavyrj8BVH3PSohoiI6K5f0q2S4vgbjP2WBTPcH/pmvb6ngfjUF7eS395NdSnMkzl2x0Gew+nSrV0/9n6ZHZ52T3AE9wCfur/Ah/wDQj9RUFhoupamhezsbiePr5qxHYPqx+UfnSc0tWELNtsrg12Hhi8kuLB4JFJ+z/wCrftg87D7jBI9vpWJDoaLKkd5q9lDK7BRbWzm6nJPQYj+UH6yCvRdD03S7O3FskU0tpbgy3E07AFs9TtXjJOABk/pWE8RFLQ8nNXBw5XuI4NlpIXGJ775mB6rEDx+Z59MVR4ClmYKijLO3RQO5qa7u2vLqSZlCux4VeiqOAB9BWellc+Ir9NNsFWVFIdzn5Gx/E2f+WY/Nj+FNS9lDnn1PmaOH9vUt0Qmk6feeK9YS3iBitlG9HK8Rxk/6wj+8ccCvZtP0220uxhtbWMJDEgVRj9T6k9z3qtoGhWug2C28A3SHmWY4zI3qf6DsK1q8ivW9rLyPpqFCNOOwU2ikrJG4GkNBpDQQxtNNLTTTRAv+NeRf8IZ4hH/Lgv8A3/j/AMa9cphqKlJT3OSvQVTc8l/4Q7X/APnxX/v/AB/412vw/wBPvNCfUDqUPkCXytnzBs4Bz0J9RXQkUjGohhopkUMOqM1JG1/atr/z0/Q1Xub22mtpEWT5ypwMHnismmnitVh0+p6KxkoNM8Zj8AeJ1VB/Z6HAHS5i/wDiqkPgHxP/ANA9P/AqL/GvYabUPBQZ7sOLMRCPKkjlvA2iahoenX0WoQCOSScOgEqtkBfYmupoxRiuqnTVNWR83jcXPFVXUnuwooorQ4wooooASiiikAUUUUAFFFAoAfThTaAc0p7G9H4keReMdV1ODxjqcEGp38MSOoSOK6kVR8i9ADWENY1f/oMal/4Gy/41o+OWC+N9VyQPnXr/ALi1gCVP76/nXy1edVTdj9hyujhHhYOaV7eRof2zrH/QY1H/AMDJf8aT+2dX/wCgxqP/AIGS/wCNUPNT+8n50ean95PzrH2lU9L6vgey/Av/ANtax/0GNR/8DJf8aT+2NY/6DGpfheSf41S3r/eX86PMX/nov50vaVRfV8D2X4HafD7VdRn8Z2sNxqF7PEY5cxzXDOp+Q44JxXsoNeHfDghvHFnhlOI5T1/2DXuANe1gW3C8j864jjTjiP3a6EgNLmmg0ua7T59EmaQGm5pQaCh9cF4v8Bx6j519pUSLcScz27cJP9OwY/kfY813tFEZuDuhNJo+ftMU6VczWFwWihLY8uVcNC44Of8AZ9fTg+9bBBBwRXpXiDwpp/iCM+egiuVGEuIx8w9Af7w9j+GOtebano+reGmxdwGeyH3LuIEgDtn+724P4GvVw+LjPSW54WY4KUnzxWo+KeeEYSZ1HoDx+XSlEobiSCJiOUKjZg/8BwP0qrDPHOu6KUP6juPw/wAKlrv5YvU8VQqJ2HF4JfnxMh9Mhj7jtRM0MVrc3CXSDyY2cmWI44HfGTisa91c2V9dWsUSzTJEsuwscMcZbp0IGOO9c9qPiO71OA25SKCFiCyxZy2O2SelFux7GEyuc5qUloSyB9SguTLqtrcTjEyEtIuAOCBujGBjsOmKzxYM33bmwI9ftkQ/majs5/s91HKf9Xna/wDung0yeE29xLC3Ow4z6/54P400fV04Km+VEx0+4P8AHZ/+B0H/AMVV+fTZW0uwjNxp6tG033r6ID7wPXPvWKauS8aTaj0llH/oJodzSXQm/syMD95rGkp65ndiP++Ear2j2dpZzy376vbyJaxFv9GgnJVmBjVv3iLnBPr29q5/FaEp+zaHDFj95dymZv8ArmvC/ruP4Vm4Sb3CXYkVNBRf3l3q9yf9i3hhH5l2P6Vat5NGMM0o0mQrGvE1xeFyZD91Qqqozkd8jGeKw4onnmSGIZkY4AzirF3PEY0toCHghyAe0jd2/oPaj2Pdg4t6Iuv4n1A3BngjsrSU8+bb2ieZz/01YGT/AMeqjd6heai269vLq7PY3MzS4+melVaP889KapQWqRXwKzNnwtBLd+KNNtrdA8zzEqvrhWJ/SvRNRubfT7ZLJLjdCrgySoCfOlHGFHcDoAPqa890AavZXq3OnlopJFMQOzcZAeqhRye35fUV6doXw+ur6VL7xDJLjtAz/OfYkcRj2Xk+1cWInGE7vbseNi6Cry3MbSdI1LxPdeTaRG3tQcSzyfMAPf1J/ug4x1NeqaHodjoFiLazjwTy8rctIfUmr1rbW9hax21rCsEKDCxqMAflUorzq1edV2ewUMPClsh1JRTayOgCaQmgmkJpiEJpEXcwXOATikzT4j+/QerD+dEtgXxFz+zo/wC+/wClIdNjP8bfpV3d0rN1jUotJ0y4vZ8+XChdsdTj0rl52jthRUmopbjjYQr1lb9KaNPhfpKx/KvA9W8Y65rVw00t5Nax5+SC3lKhB2BIwW/H9KfoXjbWNDvBI93NdWpOZYZ3Mny99pPIOM98VzLHR5rXPdfDVb2PtLfI98/syP8Avt+lI2kxN1dv0qSwvYtRsIbqBw8UqCRWHcEZBq9iunnkeBKhGL5WjmbmEQ3DoCSB6/Sq5NW9ROL+X8P5CqJOK9Cl8KPHrJKTSCiiitTnCiiiqAKKKKACiiigBKKKKgAooooAKBRQKAFNAoNApvYcXZmrbadZXlskktrC8hyC5QEnnuasDQtPx/x6Qf8AfsVJpRH2JPx/mav5HrXkzirs+io158i94zf7C0//AJ9IP+/Yo/sLT/8An0h/79itPcKM1Hs0ae3n/MZn9haf/wA+kH/fsUf2Fp//AD6Qf9+xWnmjNPlQe3n/ADGNLp1nZwmS3tYkkzjeqAMB7GoAa1L85tz9ayRXVRWhwYibnK7ZIDTwajBpwNaGCY/NApM0CkVcfTqZS0FDqQqGUq4BQ8EEZyPSlpRSY9zi9Y+Hen3crXGnS/2fOevljMZ/4D2/A49q4LW/DHiTTICsjXQjX7k9mxdQPf8AiH44Fe3nmndua2p4mpDTdHNLDwbulqfKx0+8hmSeJxM4O5JIzuYEd/WoLxommDICjsoZ4iMFW9vUHrX0zf8AhrSNVbfd2ELS/wDPVRtb/voYNcrqPwwtLg4tb+ZB/cuEWZf0wf513wx8Ho1Y6KdSdN7HhIq1c4mt4bgsMj9y/ruXoT9Vx+Vej3fwl1CNj5CWk6Dn9zM0R/I8Vi3Hw21eHrp16cf3HjfP/fPNdEcXSfU2+sq92jiKtkE6QjY+VbgjP1X/AOtW23gbV1P/ACD9SAP/AE4yGmf8IZq5UgWOpY64FhJ/n1q/rNPuN4mLOdUbmAJCjIyT2HrVjUJkuL6Uw/6mPEMJ/wCmajA/qfxro4fAOtSPt/s+/wDr9mKY/E4rSg+FWsT/AHrCVD6zXEa/yyan61S6sPrEb3OAxT4oZZ22wxM5/wBgZx9a9asfhE6j/SbmziHpGjTH/wAeIArq7D4daHa4NwJ70jtK+E/75XH65rKePpx21G8S3rFHh1j4dvr2YRojGQ/8s4kLufwFegaD8KLhsTX+LZO+/DzfkPlH15PtXrNpZ2tlEIbW2hgjH8ESBR+lWDzXFUx05aR0MpTlNWbMXRfDmmaECbS3HmsMPMxy7fU/0GB7VtUmKBXG227slWWwtJRTaYATTSaUmmk0AKaTIoNNpohsQ0+D/j4T/eH86iNPg/18Z/2h/Oh7MUX7yNv0NYXirSX1jw1e2UZAlkjIQnpu6j8M1s+dD/fX8xQZof76/mK4pRbVj0qdXkkpJ6o+WXilglaKZHjmQ7XjYYKn0NEENxe3MVraxNLPK21EXqx/z37V9F6r4Y0HWmE15ZwyygYEnR8fUc0ukeGtE0Zc2FpBCx4LAZYj0yea4VgbS5j618Up0OTl94s+HtN/svQrKyLlzBAke/1wMZrXzziofMUcbh+dO85cdRn613qLSPkZ1lOTkzntS/4/5fw/kKpGrWokG+kIYHOOn0FVTXpUvhR4VZpzdhaKKK2MQooooAKKKKACiiigBKKKKgAooooAKKKKAFooopgOoye5pmaO9TyItVH3JQaUGmilFTyQN4VJkoGaXFNBpwNQ1A05pjxTqZS0rroC5mOzTwaZTs0ro0sx9OziowadmlcVrD80uajzRmkWiTNLmmg0uaLouzFp9R0tK6FysfxRxTKKAHUUUUwFooooC6CiiigAopKKQC0UyigB2aM0zNGaBXQZozSZpM0xcwE0E0wmkJpolyFJppNBNMNNENi0UU2rJuNIpTSE00miyJ5mBqMmnmozRyidRiE0lBNNq1FGUqjCiiirSMgoooqgCiiigAooooAKKKKAEoooqACiiigAooooAWiiimAUUUUCQ4VQ1fULjTYIXtzHvZmV965z/SrucVU1LSbzV4Y47XycxuWbzWI4IxxweeK8/MXNUX7Pc9XK/ZuulU2MX/hJNSP/AC0h/wC/Qpy+IdRP8UX/AH6FTjwbrf8Actv+/wAf/iakXwfrA/ht/wDv4f8ACvjnPHva59m1gPIYPEGoHvD/AN+hSnXb7HWH/v0KS50K9sofOuWt0QkKMMzEk9AAFyT7DmoV02eS5jgOxHf/AFYlSWPd3wNygE45wDn2oTzB9WRbA9kPPiLUB3i/79Com8TakP4of+/Qq43hHWD0S3/7+n/4mmN4M1k/wW//AH8P+FL/AG/q2ar6h1sMsfEeoz30ETNDseVVf90M4JArrga5ey8J6pa3sNxKLfyopFdsSEnAIPpXTZr6DLPbOD9rueBm/wBX5l7LY848S+MvEWkeILu1h8lIFf8AcmW3yWXA5z361d0v4hLqlv8AY7q5h0rUM4S7kTzbdz6EE5Tn3x79q4zxN4wudO8cazpmo28epaULogQScSR/Kp+Ru3Xp9elNXSbPWrU3nhy6+0xLzLZy8Tw/h3+o9sZrSdacH72x5PsqlNqcNV2Oi13xZ410CcR6hBZqrfcmjhzE/wBGz+nX2rL/AOFm+Iv+nP8A78//AF6qaX4jvtIRtPnUXunN8slhdjKY9Bn7p+nHHSrzeG9E8RJ5/hzUIrObq9hfvt2D1Vudw/Pr26VjUdSXvRZ9TlWZ5fNKGJgkxh+JniTs9n/35/8Ar0f8LO8S/wB+y/78n/Gm/wDCutY/5/8ARv8AwM/+xo/4Vzq//P8A6N/4Gf8A2NY82IPofaZN5F/SPiR4hutXsrac2hjmuIom2x4OGYA9/Q169mvHdI8Aarba1YXEt7pPlxXUTtsu8sQGBwBt5PHSvYGavRwXPyvnPlM8lhXNfVrW8jldX8T3+napNaxLbmNCACyEnoD6+9Uv+Ex1T+5af9+j/wDFVc1bwvqepanNd24h8qQjG58HhQPT2qr/AMIVrJ/gt/8Av5/9avVhKjy+9ufMSVW+gz/hMtV/uWn/AHw3/wAVSf8ACY6r/ctP++D/APFVJ/whWs/3bf8A7/f/AFqT/hC9YHUWo/7bf/WqufDhy130Gf8ACY6r/ctP++D/APFUf8Jjqv8ActP++G/+Kp//AAhWtH+C3/7+f/Wpf+EJ1j+5b/8Af3/61Pmw/cXJW6kX/CZar/ctP+/bf/FV29rK01pDI+N7oGOPU1xf/CFayP4YP+/v/wBauzto2ht4omxlEVTg9wMVjVdN25DSCkneRz3jLxDeaFHaGzWEtK7B/NUnoB05HrXKf8LD1z+5Y/8Aflv/AIqtf4k8waYP9uT+Qrz3FebWqSUrI8jGYicarUWdWPiDrZ/gsv8Avy3/AMVS/wDCwNc/552X/flv/iqbo/h+z1TSBOfNkuSCMKSoHXB5GOowT0wD34q3ZeGLCWON5Y7h2PDDcDtYY6lSdvfOTx79az559yYrESXMmVv+Fga3/csP+/Lf/FU0/EHWx/BYf9+W/wDiqnPhuw2RzxfalVmjYJI4+aMgZHT72Tj06Z4OazPEel2+l3Kx2pmAaR1zIcggKnQ/VmH1BHaj2s+4pOvFXbLX/Cwdb/552X/flvX/AHq77SL2W/0WxupgBLNCJH29Mn0rxk1674aOPDGl/wDXstdOHm5PU1wVaU5NSZu29uLhipYjHpVn+zFHPmHH0FN03/Wt9K5/x/DrV3oT22l2puYJjtvY45Skskf/ADyX0DE4Zs/Ku7AJqqk2nofQUaUXG7NTTZNO1myW70+9juLd87ZI+QeSP6Gr/wDZKf8APQ/lXnPgWzTSdPvfFV/cyW9ikZ8oCNohMoGDKU67eAsMZHyxqMDLGsy++MGoPcf8S+xijgByPtDFmYe4BwPzNZyruK1Z6GFy2eJv7KN7Hq50hP8Anof++RWdGtjNqElhFeRtdxIJXiXG4KSRnj3Uj8K5jwz8QLXxa0mjahbtZ3FwhVPJmIEgxztYYZWAz+XBrBg0TxFovi5rXTB515BiRJpUCrMDgs5IzhZfLKyDqJFEg/1hFUqjaumYV8E6UuWasz1P+yExnzT+ArHPFdUM7ckYPeuUY5Jrow8220zzsXCMUrDTRRRXWeawooopgFFFFUAUUUUAFFFFABRRRQAlFFFQAUUUUAFFFFAC0UUUwCiiigArU0faGl3e39aza4v4gki10/BI+eTofYVhiPgKhWVF8zR6/wCen94fnR5y/wB4V8zh3/vt+Zpyu395/wAzXlc6N/7YXY9x8SiUvaXKNIyRpLGzRKWaJmACyhRycYIOASA57ZrndLsrkzpbx3IuTJcJJviO6OEI+4sWxjOPlA+8c+m4jzVXcdJZB9HNOaeVxhppWHoz5qlVVrWJecrsfR3np60vnp/er5sMsv8Az1b/AL7NRtLKf+Wrf99mp50NZwux9IXMqfZpQD/Af5ViA14tojsfEGlgs2DdRAjcefmFe0V1Yd3TZpHF+31sfN/xCOPiJr/vc/8Asq07wx4X1e9li1WK5/sq0j5GoSkr9fLHBbv7e/au18R2Hh/T/Fuq6ldRjVNRmnyluw/cQHAxu/vEY6H16DrWPNd6v4m1BIEEt1Mf9VBCvC/Qdh05P4nFcVWcpu0UdzxcacVGOrL3iLWLDUkhigiNxPHgNfSKEaTHsMfqOOwFUdM8O6rrqs+nac9yiHBclVQH03EgE/StSbT9C8JYPiCYalqIGV0m0k4j/wCuz9u3H1+8K5jX/F2q+INsNxItvYRkCCxth5USAdOB1+p/ACuzC4Gclbocn1eVWXtJ6HS/8K48T/8AQFT/AL/Q/wDxVH/CufE//QFT/v8Aw/8AxVee5bPWly3rXb/Zb7mv1WPdnpWleAPENprWn3U+lIsUF1FI7CeP5VDAk8H0Fev5zXzN4eJPibR8n/mIW/8A6NWvpbvj/PWonhvZO1yXTVNmvaEfZ1NWCy+teReImP8Ab90O3y8ZOPuiszn+8/50LBuSvcPrajpY9v3JXLappeoXWob4ZP3fYg/d/wAnn8MV53k/3n/OlDnH3n/OpnlzmviLhmHK9j2a2VooESQ5KjGc9anDr614hkn+I/nRkj+I/nVLL2luS8cm9j20unrWO5xJJ/vH+deVHJ/if869KtD/AKHB/wBcl/lSdD2b3JeI5+hyPxHObbTP9+T+Qrz8HNd98Rj/AKLpn/XST+Qrg686v8Z89jv4rNa01y6sbQ28MNsE/vGM7hwFPIPcAZqVPEOoL9xooxs27Y029sAj0PXpgcnjk1kwzGCQOqxsR2kQMPyNWv7Sl/59rL/wEj/wrExVaaVrlka/qG2QCRCXHLOu854wfmzyAAPTuQTzVS+1GfUAgnK5QlgRnktjceScZwOBgdeOaeurPGxJs9OcEYKtaKP5YNUJX3yO+AuT0HQew9qQOrJq1yMnmvXPDn/IsaX/ANey15H3r13w5/yLGmf9e6/yrrwu7OnA/EdHpf8ArW+laMsqxJvdlVR1LHAFZuknM0n0FY3jzw9ca/oTC0Vpbm1JkWzaUrHdDHMTc4BPBVuqsAQRzV1fiPqqHwGX8QZl134ZT6ho8q3VqSk7PGchog43H8MZP+6a8T6ivYPh0dVa8u5RFI2iXeX/AH42nzf76jA5YZEq4wJVYrw2Kv3/AMJfDV7ctNELuyDEkxW0oCZ9gwOPwxVUnT/5eK56WHx9bDRcaTtc8m8IWtzeeNdGhtS2/wC0CQ4H3VXlifbGR/wLFfRP9oWX9pNp32mM3axCUw5+bacgH8cH8qxNK8Kaf4T0+6l0TT/Ov2jOJJ5julIHAMhztH0AHtXA2GharrXilrXUFuLS+DefeXkSbcDCxlxz8rMEkiiIPyxhm27nzRVlGUvdVkc9StUqvmqO57Q33a5Ink11YQKvf8TmuUI5Na4XdnmY3ZDaKKK7DywooopgFFFFUAUUUUAFFFFABRRRQAlFFFQAUUUUAFFFFAC0UUUwCiiigB1ZWsaFa65HCly8yeSSV8ogdfqD6Vq0VMoqSsyWk1ZnKf8ACAaX/wA/N/8A9/I//iad/wAIFpP/AD8X/wD39X/4muporL6vDsR7GHY5geA9JH/Lxf8A/f1f/iaP+ED0n/n4v/8Av6v/AMTXT0Uewh2GqMOxy3/CBaSf+Xm//wC+1/8AiaP+FfaSf+Xq/wD++4//AImuppQan2EOxSoQ7HN2vgXS7O7guo570yQyrKgd48Eg5H8NdVmo80uauNKMVZG8Ixhsc7qfgXSdT1Ge+nnvRLcNuYRuuAcAcAqfStCPw7Z2ukPp2nS3OnRyf62e0YCeT6uwJ79sH0xWp3pRUeziaRtF3Rwv/CpfD/ObrVCTkkmePn/xzml/4VHoGB/pmqD6Sx//ABFd0CKdvrS8lszX20zhP+FSaD/z+ar/AN/o/wD4ik/4VHoH/P5qv/f6P/4iu8zRmq5pdxqtPucVZ/CvQrDULW8hutSMttMkyB5kILKwYZ+TpkV3QNRg0uahpvcHNy3Mm68PWd9dSXMzTeY+M7XAHAx6VH/wimm/37j/AL7H+FbOaC1Cb7mdkY3/AAimm/37j/vsf4Uf8Irp3964/wC+x/hWxu9qXd7U7vuFo9jE/wCET03/AJ6XH/fY/wAKP+ET03/npcf99j/CtvNGafM+4rR7GH/wiem/3rj/AL7H+FbaIIokRc7FAAyfSlzRmpd3uUrLYy9b0G111IVupJkEJJTymAzn1yDWV/wr7SP+e97/AN9r/wDE11OaKzdKLd2YTowm7tHKf8IBpH/Pxff9/F/+Jo/4QHSP+e15/wB9r/8AE11GaM0vYQ7GTw9Pscv/AMIDpH/Pa8/77X/4mk/4QHSf+fi+/wC/i/8AxNdRmkzR7CHYPq9Pscx/wgWkf89r3/vtf/ia6Gyt4rCxhtIdxihUKu45OB61Nmk6VpGlFbGkKMIu6RLFcPBnZt567hmpzq11jnyv++f/AK9USaZmm6UW7s3VaUVZMvf2tc+kf/fNH9q3PpH/AN81n5oo9jDsJ4ip3L/9sXn/AEy/75P+NH9sXXfyvyP+NZ9GKPYQI+tVO5oHWLlupi/74P8AjVDOaTFLVwpqOxE60p7sKKKKozCiiimAUUUVQBRRRQAUUUUAFFFFACUUUVABRRRQAUUUUALRRRTAKKKKACiiigAooooAKKKKAAU4UUVJqthRSmiigaFFBooqShwpaKKQC0tFFBQ6g0UUAFFFFMAooooAKKKKAFooopCGUUUUxiUlFFIkSiiiqAaaQ0UUAIaSiiqIY2iiimSFFFFUQFFFFAgoooqRhRRRQAUUUVQBRRRQAUUUUAFFFFAH/9k="/>
          <p:cNvSpPr>
            <a:spLocks noChangeAspect="1" noChangeArrowheads="1"/>
          </p:cNvSpPr>
          <p:nvPr/>
        </p:nvSpPr>
        <p:spPr bwMode="auto">
          <a:xfrm>
            <a:off x="2317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sp>
        <p:nvSpPr>
          <p:cNvPr id="125" name="矩形 124"/>
          <p:cNvSpPr/>
          <p:nvPr/>
        </p:nvSpPr>
        <p:spPr>
          <a:xfrm>
            <a:off x="363002" y="557923"/>
            <a:ext cx="68643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/>
              <a:t>二</a:t>
            </a:r>
            <a:r>
              <a:rPr lang="zh-CN" altLang="zh-CN" sz="3200" b="1" smtClean="0"/>
              <a:t>、</a:t>
            </a:r>
            <a:r>
              <a:rPr lang="zh-CN" altLang="en-US" sz="3200" b="1">
                <a:solidFill>
                  <a:prstClr val="black"/>
                </a:solidFill>
              </a:rPr>
              <a:t>秦朝君主专制中央集权的建立</a:t>
            </a:r>
            <a:r>
              <a:rPr lang="zh-CN" altLang="zh-CN" sz="3200" b="1" smtClean="0">
                <a:solidFill>
                  <a:prstClr val="black"/>
                </a:solidFill>
              </a:rPr>
              <a:t>：</a:t>
            </a:r>
            <a:endParaRPr lang="en-US" altLang="zh-CN" sz="3200" b="1"/>
          </a:p>
        </p:txBody>
      </p:sp>
      <p:sp>
        <p:nvSpPr>
          <p:cNvPr id="15" name="矩形 14"/>
          <p:cNvSpPr/>
          <p:nvPr/>
        </p:nvSpPr>
        <p:spPr>
          <a:xfrm>
            <a:off x="116088" y="1007787"/>
            <a:ext cx="272650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7970">
              <a:lnSpc>
                <a:spcPct val="150000"/>
              </a:lnSpc>
            </a:pPr>
            <a:r>
              <a:rPr lang="zh-CN" altLang="zh-CN" sz="2800" b="1" ker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（一</a:t>
            </a: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）</a:t>
            </a:r>
            <a:r>
              <a:rPr lang="zh-CN" altLang="en-US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背景</a:t>
            </a: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：</a:t>
            </a:r>
            <a:endParaRPr lang="en-US" altLang="zh-CN" sz="2800" b="1" kern="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indent="267970">
              <a:lnSpc>
                <a:spcPct val="150000"/>
              </a:lnSpc>
            </a:pPr>
            <a:endParaRPr lang="zh-CN" altLang="zh-CN" sz="2800" b="1" kern="10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50000"/>
              </a:lnSpc>
            </a:pPr>
            <a:r>
              <a:rPr lang="zh-CN" altLang="zh-CN" sz="2800" b="1" ker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（二</a:t>
            </a: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）</a:t>
            </a:r>
            <a:r>
              <a:rPr lang="zh-CN" altLang="en-US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概况：</a:t>
            </a:r>
            <a:endParaRPr lang="zh-CN" altLang="zh-CN" sz="2800" b="1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615139" y="1218758"/>
            <a:ext cx="922448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ts val="2400"/>
              </a:lnSpc>
              <a:spcAft>
                <a:spcPct val="0"/>
              </a:spcAft>
              <a:buAutoNum type="circleNumDbPlain"/>
            </a:pP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春</a:t>
            </a: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秋战国时</a:t>
            </a: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期</a:t>
            </a:r>
            <a:r>
              <a:rPr lang="zh-CN" altLang="en-US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</a:t>
            </a:r>
            <a:r>
              <a:rPr lang="en-US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BC770-BC221</a:t>
            </a:r>
            <a:r>
              <a:rPr lang="zh-CN" altLang="en-US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）</a:t>
            </a: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，西</a:t>
            </a: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周贵族等级分封制开始解体。</a:t>
            </a:r>
            <a:r>
              <a:rPr lang="en-US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</a:t>
            </a:r>
            <a:endParaRPr lang="en-US" altLang="zh-CN" sz="2400" b="1" kern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algn="just">
              <a:lnSpc>
                <a:spcPts val="2400"/>
              </a:lnSpc>
              <a:spcAft>
                <a:spcPct val="0"/>
              </a:spcAft>
            </a:pP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②各</a:t>
            </a: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国政治都进行了重大改革</a:t>
            </a: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，封</a:t>
            </a: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建政治体制开始产生</a:t>
            </a: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。</a:t>
            </a:r>
            <a:endParaRPr lang="en-US" altLang="zh-CN" sz="2400" b="1" kern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algn="just">
              <a:lnSpc>
                <a:spcPts val="2400"/>
              </a:lnSpc>
              <a:spcAft>
                <a:spcPct val="0"/>
              </a:spcAft>
            </a:pPr>
            <a:r>
              <a:rPr lang="zh-CN" altLang="zh-CN" sz="2400" b="1" kern="10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③</a:t>
            </a:r>
            <a:r>
              <a:rPr lang="zh-CN" altLang="zh-CN" sz="2400" b="1" kern="10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秦统一结束了长期混乱局面。</a:t>
            </a:r>
            <a:endParaRPr lang="zh-CN" altLang="zh-CN" sz="2400" b="1" kern="100">
              <a:solidFill>
                <a:srgbClr val="0033CC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5" name="Text Box 11"/>
          <p:cNvSpPr txBox="1">
            <a:spLocks noChangeArrowheads="1"/>
          </p:cNvSpPr>
          <p:nvPr/>
        </p:nvSpPr>
        <p:spPr bwMode="auto">
          <a:xfrm>
            <a:off x="3184812" y="2310481"/>
            <a:ext cx="7668066" cy="1077218"/>
          </a:xfrm>
          <a:prstGeom prst="rect">
            <a:avLst/>
          </a:prstGeom>
          <a:solidFill>
            <a:srgbClr val="FFFF66"/>
          </a:solidFill>
          <a:ln w="57150">
            <a:solidFill>
              <a:srgbClr val="0000FF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   面对广阔的领土，秦始皇建立什么政治制度来加强统治，保证统一呢？</a:t>
            </a:r>
            <a:endParaRPr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6" name="Rectangle 2"/>
          <p:cNvSpPr>
            <a:spLocks noChangeArrowheads="1"/>
          </p:cNvSpPr>
          <p:nvPr/>
        </p:nvSpPr>
        <p:spPr bwMode="auto">
          <a:xfrm>
            <a:off x="1588" y="3734161"/>
            <a:ext cx="40386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3200" b="1">
                <a:solidFill>
                  <a:srgbClr val="0000FF"/>
                </a:solidFill>
                <a:ea typeface="黑体" panose="02010609060101010101" pitchFamily="49" charset="-122"/>
              </a:rPr>
              <a:t>“</a:t>
            </a:r>
            <a:r>
              <a:rPr lang="zh-CN" altLang="en-US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专制主义</a:t>
            </a:r>
            <a:r>
              <a:rPr lang="zh-CN" altLang="en-US" sz="3200" b="1">
                <a:solidFill>
                  <a:srgbClr val="0000FF"/>
                </a:solidFill>
                <a:ea typeface="黑体" panose="02010609060101010101" pitchFamily="49" charset="-122"/>
              </a:rPr>
              <a:t>”</a:t>
            </a:r>
            <a:endParaRPr lang="zh-CN" altLang="en-US" sz="3200" b="1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7" name="Rectangle 3"/>
          <p:cNvSpPr>
            <a:spLocks noChangeArrowheads="1"/>
          </p:cNvSpPr>
          <p:nvPr/>
        </p:nvSpPr>
        <p:spPr bwMode="auto">
          <a:xfrm>
            <a:off x="2616727" y="3742221"/>
            <a:ext cx="8532812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   指国家政权的主宰和中央决策方式，即皇权至上、皇帝独裁；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（矛盾：皇权与相权）</a:t>
            </a:r>
            <a:endParaRPr lang="zh-CN" altLang="en-US" sz="32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8" name="Rectangle 4"/>
          <p:cNvSpPr>
            <a:spLocks noChangeArrowheads="1"/>
          </p:cNvSpPr>
          <p:nvPr/>
        </p:nvSpPr>
        <p:spPr bwMode="auto">
          <a:xfrm>
            <a:off x="-265112" y="5109225"/>
            <a:ext cx="4572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3200" b="1">
                <a:solidFill>
                  <a:srgbClr val="0000FF"/>
                </a:solidFill>
                <a:latin typeface="宋体" panose="02010600030101010101" pitchFamily="2" charset="-122"/>
                <a:ea typeface="黑体" panose="02010609060101010101" pitchFamily="49" charset="-122"/>
              </a:rPr>
              <a:t>“</a:t>
            </a:r>
            <a:r>
              <a:rPr lang="zh-CN" altLang="en-US" sz="32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中央集权</a:t>
            </a:r>
            <a:r>
              <a:rPr lang="zh-CN" altLang="en-US" sz="3200" b="1">
                <a:solidFill>
                  <a:srgbClr val="0000FF"/>
                </a:solidFill>
                <a:latin typeface="宋体" panose="02010600030101010101" pitchFamily="2" charset="-122"/>
                <a:ea typeface="黑体" panose="02010609060101010101" pitchFamily="49" charset="-122"/>
              </a:rPr>
              <a:t>”</a:t>
            </a:r>
            <a:endParaRPr lang="zh-CN" altLang="en-US" sz="3200" b="1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" name="Rectangle 5"/>
          <p:cNvSpPr>
            <a:spLocks noChangeArrowheads="1"/>
          </p:cNvSpPr>
          <p:nvPr/>
        </p:nvSpPr>
        <p:spPr bwMode="auto">
          <a:xfrm>
            <a:off x="2615139" y="5109225"/>
            <a:ext cx="8534400" cy="106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</a:rPr>
              <a:t>   指中央与地方的关系，即中央控制地方、地方绝对服从中央。</a:t>
            </a: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（矛盾：中央与地方）</a:t>
            </a:r>
            <a:endParaRPr lang="zh-CN" altLang="en-US" sz="32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/>
      <p:bldP spid="28" grpId="0"/>
      <p:bldP spid="2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AutoShape 6" descr="data:image/jpeg;base64,/9j/4AAQSkZJRgABAQAAAQABAAD/2wBDAAgGBgcGBQgHBwcJCQgKDBQNDAsLDBkSEw8UHRofHh0aHBwgJC4nICIsIxwcKDcpLDAxNDQ0Hyc5PTgyPC4zNDL/2wBDAQkJCQwLDBgNDRgyIRwhMjIyMjIyMjIyMjIyMjIyMjIyMjIyMjIyMjIyMjIyMjIyMjIyMjIyMjIyMjIyMjIyMjL/wAARCAFUAf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0yiiivWPmxDRQaKACiiigAooooAKKKKACiirFtay3TMEKjHXNJtJXZUIuTsivRWl/Y1x/fT8zS/2Ncf30/M1Htodzf6rMzKK0/wCxLj++n5mj+xLj++n5mj20O4fVKhm4p2Kv/wBj3H96L8z/AIUv9jXH9+P8z/hS9vDuWsLMz8U+pJYTDIUbqPSsbX9eg8P2VvczweYLi5FuMyrEFJVjlmYgAfLTUk1dEqm72NTFLiuB/wCFq2n2fzzoV+Fz/q/Nj34xncVznbj+LpUjfFC0jklT+xbt2Q4TbcRN5/OP3WD+85P8OarU1+rzO9pQK4NfinZEqP7IugDF5pkNxCEXgnaWzgSYH3TznjFX4fHrT28U8XhbXWilQOjCDIYEZyD/AIVnOoobmlPB1KjskddijFcr/wAJvP8A9Clr/wD4D03/AITef/oUtf8A/AesnXgdH9mVTrMUYrO0TWH1uGZ20q/sDGwQLeJtL5B5H5frV+4lW2tJrmTJSGJpCB1IAzx/n9KrnVrnNLDTU+RrUdin5rhf+Fq6N/0DtT/75i/+Ko/4Wxo3/QN1P/vmP/4qsXi6fc9JZJimvhO7zRmuHl+KelQPsl0vVI3wDtdIgfy3U3/hamk/9A7Uvyj/APiqn65T7jWQ4t7RO4zRmuG/4WppH/QO1H8o/wD4qj/hamkf9A3Ufyj/APiqf1yl3K/sDGfync5oNc34f8baf4i1E2Nta3kMghM26YLtwCBjgn1FdMF3HBrenUU1dHmYnB1cPPkqKzI8UYrhLr4r6NZ3U1u+nakXhlaNiFjwSCQcZf2qEfGDRT/zDdV/74h/+OVsqc97GKoTex6DikIql4Y1iDxVpDajZxzQRCVo9twAGyMehIxz61uf2XOf4o/zNZOok7MPYT7GdijFUPE+t2/hK0gub2Ga4WeXylW3AJBwTzkj0rmB8T9G76fqX/kP/wCKrOWLpxdmzvw+S4rEQ54RujtGFNxXMaZ4/wBL1XU7axisr9JbhhGjv5e0E+uGrqcc1pTrwmrxZzYzL62Gko1FZsbikrldT+IOlaZqdzYyWWoNLbStExjEeCRxkZaqv/Cz9Gx/yD9Tz/1zj/8Ai6h4yknZs6oZHi5xUow0Z2VFcX/ws3RP+fDU/wDv3H/8VS/8LN0T/nw1M/8AAI//AIqj67S7jfDmNf2Ds6K4z/hZmjf9A7Uv+/cX/wAVR/ws3RP+fHUf++Iv/iqf16l3F/q3jv5Ds6K4xfibox62epf8BSP/AOLrrra4W7s7e5QMI5ollQOMEAjIzWlPEQqO0WcOMyvEYRXqxsS0UUVseeFFFFABRRRQAUUUUAFFFFABRRRQAmaKKKACiiigAooooAKKKKACiiigArS0q4hgkl86WNMgY3MBWbXn3xXUNZ6VkD/Wy9R/srUThz+6dGFf7xM9p+32f/PzD/38FH2+z/5+Yf8AvsV8jmCIdET/AL5FJ5Sf3F/75FH9nPuevzPsfXP9oWn/AD8w/wDfwUf2haf8/MP/AH8FfI/kxf8APJPyFHlJ/wA81/75FH9m+Y+Z9j64+32n/PzD/wB/BR9vtP8An5h/7+Cvkfyou6L+Qo8pP+ea/wDfIo/s7zC77H1BdMkty7owZSeCDkdK4D4pFY9D0t3a0VBqK5N5GXhH7qX7ygEkfQVq/DsAeBNOGOMzf+jWqPx7p19qWn6YlhFM8kOoRytJDAJmhUI43bDw3JHB9azS5NDjgr1jx8LKLPZ5d6Zvsvm7d+bry/I+8Wxj7N/0zznFT+Y7yWhQnE85FubVGVX/AH6n/iX5X903qWxz71f/AOEP1/8As/yB4Xvtg6WpXpJ5WPP83Oc7v+WfSpZfCuvGe6LaBe3G5wZ2+ziP+0R5gOCAf9HwAfu9ea2U49z0eUwtuLNnLW/lgCNw6H7MreVINso283PIwwGAe9d/pFxdpoenInxDsbZRaxAW7QwloRsHyHnqOn4Vzn/CJ+Ijs26NfJILbYLg2qnyV2MPI8vOJM5A80/NzntXR2Npd22nWlvN8NIZ5IYI0eV5YwzsFGWI29Sea5cU1LY6sNo2XftN/wD9FN07/vxB/jR9ov8A/opunf8AfiD/ABqv5cv/AESy3/7/AEf/AMTRsm/6JZb/APf6P/4mvPPQ/rodf4WluZrO5M3iW31siRcSQxqvkcdCF9ev4VpasM6HqX/XtJ/6CazfCCv9kug/hpNCJcfIjhvP468AYx/WtPWB/wASLUP+vaX/ANBNdX/Lo8d/70vVHhXh2zs7/UobW8aVdwLb1xtwBk7s9Bx2q54osdPs9Tf7G8sonHmFiQYwCTwCOvf6VgIcJ9Rg0pZioUyMQOgJ6Z6185OXvH6bRwk3KNS+ltiyJDcRyyTrLO+1VWQsTsx6+tVasySpGZUtQ8UMoXKsQSSPX8c1W7VDkehQgrPSwUlLiijmN+RHY/DD/kb3/wCvOT/0JK9iUYdfqP514/8AC7/kbz/15yf+hJXsYGXX617+Af7s/LuKP98+R8xax/yHtR/6/Jv/AENqp1d1cY17U/8Ar9m/9DNVK+sp/AeND4T3z4KD/ihX/wCv6b+Yr0gV5x8FP+RFf/r+m/mK9HFfNVv4jKPLPjJ/yD9P/wCvkf8AoLV5FXrvxk/5B2n/APXyf/Rb15CK8LHfxD9K4XSeERt+Ef8AkbtK/wCvgfyNe3gZl/GvEPCP/I3aV/18D+Rr3H+NfrXpZd/DZ8xxYl9bgeD+JefE+rH1vJP51TtrOe9ultrSB5p26RoOnv7D61c8SHHinVv+vyT+ddv4LgTSfAesa1EokvQkpRnHQKPlH07/AI1wyp89Zn0bxbw2AhKK1dkjj77wrqWnRK97JYwuwyInuAHPtzx+tY8kTQytFKpV16j/AD/OkknkuJpJ53aSaQ7nlY5LH3q/o9nFqGq2trNPGkbSBdsjMM56gEDqfqOaxkoyfLE7aVWtSo+1rNMzM0orX13Sk0bURZrK1wm3InwAp5xgYz0789e3rlYrGacHZnoYerCvBTitGNr3TRf+Rf0v/r0h/wDQBXhZFe6aL/yL+mf9ecP/AKAK9bKfiZ8TxsrU4l6iiivoD8vCiiigAooooAKKKKACiiigAooooASiiigAooooAKKKKACiiigAoooFAC1wvxQQNZaWT1E0v/oK13Vc54z8O33iK1so7FoFa3dmfzn28EADsfSsMS5KF47ntZG6UcSnW+E8eMC/5ApPIT/IFdp/wrTxD/e0/wD8CD/8TR/wrbxB/e0//wACD/8AE143t8Z3Z+lqpk/kcX5Cf5Ao8hP8gV2n/CtfEH9+w/8AAg//ABNH/CtfEH9+w/8AAg//ABNT7fGd2V7XJ/I4n7Mv+QKd5Cf5ArtP+Fa+IP79h/4EH/4ml/4Vp4h/vaf/AOBB/wDiaFXxndilVyi2ljuPh8APA+ngDo83/o1qteKWt49Lje51u40dPPAE8AYmQ4b5Tjtxn8BUvhbS7jRPDlrp92UM0Zk3FDleXJGD9CKd4iF4dOT7DpFpqk3mjMNyVCquDlhuPXoPxr01zOneW5+fTdP63Lk2ucN9o0j/AKKVqX5yUv2nSP8AopGpfnJV/wCz+J/+hE0j/v7F/jR9n8T/APQiaR/39i/xrCzPUvDv+Rn+fpP/AEUvVPzkpPP0n/opOpf+PVo/Z/E3/QiaR/3+h/xo+z+J/wDoQ9H/AO/sP+NLXog54Lr+Rm+fpH/RSNR/8eo8/SP+ikaj/wCPVp+R4l/6EXR/+/sP+NH2bxP/ANCLpP8A39i/xos+w+dd/wAje8FzWjWt39l8RXWsoJF3NOG/c8HAGex/pWxrIxoWof8AXtL/AOgmqfhePUUt7pdR0Oy0pi4KC0KnzOOScen9a0tSt3udLu7eIZllhZFHAySCB+uK2XwNHl86WKTZ82oeF+lOrqf+Fc+JgB/oUfTtcJ/jR/wrrxN/z5R/9/0/xrwp4ao3sfplDOMHGmk5o5ajNdP/AMK68Tf8+Uf/AIEJ/jR/wrvxN/z5R/8AgQn+NR9Wq9jb+2cH/OjmKK6n/hXXiT/nyi/8CE/xo/4V14k/584//AhP8aPqtTsL+2sH/Oi18MB/xV7H/pzk/wDQlr2UD51+o/nXm/gPwdrWja+19f26RQtbMmRKrckqegPoDXpijBB969rBwcKdmfnnEOIp18Tz03dHy9rXOvan/wBfs/8A6Gap10+q+D/EsusX80WhXrxyXMsiMEGCC5IPX0qr/wAIV4q/6F6+/wC+B/jX0scRTUErnmRa5dz2D4Kf8iK//X7N/MV6OK8++FVjdaN4Oe11O3ktLg3kriObg4OMGu6F1B/z1X86+frXdRtD50eY/GTd/Z2n5+79oP8A6LevIxXtPxS0y+1jTrJdNtpLpo7gsyxDO0bWGT+deZDwj4j76LeD/gI/xryMZRnKd0j7/h7HYejhlGpJJjfCf/I36SP+ngfyNe64rx/wz4W1y38U6ZcXGl3ccEc4LuyjCj1PNex134CEowd0fPcS4mlWxUJQdzwHxKP+Ko1bP/P4/wDOr/hXxQ/hxpopYftFhcZMsYxuBxjIB4ORwR7D8bOv+F9dm8RalNDpd08UlzI0cirwwJ4I9qzf+ES8Rf8AQGu/++R/jXBONSNVtI+mo1sHXwkadWS2HX9l4bE7Sabrbxwscrby2rsUPoDx+vp1rIMgjk3wPIpXox4bPr7fTJrT/wCER8QZ/wCQRd/98j/Gnjwf4ixxo15/3yP8aynGo3dRsdGHxGFprllVuvMwgoHCjC1JWv8A8Il4i/6A15/3xS/8In4g/wCgNef98Vm6FWW6PQhmWCgrKaMQmvdNF/5F/S/+vSH/ANAFeSnwn4i6DSLv/vivXtLgkttG0+GZCkqWsSuh7EKARXq5bTnCWqPiOMMXRrU4qnK5Zooor3T84FooooAKKKKACiiigAooooAKKKKAEooooAKKKKACiiigAooqG5vbOxjD3l1BbIx2hp5VQE+mSaL2GtdialFZ/wDb+jf9BnS//A2L/GlGu6Mf+Yzpf/gbF/jU88S1SkaQFLiqA1zRv+gzpf8A4Gxf40v9u6N/0GdM/wDA2L/GpdSJpGnNGiKcKzRrujf9BnS//A2L/GnjXtG/6DOl/wDgbF/jUuUDZKoX6cBWf/b+jf8AQZ0v/wADYv8AGrtndWt9CZrO6guYgdvmQSiQZ+o+tTzRK95bk2KXFGKdiqsgUmAFLigCnAUmyk9biU+ilqHYvmkFGaWikPmkFLRRQPnYlFPxRgUC5htFOoosHtLdQoppZR1YD60nmp/eX8xRyh7Zdxadim5HYg0uaOUPaIbilp1FAXuNP4UhFOIpCKYDSKKdijFSIZTakpuKLIOaS2GGkqTFNIq0Q5N7jKZUlJinyxD2s11IzRTqglu7aFgstxCj4zsdwDRaCJlXmt2SYqNhUf2+y/5/LX/v8tNN9Zn/AJfLX/v8tHNAy+tS/mHkU0ioze2v/P1bH6TLSG9s+93aj/tstUpwRnUr83xMkpuaZ9ttf+fq3/7/AC/40z7ba/8AP1bf9/l/xqvaIwckWKKgW7t3YIlxAznoBKpJqXNWmmJNMKKKKYwooooAKKKKACiiigBKKKKACiiigAooooAK81+NzFfCGn/9f3/sjV6VXA/FuwF94a09C5TF9nIGf4GrCvNQg2zvy2g69ZQitT573H1NJuPqa6X/AIRyH/nsf++P/r0f8I5D/wA9j/3x/wDXryfrUO59f/q/if5Tm8/5wKM+/wCgrpP+Eeh/56/+O0f8I9D/AM9D/wB80vrUB/6vYrsc1n3/AEFLn/OBXSf8I9D/AM9D/wB80f8ACPQ/89f/AB2j61AP9XsV2Oaznv8AoK+hvgUP+KEu/wDsJS/+ioq8ePh2Ej/Wn/vj/wCvXt3wcsxY+DbyEPv/AOJhI+cY/gT/AArehXjKVkcGPyqvhqXPNaHoYFLikAqQCu+588gAoFKBSgUmaJBS0U6kWNop1Q3FzDaxb55VRPUml5CcktySkkkSJdzsFUdSSBisF9cnvHeLS7ZpMf8ALVh09+eAPqfwqC9tksrZ73XL4uB/ChJyfQf4AChRbZjOsoq/Q1LjXbSAkKTIfVen5msW58ZQo5VZoo2+u8/pWJc+I47mNo7G2FnZoP3rsoaVvQd8E/ie/auVJ7fwjoPSvRw2EUtZI8vF49x+A7SfxiDj/Sbpx38pQB+pFZc3iiZz+6gJH9+aXcf5Vz+amnCxRQJjLld7H69B+QH513LC04y0R5ksXWlrc0f7fu/+eVv+Tf40g166H/LK3/I/41kh6mY406Nj1Mzf+gitHRproZ+3qvqbMPiN1XEtrGx9Y2I/x/ya0IfFUJTk3sQHXBDj+Y/lXLW0oE4V/uSAxn6Hv+eDUTIYpGRhh0JBH0rGWHhLSxqsXVirXPRbHX5Lx2js9QguJO0cnyufwIGfzrU/tmeA7b20kQ/30+7+vFeS9Tn05z6e/wD+qu+tfGMdqsEU3kz2hPltcRggp/vKQPrxXn4nCum7xVz08JjXLSTOqt9StLniKdd/ZTwTVusttM03UofPtggDjIlhIwff0JqqbfV9Mz9nkF3COiEc/kfx6H8K4j1OeW9tDeorJs9ftrlvLlVreYcFX459M/44rWpNMqM1JaBTKfTTQWNNIRTiKTFUiRhFIaeaaaoloYRXkPxCUHxfJkA/6PF1A9K9gIryH4h/8jfJ/wBe8X8jWGIdonHivgOVCK38K/kKlEK46J+VWLCwudQn8m1geR++BwPqeg/Gu70rwfb2SGfUB9tljQsYYlyoABPAz8xPvgV4VbHwg1BPVmGHwNas7xWhyml+HbzWDvt4VWAH5rhhtUeuOOT7AVNq/hO80kl9iXFsP+WsY6fUdvr0qLXbr4h6tM621he6dap/qraynjBCjA+ZlO4nke3oKwrbxd4t8N3qC5udQdM4NpqIkYPgdBu5H/AT6de/QsNipL2ienY9L+zIclm9SV4QP4V/KoSij+Ffyr0KPSdK8U6Pb6xpgFnJOCWReQJAcMrAdwQeR1645rkNV0i90qbyrqHb/dcHKt9DXLTx6c3Sk7NHnV8BWo62uh/hQD/hLNMwAP3vb6GvX68h8KH/AIqzTP8Arqf/AEE169mvosG+aJlR2Ciiiuw2CiiigAooooAKKKKAEooooAKKKKACiiigArjPib/yL9h/1+/+yNXZilYAx4IyMjivNzWqqWHlJnr5JW9liYztsfPe1vSja392vevs0R/gH5UfZYP+eY/KvgnnNP8AlP02Oeyt8J4Nhv7tGG/u1719lg/55j8qPssP/PIVP9s0/wCUf9uy/lPBNrf3aNrf3a98+zW39xaT7Nb/APPNaf8AbNP+UP7dl/KeD7W/u1618Kh/xS90f+n5v/QVre8iHOfLT8q1LEAWuAAPnP8ASvWyjMo163KkeJneZvE0ORqxZApwFApcV9gfEWAClApQKUCgoTFOpruI03MQB3JNcN4i8XhvMttPlwq8NKM5f2X29+/aqhFzdkYVsRGkrm9q3iS2sGaKLEsw4bnCp9TXNWSX/iS780ki0B5un7juIh0J7Z6D3pND8LXWoXiXOqw+TbJ8yWzHJY9iw9Pb8/fugURQsWMAY4HQVpLliuWO/c5ouda0p6FffZaJpjO2y3to13M5P8z1J/M15nqlrrt4EvtUUq07BIYyeRnJAVVzgYGefTua9E1TT49VthazvItuWBZV4MmOQM9hn054rnNZntrZZbnTbdZksYDCGMp8qLJ54BGcYAJBJzgdjU0pcjuTiY8yt2OP1HZaNHYmZHEY3SmM5zKeufpjGP65qCNJbg4gikkPpGpY/pWvd39xZN59rb2H2W5JS3uUtQmSDhmAOT16ZPb0roH8OXd5bP5XiC+ebbkOVaOJuOgwen0zXoLFcqR5jwznscra6Nqd5cJF9iuIkYjc8sZUAd+vtUt1pGpTXcszQIiuxP7y5iBA7fxVJfaLqGjLd3N4EkxDtimD7gdxAPUZGAep9RXO45raE51FzJmc6cYJJo1Bptx3nsV+t7H/APFVal02ddPhUXFizGV24u4+eB0JNYdW5j/xJrH/AH5v/ZaqTq6a/gTHk10LMejajOMxxQyemy6ibP5NVjUNL1Lzo5jY3Bd0DTCOMvhuh6euM1gk57D8avwSv/ZlykTsskDCZNpIOD8rdO3IptVFq2hJQatYilR4G2zxPGfR0Kn9afaTosjxTf6mYbX9v9r8DSRazqkBBTULnA7NIWH5HipDrVxIzG4t7K5yMfvbZc/muDTcqjWwKEVsWrDUNQ8P30ht3bYj7ZYnGY2+v16g16V4f8QJrViJHiMFxkhoC+4gevqR74rgLPULS4sZkurcpC22GcxSk+WvRZAGySQff8xxV1Hn8Ot5tjrZFlKcx/aLffBJ7blJ2nPXha83ERUntZnqYao4WTd0d7faZa34/fp8/aROGH+fesdpdR8PDMubnTwQN4/gH4/d/l9O+9FI3ljcQT/sninYyM5+tcnKejp9kSzvre/i823fcB1BGCD6EVZrjtR0m6sJm1HSCQwHz26DOR7DuP8AZ79sdK19D1231eLAIW4QAvFu7eo9R/L61Di7XFGt73LLc2SM0mKdQaZ0kZFIRT6aRTRDGV5B8RP+Ruk/694v5GvYa8e+In/I3Sf9e8X8jWOI1icWM0iafh3xRp3kx2c0EWnuOBs4Rvf1B+v51seMrK4v/BmpwWYLz+UsqBf4trK3GPZTXlsZxW9oviO+0lx5L74e8UhJH4eh+lfK1svarqrF7O50YPN1Tj7Oa0PPIVhXEyYKlgfNA6fUD15PrgVuW/iTU4Qti8o1O0LDNpfJ9oiPbIPJGDn5lI6fhXXzeF/C/im7e4sLiXSdRbJeBEUox6kqpx7/AHSPp6qvgvw54bm36vqE+pSkZSzVRGj9PvLknqB1IHXr0r6H+16fJyNa9j0XWpcvPzaHTeCra1g8KxTWdtPawXczTrbzPv2ZwPlbqYztyCecH8ai8QeJdMtomtRGl85+9EOUB/2jz+n6Vzeq+KL++TykItbYDAih4yPQn09hge1c27ZPNfORy6VXEPES0u72PPxebKUOSCNbwoB/wlumkKqgzE7F6Dg9K9cNeR+Ev+Rs0z/rqf8A0E164a+vwOkLHl0feTYlApaK7TUKKKKACiiigAooooASiiigAooooAMUUtFA+VjloIyMU0VIBXPiqEa8HCezOijOcHeI37P/ALf6Uv2f/a/SpRS4rwXw7hOx6SzCt3Ifs/8AtfpS/ZCf4v0qapBS/wBXcJ2LWY1u5W+xn+/+lO+xH+/+lWKfR/q7hOxX9o1e5V+wn+/+lWbeIwxlSc85p4pwrowuT0MLPnprUzq4qpVVpMUU6kApa9UwAU+mCuL8W69IzHSrJXaRhtnMYyef4B7+v/16cYuTsjGtWVOJR8U+KRdF7W1kP2UHBkTrIfQeo/nj062/DHhbyMajqSD7V1jj7QA/X+L37U7w/wCFfs0qXl9se4CjbH1WH6erds/lXTzTknYhwB2rolJRjyQ+ZwUqbnPnqDnKE8AkdsnvSZqPOawtW8WabpExt3aSe5GMxQjJXPTJPAqFBvRHTKahqybW9Mmv43ktbqa1m2FXMRA84dgckdOeeoB/PC0ywu7wy6dbXywWdgogmLRhy8h5YqDwPQEjjHHer/8Awk8N94du9RS3lVIQf3crj5iPp2yRz9a5iXxxKbqOa0sorPc6m48oBnuOemSPr789aqMJWasYSqRk7nS6vdXnhrR4CkaXPkOIbeYKDsj44kxjBOMZX/8AXmaJ4k1XWtb8i41EWyujFUijTBYDoNwPue/StPxx++8LSSebtVZI32leW5wAfTrn8K8xJzwPvdhW+HoqcHfc5qk3Goktj1i58Opqa+Rfaje3EaODksq7uOV4UYH05pkngjQ3ziCZM/3Zm4+mc1paZF9m06CAsWkSNQzE5yQAOffir26sLyWiZ2OlGW6Ofn8D6JKoEcU0JBzlJjk/nmsjVPB223SK1vEjgtvMlLXLdA2DyQOgx1rtwa5Hx06robKSCzzxhVLEZ4J/H8a0hOfMlcyq0YKLdjgJSFkKqwcA4DDofp7f41b0dlOpx27nal0jQOcZ+8MD9cVmbqcJWjZJUOGQgg+hHNevJXhY8pbnT3snh+30GeOxkaS7kkUMLmIeYmOu04GOnqRXObqsa0qprFw8QxFMROn0YA/1NV7aL7Ve21tuCedKse4/w5IGf1rKivZwcmVNczSLNhcpBdgSn9xMDDN/utxn8Ov4Ux7OdL5rPYWmVzHsHc+3rmvRrfwbosPlbrd5Sg581yQ/+8Oh+nApniXTHl0m5trLSre5mkwFOFDRgDAIz1x06jFcU8Qm7pHXDDyUTqI/ljCjoBgfSnBsMD19qrWkYhtIYgGAVFGGPIwAOalrltc9GD0JT8px19657VtGdZjqelgx3yncQv8Ay0/pu/Q963gd647r/LP/ANem5qUrsU0pK5X8P68mq22xxsvIuJoicfiB6fyPFbW2uH1yzn0+6j12x+WSE5nQdGHqfb19ue1dVpeqQ6rYx3UPQ8MpPKMOo/CsqkOXWJdCs37kty/TSKM0ZoOoaRXnni/wdq2t+IZLyz+z+R5SIDJJg5Gc8Yr0U0wiplFSVmY1aSqKzPIf+Fc+IP8Apz/7/wD/ANalHw+8QDjFn/4Ef/Wr1vFMIrL6vA5Hg4HlP/Cv9f4yLQEHIxP/APWpzeBfEDFmb7KztyXM+SfrxXqmKYaX1Ole9g+q6HlbeAdex0tP+/3/ANaoT4A170tP+/3/ANavWKa1aLDQM/qkUec6F4M1fTdds764+y+TC+X2TZOMEdMe9d+RTqRq6KUFDRFxpqC0G02nU2tiQooopgFFFFAgooooASiiikAVn65fHTNFur5ZooGiCkSzRNKi5ZRyq8nOcccjOe1aFY/iuCzuPCmoJqE00NmVXzZIVDMPnXGAevOPzNRO1tTfCputFJXKdv4ysrmyI1JJdMEjbU1SxcXVsW/3iDtP+ywyKztXt/HtnarfaVqVlrensm5Z7O2j3keuznI/3SfpXJ2KeGtMumnsfEetW8x4cx2yjePQjoR7HIrVtNW8O6cFm0/VdSsLvPzy2lqIkk/3ov8AV5/3QPpXI60YPSVz6h5XKavyNGInxB8TGdUe8hysoRozaxgg56Hjg+1dJ4v8Za7o/irULCwuYUtrZlREa3ViAUU9evUmreo+LfBmuW6rrNpLcXS9LqO2MMnXjkHP4dK4fxPqEWr+JL7Urfd5M7Ky7hg8Io6fUVlXxcZJculjvy3KXzy9pDS3Y6jxr4213Q/FV/ZWN7FDaRGMopt1YjKKx5I9SaqW3i3xm0Udxeara6dayDcst5bqpkH/AEzjCmSTr2GPeruo674YvdUbU4prm1vZNu+4Fp5ki4AX5C2RHwOoGferml+J/BmkM89pFdPqDDm+uommkJ9SSf5YrX61DlslqcksqknflZqaZdeL760MgdbS2BDS6lq1ukJxzzHAvT6u35VvaHq+n6kLiC01d9UktSouLkQrGhJzgLgAEcH1+teZa1e6L4huVl1XxTrNwBysZtVEaH1EYGB9cZ9TXW/De00u3tdTXSr67ulaaPzvtMQiKnBxtxwe57UoyUle5yYvCVKcLyhZHdCnimCnitjyLDhSigUopF2Fp1Np1BWxk+ItXTRtKkn3DzpP3cI9WP8AQcmuR8H2ctzdT6lNlvnMSl+rNnLn+n1zVHxPqc2ta81ra8lW+zwDtuz8zfh1+i12un2cenWUdtCMRQqEQf1+prpUfZw82eZUaq1L9EWmPlR7B1bk+9RZoJJOSeTSUki2x26vGNZt57LWruC5cSTByzSD+Ldzn8c17NlemST2wK4240az8VarNfLFMLZD5Hn+eFExXglRsORnjORnHsa0pVFB3ZjUg5qxm6f4bvdT0uzt1lMELj7XPMRnLHhFA7kKAfbdXXaDa3NpC9ndGOaa2wIpkUKWiP3cjHByGH4VqLsiVEiiARQFAJJwB09q4zxNb6z9ovtTkTSRaxR4QvbCWR4+y8qeck+g5/KHJzdhqmoxDxH4s00xalpUkSzsBthdHDKSQPmz2IYnjnpXIaDa/wBqa5aWyDcPNDOPRRyT+QP50R+IdThTZb3McKf9MLeOLj0+UCuh8E6vqV14i23OoXEkKwMxWWU4JyoHHTOSK6nCdKDsZLllO7PQreCWOIKykv8AxEJjJ7mpvLkHRGP4Gqlxe/ZrSW4nlcRQqZGOTwAM+tebXvj3VrpXSBYbUN0aMEyAem4k/nj8q5IUpzeh0SqRirnqYjl/55n+VcT470zULybTXtLOecKsm8wru29P8K86kYzuXmJlc9Xbkn866eysNFvNC0SPVbw2mFnMWAArfvTnkjjt1rf2M6TTuZ+1VRNGS+jarFjzNLvVz628nH6VSkJhOJQUPo/BrZ1k6VplxHFol3dPL1eeOf5B7DAGTj0IAz37Z6a3q0bfJql6B6faXI/ImuuMqslc5HTSZPqEi3Gm6VdI4bELWz49Yzn+TL+lXPCMSS+JrQs23y9zjjqQDxU0esXt/wCGpXmaK4mt7mPm4t45BtZSOhX+8o56+9dB4FktL2O5ujZ2aXkb+XmGHZ+7IB6A9+fyrGVSSi4tFqmrpnR63evpmh3l7GA0kMRZFboW6DP4mrcQZkjdgAxAJAbPUDIz/Wor+2ttRsprS4V/KmQq+G5HuCR1GK5DTYX0XxPBo0etTsowPs08J8toyM/KQSARjjpzXGlc7b2O3zj/AD3pc5pME9ME4yeaTBHUEUx3Ho22QUrDaSPeoc1R13UZtPs7S5UJ5P2iOK5d/wDlnETgt/L86lhfQvkhuCAQeoPeuYsnPhPxF5TFl0y5xgk529P1U8f7pz2rpQQQCCCCMgiqer2A1TTpLfgS9YmP8Ldv8D7E0JXTXQzbs7nUU2ue8H6sb/SvIlz51thDnqVxwT78EfhXR5rnacXZnfTmpK4w0hpxpDTNCM001IaYaaIaGdME9M4Jz0rjP+Ei1m7a5sfsGpWM8csix3H9nlgQDgHDDbIpHOd0Z9Aa7XkMCDjFeRXGg6f/AGhf3Gq6U2nxCWSQ51ENI6liQ2wLiMHsXZRz3rOo5fZO7A06c7qbNZtT8a6dHfXl9dWVzYLZyywTrbiL94MbQyMAwPXjBB9aY+reM9SGmSaY9usNxZxNNKbcP+9Jbdjt029SB71yZh8NXrX8Wmx3DSW1tJdLKZdygLjg8DPXtkehNSrB4VsksotX+1Jc3dlHdpOW/dDcW4bAJHTrgj1rFTq82x7f1PCxoXb1v2Owv9c1zRbZlnivtSvFXJFppx2A46yS7doHchQx/wBrFcD/AMLM8Vk/8flr/wCAa1p6loFrbWH2y00T7XDs4ni1XKH3DBcHnsSGOPu1x2jaPda3qkWnWJi890OPOfauB159fau/D6puSPMxOHpRa5dTrdH8Y+ONd1AWWnzWktxtMm1rdVGB15JrPPxI8VKxV7q13qcEGzXiuXbNvOVD/OjFSY2444OCO3WrelWmk3FtqBvtQe0mihBtESHInk/un0GAB+Ptz02Su2jj9hDsdx4S8da9q3ivTtPvbiBraZmDhIAp4RmHI9xXqeK8H+Hw/wCK90j/AK6Sf+iXr3ipkknoedi4KMlYKKKKk5AooooASiiikAVj+K5LGPwrqB1Nbo2ZRfN+ybfNxvXGN3HXHXtmtiquqadZ6rp01jfJI9vMAJFhOHYAhsA9skD/AOt1qJ2a1N8NNwqqSPJLeLwjd3At7S28XXEzfdihS3dm/AHNdbN8PvD1jp327V9Q1HTU/uXc0G7/AMhggn2BJrUWPWbO1e18O6Db6Baj/lrmOe6nPsN23Pu8n48VyN5pPix70XFnoUxuOf8ATr66guLgjtjLeXGP90ZH96uNUIzei+8+rjmVSMbyqDI9D8J7w09xrVraOcQ3NwI0E/p5aEeaw56hfrisPxFpqaL4gvdNjkd0gZQrOQW5UHn86snwT4uuLwXNxpVxJKzh3mmuoWY4Pcl8n+db/jHwhr+p+LtSvLHTjNazOpjlE8S7sIoPDMD1B/zissVhYxS5dfQ78uzh80ueeli7F8P/AAxNqsuknXrlNRjxm2d41ZsqGG3KfNwR06Vn33hTQdHuzb6qNesUJwlxN5LQyHsAy5A/HHvTvHXg/wAQav4xvr7T9MNxbOIvLk8yIAkRKOjMD1B7VY0dviVpAFtcaXJqdky4NtfXML5HfEm/P55HtWv1WPImnr2PPeb1OezkYN5a+GNMCfa7bxSiyf6qRfsxST/dcNtb8Ca7v4bvobWWpjRV1IBZYjMb8RZJwcY8vtjPWlj8KQajaSyWdneeGZ5h++tWMNxaz/WIFlI/Ba0PB3h6XQTqST2drbNM6t5lpMzRzYBHCtzHjI4zj04ojCMVsZYrGTq09ZXXY6gU8UwUorVni9R4pRQKWg0CsvxHqf8AZWiXNwrYkYbIvXcf8OTWpXn/AMRb7/SLWzB4iRpnHbP8P8m/Orpw55pHPiZ8kGyh4Ntt11PdyRttRfKhL++d2PyA/Ou2eQp+6B6daw/DiLDo9qg6qmWz3kPLf+PE1oebySeprslG7POpysibzD3NYWuRQaxOmlRajcW2oKhlxbs2AuP+WmD0PGO/pWv5mamtdCtbuG5LwhIroETNHlXmHTr16cfyrKbUFqdNKLqOyC2imaOOIB5HUAFsYz7+1XIdNlWMAiNFAwEHAAx7VqQwRwRJFEoVVGAB6f1qQ8KWPAHU9hXJKs3sejDBxW5lnTH7TD8qgvNCa9sri1eWMpMhjP4jFW313SEYodXsA4OMNdRj+tXoyssYdHR0boyEEH6EVHtpp3KeFg0eCan4c1fQ486hp80cY/5bABk/76HT8aNOLJ4d1iUAhmNvAjA4wd5Y/wDoFe+FQylWAIIwQec159428Jx2nh66m0a3EaG4F1cwg4AUKQSo7AZyR9ceh7IY51LQmjir4JxTlE4C88Q6xfWr2tzfyPCwwy7VG76kDJrKxSZzUkSNLIIkjd5GOFRBksewHvXsRUKcLnk8s5vlE7/U4/H0+tdiPCWu6roOhx21iV8qGcyGdhFt3Skjg88jnpXb+FvBdnoMCTSIsuolcvKefLOPur6Y9ep+nFdXXkV8c5P3Fsexh8vSj77PHR8MvEY6NYD2885/9BrN1Hwb4h0xWeXTZJY0GWktyHA/Ac/pXs663pbziFNTsWnLbfKW5Tfn6Z9au4qFj6yepq8up2smeL2OiFPCWpX0d9DP51oJZIY8EwsjBueeuN2eneuYtrq5tJTJbXEsDlSpaJypIPbI/Ovd59DtUv7jUoYzHNNC0cyxJxOOoyAOSPXqc49K8x1Pw7p/9r6bb2N0PLvnB8hDkpFjJdW/u46A+vGcVvh8SpX5kcOIw7p2SLXhy+1JtJ+2WVxPfTxzeVcWM75EgJyHDMcx8HnqMjpWnb+HJ9R146xqgVHBUw2tvKW2lehZv8K3LO3it4YbS3TbEg2oo7f5/rXSWduLeIZwX7vWNWpyXaLw+HdV67FH7FcNghAOOjtg042N0oyNn0D9f0rSlmigjeSeVY41GWkkOAPqT0plte2d8rNaXdvcopALQTCQD8vrXMq8j0PqcVuc5quorpFqbi8UBBLGpyMcMwGePxP4VJBd2OpWt1BFcW86qP3qBlkAHQgj0Nbt/p9tqFpJbXMYeJxggjp7j0I7HtXEaH4Wg8O6/OguGnuCvlqWUACJu/uSVwT6g8VcKqlozkrYeUNehXlsLzw3eW0+lrd3WmSNsnslJl8gdjGOoGe3+R0rMc49KgY4I9hg/WgSk9QD9a64o4XvYxY5P7B8awyKcWt/kN7Enn8N2D/wI16DXlfjK+RLu0sWUqz4lSVT0OSuP659q9F0a+/tHR7S6/jkiBb/AHuh/XNY14aKR0YV6uJfxTDxT6DXOdxHTDT6YaoliA/Ov1H86+X9Y3NrOpruOz7dMcZJGd55/LivqDoQfQ14DqngPxXLq99LDok0kUlzLIjLNFgqzEg/e9K1o2TvI1oy5WZnhjw/eeJdXSxsXZJMFmcq4AXIzllBA45G7AOMZzin+K/Dd54Y1c2V5KJTyYXCNjy8kLyQASRyQMgZ9a1NL8KePdFvVu7HSLmGZcgETw4BKkZxvwSMkjPek1Twn461e9a71DSbqad1AZ2uIucALnG/AJAGcdTWt1z3urHQ6t1a5yEU0sSusUsiB/vhGI3fXHWmH/Oa6X/hX3i3/oAz/wDf6H/4ukPgHxX/ANAOf/v9D/8AF1upwJ9ou5zfX2qWe5e5aMusS+XEsSeXGqZA7nAGT1yTya63RvDPjPQtRF9beH/NkCGMpcPE6EHrx5nWqTeBPFrlmbQ58scn97Djn/gVHPG4e0iuo3wB/wAj5pH/AF1l/wDRL17vXkng3wfr+meMNOvL/THgtYmkLuZozjMTKOAxPUivXe9Zyab0PNxck5IbRRRUnGFFFFACUUUUgClpKy/EmpT6R4cvtRtkjaa3jDKsoJU/MByAR6mgcU29DVFPHWvIf+Foa/8A8+2mf9+ZP/i6cPihr/8Az7aZ/wB+ZP8A4utPZS7HQoM9ep615APif4g/599L/wC/En/xdTx/EfxM8Mk6Wdg0MeN8i20hVcnAyd+BUujMqMZo9cFOrx3/AIWl4gHSLSv+/En/AMcpD8U/En/PHS/+/En/AMXU+wmy1B7nslOFeLH4q+JM/wDHtpP4wSf/ABddt4A8Vaj4o/tE6hHaJ9mMQT7OjL94MTnLH0qKlKUFeSLszthThTRThWA0OFPpgp9BoFeLeNrwT67qDK2QsghH0UYP/oJr2k9K8Evx9v1mBJSdt3eknHfLf/ZGunBr32zhxrulE7/Sh9m0S0Mj/N5AkkaQ9yNzH8yasWt3BeWqXNtIJIXGVYdDXO+M9SNroxtYiVe6Yxgjso5b+g/OuT0vXtR0kJFDKJLUPuaBwCGz1APUdK7FBvU44xPXLKA3lwE7Dl/pXTrgDAFYfhhkuLD7YmfLuApTI5xjP9a3K8nESblbse3hKSjFM5vxn4xtfCGlC4dPOvJiVtbcnHmHuT7DIJ/AdTXjetT61r1naan4g1KR4Lt5QlnGdsaKhAzjoOTgcE8cmrnj2/OrfEbUHbmHT9trCpHGR1/8eLfkKbrJxpOgw9P9FklI/wB6V+f0rsw9GMVFvqPEV3HSJm3lvoUsUa2Oii1dWy0j3DSlh6c/0/wqzoepjQJpJbP7Ras5B32023/vpGzHIPqPoRVAUGvQdCm1Zo4Pbzve57z4W8RxeItL+0ABLmI7J4xxz1BA54I56nHIzxmtm5ube3hMl1NFDEOrzuFX8c185Jc3UNvNDbXl1bCUAMbeYxk46Zx17/nTdR0Szht9NnmNxcT3UBnkM8m7Hzsox36L615ksHyzWu53UsTGUPeLmqx2NvreoW2n3UNzaxTfuZYZQ6+WRlRkenK9e1bfw7skvfF8LyLlbWNpwPUjgfq2fwrkYoYoc+UgTPXBPP5044KlWGQwwfX/AOsa9KVNul7O5wycVV5lsfTYye36V418VNfur7XovDlrcPDawwCa82nHmFuin1AHbpluRxXDwK1vj7PeXsGP+eVyy1eu7Iwx2GoS3d1dXN9CXle5l8wja7RgA4zjCjqTXBTwfs6icmd7xUeR8u5mrYWKjYLZG935r1z4WavcXNnd6VcTvLHahHtzIxYrGcjbk84BHGemcdMV5TyOhr1z4XaLJZ6XcanOm03u0QjuYhn5voSTj2APetccqcYeZlhpzlPc748V5pp1raWXiTxHBHAomhvMCQZyIpUEoXHYAk9B0x6V6X/n2/GvI/C9/wD2vqviTWlyIb2/Hkn1VVwP0IrgwqbkzbGW9nc73RUElw0p/wCWY4+p/wAmt6sfw8P9Flc9S+PpwMfzrZ9PrissQ7zsPBq0EeMeO7w+JfF99Y3lxcL4e0IRfaVtyMvLIQAfTOWx7BWxya2dA0rw7avbapolmkZUYSVJJAzD+IMCcsD3BH9DWPoN9dQ6l41vPspuLRr2WVyU4PlzgEbumRGxOKw9O1270nU3mieRrVpWJtycAgnrjoD7gV20qSlTa7GGKqzU7Jnv0E6XMEc8J3RSRiRD6g8iuf8AGDGxhsNZQ4+yXKRTn/phKQrfk3lt/wAB961NAvoNS0CyvLdXWKSEFAwwcdO30qt4vtvtXgzXIMZ36fPj67CR+orz1pM67c0NTOuh5V1Io6biazNQvLq2jjmt7f7RGp/fRR/6wrjqvqQe3pS294b/AEvTr4nLXVlDMT7lBmnb69WmrwPAq+7No4rxaj3NnY6zKjQmYGIwP1jAJKkehI6+9d98Pbxrjw/IjnJjmOPYNhv5k1zvimLz/D1yxG54dsqH0IIz+hNWPhZc7kvIj/zyjYfgWB/mKKyvS9CsNL95c9IptOptcB6ghpppxpppksaaYafXm+ofE97TULq1XR0kW3mki3/asbtrEZxs9qzqVoUleTOzB5fWxjapK9j0KivNT8V5VUn+w4yAM/8AH5/9hXq0NmJoUcS43AHG2pp4qE9i8ZlWIwtvaK1zPIplX7m3gtLWW5ubuOGGNC7yScBQOpJz0p/9lAji4BHsv/162WIiee8PU7GUaaam1uP+yNEvdRLeb9lgkm8vG3dgZxntXm3/AAs9s/8AIETH/X3/APYVM8ZTh8TOzB5PisWm6a2PQKUVxuheO/7Z1u2046SIfPLDzBc7sYUt02j0rsRW9GvCsrxODH5fWwc+WqrMWiiitjgCiiigBKKKKQBWB45/5EfV/wDrgP8A0Na36wfG/wDyJGr/APXAf+hrQ90XT3PD6etNp6V6y2PQZpWbR20aXcVwwvoZwVhMWVAHIYtyOuPlI/rUT3k8klyxlI+0tumC8BznIyOnGTj0qzMZ7jRreaRrVYYHMCRxgCQg/NuIHXn+I1RC1lBJ3uZu5eM6XsccWoXJSK2tzHb7YdxJ6qpxjqf4jWYT046jPXitHTVlW88+B7VJLdDMPtONpx2wep9qz5pjNKXYAFjk4GBz/SiGjaKTdiI16b8HBka3/vwfyevMia9O+DfTXP8Aeg/k9Y4z+GUz1IdadTVp1eUStxwp4pgp4oZqMnbbbytjOFJ/Svna/kMTWsqZDpl1I7EEYr6KlGYZB6qR+lfOmof8u3sG/pXbgd2cWJSclc6LxRFPq8dhc27K6mLcYEPKlhnP0PT8PeubbS9SK4+xyrn1Arp/Bt6JLO5sySfIbzFGcnaeuB9R/wCPVzl3rckut/2rHEiSRsNkRUZwOPmPc4zz/hXetNDlSadke3+EJ/tHh6FhbSW6qfLEcmM8ADtW7jmuQ+HYthpV0bFs2lxP9piQjBj3AArx6FT/AJ69hXz9d2qM93Du8EfPd9pV9e+Jdfkt7SWUDVZwWUcZ3Hj9a0dZ0XVJ4tHENhM/k6ZFFLgD5ZAWJB9+f1qn45037F461aJ48pPIt1GSOokHJ/76DD8Kg8QIrWvh9iAwGkxL8w6YdwRXqwd1A4q699m94Q8GXGo6xJFrNjcQWiwMwfeF+bKgcg+hNdx/wrPw3/zzu/8AwINeYeCdes/C2ty6hdwytEbZosW6AtklT3I9K7w/Gbw9/wA+Gsf+A8f/AMXXNilX9p7uxtQpw5dUag+Gfhv/AJ53f/gQann+H2gXS2yyrdEW0IhjxOfugk4Pryxpvhj4gaV4q1R9PsbW/ilWEzFriFVXAIHUMefmFdWDXHKpUTs2dKpQ6I8S8W+GE0/xTbaRolrPO8ln9qK7gxGGIPXGO351m/8ACJeIT/zCLj8Sv+Na3xaAbxlZZAP/ABLu4yP9a1cQYIP+eMf/AHyK9XDOpKmnc4q9OKdkdD/whviQddJm/wC+4/8AGtLUvCmvS6Vo8a6ROxgtZFfBXKsZXIB59CD+NcWIYMgeQCSQAAmSf0r2Twr4Es/7P0a81m1D3dnbmOO2kRSsbGVn3HHU/MOOxz36Z4mrKm02x0qSlpYx/CXw7uJbgXmvQeTDGcpakgmQ/wC3jovt39h19UVQqhVGAPSl615346+I8ejNJpWjFbjVD8kkw5W2/wAZPboO/oeCTqYiZ3U6caasg+JHieYqPCWhoZ9XvwElVHwY427fVgPwXJOOKk0vw3PoumxadBA0kUI5kGB5hPLMB7k9PTFeT6VpuoX967W7SSXzndLcsxBBJ5Jbrk/ma9L1nTNOutblmuLGKaVJSwaQZ/A+o9uldcKDpPlTPPxmIh8J1Pgq3u4tLu3vrV7Wa4vpZhHIQTtOMdPYV0gGWUerD+dYvheQHTHVcbVlIwBgdBW1XDVTU2duFadNNHh+g6JqN3F4mubW1eeO5N5ChUjmTz14+pGfyPNUj4Q8SKpP9jXH5r/jXU+Fj5Fj4lQ8mHU7tD9fOFXAVPVEP4V6FFzs7Hm4iqlVszsfC9g+meGNNs5S3mRW4DBuueSePxq5q3/IGv8A3tpR/wCOmm6QMaRa/wC4DUPiOY23hbWbkf8ALGxnb8kNea/jPUpu8EeZaKNZHh/wte2tvLd6YbAQ3EURX5SGYBueemPyrqvsN1/zyP1yKwNBIh8JaDC2MrYRnkZ6kn+tZlyL3Q9dfULcb9Nu5VeeNeQrMQD9DnnPfoa9Wkpcp4leUHUaLnjRri20WNWRkSWcJIf9nBOPxIH5VJ8LG/4mc6EcfZ2z+Ei/41heLlmvLkyKFFtYbYXIH3pZOSB9Bt+lbvwqGL6Z+wtyPxMo/wAK0rK1FhRiubQ9WpDS0hrzD0WMIpppxNNNMBlfPGrf8h7U/wDr9m/9DNfQ57fUV88ax/yHtV/6/Jv/AEM15eZ/Cj7Tg9/vJFJvuP8ASvoy88RWGgaZZyahMYkmYRI20nLYzjjpwDXzjIcRN9D/ACr3nxN4cn8R+GY7e3ujBLGFkUEAo5xwG7j6j9elc2CdoyZ6XEqhKtTU9jhvHniz+2be3GmX8psblGSa3wBgqQee44P5Yq74G8cR6Xp7jWdQlkXeltbIQCUVVyTwM4+bknPQV55fWsunXstpdgRzxNtdd4OD/k1NpGm3euagljp6rJOwLfM2AqjqSfxFSq1Tn0Rc8vwX1Ozl536ntuvazZa78OdWvrFzJBJazgMVK5wGB4PuDXgYHyivcL7Qn8PfC7ULBrt7gx2U3zMgXqp4AHb65PPWvEhwAKWNvdXHwwor2ijtc3vBP/I7aX9Zf/RT16+K8f8ABP8AyO2l/WX/ANFvXsAr1Mp/hs+Z43/3mPoOooor1z4UKKKKBiUUUUgCsLxuceB9Y/64j/0Na3aWgqDsz5v3r608SL619HZJ6kn604Mw7muh4prodCrs+d7a9S1uYrgLEzxsGAlUMpx6g9RU/wBvtpYrwyWkbT3B3QupKCA5ycKOCCOMdq+hBnrmnqSOhI+lZyxGt7Fe0ufOl1qH2iOBWigTyU2AxRhS3fLep681VaRfWvpnb7Uoo+ttbI1gz5jLA9DXqHwbII1zH96D+T16cAM04VlWxTqR5bDbZIKWo+1PSuYSHCpKjFPoNAboa+eteg+z3k8Q48m5kT8if8K+hq8T8fWRg8Q6moGBNtnT37n9Q1dWBlapY5sQtUzltO1B9KvEvFGQgIZM8Mp6/wCP1ArZ8YWUUN3BdxrtkuN28dmIx831Of0rm8ggg9619Ullv9F028UZhtka1l7lZRjk+xAHNetJamUoapm54J8WQ6BqllblpTZzZW684DEbMeGjI/hzjOenJr2+vlwf59K9P8C/EWCCCHSNcmKBQFt7x8kY7K57Y7N0x1x1Pk43Ct+/E9HDzS0Ok8e+D/8AhI7KKezKJqFsh8nfwJVPVGP15Hoc9ia8t161uLbQ9AF1DJDPHDcQPFIMMpWYnn8GFfQX3gCDkHvWfqmhaZrkAi1KwgukXOzzV5QnuD1H4Vx0a7pNKXQ1qUVN3Pm+kLBepA9M17q3wz8KNJu/s+YewvJcfzrT0zwpoGjyCWx0m3jmHSYjfKP+BNk/rXc8zilojL6u+5wvwu0HVLXU5tXurOS3s3tjGhlG1pCSDkL1xgdTjtjNep0VR1XWdO0OzN3qV5Fawj+KQ9fYAck+wBrzak5VZc1jqhGyseSfFo48ZWX/AGDv/arVxG4dzjgn2461seMfE8HizxKt9axSxWlvb+Qhl+8/zE7iO2c9Ov8AKtHwBocWt+KYxcLvtLJfPnU9Cc4VT+PP0Br16TdHD80jkqw5p2Oz+H/gY6dFHq+pRf6W43QQSD/UKe5H/PQ/oPfNeiHoBRSMM/54NeNUqOpK8jrhBRWh5H4/+I00k8+ieH5CuwmO4vVbkN3VDnjHQt9QPWvNreCG1iCrgP3fHWvpBfDHh9QQmgaSuf7ljGOPTpT08OaIjLJHo2nLIpyrLaxgqfUEDrXXQxUaUbJEVVJqyPLfDOnyWGnt58RjmuZg5U9VXHAPv1P410Opsf7SuCOMuf54ruf7Psv+fWD/AL9CvOtUvmuPGGuWPlxpHZyRBSo5bcgY5/GumjXVaoeHisLOEXNs6jwlMu+e3LckBh+HX+YrqK800zUDp+oxzDqh59x3Fei2lxDeQJPA26Nuh/pXLi6TjO/Q7MsxEJ0+Xqjz4WZ0rUfFlqykLPeRXiAd1m5JH/AkcfhUUZMjBYvmckAD613uo6Raanse5RjIo2iVWwcZBx7jiobDw9Y2E/moJJJB9wufu/TGKuliYwg11Jr4Oc63MnoaNtF5NrHFnIRQB+AxXIfFXUxp3gC/RD+9vNtog9dxy3/joauzFeP63qi+OvH9jaWbLNo2lSgvIOVlkLAZ9+RgeysehrmhFznc9FtUqd2as1ubFbaxIx9lt4YP++UUH9c1H5hHQkfQ0t3OZ9TunJ6ucfmaiZq92jD3EmfJ1qilUbRj+Jwtp4fkWJSBNdhnLHJJOWJP5AfSui+FcBWK8nI/giQH65J/pXF+L7zz5LWxjz5igysAehPAH5DP416d8PLYW/hwSbcGaZmH+6PlH4fKawxbtTselhI7M6ym06m15h6I09aQ0p60hpktje3418/azaXC+INTH2ec/wCmTH/VHn5zX0CfuVG249WY/ia5sRh/bK1z18pzh5dJtK9z5yltrjyn/wBGn6H/AJZH0r6g08eXYxAn+EfyrMy4PDsPxNMxWdDBezvqa5nn7xzV42sSaxpkcuj6itjaxfbJYZNmAFMkhBxkn3xya0EtLJJBKIoxKOjbRmskjiodvNdCw6PKePnayLHjQed4M1ZYwWP2OXgdfumvnb7PcAD/AEeb/vg19AE4x9c+4o82UD/Wv/30axrYFVHuexlWfVMFFpQvc8d8FQzr410wtbyqAZeWQgf6pu9eu09pZWGDIx9icimYrqweHVGLijyc8zN5hVU2rWFooorsPCCiiigYlFFFIArN8QahLpXh+8vrdUaaBQVEgJXlgOQCPWtKsTxj/wAidqf+4v8A6GtRUbURXscSPiPrv/PKw/79N/8AFUf8LI10f8sbD/v03/xVceKK4ueXcx53c928D3s3ibQf7QvgiTCdkxCNq4HsSa6waVEP43/OuO+EXHg1yf8An6l/pV3xF8QtP8O3KxS2tzKxOG2AKe2du7G4jI4rOVVrdnv4egpQTsaWuqulaFfahES0tvbySxhzkZCkjPtxXjx+KfiA/wDLvpf/AH4b/wCKr1TXtSttZ+HuoX9nJ5kE1jKy9iPlPBHYjoRXzt2rkxVecErM+w4fy6hXUvaRvY7U/FTxF2h00f8AbBv/AIuu78CeJb/xPp13Pfpbo8M4RBAhAIIzzkmvD69Y+En/ACBtS/6+x/6DUYSvOpPVnVn2WYehhnKnGzPRBThTacK9g/PkOFPNMFOBoNB1ed/E3T8/Y9TC/KMwyH1B5X/2b869ErM8QaYNX0K6sv45E+Qnsw5U/mBVUp8k0zOrHmjY+dzbxbjEtyEdDgpNGRz9Rnj3OKuabJqWmTfaIITcwY/fLA4mjkX325x9SKqapCyTCZkKuT5cqHqGHr7/AOBpdChhuddtEmJABMnHU7Rux+OK9691chtexudv/ZOmQNIP7Ot23OX+ZASM/XoPasDU/Dh8uW609ifnLG3CjIH+zjr9K6T7TPuJMuUP8DAMP1zQ00DH/j2T6qSv9cfpQ7ngLHypzumcnovi7XvD58rT74i3U82Vwu+MewBOY/wIrutM+Ls88crXXh2VvJi82aSyuA21R1JVsY5Pqayb2w0vUwRdW0qytwLhSpZfTsM/jmsTR7Kz0/xItnc38i+eklm6Pa4DLIpVSCrNxkg846GuGthoSTlY9/B5jGstDvh8ZPD/APFp+rKfRoYv/i6q3fxp0sIfsmi6lM4/56NGg/Qt/KvMTpgjZ4v7SsDKjFWDvJFhgcEZkUDrTBp9z2ayb/d1C3P6b6zjgaTV5Hf7TsdZqvxa8TX6FLG3tdMQ/wAQ/fSfmwwPyrl7+Ca8s7bVr/Ubm+up5ZYm89i23btIwT2O7OOlB0PVeq6dPIPWJd//AKDmrraZqf8AwjEkL6Xfh4r5ZAGs5QSGQgkcZ6qPzrojRpU2uXQTnJmNXV+EfGh8HwXhTTPtslyyknz/ACsBQePunuSa5hrS6i/1trcIfRomB/UVCSR95SPqK6KlONSHLLYlLW56d/wuq4/6Fn/yf/8AsKll+MV7DHC7+FSqzLvhJvx865Iz9z1BH4V5UZFPf+VamqMDpWgAc/6Cw/8AI8tcEsJSTSSNHNndj403BYL/AMIyMscD/T+p/wC+K0f+Fl68OvgmYf8Ab+v/AMTXlNlbmfULZXWRYzModsHAGR7V6JLa3zyvtt7jGe0bf0FX9Torc87G46VC1lc1YviRr8siongmdnY4AF8vP/jtc9BeXV7retavfWLWH294WSFnEmNqbeo69M9O9bWlWV9FqK3DxSqsSSMDIMDO0gdfrVBrC6JG9oeBgZnT/GilSpwm3E8rFZlOpStbcbtI6GrVrql9ZuXs7gQSng+YN0Unsy/1BBHrjiohAkY+e8tVHqrlv5A063traadFF3vycbUiJz+eK3qRhONmebhas6c7xOhb4hXNiFGq+G73LAMJNPdblCD352kfQiqs/wAXNPC4t9B1uWU9ENuE/wDZjWbfXlrLdO4kn9MJhRgcdec1WN9Fj/j3kb/fnY/yxXLHAxavY9l5zyvVFPXdf8U+LoGtGiTRNMcfOuT5kq9wejH6YUepNafhixttJCxWqYht42nLH70jAdT+Y47VWN8Sv/HvAv0Td/6FmtKC6uIdJuJS+PMdYUxxj+JumMcYrR0lTjypHPVzSVfS+iK8cE+7JikH+8hUfme1IypETLPLEsaIWJ3ZwB1+7mqb3LYLEM7/AMIB5JPTn+tZfiS5e30tbeL792/lH12jk4+px+vrXSoNI5cPFVZ6GE0raprsl1Fl9z5QKuAeyD27D8K+g9KsE0zSbWxQjbDGqDjrgcn8Tk/jXkfw10U3Wsi6mHy2w88+56IPzyfwFez15uMmpTSXQ+howtqth1NpxptcpuIajNSGozQSw7V4/wD8Jl4h6/2j/wCQI/8A4mvX68DFcuJm4WaPJx03FqzN3/hMPEP/AEEf/JeP/wCJrtfh3qN7rR1FdTn+0CIx7DsVcZ3Z+6B6CvLa9L+E339V+sX/ALNXPTqzk9ycvqOdZJnof9n2x6x/qar3NnbQQSSiP51UkfMfStSqepMPscn+6a3c33PqadKDmtD52Xx54peJCdW5xz/o8P8A8TSjx34o/wCgsf8AwGh/+JrnYv8AVp9BTq5XWnfc/SaGV4V0k3BHq/gXW9R1vTr2TUbnz5I51RD5SrgYyfugV1lcN8MB/wASjUv+vlf/AEGu4Fexh23C7Py3P6UaWLlGKshaKKK6DxAooooASiiikAVieMf+RO1P/cX/ANDWtusTxj/yJ+p/9c1/9DWoqfCSzxiiiiuAxS1PZPhv5x8C5t8ki8kLIADuXgEcg9jn3Ix3rH8R6ZNqV5aOZI1uYDlZvlaDHUhopADH9C3G4g9a6j4RceDn/wCvqX+ldxJbwyyiR4Y2cdGK5IrCUU9z6bCyapo89TSjpPw71eBY2jtzazMy5ODKQxcjOTgHCg7jkDOT1PiGOK+mPGv/ACJur/8AXnL/AOgmvmjOa48WtEfccLvSYmK9Y+EY/wCJPqX/AF9j/wBBryevWPhH/wAgfUv+vsf+gVOAX7w7OJWvqjPQxS00VJXvn5eKKUU0U4VJY+lpBS0DPH/iP4eFnqjXcSEW1/ljxwkw5P59f++q4PSbhLHWLd7jChXIckZ2cEZ/AmvofXdHg1zSJrG44D4KyAcow6Ef56Zr5/17TZ7K9mFxHtuImMdwg6cfxD2xj8MHvXqYKspLke6OWSteL2Z2DZU7D1HUU2sXw7qwu7YWc5H2mFMqW/jjH9R/L6GtktXoo+TxlCVGpZi1T1LTl1GGPMiRTxODFMUyR1wPpnn8OlWd2aM5puFzOhWlRlzROb8U6bPBqE2qeWv2W7IlLqc7WIG4Y7DdnFYJGTmvS4yJrUwuodAMMp6Mp7V51qVr/Z97LauXLKx2Ejl17EfhWcYqKsfX4DGKsrS3ICF/ur+VaentjS9WgTIfyY5hg4/1bD09mNZQNaGjNnU0hP3LiKSA/wDAlIH64qnBNHptdSJdSvE+5eXaemy4kH8jUo1rVx93V78H1+1Sf41n5x169x6UbqXInuWkan9u6v8A9BjUf/AyT/Gr+pazqh0zRSNTvtz2jbyLqQFj57jJwea5zNaOonGl6J7W0o/8jtWM6STTsJx1Im1bUnUq+pX7D3upT/Wun0zxINRnSG6Ty5n+UMGJVj6c5IJ+priyc0KxzkcEf5zW3Kuxz4rCRrR5WesWI8q2vnbjEQUfiapEjtWLZ+JZbbwyJ9QX7U810YQchW2xoCSTjk5YCqMnjEbf9H01Fb1lkL/oAP51FNK7Z85Vyus/didLwehqzFdW2nxTXdzOsawqAc9QW4Xgc+vWuEl8S6mVI+0JDkYzFEAfz60mpSvaabaWO8+bNm8uCTk7pPuAnrwvP/AqqW1jbC5NOLvNnWNfWKrGxvrb5zwEcMcevFTkY9weh9a4PRVtpNXtkvHVYC3zbjgHHIB+pwK71iWbcxyT+dVE4szwSw7TXUSr+pkwRWdkOsKbnB7M/OPwG2o9Nt1ub6MS/wCqj/eyH0Vev+FQ3Nw11czTP96Ry309qwfv1bdjzopwhfuRlq5/XZZLrVLe2Ukx20WWIHAZhn88Yx+FbU06W0TzyDci8Bf7zHoPx/xq/wDD7w7JqOqPqt8MxRzea2RkSTdQPovX64oxFVU43Z6uV03dyO88H6INF0REdAtxMRLMP7pwML+AAH1zXRUnSlrwW23dn0S0Vhh60hpT1pDTGNNNNONMNNEXE/ixXggr3vvXggrjxnQ8jMeg6vSfhN/rNV+sP8mrzavSfhN/rdW+sP8AJq5aW5nlf8dHqFU9S/48pP8AdNXKp6l/x5Sf7proZ9jR+NHypF/qk+lOpsX+qT6U41xH6phv4KPS/hj/AMgjUv8Ar5X/ANBruK4f4Y/8gjUv+vlf/Qa7g17mE/hn5HxJ/v0wooorpPnwooooASiiikAVW1Kwg1Swms7nzPJlGG2Ng9Qev1AqzRSauByv/Cu9A7C8H/bf/wCtR/wrrw+eovD/ANtx/hXVYoxU+yj2FykWgWkXhvTvsOnFhBvMn707jk9eeK1/7VuvVP8AvmqFKKl0o9jrhWklypk97IdU0+4sboAwToY3C8HaRg4rkv8AhWvhn+7f9Mc3H/1q6pQT0Un6U8K39x/yrGdKk9z0sNisXSVqbaOR/wCFaeGv7l7/AOBH/wBat7QvD+n+HraWDTxNsmcO3mvu5AwK0dr/ANx/yqQK39xvyqI06MXeJtVxWMrx5ajbQ4GnA03Df3TTgrf3T+VaucTj9jU7DwaUGmYI6ginile4nFx0kKDT80wUtADq4vxz4U/ta3F9ZoTfwptKAcTR/wB3HqOcfUjuK7SloUnF8yJlFSWp8yxC30u+S5kjlaEkGKWNvmhI7bTww6jBI47iuwglhvIfOs547iEfeMf3o/TcvUfjXS+OfBBuBNqumW6vIwzdWgH+u9WX/a/n169fIiLrRL+K9spSoHKyAkA+qt7H9R9K9rD4hTjdHBiMKq65ZbrY7an0Wd/b6jaw3bRDZOmSYzgqejL6HB+napvJD/6h42P/ADzb5G/w/WurnPma1F05uD3GQv5cgPbvUdxH5seyZI5Im6q65U/hT5IpYziWN0PowxTTLlgCc8ce/TI/XNF9blU5zivd3Rz174WglO6xfyCfvJKSR1zwRz+dZd1pGpaT5V4YQ6xsG8yFtwXHPPcdK7WlDvGco2Ko9HD5vVg7S1R53qCiLUroL9xnMinsQ3zD9DVfdmum8RafbtZXV5xHNblWQdBJG3G0D1BzgiuWoPrMLWVampWJAa0NQOdI0Y/9MJh+UxrLq9ec6NpXsk4/8imk1sdDWqKgagNUdS29u17dQ2sX+smdY1/E4zTexb0Rp6s3lado1mOBHZ+ew/2pWLY/752/pWVVzW7lbzWryaLiIylIvTavyrj8BVH3PSohoiI6K5f0q2S4vgbjP2WBTPcH/pmvb6ngfjUF7eS395NdSnMkzl2x0Gew+nSrV0/9n6ZHZ52T3AE9wCfur/Ah/wDQj9RUFhoupamhezsbiePr5qxHYPqx+UfnSc0tWELNtsrg12Hhi8kuLB4JFJ+z/wCrftg87D7jBI9vpWJDoaLKkd5q9lDK7BRbWzm6nJPQYj+UH6yCvRdD03S7O3FskU0tpbgy3E07AFs9TtXjJOABk/pWE8RFLQ8nNXBw5XuI4NlpIXGJ775mB6rEDx+Z59MVR4ClmYKijLO3RQO5qa7u2vLqSZlCux4VeiqOAB9BWellc+Ir9NNsFWVFIdzn5Gx/E2f+WY/Nj+FNS9lDnn1PmaOH9vUt0Qmk6feeK9YS3iBitlG9HK8Rxk/6wj+8ccCvZtP0220uxhtbWMJDEgVRj9T6k9z3qtoGhWug2C28A3SHmWY4zI3qf6DsK1q8ivW9rLyPpqFCNOOwU2ikrJG4GkNBpDQQxtNNLTTTRAv+NeRf8IZ4hH/Lgv8A3/j/AMa9cphqKlJT3OSvQVTc8l/4Q7X/APnxX/v/AB/412vw/wBPvNCfUDqUPkCXytnzBs4Bz0J9RXQkUjGohhopkUMOqM1JG1/atr/z0/Q1Xub22mtpEWT5ypwMHnismmnitVh0+p6KxkoNM8Zj8AeJ1VB/Z6HAHS5i/wDiqkPgHxP/ANA9P/AqL/GvYabUPBQZ7sOLMRCPKkjlvA2iahoenX0WoQCOSScOgEqtkBfYmupoxRiuqnTVNWR83jcXPFVXUnuwooorQ4wooooASiiikAUUUUAFFFAoAfThTaAc0p7G9H4keReMdV1ODxjqcEGp38MSOoSOK6kVR8i9ADWENY1f/oMal/4Gy/41o+OWC+N9VyQPnXr/ALi1gCVP76/nXy1edVTdj9hyujhHhYOaV7eRof2zrH/QY1H/AMDJf8aT+2dX/wCgxqP/AIGS/wCNUPNT+8n50ean95PzrH2lU9L6vgey/Av/ANtax/0GNR/8DJf8aT+2NY/6DGpfheSf41S3r/eX86PMX/nov50vaVRfV8D2X4HafD7VdRn8Z2sNxqF7PEY5cxzXDOp+Q44JxXsoNeHfDghvHFnhlOI5T1/2DXuANe1gW3C8j864jjTjiP3a6EgNLmmg0ua7T59EmaQGm5pQaCh9cF4v8Bx6j519pUSLcScz27cJP9OwY/kfY813tFEZuDuhNJo+ftMU6VczWFwWihLY8uVcNC44Of8AZ9fTg+9bBBBwRXpXiDwpp/iCM+egiuVGEuIx8w9Af7w9j+GOtebano+reGmxdwGeyH3LuIEgDtn+724P4GvVw+LjPSW54WY4KUnzxWo+KeeEYSZ1HoDx+XSlEobiSCJiOUKjZg/8BwP0qrDPHOu6KUP6juPw/wAKlrv5YvU8VQqJ2HF4JfnxMh9Mhj7jtRM0MVrc3CXSDyY2cmWI44HfGTisa91c2V9dWsUSzTJEsuwscMcZbp0IGOO9c9qPiO71OA25SKCFiCyxZy2O2SelFux7GEyuc5qUloSyB9SguTLqtrcTjEyEtIuAOCBujGBjsOmKzxYM33bmwI9ftkQ/majs5/s91HKf9Xna/wDung0yeE29xLC3Ow4z6/54P400fV04Km+VEx0+4P8AHZ/+B0H/AMVV+fTZW0uwjNxp6tG033r6ID7wPXPvWKauS8aTaj0llH/oJodzSXQm/syMD95rGkp65ndiP++Ear2j2dpZzy376vbyJaxFv9GgnJVmBjVv3iLnBPr29q5/FaEp+zaHDFj95dymZv8ArmvC/ruP4Vm4Sb3CXYkVNBRf3l3q9yf9i3hhH5l2P6Vat5NGMM0o0mQrGvE1xeFyZD91Qqqozkd8jGeKw4onnmSGIZkY4AzirF3PEY0toCHghyAe0jd2/oPaj2Pdg4t6Iuv4n1A3BngjsrSU8+bb2ieZz/01YGT/AMeqjd6heai269vLq7PY3MzS4+melVaP889KapQWqRXwKzNnwtBLd+KNNtrdA8zzEqvrhWJ/SvRNRubfT7ZLJLjdCrgySoCfOlHGFHcDoAPqa890AavZXq3OnlopJFMQOzcZAeqhRye35fUV6doXw+ur6VL7xDJLjtAz/OfYkcRj2Xk+1cWInGE7vbseNi6Cry3MbSdI1LxPdeTaRG3tQcSzyfMAPf1J/ug4x1NeqaHodjoFiLazjwTy8rctIfUmr1rbW9hax21rCsEKDCxqMAflUorzq1edV2ewUMPClsh1JRTayOgCaQmgmkJpiEJpEXcwXOATikzT4j+/QerD+dEtgXxFz+zo/wC+/wClIdNjP8bfpV3d0rN1jUotJ0y4vZ8+XChdsdTj0rl52jthRUmopbjjYQr1lb9KaNPhfpKx/KvA9W8Y65rVw00t5Nax5+SC3lKhB2BIwW/H9KfoXjbWNDvBI93NdWpOZYZ3Mny99pPIOM98VzLHR5rXPdfDVb2PtLfI98/syP8Avt+lI2kxN1dv0qSwvYtRsIbqBw8UqCRWHcEZBq9iunnkeBKhGL5WjmbmEQ3DoCSB6/Sq5NW9ROL+X8P5CqJOK9Cl8KPHrJKTSCiiitTnCiiiqAKKKKACiiigBKKKKgAooooAKBRQKAFNAoNApvYcXZmrbadZXlskktrC8hyC5QEnnuasDQtPx/x6Qf8AfsVJpRH2JPx/mav5HrXkzirs+io158i94zf7C0//AJ9IP+/Yo/sLT/8An0h/79itPcKM1Hs0ae3n/MZn9haf/wA+kH/fsUf2Fp//AD6Qf9+xWnmjNPlQe3n/ADGNLp1nZwmS3tYkkzjeqAMB7GoAa1L85tz9ayRXVRWhwYibnK7ZIDTwajBpwNaGCY/NApM0CkVcfTqZS0FDqQqGUq4BQ8EEZyPSlpRSY9zi9Y+Hen3crXGnS/2fOevljMZ/4D2/A49q4LW/DHiTTICsjXQjX7k9mxdQPf8AiH44Fe3nmndua2p4mpDTdHNLDwbulqfKx0+8hmSeJxM4O5JIzuYEd/WoLxommDICjsoZ4iMFW9vUHrX0zf8AhrSNVbfd2ELS/wDPVRtb/voYNcrqPwwtLg4tb+ZB/cuEWZf0wf513wx8Ho1Y6KdSdN7HhIq1c4mt4bgsMj9y/ruXoT9Vx+Vej3fwl1CNj5CWk6Dn9zM0R/I8Vi3Hw21eHrp16cf3HjfP/fPNdEcXSfU2+sq92jiKtkE6QjY+VbgjP1X/AOtW23gbV1P/ACD9SAP/AE4yGmf8IZq5UgWOpY64FhJ/n1q/rNPuN4mLOdUbmAJCjIyT2HrVjUJkuL6Uw/6mPEMJ/wCmajA/qfxro4fAOtSPt/s+/wDr9mKY/E4rSg+FWsT/AHrCVD6zXEa/yyan61S6sPrEb3OAxT4oZZ22wxM5/wBgZx9a9asfhE6j/SbmziHpGjTH/wAeIArq7D4daHa4NwJ70jtK+E/75XH65rKePpx21G8S3rFHh1j4dvr2YRojGQ/8s4kLufwFegaD8KLhsTX+LZO+/DzfkPlH15PtXrNpZ2tlEIbW2hgjH8ESBR+lWDzXFUx05aR0MpTlNWbMXRfDmmaECbS3HmsMPMxy7fU/0GB7VtUmKBXG227slWWwtJRTaYATTSaUmmk0AKaTIoNNpohsQ0+D/j4T/eH86iNPg/18Z/2h/Oh7MUX7yNv0NYXirSX1jw1e2UZAlkjIQnpu6j8M1s+dD/fX8xQZof76/mK4pRbVj0qdXkkpJ6o+WXilglaKZHjmQ7XjYYKn0NEENxe3MVraxNLPK21EXqx/z37V9F6r4Y0HWmE15ZwyygYEnR8fUc0ukeGtE0Zc2FpBCx4LAZYj0yea4VgbS5j618Up0OTl94s+HtN/svQrKyLlzBAke/1wMZrXzziofMUcbh+dO85cdRn613qLSPkZ1lOTkzntS/4/5fw/kKpGrWokG+kIYHOOn0FVTXpUvhR4VZpzdhaKKK2MQooooAKKKKACiiigBKKKKgAooooAKKKKAFooopgOoye5pmaO9TyItVH3JQaUGmilFTyQN4VJkoGaXFNBpwNQ1A05pjxTqZS0rroC5mOzTwaZTs0ro0sx9OziowadmlcVrD80uajzRmkWiTNLmmg0uaLouzFp9R0tK6FysfxRxTKKAHUUUUwFooooC6CiiigAopKKQC0UyigB2aM0zNGaBXQZozSZpM0xcwE0E0wmkJpolyFJppNBNMNNENi0UU2rJuNIpTSE00miyJ5mBqMmnmozRyidRiE0lBNNq1FGUqjCiiirSMgoooqgCiiigAooooAKKKKAEoooqACiiigAooooAWiiimAUUUUCQ4VQ1fULjTYIXtzHvZmV965z/SrucVU1LSbzV4Y47XycxuWbzWI4IxxweeK8/MXNUX7Pc9XK/ZuulU2MX/hJNSP/AC0h/wC/Qpy+IdRP8UX/AH6FTjwbrf8Actv+/wAf/iakXwfrA/ht/wDv4f8ACvjnPHva59m1gPIYPEGoHvD/AN+hSnXb7HWH/v0KS50K9sofOuWt0QkKMMzEk9AAFyT7DmoV02eS5jgOxHf/AFYlSWPd3wNygE45wDn2oTzB9WRbA9kPPiLUB3i/79Com8TakP4of+/Qq43hHWD0S3/7+n/4mmN4M1k/wW//AH8P+FL/AG/q2ar6h1sMsfEeoz30ETNDseVVf90M4JArrga5ey8J6pa3sNxKLfyopFdsSEnAIPpXTZr6DLPbOD9rueBm/wBX5l7LY848S+MvEWkeILu1h8lIFf8AcmW3yWXA5z361d0v4hLqlv8AY7q5h0rUM4S7kTzbdz6EE5Tn3x79q4zxN4wudO8cazpmo28epaULogQScSR/Kp+Ru3Xp9elNXSbPWrU3nhy6+0xLzLZy8Tw/h3+o9sZrSdacH72x5PsqlNqcNV2Oi13xZ410CcR6hBZqrfcmjhzE/wBGz+nX2rL/AOFm+Iv+nP8A78//AF6qaX4jvtIRtPnUXunN8slhdjKY9Bn7p+nHHSrzeG9E8RJ5/hzUIrObq9hfvt2D1Vudw/Pr26VjUdSXvRZ9TlWZ5fNKGJgkxh+JniTs9n/35/8Ar0f8LO8S/wB+y/78n/Gm/wDCutY/5/8ARv8AwM/+xo/4Vzq//P8A6N/4Gf8A2NY82IPofaZN5F/SPiR4hutXsrac2hjmuIom2x4OGYA9/Q169mvHdI8Aarba1YXEt7pPlxXUTtsu8sQGBwBt5PHSvYGavRwXPyvnPlM8lhXNfVrW8jldX8T3+napNaxLbmNCACyEnoD6+9Uv+Ex1T+5af9+j/wDFVc1bwvqepanNd24h8qQjG58HhQPT2qr/AMIVrJ/gt/8Av5/9avVhKjy+9ufMSVW+gz/hMtV/uWn/AHw3/wAVSf8ACY6r/ctP++D/APFVJ/whWs/3bf8A7/f/AFqT/hC9YHUWo/7bf/WqufDhy130Gf8ACY6r/ctP++D/APFUf8Jjqv8ActP++G/+Kp//AAhWtH+C3/7+f/Wpf+EJ1j+5b/8Af3/61Pmw/cXJW6kX/CZar/ctP+/bf/FV29rK01pDI+N7oGOPU1xf/CFayP4YP+/v/wBauzto2ht4omxlEVTg9wMVjVdN25DSCkneRz3jLxDeaFHaGzWEtK7B/NUnoB05HrXKf8LD1z+5Y/8Aflv/AIqtf4k8waYP9uT+Qrz3FebWqSUrI8jGYicarUWdWPiDrZ/gsv8Avy3/AMVS/wDCwNc/552X/flv/iqbo/h+z1TSBOfNkuSCMKSoHXB5GOowT0wD34q3ZeGLCWON5Y7h2PDDcDtYY6lSdvfOTx79az559yYrESXMmVv+Fga3/csP+/Lf/FU0/EHWx/BYf9+W/wDiqnPhuw2RzxfalVmjYJI4+aMgZHT72Tj06Z4OazPEel2+l3Kx2pmAaR1zIcggKnQ/VmH1BHaj2s+4pOvFXbLX/Cwdb/552X/flvX/AHq77SL2W/0WxupgBLNCJH29Mn0rxk1674aOPDGl/wDXstdOHm5PU1wVaU5NSZu29uLhipYjHpVn+zFHPmHH0FN03/Wt9K5/x/DrV3oT22l2puYJjtvY45Skskf/ADyX0DE4Zs/Ku7AJqqk2nofQUaUXG7NTTZNO1myW70+9juLd87ZI+QeSP6Gr/wDZKf8APQ/lXnPgWzTSdPvfFV/cyW9ikZ8oCNohMoGDKU67eAsMZHyxqMDLGsy++MGoPcf8S+xijgByPtDFmYe4BwPzNZyruK1Z6GFy2eJv7KN7Hq50hP8Anof++RWdGtjNqElhFeRtdxIJXiXG4KSRnj3Uj8K5jwz8QLXxa0mjahbtZ3FwhVPJmIEgxztYYZWAz+XBrBg0TxFovi5rXTB515BiRJpUCrMDgs5IzhZfLKyDqJFEg/1hFUqjaumYV8E6UuWasz1P+yExnzT+ArHPFdUM7ckYPeuUY5Jrow8220zzsXCMUrDTRRRXWeawooopgFFFFUAUUUUAFFFFABRRRQAlFFFQAUUUUAFFFFAC0UUUwCiiigArU0faGl3e39aza4v4gki10/BI+eTofYVhiPgKhWVF8zR6/wCen94fnR5y/wB4V8zh3/vt+Zpyu395/wAzXlc6N/7YXY9x8SiUvaXKNIyRpLGzRKWaJmACyhRycYIOASA57ZrndLsrkzpbx3IuTJcJJviO6OEI+4sWxjOPlA+8c+m4jzVXcdJZB9HNOaeVxhppWHoz5qlVVrWJecrsfR3np60vnp/er5sMsv8Az1b/AL7NRtLKf+Wrf99mp50NZwux9IXMqfZpQD/Af5ViA14tojsfEGlgs2DdRAjcefmFe0V1Yd3TZpHF+31sfN/xCOPiJr/vc/8Asq07wx4X1e9li1WK5/sq0j5GoSkr9fLHBbv7e/au18R2Hh/T/Fuq6ldRjVNRmnyluw/cQHAxu/vEY6H16DrWPNd6v4m1BIEEt1Mf9VBCvC/Qdh05P4nFcVWcpu0UdzxcacVGOrL3iLWLDUkhigiNxPHgNfSKEaTHsMfqOOwFUdM8O6rrqs+nac9yiHBclVQH03EgE/StSbT9C8JYPiCYalqIGV0m0k4j/wCuz9u3H1+8K5jX/F2q+INsNxItvYRkCCxth5USAdOB1+p/ACuzC4Gclbocn1eVWXtJ6HS/8K48T/8AQFT/AL/Q/wDxVH/CufE//QFT/v8Aw/8AxVee5bPWly3rXb/Zb7mv1WPdnpWleAPENprWn3U+lIsUF1FI7CeP5VDAk8H0Fev5zXzN4eJPibR8n/mIW/8A6NWvpbvj/PWonhvZO1yXTVNmvaEfZ1NWCy+teReImP8Ab90O3y8ZOPuiszn+8/50LBuSvcPrajpY9v3JXLappeoXWob4ZP3fYg/d/wAnn8MV53k/3n/OlDnH3n/OpnlzmviLhmHK9j2a2VooESQ5KjGc9anDr614hkn+I/nRkj+I/nVLL2luS8cm9j20unrWO5xJJ/vH+deVHJ/if869KtD/AKHB/wBcl/lSdD2b3JeI5+hyPxHObbTP9+T+Qrz8HNd98Rj/AKLpn/XST+Qrg686v8Z89jv4rNa01y6sbQ28MNsE/vGM7hwFPIPcAZqVPEOoL9xooxs27Y029sAj0PXpgcnjk1kwzGCQOqxsR2kQMPyNWv7Sl/59rL/wEj/wrExVaaVrlka/qG2QCRCXHLOu854wfmzyAAPTuQTzVS+1GfUAgnK5QlgRnktjceScZwOBgdeOaeurPGxJs9OcEYKtaKP5YNUJX3yO+AuT0HQew9qQOrJq1yMnmvXPDn/IsaX/ANey15H3r13w5/yLGmf9e6/yrrwu7OnA/EdHpf8ArW+laMsqxJvdlVR1LHAFZuknM0n0FY3jzw9ca/oTC0Vpbm1JkWzaUrHdDHMTc4BPBVuqsAQRzV1fiPqqHwGX8QZl134ZT6ho8q3VqSk7PGchog43H8MZP+6a8T6ivYPh0dVa8u5RFI2iXeX/AH42nzf76jA5YZEq4wJVYrw2Kv3/AMJfDV7ctNELuyDEkxW0oCZ9gwOPwxVUnT/5eK56WHx9bDRcaTtc8m8IWtzeeNdGhtS2/wC0CQ4H3VXlifbGR/wLFfRP9oWX9pNp32mM3axCUw5+bacgH8cH8qxNK8Kaf4T0+6l0TT/Ov2jOJJ5julIHAMhztH0AHtXA2GharrXilrXUFuLS+DefeXkSbcDCxlxz8rMEkiiIPyxhm27nzRVlGUvdVkc9StUqvmqO57Q33a5Ink11YQKvf8TmuUI5Na4XdnmY3ZDaKKK7DywooopgFFFFUAUUUUAFFFFABRRRQAlFFFQAUUUUAFFFFAC0UUUwCiiigB1ZWsaFa65HCly8yeSSV8ogdfqD6Vq0VMoqSsyWk1ZnKf8ACAaX/wA/N/8A9/I//iad/wAIFpP/AD8X/wD39X/4muporL6vDsR7GHY5geA9JH/Lxf8A/f1f/iaP+ED0n/n4v/8Av6v/AMTXT0Uewh2GqMOxy3/CBaSf+Xm//wC+1/8AiaP+FfaSf+Xq/wD++4//AImuppQan2EOxSoQ7HN2vgXS7O7guo570yQyrKgd48Eg5H8NdVmo80uauNKMVZG8Ixhsc7qfgXSdT1Ge+nnvRLcNuYRuuAcAcAqfStCPw7Z2ukPp2nS3OnRyf62e0YCeT6uwJ79sH0xWp3pRUeziaRtF3Rwv/CpfD/ObrVCTkkmePn/xzml/4VHoGB/pmqD6Sx//ABFd0CKdvrS8lszX20zhP+FSaD/z+ar/AN/o/wD4ik/4VHoH/P5qv/f6P/4iu8zRmq5pdxqtPucVZ/CvQrDULW8hutSMttMkyB5kILKwYZ+TpkV3QNRg0uahpvcHNy3Mm68PWd9dSXMzTeY+M7XAHAx6VH/wimm/37j/AL7H+FbOaC1Cb7mdkY3/AAimm/37j/vsf4Uf8Irp3964/wC+x/hWxu9qXd7U7vuFo9jE/wCET03/AJ6XH/fY/wAKP+ET03/npcf99j/CtvNGafM+4rR7GH/wiem/3rj/AL7H+FbaIIokRc7FAAyfSlzRmpd3uUrLYy9b0G111IVupJkEJJTymAzn1yDWV/wr7SP+e97/AN9r/wDE11OaKzdKLd2YTowm7tHKf8IBpH/Pxff9/F/+Jo/4QHSP+e15/wB9r/8AE11GaM0vYQ7GTw9Pscv/AMIDpH/Pa8/77X/4mk/4QHSf+fi+/wC/i/8AxNdRmkzR7CHYPq9Pscx/wgWkf89r3/vtf/ia6Gyt4rCxhtIdxihUKu45OB61Nmk6VpGlFbGkKMIu6RLFcPBnZt567hmpzq11jnyv++f/AK9USaZmm6UW7s3VaUVZMvf2tc+kf/fNH9q3PpH/AN81n5oo9jDsJ4ip3L/9sXn/AEy/75P+NH9sXXfyvyP+NZ9GKPYQI+tVO5oHWLlupi/74P8AjVDOaTFLVwpqOxE60p7sKKKKozCiiimAUUUVQBRRRQAUUUUAFFFFACUUUVABRRRQAUUUUALRRRTAKKKKACiiigAooooAKKKKAAU4UUVJqthRSmiigaFFBooqShwpaKKQC0tFFBQ6g0UUAFFFFMAooooAKKKKAFooopCGUUUUxiUlFFIkSiiiqAaaQ0UUAIaSiiqIY2iiimSFFFFUQFFFFAgoooqRhRRRQAUUUVQBRRRQAUUUUAFFFFAH/9k="/>
          <p:cNvSpPr>
            <a:spLocks noChangeAspect="1" noChangeArrowheads="1"/>
          </p:cNvSpPr>
          <p:nvPr/>
        </p:nvSpPr>
        <p:spPr bwMode="auto">
          <a:xfrm>
            <a:off x="2317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sp>
        <p:nvSpPr>
          <p:cNvPr id="125" name="矩形 124"/>
          <p:cNvSpPr/>
          <p:nvPr/>
        </p:nvSpPr>
        <p:spPr>
          <a:xfrm>
            <a:off x="363002" y="557923"/>
            <a:ext cx="68643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/>
              <a:t>二</a:t>
            </a:r>
            <a:r>
              <a:rPr lang="zh-CN" altLang="zh-CN" sz="3200" b="1" smtClean="0"/>
              <a:t>、</a:t>
            </a:r>
            <a:r>
              <a:rPr lang="zh-CN" altLang="en-US" sz="3200" b="1">
                <a:solidFill>
                  <a:prstClr val="black"/>
                </a:solidFill>
              </a:rPr>
              <a:t>秦朝君主专制中央集权的建立</a:t>
            </a:r>
            <a:r>
              <a:rPr lang="zh-CN" altLang="zh-CN" sz="3200" b="1" smtClean="0">
                <a:solidFill>
                  <a:prstClr val="black"/>
                </a:solidFill>
              </a:rPr>
              <a:t>：</a:t>
            </a:r>
            <a:endParaRPr lang="en-US" altLang="zh-CN" sz="3200" b="1"/>
          </a:p>
        </p:txBody>
      </p:sp>
      <p:sp>
        <p:nvSpPr>
          <p:cNvPr id="15" name="矩形 14"/>
          <p:cNvSpPr/>
          <p:nvPr/>
        </p:nvSpPr>
        <p:spPr>
          <a:xfrm>
            <a:off x="116088" y="1007787"/>
            <a:ext cx="272650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7970">
              <a:lnSpc>
                <a:spcPct val="150000"/>
              </a:lnSpc>
            </a:pPr>
            <a:r>
              <a:rPr lang="zh-CN" altLang="zh-CN" sz="2800" b="1" ker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（一</a:t>
            </a: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）</a:t>
            </a:r>
            <a:r>
              <a:rPr lang="zh-CN" altLang="en-US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背景</a:t>
            </a: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：</a:t>
            </a:r>
            <a:endParaRPr lang="en-US" altLang="zh-CN" sz="2800" b="1" kern="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indent="267970">
              <a:lnSpc>
                <a:spcPct val="150000"/>
              </a:lnSpc>
            </a:pPr>
            <a:endParaRPr lang="zh-CN" altLang="zh-CN" sz="2800" b="1" kern="10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50000"/>
              </a:lnSpc>
            </a:pPr>
            <a:r>
              <a:rPr lang="zh-CN" altLang="zh-CN" sz="2800" b="1" ker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（二</a:t>
            </a: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）</a:t>
            </a:r>
            <a:r>
              <a:rPr lang="zh-CN" altLang="en-US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概况：</a:t>
            </a:r>
            <a:endParaRPr lang="zh-CN" altLang="zh-CN" sz="2800" b="1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615139" y="1218758"/>
            <a:ext cx="922448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ts val="2400"/>
              </a:lnSpc>
              <a:spcAft>
                <a:spcPct val="0"/>
              </a:spcAft>
              <a:buAutoNum type="circleNumDbPlain"/>
            </a:pP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春</a:t>
            </a: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秋战国时</a:t>
            </a: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期</a:t>
            </a:r>
            <a:r>
              <a:rPr lang="zh-CN" altLang="en-US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</a:t>
            </a:r>
            <a:r>
              <a:rPr lang="en-US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BC770-BC221</a:t>
            </a:r>
            <a:r>
              <a:rPr lang="zh-CN" altLang="en-US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）</a:t>
            </a: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，西</a:t>
            </a: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周贵族等级分封制开始解体。</a:t>
            </a:r>
            <a:r>
              <a:rPr lang="en-US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</a:t>
            </a:r>
            <a:endParaRPr lang="en-US" altLang="zh-CN" sz="2400" b="1" kern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algn="just">
              <a:lnSpc>
                <a:spcPts val="2400"/>
              </a:lnSpc>
              <a:spcAft>
                <a:spcPct val="0"/>
              </a:spcAft>
            </a:pP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②各</a:t>
            </a: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国政治都进行了重大改革</a:t>
            </a: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，封</a:t>
            </a: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建政治体制开始产生</a:t>
            </a: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。</a:t>
            </a:r>
            <a:endParaRPr lang="en-US" altLang="zh-CN" sz="2400" b="1" kern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algn="just">
              <a:lnSpc>
                <a:spcPts val="2400"/>
              </a:lnSpc>
              <a:spcAft>
                <a:spcPct val="0"/>
              </a:spcAft>
            </a:pPr>
            <a:r>
              <a:rPr lang="zh-CN" altLang="zh-CN" sz="2400" b="1" kern="10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③</a:t>
            </a:r>
            <a:r>
              <a:rPr lang="zh-CN" altLang="zh-CN" sz="2400" b="1" kern="10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秦统一结束了长期混乱局面。</a:t>
            </a:r>
            <a:endParaRPr lang="zh-CN" altLang="zh-CN" sz="2400" b="1" kern="100">
              <a:solidFill>
                <a:srgbClr val="0033CC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84175" y="3275125"/>
            <a:ext cx="4323299" cy="21441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67970">
              <a:lnSpc>
                <a:spcPts val="1600"/>
              </a:lnSpc>
            </a:pPr>
            <a:r>
              <a:rPr lang="en-US" altLang="zh-CN" sz="2400" b="1" kern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1</a:t>
            </a:r>
            <a:r>
              <a:rPr lang="zh-CN" altLang="en-US" sz="2400" b="1" kern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、皇帝制度</a:t>
            </a:r>
            <a:r>
              <a:rPr lang="zh-CN" altLang="zh-CN" sz="24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：</a:t>
            </a:r>
            <a:endParaRPr lang="en-US" altLang="zh-CN" sz="2400" b="1" kern="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indent="267970">
              <a:lnSpc>
                <a:spcPts val="1600"/>
              </a:lnSpc>
            </a:pPr>
            <a:endParaRPr lang="en-US" altLang="zh-CN" sz="2400" b="1" kern="0">
              <a:solidFill>
                <a:srgbClr val="000000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ts val="1600"/>
              </a:lnSpc>
            </a:pPr>
            <a:endParaRPr lang="en-US" altLang="zh-CN" sz="2400" b="1" kern="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ts val="1600"/>
              </a:lnSpc>
            </a:pPr>
            <a:r>
              <a:rPr lang="en-US" altLang="zh-CN" sz="2400" b="1" kern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 kern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、三公九卿制度（中央）：</a:t>
            </a:r>
            <a:endParaRPr lang="en-US" altLang="zh-CN" sz="2400" b="1" kern="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ts val="1600"/>
              </a:lnSpc>
            </a:pPr>
            <a:endParaRPr lang="en-US" altLang="zh-CN" sz="2400" b="1" kern="0">
              <a:solidFill>
                <a:srgbClr val="000000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ts val="1600"/>
              </a:lnSpc>
            </a:pPr>
            <a:endParaRPr lang="en-US" altLang="zh-CN" sz="2400" b="1" kern="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ts val="1600"/>
              </a:lnSpc>
            </a:pPr>
            <a:r>
              <a:rPr lang="en-US" altLang="zh-CN" sz="2400" b="1" kern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400" b="1" kern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、郡县制（地方）：</a:t>
            </a:r>
            <a:endParaRPr lang="en-US" altLang="zh-CN" sz="2400" b="1" kern="0" smtClean="0">
              <a:solidFill>
                <a:srgbClr val="000000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ts val="1600"/>
              </a:lnSpc>
            </a:pPr>
            <a:endParaRPr lang="en-US" altLang="zh-CN" sz="2400" b="1" ker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ts val="1600"/>
              </a:lnSpc>
            </a:pPr>
            <a:endParaRPr lang="en-US" altLang="zh-CN" sz="2400" b="1" kern="0" smtClean="0">
              <a:solidFill>
                <a:srgbClr val="000000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ts val="1600"/>
              </a:lnSpc>
            </a:pPr>
            <a:r>
              <a:rPr lang="en-US" altLang="zh-CN" sz="24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en-US" sz="24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、文书行政：</a:t>
            </a:r>
            <a:endParaRPr lang="zh-CN" altLang="zh-CN" sz="2400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3918434" y="4462949"/>
            <a:ext cx="8991600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zh-CN" altLang="en-US" sz="2800" b="1">
                <a:latin typeface="华文中宋" pitchFamily="2" charset="-122"/>
              </a:rPr>
              <a:t>“天下之事无小大</a:t>
            </a:r>
            <a:r>
              <a:rPr lang="zh-CN" altLang="en-US" sz="2800" b="1">
                <a:solidFill>
                  <a:schemeClr val="accent2"/>
                </a:solidFill>
                <a:latin typeface="华文中宋" pitchFamily="2" charset="-122"/>
              </a:rPr>
              <a:t>，</a:t>
            </a:r>
            <a:r>
              <a:rPr lang="zh-CN" altLang="en-US" sz="2800" b="1">
                <a:solidFill>
                  <a:srgbClr val="FF0000"/>
                </a:solidFill>
                <a:latin typeface="华文中宋" pitchFamily="2" charset="-122"/>
              </a:rPr>
              <a:t>皆决于上</a:t>
            </a:r>
            <a:r>
              <a:rPr lang="zh-CN" altLang="en-US" sz="2800" b="1">
                <a:solidFill>
                  <a:srgbClr val="0000FF"/>
                </a:solidFill>
                <a:latin typeface="华文中宋" pitchFamily="2" charset="-122"/>
              </a:rPr>
              <a:t>”</a:t>
            </a:r>
            <a:endParaRPr lang="zh-CN" altLang="en-US" sz="2800" b="1">
              <a:solidFill>
                <a:srgbClr val="0000FF"/>
              </a:solidFill>
              <a:latin typeface="华文中宋" panose="02010600040101010101" pitchFamily="2" charset="-122"/>
            </a:endParaRPr>
          </a:p>
          <a:p>
            <a:pPr algn="ctr"/>
            <a:r>
              <a:rPr lang="zh-CN" altLang="en-US" sz="2800" b="1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 </a:t>
            </a:r>
            <a:r>
              <a:rPr lang="en-US" altLang="zh-CN" sz="2800" b="1" smtClean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—— </a:t>
            </a:r>
            <a:endParaRPr lang="en-US" altLang="zh-CN" sz="2800" b="1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6" name="Rectangle 3"/>
          <p:cNvSpPr>
            <a:spLocks noChangeArrowheads="1"/>
          </p:cNvSpPr>
          <p:nvPr/>
        </p:nvSpPr>
        <p:spPr bwMode="auto">
          <a:xfrm>
            <a:off x="4027539" y="2249857"/>
            <a:ext cx="7632700" cy="956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zh-CN" altLang="en-US" sz="2800" b="1">
                <a:solidFill>
                  <a:srgbClr val="0000FF"/>
                </a:solidFill>
                <a:latin typeface="华文中宋" pitchFamily="2" charset="-122"/>
              </a:rPr>
              <a:t>“朕为始皇帝。后世以计数，</a:t>
            </a:r>
            <a:r>
              <a:rPr lang="zh-CN" altLang="en-US" sz="2800" b="1">
                <a:solidFill>
                  <a:srgbClr val="FF0000"/>
                </a:solidFill>
                <a:latin typeface="华文中宋" pitchFamily="2" charset="-122"/>
              </a:rPr>
              <a:t>二世三世</a:t>
            </a:r>
            <a:r>
              <a:rPr lang="zh-CN" altLang="en-US" sz="2800" b="1">
                <a:solidFill>
                  <a:srgbClr val="0000FF"/>
                </a:solidFill>
                <a:latin typeface="华文中宋" pitchFamily="2" charset="-122"/>
              </a:rPr>
              <a:t>至于</a:t>
            </a:r>
            <a:r>
              <a:rPr lang="zh-CN" altLang="en-US" sz="2800" b="1">
                <a:solidFill>
                  <a:srgbClr val="FF0000"/>
                </a:solidFill>
                <a:latin typeface="华文中宋" pitchFamily="2" charset="-122"/>
              </a:rPr>
              <a:t>万世，传之无穷</a:t>
            </a:r>
            <a:r>
              <a:rPr lang="zh-CN" altLang="en-US" sz="2800" b="1">
                <a:solidFill>
                  <a:srgbClr val="0000FF"/>
                </a:solidFill>
                <a:latin typeface="华文中宋" pitchFamily="2" charset="-122"/>
              </a:rPr>
              <a:t>。”  </a:t>
            </a:r>
            <a:r>
              <a:rPr lang="en-US" altLang="zh-CN" sz="2800" b="1">
                <a:solidFill>
                  <a:srgbClr val="0000FF"/>
                </a:solidFill>
                <a:latin typeface="华文中宋" pitchFamily="2" charset="-122"/>
              </a:rPr>
              <a:t>——</a:t>
            </a:r>
            <a:endParaRPr lang="en-US" altLang="zh-CN" sz="2800" b="1">
              <a:solidFill>
                <a:srgbClr val="0000FF"/>
              </a:solidFill>
              <a:latin typeface="华文中宋" panose="02010600040101010101" pitchFamily="2" charset="-122"/>
            </a:endParaRPr>
          </a:p>
        </p:txBody>
      </p:sp>
      <p:sp>
        <p:nvSpPr>
          <p:cNvPr id="17" name="Rectangle 4"/>
          <p:cNvSpPr>
            <a:spLocks noChangeArrowheads="1"/>
          </p:cNvSpPr>
          <p:nvPr/>
        </p:nvSpPr>
        <p:spPr bwMode="auto">
          <a:xfrm>
            <a:off x="8210179" y="2745633"/>
            <a:ext cx="1829645" cy="586957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/>
          <a:p>
            <a:pPr algn="ctr"/>
            <a:r>
              <a:rPr lang="zh-CN" altLang="en-US" sz="3200" b="1">
                <a:solidFill>
                  <a:srgbClr val="FCEEF4"/>
                </a:solidFill>
                <a:latin typeface="华文中宋" pitchFamily="2" charset="-122"/>
                <a:ea typeface="华文中宋" pitchFamily="2" charset="-122"/>
              </a:rPr>
              <a:t>皇位世袭</a:t>
            </a:r>
            <a:endParaRPr lang="zh-CN" altLang="en-US" sz="3200" b="1">
              <a:solidFill>
                <a:srgbClr val="FCEEF4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18" name="Rectangle 5"/>
          <p:cNvSpPr>
            <a:spLocks noChangeArrowheads="1"/>
          </p:cNvSpPr>
          <p:nvPr/>
        </p:nvSpPr>
        <p:spPr bwMode="auto">
          <a:xfrm>
            <a:off x="4027539" y="3364780"/>
            <a:ext cx="9144000" cy="13871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000" tIns="46800" rIns="90000" bIns="46800">
            <a:sp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zh-CN" altLang="en-US" sz="2800" b="1">
                <a:solidFill>
                  <a:srgbClr val="0000FF"/>
                </a:solidFill>
                <a:latin typeface="华文中宋" pitchFamily="2" charset="-122"/>
              </a:rPr>
              <a:t>“天子独以印称</a:t>
            </a:r>
            <a:r>
              <a:rPr lang="zh-CN" altLang="en-US" sz="2800" b="1">
                <a:solidFill>
                  <a:srgbClr val="FF0000"/>
                </a:solidFill>
                <a:latin typeface="华文中宋" pitchFamily="2" charset="-122"/>
              </a:rPr>
              <a:t>玺</a:t>
            </a:r>
            <a:r>
              <a:rPr lang="zh-CN" altLang="en-US" sz="2800" b="1">
                <a:solidFill>
                  <a:srgbClr val="0000FF"/>
                </a:solidFill>
                <a:latin typeface="华文中宋" pitchFamily="2" charset="-122"/>
              </a:rPr>
              <a:t>，又独以玉，群臣莫敢用”</a:t>
            </a:r>
            <a:endParaRPr lang="zh-CN" altLang="en-US" sz="2800" b="1">
              <a:solidFill>
                <a:srgbClr val="0000FF"/>
              </a:solidFill>
              <a:latin typeface="华文中宋" pitchFamily="2" charset="-122"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zh-CN" altLang="en-US" sz="2800" b="1">
                <a:solidFill>
                  <a:srgbClr val="0000FF"/>
                </a:solidFill>
                <a:latin typeface="华文中宋" pitchFamily="2" charset="-122"/>
              </a:rPr>
              <a:t>   皇帝“命为</a:t>
            </a:r>
            <a:r>
              <a:rPr lang="zh-CN" altLang="en-US" sz="2800" b="1">
                <a:solidFill>
                  <a:srgbClr val="FF0000"/>
                </a:solidFill>
                <a:latin typeface="华文中宋" pitchFamily="2" charset="-122"/>
              </a:rPr>
              <a:t>制</a:t>
            </a:r>
            <a:r>
              <a:rPr lang="zh-CN" altLang="en-US" sz="2800" b="1">
                <a:solidFill>
                  <a:srgbClr val="0000FF"/>
                </a:solidFill>
                <a:latin typeface="华文中宋" pitchFamily="2" charset="-122"/>
              </a:rPr>
              <a:t>，令为</a:t>
            </a:r>
            <a:r>
              <a:rPr lang="zh-CN" altLang="en-US" sz="2800" b="1">
                <a:solidFill>
                  <a:srgbClr val="FF0000"/>
                </a:solidFill>
                <a:latin typeface="华文中宋" pitchFamily="2" charset="-122"/>
              </a:rPr>
              <a:t>诏</a:t>
            </a:r>
            <a:r>
              <a:rPr lang="zh-CN" altLang="en-US" sz="2800" b="1">
                <a:solidFill>
                  <a:srgbClr val="0000FF"/>
                </a:solidFill>
                <a:latin typeface="华文中宋" pitchFamily="2" charset="-122"/>
              </a:rPr>
              <a:t>，天子自称曰：‘</a:t>
            </a:r>
            <a:r>
              <a:rPr lang="zh-CN" altLang="en-US" sz="2800" b="1">
                <a:solidFill>
                  <a:srgbClr val="FF0000"/>
                </a:solidFill>
                <a:latin typeface="华文中宋" pitchFamily="2" charset="-122"/>
              </a:rPr>
              <a:t>朕</a:t>
            </a:r>
            <a:r>
              <a:rPr lang="zh-CN" altLang="en-US" sz="2800" b="1">
                <a:solidFill>
                  <a:srgbClr val="0000FF"/>
                </a:solidFill>
                <a:latin typeface="华文中宋" pitchFamily="2" charset="-122"/>
              </a:rPr>
              <a:t>’”</a:t>
            </a:r>
            <a:endParaRPr lang="zh-CN" altLang="en-US" sz="2800" b="1">
              <a:solidFill>
                <a:srgbClr val="0000FF"/>
              </a:solidFill>
              <a:latin typeface="华文中宋" pitchFamily="2" charset="-122"/>
            </a:endParaRPr>
          </a:p>
          <a:p>
            <a:pPr>
              <a:buFont typeface="Wingdings" panose="05000000000000000000" pitchFamily="2" charset="2"/>
              <a:buNone/>
            </a:pPr>
            <a:r>
              <a:rPr lang="zh-CN" altLang="en-US" sz="1600"/>
              <a:t>                                                                                    </a:t>
            </a:r>
            <a:r>
              <a:rPr lang="en-US" altLang="zh-CN" sz="1600" b="1">
                <a:solidFill>
                  <a:srgbClr val="0000FF"/>
                </a:solidFill>
              </a:rPr>
              <a:t>——</a:t>
            </a:r>
            <a:r>
              <a:rPr lang="en-US" altLang="zh-CN" sz="1600"/>
              <a:t> </a:t>
            </a:r>
            <a:r>
              <a:rPr lang="en-US" altLang="zh-CN" sz="2800" b="1">
                <a:solidFill>
                  <a:srgbClr val="0000FF"/>
                </a:solidFill>
                <a:latin typeface="华文中宋" pitchFamily="2" charset="-122"/>
              </a:rPr>
              <a:t>                                            </a:t>
            </a:r>
            <a:endParaRPr lang="en-US" altLang="zh-CN" sz="2800" b="1">
              <a:solidFill>
                <a:srgbClr val="0000FF"/>
              </a:solidFill>
              <a:latin typeface="华文中宋" pitchFamily="2" charset="-122"/>
            </a:endParaRPr>
          </a:p>
        </p:txBody>
      </p:sp>
      <p:sp>
        <p:nvSpPr>
          <p:cNvPr id="19" name="Text Box 6"/>
          <p:cNvSpPr txBox="1">
            <a:spLocks noChangeArrowheads="1"/>
          </p:cNvSpPr>
          <p:nvPr/>
        </p:nvSpPr>
        <p:spPr bwMode="auto">
          <a:xfrm>
            <a:off x="9619990" y="4213777"/>
            <a:ext cx="1829645" cy="586957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/>
          <a:p>
            <a:pPr algn="ctr">
              <a:buFont typeface="Wingdings" panose="05000000000000000000" pitchFamily="2" charset="2"/>
              <a:buNone/>
            </a:pPr>
            <a:r>
              <a:rPr lang="zh-CN" altLang="en-US" sz="3200" b="1">
                <a:solidFill>
                  <a:srgbClr val="FCEEF4"/>
                </a:solidFill>
                <a:latin typeface="华文中宋" pitchFamily="2" charset="-122"/>
                <a:ea typeface="华文中宋" pitchFamily="2" charset="-122"/>
              </a:rPr>
              <a:t>皇帝独尊</a:t>
            </a:r>
            <a:endParaRPr lang="zh-CN" altLang="en-US" sz="2800" b="1">
              <a:solidFill>
                <a:srgbClr val="FCEEF4"/>
              </a:solidFill>
              <a:ea typeface="楷体_GB2312" pitchFamily="1" charset="-122"/>
            </a:endParaRPr>
          </a:p>
        </p:txBody>
      </p:sp>
      <p:sp>
        <p:nvSpPr>
          <p:cNvPr id="20" name="Rectangle 7"/>
          <p:cNvSpPr>
            <a:spLocks noChangeArrowheads="1"/>
          </p:cNvSpPr>
          <p:nvPr/>
        </p:nvSpPr>
        <p:spPr bwMode="auto">
          <a:xfrm>
            <a:off x="9628910" y="4941093"/>
            <a:ext cx="1829645" cy="586957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/>
          <a:p>
            <a:pPr algn="ctr"/>
            <a:r>
              <a:rPr lang="zh-CN" altLang="en-US" sz="3200" b="1">
                <a:solidFill>
                  <a:srgbClr val="FCEEF4"/>
                </a:solidFill>
                <a:latin typeface="华文中宋" pitchFamily="2" charset="-122"/>
                <a:ea typeface="华文中宋" pitchFamily="2" charset="-122"/>
              </a:rPr>
              <a:t>皇权至上</a:t>
            </a:r>
            <a:endParaRPr lang="zh-CN" altLang="en-US" sz="3200" b="1">
              <a:solidFill>
                <a:srgbClr val="FCEEF4"/>
              </a:solidFill>
              <a:latin typeface="华文中宋" pitchFamily="2" charset="-122"/>
              <a:ea typeface="华文中宋" pitchFamily="2" charset="-122"/>
            </a:endParaRPr>
          </a:p>
        </p:txBody>
      </p:sp>
      <p:sp>
        <p:nvSpPr>
          <p:cNvPr id="21" name="Text Box 8"/>
          <p:cNvSpPr txBox="1">
            <a:spLocks noChangeArrowheads="1"/>
          </p:cNvSpPr>
          <p:nvPr/>
        </p:nvSpPr>
        <p:spPr bwMode="auto">
          <a:xfrm>
            <a:off x="5811467" y="7001544"/>
            <a:ext cx="181822" cy="525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00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/>
          <a:p>
            <a:pPr algn="ctr"/>
            <a:endParaRPr lang="zh-CN" altLang="en-US" sz="2800" b="1">
              <a:solidFill>
                <a:srgbClr val="333300"/>
              </a:solidFill>
              <a:ea typeface="楷体_GB2312" pitchFamily="1" charset="-122"/>
            </a:endParaRPr>
          </a:p>
        </p:txBody>
      </p:sp>
      <p:sp>
        <p:nvSpPr>
          <p:cNvPr id="22" name="Text Box 9"/>
          <p:cNvSpPr txBox="1">
            <a:spLocks noChangeArrowheads="1"/>
          </p:cNvSpPr>
          <p:nvPr/>
        </p:nvSpPr>
        <p:spPr bwMode="auto">
          <a:xfrm>
            <a:off x="3842234" y="5516794"/>
            <a:ext cx="7997391" cy="584775"/>
          </a:xfrm>
          <a:prstGeom prst="rect">
            <a:avLst/>
          </a:prstGeom>
          <a:solidFill>
            <a:srgbClr val="FFFF66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/>
              <a:t>材料反映出皇帝制度有何特点？其实质是？</a:t>
            </a:r>
            <a:endParaRPr lang="zh-CN" altLang="en-US" sz="3200" b="1"/>
          </a:p>
        </p:txBody>
      </p:sp>
      <p:sp>
        <p:nvSpPr>
          <p:cNvPr id="23" name="Rectangle 13"/>
          <p:cNvSpPr>
            <a:spLocks noChangeArrowheads="1"/>
          </p:cNvSpPr>
          <p:nvPr/>
        </p:nvSpPr>
        <p:spPr bwMode="auto">
          <a:xfrm>
            <a:off x="3842234" y="6101569"/>
            <a:ext cx="8116622" cy="525401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0000" tIns="46800" rIns="90000" bIns="46800">
            <a:spAutoFit/>
          </a:bodyPr>
          <a:lstStyle/>
          <a:p>
            <a:pPr algn="ctr">
              <a:buFont typeface="Wingdings" panose="05000000000000000000" pitchFamily="2" charset="2"/>
              <a:buNone/>
            </a:pPr>
            <a:r>
              <a:rPr lang="zh-CN" altLang="en-US" sz="2800" b="1">
                <a:solidFill>
                  <a:srgbClr val="FCEEF4"/>
                </a:solidFill>
                <a:latin typeface="华文中宋" pitchFamily="2" charset="-122"/>
                <a:ea typeface="华文中宋" pitchFamily="2" charset="-122"/>
              </a:rPr>
              <a:t>实质：君主专制，即皇帝是封建国家的权力中心。</a:t>
            </a:r>
            <a:endParaRPr lang="zh-CN" altLang="en-US" sz="2800" b="1">
              <a:solidFill>
                <a:srgbClr val="FCEEF4"/>
              </a:solidFill>
              <a:latin typeface="华文中宋" panose="0201060004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7" grpId="0"/>
      <p:bldP spid="18" grpId="0"/>
      <p:bldP spid="19" grpId="0"/>
      <p:bldP spid="20" grpId="0"/>
      <p:bldP spid="22" grpId="0"/>
      <p:bldP spid="2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AutoShape 6" descr="data:image/jpeg;base64,/9j/4AAQSkZJRgABAQAAAQABAAD/2wBDAAgGBgcGBQgHBwcJCQgKDBQNDAsLDBkSEw8UHRofHh0aHBwgJC4nICIsIxwcKDcpLDAxNDQ0Hyc5PTgyPC4zNDL/2wBDAQkJCQwLDBgNDRgyIRwhMjIyMjIyMjIyMjIyMjIyMjIyMjIyMjIyMjIyMjIyMjIyMjIyMjIyMjIyMjIyMjIyMjL/wAARCAFUAf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0yiiivWPmxDRQaKACiiigAooooAKKKKACiirFtay3TMEKjHXNJtJXZUIuTsivRWl/Y1x/fT8zS/2Ncf30/M1Htodzf6rMzKK0/wCxLj++n5mj+xLj++n5mj20O4fVKhm4p2Kv/wBj3H96L8z/AIUv9jXH9+P8z/hS9vDuWsLMz8U+pJYTDIUbqPSsbX9eg8P2VvczweYLi5FuMyrEFJVjlmYgAfLTUk1dEqm72NTFLiuB/wCFq2n2fzzoV+Fz/q/Nj34xncVznbj+LpUjfFC0jklT+xbt2Q4TbcRN5/OP3WD+85P8OarU1+rzO9pQK4NfinZEqP7IugDF5pkNxCEXgnaWzgSYH3TznjFX4fHrT28U8XhbXWilQOjCDIYEZyD/AIVnOoobmlPB1KjskddijFcr/wAJvP8A9Clr/wD4D03/AITef/oUtf8A/AesnXgdH9mVTrMUYrO0TWH1uGZ20q/sDGwQLeJtL5B5H5frV+4lW2tJrmTJSGJpCB1IAzx/n9KrnVrnNLDTU+RrUdin5rhf+Fq6N/0DtT/75i/+Ko/4Wxo3/QN1P/vmP/4qsXi6fc9JZJimvhO7zRmuHl+KelQPsl0vVI3wDtdIgfy3U3/hamk/9A7Uvyj/APiqn65T7jWQ4t7RO4zRmuG/4WppH/QO1H8o/wD4qj/hamkf9A3Ufyj/APiqf1yl3K/sDGfync5oNc34f8baf4i1E2Nta3kMghM26YLtwCBjgn1FdMF3HBrenUU1dHmYnB1cPPkqKzI8UYrhLr4r6NZ3U1u+nakXhlaNiFjwSCQcZf2qEfGDRT/zDdV/74h/+OVsqc97GKoTex6DikIql4Y1iDxVpDajZxzQRCVo9twAGyMehIxz61uf2XOf4o/zNZOok7MPYT7GdijFUPE+t2/hK0gub2Ga4WeXylW3AJBwTzkj0rmB8T9G76fqX/kP/wCKrOWLpxdmzvw+S4rEQ54RujtGFNxXMaZ4/wBL1XU7axisr9JbhhGjv5e0E+uGrqcc1pTrwmrxZzYzL62Gko1FZsbikrldT+IOlaZqdzYyWWoNLbStExjEeCRxkZaqv/Cz9Gx/yD9Tz/1zj/8Ai6h4yknZs6oZHi5xUow0Z2VFcX/ws3RP+fDU/wDv3H/8VS/8LN0T/nw1M/8AAI//AIqj67S7jfDmNf2Ds6K4z/hZmjf9A7Uv+/cX/wAVR/ws3RP+fHUf++Iv/iqf16l3F/q3jv5Ds6K4xfibox62epf8BSP/AOLrrra4W7s7e5QMI5ollQOMEAjIzWlPEQqO0WcOMyvEYRXqxsS0UUVseeFFFFABRRRQAUUUUAFFFFABRRRQAmaKKKACiiigAooooAKKKKACiiigArS0q4hgkl86WNMgY3MBWbXn3xXUNZ6VkD/Wy9R/srUThz+6dGFf7xM9p+32f/PzD/38FH2+z/5+Yf8AvsV8jmCIdET/AL5FJ5Sf3F/75FH9nPuevzPsfXP9oWn/AD8w/wDfwUf2haf8/MP/AH8FfI/kxf8APJPyFHlJ/wA81/75FH9m+Y+Z9j64+32n/PzD/wB/BR9vtP8An5h/7+Cvkfyou6L+Qo8pP+ea/wDfIo/s7zC77H1BdMkty7owZSeCDkdK4D4pFY9D0t3a0VBqK5N5GXhH7qX7ygEkfQVq/DsAeBNOGOMzf+jWqPx7p19qWn6YlhFM8kOoRytJDAJmhUI43bDw3JHB9azS5NDjgr1jx8LKLPZ5d6Zvsvm7d+bry/I+8Wxj7N/0zznFT+Y7yWhQnE85FubVGVX/AH6n/iX5X903qWxz71f/AOEP1/8As/yB4Xvtg6WpXpJ5WPP83Oc7v+WfSpZfCuvGe6LaBe3G5wZ2+ziP+0R5gOCAf9HwAfu9ea2U49z0eUwtuLNnLW/lgCNw6H7MreVINso283PIwwGAe9d/pFxdpoenInxDsbZRaxAW7QwloRsHyHnqOn4Vzn/CJ+Ijs26NfJILbYLg2qnyV2MPI8vOJM5A80/NzntXR2Npd22nWlvN8NIZ5IYI0eV5YwzsFGWI29Sea5cU1LY6sNo2XftN/wD9FN07/vxB/jR9ov8A/opunf8AfiD/ABqv5cv/AESy3/7/AEf/AMTRsm/6JZb/APf6P/4mvPPQ/rodf4WluZrO5M3iW31siRcSQxqvkcdCF9ev4VpasM6HqX/XtJ/6CazfCCv9kug/hpNCJcfIjhvP468AYx/WtPWB/wASLUP+vaX/ANBNdX/Lo8d/70vVHhXh2zs7/UobW8aVdwLb1xtwBk7s9Bx2q54osdPs9Tf7G8sonHmFiQYwCTwCOvf6VgIcJ9Rg0pZioUyMQOgJ6Z6185OXvH6bRwk3KNS+ltiyJDcRyyTrLO+1VWQsTsx6+tVasySpGZUtQ8UMoXKsQSSPX8c1W7VDkehQgrPSwUlLiijmN+RHY/DD/kb3/wCvOT/0JK9iUYdfqP514/8AC7/kbz/15yf+hJXsYGXX617+Af7s/LuKP98+R8xax/yHtR/6/Jv/AENqp1d1cY17U/8Ar9m/9DNVK+sp/AeND4T3z4KD/ihX/wCv6b+Yr0gV5x8FP+RFf/r+m/mK9HFfNVv4jKPLPjJ/yD9P/wCvkf8AoLV5FXrvxk/5B2n/APXyf/Rb15CK8LHfxD9K4XSeERt+Ef8AkbtK/wCvgfyNe3gZl/GvEPCP/I3aV/18D+Rr3H+NfrXpZd/DZ8xxYl9bgeD+JefE+rH1vJP51TtrOe9ultrSB5p26RoOnv7D61c8SHHinVv+vyT+ddv4LgTSfAesa1EokvQkpRnHQKPlH07/AI1wyp89Zn0bxbw2AhKK1dkjj77wrqWnRK97JYwuwyInuAHPtzx+tY8kTQytFKpV16j/AD/OkknkuJpJ53aSaQ7nlY5LH3q/o9nFqGq2trNPGkbSBdsjMM56gEDqfqOaxkoyfLE7aVWtSo+1rNMzM0orX13Sk0bURZrK1wm3InwAp5xgYz0789e3rlYrGacHZnoYerCvBTitGNr3TRf+Rf0v/r0h/wDQBXhZFe6aL/yL+mf9ecP/AKAK9bKfiZ8TxsrU4l6iiivoD8vCiiigAooooAKKKKACiiigAooooASiiigAooooAKKKKACiiigAoooFAC1wvxQQNZaWT1E0v/oK13Vc54z8O33iK1so7FoFa3dmfzn28EADsfSsMS5KF47ntZG6UcSnW+E8eMC/5ApPIT/IFdp/wrTxD/e0/wD8CD/8TR/wrbxB/e0//wACD/8AE143t8Z3Z+lqpk/kcX5Cf5Ao8hP8gV2n/CtfEH9+w/8AAg//ABNH/CtfEH9+w/8AAg//ABNT7fGd2V7XJ/I4n7Mv+QKd5Cf5ArtP+Fa+IP79h/4EH/4ml/4Vp4h/vaf/AOBB/wDiaFXxndilVyi2ljuPh8APA+ngDo83/o1qteKWt49Lje51u40dPPAE8AYmQ4b5Tjtxn8BUvhbS7jRPDlrp92UM0Zk3FDleXJGD9CKd4iF4dOT7DpFpqk3mjMNyVCquDlhuPXoPxr01zOneW5+fTdP63Lk2ucN9o0j/AKKVqX5yUv2nSP8AopGpfnJV/wCz+J/+hE0j/v7F/jR9n8T/APQiaR/39i/xrCzPUvDv+Rn+fpP/AEUvVPzkpPP0n/opOpf+PVo/Z/E3/QiaR/3+h/xo+z+J/wDoQ9H/AO/sP+NLXog54Lr+Rm+fpH/RSNR/8eo8/SP+ikaj/wCPVp+R4l/6EXR/+/sP+NH2bxP/ANCLpP8A39i/xos+w+dd/wAje8FzWjWt39l8RXWsoJF3NOG/c8HAGex/pWxrIxoWof8AXtL/AOgmqfhePUUt7pdR0Oy0pi4KC0KnzOOScen9a0tSt3udLu7eIZllhZFHAySCB+uK2XwNHl86WKTZ82oeF+lOrqf+Fc+JgB/oUfTtcJ/jR/wrrxN/z5R/9/0/xrwp4ao3sfplDOMHGmk5o5ajNdP/AMK68Tf8+Uf/AIEJ/jR/wrvxN/z5R/8AgQn+NR9Wq9jb+2cH/OjmKK6n/hXXiT/nyi/8CE/xo/4V14k/584//AhP8aPqtTsL+2sH/Oi18MB/xV7H/pzk/wDQlr2UD51+o/nXm/gPwdrWja+19f26RQtbMmRKrckqegPoDXpijBB969rBwcKdmfnnEOIp18Tz03dHy9rXOvan/wBfs/8A6Gap10+q+D/EsusX80WhXrxyXMsiMEGCC5IPX0qr/wAIV4q/6F6+/wC+B/jX0scRTUErnmRa5dz2D4Kf8iK//X7N/MV6OK8++FVjdaN4Oe11O3ktLg3kriObg4OMGu6F1B/z1X86+frXdRtD50eY/GTd/Z2n5+79oP8A6LevIxXtPxS0y+1jTrJdNtpLpo7gsyxDO0bWGT+deZDwj4j76LeD/gI/xryMZRnKd0j7/h7HYejhlGpJJjfCf/I36SP+ngfyNe64rx/wz4W1y38U6ZcXGl3ccEc4LuyjCj1PNex134CEowd0fPcS4mlWxUJQdzwHxKP+Ko1bP/P4/wDOr/hXxQ/hxpopYftFhcZMsYxuBxjIB4ORwR7D8bOv+F9dm8RalNDpd08UlzI0cirwwJ4I9qzf+ES8Rf8AQGu/++R/jXBONSNVtI+mo1sHXwkadWS2HX9l4bE7Sabrbxwscrby2rsUPoDx+vp1rIMgjk3wPIpXox4bPr7fTJrT/wCER8QZ/wCQRd/98j/Gnjwf4ixxo15/3yP8aynGo3dRsdGHxGFprllVuvMwgoHCjC1JWv8A8Il4i/6A15/3xS/8In4g/wCgNef98Vm6FWW6PQhmWCgrKaMQmvdNF/5F/S/+vSH/ANAFeSnwn4i6DSLv/vivXtLgkttG0+GZCkqWsSuh7EKARXq5bTnCWqPiOMMXRrU4qnK5Zooor3T84FooooAKKKKACiiigAooooAKKKKAEooooAKKKKACiiigAooqG5vbOxjD3l1BbIx2hp5VQE+mSaL2GtdialFZ/wDb+jf9BnS//A2L/GlGu6Mf+Yzpf/gbF/jU88S1SkaQFLiqA1zRv+gzpf8A4Gxf40v9u6N/0GdM/wDA2L/GpdSJpGnNGiKcKzRrujf9BnS//A2L/GnjXtG/6DOl/wDgbF/jUuUDZKoX6cBWf/b+jf8AQZ0v/wADYv8AGrtndWt9CZrO6guYgdvmQSiQZ+o+tTzRK95bk2KXFGKdiqsgUmAFLigCnAUmyk9biU+ilqHYvmkFGaWikPmkFLRRQPnYlFPxRgUC5htFOoosHtLdQoppZR1YD60nmp/eX8xRyh7Zdxadim5HYg0uaOUPaIbilp1FAXuNP4UhFOIpCKYDSKKdijFSIZTakpuKLIOaS2GGkqTFNIq0Q5N7jKZUlJinyxD2s11IzRTqglu7aFgstxCj4zsdwDRaCJlXmt2SYqNhUf2+y/5/LX/v8tNN9Zn/AJfLX/v8tHNAy+tS/mHkU0ioze2v/P1bH6TLSG9s+93aj/tstUpwRnUr83xMkpuaZ9ttf+fq3/7/AC/40z7ba/8AP1bf9/l/xqvaIwckWKKgW7t3YIlxAznoBKpJqXNWmmJNMKKKKYwooooAKKKKACiiigBKKKKACiiigAooooAK81+NzFfCGn/9f3/sjV6VXA/FuwF94a09C5TF9nIGf4GrCvNQg2zvy2g69ZQitT573H1NJuPqa6X/AIRyH/nsf++P/r0f8I5D/wA9j/3x/wDXryfrUO59f/q/if5Tm8/5wKM+/wCgrpP+Eeh/56/+O0f8I9D/AM9D/wB80vrUB/6vYrsc1n3/AEFLn/OBXSf8I9D/AM9D/wB80f8ACPQ/89f/AB2j61AP9XsV2Oaznv8AoK+hvgUP+KEu/wDsJS/+ioq8ePh2Ej/Wn/vj/wCvXt3wcsxY+DbyEPv/AOJhI+cY/gT/AArehXjKVkcGPyqvhqXPNaHoYFLikAqQCu+588gAoFKBSgUmaJBS0U6kWNop1Q3FzDaxb55VRPUml5CcktySkkkSJdzsFUdSSBisF9cnvHeLS7ZpMf8ALVh09+eAPqfwqC9tksrZ73XL4uB/ChJyfQf4AChRbZjOsoq/Q1LjXbSAkKTIfVen5msW58ZQo5VZoo2+u8/pWJc+I47mNo7G2FnZoP3rsoaVvQd8E/ie/auVJ7fwjoPSvRw2EUtZI8vF49x+A7SfxiDj/Sbpx38pQB+pFZc3iiZz+6gJH9+aXcf5Vz+amnCxRQJjLld7H69B+QH513LC04y0R5ksXWlrc0f7fu/+eVv+Tf40g166H/LK3/I/41kh6mY406Nj1Mzf+gitHRproZ+3qvqbMPiN1XEtrGx9Y2I/x/ya0IfFUJTk3sQHXBDj+Y/lXLW0oE4V/uSAxn6Hv+eDUTIYpGRhh0JBH0rGWHhLSxqsXVirXPRbHX5Lx2js9QguJO0cnyufwIGfzrU/tmeA7b20kQ/30+7+vFeS9Tn05z6e/wD+qu+tfGMdqsEU3kz2hPltcRggp/vKQPrxXn4nCum7xVz08JjXLSTOqt9StLniKdd/ZTwTVusttM03UofPtggDjIlhIwff0JqqbfV9Mz9nkF3COiEc/kfx6H8K4j1OeW9tDeorJs9ftrlvLlVreYcFX459M/44rWpNMqM1JaBTKfTTQWNNIRTiKTFUiRhFIaeaaaoloYRXkPxCUHxfJkA/6PF1A9K9gIryH4h/8jfJ/wBe8X8jWGIdonHivgOVCK38K/kKlEK46J+VWLCwudQn8m1geR++BwPqeg/Gu70rwfb2SGfUB9tljQsYYlyoABPAz8xPvgV4VbHwg1BPVmGHwNas7xWhyml+HbzWDvt4VWAH5rhhtUeuOOT7AVNq/hO80kl9iXFsP+WsY6fUdvr0qLXbr4h6tM621he6dap/qraynjBCjA+ZlO4nke3oKwrbxd4t8N3qC5udQdM4NpqIkYPgdBu5H/AT6de/QsNipL2ienY9L+zIclm9SV4QP4V/KoSij+Ffyr0KPSdK8U6Pb6xpgFnJOCWReQJAcMrAdwQeR1645rkNV0i90qbyrqHb/dcHKt9DXLTx6c3Sk7NHnV8BWo62uh/hQD/hLNMwAP3vb6GvX68h8KH/AIqzTP8Arqf/AEE169mvosG+aJlR2Ciiiuw2CiiigAooooAKKKKAEooooAKKKKACiiigArjPib/yL9h/1+/+yNXZilYAx4IyMjivNzWqqWHlJnr5JW9liYztsfPe1vSja392vevs0R/gH5UfZYP+eY/KvgnnNP8AlP02Oeyt8J4Nhv7tGG/u1719lg/55j8qPssP/PIVP9s0/wCUf9uy/lPBNrf3aNrf3a98+zW39xaT7Nb/APPNaf8AbNP+UP7dl/KeD7W/u1618Kh/xS90f+n5v/QVre8iHOfLT8q1LEAWuAAPnP8ASvWyjMo163KkeJneZvE0ORqxZApwFApcV9gfEWAClApQKUCgoTFOpruI03MQB3JNcN4i8XhvMttPlwq8NKM5f2X29+/aqhFzdkYVsRGkrm9q3iS2sGaKLEsw4bnCp9TXNWSX/iS780ki0B5un7juIh0J7Z6D3pND8LXWoXiXOqw+TbJ8yWzHJY9iw9Pb8/fugURQsWMAY4HQVpLliuWO/c5ouda0p6FffZaJpjO2y3to13M5P8z1J/M15nqlrrt4EvtUUq07BIYyeRnJAVVzgYGefTua9E1TT49VthazvItuWBZV4MmOQM9hn054rnNZntrZZbnTbdZksYDCGMp8qLJ54BGcYAJBJzgdjU0pcjuTiY8yt2OP1HZaNHYmZHEY3SmM5zKeufpjGP65qCNJbg4gikkPpGpY/pWvd39xZN59rb2H2W5JS3uUtQmSDhmAOT16ZPb0roH8OXd5bP5XiC+ebbkOVaOJuOgwen0zXoLFcqR5jwznscra6Nqd5cJF9iuIkYjc8sZUAd+vtUt1pGpTXcszQIiuxP7y5iBA7fxVJfaLqGjLd3N4EkxDtimD7gdxAPUZGAep9RXO45raE51FzJmc6cYJJo1Bptx3nsV+t7H/APFVal02ddPhUXFizGV24u4+eB0JNYdW5j/xJrH/AH5v/ZaqTq6a/gTHk10LMejajOMxxQyemy6ibP5NVjUNL1Lzo5jY3Bd0DTCOMvhuh6euM1gk57D8avwSv/ZlykTsskDCZNpIOD8rdO3IptVFq2hJQatYilR4G2zxPGfR0Kn9afaTosjxTf6mYbX9v9r8DSRazqkBBTULnA7NIWH5HipDrVxIzG4t7K5yMfvbZc/muDTcqjWwKEVsWrDUNQ8P30ht3bYj7ZYnGY2+v16g16V4f8QJrViJHiMFxkhoC+4gevqR74rgLPULS4sZkurcpC22GcxSk+WvRZAGySQff8xxV1Hn8Ot5tjrZFlKcx/aLffBJ7blJ2nPXha83ERUntZnqYao4WTd0d7faZa34/fp8/aROGH+fesdpdR8PDMubnTwQN4/gH4/d/l9O+9FI3ljcQT/sninYyM5+tcnKejp9kSzvre/i823fcB1BGCD6EVZrjtR0m6sJm1HSCQwHz26DOR7DuP8AZ79sdK19D1231eLAIW4QAvFu7eo9R/L61Di7XFGt73LLc2SM0mKdQaZ0kZFIRT6aRTRDGV5B8RP+Ruk/694v5GvYa8e+In/I3Sf9e8X8jWOI1icWM0iafh3xRp3kx2c0EWnuOBs4Rvf1B+v51seMrK4v/BmpwWYLz+UsqBf4trK3GPZTXlsZxW9oviO+0lx5L74e8UhJH4eh+lfK1svarqrF7O50YPN1Tj7Oa0PPIVhXEyYKlgfNA6fUD15PrgVuW/iTU4Qti8o1O0LDNpfJ9oiPbIPJGDn5lI6fhXXzeF/C/im7e4sLiXSdRbJeBEUox6kqpx7/AHSPp6qvgvw54bm36vqE+pSkZSzVRGj9PvLknqB1IHXr0r6H+16fJyNa9j0XWpcvPzaHTeCra1g8KxTWdtPawXczTrbzPv2ZwPlbqYztyCecH8ai8QeJdMtomtRGl85+9EOUB/2jz+n6Vzeq+KL++TykItbYDAih4yPQn09hge1c27ZPNfORy6VXEPES0u72PPxebKUOSCNbwoB/wlumkKqgzE7F6Dg9K9cNeR+Ev+Rs0z/rqf8A0E164a+vwOkLHl0feTYlApaK7TUKKKKACiiigAooooASiiigAooooAMUUtFA+VjloIyMU0VIBXPiqEa8HCezOijOcHeI37P/ALf6Uv2f/a/SpRS4rwXw7hOx6SzCt3Ifs/8AtfpS/ZCf4v0qapBS/wBXcJ2LWY1u5W+xn+/+lO+xH+/+lWKfR/q7hOxX9o1e5V+wn+/+lWbeIwxlSc85p4pwrowuT0MLPnprUzq4qpVVpMUU6kApa9UwAU+mCuL8W69IzHSrJXaRhtnMYyef4B7+v/16cYuTsjGtWVOJR8U+KRdF7W1kP2UHBkTrIfQeo/nj062/DHhbyMajqSD7V1jj7QA/X+L37U7w/wCFfs0qXl9se4CjbH1WH6erds/lXTzTknYhwB2rolJRjyQ+ZwUqbnPnqDnKE8AkdsnvSZqPOawtW8WabpExt3aSe5GMxQjJXPTJPAqFBvRHTKahqybW9Mmv43ktbqa1m2FXMRA84dgckdOeeoB/PC0ywu7wy6dbXywWdgogmLRhy8h5YqDwPQEjjHHer/8Awk8N94du9RS3lVIQf3crj5iPp2yRz9a5iXxxKbqOa0sorPc6m48oBnuOemSPr789aqMJWasYSqRk7nS6vdXnhrR4CkaXPkOIbeYKDsj44kxjBOMZX/8AXmaJ4k1XWtb8i41EWyujFUijTBYDoNwPue/StPxx++8LSSebtVZI32leW5wAfTrn8K8xJzwPvdhW+HoqcHfc5qk3Goktj1i58Opqa+Rfaje3EaODksq7uOV4UYH05pkngjQ3ziCZM/3Zm4+mc1paZF9m06CAsWkSNQzE5yQAOffir26sLyWiZ2OlGW6Ofn8D6JKoEcU0JBzlJjk/nmsjVPB223SK1vEjgtvMlLXLdA2DyQOgx1rtwa5Hx06robKSCzzxhVLEZ4J/H8a0hOfMlcyq0YKLdjgJSFkKqwcA4DDofp7f41b0dlOpx27nal0jQOcZ+8MD9cVmbqcJWjZJUOGQgg+hHNevJXhY8pbnT3snh+30GeOxkaS7kkUMLmIeYmOu04GOnqRXObqsa0qprFw8QxFMROn0YA/1NV7aL7Ve21tuCedKse4/w5IGf1rKivZwcmVNczSLNhcpBdgSn9xMDDN/utxn8Ov4Ux7OdL5rPYWmVzHsHc+3rmvRrfwbosPlbrd5Sg581yQ/+8Oh+nApniXTHl0m5trLSre5mkwFOFDRgDAIz1x06jFcU8Qm7pHXDDyUTqI/ljCjoBgfSnBsMD19qrWkYhtIYgGAVFGGPIwAOalrltc9GD0JT8px19657VtGdZjqelgx3yncQv8Ay0/pu/Q963gd647r/LP/ANem5qUrsU0pK5X8P68mq22xxsvIuJoicfiB6fyPFbW2uH1yzn0+6j12x+WSE5nQdGHqfb19ue1dVpeqQ6rYx3UPQ8MpPKMOo/CsqkOXWJdCs37kty/TSKM0ZoOoaRXnni/wdq2t+IZLyz+z+R5SIDJJg5Gc8Yr0U0wiplFSVmY1aSqKzPIf+Fc+IP8Apz/7/wD/ANalHw+8QDjFn/4Ef/Wr1vFMIrL6vA5Hg4HlP/Cv9f4yLQEHIxP/APWpzeBfEDFmb7KztyXM+SfrxXqmKYaX1Ole9g+q6HlbeAdex0tP+/3/ANaoT4A170tP+/3/ANavWKa1aLDQM/qkUec6F4M1fTdds764+y+TC+X2TZOMEdMe9d+RTqRq6KUFDRFxpqC0G02nU2tiQooopgFFFFAgooooASiiikAVn65fHTNFur5ZooGiCkSzRNKi5ZRyq8nOcccjOe1aFY/iuCzuPCmoJqE00NmVXzZIVDMPnXGAevOPzNRO1tTfCputFJXKdv4ysrmyI1JJdMEjbU1SxcXVsW/3iDtP+ywyKztXt/HtnarfaVqVlrensm5Z7O2j3keuznI/3SfpXJ2KeGtMumnsfEetW8x4cx2yjePQjoR7HIrVtNW8O6cFm0/VdSsLvPzy2lqIkk/3ov8AV5/3QPpXI60YPSVz6h5XKavyNGInxB8TGdUe8hysoRozaxgg56Hjg+1dJ4v8Za7o/irULCwuYUtrZlREa3ViAUU9evUmreo+LfBmuW6rrNpLcXS9LqO2MMnXjkHP4dK4fxPqEWr+JL7Urfd5M7Ky7hg8Io6fUVlXxcZJculjvy3KXzy9pDS3Y6jxr4213Q/FV/ZWN7FDaRGMopt1YjKKx5I9SaqW3i3xm0Udxeara6dayDcst5bqpkH/AEzjCmSTr2GPeruo674YvdUbU4prm1vZNu+4Fp5ki4AX5C2RHwOoGferml+J/BmkM89pFdPqDDm+uommkJ9SSf5YrX61DlslqcksqknflZqaZdeL760MgdbS2BDS6lq1ukJxzzHAvT6u35VvaHq+n6kLiC01d9UktSouLkQrGhJzgLgAEcH1+teZa1e6L4huVl1XxTrNwBysZtVEaH1EYGB9cZ9TXW/De00u3tdTXSr67ulaaPzvtMQiKnBxtxwe57UoyUle5yYvCVKcLyhZHdCnimCnitjyLDhSigUopF2Fp1Np1BWxk+ItXTRtKkn3DzpP3cI9WP8AQcmuR8H2ctzdT6lNlvnMSl+rNnLn+n1zVHxPqc2ta81ra8lW+zwDtuz8zfh1+i12un2cenWUdtCMRQqEQf1+prpUfZw82eZUaq1L9EWmPlR7B1bk+9RZoJJOSeTSUki2x26vGNZt57LWruC5cSTByzSD+Ldzn8c17NlemST2wK4240az8VarNfLFMLZD5Hn+eFExXglRsORnjORnHsa0pVFB3ZjUg5qxm6f4bvdT0uzt1lMELj7XPMRnLHhFA7kKAfbdXXaDa3NpC9ndGOaa2wIpkUKWiP3cjHByGH4VqLsiVEiiARQFAJJwB09q4zxNb6z9ovtTkTSRaxR4QvbCWR4+y8qeck+g5/KHJzdhqmoxDxH4s00xalpUkSzsBthdHDKSQPmz2IYnjnpXIaDa/wBqa5aWyDcPNDOPRRyT+QP50R+IdThTZb3McKf9MLeOLj0+UCuh8E6vqV14i23OoXEkKwMxWWU4JyoHHTOSK6nCdKDsZLllO7PQreCWOIKykv8AxEJjJ7mpvLkHRGP4Gqlxe/ZrSW4nlcRQqZGOTwAM+tebXvj3VrpXSBYbUN0aMEyAem4k/nj8q5IUpzeh0SqRirnqYjl/55n+VcT470zULybTXtLOecKsm8wru29P8K86kYzuXmJlc9Xbkn866eysNFvNC0SPVbw2mFnMWAArfvTnkjjt1rf2M6TTuZ+1VRNGS+jarFjzNLvVz628nH6VSkJhOJQUPo/BrZ1k6VplxHFol3dPL1eeOf5B7DAGTj0IAz37Z6a3q0bfJql6B6faXI/ImuuMqslc5HTSZPqEi3Gm6VdI4bELWz49Yzn+TL+lXPCMSS+JrQs23y9zjjqQDxU0esXt/wCGpXmaK4mt7mPm4t45BtZSOhX+8o56+9dB4FktL2O5ujZ2aXkb+XmGHZ+7IB6A9+fyrGVSSi4tFqmrpnR63evpmh3l7GA0kMRZFboW6DP4mrcQZkjdgAxAJAbPUDIz/Wor+2ttRsprS4V/KmQq+G5HuCR1GK5DTYX0XxPBo0etTsowPs08J8toyM/KQSARjjpzXGlc7b2O3zj/AD3pc5pME9ME4yeaTBHUEUx3Ho22QUrDaSPeoc1R13UZtPs7S5UJ5P2iOK5d/wDlnETgt/L86lhfQvkhuCAQeoPeuYsnPhPxF5TFl0y5xgk529P1U8f7pz2rpQQQCCCCMgiqer2A1TTpLfgS9YmP8Ldv8D7E0JXTXQzbs7nUU2ue8H6sb/SvIlz51thDnqVxwT78EfhXR5rnacXZnfTmpK4w0hpxpDTNCM001IaYaaIaGdME9M4Jz0rjP+Ei1m7a5sfsGpWM8csix3H9nlgQDgHDDbIpHOd0Z9Aa7XkMCDjFeRXGg6f/AGhf3Gq6U2nxCWSQ51ENI6liQ2wLiMHsXZRz3rOo5fZO7A06c7qbNZtT8a6dHfXl9dWVzYLZyywTrbiL94MbQyMAwPXjBB9aY+reM9SGmSaY9usNxZxNNKbcP+9Jbdjt029SB71yZh8NXrX8Wmx3DSW1tJdLKZdygLjg8DPXtkehNSrB4VsksotX+1Jc3dlHdpOW/dDcW4bAJHTrgj1rFTq82x7f1PCxoXb1v2Owv9c1zRbZlnivtSvFXJFppx2A46yS7doHchQx/wBrFcD/AMLM8Vk/8flr/wCAa1p6loFrbWH2y00T7XDs4ni1XKH3DBcHnsSGOPu1x2jaPda3qkWnWJi890OPOfauB159fau/D6puSPMxOHpRa5dTrdH8Y+ONd1AWWnzWktxtMm1rdVGB15JrPPxI8VKxV7q13qcEGzXiuXbNvOVD/OjFSY2444OCO3WrelWmk3FtqBvtQe0mihBtESHInk/un0GAB+Ptz02Su2jj9hDsdx4S8da9q3ivTtPvbiBraZmDhIAp4RmHI9xXqeK8H+Hw/wCK90j/AK6Sf+iXr3ipkknoedi4KMlYKKKKk5AooooASiiikAVj+K5LGPwrqB1Nbo2ZRfN+ybfNxvXGN3HXHXtmtiquqadZ6rp01jfJI9vMAJFhOHYAhsA9skD/AOt1qJ2a1N8NNwqqSPJLeLwjd3At7S28XXEzfdihS3dm/AHNdbN8PvD1jp327V9Q1HTU/uXc0G7/AMhggn2BJrUWPWbO1e18O6Db6Baj/lrmOe6nPsN23Pu8n48VyN5pPix70XFnoUxuOf8ATr66guLgjtjLeXGP90ZH96uNUIzei+8+rjmVSMbyqDI9D8J7w09xrVraOcQ3NwI0E/p5aEeaw56hfrisPxFpqaL4gvdNjkd0gZQrOQW5UHn86snwT4uuLwXNxpVxJKzh3mmuoWY4Pcl8n+db/jHwhr+p+LtSvLHTjNazOpjlE8S7sIoPDMD1B/zissVhYxS5dfQ78uzh80ueeli7F8P/AAxNqsuknXrlNRjxm2d41ZsqGG3KfNwR06Vn33hTQdHuzb6qNesUJwlxN5LQyHsAy5A/HHvTvHXg/wAQav4xvr7T9MNxbOIvLk8yIAkRKOjMD1B7VY0dviVpAFtcaXJqdky4NtfXML5HfEm/P55HtWv1WPImnr2PPeb1OezkYN5a+GNMCfa7bxSiyf6qRfsxST/dcNtb8Ca7v4bvobWWpjRV1IBZYjMb8RZJwcY8vtjPWlj8KQajaSyWdneeGZ5h++tWMNxaz/WIFlI/Ba0PB3h6XQTqST2drbNM6t5lpMzRzYBHCtzHjI4zj04ojCMVsZYrGTq09ZXXY6gU8UwUorVni9R4pRQKWg0CsvxHqf8AZWiXNwrYkYbIvXcf8OTWpXn/AMRb7/SLWzB4iRpnHbP8P8m/Orpw55pHPiZ8kGyh4Ntt11PdyRttRfKhL++d2PyA/Ou2eQp+6B6daw/DiLDo9qg6qmWz3kPLf+PE1oebySeprslG7POpysibzD3NYWuRQaxOmlRajcW2oKhlxbs2AuP+WmD0PGO/pWv5mamtdCtbuG5LwhIroETNHlXmHTr16cfyrKbUFqdNKLqOyC2imaOOIB5HUAFsYz7+1XIdNlWMAiNFAwEHAAx7VqQwRwRJFEoVVGAB6f1qQ8KWPAHU9hXJKs3sejDBxW5lnTH7TD8qgvNCa9sri1eWMpMhjP4jFW313SEYodXsA4OMNdRj+tXoyssYdHR0boyEEH6EVHtpp3KeFg0eCan4c1fQ486hp80cY/5bABk/76HT8aNOLJ4d1iUAhmNvAjA4wd5Y/wDoFe+FQylWAIIwQec159428Jx2nh66m0a3EaG4F1cwg4AUKQSo7AZyR9ceh7IY51LQmjir4JxTlE4C88Q6xfWr2tzfyPCwwy7VG76kDJrKxSZzUkSNLIIkjd5GOFRBksewHvXsRUKcLnk8s5vlE7/U4/H0+tdiPCWu6roOhx21iV8qGcyGdhFt3Skjg88jnpXb+FvBdnoMCTSIsuolcvKefLOPur6Y9ep+nFdXXkV8c5P3Fsexh8vSj77PHR8MvEY6NYD2885/9BrN1Hwb4h0xWeXTZJY0GWktyHA/Ac/pXs663pbziFNTsWnLbfKW5Tfn6Z9au4qFj6yepq8up2smeL2OiFPCWpX0d9DP51oJZIY8EwsjBueeuN2eneuYtrq5tJTJbXEsDlSpaJypIPbI/Ovd59DtUv7jUoYzHNNC0cyxJxOOoyAOSPXqc49K8x1Pw7p/9r6bb2N0PLvnB8hDkpFjJdW/u46A+vGcVvh8SpX5kcOIw7p2SLXhy+1JtJ+2WVxPfTxzeVcWM75EgJyHDMcx8HnqMjpWnb+HJ9R146xqgVHBUw2tvKW2lehZv8K3LO3it4YbS3TbEg2oo7f5/rXSWduLeIZwX7vWNWpyXaLw+HdV67FH7FcNghAOOjtg042N0oyNn0D9f0rSlmigjeSeVY41GWkkOAPqT0plte2d8rNaXdvcopALQTCQD8vrXMq8j0PqcVuc5quorpFqbi8UBBLGpyMcMwGePxP4VJBd2OpWt1BFcW86qP3qBlkAHQgj0Nbt/p9tqFpJbXMYeJxggjp7j0I7HtXEaH4Wg8O6/OguGnuCvlqWUACJu/uSVwT6g8VcKqlozkrYeUNehXlsLzw3eW0+lrd3WmSNsnslJl8gdjGOoGe3+R0rMc49KgY4I9hg/WgSk9QD9a64o4XvYxY5P7B8awyKcWt/kN7Enn8N2D/wI16DXlfjK+RLu0sWUqz4lSVT0OSuP659q9F0a+/tHR7S6/jkiBb/AHuh/XNY14aKR0YV6uJfxTDxT6DXOdxHTDT6YaoliA/Ov1H86+X9Y3NrOpruOz7dMcZJGd55/LivqDoQfQ14DqngPxXLq99LDok0kUlzLIjLNFgqzEg/e9K1o2TvI1oy5WZnhjw/eeJdXSxsXZJMFmcq4AXIzllBA45G7AOMZzin+K/Dd54Y1c2V5KJTyYXCNjy8kLyQASRyQMgZ9a1NL8KePdFvVu7HSLmGZcgETw4BKkZxvwSMkjPek1Twn461e9a71DSbqad1AZ2uIucALnG/AJAGcdTWt1z3urHQ6t1a5yEU0sSusUsiB/vhGI3fXHWmH/Oa6X/hX3i3/oAz/wDf6H/4ukPgHxX/ANAOf/v9D/8AF1upwJ9ou5zfX2qWe5e5aMusS+XEsSeXGqZA7nAGT1yTya63RvDPjPQtRF9beH/NkCGMpcPE6EHrx5nWqTeBPFrlmbQ58scn97Djn/gVHPG4e0iuo3wB/wAj5pH/AF1l/wDRL17vXkng3wfr+meMNOvL/THgtYmkLuZozjMTKOAxPUivXe9Zyab0PNxck5IbRRRUnGFFFFACUUUUgClpKy/EmpT6R4cvtRtkjaa3jDKsoJU/MByAR6mgcU29DVFPHWvIf+Foa/8A8+2mf9+ZP/i6cPihr/8Az7aZ/wB+ZP8A4utPZS7HQoM9ep615APif4g/599L/wC/En/xdTx/EfxM8Mk6Wdg0MeN8i20hVcnAyd+BUujMqMZo9cFOrx3/AIWl4gHSLSv+/En/AMcpD8U/En/PHS/+/En/AMXU+wmy1B7nslOFeLH4q+JM/wDHtpP4wSf/ABddt4A8Vaj4o/tE6hHaJ9mMQT7OjL94MTnLH0qKlKUFeSLszthThTRThWA0OFPpgp9BoFeLeNrwT67qDK2QsghH0UYP/oJr2k9K8Evx9v1mBJSdt3eknHfLf/ZGunBr32zhxrulE7/Sh9m0S0Mj/N5AkkaQ9yNzH8yasWt3BeWqXNtIJIXGVYdDXO+M9SNroxtYiVe6Yxgjso5b+g/OuT0vXtR0kJFDKJLUPuaBwCGz1APUdK7FBvU44xPXLKA3lwE7Dl/pXTrgDAFYfhhkuLD7YmfLuApTI5xjP9a3K8nESblbse3hKSjFM5vxn4xtfCGlC4dPOvJiVtbcnHmHuT7DIJ/AdTXjetT61r1naan4g1KR4Lt5QlnGdsaKhAzjoOTgcE8cmrnj2/OrfEbUHbmHT9trCpHGR1/8eLfkKbrJxpOgw9P9FklI/wB6V+f0rsw9GMVFvqPEV3HSJm3lvoUsUa2Oii1dWy0j3DSlh6c/0/wqzoepjQJpJbP7Ras5B32023/vpGzHIPqPoRVAUGvQdCm1Zo4Pbzve57z4W8RxeItL+0ABLmI7J4xxz1BA54I56nHIzxmtm5ube3hMl1NFDEOrzuFX8c185Jc3UNvNDbXl1bCUAMbeYxk46Zx17/nTdR0Szht9NnmNxcT3UBnkM8m7Hzsox36L615ksHyzWu53UsTGUPeLmqx2NvreoW2n3UNzaxTfuZYZQ6+WRlRkenK9e1bfw7skvfF8LyLlbWNpwPUjgfq2fwrkYoYoc+UgTPXBPP5044KlWGQwwfX/AOsa9KVNul7O5wycVV5lsfTYye36V418VNfur7XovDlrcPDawwCa82nHmFuin1AHbpluRxXDwK1vj7PeXsGP+eVyy1eu7Iwx2GoS3d1dXN9CXle5l8wja7RgA4zjCjqTXBTwfs6icmd7xUeR8u5mrYWKjYLZG935r1z4WavcXNnd6VcTvLHahHtzIxYrGcjbk84BHGemcdMV5TyOhr1z4XaLJZ6XcanOm03u0QjuYhn5voSTj2APetccqcYeZlhpzlPc748V5pp1raWXiTxHBHAomhvMCQZyIpUEoXHYAk9B0x6V6X/n2/GvI/C9/wD2vqviTWlyIb2/Hkn1VVwP0IrgwqbkzbGW9nc73RUElw0p/wCWY4+p/wAmt6sfw8P9Flc9S+PpwMfzrZ9PrissQ7zsPBq0EeMeO7w+JfF99Y3lxcL4e0IRfaVtyMvLIQAfTOWx7BWxya2dA0rw7avbapolmkZUYSVJJAzD+IMCcsD3BH9DWPoN9dQ6l41vPspuLRr2WVyU4PlzgEbumRGxOKw9O1270nU3mieRrVpWJtycAgnrjoD7gV20qSlTa7GGKqzU7Jnv0E6XMEc8J3RSRiRD6g8iuf8AGDGxhsNZQ4+yXKRTn/phKQrfk3lt/wAB961NAvoNS0CyvLdXWKSEFAwwcdO30qt4vtvtXgzXIMZ36fPj67CR+orz1pM67c0NTOuh5V1Io6biazNQvLq2jjmt7f7RGp/fRR/6wrjqvqQe3pS294b/AEvTr4nLXVlDMT7lBmnb69WmrwPAq+7No4rxaj3NnY6zKjQmYGIwP1jAJKkehI6+9d98Pbxrjw/IjnJjmOPYNhv5k1zvimLz/D1yxG54dsqH0IIz+hNWPhZc7kvIj/zyjYfgWB/mKKyvS9CsNL95c9IptOptcB6ghpppxpppksaaYafXm+ofE97TULq1XR0kW3mki3/asbtrEZxs9qzqVoUleTOzB5fWxjapK9j0KivNT8V5VUn+w4yAM/8AH5/9hXq0NmJoUcS43AHG2pp4qE9i8ZlWIwtvaK1zPIplX7m3gtLWW5ubuOGGNC7yScBQOpJz0p/9lAji4BHsv/162WIiee8PU7GUaaam1uP+yNEvdRLeb9lgkm8vG3dgZxntXm3/AAs9s/8AIETH/X3/APYVM8ZTh8TOzB5PisWm6a2PQKUVxuheO/7Z1u2046SIfPLDzBc7sYUt02j0rsRW9GvCsrxODH5fWwc+WqrMWiiitjgCiiigBKKKKQBWB45/5EfV/wDrgP8A0Na36wfG/wDyJGr/APXAf+hrQ90XT3PD6etNp6V6y2PQZpWbR20aXcVwwvoZwVhMWVAHIYtyOuPlI/rUT3k8klyxlI+0tumC8BznIyOnGTj0qzMZ7jRreaRrVYYHMCRxgCQg/NuIHXn+I1RC1lBJ3uZu5eM6XsccWoXJSK2tzHb7YdxJ6qpxjqf4jWYT046jPXitHTVlW88+B7VJLdDMPtONpx2wep9qz5pjNKXYAFjk4GBz/SiGjaKTdiI16b8HBka3/vwfyevMia9O+DfTXP8Aeg/k9Y4z+GUz1IdadTVp1eUStxwp4pgp4oZqMnbbbytjOFJ/Svna/kMTWsqZDpl1I7EEYr6KlGYZB6qR+lfOmof8u3sG/pXbgd2cWJSclc6LxRFPq8dhc27K6mLcYEPKlhnP0PT8PeubbS9SK4+xyrn1Arp/Bt6JLO5sySfIbzFGcnaeuB9R/wCPVzl3rckut/2rHEiSRsNkRUZwOPmPc4zz/hXetNDlSadke3+EJ/tHh6FhbSW6qfLEcmM8ADtW7jmuQ+HYthpV0bFs2lxP9piQjBj3AArx6FT/AJ69hXz9d2qM93Du8EfPd9pV9e+Jdfkt7SWUDVZwWUcZ3Hj9a0dZ0XVJ4tHENhM/k6ZFFLgD5ZAWJB9+f1qn45037F461aJ48pPIt1GSOokHJ/76DD8Kg8QIrWvh9iAwGkxL8w6YdwRXqwd1A4q699m94Q8GXGo6xJFrNjcQWiwMwfeF+bKgcg+hNdx/wrPw3/zzu/8AwINeYeCdes/C2ty6hdwytEbZosW6AtklT3I9K7w/Gbw9/wA+Gsf+A8f/AMXXNilX9p7uxtQpw5dUag+Gfhv/AJ53f/gQann+H2gXS2yyrdEW0IhjxOfugk4Pryxpvhj4gaV4q1R9PsbW/ilWEzFriFVXAIHUMefmFdWDXHKpUTs2dKpQ6I8S8W+GE0/xTbaRolrPO8ln9qK7gxGGIPXGO351m/8ACJeIT/zCLj8Sv+Na3xaAbxlZZAP/ABLu4yP9a1cQYIP+eMf/AHyK9XDOpKmnc4q9OKdkdD/whviQddJm/wC+4/8AGtLUvCmvS6Vo8a6ROxgtZFfBXKsZXIB59CD+NcWIYMgeQCSQAAmSf0r2Twr4Es/7P0a81m1D3dnbmOO2kRSsbGVn3HHU/MOOxz36Z4mrKm02x0qSlpYx/CXw7uJbgXmvQeTDGcpakgmQ/wC3jovt39h19UVQqhVGAPSl615346+I8ejNJpWjFbjVD8kkw5W2/wAZPboO/oeCTqYiZ3U6caasg+JHieYqPCWhoZ9XvwElVHwY427fVgPwXJOOKk0vw3PoumxadBA0kUI5kGB5hPLMB7k9PTFeT6VpuoX967W7SSXzndLcsxBBJ5Jbrk/ma9L1nTNOutblmuLGKaVJSwaQZ/A+o9uldcKDpPlTPPxmIh8J1Pgq3u4tLu3vrV7Wa4vpZhHIQTtOMdPYV0gGWUerD+dYvheQHTHVcbVlIwBgdBW1XDVTU2duFadNNHh+g6JqN3F4mubW1eeO5N5ChUjmTz14+pGfyPNUj4Q8SKpP9jXH5r/jXU+Fj5Fj4lQ8mHU7tD9fOFXAVPVEP4V6FFzs7Hm4iqlVszsfC9g+meGNNs5S3mRW4DBuueSePxq5q3/IGv8A3tpR/wCOmm6QMaRa/wC4DUPiOY23hbWbkf8ALGxnb8kNea/jPUpu8EeZaKNZHh/wte2tvLd6YbAQ3EURX5SGYBueemPyrqvsN1/zyP1yKwNBIh8JaDC2MrYRnkZ6kn+tZlyL3Q9dfULcb9Nu5VeeNeQrMQD9DnnPfoa9Wkpcp4leUHUaLnjRri20WNWRkSWcJIf9nBOPxIH5VJ8LG/4mc6EcfZ2z+Ei/41heLlmvLkyKFFtYbYXIH3pZOSB9Bt+lbvwqGL6Z+wtyPxMo/wAK0rK1FhRiubQ9WpDS0hrzD0WMIpppxNNNMBlfPGrf8h7U/wDr9m/9DNfQ57fUV88ax/yHtV/6/Jv/AEM15eZ/Cj7Tg9/vJFJvuP8ASvoy88RWGgaZZyahMYkmYRI20nLYzjjpwDXzjIcRN9D/ACr3nxN4cn8R+GY7e3ujBLGFkUEAo5xwG7j6j9elc2CdoyZ6XEqhKtTU9jhvHniz+2be3GmX8psblGSa3wBgqQee44P5Yq74G8cR6Xp7jWdQlkXeltbIQCUVVyTwM4+bknPQV55fWsunXstpdgRzxNtdd4OD/k1NpGm3euagljp6rJOwLfM2AqjqSfxFSq1Tn0Rc8vwX1Ozl536ntuvazZa78OdWvrFzJBJazgMVK5wGB4PuDXgYHyivcL7Qn8PfC7ULBrt7gx2U3zMgXqp4AHb65PPWvEhwAKWNvdXHwwor2ijtc3vBP/I7aX9Zf/RT16+K8f8ABP8AyO2l/WX/ANFvXsAr1Mp/hs+Z43/3mPoOooor1z4UKKKKBiUUUUgCsLxuceB9Y/64j/0Na3aWgqDsz5v3r608SL619HZJ6kn604Mw7muh4prodCrs+d7a9S1uYrgLEzxsGAlUMpx6g9RU/wBvtpYrwyWkbT3B3QupKCA5ycKOCCOMdq+hBnrmnqSOhI+lZyxGt7Fe0ufOl1qH2iOBWigTyU2AxRhS3fLep681VaRfWvpnb7Uoo+ttbI1gz5jLA9DXqHwbII1zH96D+T16cAM04VlWxTqR5bDbZIKWo+1PSuYSHCpKjFPoNAboa+eteg+z3k8Q48m5kT8if8K+hq8T8fWRg8Q6moGBNtnT37n9Q1dWBlapY5sQtUzltO1B9KvEvFGQgIZM8Mp6/wCP1ArZ8YWUUN3BdxrtkuN28dmIx831Of0rm8ggg9619Ullv9F028UZhtka1l7lZRjk+xAHNetJamUoapm54J8WQ6BqllblpTZzZW684DEbMeGjI/hzjOenJr2+vlwf59K9P8C/EWCCCHSNcmKBQFt7x8kY7K57Y7N0x1x1Pk43Ct+/E9HDzS0Ok8e+D/8AhI7KKezKJqFsh8nfwJVPVGP15Hoc9ia8t161uLbQ9AF1DJDPHDcQPFIMMpWYnn8GFfQX3gCDkHvWfqmhaZrkAi1KwgukXOzzV5QnuD1H4Vx0a7pNKXQ1qUVN3Pm+kLBepA9M17q3wz8KNJu/s+YewvJcfzrT0zwpoGjyCWx0m3jmHSYjfKP+BNk/rXc8zilojL6u+5wvwu0HVLXU5tXurOS3s3tjGhlG1pCSDkL1xgdTjtjNep0VR1XWdO0OzN3qV5Fawj+KQ9fYAck+wBrzak5VZc1jqhGyseSfFo48ZWX/AGDv/arVxG4dzjgn2461seMfE8HizxKt9axSxWlvb+Qhl+8/zE7iO2c9Ov8AKtHwBocWt+KYxcLvtLJfPnU9Cc4VT+PP0Br16TdHD80jkqw5p2Oz+H/gY6dFHq+pRf6W43QQSD/UKe5H/PQ/oPfNeiHoBRSMM/54NeNUqOpK8jrhBRWh5H4/+I00k8+ieH5CuwmO4vVbkN3VDnjHQt9QPWvNreCG1iCrgP3fHWvpBfDHh9QQmgaSuf7ljGOPTpT08OaIjLJHo2nLIpyrLaxgqfUEDrXXQxUaUbJEVVJqyPLfDOnyWGnt58RjmuZg5U9VXHAPv1P410Opsf7SuCOMuf54ruf7Psv+fWD/AL9CvOtUvmuPGGuWPlxpHZyRBSo5bcgY5/GumjXVaoeHisLOEXNs6jwlMu+e3LckBh+HX+YrqK800zUDp+oxzDqh59x3Fei2lxDeQJPA26Nuh/pXLi6TjO/Q7MsxEJ0+Xqjz4WZ0rUfFlqykLPeRXiAd1m5JH/AkcfhUUZMjBYvmckAD613uo6Raanse5RjIo2iVWwcZBx7jiobDw9Y2E/moJJJB9wufu/TGKuliYwg11Jr4Oc63MnoaNtF5NrHFnIRQB+AxXIfFXUxp3gC/RD+9vNtog9dxy3/joauzFeP63qi+OvH9jaWbLNo2lSgvIOVlkLAZ9+RgeysehrmhFznc9FtUqd2as1ubFbaxIx9lt4YP++UUH9c1H5hHQkfQ0t3OZ9TunJ6ucfmaiZq92jD3EmfJ1qilUbRj+Jwtp4fkWJSBNdhnLHJJOWJP5AfSui+FcBWK8nI/giQH65J/pXF+L7zz5LWxjz5igysAehPAH5DP416d8PLYW/hwSbcGaZmH+6PlH4fKawxbtTselhI7M6ym06m15h6I09aQ0p60hpktje3418/azaXC+INTH2ec/wCmTH/VHn5zX0CfuVG249WY/ia5sRh/bK1z18pzh5dJtK9z5yltrjyn/wBGn6H/AJZH0r6g08eXYxAn+EfyrMy4PDsPxNMxWdDBezvqa5nn7xzV42sSaxpkcuj6itjaxfbJYZNmAFMkhBxkn3xya0EtLJJBKIoxKOjbRmskjiodvNdCw6PKePnayLHjQed4M1ZYwWP2OXgdfumvnb7PcAD/AEeb/vg19AE4x9c+4o82UD/Wv/30axrYFVHuexlWfVMFFpQvc8d8FQzr410wtbyqAZeWQgf6pu9eu09pZWGDIx9icimYrqweHVGLijyc8zN5hVU2rWFooorsPCCiiigYlFFFIArN8QahLpXh+8vrdUaaBQVEgJXlgOQCPWtKsTxj/wAidqf+4v8A6GtRUbURXscSPiPrv/PKw/79N/8AFUf8LI10f8sbD/v03/xVceKK4ueXcx53c928D3s3ibQf7QvgiTCdkxCNq4HsSa6waVEP43/OuO+EXHg1yf8An6l/pV3xF8QtP8O3KxS2tzKxOG2AKe2du7G4jI4rOVVrdnv4egpQTsaWuqulaFfahES0tvbySxhzkZCkjPtxXjx+KfiA/wDLvpf/AH4b/wCKr1TXtSttZ+HuoX9nJ5kE1jKy9iPlPBHYjoRXzt2rkxVecErM+w4fy6hXUvaRvY7U/FTxF2h00f8AbBv/AIuu78CeJb/xPp13Pfpbo8M4RBAhAIIzzkmvD69Y+En/ACBtS/6+x/6DUYSvOpPVnVn2WYehhnKnGzPRBThTacK9g/PkOFPNMFOBoNB1ed/E3T8/Y9TC/KMwyH1B5X/2b869ErM8QaYNX0K6sv45E+Qnsw5U/mBVUp8k0zOrHmjY+dzbxbjEtyEdDgpNGRz9Rnj3OKuabJqWmTfaIITcwY/fLA4mjkX325x9SKqapCyTCZkKuT5cqHqGHr7/AOBpdChhuddtEmJABMnHU7Rux+OK9691chtexudv/ZOmQNIP7Ot23OX+ZASM/XoPasDU/Dh8uW609ifnLG3CjIH+zjr9K6T7TPuJMuUP8DAMP1zQ00DH/j2T6qSv9cfpQ7ngLHypzumcnovi7XvD58rT74i3U82Vwu+MewBOY/wIrutM+Ls88crXXh2VvJi82aSyuA21R1JVsY5Pqayb2w0vUwRdW0qytwLhSpZfTsM/jmsTR7Kz0/xItnc38i+eklm6Pa4DLIpVSCrNxkg846GuGthoSTlY9/B5jGstDvh8ZPD/APFp+rKfRoYv/i6q3fxp0sIfsmi6lM4/56NGg/Qt/KvMTpgjZ4v7SsDKjFWDvJFhgcEZkUDrTBp9z2ayb/d1C3P6b6zjgaTV5Hf7TsdZqvxa8TX6FLG3tdMQ/wAQ/fSfmwwPyrl7+Ca8s7bVr/Ubm+up5ZYm89i23btIwT2O7OOlB0PVeq6dPIPWJd//AKDmrraZqf8AwjEkL6Xfh4r5ZAGs5QSGQgkcZ6qPzrojRpU2uXQTnJmNXV+EfGh8HwXhTTPtslyyknz/ACsBQePunuSa5hrS6i/1trcIfRomB/UVCSR95SPqK6KlONSHLLYlLW56d/wuq4/6Fn/yf/8AsKll+MV7DHC7+FSqzLvhJvx865Iz9z1BH4V5UZFPf+VamqMDpWgAc/6Cw/8AI8tcEsJSTSSNHNndj403BYL/AMIyMscD/T+p/wC+K0f+Fl68OvgmYf8Ab+v/AMTXlNlbmfULZXWRYzModsHAGR7V6JLa3zyvtt7jGe0bf0FX9Torc87G46VC1lc1YviRr8siongmdnY4AF8vP/jtc9BeXV7retavfWLWH294WSFnEmNqbeo69M9O9bWlWV9FqK3DxSqsSSMDIMDO0gdfrVBrC6JG9oeBgZnT/GilSpwm3E8rFZlOpStbcbtI6GrVrql9ZuXs7gQSng+YN0Unsy/1BBHrjiohAkY+e8tVHqrlv5A063traadFF3vycbUiJz+eK3qRhONmebhas6c7xOhb4hXNiFGq+G73LAMJNPdblCD352kfQiqs/wAXNPC4t9B1uWU9ENuE/wDZjWbfXlrLdO4kn9MJhRgcdec1WN9Fj/j3kb/fnY/yxXLHAxavY9l5zyvVFPXdf8U+LoGtGiTRNMcfOuT5kq9wejH6YUepNafhixttJCxWqYht42nLH70jAdT+Y47VWN8Sv/HvAv0Td/6FmtKC6uIdJuJS+PMdYUxxj+JumMcYrR0lTjypHPVzSVfS+iK8cE+7JikH+8hUfme1IypETLPLEsaIWJ3ZwB1+7mqb3LYLEM7/AMIB5JPTn+tZfiS5e30tbeL792/lH12jk4+px+vrXSoNI5cPFVZ6GE0raprsl1Fl9z5QKuAeyD27D8K+g9KsE0zSbWxQjbDGqDjrgcn8Tk/jXkfw10U3Wsi6mHy2w88+56IPzyfwFez15uMmpTSXQ+howtqth1NpxptcpuIajNSGozQSw7V4/wD8Jl4h6/2j/wCQI/8A4mvX68DFcuJm4WaPJx03FqzN3/hMPEP/AEEf/JeP/wCJrtfh3qN7rR1FdTn+0CIx7DsVcZ3Z+6B6CvLa9L+E339V+sX/ALNXPTqzk9ycvqOdZJnof9n2x6x/qar3NnbQQSSiP51UkfMfStSqepMPscn+6a3c33PqadKDmtD52Xx54peJCdW5xz/o8P8A8TSjx34o/wCgsf8AwGh/+JrnYv8AVp9BTq5XWnfc/SaGV4V0k3BHq/gXW9R1vTr2TUbnz5I51RD5SrgYyfugV1lcN8MB/wASjUv+vlf/AEGu4Fexh23C7Py3P6UaWLlGKshaKKK6DxAooooASiiikAVieMf+RO1P/cX/ANDWtusTxj/yJ+p/9c1/9DWoqfCSzxiiiiuAxS1PZPhv5x8C5t8ki8kLIADuXgEcg9jn3Ix3rH8R6ZNqV5aOZI1uYDlZvlaDHUhopADH9C3G4g9a6j4RceDn/wCvqX+ldxJbwyyiR4Y2cdGK5IrCUU9z6bCyapo89TSjpPw71eBY2jtzazMy5ODKQxcjOTgHCg7jkDOT1PiGOK+mPGv/ACJur/8AXnL/AOgmvmjOa48WtEfccLvSYmK9Y+EY/wCJPqX/AF9j/wBBryevWPhH/wAgfUv+vsf+gVOAX7w7OJWvqjPQxS00VJXvn5eKKUU0U4VJY+lpBS0DPH/iP4eFnqjXcSEW1/ljxwkw5P59f++q4PSbhLHWLd7jChXIckZ2cEZ/AmvofXdHg1zSJrG44D4KyAcow6Ef56Zr5/17TZ7K9mFxHtuImMdwg6cfxD2xj8MHvXqYKspLke6OWSteL2Z2DZU7D1HUU2sXw7qwu7YWc5H2mFMqW/jjH9R/L6GtktXoo+TxlCVGpZi1T1LTl1GGPMiRTxODFMUyR1wPpnn8OlWd2aM5puFzOhWlRlzROb8U6bPBqE2qeWv2W7IlLqc7WIG4Y7DdnFYJGTmvS4yJrUwuodAMMp6Mp7V51qVr/Z97LauXLKx2Ejl17EfhWcYqKsfX4DGKsrS3ICF/ur+VaentjS9WgTIfyY5hg4/1bD09mNZQNaGjNnU0hP3LiKSA/wDAlIH64qnBNHptdSJdSvE+5eXaemy4kH8jUo1rVx93V78H1+1Sf41n5x169x6UbqXInuWkan9u6v8A9BjUf/AyT/Gr+pazqh0zRSNTvtz2jbyLqQFj57jJwea5zNaOonGl6J7W0o/8jtWM6STTsJx1Im1bUnUq+pX7D3upT/Wun0zxINRnSG6Ty5n+UMGJVj6c5IJ+priyc0KxzkcEf5zW3Kuxz4rCRrR5WesWI8q2vnbjEQUfiapEjtWLZ+JZbbwyJ9QX7U810YQchW2xoCSTjk5YCqMnjEbf9H01Fb1lkL/oAP51FNK7Z85Vyus/didLwehqzFdW2nxTXdzOsawqAc9QW4Xgc+vWuEl8S6mVI+0JDkYzFEAfz60mpSvaabaWO8+bNm8uCTk7pPuAnrwvP/AqqW1jbC5NOLvNnWNfWKrGxvrb5zwEcMcevFTkY9weh9a4PRVtpNXtkvHVYC3zbjgHHIB+pwK71iWbcxyT+dVE4szwSw7TXUSr+pkwRWdkOsKbnB7M/OPwG2o9Nt1ub6MS/wCqj/eyH0Vev+FQ3Nw11czTP96Ry309qwfv1bdjzopwhfuRlq5/XZZLrVLe2Ukx20WWIHAZhn88Yx+FbU06W0TzyDci8Bf7zHoPx/xq/wDD7w7JqOqPqt8MxRzea2RkSTdQPovX64oxFVU43Z6uV03dyO88H6INF0REdAtxMRLMP7pwML+AAH1zXRUnSlrwW23dn0S0Vhh60hpT1pDTGNNNNONMNNEXE/ixXggr3vvXggrjxnQ8jMeg6vSfhN/rNV+sP8mrzavSfhN/rdW+sP8AJq5aW5nlf8dHqFU9S/48pP8AdNXKp6l/x5Sf7proZ9jR+NHypF/qk+lOpsX+qT6U41xH6phv4KPS/hj/AMgjUv8Ar5X/ANBruK4f4Y/8gjUv+vlf/Qa7g17mE/hn5HxJ/v0wooorpPnwooooASiiikAVW1Kwg1Swms7nzPJlGG2Ng9Qev1AqzRSauByv/Cu9A7C8H/bf/wCtR/wrrw+eovD/ANtx/hXVYoxU+yj2FykWgWkXhvTvsOnFhBvMn707jk9eeK1/7VuvVP8AvmqFKKl0o9jrhWklypk97IdU0+4sboAwToY3C8HaRg4rkv8AhWvhn+7f9Mc3H/1q6pQT0Un6U8K39x/yrGdKk9z0sNisXSVqbaOR/wCFaeGv7l7/AOBH/wBat7QvD+n+HraWDTxNsmcO3mvu5AwK0dr/ANx/yqQK39xvyqI06MXeJtVxWMrx5ajbQ4GnA03Df3TTgrf3T+VaucTj9jU7DwaUGmYI6ginile4nFx0kKDT80wUtADq4vxz4U/ta3F9ZoTfwptKAcTR/wB3HqOcfUjuK7SloUnF8yJlFSWp8yxC30u+S5kjlaEkGKWNvmhI7bTww6jBI47iuwglhvIfOs547iEfeMf3o/TcvUfjXS+OfBBuBNqumW6vIwzdWgH+u9WX/a/n169fIiLrRL+K9spSoHKyAkA+qt7H9R9K9rD4hTjdHBiMKq65ZbrY7an0Wd/b6jaw3bRDZOmSYzgqejL6HB+napvJD/6h42P/ADzb5G/w/WurnPma1F05uD3GQv5cgPbvUdxH5seyZI5Im6q65U/hT5IpYziWN0PowxTTLlgCc8ce/TI/XNF9blU5zivd3Rz174WglO6xfyCfvJKSR1zwRz+dZd1pGpaT5V4YQ6xsG8yFtwXHPPcdK7WlDvGco2Ko9HD5vVg7S1R53qCiLUroL9xnMinsQ3zD9DVfdmum8RafbtZXV5xHNblWQdBJG3G0D1BzgiuWoPrMLWVampWJAa0NQOdI0Y/9MJh+UxrLq9ec6NpXsk4/8imk1sdDWqKgagNUdS29u17dQ2sX+smdY1/E4zTexb0Rp6s3lado1mOBHZ+ew/2pWLY/752/pWVVzW7lbzWryaLiIylIvTavyrj8BVH3PSohoiI6K5f0q2S4vgbjP2WBTPcH/pmvb6ngfjUF7eS395NdSnMkzl2x0Gew+nSrV0/9n6ZHZ52T3AE9wCfur/Ah/wDQj9RUFhoupamhezsbiePr5qxHYPqx+UfnSc0tWELNtsrg12Hhi8kuLB4JFJ+z/wCrftg87D7jBI9vpWJDoaLKkd5q9lDK7BRbWzm6nJPQYj+UH6yCvRdD03S7O3FskU0tpbgy3E07AFs9TtXjJOABk/pWE8RFLQ8nNXBw5XuI4NlpIXGJ775mB6rEDx+Z59MVR4ClmYKijLO3RQO5qa7u2vLqSZlCux4VeiqOAB9BWellc+Ir9NNsFWVFIdzn5Gx/E2f+WY/Nj+FNS9lDnn1PmaOH9vUt0Qmk6feeK9YS3iBitlG9HK8Rxk/6wj+8ccCvZtP0220uxhtbWMJDEgVRj9T6k9z3qtoGhWug2C28A3SHmWY4zI3qf6DsK1q8ivW9rLyPpqFCNOOwU2ikrJG4GkNBpDQQxtNNLTTTRAv+NeRf8IZ4hH/Lgv8A3/j/AMa9cphqKlJT3OSvQVTc8l/4Q7X/APnxX/v/AB/412vw/wBPvNCfUDqUPkCXytnzBs4Bz0J9RXQkUjGohhopkUMOqM1JG1/atr/z0/Q1Xub22mtpEWT5ypwMHnismmnitVh0+p6KxkoNM8Zj8AeJ1VB/Z6HAHS5i/wDiqkPgHxP/ANA9P/AqL/GvYabUPBQZ7sOLMRCPKkjlvA2iahoenX0WoQCOSScOgEqtkBfYmupoxRiuqnTVNWR83jcXPFVXUnuwooorQ4wooooASiiikAUUUUAFFFAoAfThTaAc0p7G9H4keReMdV1ODxjqcEGp38MSOoSOK6kVR8i9ADWENY1f/oMal/4Gy/41o+OWC+N9VyQPnXr/ALi1gCVP76/nXy1edVTdj9hyujhHhYOaV7eRof2zrH/QY1H/AMDJf8aT+2dX/wCgxqP/AIGS/wCNUPNT+8n50ean95PzrH2lU9L6vgey/Av/ANtax/0GNR/8DJf8aT+2NY/6DGpfheSf41S3r/eX86PMX/nov50vaVRfV8D2X4HafD7VdRn8Z2sNxqF7PEY5cxzXDOp+Q44JxXsoNeHfDghvHFnhlOI5T1/2DXuANe1gW3C8j864jjTjiP3a6EgNLmmg0ua7T59EmaQGm5pQaCh9cF4v8Bx6j519pUSLcScz27cJP9OwY/kfY813tFEZuDuhNJo+ftMU6VczWFwWihLY8uVcNC44Of8AZ9fTg+9bBBBwRXpXiDwpp/iCM+egiuVGEuIx8w9Af7w9j+GOtebano+reGmxdwGeyH3LuIEgDtn+724P4GvVw+LjPSW54WY4KUnzxWo+KeeEYSZ1HoDx+XSlEobiSCJiOUKjZg/8BwP0qrDPHOu6KUP6juPw/wAKlrv5YvU8VQqJ2HF4JfnxMh9Mhj7jtRM0MVrc3CXSDyY2cmWI44HfGTisa91c2V9dWsUSzTJEsuwscMcZbp0IGOO9c9qPiO71OA25SKCFiCyxZy2O2SelFux7GEyuc5qUloSyB9SguTLqtrcTjEyEtIuAOCBujGBjsOmKzxYM33bmwI9ftkQ/majs5/s91HKf9Xna/wDung0yeE29xLC3Ow4z6/54P400fV04Km+VEx0+4P8AHZ/+B0H/AMVV+fTZW0uwjNxp6tG033r6ID7wPXPvWKauS8aTaj0llH/oJodzSXQm/syMD95rGkp65ndiP++Ear2j2dpZzy376vbyJaxFv9GgnJVmBjVv3iLnBPr29q5/FaEp+zaHDFj95dymZv8ArmvC/ruP4Vm4Sb3CXYkVNBRf3l3q9yf9i3hhH5l2P6Vat5NGMM0o0mQrGvE1xeFyZD91Qqqozkd8jGeKw4onnmSGIZkY4AzirF3PEY0toCHghyAe0jd2/oPaj2Pdg4t6Iuv4n1A3BngjsrSU8+bb2ieZz/01YGT/AMeqjd6heai269vLq7PY3MzS4+melVaP889KapQWqRXwKzNnwtBLd+KNNtrdA8zzEqvrhWJ/SvRNRubfT7ZLJLjdCrgySoCfOlHGFHcDoAPqa890AavZXq3OnlopJFMQOzcZAeqhRye35fUV6doXw+ur6VL7xDJLjtAz/OfYkcRj2Xk+1cWInGE7vbseNi6Cry3MbSdI1LxPdeTaRG3tQcSzyfMAPf1J/ug4x1NeqaHodjoFiLazjwTy8rctIfUmr1rbW9hax21rCsEKDCxqMAflUorzq1edV2ewUMPClsh1JRTayOgCaQmgmkJpiEJpEXcwXOATikzT4j+/QerD+dEtgXxFz+zo/wC+/wClIdNjP8bfpV3d0rN1jUotJ0y4vZ8+XChdsdTj0rl52jthRUmopbjjYQr1lb9KaNPhfpKx/KvA9W8Y65rVw00t5Nax5+SC3lKhB2BIwW/H9KfoXjbWNDvBI93NdWpOZYZ3Mny99pPIOM98VzLHR5rXPdfDVb2PtLfI98/syP8Avt+lI2kxN1dv0qSwvYtRsIbqBw8UqCRWHcEZBq9iunnkeBKhGL5WjmbmEQ3DoCSB6/Sq5NW9ROL+X8P5CqJOK9Cl8KPHrJKTSCiiitTnCiiiqAKKKKACiiigBKKKKgAooooAKBRQKAFNAoNApvYcXZmrbadZXlskktrC8hyC5QEnnuasDQtPx/x6Qf8AfsVJpRH2JPx/mav5HrXkzirs+io158i94zf7C0//AJ9IP+/Yo/sLT/8An0h/79itPcKM1Hs0ae3n/MZn9haf/wA+kH/fsUf2Fp//AD6Qf9+xWnmjNPlQe3n/ADGNLp1nZwmS3tYkkzjeqAMB7GoAa1L85tz9ayRXVRWhwYibnK7ZIDTwajBpwNaGCY/NApM0CkVcfTqZS0FDqQqGUq4BQ8EEZyPSlpRSY9zi9Y+Hen3crXGnS/2fOevljMZ/4D2/A49q4LW/DHiTTICsjXQjX7k9mxdQPf8AiH44Fe3nmndua2p4mpDTdHNLDwbulqfKx0+8hmSeJxM4O5JIzuYEd/WoLxommDICjsoZ4iMFW9vUHrX0zf8AhrSNVbfd2ELS/wDPVRtb/voYNcrqPwwtLg4tb+ZB/cuEWZf0wf513wx8Ho1Y6KdSdN7HhIq1c4mt4bgsMj9y/ruXoT9Vx+Vej3fwl1CNj5CWk6Dn9zM0R/I8Vi3Hw21eHrp16cf3HjfP/fPNdEcXSfU2+sq92jiKtkE6QjY+VbgjP1X/AOtW23gbV1P/ACD9SAP/AE4yGmf8IZq5UgWOpY64FhJ/n1q/rNPuN4mLOdUbmAJCjIyT2HrVjUJkuL6Uw/6mPEMJ/wCmajA/qfxro4fAOtSPt/s+/wDr9mKY/E4rSg+FWsT/AHrCVD6zXEa/yyan61S6sPrEb3OAxT4oZZ22wxM5/wBgZx9a9asfhE6j/SbmziHpGjTH/wAeIArq7D4daHa4NwJ70jtK+E/75XH65rKePpx21G8S3rFHh1j4dvr2YRojGQ/8s4kLufwFegaD8KLhsTX+LZO+/DzfkPlH15PtXrNpZ2tlEIbW2hgjH8ESBR+lWDzXFUx05aR0MpTlNWbMXRfDmmaECbS3HmsMPMxy7fU/0GB7VtUmKBXG227slWWwtJRTaYATTSaUmmk0AKaTIoNNpohsQ0+D/j4T/eH86iNPg/18Z/2h/Oh7MUX7yNv0NYXirSX1jw1e2UZAlkjIQnpu6j8M1s+dD/fX8xQZof76/mK4pRbVj0qdXkkpJ6o+WXilglaKZHjmQ7XjYYKn0NEENxe3MVraxNLPK21EXqx/z37V9F6r4Y0HWmE15ZwyygYEnR8fUc0ukeGtE0Zc2FpBCx4LAZYj0yea4VgbS5j618Up0OTl94s+HtN/svQrKyLlzBAke/1wMZrXzziofMUcbh+dO85cdRn613qLSPkZ1lOTkzntS/4/5fw/kKpGrWokG+kIYHOOn0FVTXpUvhR4VZpzdhaKKK2MQooooAKKKKACiiigBKKKKgAooooAKKKKAFooopgOoye5pmaO9TyItVH3JQaUGmilFTyQN4VJkoGaXFNBpwNQ1A05pjxTqZS0rroC5mOzTwaZTs0ro0sx9OziowadmlcVrD80uajzRmkWiTNLmmg0uaLouzFp9R0tK6FysfxRxTKKAHUUUUwFooooC6CiiigAopKKQC0UyigB2aM0zNGaBXQZozSZpM0xcwE0E0wmkJpolyFJppNBNMNNENi0UU2rJuNIpTSE00miyJ5mBqMmnmozRyidRiE0lBNNq1FGUqjCiiirSMgoooqgCiiigAooooAKKKKAEoooqACiiigAooooAWiiimAUUUUCQ4VQ1fULjTYIXtzHvZmV965z/SrucVU1LSbzV4Y47XycxuWbzWI4IxxweeK8/MXNUX7Pc9XK/ZuulU2MX/hJNSP/AC0h/wC/Qpy+IdRP8UX/AH6FTjwbrf8Actv+/wAf/iakXwfrA/ht/wDv4f8ACvjnPHva59m1gPIYPEGoHvD/AN+hSnXb7HWH/v0KS50K9sofOuWt0QkKMMzEk9AAFyT7DmoV02eS5jgOxHf/AFYlSWPd3wNygE45wDn2oTzB9WRbA9kPPiLUB3i/79Com8TakP4of+/Qq43hHWD0S3/7+n/4mmN4M1k/wW//AH8P+FL/AG/q2ar6h1sMsfEeoz30ETNDseVVf90M4JArrga5ey8J6pa3sNxKLfyopFdsSEnAIPpXTZr6DLPbOD9rueBm/wBX5l7LY848S+MvEWkeILu1h8lIFf8AcmW3yWXA5z361d0v4hLqlv8AY7q5h0rUM4S7kTzbdz6EE5Tn3x79q4zxN4wudO8cazpmo28epaULogQScSR/Kp+Ru3Xp9elNXSbPWrU3nhy6+0xLzLZy8Tw/h3+o9sZrSdacH72x5PsqlNqcNV2Oi13xZ410CcR6hBZqrfcmjhzE/wBGz+nX2rL/AOFm+Iv+nP8A78//AF6qaX4jvtIRtPnUXunN8slhdjKY9Bn7p+nHHSrzeG9E8RJ5/hzUIrObq9hfvt2D1Vudw/Pr26VjUdSXvRZ9TlWZ5fNKGJgkxh+JniTs9n/35/8Ar0f8LO8S/wB+y/78n/Gm/wDCutY/5/8ARv8AwM/+xo/4Vzq//P8A6N/4Gf8A2NY82IPofaZN5F/SPiR4hutXsrac2hjmuIom2x4OGYA9/Q169mvHdI8Aarba1YXEt7pPlxXUTtsu8sQGBwBt5PHSvYGavRwXPyvnPlM8lhXNfVrW8jldX8T3+napNaxLbmNCACyEnoD6+9Uv+Ex1T+5af9+j/wDFVc1bwvqepanNd24h8qQjG58HhQPT2qr/AMIVrJ/gt/8Av5/9avVhKjy+9ufMSVW+gz/hMtV/uWn/AHw3/wAVSf8ACY6r/ctP++D/APFVJ/whWs/3bf8A7/f/AFqT/hC9YHUWo/7bf/WqufDhy130Gf8ACY6r/ctP++D/APFUf8Jjqv8ActP++G/+Kp//AAhWtH+C3/7+f/Wpf+EJ1j+5b/8Af3/61Pmw/cXJW6kX/CZar/ctP+/bf/FV29rK01pDI+N7oGOPU1xf/CFayP4YP+/v/wBauzto2ht4omxlEVTg9wMVjVdN25DSCkneRz3jLxDeaFHaGzWEtK7B/NUnoB05HrXKf8LD1z+5Y/8Aflv/AIqtf4k8waYP9uT+Qrz3FebWqSUrI8jGYicarUWdWPiDrZ/gsv8Avy3/AMVS/wDCwNc/552X/flv/iqbo/h+z1TSBOfNkuSCMKSoHXB5GOowT0wD34q3ZeGLCWON5Y7h2PDDcDtYY6lSdvfOTx79az559yYrESXMmVv+Fga3/csP+/Lf/FU0/EHWx/BYf9+W/wDiqnPhuw2RzxfalVmjYJI4+aMgZHT72Tj06Z4OazPEel2+l3Kx2pmAaR1zIcggKnQ/VmH1BHaj2s+4pOvFXbLX/Cwdb/552X/flvX/AHq77SL2W/0WxupgBLNCJH29Mn0rxk1674aOPDGl/wDXstdOHm5PU1wVaU5NSZu29uLhipYjHpVn+zFHPmHH0FN03/Wt9K5/x/DrV3oT22l2puYJjtvY45Skskf/ADyX0DE4Zs/Ku7AJqqk2nofQUaUXG7NTTZNO1myW70+9juLd87ZI+QeSP6Gr/wDZKf8APQ/lXnPgWzTSdPvfFV/cyW9ikZ8oCNohMoGDKU67eAsMZHyxqMDLGsy++MGoPcf8S+xijgByPtDFmYe4BwPzNZyruK1Z6GFy2eJv7KN7Hq50hP8Anof++RWdGtjNqElhFeRtdxIJXiXG4KSRnj3Uj8K5jwz8QLXxa0mjahbtZ3FwhVPJmIEgxztYYZWAz+XBrBg0TxFovi5rXTB515BiRJpUCrMDgs5IzhZfLKyDqJFEg/1hFUqjaumYV8E6UuWasz1P+yExnzT+ArHPFdUM7ckYPeuUY5Jrow8220zzsXCMUrDTRRRXWeawooopgFFFFUAUUUUAFFFFABRRRQAlFFFQAUUUUAFFFFAC0UUUwCiiigArU0faGl3e39aza4v4gki10/BI+eTofYVhiPgKhWVF8zR6/wCen94fnR5y/wB4V8zh3/vt+Zpyu395/wAzXlc6N/7YXY9x8SiUvaXKNIyRpLGzRKWaJmACyhRycYIOASA57ZrndLsrkzpbx3IuTJcJJviO6OEI+4sWxjOPlA+8c+m4jzVXcdJZB9HNOaeVxhppWHoz5qlVVrWJecrsfR3np60vnp/er5sMsv8Az1b/AL7NRtLKf+Wrf99mp50NZwux9IXMqfZpQD/Af5ViA14tojsfEGlgs2DdRAjcefmFe0V1Yd3TZpHF+31sfN/xCOPiJr/vc/8Asq07wx4X1e9li1WK5/sq0j5GoSkr9fLHBbv7e/au18R2Hh/T/Fuq6ldRjVNRmnyluw/cQHAxu/vEY6H16DrWPNd6v4m1BIEEt1Mf9VBCvC/Qdh05P4nFcVWcpu0UdzxcacVGOrL3iLWLDUkhigiNxPHgNfSKEaTHsMfqOOwFUdM8O6rrqs+nac9yiHBclVQH03EgE/StSbT9C8JYPiCYalqIGV0m0k4j/wCuz9u3H1+8K5jX/F2q+INsNxItvYRkCCxth5USAdOB1+p/ACuzC4Gclbocn1eVWXtJ6HS/8K48T/8AQFT/AL/Q/wDxVH/CufE//QFT/v8Aw/8AxVee5bPWly3rXb/Zb7mv1WPdnpWleAPENprWn3U+lIsUF1FI7CeP5VDAk8H0Fev5zXzN4eJPibR8n/mIW/8A6NWvpbvj/PWonhvZO1yXTVNmvaEfZ1NWCy+teReImP8Ab90O3y8ZOPuiszn+8/50LBuSvcPrajpY9v3JXLappeoXWob4ZP3fYg/d/wAnn8MV53k/3n/OlDnH3n/OpnlzmviLhmHK9j2a2VooESQ5KjGc9anDr614hkn+I/nRkj+I/nVLL2luS8cm9j20unrWO5xJJ/vH+deVHJ/if869KtD/AKHB/wBcl/lSdD2b3JeI5+hyPxHObbTP9+T+Qrz8HNd98Rj/AKLpn/XST+Qrg686v8Z89jv4rNa01y6sbQ28MNsE/vGM7hwFPIPcAZqVPEOoL9xooxs27Y029sAj0PXpgcnjk1kwzGCQOqxsR2kQMPyNWv7Sl/59rL/wEj/wrExVaaVrlka/qG2QCRCXHLOu854wfmzyAAPTuQTzVS+1GfUAgnK5QlgRnktjceScZwOBgdeOaeurPGxJs9OcEYKtaKP5YNUJX3yO+AuT0HQew9qQOrJq1yMnmvXPDn/IsaX/ANey15H3r13w5/yLGmf9e6/yrrwu7OnA/EdHpf8ArW+laMsqxJvdlVR1LHAFZuknM0n0FY3jzw9ca/oTC0Vpbm1JkWzaUrHdDHMTc4BPBVuqsAQRzV1fiPqqHwGX8QZl134ZT6ho8q3VqSk7PGchog43H8MZP+6a8T6ivYPh0dVa8u5RFI2iXeX/AH42nzf76jA5YZEq4wJVYrw2Kv3/AMJfDV7ctNELuyDEkxW0oCZ9gwOPwxVUnT/5eK56WHx9bDRcaTtc8m8IWtzeeNdGhtS2/wC0CQ4H3VXlifbGR/wLFfRP9oWX9pNp32mM3axCUw5+bacgH8cH8qxNK8Kaf4T0+6l0TT/Ov2jOJJ5julIHAMhztH0AHtXA2GharrXilrXUFuLS+DefeXkSbcDCxlxz8rMEkiiIPyxhm27nzRVlGUvdVkc9StUqvmqO57Q33a5Ink11YQKvf8TmuUI5Na4XdnmY3ZDaKKK7DywooopgFFFFUAUUUUAFFFFABRRRQAlFFFQAUUUUAFFFFAC0UUUwCiiigB1ZWsaFa65HCly8yeSSV8ogdfqD6Vq0VMoqSsyWk1ZnKf8ACAaX/wA/N/8A9/I//iad/wAIFpP/AD8X/wD39X/4muporL6vDsR7GHY5geA9JH/Lxf8A/f1f/iaP+ED0n/n4v/8Av6v/AMTXT0Uewh2GqMOxy3/CBaSf+Xm//wC+1/8AiaP+FfaSf+Xq/wD++4//AImuppQan2EOxSoQ7HN2vgXS7O7guo570yQyrKgd48Eg5H8NdVmo80uauNKMVZG8Ixhsc7qfgXSdT1Ge+nnvRLcNuYRuuAcAcAqfStCPw7Z2ukPp2nS3OnRyf62e0YCeT6uwJ79sH0xWp3pRUeziaRtF3Rwv/CpfD/ObrVCTkkmePn/xzml/4VHoGB/pmqD6Sx//ABFd0CKdvrS8lszX20zhP+FSaD/z+ar/AN/o/wD4ik/4VHoH/P5qv/f6P/4iu8zRmq5pdxqtPucVZ/CvQrDULW8hutSMttMkyB5kILKwYZ+TpkV3QNRg0uahpvcHNy3Mm68PWd9dSXMzTeY+M7XAHAx6VH/wimm/37j/AL7H+FbOaC1Cb7mdkY3/AAimm/37j/vsf4Uf8Irp3964/wC+x/hWxu9qXd7U7vuFo9jE/wCET03/AJ6XH/fY/wAKP+ET03/npcf99j/CtvNGafM+4rR7GH/wiem/3rj/AL7H+FbaIIokRc7FAAyfSlzRmpd3uUrLYy9b0G111IVupJkEJJTymAzn1yDWV/wr7SP+e97/AN9r/wDE11OaKzdKLd2YTowm7tHKf8IBpH/Pxff9/F/+Jo/4QHSP+e15/wB9r/8AE11GaM0vYQ7GTw9Pscv/AMIDpH/Pa8/77X/4mk/4QHSf+fi+/wC/i/8AxNdRmkzR7CHYPq9Pscx/wgWkf89r3/vtf/ia6Gyt4rCxhtIdxihUKu45OB61Nmk6VpGlFbGkKMIu6RLFcPBnZt567hmpzq11jnyv++f/AK9USaZmm6UW7s3VaUVZMvf2tc+kf/fNH9q3PpH/AN81n5oo9jDsJ4ip3L/9sXn/AEy/75P+NH9sXXfyvyP+NZ9GKPYQI+tVO5oHWLlupi/74P8AjVDOaTFLVwpqOxE60p7sKKKKozCiiimAUUUVQBRRRQAUUUUAFFFFACUUUVABRRRQAUUUUALRRRTAKKKKACiiigAooooAKKKKAAU4UUVJqthRSmiigaFFBooqShwpaKKQC0tFFBQ6g0UUAFFFFMAooooAKKKKAFooopCGUUUUxiUlFFIkSiiiqAaaQ0UUAIaSiiqIY2iiimSFFFFUQFFFFAgoooqRhRRRQAUUUVQBRRRQAUUUUAFFFFAH/9k="/>
          <p:cNvSpPr>
            <a:spLocks noChangeAspect="1" noChangeArrowheads="1"/>
          </p:cNvSpPr>
          <p:nvPr/>
        </p:nvSpPr>
        <p:spPr bwMode="auto">
          <a:xfrm>
            <a:off x="2317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sp>
        <p:nvSpPr>
          <p:cNvPr id="125" name="矩形 124"/>
          <p:cNvSpPr/>
          <p:nvPr/>
        </p:nvSpPr>
        <p:spPr>
          <a:xfrm>
            <a:off x="363002" y="557923"/>
            <a:ext cx="68643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/>
              <a:t>二</a:t>
            </a:r>
            <a:r>
              <a:rPr lang="zh-CN" altLang="zh-CN" sz="3200" b="1" smtClean="0"/>
              <a:t>、</a:t>
            </a:r>
            <a:r>
              <a:rPr lang="zh-CN" altLang="en-US" sz="3200" b="1">
                <a:solidFill>
                  <a:prstClr val="black"/>
                </a:solidFill>
              </a:rPr>
              <a:t>秦朝君主专制中央集权的建立</a:t>
            </a:r>
            <a:r>
              <a:rPr lang="zh-CN" altLang="zh-CN" sz="3200" b="1" smtClean="0">
                <a:solidFill>
                  <a:prstClr val="black"/>
                </a:solidFill>
              </a:rPr>
              <a:t>：</a:t>
            </a:r>
            <a:endParaRPr lang="en-US" altLang="zh-CN" sz="3200" b="1"/>
          </a:p>
        </p:txBody>
      </p:sp>
      <p:sp>
        <p:nvSpPr>
          <p:cNvPr id="15" name="矩形 14"/>
          <p:cNvSpPr/>
          <p:nvPr/>
        </p:nvSpPr>
        <p:spPr>
          <a:xfrm>
            <a:off x="116088" y="1007787"/>
            <a:ext cx="272650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7970">
              <a:lnSpc>
                <a:spcPct val="150000"/>
              </a:lnSpc>
            </a:pPr>
            <a:r>
              <a:rPr lang="zh-CN" altLang="zh-CN" sz="2800" b="1" ker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（一</a:t>
            </a: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）</a:t>
            </a:r>
            <a:r>
              <a:rPr lang="zh-CN" altLang="en-US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背景</a:t>
            </a: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：</a:t>
            </a:r>
            <a:endParaRPr lang="en-US" altLang="zh-CN" sz="2800" b="1" kern="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indent="267970">
              <a:lnSpc>
                <a:spcPct val="150000"/>
              </a:lnSpc>
            </a:pPr>
            <a:endParaRPr lang="zh-CN" altLang="zh-CN" sz="2800" b="1" kern="10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50000"/>
              </a:lnSpc>
            </a:pPr>
            <a:r>
              <a:rPr lang="zh-CN" altLang="zh-CN" sz="2800" b="1" ker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（二</a:t>
            </a: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）</a:t>
            </a:r>
            <a:r>
              <a:rPr lang="zh-CN" altLang="en-US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概况：</a:t>
            </a:r>
            <a:endParaRPr lang="zh-CN" altLang="zh-CN" sz="2800" b="1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615139" y="1218758"/>
            <a:ext cx="922448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ts val="2400"/>
              </a:lnSpc>
              <a:spcAft>
                <a:spcPct val="0"/>
              </a:spcAft>
              <a:buAutoNum type="circleNumDbPlain"/>
            </a:pP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春</a:t>
            </a: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秋战国时</a:t>
            </a: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期</a:t>
            </a:r>
            <a:r>
              <a:rPr lang="zh-CN" altLang="en-US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</a:t>
            </a:r>
            <a:r>
              <a:rPr lang="en-US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BC770-BC221</a:t>
            </a:r>
            <a:r>
              <a:rPr lang="zh-CN" altLang="en-US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）</a:t>
            </a: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，西</a:t>
            </a: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周贵族等级分封制开始解体。</a:t>
            </a:r>
            <a:r>
              <a:rPr lang="en-US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</a:t>
            </a:r>
            <a:endParaRPr lang="en-US" altLang="zh-CN" sz="2400" b="1" kern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algn="just">
              <a:lnSpc>
                <a:spcPts val="2400"/>
              </a:lnSpc>
              <a:spcAft>
                <a:spcPct val="0"/>
              </a:spcAft>
            </a:pP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②各</a:t>
            </a: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国政治都进行了重大改革</a:t>
            </a: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，封</a:t>
            </a: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建政治体制开始产生</a:t>
            </a: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。</a:t>
            </a:r>
            <a:endParaRPr lang="en-US" altLang="zh-CN" sz="2400" b="1" kern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algn="just">
              <a:lnSpc>
                <a:spcPts val="2400"/>
              </a:lnSpc>
              <a:spcAft>
                <a:spcPct val="0"/>
              </a:spcAft>
            </a:pPr>
            <a:r>
              <a:rPr lang="zh-CN" altLang="zh-CN" sz="2400" b="1" kern="10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③</a:t>
            </a:r>
            <a:r>
              <a:rPr lang="zh-CN" altLang="zh-CN" sz="2400" b="1" kern="10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秦统一结束了长期混乱局面。</a:t>
            </a:r>
            <a:endParaRPr lang="zh-CN" altLang="zh-CN" sz="2400" b="1" kern="100">
              <a:solidFill>
                <a:srgbClr val="0033CC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84175" y="3275125"/>
            <a:ext cx="4323299" cy="21441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67970">
              <a:lnSpc>
                <a:spcPts val="1600"/>
              </a:lnSpc>
            </a:pPr>
            <a:r>
              <a:rPr lang="en-US" altLang="zh-CN" sz="2400" b="1" kern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1</a:t>
            </a:r>
            <a:r>
              <a:rPr lang="zh-CN" altLang="en-US" sz="2400" b="1" kern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、皇帝制度</a:t>
            </a:r>
            <a:r>
              <a:rPr lang="zh-CN" altLang="zh-CN" sz="24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：</a:t>
            </a:r>
            <a:endParaRPr lang="en-US" altLang="zh-CN" sz="2400" b="1" kern="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indent="267970">
              <a:lnSpc>
                <a:spcPts val="1600"/>
              </a:lnSpc>
            </a:pPr>
            <a:endParaRPr lang="en-US" altLang="zh-CN" sz="2400" b="1" kern="0">
              <a:solidFill>
                <a:srgbClr val="000000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ts val="1600"/>
              </a:lnSpc>
            </a:pPr>
            <a:endParaRPr lang="en-US" altLang="zh-CN" sz="2400" b="1" kern="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ts val="1600"/>
              </a:lnSpc>
            </a:pPr>
            <a:r>
              <a:rPr lang="en-US" altLang="zh-CN" sz="2400" b="1" kern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 kern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、三公九卿制度（中央）：</a:t>
            </a:r>
            <a:endParaRPr lang="en-US" altLang="zh-CN" sz="2400" b="1" kern="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ts val="1600"/>
              </a:lnSpc>
            </a:pPr>
            <a:endParaRPr lang="en-US" altLang="zh-CN" sz="2400" b="1" kern="0">
              <a:solidFill>
                <a:srgbClr val="000000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ts val="1600"/>
              </a:lnSpc>
            </a:pPr>
            <a:endParaRPr lang="en-US" altLang="zh-CN" sz="2400" b="1" kern="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ts val="1600"/>
              </a:lnSpc>
            </a:pPr>
            <a:r>
              <a:rPr lang="en-US" altLang="zh-CN" sz="2400" b="1" kern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400" b="1" kern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、郡县制（地方）：</a:t>
            </a:r>
            <a:endParaRPr lang="en-US" altLang="zh-CN" sz="2400" b="1" kern="0" smtClean="0">
              <a:solidFill>
                <a:srgbClr val="000000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ts val="1600"/>
              </a:lnSpc>
            </a:pPr>
            <a:endParaRPr lang="en-US" altLang="zh-CN" sz="2400" b="1" ker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ts val="1600"/>
              </a:lnSpc>
            </a:pPr>
            <a:endParaRPr lang="en-US" altLang="zh-CN" sz="2400" b="1" kern="0" smtClean="0">
              <a:solidFill>
                <a:srgbClr val="000000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ts val="1600"/>
              </a:lnSpc>
            </a:pPr>
            <a:r>
              <a:rPr lang="en-US" altLang="zh-CN" sz="24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en-US" sz="24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、文书行政：</a:t>
            </a:r>
            <a:endParaRPr lang="zh-CN" altLang="zh-CN" sz="2400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4" name="Rectangle 7"/>
          <p:cNvSpPr>
            <a:spLocks noChangeArrowheads="1"/>
          </p:cNvSpPr>
          <p:nvPr/>
        </p:nvSpPr>
        <p:spPr bwMode="auto">
          <a:xfrm>
            <a:off x="3457367" y="4834575"/>
            <a:ext cx="8156575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altLang="zh-CN" sz="2400" b="1"/>
              <a:t>1</a:t>
            </a:r>
            <a:r>
              <a:rPr lang="zh-CN" altLang="en-US" sz="2400" b="1"/>
              <a:t>、关于秦始皇定“皇帝”制度的说法，不正确的是（       ）  </a:t>
            </a:r>
            <a:endParaRPr lang="zh-CN" altLang="en-US" sz="2400" b="1"/>
          </a:p>
          <a:p>
            <a:r>
              <a:rPr lang="en-US" altLang="zh-CN" sz="2400" b="1"/>
              <a:t>  A.</a:t>
            </a:r>
            <a:r>
              <a:rPr lang="zh-CN" altLang="en-US" sz="2400" b="1"/>
              <a:t>具有神化皇权的意图       </a:t>
            </a:r>
            <a:r>
              <a:rPr lang="en-US" altLang="zh-CN" sz="2400" b="1"/>
              <a:t>B.</a:t>
            </a:r>
            <a:r>
              <a:rPr lang="zh-CN" altLang="en-US" sz="2400" b="1"/>
              <a:t>表明秦始皇效法古代明君</a:t>
            </a:r>
            <a:endParaRPr lang="zh-CN" altLang="en-US" sz="2400" b="1"/>
          </a:p>
          <a:p>
            <a:r>
              <a:rPr lang="en-US" altLang="zh-CN" sz="2400" b="1"/>
              <a:t>  C.</a:t>
            </a:r>
            <a:r>
              <a:rPr lang="zh-CN" altLang="en-US" sz="2400" b="1"/>
              <a:t>是君主集权的产物           </a:t>
            </a:r>
            <a:r>
              <a:rPr lang="en-US" altLang="zh-CN" sz="2400" b="1"/>
              <a:t>D.</a:t>
            </a:r>
            <a:r>
              <a:rPr lang="zh-CN" altLang="en-US" sz="2400" b="1"/>
              <a:t>体现了专制主义倾向</a:t>
            </a:r>
            <a:endParaRPr lang="zh-CN" altLang="en-US" sz="2400" b="1"/>
          </a:p>
        </p:txBody>
      </p:sp>
      <p:sp>
        <p:nvSpPr>
          <p:cNvPr id="25" name="Text Box 8"/>
          <p:cNvSpPr txBox="1">
            <a:spLocks noChangeArrowheads="1"/>
          </p:cNvSpPr>
          <p:nvPr/>
        </p:nvSpPr>
        <p:spPr bwMode="auto">
          <a:xfrm>
            <a:off x="10653974" y="4595390"/>
            <a:ext cx="590550" cy="823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altLang="zh-CN" sz="4800"/>
              <a:t>B</a:t>
            </a:r>
            <a:endParaRPr lang="en-US" altLang="zh-CN" sz="4800"/>
          </a:p>
        </p:txBody>
      </p:sp>
      <p:sp>
        <p:nvSpPr>
          <p:cNvPr id="26" name="AutoShape 10"/>
          <p:cNvSpPr>
            <a:spLocks noChangeArrowheads="1"/>
          </p:cNvSpPr>
          <p:nvPr/>
        </p:nvSpPr>
        <p:spPr bwMode="auto">
          <a:xfrm>
            <a:off x="9599405" y="3039112"/>
            <a:ext cx="2135187" cy="1676400"/>
          </a:xfrm>
          <a:prstGeom prst="wedgeRoundRectCallout">
            <a:avLst>
              <a:gd name="adj1" fmla="val -105764"/>
              <a:gd name="adj2" fmla="val 82954"/>
              <a:gd name="adj3" fmla="val 16667"/>
            </a:avLst>
          </a:prstGeom>
          <a:solidFill>
            <a:srgbClr val="CCFFFF"/>
          </a:solidFill>
          <a:ln w="38100">
            <a:solidFill>
              <a:srgbClr val="6666FF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kumimoji="1"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我统</a:t>
            </a:r>
            <a:r>
              <a:rPr kumimoji="1" lang="zh-TW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DFKai-SB" panose="03000509000000000000" pitchFamily="65" charset="-120"/>
              </a:rPr>
              <a:t>一天下</a:t>
            </a:r>
            <a:endParaRPr kumimoji="1" lang="zh-TW" altLang="en-US" sz="2400" b="1">
              <a:solidFill>
                <a:srgbClr val="0000FF"/>
              </a:solidFill>
              <a:latin typeface="Times New Roman" panose="02020603050405020304" pitchFamily="18" charset="0"/>
              <a:ea typeface="DFKai-SB" panose="03000509000000000000" pitchFamily="65" charset="-120"/>
            </a:endParaRPr>
          </a:p>
          <a:p>
            <a:pPr algn="ctr"/>
            <a:r>
              <a:rPr kumimoji="1" lang="zh-TW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DFKai-SB" panose="03000509000000000000" pitchFamily="65" charset="-120"/>
              </a:rPr>
              <a:t>德</a:t>
            </a:r>
            <a:r>
              <a:rPr kumimoji="1"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盖</a:t>
            </a:r>
            <a:r>
              <a:rPr kumimoji="1" lang="zh-TW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DFKai-SB" panose="03000509000000000000" pitchFamily="65" charset="-120"/>
              </a:rPr>
              <a:t>三皇</a:t>
            </a:r>
            <a:endParaRPr kumimoji="1" lang="zh-TW" altLang="en-US" sz="2400" b="1">
              <a:solidFill>
                <a:srgbClr val="0000FF"/>
              </a:solidFill>
              <a:latin typeface="Times New Roman" panose="02020603050405020304" pitchFamily="18" charset="0"/>
              <a:ea typeface="DFKai-SB" panose="03000509000000000000" pitchFamily="65" charset="-120"/>
            </a:endParaRPr>
          </a:p>
          <a:p>
            <a:pPr algn="ctr"/>
            <a:r>
              <a:rPr kumimoji="1" lang="zh-TW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DFKai-SB" panose="03000509000000000000" pitchFamily="65" charset="-120"/>
              </a:rPr>
              <a:t>功</a:t>
            </a:r>
            <a:r>
              <a:rPr kumimoji="1" lang="zh-CN" altLang="en-US" sz="2400" b="1">
                <a:solidFill>
                  <a:srgbClr val="0000FF"/>
                </a:solidFill>
                <a:latin typeface="Times New Roman" panose="02020603050405020304" pitchFamily="18" charset="0"/>
              </a:rPr>
              <a:t>过</a:t>
            </a:r>
            <a:r>
              <a:rPr kumimoji="1" lang="zh-TW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DFKai-SB" panose="03000509000000000000" pitchFamily="65" charset="-120"/>
              </a:rPr>
              <a:t>五帝</a:t>
            </a:r>
            <a:endParaRPr kumimoji="1" lang="zh-TW" altLang="en-US" sz="2400">
              <a:solidFill>
                <a:srgbClr val="0000FF"/>
              </a:solidFill>
              <a:latin typeface="Times New Roman" panose="02020603050405020304" pitchFamily="18" charset="0"/>
              <a:ea typeface="PMingLiU" panose="02020500000000000000" pitchFamily="18" charset="-12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842596" y="3161922"/>
            <a:ext cx="35173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mtClean="0">
                <a:solidFill>
                  <a:srgbClr val="0033CC"/>
                </a:solidFill>
              </a:rPr>
              <a:t>特点  、实质 、名称由来</a:t>
            </a:r>
            <a:endParaRPr lang="zh-CN" altLang="en-US" sz="2400">
              <a:solidFill>
                <a:srgbClr val="0033CC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75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TYP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/>
      <p:bldP spid="25" grpId="0"/>
      <p:bldP spid="26" grpId="0"/>
      <p:bldP spid="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AutoShape 6" descr="data:image/jpeg;base64,/9j/4AAQSkZJRgABAQAAAQABAAD/2wBDAAgGBgcGBQgHBwcJCQgKDBQNDAsLDBkSEw8UHRofHh0aHBwgJC4nICIsIxwcKDcpLDAxNDQ0Hyc5PTgyPC4zNDL/2wBDAQkJCQwLDBgNDRgyIRwhMjIyMjIyMjIyMjIyMjIyMjIyMjIyMjIyMjIyMjIyMjIyMjIyMjIyMjIyMjIyMjIyMjL/wAARCAFUAf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0yiiivWPmxDRQaKACiiigAooooAKKKKACiirFtay3TMEKjHXNJtJXZUIuTsivRWl/Y1x/fT8zS/2Ncf30/M1Htodzf6rMzKK0/wCxLj++n5mj+xLj++n5mj20O4fVKhm4p2Kv/wBj3H96L8z/AIUv9jXH9+P8z/hS9vDuWsLMz8U+pJYTDIUbqPSsbX9eg8P2VvczweYLi5FuMyrEFJVjlmYgAfLTUk1dEqm72NTFLiuB/wCFq2n2fzzoV+Fz/q/Nj34xncVznbj+LpUjfFC0jklT+xbt2Q4TbcRN5/OP3WD+85P8OarU1+rzO9pQK4NfinZEqP7IugDF5pkNxCEXgnaWzgSYH3TznjFX4fHrT28U8XhbXWilQOjCDIYEZyD/AIVnOoobmlPB1KjskddijFcr/wAJvP8A9Clr/wD4D03/AITef/oUtf8A/AesnXgdH9mVTrMUYrO0TWH1uGZ20q/sDGwQLeJtL5B5H5frV+4lW2tJrmTJSGJpCB1IAzx/n9KrnVrnNLDTU+RrUdin5rhf+Fq6N/0DtT/75i/+Ko/4Wxo3/QN1P/vmP/4qsXi6fc9JZJimvhO7zRmuHl+KelQPsl0vVI3wDtdIgfy3U3/hamk/9A7Uvyj/APiqn65T7jWQ4t7RO4zRmuG/4WppH/QO1H8o/wD4qj/hamkf9A3Ufyj/APiqf1yl3K/sDGfync5oNc34f8baf4i1E2Nta3kMghM26YLtwCBjgn1FdMF3HBrenUU1dHmYnB1cPPkqKzI8UYrhLr4r6NZ3U1u+nakXhlaNiFjwSCQcZf2qEfGDRT/zDdV/74h/+OVsqc97GKoTex6DikIql4Y1iDxVpDajZxzQRCVo9twAGyMehIxz61uf2XOf4o/zNZOok7MPYT7GdijFUPE+t2/hK0gub2Ga4WeXylW3AJBwTzkj0rmB8T9G76fqX/kP/wCKrOWLpxdmzvw+S4rEQ54RujtGFNxXMaZ4/wBL1XU7axisr9JbhhGjv5e0E+uGrqcc1pTrwmrxZzYzL62Gko1FZsbikrldT+IOlaZqdzYyWWoNLbStExjEeCRxkZaqv/Cz9Gx/yD9Tz/1zj/8Ai6h4yknZs6oZHi5xUow0Z2VFcX/ws3RP+fDU/wDv3H/8VS/8LN0T/nw1M/8AAI//AIqj67S7jfDmNf2Ds6K4z/hZmjf9A7Uv+/cX/wAVR/ws3RP+fHUf++Iv/iqf16l3F/q3jv5Ds6K4xfibox62epf8BSP/AOLrrra4W7s7e5QMI5ollQOMEAjIzWlPEQqO0WcOMyvEYRXqxsS0UUVseeFFFFABRRRQAUUUUAFFFFABRRRQAmaKKKACiiigAooooAKKKKACiiigArS0q4hgkl86WNMgY3MBWbXn3xXUNZ6VkD/Wy9R/srUThz+6dGFf7xM9p+32f/PzD/38FH2+z/5+Yf8AvsV8jmCIdET/AL5FJ5Sf3F/75FH9nPuevzPsfXP9oWn/AD8w/wDfwUf2haf8/MP/AH8FfI/kxf8APJPyFHlJ/wA81/75FH9m+Y+Z9j64+32n/PzD/wB/BR9vtP8An5h/7+Cvkfyou6L+Qo8pP+ea/wDfIo/s7zC77H1BdMkty7owZSeCDkdK4D4pFY9D0t3a0VBqK5N5GXhH7qX7ygEkfQVq/DsAeBNOGOMzf+jWqPx7p19qWn6YlhFM8kOoRytJDAJmhUI43bDw3JHB9azS5NDjgr1jx8LKLPZ5d6Zvsvm7d+bry/I+8Wxj7N/0zznFT+Y7yWhQnE85FubVGVX/AH6n/iX5X903qWxz71f/AOEP1/8As/yB4Xvtg6WpXpJ5WPP83Oc7v+WfSpZfCuvGe6LaBe3G5wZ2+ziP+0R5gOCAf9HwAfu9ea2U49z0eUwtuLNnLW/lgCNw6H7MreVINso283PIwwGAe9d/pFxdpoenInxDsbZRaxAW7QwloRsHyHnqOn4Vzn/CJ+Ijs26NfJILbYLg2qnyV2MPI8vOJM5A80/NzntXR2Npd22nWlvN8NIZ5IYI0eV5YwzsFGWI29Sea5cU1LY6sNo2XftN/wD9FN07/vxB/jR9ov8A/opunf8AfiD/ABqv5cv/AESy3/7/AEf/AMTRsm/6JZb/APf6P/4mvPPQ/rodf4WluZrO5M3iW31siRcSQxqvkcdCF9ev4VpasM6HqX/XtJ/6CazfCCv9kug/hpNCJcfIjhvP468AYx/WtPWB/wASLUP+vaX/ANBNdX/Lo8d/70vVHhXh2zs7/UobW8aVdwLb1xtwBk7s9Bx2q54osdPs9Tf7G8sonHmFiQYwCTwCOvf6VgIcJ9Rg0pZioUyMQOgJ6Z6185OXvH6bRwk3KNS+ltiyJDcRyyTrLO+1VWQsTsx6+tVasySpGZUtQ8UMoXKsQSSPX8c1W7VDkehQgrPSwUlLiijmN+RHY/DD/kb3/wCvOT/0JK9iUYdfqP514/8AC7/kbz/15yf+hJXsYGXX617+Af7s/LuKP98+R8xax/yHtR/6/Jv/AENqp1d1cY17U/8Ar9m/9DNVK+sp/AeND4T3z4KD/ihX/wCv6b+Yr0gV5x8FP+RFf/r+m/mK9HFfNVv4jKPLPjJ/yD9P/wCvkf8AoLV5FXrvxk/5B2n/APXyf/Rb15CK8LHfxD9K4XSeERt+Ef8AkbtK/wCvgfyNe3gZl/GvEPCP/I3aV/18D+Rr3H+NfrXpZd/DZ8xxYl9bgeD+JefE+rH1vJP51TtrOe9ultrSB5p26RoOnv7D61c8SHHinVv+vyT+ddv4LgTSfAesa1EokvQkpRnHQKPlH07/AI1wyp89Zn0bxbw2AhKK1dkjj77wrqWnRK97JYwuwyInuAHPtzx+tY8kTQytFKpV16j/AD/OkknkuJpJ53aSaQ7nlY5LH3q/o9nFqGq2trNPGkbSBdsjMM56gEDqfqOaxkoyfLE7aVWtSo+1rNMzM0orX13Sk0bURZrK1wm3InwAp5xgYz0789e3rlYrGacHZnoYerCvBTitGNr3TRf+Rf0v/r0h/wDQBXhZFe6aL/yL+mf9ecP/AKAK9bKfiZ8TxsrU4l6iiivoD8vCiiigAooooAKKKKACiiigAooooASiiigAooooAKKKKACiiigAoooFAC1wvxQQNZaWT1E0v/oK13Vc54z8O33iK1so7FoFa3dmfzn28EADsfSsMS5KF47ntZG6UcSnW+E8eMC/5ApPIT/IFdp/wrTxD/e0/wD8CD/8TR/wrbxB/e0//wACD/8AE143t8Z3Z+lqpk/kcX5Cf5Ao8hP8gV2n/CtfEH9+w/8AAg//ABNH/CtfEH9+w/8AAg//ABNT7fGd2V7XJ/I4n7Mv+QKd5Cf5ArtP+Fa+IP79h/4EH/4ml/4Vp4h/vaf/AOBB/wDiaFXxndilVyi2ljuPh8APA+ngDo83/o1qteKWt49Lje51u40dPPAE8AYmQ4b5Tjtxn8BUvhbS7jRPDlrp92UM0Zk3FDleXJGD9CKd4iF4dOT7DpFpqk3mjMNyVCquDlhuPXoPxr01zOneW5+fTdP63Lk2ucN9o0j/AKKVqX5yUv2nSP8AopGpfnJV/wCz+J/+hE0j/v7F/jR9n8T/APQiaR/39i/xrCzPUvDv+Rn+fpP/AEUvVPzkpPP0n/opOpf+PVo/Z/E3/QiaR/3+h/xo+z+J/wDoQ9H/AO/sP+NLXog54Lr+Rm+fpH/RSNR/8eo8/SP+ikaj/wCPVp+R4l/6EXR/+/sP+NH2bxP/ANCLpP8A39i/xos+w+dd/wAje8FzWjWt39l8RXWsoJF3NOG/c8HAGex/pWxrIxoWof8AXtL/AOgmqfhePUUt7pdR0Oy0pi4KC0KnzOOScen9a0tSt3udLu7eIZllhZFHAySCB+uK2XwNHl86WKTZ82oeF+lOrqf+Fc+JgB/oUfTtcJ/jR/wrrxN/z5R/9/0/xrwp4ao3sfplDOMHGmk5o5ajNdP/AMK68Tf8+Uf/AIEJ/jR/wrvxN/z5R/8AgQn+NR9Wq9jb+2cH/OjmKK6n/hXXiT/nyi/8CE/xo/4V14k/584//AhP8aPqtTsL+2sH/Oi18MB/xV7H/pzk/wDQlr2UD51+o/nXm/gPwdrWja+19f26RQtbMmRKrckqegPoDXpijBB969rBwcKdmfnnEOIp18Tz03dHy9rXOvan/wBfs/8A6Gap10+q+D/EsusX80WhXrxyXMsiMEGCC5IPX0qr/wAIV4q/6F6+/wC+B/jX0scRTUErnmRa5dz2D4Kf8iK//X7N/MV6OK8++FVjdaN4Oe11O3ktLg3kriObg4OMGu6F1B/z1X86+frXdRtD50eY/GTd/Z2n5+79oP8A6LevIxXtPxS0y+1jTrJdNtpLpo7gsyxDO0bWGT+deZDwj4j76LeD/gI/xryMZRnKd0j7/h7HYejhlGpJJjfCf/I36SP+ngfyNe64rx/wz4W1y38U6ZcXGl3ccEc4LuyjCj1PNex134CEowd0fPcS4mlWxUJQdzwHxKP+Ko1bP/P4/wDOr/hXxQ/hxpopYftFhcZMsYxuBxjIB4ORwR7D8bOv+F9dm8RalNDpd08UlzI0cirwwJ4I9qzf+ES8Rf8AQGu/++R/jXBONSNVtI+mo1sHXwkadWS2HX9l4bE7Sabrbxwscrby2rsUPoDx+vp1rIMgjk3wPIpXox4bPr7fTJrT/wCER8QZ/wCQRd/98j/Gnjwf4ixxo15/3yP8aynGo3dRsdGHxGFprllVuvMwgoHCjC1JWv8A8Il4i/6A15/3xS/8In4g/wCgNef98Vm6FWW6PQhmWCgrKaMQmvdNF/5F/S/+vSH/ANAFeSnwn4i6DSLv/vivXtLgkttG0+GZCkqWsSuh7EKARXq5bTnCWqPiOMMXRrU4qnK5Zooor3T84FooooAKKKKACiiigAooooAKKKKAEooooAKKKKACiiigAooqG5vbOxjD3l1BbIx2hp5VQE+mSaL2GtdialFZ/wDb+jf9BnS//A2L/GlGu6Mf+Yzpf/gbF/jU88S1SkaQFLiqA1zRv+gzpf8A4Gxf40v9u6N/0GdM/wDA2L/GpdSJpGnNGiKcKzRrujf9BnS//A2L/GnjXtG/6DOl/wDgbF/jUuUDZKoX6cBWf/b+jf8AQZ0v/wADYv8AGrtndWt9CZrO6guYgdvmQSiQZ+o+tTzRK95bk2KXFGKdiqsgUmAFLigCnAUmyk9biU+ilqHYvmkFGaWikPmkFLRRQPnYlFPxRgUC5htFOoosHtLdQoppZR1YD60nmp/eX8xRyh7Zdxadim5HYg0uaOUPaIbilp1FAXuNP4UhFOIpCKYDSKKdijFSIZTakpuKLIOaS2GGkqTFNIq0Q5N7jKZUlJinyxD2s11IzRTqglu7aFgstxCj4zsdwDRaCJlXmt2SYqNhUf2+y/5/LX/v8tNN9Zn/AJfLX/v8tHNAy+tS/mHkU0ioze2v/P1bH6TLSG9s+93aj/tstUpwRnUr83xMkpuaZ9ttf+fq3/7/AC/40z7ba/8AP1bf9/l/xqvaIwckWKKgW7t3YIlxAznoBKpJqXNWmmJNMKKKKYwooooAKKKKACiiigBKKKKACiiigAooooAK81+NzFfCGn/9f3/sjV6VXA/FuwF94a09C5TF9nIGf4GrCvNQg2zvy2g69ZQitT573H1NJuPqa6X/AIRyH/nsf++P/r0f8I5D/wA9j/3x/wDXryfrUO59f/q/if5Tm8/5wKM+/wCgrpP+Eeh/56/+O0f8I9D/AM9D/wB80vrUB/6vYrsc1n3/AEFLn/OBXSf8I9D/AM9D/wB80f8ACPQ/89f/AB2j61AP9XsV2Oaznv8AoK+hvgUP+KEu/wDsJS/+ioq8ePh2Ej/Wn/vj/wCvXt3wcsxY+DbyEPv/AOJhI+cY/gT/AArehXjKVkcGPyqvhqXPNaHoYFLikAqQCu+588gAoFKBSgUmaJBS0U6kWNop1Q3FzDaxb55VRPUml5CcktySkkkSJdzsFUdSSBisF9cnvHeLS7ZpMf8ALVh09+eAPqfwqC9tksrZ73XL4uB/ChJyfQf4AChRbZjOsoq/Q1LjXbSAkKTIfVen5msW58ZQo5VZoo2+u8/pWJc+I47mNo7G2FnZoP3rsoaVvQd8E/ie/auVJ7fwjoPSvRw2EUtZI8vF49x+A7SfxiDj/Sbpx38pQB+pFZc3iiZz+6gJH9+aXcf5Vz+amnCxRQJjLld7H69B+QH513LC04y0R5ksXWlrc0f7fu/+eVv+Tf40g166H/LK3/I/41kh6mY406Nj1Mzf+gitHRproZ+3qvqbMPiN1XEtrGx9Y2I/x/ya0IfFUJTk3sQHXBDj+Y/lXLW0oE4V/uSAxn6Hv+eDUTIYpGRhh0JBH0rGWHhLSxqsXVirXPRbHX5Lx2js9QguJO0cnyufwIGfzrU/tmeA7b20kQ/30+7+vFeS9Tn05z6e/wD+qu+tfGMdqsEU3kz2hPltcRggp/vKQPrxXn4nCum7xVz08JjXLSTOqt9StLniKdd/ZTwTVusttM03UofPtggDjIlhIwff0JqqbfV9Mz9nkF3COiEc/kfx6H8K4j1OeW9tDeorJs9ftrlvLlVreYcFX459M/44rWpNMqM1JaBTKfTTQWNNIRTiKTFUiRhFIaeaaaoloYRXkPxCUHxfJkA/6PF1A9K9gIryH4h/8jfJ/wBe8X8jWGIdonHivgOVCK38K/kKlEK46J+VWLCwudQn8m1geR++BwPqeg/Gu70rwfb2SGfUB9tljQsYYlyoABPAz8xPvgV4VbHwg1BPVmGHwNas7xWhyml+HbzWDvt4VWAH5rhhtUeuOOT7AVNq/hO80kl9iXFsP+WsY6fUdvr0qLXbr4h6tM621he6dap/qraynjBCjA+ZlO4nke3oKwrbxd4t8N3qC5udQdM4NpqIkYPgdBu5H/AT6de/QsNipL2ienY9L+zIclm9SV4QP4V/KoSij+Ffyr0KPSdK8U6Pb6xpgFnJOCWReQJAcMrAdwQeR1645rkNV0i90qbyrqHb/dcHKt9DXLTx6c3Sk7NHnV8BWo62uh/hQD/hLNMwAP3vb6GvX68h8KH/AIqzTP8Arqf/AEE169mvosG+aJlR2Ciiiuw2CiiigAooooAKKKKAEooooAKKKKACiiigArjPib/yL9h/1+/+yNXZilYAx4IyMjivNzWqqWHlJnr5JW9liYztsfPe1vSja392vevs0R/gH5UfZYP+eY/KvgnnNP8AlP02Oeyt8J4Nhv7tGG/u1719lg/55j8qPssP/PIVP9s0/wCUf9uy/lPBNrf3aNrf3a98+zW39xaT7Nb/APPNaf8AbNP+UP7dl/KeD7W/u1618Kh/xS90f+n5v/QVre8iHOfLT8q1LEAWuAAPnP8ASvWyjMo163KkeJneZvE0ORqxZApwFApcV9gfEWAClApQKUCgoTFOpruI03MQB3JNcN4i8XhvMttPlwq8NKM5f2X29+/aqhFzdkYVsRGkrm9q3iS2sGaKLEsw4bnCp9TXNWSX/iS780ki0B5un7juIh0J7Z6D3pND8LXWoXiXOqw+TbJ8yWzHJY9iw9Pb8/fugURQsWMAY4HQVpLliuWO/c5ouda0p6FffZaJpjO2y3to13M5P8z1J/M15nqlrrt4EvtUUq07BIYyeRnJAVVzgYGefTua9E1TT49VthazvItuWBZV4MmOQM9hn054rnNZntrZZbnTbdZksYDCGMp8qLJ54BGcYAJBJzgdjU0pcjuTiY8yt2OP1HZaNHYmZHEY3SmM5zKeufpjGP65qCNJbg4gikkPpGpY/pWvd39xZN59rb2H2W5JS3uUtQmSDhmAOT16ZPb0roH8OXd5bP5XiC+ebbkOVaOJuOgwen0zXoLFcqR5jwznscra6Nqd5cJF9iuIkYjc8sZUAd+vtUt1pGpTXcszQIiuxP7y5iBA7fxVJfaLqGjLd3N4EkxDtimD7gdxAPUZGAep9RXO45raE51FzJmc6cYJJo1Bptx3nsV+t7H/APFVal02ddPhUXFizGV24u4+eB0JNYdW5j/xJrH/AH5v/ZaqTq6a/gTHk10LMejajOMxxQyemy6ibP5NVjUNL1Lzo5jY3Bd0DTCOMvhuh6euM1gk57D8avwSv/ZlykTsskDCZNpIOD8rdO3IptVFq2hJQatYilR4G2zxPGfR0Kn9afaTosjxTf6mYbX9v9r8DSRazqkBBTULnA7NIWH5HipDrVxIzG4t7K5yMfvbZc/muDTcqjWwKEVsWrDUNQ8P30ht3bYj7ZYnGY2+v16g16V4f8QJrViJHiMFxkhoC+4gevqR74rgLPULS4sZkurcpC22GcxSk+WvRZAGySQff8xxV1Hn8Ot5tjrZFlKcx/aLffBJ7blJ2nPXha83ERUntZnqYao4WTd0d7faZa34/fp8/aROGH+fesdpdR8PDMubnTwQN4/gH4/d/l9O+9FI3ljcQT/sninYyM5+tcnKejp9kSzvre/i823fcB1BGCD6EVZrjtR0m6sJm1HSCQwHz26DOR7DuP8AZ79sdK19D1231eLAIW4QAvFu7eo9R/L61Di7XFGt73LLc2SM0mKdQaZ0kZFIRT6aRTRDGV5B8RP+Ruk/694v5GvYa8e+In/I3Sf9e8X8jWOI1icWM0iafh3xRp3kx2c0EWnuOBs4Rvf1B+v51seMrK4v/BmpwWYLz+UsqBf4trK3GPZTXlsZxW9oviO+0lx5L74e8UhJH4eh+lfK1svarqrF7O50YPN1Tj7Oa0PPIVhXEyYKlgfNA6fUD15PrgVuW/iTU4Qti8o1O0LDNpfJ9oiPbIPJGDn5lI6fhXXzeF/C/im7e4sLiXSdRbJeBEUox6kqpx7/AHSPp6qvgvw54bm36vqE+pSkZSzVRGj9PvLknqB1IHXr0r6H+16fJyNa9j0XWpcvPzaHTeCra1g8KxTWdtPawXczTrbzPv2ZwPlbqYztyCecH8ai8QeJdMtomtRGl85+9EOUB/2jz+n6Vzeq+KL++TykItbYDAih4yPQn09hge1c27ZPNfORy6VXEPES0u72PPxebKUOSCNbwoB/wlumkKqgzE7F6Dg9K9cNeR+Ev+Rs0z/rqf8A0E164a+vwOkLHl0feTYlApaK7TUKKKKACiiigAooooASiiigAooooAMUUtFA+VjloIyMU0VIBXPiqEa8HCezOijOcHeI37P/ALf6Uv2f/a/SpRS4rwXw7hOx6SzCt3Ifs/8AtfpS/ZCf4v0qapBS/wBXcJ2LWY1u5W+xn+/+lO+xH+/+lWKfR/q7hOxX9o1e5V+wn+/+lWbeIwxlSc85p4pwrowuT0MLPnprUzq4qpVVpMUU6kApa9UwAU+mCuL8W69IzHSrJXaRhtnMYyef4B7+v/16cYuTsjGtWVOJR8U+KRdF7W1kP2UHBkTrIfQeo/nj062/DHhbyMajqSD7V1jj7QA/X+L37U7w/wCFfs0qXl9se4CjbH1WH6erds/lXTzTknYhwB2rolJRjyQ+ZwUqbnPnqDnKE8AkdsnvSZqPOawtW8WabpExt3aSe5GMxQjJXPTJPAqFBvRHTKahqybW9Mmv43ktbqa1m2FXMRA84dgckdOeeoB/PC0ywu7wy6dbXywWdgogmLRhy8h5YqDwPQEjjHHer/8Awk8N94du9RS3lVIQf3crj5iPp2yRz9a5iXxxKbqOa0sorPc6m48oBnuOemSPr789aqMJWasYSqRk7nS6vdXnhrR4CkaXPkOIbeYKDsj44kxjBOMZX/8AXmaJ4k1XWtb8i41EWyujFUijTBYDoNwPue/StPxx++8LSSebtVZI32leW5wAfTrn8K8xJzwPvdhW+HoqcHfc5qk3Goktj1i58Opqa+Rfaje3EaODksq7uOV4UYH05pkngjQ3ziCZM/3Zm4+mc1paZF9m06CAsWkSNQzE5yQAOffir26sLyWiZ2OlGW6Ofn8D6JKoEcU0JBzlJjk/nmsjVPB223SK1vEjgtvMlLXLdA2DyQOgx1rtwa5Hx06robKSCzzxhVLEZ4J/H8a0hOfMlcyq0YKLdjgJSFkKqwcA4DDofp7f41b0dlOpx27nal0jQOcZ+8MD9cVmbqcJWjZJUOGQgg+hHNevJXhY8pbnT3snh+30GeOxkaS7kkUMLmIeYmOu04GOnqRXObqsa0qprFw8QxFMROn0YA/1NV7aL7Ve21tuCedKse4/w5IGf1rKivZwcmVNczSLNhcpBdgSn9xMDDN/utxn8Ov4Ux7OdL5rPYWmVzHsHc+3rmvRrfwbosPlbrd5Sg581yQ/+8Oh+nApniXTHl0m5trLSre5mkwFOFDRgDAIz1x06jFcU8Qm7pHXDDyUTqI/ljCjoBgfSnBsMD19qrWkYhtIYgGAVFGGPIwAOalrltc9GD0JT8px19657VtGdZjqelgx3yncQv8Ay0/pu/Q963gd647r/LP/ANem5qUrsU0pK5X8P68mq22xxsvIuJoicfiB6fyPFbW2uH1yzn0+6j12x+WSE5nQdGHqfb19ue1dVpeqQ6rYx3UPQ8MpPKMOo/CsqkOXWJdCs37kty/TSKM0ZoOoaRXnni/wdq2t+IZLyz+z+R5SIDJJg5Gc8Yr0U0wiplFSVmY1aSqKzPIf+Fc+IP8Apz/7/wD/ANalHw+8QDjFn/4Ef/Wr1vFMIrL6vA5Hg4HlP/Cv9f4yLQEHIxP/APWpzeBfEDFmb7KztyXM+SfrxXqmKYaX1Ole9g+q6HlbeAdex0tP+/3/ANaoT4A170tP+/3/ANavWKa1aLDQM/qkUec6F4M1fTdds764+y+TC+X2TZOMEdMe9d+RTqRq6KUFDRFxpqC0G02nU2tiQooopgFFFFAgooooASiiikAVn65fHTNFur5ZooGiCkSzRNKi5ZRyq8nOcccjOe1aFY/iuCzuPCmoJqE00NmVXzZIVDMPnXGAevOPzNRO1tTfCputFJXKdv4ysrmyI1JJdMEjbU1SxcXVsW/3iDtP+ywyKztXt/HtnarfaVqVlrensm5Z7O2j3keuznI/3SfpXJ2KeGtMumnsfEetW8x4cx2yjePQjoR7HIrVtNW8O6cFm0/VdSsLvPzy2lqIkk/3ov8AV5/3QPpXI60YPSVz6h5XKavyNGInxB8TGdUe8hysoRozaxgg56Hjg+1dJ4v8Za7o/irULCwuYUtrZlREa3ViAUU9evUmreo+LfBmuW6rrNpLcXS9LqO2MMnXjkHP4dK4fxPqEWr+JL7Urfd5M7Ky7hg8Io6fUVlXxcZJculjvy3KXzy9pDS3Y6jxr4213Q/FV/ZWN7FDaRGMopt1YjKKx5I9SaqW3i3xm0Udxeara6dayDcst5bqpkH/AEzjCmSTr2GPeruo674YvdUbU4prm1vZNu+4Fp5ki4AX5C2RHwOoGferml+J/BmkM89pFdPqDDm+uommkJ9SSf5YrX61DlslqcksqknflZqaZdeL760MgdbS2BDS6lq1ukJxzzHAvT6u35VvaHq+n6kLiC01d9UktSouLkQrGhJzgLgAEcH1+teZa1e6L4huVl1XxTrNwBysZtVEaH1EYGB9cZ9TXW/De00u3tdTXSr67ulaaPzvtMQiKnBxtxwe57UoyUle5yYvCVKcLyhZHdCnimCnitjyLDhSigUopF2Fp1Np1BWxk+ItXTRtKkn3DzpP3cI9WP8AQcmuR8H2ctzdT6lNlvnMSl+rNnLn+n1zVHxPqc2ta81ra8lW+zwDtuz8zfh1+i12un2cenWUdtCMRQqEQf1+prpUfZw82eZUaq1L9EWmPlR7B1bk+9RZoJJOSeTSUki2x26vGNZt57LWruC5cSTByzSD+Ldzn8c17NlemST2wK4240az8VarNfLFMLZD5Hn+eFExXglRsORnjORnHsa0pVFB3ZjUg5qxm6f4bvdT0uzt1lMELj7XPMRnLHhFA7kKAfbdXXaDa3NpC9ndGOaa2wIpkUKWiP3cjHByGH4VqLsiVEiiARQFAJJwB09q4zxNb6z9ovtTkTSRaxR4QvbCWR4+y8qeck+g5/KHJzdhqmoxDxH4s00xalpUkSzsBthdHDKSQPmz2IYnjnpXIaDa/wBqa5aWyDcPNDOPRRyT+QP50R+IdThTZb3McKf9MLeOLj0+UCuh8E6vqV14i23OoXEkKwMxWWU4JyoHHTOSK6nCdKDsZLllO7PQreCWOIKykv8AxEJjJ7mpvLkHRGP4Gqlxe/ZrSW4nlcRQqZGOTwAM+tebXvj3VrpXSBYbUN0aMEyAem4k/nj8q5IUpzeh0SqRirnqYjl/55n+VcT470zULybTXtLOecKsm8wru29P8K86kYzuXmJlc9Xbkn866eysNFvNC0SPVbw2mFnMWAArfvTnkjjt1rf2M6TTuZ+1VRNGS+jarFjzNLvVz628nH6VSkJhOJQUPo/BrZ1k6VplxHFol3dPL1eeOf5B7DAGTj0IAz37Z6a3q0bfJql6B6faXI/ImuuMqslc5HTSZPqEi3Gm6VdI4bELWz49Yzn+TL+lXPCMSS+JrQs23y9zjjqQDxU0esXt/wCGpXmaK4mt7mPm4t45BtZSOhX+8o56+9dB4FktL2O5ujZ2aXkb+XmGHZ+7IB6A9+fyrGVSSi4tFqmrpnR63evpmh3l7GA0kMRZFboW6DP4mrcQZkjdgAxAJAbPUDIz/Wor+2ttRsprS4V/KmQq+G5HuCR1GK5DTYX0XxPBo0etTsowPs08J8toyM/KQSARjjpzXGlc7b2O3zj/AD3pc5pME9ME4yeaTBHUEUx3Ho22QUrDaSPeoc1R13UZtPs7S5UJ5P2iOK5d/wDlnETgt/L86lhfQvkhuCAQeoPeuYsnPhPxF5TFl0y5xgk529P1U8f7pz2rpQQQCCCCMgiqer2A1TTpLfgS9YmP8Ldv8D7E0JXTXQzbs7nUU2ue8H6sb/SvIlz51thDnqVxwT78EfhXR5rnacXZnfTmpK4w0hpxpDTNCM001IaYaaIaGdME9M4Jz0rjP+Ei1m7a5sfsGpWM8csix3H9nlgQDgHDDbIpHOd0Z9Aa7XkMCDjFeRXGg6f/AGhf3Gq6U2nxCWSQ51ENI6liQ2wLiMHsXZRz3rOo5fZO7A06c7qbNZtT8a6dHfXl9dWVzYLZyywTrbiL94MbQyMAwPXjBB9aY+reM9SGmSaY9usNxZxNNKbcP+9Jbdjt029SB71yZh8NXrX8Wmx3DSW1tJdLKZdygLjg8DPXtkehNSrB4VsksotX+1Jc3dlHdpOW/dDcW4bAJHTrgj1rFTq82x7f1PCxoXb1v2Owv9c1zRbZlnivtSvFXJFppx2A46yS7doHchQx/wBrFcD/AMLM8Vk/8flr/wCAa1p6loFrbWH2y00T7XDs4ni1XKH3DBcHnsSGOPu1x2jaPda3qkWnWJi890OPOfauB159fau/D6puSPMxOHpRa5dTrdH8Y+ONd1AWWnzWktxtMm1rdVGB15JrPPxI8VKxV7q13qcEGzXiuXbNvOVD/OjFSY2444OCO3WrelWmk3FtqBvtQe0mihBtESHInk/un0GAB+Ptz02Su2jj9hDsdx4S8da9q3ivTtPvbiBraZmDhIAp4RmHI9xXqeK8H+Hw/wCK90j/AK6Sf+iXr3ipkknoedi4KMlYKKKKk5AooooASiiikAVj+K5LGPwrqB1Nbo2ZRfN+ybfNxvXGN3HXHXtmtiquqadZ6rp01jfJI9vMAJFhOHYAhsA9skD/AOt1qJ2a1N8NNwqqSPJLeLwjd3At7S28XXEzfdihS3dm/AHNdbN8PvD1jp327V9Q1HTU/uXc0G7/AMhggn2BJrUWPWbO1e18O6Db6Baj/lrmOe6nPsN23Pu8n48VyN5pPix70XFnoUxuOf8ATr66guLgjtjLeXGP90ZH96uNUIzei+8+rjmVSMbyqDI9D8J7w09xrVraOcQ3NwI0E/p5aEeaw56hfrisPxFpqaL4gvdNjkd0gZQrOQW5UHn86snwT4uuLwXNxpVxJKzh3mmuoWY4Pcl8n+db/jHwhr+p+LtSvLHTjNazOpjlE8S7sIoPDMD1B/zissVhYxS5dfQ78uzh80ueeli7F8P/AAxNqsuknXrlNRjxm2d41ZsqGG3KfNwR06Vn33hTQdHuzb6qNesUJwlxN5LQyHsAy5A/HHvTvHXg/wAQav4xvr7T9MNxbOIvLk8yIAkRKOjMD1B7VY0dviVpAFtcaXJqdky4NtfXML5HfEm/P55HtWv1WPImnr2PPeb1OezkYN5a+GNMCfa7bxSiyf6qRfsxST/dcNtb8Ca7v4bvobWWpjRV1IBZYjMb8RZJwcY8vtjPWlj8KQajaSyWdneeGZ5h++tWMNxaz/WIFlI/Ba0PB3h6XQTqST2drbNM6t5lpMzRzYBHCtzHjI4zj04ojCMVsZYrGTq09ZXXY6gU8UwUorVni9R4pRQKWg0CsvxHqf8AZWiXNwrYkYbIvXcf8OTWpXn/AMRb7/SLWzB4iRpnHbP8P8m/Orpw55pHPiZ8kGyh4Ntt11PdyRttRfKhL++d2PyA/Ou2eQp+6B6daw/DiLDo9qg6qmWz3kPLf+PE1oebySeprslG7POpysibzD3NYWuRQaxOmlRajcW2oKhlxbs2AuP+WmD0PGO/pWv5mamtdCtbuG5LwhIroETNHlXmHTr16cfyrKbUFqdNKLqOyC2imaOOIB5HUAFsYz7+1XIdNlWMAiNFAwEHAAx7VqQwRwRJFEoVVGAB6f1qQ8KWPAHU9hXJKs3sejDBxW5lnTH7TD8qgvNCa9sri1eWMpMhjP4jFW313SEYodXsA4OMNdRj+tXoyssYdHR0boyEEH6EVHtpp3KeFg0eCan4c1fQ486hp80cY/5bABk/76HT8aNOLJ4d1iUAhmNvAjA4wd5Y/wDoFe+FQylWAIIwQec159428Jx2nh66m0a3EaG4F1cwg4AUKQSo7AZyR9ceh7IY51LQmjir4JxTlE4C88Q6xfWr2tzfyPCwwy7VG76kDJrKxSZzUkSNLIIkjd5GOFRBksewHvXsRUKcLnk8s5vlE7/U4/H0+tdiPCWu6roOhx21iV8qGcyGdhFt3Skjg88jnpXb+FvBdnoMCTSIsuolcvKefLOPur6Y9ep+nFdXXkV8c5P3Fsexh8vSj77PHR8MvEY6NYD2885/9BrN1Hwb4h0xWeXTZJY0GWktyHA/Ac/pXs663pbziFNTsWnLbfKW5Tfn6Z9au4qFj6yepq8up2smeL2OiFPCWpX0d9DP51oJZIY8EwsjBueeuN2eneuYtrq5tJTJbXEsDlSpaJypIPbI/Ovd59DtUv7jUoYzHNNC0cyxJxOOoyAOSPXqc49K8x1Pw7p/9r6bb2N0PLvnB8hDkpFjJdW/u46A+vGcVvh8SpX5kcOIw7p2SLXhy+1JtJ+2WVxPfTxzeVcWM75EgJyHDMcx8HnqMjpWnb+HJ9R146xqgVHBUw2tvKW2lehZv8K3LO3it4YbS3TbEg2oo7f5/rXSWduLeIZwX7vWNWpyXaLw+HdV67FH7FcNghAOOjtg042N0oyNn0D9f0rSlmigjeSeVY41GWkkOAPqT0plte2d8rNaXdvcopALQTCQD8vrXMq8j0PqcVuc5quorpFqbi8UBBLGpyMcMwGePxP4VJBd2OpWt1BFcW86qP3qBlkAHQgj0Nbt/p9tqFpJbXMYeJxggjp7j0I7HtXEaH4Wg8O6/OguGnuCvlqWUACJu/uSVwT6g8VcKqlozkrYeUNehXlsLzw3eW0+lrd3WmSNsnslJl8gdjGOoGe3+R0rMc49KgY4I9hg/WgSk9QD9a64o4XvYxY5P7B8awyKcWt/kN7Enn8N2D/wI16DXlfjK+RLu0sWUqz4lSVT0OSuP659q9F0a+/tHR7S6/jkiBb/AHuh/XNY14aKR0YV6uJfxTDxT6DXOdxHTDT6YaoliA/Ov1H86+X9Y3NrOpruOz7dMcZJGd55/LivqDoQfQ14DqngPxXLq99LDok0kUlzLIjLNFgqzEg/e9K1o2TvI1oy5WZnhjw/eeJdXSxsXZJMFmcq4AXIzllBA45G7AOMZzin+K/Dd54Y1c2V5KJTyYXCNjy8kLyQASRyQMgZ9a1NL8KePdFvVu7HSLmGZcgETw4BKkZxvwSMkjPek1Twn461e9a71DSbqad1AZ2uIucALnG/AJAGcdTWt1z3urHQ6t1a5yEU0sSusUsiB/vhGI3fXHWmH/Oa6X/hX3i3/oAz/wDf6H/4ukPgHxX/ANAOf/v9D/8AF1upwJ9ou5zfX2qWe5e5aMusS+XEsSeXGqZA7nAGT1yTya63RvDPjPQtRF9beH/NkCGMpcPE6EHrx5nWqTeBPFrlmbQ58scn97Djn/gVHPG4e0iuo3wB/wAj5pH/AF1l/wDRL17vXkng3wfr+meMNOvL/THgtYmkLuZozjMTKOAxPUivXe9Zyab0PNxck5IbRRRUnGFFFFACUUUUgClpKy/EmpT6R4cvtRtkjaa3jDKsoJU/MByAR6mgcU29DVFPHWvIf+Foa/8A8+2mf9+ZP/i6cPihr/8Az7aZ/wB+ZP8A4utPZS7HQoM9ep615APif4g/599L/wC/En/xdTx/EfxM8Mk6Wdg0MeN8i20hVcnAyd+BUujMqMZo9cFOrx3/AIWl4gHSLSv+/En/AMcpD8U/En/PHS/+/En/AMXU+wmy1B7nslOFeLH4q+JM/wDHtpP4wSf/ABddt4A8Vaj4o/tE6hHaJ9mMQT7OjL94MTnLH0qKlKUFeSLszthThTRThWA0OFPpgp9BoFeLeNrwT67qDK2QsghH0UYP/oJr2k9K8Evx9v1mBJSdt3eknHfLf/ZGunBr32zhxrulE7/Sh9m0S0Mj/N5AkkaQ9yNzH8yasWt3BeWqXNtIJIXGVYdDXO+M9SNroxtYiVe6Yxgjso5b+g/OuT0vXtR0kJFDKJLUPuaBwCGz1APUdK7FBvU44xPXLKA3lwE7Dl/pXTrgDAFYfhhkuLD7YmfLuApTI5xjP9a3K8nESblbse3hKSjFM5vxn4xtfCGlC4dPOvJiVtbcnHmHuT7DIJ/AdTXjetT61r1naan4g1KR4Lt5QlnGdsaKhAzjoOTgcE8cmrnj2/OrfEbUHbmHT9trCpHGR1/8eLfkKbrJxpOgw9P9FklI/wB6V+f0rsw9GMVFvqPEV3HSJm3lvoUsUa2Oii1dWy0j3DSlh6c/0/wqzoepjQJpJbP7Ras5B32023/vpGzHIPqPoRVAUGvQdCm1Zo4Pbzve57z4W8RxeItL+0ABLmI7J4xxz1BA54I56nHIzxmtm5ube3hMl1NFDEOrzuFX8c185Jc3UNvNDbXl1bCUAMbeYxk46Zx17/nTdR0Szht9NnmNxcT3UBnkM8m7Hzsox36L615ksHyzWu53UsTGUPeLmqx2NvreoW2n3UNzaxTfuZYZQ6+WRlRkenK9e1bfw7skvfF8LyLlbWNpwPUjgfq2fwrkYoYoc+UgTPXBPP5044KlWGQwwfX/AOsa9KVNul7O5wycVV5lsfTYye36V418VNfur7XovDlrcPDawwCa82nHmFuin1AHbpluRxXDwK1vj7PeXsGP+eVyy1eu7Iwx2GoS3d1dXN9CXle5l8wja7RgA4zjCjqTXBTwfs6icmd7xUeR8u5mrYWKjYLZG935r1z4WavcXNnd6VcTvLHahHtzIxYrGcjbk84BHGemcdMV5TyOhr1z4XaLJZ6XcanOm03u0QjuYhn5voSTj2APetccqcYeZlhpzlPc748V5pp1raWXiTxHBHAomhvMCQZyIpUEoXHYAk9B0x6V6X/n2/GvI/C9/wD2vqviTWlyIb2/Hkn1VVwP0IrgwqbkzbGW9nc73RUElw0p/wCWY4+p/wAmt6sfw8P9Flc9S+PpwMfzrZ9PrissQ7zsPBq0EeMeO7w+JfF99Y3lxcL4e0IRfaVtyMvLIQAfTOWx7BWxya2dA0rw7avbapolmkZUYSVJJAzD+IMCcsD3BH9DWPoN9dQ6l41vPspuLRr2WVyU4PlzgEbumRGxOKw9O1270nU3mieRrVpWJtycAgnrjoD7gV20qSlTa7GGKqzU7Jnv0E6XMEc8J3RSRiRD6g8iuf8AGDGxhsNZQ4+yXKRTn/phKQrfk3lt/wAB961NAvoNS0CyvLdXWKSEFAwwcdO30qt4vtvtXgzXIMZ36fPj67CR+orz1pM67c0NTOuh5V1Io6biazNQvLq2jjmt7f7RGp/fRR/6wrjqvqQe3pS294b/AEvTr4nLXVlDMT7lBmnb69WmrwPAq+7No4rxaj3NnY6zKjQmYGIwP1jAJKkehI6+9d98Pbxrjw/IjnJjmOPYNhv5k1zvimLz/D1yxG54dsqH0IIz+hNWPhZc7kvIj/zyjYfgWB/mKKyvS9CsNL95c9IptOptcB6ghpppxpppksaaYafXm+ofE97TULq1XR0kW3mki3/asbtrEZxs9qzqVoUleTOzB5fWxjapK9j0KivNT8V5VUn+w4yAM/8AH5/9hXq0NmJoUcS43AHG2pp4qE9i8ZlWIwtvaK1zPIplX7m3gtLWW5ubuOGGNC7yScBQOpJz0p/9lAji4BHsv/162WIiee8PU7GUaaam1uP+yNEvdRLeb9lgkm8vG3dgZxntXm3/AAs9s/8AIETH/X3/APYVM8ZTh8TOzB5PisWm6a2PQKUVxuheO/7Z1u2046SIfPLDzBc7sYUt02j0rsRW9GvCsrxODH5fWwc+WqrMWiiitjgCiiigBKKKKQBWB45/5EfV/wDrgP8A0Na36wfG/wDyJGr/APXAf+hrQ90XT3PD6etNp6V6y2PQZpWbR20aXcVwwvoZwVhMWVAHIYtyOuPlI/rUT3k8klyxlI+0tumC8BznIyOnGTj0qzMZ7jRreaRrVYYHMCRxgCQg/NuIHXn+I1RC1lBJ3uZu5eM6XsccWoXJSK2tzHb7YdxJ6qpxjqf4jWYT046jPXitHTVlW88+B7VJLdDMPtONpx2wep9qz5pjNKXYAFjk4GBz/SiGjaKTdiI16b8HBka3/vwfyevMia9O+DfTXP8Aeg/k9Y4z+GUz1IdadTVp1eUStxwp4pgp4oZqMnbbbytjOFJ/Svna/kMTWsqZDpl1I7EEYr6KlGYZB6qR+lfOmof8u3sG/pXbgd2cWJSclc6LxRFPq8dhc27K6mLcYEPKlhnP0PT8PeubbS9SK4+xyrn1Arp/Bt6JLO5sySfIbzFGcnaeuB9R/wCPVzl3rckut/2rHEiSRsNkRUZwOPmPc4zz/hXetNDlSadke3+EJ/tHh6FhbSW6qfLEcmM8ADtW7jmuQ+HYthpV0bFs2lxP9piQjBj3AArx6FT/AJ69hXz9d2qM93Du8EfPd9pV9e+Jdfkt7SWUDVZwWUcZ3Hj9a0dZ0XVJ4tHENhM/k6ZFFLgD5ZAWJB9+f1qn45037F461aJ48pPIt1GSOokHJ/76DD8Kg8QIrWvh9iAwGkxL8w6YdwRXqwd1A4q699m94Q8GXGo6xJFrNjcQWiwMwfeF+bKgcg+hNdx/wrPw3/zzu/8AwINeYeCdes/C2ty6hdwytEbZosW6AtklT3I9K7w/Gbw9/wA+Gsf+A8f/AMXXNilX9p7uxtQpw5dUag+Gfhv/AJ53f/gQann+H2gXS2yyrdEW0IhjxOfugk4Pryxpvhj4gaV4q1R9PsbW/ilWEzFriFVXAIHUMefmFdWDXHKpUTs2dKpQ6I8S8W+GE0/xTbaRolrPO8ln9qK7gxGGIPXGO351m/8ACJeIT/zCLj8Sv+Na3xaAbxlZZAP/ABLu4yP9a1cQYIP+eMf/AHyK9XDOpKmnc4q9OKdkdD/whviQddJm/wC+4/8AGtLUvCmvS6Vo8a6ROxgtZFfBXKsZXIB59CD+NcWIYMgeQCSQAAmSf0r2Twr4Es/7P0a81m1D3dnbmOO2kRSsbGVn3HHU/MOOxz36Z4mrKm02x0qSlpYx/CXw7uJbgXmvQeTDGcpakgmQ/wC3jovt39h19UVQqhVGAPSl615346+I8ejNJpWjFbjVD8kkw5W2/wAZPboO/oeCTqYiZ3U6caasg+JHieYqPCWhoZ9XvwElVHwY427fVgPwXJOOKk0vw3PoumxadBA0kUI5kGB5hPLMB7k9PTFeT6VpuoX967W7SSXzndLcsxBBJ5Jbrk/ma9L1nTNOutblmuLGKaVJSwaQZ/A+o9uldcKDpPlTPPxmIh8J1Pgq3u4tLu3vrV7Wa4vpZhHIQTtOMdPYV0gGWUerD+dYvheQHTHVcbVlIwBgdBW1XDVTU2duFadNNHh+g6JqN3F4mubW1eeO5N5ChUjmTz14+pGfyPNUj4Q8SKpP9jXH5r/jXU+Fj5Fj4lQ8mHU7tD9fOFXAVPVEP4V6FFzs7Hm4iqlVszsfC9g+meGNNs5S3mRW4DBuueSePxq5q3/IGv8A3tpR/wCOmm6QMaRa/wC4DUPiOY23hbWbkf8ALGxnb8kNea/jPUpu8EeZaKNZHh/wte2tvLd6YbAQ3EURX5SGYBueemPyrqvsN1/zyP1yKwNBIh8JaDC2MrYRnkZ6kn+tZlyL3Q9dfULcb9Nu5VeeNeQrMQD9DnnPfoa9Wkpcp4leUHUaLnjRri20WNWRkSWcJIf9nBOPxIH5VJ8LG/4mc6EcfZ2z+Ei/41heLlmvLkyKFFtYbYXIH3pZOSB9Bt+lbvwqGL6Z+wtyPxMo/wAK0rK1FhRiubQ9WpDS0hrzD0WMIpppxNNNMBlfPGrf8h7U/wDr9m/9DNfQ57fUV88ax/yHtV/6/Jv/AEM15eZ/Cj7Tg9/vJFJvuP8ASvoy88RWGgaZZyahMYkmYRI20nLYzjjpwDXzjIcRN9D/ACr3nxN4cn8R+GY7e3ujBLGFkUEAo5xwG7j6j9elc2CdoyZ6XEqhKtTU9jhvHniz+2be3GmX8psblGSa3wBgqQee44P5Yq74G8cR6Xp7jWdQlkXeltbIQCUVVyTwM4+bknPQV55fWsunXstpdgRzxNtdd4OD/k1NpGm3euagljp6rJOwLfM2AqjqSfxFSq1Tn0Rc8vwX1Ozl536ntuvazZa78OdWvrFzJBJazgMVK5wGB4PuDXgYHyivcL7Qn8PfC7ULBrt7gx2U3zMgXqp4AHb65PPWvEhwAKWNvdXHwwor2ijtc3vBP/I7aX9Zf/RT16+K8f8ABP8AyO2l/WX/ANFvXsAr1Mp/hs+Z43/3mPoOooor1z4UKKKKBiUUUUgCsLxuceB9Y/64j/0Na3aWgqDsz5v3r608SL619HZJ6kn604Mw7muh4prodCrs+d7a9S1uYrgLEzxsGAlUMpx6g9RU/wBvtpYrwyWkbT3B3QupKCA5ycKOCCOMdq+hBnrmnqSOhI+lZyxGt7Fe0ufOl1qH2iOBWigTyU2AxRhS3fLep681VaRfWvpnb7Uoo+ttbI1gz5jLA9DXqHwbII1zH96D+T16cAM04VlWxTqR5bDbZIKWo+1PSuYSHCpKjFPoNAboa+eteg+z3k8Q48m5kT8if8K+hq8T8fWRg8Q6moGBNtnT37n9Q1dWBlapY5sQtUzltO1B9KvEvFGQgIZM8Mp6/wCP1ArZ8YWUUN3BdxrtkuN28dmIx831Of0rm8ggg9619Ullv9F028UZhtka1l7lZRjk+xAHNetJamUoapm54J8WQ6BqllblpTZzZW684DEbMeGjI/hzjOenJr2+vlwf59K9P8C/EWCCCHSNcmKBQFt7x8kY7K57Y7N0x1x1Pk43Ct+/E9HDzS0Ok8e+D/8AhI7KKezKJqFsh8nfwJVPVGP15Hoc9ia8t161uLbQ9AF1DJDPHDcQPFIMMpWYnn8GFfQX3gCDkHvWfqmhaZrkAi1KwgukXOzzV5QnuD1H4Vx0a7pNKXQ1qUVN3Pm+kLBepA9M17q3wz8KNJu/s+YewvJcfzrT0zwpoGjyCWx0m3jmHSYjfKP+BNk/rXc8zilojL6u+5wvwu0HVLXU5tXurOS3s3tjGhlG1pCSDkL1xgdTjtjNep0VR1XWdO0OzN3qV5Fawj+KQ9fYAck+wBrzak5VZc1jqhGyseSfFo48ZWX/AGDv/arVxG4dzjgn2461seMfE8HizxKt9axSxWlvb+Qhl+8/zE7iO2c9Ov8AKtHwBocWt+KYxcLvtLJfPnU9Cc4VT+PP0Br16TdHD80jkqw5p2Oz+H/gY6dFHq+pRf6W43QQSD/UKe5H/PQ/oPfNeiHoBRSMM/54NeNUqOpK8jrhBRWh5H4/+I00k8+ieH5CuwmO4vVbkN3VDnjHQt9QPWvNreCG1iCrgP3fHWvpBfDHh9QQmgaSuf7ljGOPTpT08OaIjLJHo2nLIpyrLaxgqfUEDrXXQxUaUbJEVVJqyPLfDOnyWGnt58RjmuZg5U9VXHAPv1P410Opsf7SuCOMuf54ruf7Psv+fWD/AL9CvOtUvmuPGGuWPlxpHZyRBSo5bcgY5/GumjXVaoeHisLOEXNs6jwlMu+e3LckBh+HX+YrqK800zUDp+oxzDqh59x3Fei2lxDeQJPA26Nuh/pXLi6TjO/Q7MsxEJ0+Xqjz4WZ0rUfFlqykLPeRXiAd1m5JH/AkcfhUUZMjBYvmckAD613uo6Raanse5RjIo2iVWwcZBx7jiobDw9Y2E/moJJJB9wufu/TGKuliYwg11Jr4Oc63MnoaNtF5NrHFnIRQB+AxXIfFXUxp3gC/RD+9vNtog9dxy3/joauzFeP63qi+OvH9jaWbLNo2lSgvIOVlkLAZ9+RgeysehrmhFznc9FtUqd2as1ubFbaxIx9lt4YP++UUH9c1H5hHQkfQ0t3OZ9TunJ6ucfmaiZq92jD3EmfJ1qilUbRj+Jwtp4fkWJSBNdhnLHJJOWJP5AfSui+FcBWK8nI/giQH65J/pXF+L7zz5LWxjz5igysAehPAH5DP416d8PLYW/hwSbcGaZmH+6PlH4fKawxbtTselhI7M6ym06m15h6I09aQ0p60hpktje3418/azaXC+INTH2ec/wCmTH/VHn5zX0CfuVG249WY/ia5sRh/bK1z18pzh5dJtK9z5yltrjyn/wBGn6H/AJZH0r6g08eXYxAn+EfyrMy4PDsPxNMxWdDBezvqa5nn7xzV42sSaxpkcuj6itjaxfbJYZNmAFMkhBxkn3xya0EtLJJBKIoxKOjbRmskjiodvNdCw6PKePnayLHjQed4M1ZYwWP2OXgdfumvnb7PcAD/AEeb/vg19AE4x9c+4o82UD/Wv/30axrYFVHuexlWfVMFFpQvc8d8FQzr410wtbyqAZeWQgf6pu9eu09pZWGDIx9icimYrqweHVGLijyc8zN5hVU2rWFooorsPCCiiigYlFFFIArN8QahLpXh+8vrdUaaBQVEgJXlgOQCPWtKsTxj/wAidqf+4v8A6GtRUbURXscSPiPrv/PKw/79N/8AFUf8LI10f8sbD/v03/xVceKK4ueXcx53c928D3s3ibQf7QvgiTCdkxCNq4HsSa6waVEP43/OuO+EXHg1yf8An6l/pV3xF8QtP8O3KxS2tzKxOG2AKe2du7G4jI4rOVVrdnv4egpQTsaWuqulaFfahES0tvbySxhzkZCkjPtxXjx+KfiA/wDLvpf/AH4b/wCKr1TXtSttZ+HuoX9nJ5kE1jKy9iPlPBHYjoRXzt2rkxVecErM+w4fy6hXUvaRvY7U/FTxF2h00f8AbBv/AIuu78CeJb/xPp13Pfpbo8M4RBAhAIIzzkmvD69Y+En/ACBtS/6+x/6DUYSvOpPVnVn2WYehhnKnGzPRBThTacK9g/PkOFPNMFOBoNB1ed/E3T8/Y9TC/KMwyH1B5X/2b869ErM8QaYNX0K6sv45E+Qnsw5U/mBVUp8k0zOrHmjY+dzbxbjEtyEdDgpNGRz9Rnj3OKuabJqWmTfaIITcwY/fLA4mjkX325x9SKqapCyTCZkKuT5cqHqGHr7/AOBpdChhuddtEmJABMnHU7Rux+OK9691chtexudv/ZOmQNIP7Ot23OX+ZASM/XoPasDU/Dh8uW609ifnLG3CjIH+zjr9K6T7TPuJMuUP8DAMP1zQ00DH/j2T6qSv9cfpQ7ngLHypzumcnovi7XvD58rT74i3U82Vwu+MewBOY/wIrutM+Ls88crXXh2VvJi82aSyuA21R1JVsY5Pqayb2w0vUwRdW0qytwLhSpZfTsM/jmsTR7Kz0/xItnc38i+eklm6Pa4DLIpVSCrNxkg846GuGthoSTlY9/B5jGstDvh8ZPD/APFp+rKfRoYv/i6q3fxp0sIfsmi6lM4/56NGg/Qt/KvMTpgjZ4v7SsDKjFWDvJFhgcEZkUDrTBp9z2ayb/d1C3P6b6zjgaTV5Hf7TsdZqvxa8TX6FLG3tdMQ/wAQ/fSfmwwPyrl7+Ca8s7bVr/Ubm+up5ZYm89i23btIwT2O7OOlB0PVeq6dPIPWJd//AKDmrraZqf8AwjEkL6Xfh4r5ZAGs5QSGQgkcZ6qPzrojRpU2uXQTnJmNXV+EfGh8HwXhTTPtslyyknz/ACsBQePunuSa5hrS6i/1trcIfRomB/UVCSR95SPqK6KlONSHLLYlLW56d/wuq4/6Fn/yf/8AsKll+MV7DHC7+FSqzLvhJvx865Iz9z1BH4V5UZFPf+VamqMDpWgAc/6Cw/8AI8tcEsJSTSSNHNndj403BYL/AMIyMscD/T+p/wC+K0f+Fl68OvgmYf8Ab+v/AMTXlNlbmfULZXWRYzModsHAGR7V6JLa3zyvtt7jGe0bf0FX9Torc87G46VC1lc1YviRr8siongmdnY4AF8vP/jtc9BeXV7retavfWLWH294WSFnEmNqbeo69M9O9bWlWV9FqK3DxSqsSSMDIMDO0gdfrVBrC6JG9oeBgZnT/GilSpwm3E8rFZlOpStbcbtI6GrVrql9ZuXs7gQSng+YN0Unsy/1BBHrjiohAkY+e8tVHqrlv5A063traadFF3vycbUiJz+eK3qRhONmebhas6c7xOhb4hXNiFGq+G73LAMJNPdblCD352kfQiqs/wAXNPC4t9B1uWU9ENuE/wDZjWbfXlrLdO4kn9MJhRgcdec1WN9Fj/j3kb/fnY/yxXLHAxavY9l5zyvVFPXdf8U+LoGtGiTRNMcfOuT5kq9wejH6YUepNafhixttJCxWqYht42nLH70jAdT+Y47VWN8Sv/HvAv0Td/6FmtKC6uIdJuJS+PMdYUxxj+JumMcYrR0lTjypHPVzSVfS+iK8cE+7JikH+8hUfme1IypETLPLEsaIWJ3ZwB1+7mqb3LYLEM7/AMIB5JPTn+tZfiS5e30tbeL792/lH12jk4+px+vrXSoNI5cPFVZ6GE0raprsl1Fl9z5QKuAeyD27D8K+g9KsE0zSbWxQjbDGqDjrgcn8Tk/jXkfw10U3Wsi6mHy2w88+56IPzyfwFez15uMmpTSXQ+howtqth1NpxptcpuIajNSGozQSw7V4/wD8Jl4h6/2j/wCQI/8A4mvX68DFcuJm4WaPJx03FqzN3/hMPEP/AEEf/JeP/wCJrtfh3qN7rR1FdTn+0CIx7DsVcZ3Z+6B6CvLa9L+E339V+sX/ALNXPTqzk9ycvqOdZJnof9n2x6x/qar3NnbQQSSiP51UkfMfStSqepMPscn+6a3c33PqadKDmtD52Xx54peJCdW5xz/o8P8A8TSjx34o/wCgsf8AwGh/+JrnYv8AVp9BTq5XWnfc/SaGV4V0k3BHq/gXW9R1vTr2TUbnz5I51RD5SrgYyfugV1lcN8MB/wASjUv+vlf/AEGu4Fexh23C7Py3P6UaWLlGKshaKKK6DxAooooASiiikAVieMf+RO1P/cX/ANDWtusTxj/yJ+p/9c1/9DWoqfCSzxiiiiuAxS1PZPhv5x8C5t8ki8kLIADuXgEcg9jn3Ix3rH8R6ZNqV5aOZI1uYDlZvlaDHUhopADH9C3G4g9a6j4RceDn/wCvqX+ldxJbwyyiR4Y2cdGK5IrCUU9z6bCyapo89TSjpPw71eBY2jtzazMy5ODKQxcjOTgHCg7jkDOT1PiGOK+mPGv/ACJur/8AXnL/AOgmvmjOa48WtEfccLvSYmK9Y+EY/wCJPqX/AF9j/wBBryevWPhH/wAgfUv+vsf+gVOAX7w7OJWvqjPQxS00VJXvn5eKKUU0U4VJY+lpBS0DPH/iP4eFnqjXcSEW1/ljxwkw5P59f++q4PSbhLHWLd7jChXIckZ2cEZ/AmvofXdHg1zSJrG44D4KyAcow6Ef56Zr5/17TZ7K9mFxHtuImMdwg6cfxD2xj8MHvXqYKspLke6OWSteL2Z2DZU7D1HUU2sXw7qwu7YWc5H2mFMqW/jjH9R/L6GtktXoo+TxlCVGpZi1T1LTl1GGPMiRTxODFMUyR1wPpnn8OlWd2aM5puFzOhWlRlzROb8U6bPBqE2qeWv2W7IlLqc7WIG4Y7DdnFYJGTmvS4yJrUwuodAMMp6Mp7V51qVr/Z97LauXLKx2Ejl17EfhWcYqKsfX4DGKsrS3ICF/ur+VaentjS9WgTIfyY5hg4/1bD09mNZQNaGjNnU0hP3LiKSA/wDAlIH64qnBNHptdSJdSvE+5eXaemy4kH8jUo1rVx93V78H1+1Sf41n5x169x6UbqXInuWkan9u6v8A9BjUf/AyT/Gr+pazqh0zRSNTvtz2jbyLqQFj57jJwea5zNaOonGl6J7W0o/8jtWM6STTsJx1Im1bUnUq+pX7D3upT/Wun0zxINRnSG6Ty5n+UMGJVj6c5IJ+priyc0KxzkcEf5zW3Kuxz4rCRrR5WesWI8q2vnbjEQUfiapEjtWLZ+JZbbwyJ9QX7U810YQchW2xoCSTjk5YCqMnjEbf9H01Fb1lkL/oAP51FNK7Z85Vyus/didLwehqzFdW2nxTXdzOsawqAc9QW4Xgc+vWuEl8S6mVI+0JDkYzFEAfz60mpSvaabaWO8+bNm8uCTk7pPuAnrwvP/AqqW1jbC5NOLvNnWNfWKrGxvrb5zwEcMcevFTkY9weh9a4PRVtpNXtkvHVYC3zbjgHHIB+pwK71iWbcxyT+dVE4szwSw7TXUSr+pkwRWdkOsKbnB7M/OPwG2o9Nt1ub6MS/wCqj/eyH0Vev+FQ3Nw11czTP96Ry309qwfv1bdjzopwhfuRlq5/XZZLrVLe2Ukx20WWIHAZhn88Yx+FbU06W0TzyDci8Bf7zHoPx/xq/wDD7w7JqOqPqt8MxRzea2RkSTdQPovX64oxFVU43Z6uV03dyO88H6INF0REdAtxMRLMP7pwML+AAH1zXRUnSlrwW23dn0S0Vhh60hpT1pDTGNNNNONMNNEXE/ixXggr3vvXggrjxnQ8jMeg6vSfhN/rNV+sP8mrzavSfhN/rdW+sP8AJq5aW5nlf8dHqFU9S/48pP8AdNXKp6l/x5Sf7proZ9jR+NHypF/qk+lOpsX+qT6U41xH6phv4KPS/hj/AMgjUv8Ar5X/ANBruK4f4Y/8gjUv+vlf/Qa7g17mE/hn5HxJ/v0wooorpPnwooooASiiikAVW1Kwg1Swms7nzPJlGG2Ng9Qev1AqzRSauByv/Cu9A7C8H/bf/wCtR/wrrw+eovD/ANtx/hXVYoxU+yj2FykWgWkXhvTvsOnFhBvMn707jk9eeK1/7VuvVP8AvmqFKKl0o9jrhWklypk97IdU0+4sboAwToY3C8HaRg4rkv8AhWvhn+7f9Mc3H/1q6pQT0Un6U8K39x/yrGdKk9z0sNisXSVqbaOR/wCFaeGv7l7/AOBH/wBat7QvD+n+HraWDTxNsmcO3mvu5AwK0dr/ANx/yqQK39xvyqI06MXeJtVxWMrx5ajbQ4GnA03Df3TTgrf3T+VaucTj9jU7DwaUGmYI6ginile4nFx0kKDT80wUtADq4vxz4U/ta3F9ZoTfwptKAcTR/wB3HqOcfUjuK7SloUnF8yJlFSWp8yxC30u+S5kjlaEkGKWNvmhI7bTww6jBI47iuwglhvIfOs547iEfeMf3o/TcvUfjXS+OfBBuBNqumW6vIwzdWgH+u9WX/a/n169fIiLrRL+K9spSoHKyAkA+qt7H9R9K9rD4hTjdHBiMKq65ZbrY7an0Wd/b6jaw3bRDZOmSYzgqejL6HB+napvJD/6h42P/ADzb5G/w/WurnPma1F05uD3GQv5cgPbvUdxH5seyZI5Im6q65U/hT5IpYziWN0PowxTTLlgCc8ce/TI/XNF9blU5zivd3Rz174WglO6xfyCfvJKSR1zwRz+dZd1pGpaT5V4YQ6xsG8yFtwXHPPcdK7WlDvGco2Ko9HD5vVg7S1R53qCiLUroL9xnMinsQ3zD9DVfdmum8RafbtZXV5xHNblWQdBJG3G0D1BzgiuWoPrMLWVampWJAa0NQOdI0Y/9MJh+UxrLq9ec6NpXsk4/8imk1sdDWqKgagNUdS29u17dQ2sX+smdY1/E4zTexb0Rp6s3lado1mOBHZ+ew/2pWLY/752/pWVVzW7lbzWryaLiIylIvTavyrj8BVH3PSohoiI6K5f0q2S4vgbjP2WBTPcH/pmvb6ngfjUF7eS395NdSnMkzl2x0Gew+nSrV0/9n6ZHZ52T3AE9wCfur/Ah/wDQj9RUFhoupamhezsbiePr5qxHYPqx+UfnSc0tWELNtsrg12Hhi8kuLB4JFJ+z/wCrftg87D7jBI9vpWJDoaLKkd5q9lDK7BRbWzm6nJPQYj+UH6yCvRdD03S7O3FskU0tpbgy3E07AFs9TtXjJOABk/pWE8RFLQ8nNXBw5XuI4NlpIXGJ775mB6rEDx+Z59MVR4ClmYKijLO3RQO5qa7u2vLqSZlCux4VeiqOAB9BWellc+Ir9NNsFWVFIdzn5Gx/E2f+WY/Nj+FNS9lDnn1PmaOH9vUt0Qmk6feeK9YS3iBitlG9HK8Rxk/6wj+8ccCvZtP0220uxhtbWMJDEgVRj9T6k9z3qtoGhWug2C28A3SHmWY4zI3qf6DsK1q8ivW9rLyPpqFCNOOwU2ikrJG4GkNBpDQQxtNNLTTTRAv+NeRf8IZ4hH/Lgv8A3/j/AMa9cphqKlJT3OSvQVTc8l/4Q7X/APnxX/v/AB/412vw/wBPvNCfUDqUPkCXytnzBs4Bz0J9RXQkUjGohhopkUMOqM1JG1/atr/z0/Q1Xub22mtpEWT5ypwMHnismmnitVh0+p6KxkoNM8Zj8AeJ1VB/Z6HAHS5i/wDiqkPgHxP/ANA9P/AqL/GvYabUPBQZ7sOLMRCPKkjlvA2iahoenX0WoQCOSScOgEqtkBfYmupoxRiuqnTVNWR83jcXPFVXUnuwooorQ4wooooASiiikAUUUUAFFFAoAfThTaAc0p7G9H4keReMdV1ODxjqcEGp38MSOoSOK6kVR8i9ADWENY1f/oMal/4Gy/41o+OWC+N9VyQPnXr/ALi1gCVP76/nXy1edVTdj9hyujhHhYOaV7eRof2zrH/QY1H/AMDJf8aT+2dX/wCgxqP/AIGS/wCNUPNT+8n50ean95PzrH2lU9L6vgey/Av/ANtax/0GNR/8DJf8aT+2NY/6DGpfheSf41S3r/eX86PMX/nov50vaVRfV8D2X4HafD7VdRn8Z2sNxqF7PEY5cxzXDOp+Q44JxXsoNeHfDghvHFnhlOI5T1/2DXuANe1gW3C8j864jjTjiP3a6EgNLmmg0ua7T59EmaQGm5pQaCh9cF4v8Bx6j519pUSLcScz27cJP9OwY/kfY813tFEZuDuhNJo+ftMU6VczWFwWihLY8uVcNC44Of8AZ9fTg+9bBBBwRXpXiDwpp/iCM+egiuVGEuIx8w9Af7w9j+GOtebano+reGmxdwGeyH3LuIEgDtn+724P4GvVw+LjPSW54WY4KUnzxWo+KeeEYSZ1HoDx+XSlEobiSCJiOUKjZg/8BwP0qrDPHOu6KUP6juPw/wAKlrv5YvU8VQqJ2HF4JfnxMh9Mhj7jtRM0MVrc3CXSDyY2cmWI44HfGTisa91c2V9dWsUSzTJEsuwscMcZbp0IGOO9c9qPiO71OA25SKCFiCyxZy2O2SelFux7GEyuc5qUloSyB9SguTLqtrcTjEyEtIuAOCBujGBjsOmKzxYM33bmwI9ftkQ/majs5/s91HKf9Xna/wDung0yeE29xLC3Ow4z6/54P400fV04Km+VEx0+4P8AHZ/+B0H/AMVV+fTZW0uwjNxp6tG033r6ID7wPXPvWKauS8aTaj0llH/oJodzSXQm/syMD95rGkp65ndiP++Ear2j2dpZzy376vbyJaxFv9GgnJVmBjVv3iLnBPr29q5/FaEp+zaHDFj95dymZv8ArmvC/ruP4Vm4Sb3CXYkVNBRf3l3q9yf9i3hhH5l2P6Vat5NGMM0o0mQrGvE1xeFyZD91Qqqozkd8jGeKw4onnmSGIZkY4AzirF3PEY0toCHghyAe0jd2/oPaj2Pdg4t6Iuv4n1A3BngjsrSU8+bb2ieZz/01YGT/AMeqjd6heai269vLq7PY3MzS4+melVaP889KapQWqRXwKzNnwtBLd+KNNtrdA8zzEqvrhWJ/SvRNRubfT7ZLJLjdCrgySoCfOlHGFHcDoAPqa890AavZXq3OnlopJFMQOzcZAeqhRye35fUV6doXw+ur6VL7xDJLjtAz/OfYkcRj2Xk+1cWInGE7vbseNi6Cry3MbSdI1LxPdeTaRG3tQcSzyfMAPf1J/ug4x1NeqaHodjoFiLazjwTy8rctIfUmr1rbW9hax21rCsEKDCxqMAflUorzq1edV2ewUMPClsh1JRTayOgCaQmgmkJpiEJpEXcwXOATikzT4j+/QerD+dEtgXxFz+zo/wC+/wClIdNjP8bfpV3d0rN1jUotJ0y4vZ8+XChdsdTj0rl52jthRUmopbjjYQr1lb9KaNPhfpKx/KvA9W8Y65rVw00t5Nax5+SC3lKhB2BIwW/H9KfoXjbWNDvBI93NdWpOZYZ3Mny99pPIOM98VzLHR5rXPdfDVb2PtLfI98/syP8Avt+lI2kxN1dv0qSwvYtRsIbqBw8UqCRWHcEZBq9iunnkeBKhGL5WjmbmEQ3DoCSB6/Sq5NW9ROL+X8P5CqJOK9Cl8KPHrJKTSCiiitTnCiiiqAKKKKACiiigBKKKKgAooooAKBRQKAFNAoNApvYcXZmrbadZXlskktrC8hyC5QEnnuasDQtPx/x6Qf8AfsVJpRH2JPx/mav5HrXkzirs+io158i94zf7C0//AJ9IP+/Yo/sLT/8An0h/79itPcKM1Hs0ae3n/MZn9haf/wA+kH/fsUf2Fp//AD6Qf9+xWnmjNPlQe3n/ADGNLp1nZwmS3tYkkzjeqAMB7GoAa1L85tz9ayRXVRWhwYibnK7ZIDTwajBpwNaGCY/NApM0CkVcfTqZS0FDqQqGUq4BQ8EEZyPSlpRSY9zi9Y+Hen3crXGnS/2fOevljMZ/4D2/A49q4LW/DHiTTICsjXQjX7k9mxdQPf8AiH44Fe3nmndua2p4mpDTdHNLDwbulqfKx0+8hmSeJxM4O5JIzuYEd/WoLxommDICjsoZ4iMFW9vUHrX0zf8AhrSNVbfd2ELS/wDPVRtb/voYNcrqPwwtLg4tb+ZB/cuEWZf0wf513wx8Ho1Y6KdSdN7HhIq1c4mt4bgsMj9y/ruXoT9Vx+Vej3fwl1CNj5CWk6Dn9zM0R/I8Vi3Hw21eHrp16cf3HjfP/fPNdEcXSfU2+sq92jiKtkE6QjY+VbgjP1X/AOtW23gbV1P/ACD9SAP/AE4yGmf8IZq5UgWOpY64FhJ/n1q/rNPuN4mLOdUbmAJCjIyT2HrVjUJkuL6Uw/6mPEMJ/wCmajA/qfxro4fAOtSPt/s+/wDr9mKY/E4rSg+FWsT/AHrCVD6zXEa/yyan61S6sPrEb3OAxT4oZZ22wxM5/wBgZx9a9asfhE6j/SbmziHpGjTH/wAeIArq7D4daHa4NwJ70jtK+E/75XH65rKePpx21G8S3rFHh1j4dvr2YRojGQ/8s4kLufwFegaD8KLhsTX+LZO+/DzfkPlH15PtXrNpZ2tlEIbW2hgjH8ESBR+lWDzXFUx05aR0MpTlNWbMXRfDmmaECbS3HmsMPMxy7fU/0GB7VtUmKBXG227slWWwtJRTaYATTSaUmmk0AKaTIoNNpohsQ0+D/j4T/eH86iNPg/18Z/2h/Oh7MUX7yNv0NYXirSX1jw1e2UZAlkjIQnpu6j8M1s+dD/fX8xQZof76/mK4pRbVj0qdXkkpJ6o+WXilglaKZHjmQ7XjYYKn0NEENxe3MVraxNLPK21EXqx/z37V9F6r4Y0HWmE15ZwyygYEnR8fUc0ukeGtE0Zc2FpBCx4LAZYj0yea4VgbS5j618Up0OTl94s+HtN/svQrKyLlzBAke/1wMZrXzziofMUcbh+dO85cdRn613qLSPkZ1lOTkzntS/4/5fw/kKpGrWokG+kIYHOOn0FVTXpUvhR4VZpzdhaKKK2MQooooAKKKKACiiigBKKKKgAooooAKKKKAFooopgOoye5pmaO9TyItVH3JQaUGmilFTyQN4VJkoGaXFNBpwNQ1A05pjxTqZS0rroC5mOzTwaZTs0ro0sx9OziowadmlcVrD80uajzRmkWiTNLmmg0uaLouzFp9R0tK6FysfxRxTKKAHUUUUwFooooC6CiiigAopKKQC0UyigB2aM0zNGaBXQZozSZpM0xcwE0E0wmkJpolyFJppNBNMNNENi0UU2rJuNIpTSE00miyJ5mBqMmnmozRyidRiE0lBNNq1FGUqjCiiirSMgoooqgCiiigAooooAKKKKAEoooqACiiigAooooAWiiimAUUUUCQ4VQ1fULjTYIXtzHvZmV965z/SrucVU1LSbzV4Y47XycxuWbzWI4IxxweeK8/MXNUX7Pc9XK/ZuulU2MX/hJNSP/AC0h/wC/Qpy+IdRP8UX/AH6FTjwbrf8Actv+/wAf/iakXwfrA/ht/wDv4f8ACvjnPHva59m1gPIYPEGoHvD/AN+hSnXb7HWH/v0KS50K9sofOuWt0QkKMMzEk9AAFyT7DmoV02eS5jgOxHf/AFYlSWPd3wNygE45wDn2oTzB9WRbA9kPPiLUB3i/79Com8TakP4of+/Qq43hHWD0S3/7+n/4mmN4M1k/wW//AH8P+FL/AG/q2ar6h1sMsfEeoz30ETNDseVVf90M4JArrga5ey8J6pa3sNxKLfyopFdsSEnAIPpXTZr6DLPbOD9rueBm/wBX5l7LY848S+MvEWkeILu1h8lIFf8AcmW3yWXA5z361d0v4hLqlv8AY7q5h0rUM4S7kTzbdz6EE5Tn3x79q4zxN4wudO8cazpmo28epaULogQScSR/Kp+Ru3Xp9elNXSbPWrU3nhy6+0xLzLZy8Tw/h3+o9sZrSdacH72x5PsqlNqcNV2Oi13xZ410CcR6hBZqrfcmjhzE/wBGz+nX2rL/AOFm+Iv+nP8A78//AF6qaX4jvtIRtPnUXunN8slhdjKY9Bn7p+nHHSrzeG9E8RJ5/hzUIrObq9hfvt2D1Vudw/Pr26VjUdSXvRZ9TlWZ5fNKGJgkxh+JniTs9n/35/8Ar0f8LO8S/wB+y/78n/Gm/wDCutY/5/8ARv8AwM/+xo/4Vzq//P8A6N/4Gf8A2NY82IPofaZN5F/SPiR4hutXsrac2hjmuIom2x4OGYA9/Q169mvHdI8Aarba1YXEt7pPlxXUTtsu8sQGBwBt5PHSvYGavRwXPyvnPlM8lhXNfVrW8jldX8T3+napNaxLbmNCACyEnoD6+9Uv+Ex1T+5af9+j/wDFVc1bwvqepanNd24h8qQjG58HhQPT2qr/AMIVrJ/gt/8Av5/9avVhKjy+9ufMSVW+gz/hMtV/uWn/AHw3/wAVSf8ACY6r/ctP++D/APFVJ/whWs/3bf8A7/f/AFqT/hC9YHUWo/7bf/WqufDhy130Gf8ACY6r/ctP++D/APFUf8Jjqv8ActP++G/+Kp//AAhWtH+C3/7+f/Wpf+EJ1j+5b/8Af3/61Pmw/cXJW6kX/CZar/ctP+/bf/FV29rK01pDI+N7oGOPU1xf/CFayP4YP+/v/wBauzto2ht4omxlEVTg9wMVjVdN25DSCkneRz3jLxDeaFHaGzWEtK7B/NUnoB05HrXKf8LD1z+5Y/8Aflv/AIqtf4k8waYP9uT+Qrz3FebWqSUrI8jGYicarUWdWPiDrZ/gsv8Avy3/AMVS/wDCwNc/552X/flv/iqbo/h+z1TSBOfNkuSCMKSoHXB5GOowT0wD34q3ZeGLCWON5Y7h2PDDcDtYY6lSdvfOTx79az559yYrESXMmVv+Fga3/csP+/Lf/FU0/EHWx/BYf9+W/wDiqnPhuw2RzxfalVmjYJI4+aMgZHT72Tj06Z4OazPEel2+l3Kx2pmAaR1zIcggKnQ/VmH1BHaj2s+4pOvFXbLX/Cwdb/552X/flvX/AHq77SL2W/0WxupgBLNCJH29Mn0rxk1674aOPDGl/wDXstdOHm5PU1wVaU5NSZu29uLhipYjHpVn+zFHPmHH0FN03/Wt9K5/x/DrV3oT22l2puYJjtvY45Skskf/ADyX0DE4Zs/Ku7AJqqk2nofQUaUXG7NTTZNO1myW70+9juLd87ZI+QeSP6Gr/wDZKf8APQ/lXnPgWzTSdPvfFV/cyW9ikZ8oCNohMoGDKU67eAsMZHyxqMDLGsy++MGoPcf8S+xijgByPtDFmYe4BwPzNZyruK1Z6GFy2eJv7KN7Hq50hP8Anof++RWdGtjNqElhFeRtdxIJXiXG4KSRnj3Uj8K5jwz8QLXxa0mjahbtZ3FwhVPJmIEgxztYYZWAz+XBrBg0TxFovi5rXTB515BiRJpUCrMDgs5IzhZfLKyDqJFEg/1hFUqjaumYV8E6UuWasz1P+yExnzT+ArHPFdUM7ckYPeuUY5Jrow8220zzsXCMUrDTRRRXWeawooopgFFFFUAUUUUAFFFFABRRRQAlFFFQAUUUUAFFFFAC0UUUwCiiigArU0faGl3e39aza4v4gki10/BI+eTofYVhiPgKhWVF8zR6/wCen94fnR5y/wB4V8zh3/vt+Zpyu395/wAzXlc6N/7YXY9x8SiUvaXKNIyRpLGzRKWaJmACyhRycYIOASA57ZrndLsrkzpbx3IuTJcJJviO6OEI+4sWxjOPlA+8c+m4jzVXcdJZB9HNOaeVxhppWHoz5qlVVrWJecrsfR3np60vnp/er5sMsv8Az1b/AL7NRtLKf+Wrf99mp50NZwux9IXMqfZpQD/Af5ViA14tojsfEGlgs2DdRAjcefmFe0V1Yd3TZpHF+31sfN/xCOPiJr/vc/8Asq07wx4X1e9li1WK5/sq0j5GoSkr9fLHBbv7e/au18R2Hh/T/Fuq6ldRjVNRmnyluw/cQHAxu/vEY6H16DrWPNd6v4m1BIEEt1Mf9VBCvC/Qdh05P4nFcVWcpu0UdzxcacVGOrL3iLWLDUkhigiNxPHgNfSKEaTHsMfqOOwFUdM8O6rrqs+nac9yiHBclVQH03EgE/StSbT9C8JYPiCYalqIGV0m0k4j/wCuz9u3H1+8K5jX/F2q+INsNxItvYRkCCxth5USAdOB1+p/ACuzC4Gclbocn1eVWXtJ6HS/8K48T/8AQFT/AL/Q/wDxVH/CufE//QFT/v8Aw/8AxVee5bPWly3rXb/Zb7mv1WPdnpWleAPENprWn3U+lIsUF1FI7CeP5VDAk8H0Fev5zXzN4eJPibR8n/mIW/8A6NWvpbvj/PWonhvZO1yXTVNmvaEfZ1NWCy+teReImP8Ab90O3y8ZOPuiszn+8/50LBuSvcPrajpY9v3JXLappeoXWob4ZP3fYg/d/wAnn8MV53k/3n/OlDnH3n/OpnlzmviLhmHK9j2a2VooESQ5KjGc9anDr614hkn+I/nRkj+I/nVLL2luS8cm9j20unrWO5xJJ/vH+deVHJ/if869KtD/AKHB/wBcl/lSdD2b3JeI5+hyPxHObbTP9+T+Qrz8HNd98Rj/AKLpn/XST+Qrg686v8Z89jv4rNa01y6sbQ28MNsE/vGM7hwFPIPcAZqVPEOoL9xooxs27Y029sAj0PXpgcnjk1kwzGCQOqxsR2kQMPyNWv7Sl/59rL/wEj/wrExVaaVrlka/qG2QCRCXHLOu854wfmzyAAPTuQTzVS+1GfUAgnK5QlgRnktjceScZwOBgdeOaeurPGxJs9OcEYKtaKP5YNUJX3yO+AuT0HQew9qQOrJq1yMnmvXPDn/IsaX/ANey15H3r13w5/yLGmf9e6/yrrwu7OnA/EdHpf8ArW+laMsqxJvdlVR1LHAFZuknM0n0FY3jzw9ca/oTC0Vpbm1JkWzaUrHdDHMTc4BPBVuqsAQRzV1fiPqqHwGX8QZl134ZT6ho8q3VqSk7PGchog43H8MZP+6a8T6ivYPh0dVa8u5RFI2iXeX/AH42nzf76jA5YZEq4wJVYrw2Kv3/AMJfDV7ctNELuyDEkxW0oCZ9gwOPwxVUnT/5eK56WHx9bDRcaTtc8m8IWtzeeNdGhtS2/wC0CQ4H3VXlifbGR/wLFfRP9oWX9pNp32mM3axCUw5+bacgH8cH8qxNK8Kaf4T0+6l0TT/Ov2jOJJ5julIHAMhztH0AHtXA2GharrXilrXUFuLS+DefeXkSbcDCxlxz8rMEkiiIPyxhm27nzRVlGUvdVkc9StUqvmqO57Q33a5Ink11YQKvf8TmuUI5Na4XdnmY3ZDaKKK7DywooopgFFFFUAUUUUAFFFFABRRRQAlFFFQAUUUUAFFFFAC0UUUwCiiigB1ZWsaFa65HCly8yeSSV8ogdfqD6Vq0VMoqSsyWk1ZnKf8ACAaX/wA/N/8A9/I//iad/wAIFpP/AD8X/wD39X/4muporL6vDsR7GHY5geA9JH/Lxf8A/f1f/iaP+ED0n/n4v/8Av6v/AMTXT0Uewh2GqMOxy3/CBaSf+Xm//wC+1/8AiaP+FfaSf+Xq/wD++4//AImuppQan2EOxSoQ7HN2vgXS7O7guo570yQyrKgd48Eg5H8NdVmo80uauNKMVZG8Ixhsc7qfgXSdT1Ge+nnvRLcNuYRuuAcAcAqfStCPw7Z2ukPp2nS3OnRyf62e0YCeT6uwJ79sH0xWp3pRUeziaRtF3Rwv/CpfD/ObrVCTkkmePn/xzml/4VHoGB/pmqD6Sx//ABFd0CKdvrS8lszX20zhP+FSaD/z+ar/AN/o/wD4ik/4VHoH/P5qv/f6P/4iu8zRmq5pdxqtPucVZ/CvQrDULW8hutSMttMkyB5kILKwYZ+TpkV3QNRg0uahpvcHNy3Mm68PWd9dSXMzTeY+M7XAHAx6VH/wimm/37j/AL7H+FbOaC1Cb7mdkY3/AAimm/37j/vsf4Uf8Irp3964/wC+x/hWxu9qXd7U7vuFo9jE/wCET03/AJ6XH/fY/wAKP+ET03/npcf99j/CtvNGafM+4rR7GH/wiem/3rj/AL7H+FbaIIokRc7FAAyfSlzRmpd3uUrLYy9b0G111IVupJkEJJTymAzn1yDWV/wr7SP+e97/AN9r/wDE11OaKzdKLd2YTowm7tHKf8IBpH/Pxff9/F/+Jo/4QHSP+e15/wB9r/8AE11GaM0vYQ7GTw9Pscv/AMIDpH/Pa8/77X/4mk/4QHSf+fi+/wC/i/8AxNdRmkzR7CHYPq9Pscx/wgWkf89r3/vtf/ia6Gyt4rCxhtIdxihUKu45OB61Nmk6VpGlFbGkKMIu6RLFcPBnZt567hmpzq11jnyv++f/AK9USaZmm6UW7s3VaUVZMvf2tc+kf/fNH9q3PpH/AN81n5oo9jDsJ4ip3L/9sXn/AEy/75P+NH9sXXfyvyP+NZ9GKPYQI+tVO5oHWLlupi/74P8AjVDOaTFLVwpqOxE60p7sKKKKozCiiimAUUUVQBRRRQAUUUUAFFFFACUUUVABRRRQAUUUUALRRRTAKKKKACiiigAooooAKKKKAAU4UUVJqthRSmiigaFFBooqShwpaKKQC0tFFBQ6g0UUAFFFFMAooooAKKKKAFooopCGUUUUxiUlFFIkSiiiqAaaQ0UUAIaSiiqIY2iiimSFFFFUQFFFFAgoooqRhRRRQAUUUVQBRRRQAUUUUAFFFFAH/9k="/>
          <p:cNvSpPr>
            <a:spLocks noChangeAspect="1" noChangeArrowheads="1"/>
          </p:cNvSpPr>
          <p:nvPr/>
        </p:nvSpPr>
        <p:spPr bwMode="auto">
          <a:xfrm>
            <a:off x="2317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sp>
        <p:nvSpPr>
          <p:cNvPr id="125" name="矩形 124"/>
          <p:cNvSpPr/>
          <p:nvPr/>
        </p:nvSpPr>
        <p:spPr>
          <a:xfrm>
            <a:off x="363002" y="557923"/>
            <a:ext cx="68643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/>
              <a:t>二</a:t>
            </a:r>
            <a:r>
              <a:rPr lang="zh-CN" altLang="zh-CN" sz="3200" b="1" smtClean="0"/>
              <a:t>、</a:t>
            </a:r>
            <a:r>
              <a:rPr lang="zh-CN" altLang="en-US" sz="3200" b="1">
                <a:solidFill>
                  <a:prstClr val="black"/>
                </a:solidFill>
              </a:rPr>
              <a:t>秦朝君主专制中央集权的建立</a:t>
            </a:r>
            <a:r>
              <a:rPr lang="zh-CN" altLang="zh-CN" sz="3200" b="1" smtClean="0">
                <a:solidFill>
                  <a:prstClr val="black"/>
                </a:solidFill>
              </a:rPr>
              <a:t>：</a:t>
            </a:r>
            <a:endParaRPr lang="en-US" altLang="zh-CN" sz="3200" b="1"/>
          </a:p>
        </p:txBody>
      </p:sp>
      <p:sp>
        <p:nvSpPr>
          <p:cNvPr id="15" name="矩形 14"/>
          <p:cNvSpPr/>
          <p:nvPr/>
        </p:nvSpPr>
        <p:spPr>
          <a:xfrm>
            <a:off x="116088" y="1007787"/>
            <a:ext cx="272650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7970">
              <a:lnSpc>
                <a:spcPct val="150000"/>
              </a:lnSpc>
            </a:pPr>
            <a:r>
              <a:rPr lang="zh-CN" altLang="zh-CN" sz="2800" b="1" ker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（一</a:t>
            </a: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）</a:t>
            </a:r>
            <a:r>
              <a:rPr lang="zh-CN" altLang="en-US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背景</a:t>
            </a: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：</a:t>
            </a:r>
            <a:endParaRPr lang="en-US" altLang="zh-CN" sz="2800" b="1" kern="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indent="267970">
              <a:lnSpc>
                <a:spcPct val="150000"/>
              </a:lnSpc>
            </a:pPr>
            <a:endParaRPr lang="zh-CN" altLang="zh-CN" sz="2800" b="1" kern="10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50000"/>
              </a:lnSpc>
            </a:pPr>
            <a:r>
              <a:rPr lang="zh-CN" altLang="zh-CN" sz="2800" b="1" ker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（二</a:t>
            </a: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）</a:t>
            </a:r>
            <a:r>
              <a:rPr lang="zh-CN" altLang="en-US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概况：</a:t>
            </a:r>
            <a:endParaRPr lang="zh-CN" altLang="zh-CN" sz="2800" b="1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615139" y="1218758"/>
            <a:ext cx="922448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ts val="2400"/>
              </a:lnSpc>
              <a:spcAft>
                <a:spcPct val="0"/>
              </a:spcAft>
              <a:buAutoNum type="circleNumDbPlain"/>
            </a:pP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春</a:t>
            </a: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秋战国时</a:t>
            </a: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期</a:t>
            </a:r>
            <a:r>
              <a:rPr lang="zh-CN" altLang="en-US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</a:t>
            </a:r>
            <a:r>
              <a:rPr lang="en-US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BC770-BC221</a:t>
            </a:r>
            <a:r>
              <a:rPr lang="zh-CN" altLang="en-US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）</a:t>
            </a: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，西</a:t>
            </a: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周贵族等级分封制开始解体。</a:t>
            </a:r>
            <a:r>
              <a:rPr lang="en-US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</a:t>
            </a:r>
            <a:endParaRPr lang="en-US" altLang="zh-CN" sz="2400" b="1" kern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algn="just">
              <a:lnSpc>
                <a:spcPts val="2400"/>
              </a:lnSpc>
              <a:spcAft>
                <a:spcPct val="0"/>
              </a:spcAft>
            </a:pP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②各</a:t>
            </a: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国政治都进行了重大改革</a:t>
            </a: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，封</a:t>
            </a: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建政治体制开始产生</a:t>
            </a: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。</a:t>
            </a:r>
            <a:endParaRPr lang="en-US" altLang="zh-CN" sz="2400" b="1" kern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algn="just">
              <a:lnSpc>
                <a:spcPts val="2400"/>
              </a:lnSpc>
              <a:spcAft>
                <a:spcPct val="0"/>
              </a:spcAft>
            </a:pPr>
            <a:r>
              <a:rPr lang="zh-CN" altLang="zh-CN" sz="2400" b="1" kern="10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③</a:t>
            </a:r>
            <a:r>
              <a:rPr lang="zh-CN" altLang="zh-CN" sz="2400" b="1" kern="10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秦统一结束了长期混乱局面。</a:t>
            </a:r>
            <a:endParaRPr lang="zh-CN" altLang="zh-CN" sz="2400" b="1" kern="100">
              <a:solidFill>
                <a:srgbClr val="0033CC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84175" y="3275125"/>
            <a:ext cx="4323299" cy="21441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67970">
              <a:lnSpc>
                <a:spcPts val="1600"/>
              </a:lnSpc>
            </a:pPr>
            <a:r>
              <a:rPr lang="en-US" altLang="zh-CN" sz="2400" b="1" kern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1</a:t>
            </a:r>
            <a:r>
              <a:rPr lang="zh-CN" altLang="en-US" sz="2400" b="1" kern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、皇帝制度</a:t>
            </a:r>
            <a:r>
              <a:rPr lang="zh-CN" altLang="zh-CN" sz="24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：</a:t>
            </a:r>
            <a:endParaRPr lang="en-US" altLang="zh-CN" sz="2400" b="1" kern="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indent="267970">
              <a:lnSpc>
                <a:spcPts val="1600"/>
              </a:lnSpc>
            </a:pPr>
            <a:endParaRPr lang="en-US" altLang="zh-CN" sz="2400" b="1" kern="0">
              <a:solidFill>
                <a:srgbClr val="000000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ts val="1600"/>
              </a:lnSpc>
            </a:pPr>
            <a:endParaRPr lang="en-US" altLang="zh-CN" sz="2400" b="1" kern="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ts val="1600"/>
              </a:lnSpc>
            </a:pPr>
            <a:r>
              <a:rPr lang="en-US" altLang="zh-CN" sz="2400" b="1" kern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 kern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、三公九卿制度（中央）：</a:t>
            </a:r>
            <a:endParaRPr lang="en-US" altLang="zh-CN" sz="2400" b="1" kern="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ts val="1600"/>
              </a:lnSpc>
            </a:pPr>
            <a:endParaRPr lang="en-US" altLang="zh-CN" sz="2400" b="1" kern="0">
              <a:solidFill>
                <a:srgbClr val="000000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ts val="1600"/>
              </a:lnSpc>
            </a:pPr>
            <a:endParaRPr lang="en-US" altLang="zh-CN" sz="2400" b="1" kern="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ts val="1600"/>
              </a:lnSpc>
            </a:pPr>
            <a:r>
              <a:rPr lang="en-US" altLang="zh-CN" sz="2400" b="1" kern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400" b="1" kern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、郡县制（地方）：</a:t>
            </a:r>
            <a:endParaRPr lang="en-US" altLang="zh-CN" sz="2400" b="1" kern="0" smtClean="0">
              <a:solidFill>
                <a:srgbClr val="000000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ts val="1600"/>
              </a:lnSpc>
            </a:pPr>
            <a:endParaRPr lang="en-US" altLang="zh-CN" sz="2400" b="1" ker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ts val="1600"/>
              </a:lnSpc>
            </a:pPr>
            <a:endParaRPr lang="en-US" altLang="zh-CN" sz="2400" b="1" kern="0" smtClean="0">
              <a:solidFill>
                <a:srgbClr val="000000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ts val="1600"/>
              </a:lnSpc>
            </a:pPr>
            <a:r>
              <a:rPr lang="en-US" altLang="zh-CN" sz="24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en-US" sz="24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、文书行政：</a:t>
            </a:r>
            <a:endParaRPr lang="zh-CN" altLang="zh-CN" sz="2400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842596" y="3161922"/>
            <a:ext cx="35173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mtClean="0">
                <a:solidFill>
                  <a:srgbClr val="0033CC"/>
                </a:solidFill>
              </a:rPr>
              <a:t>特点  、实质 、名称由来</a:t>
            </a:r>
            <a:endParaRPr lang="zh-CN" altLang="en-US" sz="2400">
              <a:solidFill>
                <a:srgbClr val="0033CC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494012" y="3746397"/>
            <a:ext cx="30396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mtClean="0">
                <a:solidFill>
                  <a:srgbClr val="0033CC"/>
                </a:solidFill>
              </a:rPr>
              <a:t>名称职责、运作</a:t>
            </a:r>
            <a:r>
              <a:rPr lang="en-US" altLang="zh-CN" sz="2400" smtClean="0">
                <a:solidFill>
                  <a:srgbClr val="0033CC"/>
                </a:solidFill>
              </a:rPr>
              <a:t>/</a:t>
            </a:r>
            <a:r>
              <a:rPr lang="zh-CN" altLang="en-US" sz="2400" smtClean="0">
                <a:solidFill>
                  <a:srgbClr val="0033CC"/>
                </a:solidFill>
              </a:rPr>
              <a:t>特点</a:t>
            </a:r>
            <a:endParaRPr lang="zh-CN" altLang="en-US" sz="2400">
              <a:solidFill>
                <a:srgbClr val="0033CC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613162" y="4330872"/>
            <a:ext cx="48013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mtClean="0">
                <a:solidFill>
                  <a:srgbClr val="0033CC"/>
                </a:solidFill>
              </a:rPr>
              <a:t>概况、如何评价、与分封制的比较</a:t>
            </a:r>
            <a:endParaRPr lang="zh-CN" altLang="en-US" sz="2400">
              <a:solidFill>
                <a:srgbClr val="0033CC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785986" y="4943573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mtClean="0">
                <a:solidFill>
                  <a:srgbClr val="0033CC"/>
                </a:solidFill>
              </a:rPr>
              <a:t>概况、作用</a:t>
            </a:r>
            <a:endParaRPr lang="zh-CN" altLang="en-US" sz="2400">
              <a:solidFill>
                <a:srgbClr val="0033CC"/>
              </a:solidFill>
            </a:endParaRPr>
          </a:p>
        </p:txBody>
      </p:sp>
    </p:spTree>
  </p:cSld>
  <p:clrMapOvr>
    <a:masterClrMapping/>
  </p:clrMapOvr>
  <p:transition/>
  <p:timing/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pSp>
        <p:nvGrpSpPr>
          <p:cNvPr id="4" name="Group 2"/>
          <p:cNvGrpSpPr/>
          <p:nvPr/>
        </p:nvGrpSpPr>
        <p:grpSpPr>
          <a:xfrm>
            <a:off x="929286" y="810250"/>
            <a:ext cx="6911975" cy="4392613"/>
            <a:chExt cx="8925" cy="1152"/>
          </a:xfrm>
        </p:grpSpPr>
        <p:sp>
          <p:nvSpPr>
            <p:cNvPr id="5" name="AutoShape 3"/>
            <p:cNvSpPr>
              <a:spLocks noChangeAspect="1" noChangeArrowheads="1" noTextEdit="1"/>
            </p:cNvSpPr>
            <p:nvPr/>
          </p:nvSpPr>
          <p:spPr bwMode="auto">
            <a:xfrm>
              <a:off x="0" y="0"/>
              <a:ext cx="8925" cy="1152"/>
            </a:xfrm>
            <a:prstGeom prst="rect">
              <a:avLst/>
            </a:prstGeom>
            <a:solidFill>
              <a:schemeClr val="bg1"/>
            </a:solidFill>
            <a:ln w="57150" cmpd="thickThin">
              <a:solidFill>
                <a:srgbClr val="0000FF"/>
              </a:solidFill>
              <a:miter lim="800000"/>
            </a:ln>
          </p:spPr>
          <p:txBody>
            <a:bodyPr/>
            <a:lstStyle/>
            <a:p>
              <a:endParaRPr lang="zh-CN" altLang="en-US"/>
            </a:p>
          </p:txBody>
        </p:sp>
        <p:cxnSp>
          <p:nvCxnSpPr>
            <p:cNvPr id="6" name="_s84996"/>
            <p:cNvCxnSpPr>
              <a:cxnSpLocks noChangeShapeType="1"/>
              <a:stCxn id="30" idx="0"/>
              <a:endCxn id="20" idx="2"/>
            </p:cNvCxnSpPr>
            <p:nvPr/>
          </p:nvCxnSpPr>
          <p:spPr bwMode="auto">
            <a:xfrm rot="5400000" flipH="1">
              <a:off x="6405" y="-1224"/>
              <a:ext cx="144" cy="4032"/>
            </a:xfrm>
            <a:prstGeom prst="bentConnector3">
              <a:avLst>
                <a:gd name="adj1" fmla="val 17602"/>
              </a:avLst>
            </a:prstGeom>
            <a:noFill/>
            <a:ln w="28575">
              <a:solidFill>
                <a:srgbClr val="54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7" name="_s84997"/>
            <p:cNvCxnSpPr>
              <a:cxnSpLocks noChangeShapeType="1"/>
              <a:stCxn id="29" idx="0"/>
              <a:endCxn id="20" idx="2"/>
            </p:cNvCxnSpPr>
            <p:nvPr/>
          </p:nvCxnSpPr>
          <p:spPr bwMode="auto">
            <a:xfrm rot="5400000" flipH="1">
              <a:off x="5901" y="-721"/>
              <a:ext cx="144" cy="3025"/>
            </a:xfrm>
            <a:prstGeom prst="bentConnector3">
              <a:avLst>
                <a:gd name="adj1" fmla="val 17602"/>
              </a:avLst>
            </a:prstGeom>
            <a:noFill/>
            <a:ln w="28575">
              <a:solidFill>
                <a:srgbClr val="54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8" name="_s84998"/>
            <p:cNvCxnSpPr>
              <a:cxnSpLocks noChangeShapeType="1"/>
              <a:stCxn id="28" idx="0"/>
              <a:endCxn id="20" idx="2"/>
            </p:cNvCxnSpPr>
            <p:nvPr/>
          </p:nvCxnSpPr>
          <p:spPr bwMode="auto">
            <a:xfrm rot="5400000" flipH="1">
              <a:off x="5397" y="-217"/>
              <a:ext cx="144" cy="2017"/>
            </a:xfrm>
            <a:prstGeom prst="bentConnector3">
              <a:avLst>
                <a:gd name="adj1" fmla="val 17602"/>
              </a:avLst>
            </a:prstGeom>
            <a:noFill/>
            <a:ln w="28575">
              <a:solidFill>
                <a:srgbClr val="54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9" name="_s84999"/>
            <p:cNvCxnSpPr>
              <a:cxnSpLocks noChangeShapeType="1"/>
              <a:stCxn id="27" idx="0"/>
              <a:endCxn id="20" idx="2"/>
            </p:cNvCxnSpPr>
            <p:nvPr/>
          </p:nvCxnSpPr>
          <p:spPr bwMode="auto">
            <a:xfrm rot="5400000" flipH="1">
              <a:off x="4894" y="287"/>
              <a:ext cx="144" cy="1010"/>
            </a:xfrm>
            <a:prstGeom prst="bentConnector3">
              <a:avLst>
                <a:gd name="adj1" fmla="val 17602"/>
              </a:avLst>
            </a:prstGeom>
            <a:noFill/>
            <a:ln w="28575">
              <a:solidFill>
                <a:srgbClr val="54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0" name="_s85000"/>
            <p:cNvCxnSpPr>
              <a:cxnSpLocks noChangeShapeType="1"/>
              <a:stCxn id="26" idx="0"/>
              <a:endCxn id="20" idx="2"/>
            </p:cNvCxnSpPr>
            <p:nvPr/>
          </p:nvCxnSpPr>
          <p:spPr bwMode="auto">
            <a:xfrm rot="5400000" flipH="1">
              <a:off x="4390" y="789"/>
              <a:ext cx="144" cy="3"/>
            </a:xfrm>
            <a:prstGeom prst="bentConnector3">
              <a:avLst>
                <a:gd name="adj1" fmla="val 17602"/>
              </a:avLst>
            </a:prstGeom>
            <a:noFill/>
            <a:ln w="28575">
              <a:solidFill>
                <a:srgbClr val="54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1" name="_s85001"/>
            <p:cNvCxnSpPr>
              <a:cxnSpLocks noChangeShapeType="1"/>
              <a:stCxn id="25" idx="0"/>
              <a:endCxn id="20" idx="2"/>
            </p:cNvCxnSpPr>
            <p:nvPr/>
          </p:nvCxnSpPr>
          <p:spPr bwMode="auto">
            <a:xfrm rot="16200000">
              <a:off x="3886" y="288"/>
              <a:ext cx="144" cy="1005"/>
            </a:xfrm>
            <a:prstGeom prst="bentConnector3">
              <a:avLst>
                <a:gd name="adj1" fmla="val 17602"/>
              </a:avLst>
            </a:prstGeom>
            <a:noFill/>
            <a:ln w="28575">
              <a:solidFill>
                <a:srgbClr val="54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2" name="_s85002"/>
            <p:cNvCxnSpPr>
              <a:cxnSpLocks noChangeShapeType="1"/>
              <a:stCxn id="24" idx="0"/>
              <a:endCxn id="20" idx="2"/>
            </p:cNvCxnSpPr>
            <p:nvPr/>
          </p:nvCxnSpPr>
          <p:spPr bwMode="auto">
            <a:xfrm rot="16200000">
              <a:off x="3383" y="-214"/>
              <a:ext cx="144" cy="2012"/>
            </a:xfrm>
            <a:prstGeom prst="bentConnector3">
              <a:avLst>
                <a:gd name="adj1" fmla="val 17602"/>
              </a:avLst>
            </a:prstGeom>
            <a:noFill/>
            <a:ln w="28575">
              <a:solidFill>
                <a:srgbClr val="54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3" name="_s85003"/>
            <p:cNvCxnSpPr>
              <a:cxnSpLocks noChangeShapeType="1"/>
              <a:stCxn id="23" idx="0"/>
              <a:endCxn id="20" idx="2"/>
            </p:cNvCxnSpPr>
            <p:nvPr/>
          </p:nvCxnSpPr>
          <p:spPr bwMode="auto">
            <a:xfrm rot="16200000">
              <a:off x="2878" y="-719"/>
              <a:ext cx="144" cy="3022"/>
            </a:xfrm>
            <a:prstGeom prst="bentConnector3">
              <a:avLst>
                <a:gd name="adj1" fmla="val 17602"/>
              </a:avLst>
            </a:prstGeom>
            <a:noFill/>
            <a:ln w="28575">
              <a:solidFill>
                <a:srgbClr val="54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4" name="_s85004"/>
            <p:cNvCxnSpPr>
              <a:cxnSpLocks noChangeShapeType="1"/>
              <a:stCxn id="22" idx="0"/>
              <a:endCxn id="20" idx="2"/>
            </p:cNvCxnSpPr>
            <p:nvPr/>
          </p:nvCxnSpPr>
          <p:spPr bwMode="auto">
            <a:xfrm rot="16200000">
              <a:off x="2374" y="-1223"/>
              <a:ext cx="144" cy="4029"/>
            </a:xfrm>
            <a:prstGeom prst="bentConnector3">
              <a:avLst>
                <a:gd name="adj1" fmla="val 17602"/>
              </a:avLst>
            </a:prstGeom>
            <a:noFill/>
            <a:ln w="28575">
              <a:solidFill>
                <a:srgbClr val="54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5" name="_s85005"/>
            <p:cNvCxnSpPr>
              <a:cxnSpLocks noChangeShapeType="1"/>
              <a:stCxn id="21" idx="0"/>
              <a:endCxn id="18" idx="2"/>
            </p:cNvCxnSpPr>
            <p:nvPr/>
          </p:nvCxnSpPr>
          <p:spPr bwMode="auto">
            <a:xfrm rot="5400000" flipH="1">
              <a:off x="4139" y="-900"/>
              <a:ext cx="144" cy="2520"/>
            </a:xfrm>
            <a:prstGeom prst="bentConnector3">
              <a:avLst>
                <a:gd name="adj1" fmla="val 17648"/>
              </a:avLst>
            </a:prstGeom>
            <a:noFill/>
            <a:ln w="28575">
              <a:solidFill>
                <a:srgbClr val="54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6" name="_s85006"/>
            <p:cNvCxnSpPr>
              <a:cxnSpLocks noChangeShapeType="1"/>
              <a:stCxn id="20" idx="0"/>
              <a:endCxn id="18" idx="2"/>
            </p:cNvCxnSpPr>
            <p:nvPr/>
          </p:nvCxnSpPr>
          <p:spPr bwMode="auto">
            <a:xfrm rot="5400000" flipH="1">
              <a:off x="3634" y="-395"/>
              <a:ext cx="144" cy="1510"/>
            </a:xfrm>
            <a:prstGeom prst="bentConnector3">
              <a:avLst>
                <a:gd name="adj1" fmla="val 17648"/>
              </a:avLst>
            </a:prstGeom>
            <a:noFill/>
            <a:ln w="28575">
              <a:solidFill>
                <a:srgbClr val="54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7" name="_s85007"/>
            <p:cNvCxnSpPr>
              <a:cxnSpLocks noChangeShapeType="1"/>
              <a:stCxn id="19" idx="0"/>
              <a:endCxn id="18" idx="2"/>
            </p:cNvCxnSpPr>
            <p:nvPr/>
          </p:nvCxnSpPr>
          <p:spPr bwMode="auto">
            <a:xfrm rot="16200000">
              <a:off x="1619" y="-900"/>
              <a:ext cx="144" cy="2519"/>
            </a:xfrm>
            <a:prstGeom prst="bentConnector3">
              <a:avLst>
                <a:gd name="adj1" fmla="val 17648"/>
              </a:avLst>
            </a:prstGeom>
            <a:noFill/>
            <a:ln w="28575">
              <a:solidFill>
                <a:srgbClr val="540000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8" name="_s85008"/>
            <p:cNvSpPr>
              <a:spLocks noChangeArrowheads="1"/>
            </p:cNvSpPr>
            <p:nvPr/>
          </p:nvSpPr>
          <p:spPr bwMode="auto">
            <a:xfrm>
              <a:off x="2519" y="0"/>
              <a:ext cx="864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9F67F"/>
                </a:gs>
                <a:gs pos="100000">
                  <a:srgbClr val="FFCC00"/>
                </a:gs>
              </a:gsLst>
              <a:lin ang="5400000" scaled="1"/>
            </a:gradFill>
            <a:ln w="9525">
              <a:solidFill>
                <a:srgbClr val="800000"/>
              </a:solidFill>
              <a:round/>
            </a:ln>
          </p:spPr>
          <p:txBody>
            <a:bodyPr lIns="0" tIns="0" rIns="0" bIns="0" anchor="ctr"/>
            <a:lstStyle/>
            <a:p>
              <a:pPr algn="ctr"/>
              <a:r>
                <a:rPr lang="zh-CN" altLang="en-US" sz="29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皇帝</a:t>
              </a:r>
              <a:endParaRPr lang="zh-CN" altLang="en-US" sz="29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19" name="_s85009"/>
            <p:cNvSpPr>
              <a:spLocks noChangeArrowheads="1"/>
            </p:cNvSpPr>
            <p:nvPr/>
          </p:nvSpPr>
          <p:spPr bwMode="auto">
            <a:xfrm>
              <a:off x="0" y="432"/>
              <a:ext cx="864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9933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rgbClr val="800000"/>
              </a:solidFill>
              <a:round/>
            </a:ln>
          </p:spPr>
          <p:txBody>
            <a:bodyPr vert="eaVert" wrap="none" lIns="0" tIns="0" rIns="0" bIns="0" anchor="ctr"/>
            <a:lstStyle/>
            <a:p>
              <a:pPr algn="ctr"/>
              <a:r>
                <a:rPr lang="zh-CN" altLang="en-US" sz="29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太尉</a:t>
              </a:r>
              <a:endParaRPr lang="zh-CN" altLang="en-US" sz="29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20" name="_s85010"/>
            <p:cNvSpPr>
              <a:spLocks noChangeArrowheads="1"/>
            </p:cNvSpPr>
            <p:nvPr/>
          </p:nvSpPr>
          <p:spPr bwMode="auto">
            <a:xfrm>
              <a:off x="4030" y="432"/>
              <a:ext cx="864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bg1"/>
                </a:gs>
                <a:gs pos="100000">
                  <a:srgbClr val="FF9933"/>
                </a:gs>
              </a:gsLst>
              <a:lin ang="5400000" scaled="1"/>
            </a:gradFill>
            <a:ln w="9525">
              <a:solidFill>
                <a:srgbClr val="800000"/>
              </a:solidFill>
              <a:round/>
            </a:ln>
          </p:spPr>
          <p:txBody>
            <a:bodyPr vert="eaVert" wrap="none" lIns="0" tIns="0" rIns="0" bIns="0" anchor="ctr"/>
            <a:lstStyle/>
            <a:p>
              <a:pPr algn="ctr"/>
              <a:r>
                <a:rPr lang="zh-CN" altLang="en-US" sz="29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丞相</a:t>
              </a:r>
              <a:endParaRPr lang="zh-CN" altLang="en-US" sz="29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21" name="_s85011"/>
            <p:cNvSpPr>
              <a:spLocks noChangeArrowheads="1"/>
            </p:cNvSpPr>
            <p:nvPr/>
          </p:nvSpPr>
          <p:spPr bwMode="auto">
            <a:xfrm>
              <a:off x="5038" y="432"/>
              <a:ext cx="864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9933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rgbClr val="800000"/>
              </a:solidFill>
              <a:round/>
            </a:ln>
          </p:spPr>
          <p:txBody>
            <a:bodyPr vert="eaVert" wrap="none" lIns="0" tIns="0" rIns="0" bIns="0" anchor="ctr"/>
            <a:lstStyle/>
            <a:p>
              <a:pPr algn="ctr"/>
              <a:r>
                <a:rPr lang="zh-CN" altLang="en-US" sz="1900" b="1">
                  <a:effectLst>
                    <a:outerShdw blurRad="38100" dist="38100" dir="2700000" algn="tl">
                      <a:srgbClr val="FFFFFF"/>
                    </a:outerShdw>
                  </a:effectLst>
                  <a:ea typeface="黑体" panose="02010609060101010101" pitchFamily="49" charset="-122"/>
                </a:rPr>
                <a:t>御史大夫</a:t>
              </a:r>
              <a:endParaRPr lang="zh-CN" altLang="en-US" sz="1900" b="1">
                <a:effectLst>
                  <a:outerShdw blurRad="38100" dist="38100" dir="2700000" algn="tl">
                    <a:srgbClr val="FFFFFF"/>
                  </a:outerShdw>
                </a:effectLst>
                <a:ea typeface="黑体" pitchFamily="49" charset="-122"/>
              </a:endParaRPr>
            </a:p>
          </p:txBody>
        </p:sp>
        <p:sp>
          <p:nvSpPr>
            <p:cNvPr id="22" name="_s85012"/>
            <p:cNvSpPr>
              <a:spLocks noChangeArrowheads="1"/>
            </p:cNvSpPr>
            <p:nvPr/>
          </p:nvSpPr>
          <p:spPr bwMode="auto">
            <a:xfrm>
              <a:off x="0" y="864"/>
              <a:ext cx="864" cy="288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chemeClr val="bg1"/>
                </a:gs>
                <a:gs pos="100000">
                  <a:srgbClr val="FF6600"/>
                </a:gs>
              </a:gsLst>
              <a:lin ang="5400000" scaled="1"/>
            </a:gradFill>
            <a:ln w="9525">
              <a:solidFill>
                <a:srgbClr val="800000"/>
              </a:solidFill>
              <a:round/>
            </a:ln>
          </p:spPr>
          <p:txBody>
            <a:bodyPr vert="eaVert" wrap="none" lIns="0" tIns="0" rIns="0" bIns="0" anchor="ctr"/>
            <a:lstStyle/>
            <a:p>
              <a:pPr algn="ctr"/>
              <a:r>
                <a:rPr lang="zh-CN" altLang="en-US" sz="2900" b="1">
                  <a:solidFill>
                    <a:srgbClr val="00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奉常</a:t>
              </a:r>
              <a:endParaRPr lang="zh-CN" altLang="en-US" sz="2900" b="1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3" name="_s85013"/>
            <p:cNvSpPr>
              <a:spLocks noChangeArrowheads="1"/>
            </p:cNvSpPr>
            <p:nvPr/>
          </p:nvSpPr>
          <p:spPr bwMode="auto">
            <a:xfrm>
              <a:off x="1008" y="864"/>
              <a:ext cx="864" cy="287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6600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</a:gradFill>
            <a:ln w="9525">
              <a:solidFill>
                <a:srgbClr val="800000"/>
              </a:solidFill>
              <a:round/>
            </a:ln>
          </p:spPr>
          <p:txBody>
            <a:bodyPr vert="eaVert" wrap="none" lIns="0" tIns="0" rIns="0" bIns="0" anchor="ctr"/>
            <a:lstStyle/>
            <a:p>
              <a:pPr algn="ctr"/>
              <a:r>
                <a:rPr lang="zh-CN" altLang="en-US" sz="2900" b="1">
                  <a:solidFill>
                    <a:srgbClr val="00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郎中令</a:t>
              </a:r>
              <a:endParaRPr lang="zh-CN" altLang="en-US" sz="2900" b="1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4" name="_s85014"/>
            <p:cNvSpPr>
              <a:spLocks noChangeArrowheads="1"/>
            </p:cNvSpPr>
            <p:nvPr/>
          </p:nvSpPr>
          <p:spPr bwMode="auto">
            <a:xfrm>
              <a:off x="2016" y="864"/>
              <a:ext cx="864" cy="287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6600"/>
                </a:gs>
                <a:gs pos="100000">
                  <a:schemeClr val="bg1"/>
                </a:gs>
              </a:gsLst>
              <a:path path="rect">
                <a:fillToRect l="100000" b="100000"/>
              </a:path>
            </a:gradFill>
            <a:ln w="9525">
              <a:solidFill>
                <a:srgbClr val="800000"/>
              </a:solidFill>
              <a:round/>
            </a:ln>
          </p:spPr>
          <p:txBody>
            <a:bodyPr vert="eaVert" wrap="none" lIns="0" tIns="0" rIns="0" bIns="0" anchor="ctr"/>
            <a:lstStyle/>
            <a:p>
              <a:pPr algn="ctr"/>
              <a:r>
                <a:rPr lang="zh-CN" altLang="en-US" sz="2900" b="1">
                  <a:solidFill>
                    <a:srgbClr val="00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卫尉</a:t>
              </a:r>
              <a:endParaRPr lang="zh-CN" altLang="en-US" sz="2900" b="1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5" name="_s85015"/>
            <p:cNvSpPr>
              <a:spLocks noChangeArrowheads="1"/>
            </p:cNvSpPr>
            <p:nvPr/>
          </p:nvSpPr>
          <p:spPr bwMode="auto">
            <a:xfrm>
              <a:off x="3024" y="864"/>
              <a:ext cx="864" cy="287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6600"/>
                </a:gs>
                <a:gs pos="100000">
                  <a:schemeClr val="bg1"/>
                </a:gs>
              </a:gsLst>
              <a:path path="rect">
                <a:fillToRect l="100000" b="100000"/>
              </a:path>
            </a:gradFill>
            <a:ln w="9525">
              <a:solidFill>
                <a:srgbClr val="800000"/>
              </a:solidFill>
              <a:round/>
            </a:ln>
          </p:spPr>
          <p:txBody>
            <a:bodyPr vert="eaVert" wrap="none" lIns="0" tIns="0" rIns="0" bIns="0" anchor="ctr"/>
            <a:lstStyle/>
            <a:p>
              <a:pPr algn="ctr"/>
              <a:r>
                <a:rPr lang="zh-CN" altLang="en-US" sz="2900" b="1">
                  <a:solidFill>
                    <a:srgbClr val="00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太仆</a:t>
              </a:r>
              <a:endParaRPr lang="zh-CN" altLang="en-US" sz="2900" b="1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6" name="_s85016"/>
            <p:cNvSpPr>
              <a:spLocks noChangeArrowheads="1"/>
            </p:cNvSpPr>
            <p:nvPr/>
          </p:nvSpPr>
          <p:spPr bwMode="auto">
            <a:xfrm>
              <a:off x="4032" y="864"/>
              <a:ext cx="863" cy="287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6600"/>
                </a:gs>
                <a:gs pos="100000">
                  <a:schemeClr val="bg1"/>
                </a:gs>
              </a:gsLst>
              <a:path path="rect">
                <a:fillToRect t="100000" r="100000"/>
              </a:path>
            </a:gradFill>
            <a:ln w="9525">
              <a:solidFill>
                <a:srgbClr val="800000"/>
              </a:solidFill>
              <a:round/>
            </a:ln>
          </p:spPr>
          <p:txBody>
            <a:bodyPr vert="eaVert" wrap="none" lIns="0" tIns="0" rIns="0" bIns="0" anchor="ctr"/>
            <a:lstStyle/>
            <a:p>
              <a:pPr algn="ctr"/>
              <a:r>
                <a:rPr lang="zh-CN" altLang="en-US" sz="2900" b="1">
                  <a:solidFill>
                    <a:srgbClr val="00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廷尉</a:t>
              </a:r>
              <a:endParaRPr lang="zh-CN" altLang="en-US" sz="2900" b="1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7" name="_s85017"/>
            <p:cNvSpPr>
              <a:spLocks noChangeArrowheads="1"/>
            </p:cNvSpPr>
            <p:nvPr/>
          </p:nvSpPr>
          <p:spPr bwMode="auto">
            <a:xfrm>
              <a:off x="5039" y="864"/>
              <a:ext cx="864" cy="287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0000"/>
                </a:gs>
                <a:gs pos="50000">
                  <a:schemeClr val="bg1"/>
                </a:gs>
                <a:gs pos="100000">
                  <a:srgbClr val="FF0000"/>
                </a:gs>
              </a:gsLst>
              <a:lin ang="18900000" scaled="1"/>
            </a:gradFill>
            <a:ln w="9525">
              <a:solidFill>
                <a:srgbClr val="800000"/>
              </a:solidFill>
              <a:round/>
            </a:ln>
          </p:spPr>
          <p:txBody>
            <a:bodyPr vert="eaVert" wrap="none" lIns="0" tIns="0" rIns="0" bIns="0" anchor="ctr"/>
            <a:lstStyle/>
            <a:p>
              <a:pPr algn="ctr"/>
              <a:r>
                <a:rPr lang="zh-CN" altLang="en-US" sz="2900" b="1">
                  <a:solidFill>
                    <a:srgbClr val="0033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典客</a:t>
              </a:r>
              <a:endParaRPr lang="zh-CN" altLang="en-US" sz="2900" b="1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  <p:sp>
          <p:nvSpPr>
            <p:cNvPr id="28" name="_s85018"/>
            <p:cNvSpPr>
              <a:spLocks noChangeArrowheads="1"/>
            </p:cNvSpPr>
            <p:nvPr/>
          </p:nvSpPr>
          <p:spPr bwMode="auto">
            <a:xfrm>
              <a:off x="6047" y="864"/>
              <a:ext cx="863" cy="287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6600"/>
                </a:gs>
                <a:gs pos="100000">
                  <a:schemeClr val="bg1"/>
                </a:gs>
              </a:gsLst>
              <a:path path="rect">
                <a:fillToRect l="100000" b="100000"/>
              </a:path>
            </a:gradFill>
            <a:ln w="9525">
              <a:solidFill>
                <a:srgbClr val="800000"/>
              </a:solidFill>
              <a:round/>
            </a:ln>
          </p:spPr>
          <p:txBody>
            <a:bodyPr vert="eaVert" wrap="none" lIns="0" tIns="0" rIns="0" bIns="0" anchor="ctr"/>
            <a:lstStyle/>
            <a:p>
              <a:pPr algn="ctr"/>
              <a:r>
                <a:rPr lang="zh-CN" altLang="en-US" sz="2900" b="1">
                  <a:solidFill>
                    <a:srgbClr val="00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宗正</a:t>
              </a:r>
              <a:endParaRPr lang="zh-CN" altLang="en-US" sz="2900" b="1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29" name="_s85019"/>
            <p:cNvSpPr>
              <a:spLocks noChangeArrowheads="1"/>
            </p:cNvSpPr>
            <p:nvPr/>
          </p:nvSpPr>
          <p:spPr bwMode="auto">
            <a:xfrm>
              <a:off x="7054" y="864"/>
              <a:ext cx="864" cy="287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6600"/>
                </a:gs>
                <a:gs pos="100000">
                  <a:schemeClr val="bg1"/>
                </a:gs>
              </a:gsLst>
              <a:path path="rect">
                <a:fillToRect l="100000" b="100000"/>
              </a:path>
            </a:gradFill>
            <a:ln w="9525">
              <a:solidFill>
                <a:srgbClr val="800000"/>
              </a:solidFill>
              <a:round/>
            </a:ln>
          </p:spPr>
          <p:txBody>
            <a:bodyPr vert="eaVert" wrap="none" lIns="0" tIns="0" rIns="0" bIns="0" anchor="ctr"/>
            <a:lstStyle/>
            <a:p>
              <a:pPr algn="ctr"/>
              <a:r>
                <a:rPr lang="zh-CN" altLang="en-US" sz="2100" b="1">
                  <a:solidFill>
                    <a:srgbClr val="00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治粟内史</a:t>
              </a:r>
              <a:endParaRPr lang="zh-CN" altLang="en-US" sz="2100" b="1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0" name="_s85020"/>
            <p:cNvSpPr>
              <a:spLocks noChangeArrowheads="1"/>
            </p:cNvSpPr>
            <p:nvPr/>
          </p:nvSpPr>
          <p:spPr bwMode="auto">
            <a:xfrm>
              <a:off x="8062" y="864"/>
              <a:ext cx="863" cy="287"/>
            </a:xfrm>
            <a:prstGeom prst="roundRect">
              <a:avLst>
                <a:gd name="adj" fmla="val 16667"/>
              </a:avLst>
            </a:prstGeom>
            <a:gradFill rotWithShape="1">
              <a:gsLst>
                <a:gs pos="0">
                  <a:srgbClr val="FF0000"/>
                </a:gs>
                <a:gs pos="50000">
                  <a:schemeClr val="bg1"/>
                </a:gs>
                <a:gs pos="100000">
                  <a:srgbClr val="FF0000"/>
                </a:gs>
              </a:gsLst>
              <a:lin ang="18900000" scaled="1"/>
            </a:gradFill>
            <a:ln w="9525">
              <a:solidFill>
                <a:srgbClr val="800000"/>
              </a:solidFill>
              <a:round/>
            </a:ln>
          </p:spPr>
          <p:txBody>
            <a:bodyPr vert="eaVert" wrap="none" lIns="0" tIns="0" rIns="0" bIns="0" anchor="ctr"/>
            <a:lstStyle/>
            <a:p>
              <a:pPr algn="ctr"/>
              <a:r>
                <a:rPr lang="zh-CN" altLang="en-US" sz="2900" b="1">
                  <a:solidFill>
                    <a:srgbClr val="003300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</a:rPr>
                <a:t>少府</a:t>
              </a:r>
              <a:endParaRPr lang="zh-CN" altLang="en-US" sz="2900" b="1">
                <a:solidFill>
                  <a:srgbClr val="00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endParaRPr>
            </a:p>
          </p:txBody>
        </p:sp>
      </p:grpSp>
      <p:grpSp>
        <p:nvGrpSpPr>
          <p:cNvPr id="31" name="Group 29"/>
          <p:cNvGrpSpPr/>
          <p:nvPr/>
        </p:nvGrpSpPr>
        <p:grpSpPr>
          <a:xfrm>
            <a:off x="8006361" y="1997700"/>
            <a:ext cx="1512888" cy="1655763"/>
            <a:chExt cx="953" cy="1043"/>
          </a:xfrm>
        </p:grpSpPr>
        <p:sp>
          <p:nvSpPr>
            <p:cNvPr id="32" name="Text Box 30"/>
            <p:cNvSpPr txBox="1">
              <a:spLocks noChangeArrowheads="1"/>
            </p:cNvSpPr>
            <p:nvPr/>
          </p:nvSpPr>
          <p:spPr bwMode="auto">
            <a:xfrm>
              <a:off x="182" y="272"/>
              <a:ext cx="771" cy="352"/>
            </a:xfrm>
            <a:prstGeom prst="rect">
              <a:avLst/>
            </a:prstGeom>
            <a:gradFill rotWithShape="1">
              <a:gsLst>
                <a:gs pos="0">
                  <a:schemeClr val="bg1"/>
                </a:gs>
                <a:gs pos="100000">
                  <a:schemeClr val="accent1"/>
                </a:gs>
              </a:gsLst>
              <a:lin ang="5400000" scaled="1"/>
            </a:gradFill>
            <a:ln w="9525">
              <a:solidFill>
                <a:srgbClr val="800000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zh-CN" altLang="en-US" sz="2900" b="1">
                  <a:solidFill>
                    <a:srgbClr val="0033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</a:rPr>
                <a:t>三公</a:t>
              </a:r>
              <a:endParaRPr lang="zh-CN" altLang="en-US" sz="2900" b="1">
                <a:solidFill>
                  <a:srgbClr val="003300"/>
                </a:solidFill>
                <a:effectLst>
                  <a:outerShdw blurRad="38100" dist="38100" dir="2700000" algn="tl">
                    <a:srgbClr val="000000"/>
                  </a:outerShdw>
                </a:effectLst>
              </a:endParaRPr>
            </a:p>
          </p:txBody>
        </p:sp>
        <p:sp>
          <p:nvSpPr>
            <p:cNvPr id="33" name="AutoShape 31"/>
            <p:cNvSpPr/>
            <p:nvPr/>
          </p:nvSpPr>
          <p:spPr bwMode="auto">
            <a:xfrm>
              <a:off x="0" y="0"/>
              <a:ext cx="136" cy="1043"/>
            </a:xfrm>
            <a:prstGeom prst="rightBrace">
              <a:avLst>
                <a:gd name="adj1" fmla="val 63909"/>
                <a:gd name="adj2" fmla="val 50000"/>
              </a:avLst>
            </a:prstGeom>
            <a:gradFill rotWithShape="1">
              <a:gsLst>
                <a:gs pos="0">
                  <a:schemeClr val="bg1"/>
                </a:gs>
                <a:gs pos="100000">
                  <a:schemeClr val="accent1"/>
                </a:gs>
              </a:gsLst>
              <a:lin ang="5400000" scaled="1"/>
            </a:gradFill>
            <a:ln w="38100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4" name="Group 32"/>
          <p:cNvGrpSpPr/>
          <p:nvPr/>
        </p:nvGrpSpPr>
        <p:grpSpPr>
          <a:xfrm>
            <a:off x="7863486" y="3948738"/>
            <a:ext cx="1584325" cy="1362075"/>
            <a:chExt cx="953" cy="1043"/>
          </a:xfrm>
        </p:grpSpPr>
        <p:sp>
          <p:nvSpPr>
            <p:cNvPr id="35" name="Text Box 33"/>
            <p:cNvSpPr txBox="1">
              <a:spLocks noChangeArrowheads="1"/>
            </p:cNvSpPr>
            <p:nvPr/>
          </p:nvSpPr>
          <p:spPr bwMode="auto">
            <a:xfrm>
              <a:off x="227" y="362"/>
              <a:ext cx="726" cy="351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5400000" scaled="1"/>
            </a:gradFill>
            <a:ln w="9525">
              <a:solidFill>
                <a:srgbClr val="800000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0" tIns="0" rIns="0" bIns="0" anchor="ctr"/>
            <a:lstStyle/>
            <a:p>
              <a:pPr algn="ctr"/>
              <a:r>
                <a:rPr lang="zh-CN" altLang="en-US" sz="2900" b="1"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九卿</a:t>
              </a:r>
              <a:endParaRPr lang="zh-CN" altLang="en-US" sz="2900" b="1">
                <a:effectLst>
                  <a:outerShdw blurRad="38100" dist="38100" dir="2700000" algn="tl">
                    <a:srgbClr val="FFFFFF"/>
                  </a:outerShdw>
                </a:effectLst>
              </a:endParaRPr>
            </a:p>
          </p:txBody>
        </p:sp>
        <p:sp>
          <p:nvSpPr>
            <p:cNvPr id="36" name="AutoShape 34"/>
            <p:cNvSpPr/>
            <p:nvPr/>
          </p:nvSpPr>
          <p:spPr bwMode="auto">
            <a:xfrm>
              <a:off x="0" y="0"/>
              <a:ext cx="136" cy="1043"/>
            </a:xfrm>
            <a:prstGeom prst="rightBrace">
              <a:avLst>
                <a:gd name="adj1" fmla="val 63909"/>
                <a:gd name="adj2" fmla="val 50000"/>
              </a:avLst>
            </a:prstGeom>
            <a:gradFill rotWithShape="1">
              <a:gsLst>
                <a:gs pos="0">
                  <a:schemeClr val="accent1"/>
                </a:gs>
                <a:gs pos="100000">
                  <a:schemeClr val="bg1"/>
                </a:gs>
              </a:gsLst>
              <a:lin ang="5400000" scaled="1"/>
            </a:gradFill>
            <a:ln w="38100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</p:grpSp>
      <p:grpSp>
        <p:nvGrpSpPr>
          <p:cNvPr id="37" name="Group 35"/>
          <p:cNvGrpSpPr/>
          <p:nvPr/>
        </p:nvGrpSpPr>
        <p:grpSpPr>
          <a:xfrm>
            <a:off x="5486999" y="1638925"/>
            <a:ext cx="2305050" cy="2100263"/>
            <a:chExt cx="1452" cy="1323"/>
          </a:xfrm>
        </p:grpSpPr>
        <p:sp>
          <p:nvSpPr>
            <p:cNvPr id="38" name="Text Box 36"/>
            <p:cNvSpPr txBox="1">
              <a:spLocks noChangeArrowheads="1"/>
            </p:cNvSpPr>
            <p:nvPr/>
          </p:nvSpPr>
          <p:spPr bwMode="auto">
            <a:xfrm>
              <a:off x="91" y="0"/>
              <a:ext cx="1361" cy="132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2400" b="1">
                  <a:ea typeface="黑体" panose="02010609060101010101" pitchFamily="49" charset="-122"/>
                </a:rPr>
                <a:t>副丞相</a:t>
              </a:r>
              <a:endParaRPr lang="zh-CN" altLang="en-US" sz="2400" b="1">
                <a:ea typeface="黑体" pitchFamily="49" charset="-122"/>
              </a:endParaRPr>
            </a:p>
            <a:p>
              <a:pPr algn="ctr">
                <a:spcBef>
                  <a:spcPct val="50000"/>
                </a:spcBef>
              </a:pPr>
              <a:r>
                <a:rPr lang="zh-CN" altLang="en-US" sz="2400" b="1">
                  <a:ea typeface="黑体" panose="02010609060101010101" pitchFamily="49" charset="-122"/>
                </a:rPr>
                <a:t>律令图籍</a:t>
              </a:r>
              <a:endParaRPr lang="zh-CN" altLang="en-US" sz="2400" b="1">
                <a:ea typeface="黑体" panose="02010609060101010101" pitchFamily="49" charset="-122"/>
              </a:endParaRPr>
            </a:p>
            <a:p>
              <a:pPr algn="ctr">
                <a:spcBef>
                  <a:spcPct val="50000"/>
                </a:spcBef>
              </a:pPr>
              <a:r>
                <a:rPr lang="zh-CN" altLang="en-US" sz="2400" b="1">
                  <a:ea typeface="黑体" panose="02010609060101010101" pitchFamily="49" charset="-122"/>
                </a:rPr>
                <a:t>监察百官</a:t>
              </a:r>
              <a:endParaRPr lang="zh-CN" altLang="en-US" sz="2400" b="1">
                <a:ea typeface="黑体" panose="02010609060101010101" pitchFamily="49" charset="-122"/>
              </a:endParaRPr>
            </a:p>
            <a:p>
              <a:pPr algn="ctr">
                <a:spcBef>
                  <a:spcPct val="50000"/>
                </a:spcBef>
              </a:pPr>
              <a:endParaRPr lang="zh-CN" altLang="en-US" sz="2400" b="1">
                <a:ea typeface="黑体" panose="02010609060101010101" pitchFamily="49" charset="-122"/>
              </a:endParaRPr>
            </a:p>
          </p:txBody>
        </p:sp>
        <p:pic>
          <p:nvPicPr>
            <p:cNvPr id="39" name="Picture 37" descr="BD21298_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680"/>
              <a:ext cx="318" cy="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0" name="Group 38"/>
          <p:cNvGrpSpPr/>
          <p:nvPr/>
        </p:nvGrpSpPr>
        <p:grpSpPr>
          <a:xfrm>
            <a:off x="4405911" y="846763"/>
            <a:ext cx="1662113" cy="1798637"/>
            <a:chExt cx="1047" cy="1133"/>
          </a:xfrm>
        </p:grpSpPr>
        <p:sp>
          <p:nvSpPr>
            <p:cNvPr id="41" name="Text Box 39"/>
            <p:cNvSpPr txBox="1">
              <a:spLocks noChangeArrowheads="1"/>
            </p:cNvSpPr>
            <p:nvPr/>
          </p:nvSpPr>
          <p:spPr bwMode="auto">
            <a:xfrm>
              <a:off x="72" y="0"/>
              <a:ext cx="975" cy="51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2400" b="1">
                  <a:latin typeface="黑体" panose="02010609060101010101" pitchFamily="49" charset="-122"/>
                  <a:ea typeface="黑体" panose="02010609060101010101" pitchFamily="49" charset="-122"/>
                </a:rPr>
                <a:t>百官之首   全国政务</a:t>
              </a:r>
              <a:endParaRPr lang="zh-CN" altLang="en-US" sz="2400" b="1">
                <a:latin typeface="黑体" pitchFamily="49" charset="-122"/>
                <a:ea typeface="黑体" pitchFamily="49" charset="-122"/>
              </a:endParaRPr>
            </a:p>
          </p:txBody>
        </p:sp>
        <p:pic>
          <p:nvPicPr>
            <p:cNvPr id="42" name="Picture 40" descr="BD21298_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 rot="18824736">
              <a:off x="-204" y="700"/>
              <a:ext cx="636" cy="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43" name="Group 41"/>
          <p:cNvGrpSpPr/>
          <p:nvPr/>
        </p:nvGrpSpPr>
        <p:grpSpPr>
          <a:xfrm>
            <a:off x="1597624" y="2573963"/>
            <a:ext cx="2187575" cy="1004887"/>
            <a:chExt cx="1378" cy="633"/>
          </a:xfrm>
        </p:grpSpPr>
        <p:sp>
          <p:nvSpPr>
            <p:cNvPr id="44" name="Text Box 42"/>
            <p:cNvSpPr txBox="1">
              <a:spLocks noChangeArrowheads="1"/>
            </p:cNvSpPr>
            <p:nvPr/>
          </p:nvSpPr>
          <p:spPr bwMode="auto">
            <a:xfrm>
              <a:off x="46" y="0"/>
              <a:ext cx="1332" cy="63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2400" b="1">
                  <a:ea typeface="黑体" panose="02010609060101010101" pitchFamily="49" charset="-122"/>
                </a:rPr>
                <a:t>军务</a:t>
              </a:r>
              <a:endParaRPr lang="zh-CN" altLang="en-US" sz="2400" b="1">
                <a:ea typeface="黑体" panose="02010609060101010101" pitchFamily="49" charset="-122"/>
              </a:endParaRPr>
            </a:p>
            <a:p>
              <a:pPr algn="ctr">
                <a:spcBef>
                  <a:spcPct val="50000"/>
                </a:spcBef>
              </a:pPr>
              <a:r>
                <a:rPr lang="en-US" altLang="zh-CN" sz="2400" b="1">
                  <a:ea typeface="黑体" panose="02010609060101010101" pitchFamily="49" charset="-122"/>
                </a:rPr>
                <a:t>(</a:t>
              </a:r>
              <a:r>
                <a:rPr lang="zh-CN" altLang="en-US" sz="2400" b="1">
                  <a:ea typeface="黑体" panose="02010609060101010101" pitchFamily="49" charset="-122"/>
                </a:rPr>
                <a:t>虚有其位）</a:t>
              </a:r>
              <a:endParaRPr lang="zh-CN" altLang="en-US" sz="2400" b="1">
                <a:ea typeface="黑体" panose="02010609060101010101" pitchFamily="49" charset="-122"/>
              </a:endParaRPr>
            </a:p>
          </p:txBody>
        </p:sp>
        <p:pic>
          <p:nvPicPr>
            <p:cNvPr id="45" name="Picture 43" descr="BD21298_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136"/>
              <a:ext cx="318" cy="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46" name="Text Box 45"/>
          <p:cNvSpPr txBox="1">
            <a:spLocks noChangeArrowheads="1"/>
          </p:cNvSpPr>
          <p:nvPr/>
        </p:nvSpPr>
        <p:spPr bwMode="auto">
          <a:xfrm>
            <a:off x="722117" y="5835103"/>
            <a:ext cx="8426450" cy="584775"/>
          </a:xfrm>
          <a:prstGeom prst="rect">
            <a:avLst/>
          </a:prstGeom>
          <a:solidFill>
            <a:srgbClr val="FFFF00"/>
          </a:solidFill>
          <a:ln w="63500">
            <a:solidFill>
              <a:schemeClr val="bg1"/>
            </a:solidFill>
            <a:miter lim="800000"/>
          </a:ln>
          <a:effectLst/>
        </p:spPr>
        <p:txBody>
          <a:bodyPr>
            <a:spAutoFit/>
          </a:bodyPr>
          <a:lstStyle/>
          <a:p>
            <a:pPr algn="ctr"/>
            <a:r>
              <a:rPr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文新魏" pitchFamily="2" charset="-122"/>
              </a:rPr>
              <a:t>互不相属</a:t>
            </a: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文新魏" pitchFamily="2" charset="-122"/>
              </a:rPr>
              <a:t>\</a:t>
            </a:r>
            <a:r>
              <a:rPr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文新魏" pitchFamily="2" charset="-122"/>
              </a:rPr>
              <a:t>相互配合</a:t>
            </a:r>
            <a:r>
              <a:rPr lang="en-US" altLang="zh-CN" sz="32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文新魏" pitchFamily="2" charset="-122"/>
              </a:rPr>
              <a:t>\</a:t>
            </a:r>
            <a:r>
              <a:rPr lang="zh-CN" altLang="en-US" sz="3200" b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华文新魏" pitchFamily="2" charset="-122"/>
              </a:rPr>
              <a:t>互相牵制     皇帝掌权</a:t>
            </a:r>
            <a:endParaRPr lang="zh-CN" altLang="en-US" sz="3200" b="1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华文新魏" pitchFamily="2" charset="-122"/>
            </a:endParaRPr>
          </a:p>
        </p:txBody>
      </p:sp>
      <p:sp>
        <p:nvSpPr>
          <p:cNvPr id="47" name="Line 46"/>
          <p:cNvSpPr>
            <a:spLocks noChangeShapeType="1"/>
          </p:cNvSpPr>
          <p:nvPr/>
        </p:nvSpPr>
        <p:spPr bwMode="auto">
          <a:xfrm>
            <a:off x="6396226" y="6127490"/>
            <a:ext cx="665163" cy="0"/>
          </a:xfrm>
          <a:prstGeom prst="line">
            <a:avLst/>
          </a:prstGeom>
          <a:noFill/>
          <a:ln w="76200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8" name="Text Box 49"/>
          <p:cNvSpPr txBox="1">
            <a:spLocks noChangeArrowheads="1"/>
          </p:cNvSpPr>
          <p:nvPr/>
        </p:nvSpPr>
        <p:spPr bwMode="auto">
          <a:xfrm>
            <a:off x="722117" y="5229173"/>
            <a:ext cx="9144000" cy="5794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20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你认为三公九卿是否分别把持了国家的最高权力？</a:t>
            </a:r>
            <a:endParaRPr kumimoji="1" lang="zh-CN" altLang="en-US" sz="3200">
              <a:solidFill>
                <a:srgbClr val="0000FF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800" decel="100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8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8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7" grpId="0"/>
      <p:bldP spid="4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AutoShape 6" descr="data:image/jpeg;base64,/9j/4AAQSkZJRgABAQAAAQABAAD/2wBDAAgGBgcGBQgHBwcJCQgKDBQNDAsLDBkSEw8UHRofHh0aHBwgJC4nICIsIxwcKDcpLDAxNDQ0Hyc5PTgyPC4zNDL/2wBDAQkJCQwLDBgNDRgyIRwhMjIyMjIyMjIyMjIyMjIyMjIyMjIyMjIyMjIyMjIyMjIyMjIyMjIyMjIyMjIyMjIyMjL/wAARCAFUAf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0yiiivWPmxDRQaKACiiigAooooAKKKKACiirFtay3TMEKjHXNJtJXZUIuTsivRWl/Y1x/fT8zS/2Ncf30/M1Htodzf6rMzKK0/wCxLj++n5mj+xLj++n5mj20O4fVKhm4p2Kv/wBj3H96L8z/AIUv9jXH9+P8z/hS9vDuWsLMz8U+pJYTDIUbqPSsbX9eg8P2VvczweYLi5FuMyrEFJVjlmYgAfLTUk1dEqm72NTFLiuB/wCFq2n2fzzoV+Fz/q/Nj34xncVznbj+LpUjfFC0jklT+xbt2Q4TbcRN5/OP3WD+85P8OarU1+rzO9pQK4NfinZEqP7IugDF5pkNxCEXgnaWzgSYH3TznjFX4fHrT28U8XhbXWilQOjCDIYEZyD/AIVnOoobmlPB1KjskddijFcr/wAJvP8A9Clr/wD4D03/AITef/oUtf8A/AesnXgdH9mVTrMUYrO0TWH1uGZ20q/sDGwQLeJtL5B5H5frV+4lW2tJrmTJSGJpCB1IAzx/n9KrnVrnNLDTU+RrUdin5rhf+Fq6N/0DtT/75i/+Ko/4Wxo3/QN1P/vmP/4qsXi6fc9JZJimvhO7zRmuHl+KelQPsl0vVI3wDtdIgfy3U3/hamk/9A7Uvyj/APiqn65T7jWQ4t7RO4zRmuG/4WppH/QO1H8o/wD4qj/hamkf9A3Ufyj/APiqf1yl3K/sDGfync5oNc34f8baf4i1E2Nta3kMghM26YLtwCBjgn1FdMF3HBrenUU1dHmYnB1cPPkqKzI8UYrhLr4r6NZ3U1u+nakXhlaNiFjwSCQcZf2qEfGDRT/zDdV/74h/+OVsqc97GKoTex6DikIql4Y1iDxVpDajZxzQRCVo9twAGyMehIxz61uf2XOf4o/zNZOok7MPYT7GdijFUPE+t2/hK0gub2Ga4WeXylW3AJBwTzkj0rmB8T9G76fqX/kP/wCKrOWLpxdmzvw+S4rEQ54RujtGFNxXMaZ4/wBL1XU7axisr9JbhhGjv5e0E+uGrqcc1pTrwmrxZzYzL62Gko1FZsbikrldT+IOlaZqdzYyWWoNLbStExjEeCRxkZaqv/Cz9Gx/yD9Tz/1zj/8Ai6h4yknZs6oZHi5xUow0Z2VFcX/ws3RP+fDU/wDv3H/8VS/8LN0T/nw1M/8AAI//AIqj67S7jfDmNf2Ds6K4z/hZmjf9A7Uv+/cX/wAVR/ws3RP+fHUf++Iv/iqf16l3F/q3jv5Ds6K4xfibox62epf8BSP/AOLrrra4W7s7e5QMI5ollQOMEAjIzWlPEQqO0WcOMyvEYRXqxsS0UUVseeFFFFABRRRQAUUUUAFFFFABRRRQAmaKKKACiiigAooooAKKKKACiiigArS0q4hgkl86WNMgY3MBWbXn3xXUNZ6VkD/Wy9R/srUThz+6dGFf7xM9p+32f/PzD/38FH2+z/5+Yf8AvsV8jmCIdET/AL5FJ5Sf3F/75FH9nPuevzPsfXP9oWn/AD8w/wDfwUf2haf8/MP/AH8FfI/kxf8APJPyFHlJ/wA81/75FH9m+Y+Z9j64+32n/PzD/wB/BR9vtP8An5h/7+Cvkfyou6L+Qo8pP+ea/wDfIo/s7zC77H1BdMkty7owZSeCDkdK4D4pFY9D0t3a0VBqK5N5GXhH7qX7ygEkfQVq/DsAeBNOGOMzf+jWqPx7p19qWn6YlhFM8kOoRytJDAJmhUI43bDw3JHB9azS5NDjgr1jx8LKLPZ5d6Zvsvm7d+bry/I+8Wxj7N/0zznFT+Y7yWhQnE85FubVGVX/AH6n/iX5X903qWxz71f/AOEP1/8As/yB4Xvtg6WpXpJ5WPP83Oc7v+WfSpZfCuvGe6LaBe3G5wZ2+ziP+0R5gOCAf9HwAfu9ea2U49z0eUwtuLNnLW/lgCNw6H7MreVINso283PIwwGAe9d/pFxdpoenInxDsbZRaxAW7QwloRsHyHnqOn4Vzn/CJ+Ijs26NfJILbYLg2qnyV2MPI8vOJM5A80/NzntXR2Npd22nWlvN8NIZ5IYI0eV5YwzsFGWI29Sea5cU1LY6sNo2XftN/wD9FN07/vxB/jR9ov8A/opunf8AfiD/ABqv5cv/AESy3/7/AEf/AMTRsm/6JZb/APf6P/4mvPPQ/rodf4WluZrO5M3iW31siRcSQxqvkcdCF9ev4VpasM6HqX/XtJ/6CazfCCv9kug/hpNCJcfIjhvP468AYx/WtPWB/wASLUP+vaX/ANBNdX/Lo8d/70vVHhXh2zs7/UobW8aVdwLb1xtwBk7s9Bx2q54osdPs9Tf7G8sonHmFiQYwCTwCOvf6VgIcJ9Rg0pZioUyMQOgJ6Z6185OXvH6bRwk3KNS+ltiyJDcRyyTrLO+1VWQsTsx6+tVasySpGZUtQ8UMoXKsQSSPX8c1W7VDkehQgrPSwUlLiijmN+RHY/DD/kb3/wCvOT/0JK9iUYdfqP514/8AC7/kbz/15yf+hJXsYGXX617+Af7s/LuKP98+R8xax/yHtR/6/Jv/AENqp1d1cY17U/8Ar9m/9DNVK+sp/AeND4T3z4KD/ihX/wCv6b+Yr0gV5x8FP+RFf/r+m/mK9HFfNVv4jKPLPjJ/yD9P/wCvkf8AoLV5FXrvxk/5B2n/APXyf/Rb15CK8LHfxD9K4XSeERt+Ef8AkbtK/wCvgfyNe3gZl/GvEPCP/I3aV/18D+Rr3H+NfrXpZd/DZ8xxYl9bgeD+JefE+rH1vJP51TtrOe9ultrSB5p26RoOnv7D61c8SHHinVv+vyT+ddv4LgTSfAesa1EokvQkpRnHQKPlH07/AI1wyp89Zn0bxbw2AhKK1dkjj77wrqWnRK97JYwuwyInuAHPtzx+tY8kTQytFKpV16j/AD/OkknkuJpJ53aSaQ7nlY5LH3q/o9nFqGq2trNPGkbSBdsjMM56gEDqfqOaxkoyfLE7aVWtSo+1rNMzM0orX13Sk0bURZrK1wm3InwAp5xgYz0789e3rlYrGacHZnoYerCvBTitGNr3TRf+Rf0v/r0h/wDQBXhZFe6aL/yL+mf9ecP/AKAK9bKfiZ8TxsrU4l6iiivoD8vCiiigAooooAKKKKACiiigAooooASiiigAooooAKKKKACiiigAoooFAC1wvxQQNZaWT1E0v/oK13Vc54z8O33iK1so7FoFa3dmfzn28EADsfSsMS5KF47ntZG6UcSnW+E8eMC/5ApPIT/IFdp/wrTxD/e0/wD8CD/8TR/wrbxB/e0//wACD/8AE143t8Z3Z+lqpk/kcX5Cf5Ao8hP8gV2n/CtfEH9+w/8AAg//ABNH/CtfEH9+w/8AAg//ABNT7fGd2V7XJ/I4n7Mv+QKd5Cf5ArtP+Fa+IP79h/4EH/4ml/4Vp4h/vaf/AOBB/wDiaFXxndilVyi2ljuPh8APA+ngDo83/o1qteKWt49Lje51u40dPPAE8AYmQ4b5Tjtxn8BUvhbS7jRPDlrp92UM0Zk3FDleXJGD9CKd4iF4dOT7DpFpqk3mjMNyVCquDlhuPXoPxr01zOneW5+fTdP63Lk2ucN9o0j/AKKVqX5yUv2nSP8AopGpfnJV/wCz+J/+hE0j/v7F/jR9n8T/APQiaR/39i/xrCzPUvDv+Rn+fpP/AEUvVPzkpPP0n/opOpf+PVo/Z/E3/QiaR/3+h/xo+z+J/wDoQ9H/AO/sP+NLXog54Lr+Rm+fpH/RSNR/8eo8/SP+ikaj/wCPVp+R4l/6EXR/+/sP+NH2bxP/ANCLpP8A39i/xos+w+dd/wAje8FzWjWt39l8RXWsoJF3NOG/c8HAGex/pWxrIxoWof8AXtL/AOgmqfhePUUt7pdR0Oy0pi4KC0KnzOOScen9a0tSt3udLu7eIZllhZFHAySCB+uK2XwNHl86WKTZ82oeF+lOrqf+Fc+JgB/oUfTtcJ/jR/wrrxN/z5R/9/0/xrwp4ao3sfplDOMHGmk5o5ajNdP/AMK68Tf8+Uf/AIEJ/jR/wrvxN/z5R/8AgQn+NR9Wq9jb+2cH/OjmKK6n/hXXiT/nyi/8CE/xo/4V14k/584//AhP8aPqtTsL+2sH/Oi18MB/xV7H/pzk/wDQlr2UD51+o/nXm/gPwdrWja+19f26RQtbMmRKrckqegPoDXpijBB969rBwcKdmfnnEOIp18Tz03dHy9rXOvan/wBfs/8A6Gap10+q+D/EsusX80WhXrxyXMsiMEGCC5IPX0qr/wAIV4q/6F6+/wC+B/jX0scRTUErnmRa5dz2D4Kf8iK//X7N/MV6OK8++FVjdaN4Oe11O3ktLg3kriObg4OMGu6F1B/z1X86+frXdRtD50eY/GTd/Z2n5+79oP8A6LevIxXtPxS0y+1jTrJdNtpLpo7gsyxDO0bWGT+deZDwj4j76LeD/gI/xryMZRnKd0j7/h7HYejhlGpJJjfCf/I36SP+ngfyNe64rx/wz4W1y38U6ZcXGl3ccEc4LuyjCj1PNex134CEowd0fPcS4mlWxUJQdzwHxKP+Ko1bP/P4/wDOr/hXxQ/hxpopYftFhcZMsYxuBxjIB4ORwR7D8bOv+F9dm8RalNDpd08UlzI0cirwwJ4I9qzf+ES8Rf8AQGu/++R/jXBONSNVtI+mo1sHXwkadWS2HX9l4bE7Sabrbxwscrby2rsUPoDx+vp1rIMgjk3wPIpXox4bPr7fTJrT/wCER8QZ/wCQRd/98j/Gnjwf4ixxo15/3yP8aynGo3dRsdGHxGFprllVuvMwgoHCjC1JWv8A8Il4i/6A15/3xS/8In4g/wCgNef98Vm6FWW6PQhmWCgrKaMQmvdNF/5F/S/+vSH/ANAFeSnwn4i6DSLv/vivXtLgkttG0+GZCkqWsSuh7EKARXq5bTnCWqPiOMMXRrU4qnK5Zooor3T84FooooAKKKKACiiigAooooAKKKKAEooooAKKKKACiiigAooqG5vbOxjD3l1BbIx2hp5VQE+mSaL2GtdialFZ/wDb+jf9BnS//A2L/GlGu6Mf+Yzpf/gbF/jU88S1SkaQFLiqA1zRv+gzpf8A4Gxf40v9u6N/0GdM/wDA2L/GpdSJpGnNGiKcKzRrujf9BnS//A2L/GnjXtG/6DOl/wDgbF/jUuUDZKoX6cBWf/b+jf8AQZ0v/wADYv8AGrtndWt9CZrO6guYgdvmQSiQZ+o+tTzRK95bk2KXFGKdiqsgUmAFLigCnAUmyk9biU+ilqHYvmkFGaWikPmkFLRRQPnYlFPxRgUC5htFOoosHtLdQoppZR1YD60nmp/eX8xRyh7Zdxadim5HYg0uaOUPaIbilp1FAXuNP4UhFOIpCKYDSKKdijFSIZTakpuKLIOaS2GGkqTFNIq0Q5N7jKZUlJinyxD2s11IzRTqglu7aFgstxCj4zsdwDRaCJlXmt2SYqNhUf2+y/5/LX/v8tNN9Zn/AJfLX/v8tHNAy+tS/mHkU0ioze2v/P1bH6TLSG9s+93aj/tstUpwRnUr83xMkpuaZ9ttf+fq3/7/AC/40z7ba/8AP1bf9/l/xqvaIwckWKKgW7t3YIlxAznoBKpJqXNWmmJNMKKKKYwooooAKKKKACiiigBKKKKACiiigAooooAK81+NzFfCGn/9f3/sjV6VXA/FuwF94a09C5TF9nIGf4GrCvNQg2zvy2g69ZQitT573H1NJuPqa6X/AIRyH/nsf++P/r0f8I5D/wA9j/3x/wDXryfrUO59f/q/if5Tm8/5wKM+/wCgrpP+Eeh/56/+O0f8I9D/AM9D/wB80vrUB/6vYrsc1n3/AEFLn/OBXSf8I9D/AM9D/wB80f8ACPQ/89f/AB2j61AP9XsV2Oaznv8AoK+hvgUP+KEu/wDsJS/+ioq8ePh2Ej/Wn/vj/wCvXt3wcsxY+DbyEPv/AOJhI+cY/gT/AArehXjKVkcGPyqvhqXPNaHoYFLikAqQCu+588gAoFKBSgUmaJBS0U6kWNop1Q3FzDaxb55VRPUml5CcktySkkkSJdzsFUdSSBisF9cnvHeLS7ZpMf8ALVh09+eAPqfwqC9tksrZ73XL4uB/ChJyfQf4AChRbZjOsoq/Q1LjXbSAkKTIfVen5msW58ZQo5VZoo2+u8/pWJc+I47mNo7G2FnZoP3rsoaVvQd8E/ie/auVJ7fwjoPSvRw2EUtZI8vF49x+A7SfxiDj/Sbpx38pQB+pFZc3iiZz+6gJH9+aXcf5Vz+amnCxRQJjLld7H69B+QH513LC04y0R5ksXWlrc0f7fu/+eVv+Tf40g166H/LK3/I/41kh6mY406Nj1Mzf+gitHRproZ+3qvqbMPiN1XEtrGx9Y2I/x/ya0IfFUJTk3sQHXBDj+Y/lXLW0oE4V/uSAxn6Hv+eDUTIYpGRhh0JBH0rGWHhLSxqsXVirXPRbHX5Lx2js9QguJO0cnyufwIGfzrU/tmeA7b20kQ/30+7+vFeS9Tn05z6e/wD+qu+tfGMdqsEU3kz2hPltcRggp/vKQPrxXn4nCum7xVz08JjXLSTOqt9StLniKdd/ZTwTVusttM03UofPtggDjIlhIwff0JqqbfV9Mz9nkF3COiEc/kfx6H8K4j1OeW9tDeorJs9ftrlvLlVreYcFX459M/44rWpNMqM1JaBTKfTTQWNNIRTiKTFUiRhFIaeaaaoloYRXkPxCUHxfJkA/6PF1A9K9gIryH4h/8jfJ/wBe8X8jWGIdonHivgOVCK38K/kKlEK46J+VWLCwudQn8m1geR++BwPqeg/Gu70rwfb2SGfUB9tljQsYYlyoABPAz8xPvgV4VbHwg1BPVmGHwNas7xWhyml+HbzWDvt4VWAH5rhhtUeuOOT7AVNq/hO80kl9iXFsP+WsY6fUdvr0qLXbr4h6tM621he6dap/qraynjBCjA+ZlO4nke3oKwrbxd4t8N3qC5udQdM4NpqIkYPgdBu5H/AT6de/QsNipL2ienY9L+zIclm9SV4QP4V/KoSij+Ffyr0KPSdK8U6Pb6xpgFnJOCWReQJAcMrAdwQeR1645rkNV0i90qbyrqHb/dcHKt9DXLTx6c3Sk7NHnV8BWo62uh/hQD/hLNMwAP3vb6GvX68h8KH/AIqzTP8Arqf/AEE169mvosG+aJlR2Ciiiuw2CiiigAooooAKKKKAEooooAKKKKACiiigArjPib/yL9h/1+/+yNXZilYAx4IyMjivNzWqqWHlJnr5JW9liYztsfPe1vSja392vevs0R/gH5UfZYP+eY/KvgnnNP8AlP02Oeyt8J4Nhv7tGG/u1719lg/55j8qPssP/PIVP9s0/wCUf9uy/lPBNrf3aNrf3a98+zW39xaT7Nb/APPNaf8AbNP+UP7dl/KeD7W/u1618Kh/xS90f+n5v/QVre8iHOfLT8q1LEAWuAAPnP8ASvWyjMo163KkeJneZvE0ORqxZApwFApcV9gfEWAClApQKUCgoTFOpruI03MQB3JNcN4i8XhvMttPlwq8NKM5f2X29+/aqhFzdkYVsRGkrm9q3iS2sGaKLEsw4bnCp9TXNWSX/iS780ki0B5un7juIh0J7Z6D3pND8LXWoXiXOqw+TbJ8yWzHJY9iw9Pb8/fugURQsWMAY4HQVpLliuWO/c5ouda0p6FffZaJpjO2y3to13M5P8z1J/M15nqlrrt4EvtUUq07BIYyeRnJAVVzgYGefTua9E1TT49VthazvItuWBZV4MmOQM9hn054rnNZntrZZbnTbdZksYDCGMp8qLJ54BGcYAJBJzgdjU0pcjuTiY8yt2OP1HZaNHYmZHEY3SmM5zKeufpjGP65qCNJbg4gikkPpGpY/pWvd39xZN59rb2H2W5JS3uUtQmSDhmAOT16ZPb0roH8OXd5bP5XiC+ebbkOVaOJuOgwen0zXoLFcqR5jwznscra6Nqd5cJF9iuIkYjc8sZUAd+vtUt1pGpTXcszQIiuxP7y5iBA7fxVJfaLqGjLd3N4EkxDtimD7gdxAPUZGAep9RXO45raE51FzJmc6cYJJo1Bptx3nsV+t7H/APFVal02ddPhUXFizGV24u4+eB0JNYdW5j/xJrH/AH5v/ZaqTq6a/gTHk10LMejajOMxxQyemy6ibP5NVjUNL1Lzo5jY3Bd0DTCOMvhuh6euM1gk57D8avwSv/ZlykTsskDCZNpIOD8rdO3IptVFq2hJQatYilR4G2zxPGfR0Kn9afaTosjxTf6mYbX9v9r8DSRazqkBBTULnA7NIWH5HipDrVxIzG4t7K5yMfvbZc/muDTcqjWwKEVsWrDUNQ8P30ht3bYj7ZYnGY2+v16g16V4f8QJrViJHiMFxkhoC+4gevqR74rgLPULS4sZkurcpC22GcxSk+WvRZAGySQff8xxV1Hn8Ot5tjrZFlKcx/aLffBJ7blJ2nPXha83ERUntZnqYao4WTd0d7faZa34/fp8/aROGH+fesdpdR8PDMubnTwQN4/gH4/d/l9O+9FI3ljcQT/sninYyM5+tcnKejp9kSzvre/i823fcB1BGCD6EVZrjtR0m6sJm1HSCQwHz26DOR7DuP8AZ79sdK19D1231eLAIW4QAvFu7eo9R/L61Di7XFGt73LLc2SM0mKdQaZ0kZFIRT6aRTRDGV5B8RP+Ruk/694v5GvYa8e+In/I3Sf9e8X8jWOI1icWM0iafh3xRp3kx2c0EWnuOBs4Rvf1B+v51seMrK4v/BmpwWYLz+UsqBf4trK3GPZTXlsZxW9oviO+0lx5L74e8UhJH4eh+lfK1svarqrF7O50YPN1Tj7Oa0PPIVhXEyYKlgfNA6fUD15PrgVuW/iTU4Qti8o1O0LDNpfJ9oiPbIPJGDn5lI6fhXXzeF/C/im7e4sLiXSdRbJeBEUox6kqpx7/AHSPp6qvgvw54bm36vqE+pSkZSzVRGj9PvLknqB1IHXr0r6H+16fJyNa9j0XWpcvPzaHTeCra1g8KxTWdtPawXczTrbzPv2ZwPlbqYztyCecH8ai8QeJdMtomtRGl85+9EOUB/2jz+n6Vzeq+KL++TykItbYDAih4yPQn09hge1c27ZPNfORy6VXEPES0u72PPxebKUOSCNbwoB/wlumkKqgzE7F6Dg9K9cNeR+Ev+Rs0z/rqf8A0E164a+vwOkLHl0feTYlApaK7TUKKKKACiiigAooooASiiigAooooAMUUtFA+VjloIyMU0VIBXPiqEa8HCezOijOcHeI37P/ALf6Uv2f/a/SpRS4rwXw7hOx6SzCt3Ifs/8AtfpS/ZCf4v0qapBS/wBXcJ2LWY1u5W+xn+/+lO+xH+/+lWKfR/q7hOxX9o1e5V+wn+/+lWbeIwxlSc85p4pwrowuT0MLPnprUzq4qpVVpMUU6kApa9UwAU+mCuL8W69IzHSrJXaRhtnMYyef4B7+v/16cYuTsjGtWVOJR8U+KRdF7W1kP2UHBkTrIfQeo/nj062/DHhbyMajqSD7V1jj7QA/X+L37U7w/wCFfs0qXl9se4CjbH1WH6erds/lXTzTknYhwB2rolJRjyQ+ZwUqbnPnqDnKE8AkdsnvSZqPOawtW8WabpExt3aSe5GMxQjJXPTJPAqFBvRHTKahqybW9Mmv43ktbqa1m2FXMRA84dgckdOeeoB/PC0ywu7wy6dbXywWdgogmLRhy8h5YqDwPQEjjHHer/8Awk8N94du9RS3lVIQf3crj5iPp2yRz9a5iXxxKbqOa0sorPc6m48oBnuOemSPr789aqMJWasYSqRk7nS6vdXnhrR4CkaXPkOIbeYKDsj44kxjBOMZX/8AXmaJ4k1XWtb8i41EWyujFUijTBYDoNwPue/StPxx++8LSSebtVZI32leW5wAfTrn8K8xJzwPvdhW+HoqcHfc5qk3Goktj1i58Opqa+Rfaje3EaODksq7uOV4UYH05pkngjQ3ziCZM/3Zm4+mc1paZF9m06CAsWkSNQzE5yQAOffir26sLyWiZ2OlGW6Ofn8D6JKoEcU0JBzlJjk/nmsjVPB223SK1vEjgtvMlLXLdA2DyQOgx1rtwa5Hx06robKSCzzxhVLEZ4J/H8a0hOfMlcyq0YKLdjgJSFkKqwcA4DDofp7f41b0dlOpx27nal0jQOcZ+8MD9cVmbqcJWjZJUOGQgg+hHNevJXhY8pbnT3snh+30GeOxkaS7kkUMLmIeYmOu04GOnqRXObqsa0qprFw8QxFMROn0YA/1NV7aL7Ve21tuCedKse4/w5IGf1rKivZwcmVNczSLNhcpBdgSn9xMDDN/utxn8Ov4Ux7OdL5rPYWmVzHsHc+3rmvRrfwbosPlbrd5Sg581yQ/+8Oh+nApniXTHl0m5trLSre5mkwFOFDRgDAIz1x06jFcU8Qm7pHXDDyUTqI/ljCjoBgfSnBsMD19qrWkYhtIYgGAVFGGPIwAOalrltc9GD0JT8px19657VtGdZjqelgx3yncQv8Ay0/pu/Q963gd647r/LP/ANem5qUrsU0pK5X8P68mq22xxsvIuJoicfiB6fyPFbW2uH1yzn0+6j12x+WSE5nQdGHqfb19ue1dVpeqQ6rYx3UPQ8MpPKMOo/CsqkOXWJdCs37kty/TSKM0ZoOoaRXnni/wdq2t+IZLyz+z+R5SIDJJg5Gc8Yr0U0wiplFSVmY1aSqKzPIf+Fc+IP8Apz/7/wD/ANalHw+8QDjFn/4Ef/Wr1vFMIrL6vA5Hg4HlP/Cv9f4yLQEHIxP/APWpzeBfEDFmb7KztyXM+SfrxXqmKYaX1Ole9g+q6HlbeAdex0tP+/3/ANaoT4A170tP+/3/ANavWKa1aLDQM/qkUec6F4M1fTdds764+y+TC+X2TZOMEdMe9d+RTqRq6KUFDRFxpqC0G02nU2tiQooopgFFFFAgooooASiiikAVn65fHTNFur5ZooGiCkSzRNKi5ZRyq8nOcccjOe1aFY/iuCzuPCmoJqE00NmVXzZIVDMPnXGAevOPzNRO1tTfCputFJXKdv4ysrmyI1JJdMEjbU1SxcXVsW/3iDtP+ywyKztXt/HtnarfaVqVlrensm5Z7O2j3keuznI/3SfpXJ2KeGtMumnsfEetW8x4cx2yjePQjoR7HIrVtNW8O6cFm0/VdSsLvPzy2lqIkk/3ov8AV5/3QPpXI60YPSVz6h5XKavyNGInxB8TGdUe8hysoRozaxgg56Hjg+1dJ4v8Za7o/irULCwuYUtrZlREa3ViAUU9evUmreo+LfBmuW6rrNpLcXS9LqO2MMnXjkHP4dK4fxPqEWr+JL7Urfd5M7Ky7hg8Io6fUVlXxcZJculjvy3KXzy9pDS3Y6jxr4213Q/FV/ZWN7FDaRGMopt1YjKKx5I9SaqW3i3xm0Udxeara6dayDcst5bqpkH/AEzjCmSTr2GPeruo674YvdUbU4prm1vZNu+4Fp5ki4AX5C2RHwOoGferml+J/BmkM89pFdPqDDm+uommkJ9SSf5YrX61DlslqcksqknflZqaZdeL760MgdbS2BDS6lq1ukJxzzHAvT6u35VvaHq+n6kLiC01d9UktSouLkQrGhJzgLgAEcH1+teZa1e6L4huVl1XxTrNwBysZtVEaH1EYGB9cZ9TXW/De00u3tdTXSr67ulaaPzvtMQiKnBxtxwe57UoyUle5yYvCVKcLyhZHdCnimCnitjyLDhSigUopF2Fp1Np1BWxk+ItXTRtKkn3DzpP3cI9WP8AQcmuR8H2ctzdT6lNlvnMSl+rNnLn+n1zVHxPqc2ta81ra8lW+zwDtuz8zfh1+i12un2cenWUdtCMRQqEQf1+prpUfZw82eZUaq1L9EWmPlR7B1bk+9RZoJJOSeTSUki2x26vGNZt57LWruC5cSTByzSD+Ldzn8c17NlemST2wK4240az8VarNfLFMLZD5Hn+eFExXglRsORnjORnHsa0pVFB3ZjUg5qxm6f4bvdT0uzt1lMELj7XPMRnLHhFA7kKAfbdXXaDa3NpC9ndGOaa2wIpkUKWiP3cjHByGH4VqLsiVEiiARQFAJJwB09q4zxNb6z9ovtTkTSRaxR4QvbCWR4+y8qeck+g5/KHJzdhqmoxDxH4s00xalpUkSzsBthdHDKSQPmz2IYnjnpXIaDa/wBqa5aWyDcPNDOPRRyT+QP50R+IdThTZb3McKf9MLeOLj0+UCuh8E6vqV14i23OoXEkKwMxWWU4JyoHHTOSK6nCdKDsZLllO7PQreCWOIKykv8AxEJjJ7mpvLkHRGP4Gqlxe/ZrSW4nlcRQqZGOTwAM+tebXvj3VrpXSBYbUN0aMEyAem4k/nj8q5IUpzeh0SqRirnqYjl/55n+VcT470zULybTXtLOecKsm8wru29P8K86kYzuXmJlc9Xbkn866eysNFvNC0SPVbw2mFnMWAArfvTnkjjt1rf2M6TTuZ+1VRNGS+jarFjzNLvVz628nH6VSkJhOJQUPo/BrZ1k6VplxHFol3dPL1eeOf5B7DAGTj0IAz37Z6a3q0bfJql6B6faXI/ImuuMqslc5HTSZPqEi3Gm6VdI4bELWz49Yzn+TL+lXPCMSS+JrQs23y9zjjqQDxU0esXt/wCGpXmaK4mt7mPm4t45BtZSOhX+8o56+9dB4FktL2O5ujZ2aXkb+XmGHZ+7IB6A9+fyrGVSSi4tFqmrpnR63evpmh3l7GA0kMRZFboW6DP4mrcQZkjdgAxAJAbPUDIz/Wor+2ttRsprS4V/KmQq+G5HuCR1GK5DTYX0XxPBo0etTsowPs08J8toyM/KQSARjjpzXGlc7b2O3zj/AD3pc5pME9ME4yeaTBHUEUx3Ho22QUrDaSPeoc1R13UZtPs7S5UJ5P2iOK5d/wDlnETgt/L86lhfQvkhuCAQeoPeuYsnPhPxF5TFl0y5xgk529P1U8f7pz2rpQQQCCCCMgiqer2A1TTpLfgS9YmP8Ldv8D7E0JXTXQzbs7nUU2ue8H6sb/SvIlz51thDnqVxwT78EfhXR5rnacXZnfTmpK4w0hpxpDTNCM001IaYaaIaGdME9M4Jz0rjP+Ei1m7a5sfsGpWM8csix3H9nlgQDgHDDbIpHOd0Z9Aa7XkMCDjFeRXGg6f/AGhf3Gq6U2nxCWSQ51ENI6liQ2wLiMHsXZRz3rOo5fZO7A06c7qbNZtT8a6dHfXl9dWVzYLZyywTrbiL94MbQyMAwPXjBB9aY+reM9SGmSaY9usNxZxNNKbcP+9Jbdjt029SB71yZh8NXrX8Wmx3DSW1tJdLKZdygLjg8DPXtkehNSrB4VsksotX+1Jc3dlHdpOW/dDcW4bAJHTrgj1rFTq82x7f1PCxoXb1v2Owv9c1zRbZlnivtSvFXJFppx2A46yS7doHchQx/wBrFcD/AMLM8Vk/8flr/wCAa1p6loFrbWH2y00T7XDs4ni1XKH3DBcHnsSGOPu1x2jaPda3qkWnWJi890OPOfauB159fau/D6puSPMxOHpRa5dTrdH8Y+ONd1AWWnzWktxtMm1rdVGB15JrPPxI8VKxV7q13qcEGzXiuXbNvOVD/OjFSY2444OCO3WrelWmk3FtqBvtQe0mihBtESHInk/un0GAB+Ptz02Su2jj9hDsdx4S8da9q3ivTtPvbiBraZmDhIAp4RmHI9xXqeK8H+Hw/wCK90j/AK6Sf+iXr3ipkknoedi4KMlYKKKKk5AooooASiiikAVj+K5LGPwrqB1Nbo2ZRfN+ybfNxvXGN3HXHXtmtiquqadZ6rp01jfJI9vMAJFhOHYAhsA9skD/AOt1qJ2a1N8NNwqqSPJLeLwjd3At7S28XXEzfdihS3dm/AHNdbN8PvD1jp327V9Q1HTU/uXc0G7/AMhggn2BJrUWPWbO1e18O6Db6Baj/lrmOe6nPsN23Pu8n48VyN5pPix70XFnoUxuOf8ATr66guLgjtjLeXGP90ZH96uNUIzei+8+rjmVSMbyqDI9D8J7w09xrVraOcQ3NwI0E/p5aEeaw56hfrisPxFpqaL4gvdNjkd0gZQrOQW5UHn86snwT4uuLwXNxpVxJKzh3mmuoWY4Pcl8n+db/jHwhr+p+LtSvLHTjNazOpjlE8S7sIoPDMD1B/zissVhYxS5dfQ78uzh80ueeli7F8P/AAxNqsuknXrlNRjxm2d41ZsqGG3KfNwR06Vn33hTQdHuzb6qNesUJwlxN5LQyHsAy5A/HHvTvHXg/wAQav4xvr7T9MNxbOIvLk8yIAkRKOjMD1B7VY0dviVpAFtcaXJqdky4NtfXML5HfEm/P55HtWv1WPImnr2PPeb1OezkYN5a+GNMCfa7bxSiyf6qRfsxST/dcNtb8Ca7v4bvobWWpjRV1IBZYjMb8RZJwcY8vtjPWlj8KQajaSyWdneeGZ5h++tWMNxaz/WIFlI/Ba0PB3h6XQTqST2drbNM6t5lpMzRzYBHCtzHjI4zj04ojCMVsZYrGTq09ZXXY6gU8UwUorVni9R4pRQKWg0CsvxHqf8AZWiXNwrYkYbIvXcf8OTWpXn/AMRb7/SLWzB4iRpnHbP8P8m/Orpw55pHPiZ8kGyh4Ntt11PdyRttRfKhL++d2PyA/Ou2eQp+6B6daw/DiLDo9qg6qmWz3kPLf+PE1oebySeprslG7POpysibzD3NYWuRQaxOmlRajcW2oKhlxbs2AuP+WmD0PGO/pWv5mamtdCtbuG5LwhIroETNHlXmHTr16cfyrKbUFqdNKLqOyC2imaOOIB5HUAFsYz7+1XIdNlWMAiNFAwEHAAx7VqQwRwRJFEoVVGAB6f1qQ8KWPAHU9hXJKs3sejDBxW5lnTH7TD8qgvNCa9sri1eWMpMhjP4jFW313SEYodXsA4OMNdRj+tXoyssYdHR0boyEEH6EVHtpp3KeFg0eCan4c1fQ486hp80cY/5bABk/76HT8aNOLJ4d1iUAhmNvAjA4wd5Y/wDoFe+FQylWAIIwQec159428Jx2nh66m0a3EaG4F1cwg4AUKQSo7AZyR9ceh7IY51LQmjir4JxTlE4C88Q6xfWr2tzfyPCwwy7VG76kDJrKxSZzUkSNLIIkjd5GOFRBksewHvXsRUKcLnk8s5vlE7/U4/H0+tdiPCWu6roOhx21iV8qGcyGdhFt3Skjg88jnpXb+FvBdnoMCTSIsuolcvKefLOPur6Y9ep+nFdXXkV8c5P3Fsexh8vSj77PHR8MvEY6NYD2885/9BrN1Hwb4h0xWeXTZJY0GWktyHA/Ac/pXs663pbziFNTsWnLbfKW5Tfn6Z9au4qFj6yepq8up2smeL2OiFPCWpX0d9DP51oJZIY8EwsjBueeuN2eneuYtrq5tJTJbXEsDlSpaJypIPbI/Ovd59DtUv7jUoYzHNNC0cyxJxOOoyAOSPXqc49K8x1Pw7p/9r6bb2N0PLvnB8hDkpFjJdW/u46A+vGcVvh8SpX5kcOIw7p2SLXhy+1JtJ+2WVxPfTxzeVcWM75EgJyHDMcx8HnqMjpWnb+HJ9R146xqgVHBUw2tvKW2lehZv8K3LO3it4YbS3TbEg2oo7f5/rXSWduLeIZwX7vWNWpyXaLw+HdV67FH7FcNghAOOjtg042N0oyNn0D9f0rSlmigjeSeVY41GWkkOAPqT0plte2d8rNaXdvcopALQTCQD8vrXMq8j0PqcVuc5quorpFqbi8UBBLGpyMcMwGePxP4VJBd2OpWt1BFcW86qP3qBlkAHQgj0Nbt/p9tqFpJbXMYeJxggjp7j0I7HtXEaH4Wg8O6/OguGnuCvlqWUACJu/uSVwT6g8VcKqlozkrYeUNehXlsLzw3eW0+lrd3WmSNsnslJl8gdjGOoGe3+R0rMc49KgY4I9hg/WgSk9QD9a64o4XvYxY5P7B8awyKcWt/kN7Enn8N2D/wI16DXlfjK+RLu0sWUqz4lSVT0OSuP659q9F0a+/tHR7S6/jkiBb/AHuh/XNY14aKR0YV6uJfxTDxT6DXOdxHTDT6YaoliA/Ov1H86+X9Y3NrOpruOz7dMcZJGd55/LivqDoQfQ14DqngPxXLq99LDok0kUlzLIjLNFgqzEg/e9K1o2TvI1oy5WZnhjw/eeJdXSxsXZJMFmcq4AXIzllBA45G7AOMZzin+K/Dd54Y1c2V5KJTyYXCNjy8kLyQASRyQMgZ9a1NL8KePdFvVu7HSLmGZcgETw4BKkZxvwSMkjPek1Twn461e9a71DSbqad1AZ2uIucALnG/AJAGcdTWt1z3urHQ6t1a5yEU0sSusUsiB/vhGI3fXHWmH/Oa6X/hX3i3/oAz/wDf6H/4ukPgHxX/ANAOf/v9D/8AF1upwJ9ou5zfX2qWe5e5aMusS+XEsSeXGqZA7nAGT1yTya63RvDPjPQtRF9beH/NkCGMpcPE6EHrx5nWqTeBPFrlmbQ58scn97Djn/gVHPG4e0iuo3wB/wAj5pH/AF1l/wDRL17vXkng3wfr+meMNOvL/THgtYmkLuZozjMTKOAxPUivXe9Zyab0PNxck5IbRRRUnGFFFFACUUUUgClpKy/EmpT6R4cvtRtkjaa3jDKsoJU/MByAR6mgcU29DVFPHWvIf+Foa/8A8+2mf9+ZP/i6cPihr/8Az7aZ/wB+ZP8A4utPZS7HQoM9ep615APif4g/599L/wC/En/xdTx/EfxM8Mk6Wdg0MeN8i20hVcnAyd+BUujMqMZo9cFOrx3/AIWl4gHSLSv+/En/AMcpD8U/En/PHS/+/En/AMXU+wmy1B7nslOFeLH4q+JM/wDHtpP4wSf/ABddt4A8Vaj4o/tE6hHaJ9mMQT7OjL94MTnLH0qKlKUFeSLszthThTRThWA0OFPpgp9BoFeLeNrwT67qDK2QsghH0UYP/oJr2k9K8Evx9v1mBJSdt3eknHfLf/ZGunBr32zhxrulE7/Sh9m0S0Mj/N5AkkaQ9yNzH8yasWt3BeWqXNtIJIXGVYdDXO+M9SNroxtYiVe6Yxgjso5b+g/OuT0vXtR0kJFDKJLUPuaBwCGz1APUdK7FBvU44xPXLKA3lwE7Dl/pXTrgDAFYfhhkuLD7YmfLuApTI5xjP9a3K8nESblbse3hKSjFM5vxn4xtfCGlC4dPOvJiVtbcnHmHuT7DIJ/AdTXjetT61r1naan4g1KR4Lt5QlnGdsaKhAzjoOTgcE8cmrnj2/OrfEbUHbmHT9trCpHGR1/8eLfkKbrJxpOgw9P9FklI/wB6V+f0rsw9GMVFvqPEV3HSJm3lvoUsUa2Oii1dWy0j3DSlh6c/0/wqzoepjQJpJbP7Ras5B32023/vpGzHIPqPoRVAUGvQdCm1Zo4Pbzve57z4W8RxeItL+0ABLmI7J4xxz1BA54I56nHIzxmtm5ube3hMl1NFDEOrzuFX8c185Jc3UNvNDbXl1bCUAMbeYxk46Zx17/nTdR0Szht9NnmNxcT3UBnkM8m7Hzsox36L615ksHyzWu53UsTGUPeLmqx2NvreoW2n3UNzaxTfuZYZQ6+WRlRkenK9e1bfw7skvfF8LyLlbWNpwPUjgfq2fwrkYoYoc+UgTPXBPP5044KlWGQwwfX/AOsa9KVNul7O5wycVV5lsfTYye36V418VNfur7XovDlrcPDawwCa82nHmFuin1AHbpluRxXDwK1vj7PeXsGP+eVyy1eu7Iwx2GoS3d1dXN9CXle5l8wja7RgA4zjCjqTXBTwfs6icmd7xUeR8u5mrYWKjYLZG935r1z4WavcXNnd6VcTvLHahHtzIxYrGcjbk84BHGemcdMV5TyOhr1z4XaLJZ6XcanOm03u0QjuYhn5voSTj2APetccqcYeZlhpzlPc748V5pp1raWXiTxHBHAomhvMCQZyIpUEoXHYAk9B0x6V6X/n2/GvI/C9/wD2vqviTWlyIb2/Hkn1VVwP0IrgwqbkzbGW9nc73RUElw0p/wCWY4+p/wAmt6sfw8P9Flc9S+PpwMfzrZ9PrissQ7zsPBq0EeMeO7w+JfF99Y3lxcL4e0IRfaVtyMvLIQAfTOWx7BWxya2dA0rw7avbapolmkZUYSVJJAzD+IMCcsD3BH9DWPoN9dQ6l41vPspuLRr2WVyU4PlzgEbumRGxOKw9O1270nU3mieRrVpWJtycAgnrjoD7gV20qSlTa7GGKqzU7Jnv0E6XMEc8J3RSRiRD6g8iuf8AGDGxhsNZQ4+yXKRTn/phKQrfk3lt/wAB961NAvoNS0CyvLdXWKSEFAwwcdO30qt4vtvtXgzXIMZ36fPj67CR+orz1pM67c0NTOuh5V1Io6biazNQvLq2jjmt7f7RGp/fRR/6wrjqvqQe3pS294b/AEvTr4nLXVlDMT7lBmnb69WmrwPAq+7No4rxaj3NnY6zKjQmYGIwP1jAJKkehI6+9d98Pbxrjw/IjnJjmOPYNhv5k1zvimLz/D1yxG54dsqH0IIz+hNWPhZc7kvIj/zyjYfgWB/mKKyvS9CsNL95c9IptOptcB6ghpppxpppksaaYafXm+ofE97TULq1XR0kW3mki3/asbtrEZxs9qzqVoUleTOzB5fWxjapK9j0KivNT8V5VUn+w4yAM/8AH5/9hXq0NmJoUcS43AHG2pp4qE9i8ZlWIwtvaK1zPIplX7m3gtLWW5ubuOGGNC7yScBQOpJz0p/9lAji4BHsv/162WIiee8PU7GUaaam1uP+yNEvdRLeb9lgkm8vG3dgZxntXm3/AAs9s/8AIETH/X3/APYVM8ZTh8TOzB5PisWm6a2PQKUVxuheO/7Z1u2046SIfPLDzBc7sYUt02j0rsRW9GvCsrxODH5fWwc+WqrMWiiitjgCiiigBKKKKQBWB45/5EfV/wDrgP8A0Na36wfG/wDyJGr/APXAf+hrQ90XT3PD6etNp6V6y2PQZpWbR20aXcVwwvoZwVhMWVAHIYtyOuPlI/rUT3k8klyxlI+0tumC8BznIyOnGTj0qzMZ7jRreaRrVYYHMCRxgCQg/NuIHXn+I1RC1lBJ3uZu5eM6XsccWoXJSK2tzHb7YdxJ6qpxjqf4jWYT046jPXitHTVlW88+B7VJLdDMPtONpx2wep9qz5pjNKXYAFjk4GBz/SiGjaKTdiI16b8HBka3/vwfyevMia9O+DfTXP8Aeg/k9Y4z+GUz1IdadTVp1eUStxwp4pgp4oZqMnbbbytjOFJ/Svna/kMTWsqZDpl1I7EEYr6KlGYZB6qR+lfOmof8u3sG/pXbgd2cWJSclc6LxRFPq8dhc27K6mLcYEPKlhnP0PT8PeubbS9SK4+xyrn1Arp/Bt6JLO5sySfIbzFGcnaeuB9R/wCPVzl3rckut/2rHEiSRsNkRUZwOPmPc4zz/hXetNDlSadke3+EJ/tHh6FhbSW6qfLEcmM8ADtW7jmuQ+HYthpV0bFs2lxP9piQjBj3AArx6FT/AJ69hXz9d2qM93Du8EfPd9pV9e+Jdfkt7SWUDVZwWUcZ3Hj9a0dZ0XVJ4tHENhM/k6ZFFLgD5ZAWJB9+f1qn45037F461aJ48pPIt1GSOokHJ/76DD8Kg8QIrWvh9iAwGkxL8w6YdwRXqwd1A4q699m94Q8GXGo6xJFrNjcQWiwMwfeF+bKgcg+hNdx/wrPw3/zzu/8AwINeYeCdes/C2ty6hdwytEbZosW6AtklT3I9K7w/Gbw9/wA+Gsf+A8f/AMXXNilX9p7uxtQpw5dUag+Gfhv/AJ53f/gQann+H2gXS2yyrdEW0IhjxOfugk4Pryxpvhj4gaV4q1R9PsbW/ilWEzFriFVXAIHUMefmFdWDXHKpUTs2dKpQ6I8S8W+GE0/xTbaRolrPO8ln9qK7gxGGIPXGO351m/8ACJeIT/zCLj8Sv+Na3xaAbxlZZAP/ABLu4yP9a1cQYIP+eMf/AHyK9XDOpKmnc4q9OKdkdD/whviQddJm/wC+4/8AGtLUvCmvS6Vo8a6ROxgtZFfBXKsZXIB59CD+NcWIYMgeQCSQAAmSf0r2Twr4Es/7P0a81m1D3dnbmOO2kRSsbGVn3HHU/MOOxz36Z4mrKm02x0qSlpYx/CXw7uJbgXmvQeTDGcpakgmQ/wC3jovt39h19UVQqhVGAPSl615346+I8ejNJpWjFbjVD8kkw5W2/wAZPboO/oeCTqYiZ3U6caasg+JHieYqPCWhoZ9XvwElVHwY427fVgPwXJOOKk0vw3PoumxadBA0kUI5kGB5hPLMB7k9PTFeT6VpuoX967W7SSXzndLcsxBBJ5Jbrk/ma9L1nTNOutblmuLGKaVJSwaQZ/A+o9uldcKDpPlTPPxmIh8J1Pgq3u4tLu3vrV7Wa4vpZhHIQTtOMdPYV0gGWUerD+dYvheQHTHVcbVlIwBgdBW1XDVTU2duFadNNHh+g6JqN3F4mubW1eeO5N5ChUjmTz14+pGfyPNUj4Q8SKpP9jXH5r/jXU+Fj5Fj4lQ8mHU7tD9fOFXAVPVEP4V6FFzs7Hm4iqlVszsfC9g+meGNNs5S3mRW4DBuueSePxq5q3/IGv8A3tpR/wCOmm6QMaRa/wC4DUPiOY23hbWbkf8ALGxnb8kNea/jPUpu8EeZaKNZHh/wte2tvLd6YbAQ3EURX5SGYBueemPyrqvsN1/zyP1yKwNBIh8JaDC2MrYRnkZ6kn+tZlyL3Q9dfULcb9Nu5VeeNeQrMQD9DnnPfoa9Wkpcp4leUHUaLnjRri20WNWRkSWcJIf9nBOPxIH5VJ8LG/4mc6EcfZ2z+Ei/41heLlmvLkyKFFtYbYXIH3pZOSB9Bt+lbvwqGL6Z+wtyPxMo/wAK0rK1FhRiubQ9WpDS0hrzD0WMIpppxNNNMBlfPGrf8h7U/wDr9m/9DNfQ57fUV88ax/yHtV/6/Jv/AEM15eZ/Cj7Tg9/vJFJvuP8ASvoy88RWGgaZZyahMYkmYRI20nLYzjjpwDXzjIcRN9D/ACr3nxN4cn8R+GY7e3ujBLGFkUEAo5xwG7j6j9elc2CdoyZ6XEqhKtTU9jhvHniz+2be3GmX8psblGSa3wBgqQee44P5Yq74G8cR6Xp7jWdQlkXeltbIQCUVVyTwM4+bknPQV55fWsunXstpdgRzxNtdd4OD/k1NpGm3euagljp6rJOwLfM2AqjqSfxFSq1Tn0Rc8vwX1Ozl536ntuvazZa78OdWvrFzJBJazgMVK5wGB4PuDXgYHyivcL7Qn8PfC7ULBrt7gx2U3zMgXqp4AHb65PPWvEhwAKWNvdXHwwor2ijtc3vBP/I7aX9Zf/RT16+K8f8ABP8AyO2l/WX/ANFvXsAr1Mp/hs+Z43/3mPoOooor1z4UKKKKBiUUUUgCsLxuceB9Y/64j/0Na3aWgqDsz5v3r608SL619HZJ6kn604Mw7muh4prodCrs+d7a9S1uYrgLEzxsGAlUMpx6g9RU/wBvtpYrwyWkbT3B3QupKCA5ycKOCCOMdq+hBnrmnqSOhI+lZyxGt7Fe0ufOl1qH2iOBWigTyU2AxRhS3fLep681VaRfWvpnb7Uoo+ttbI1gz5jLA9DXqHwbII1zH96D+T16cAM04VlWxTqR5bDbZIKWo+1PSuYSHCpKjFPoNAboa+eteg+z3k8Q48m5kT8if8K+hq8T8fWRg8Q6moGBNtnT37n9Q1dWBlapY5sQtUzltO1B9KvEvFGQgIZM8Mp6/wCP1ArZ8YWUUN3BdxrtkuN28dmIx831Of0rm8ggg9619Ullv9F028UZhtka1l7lZRjk+xAHNetJamUoapm54J8WQ6BqllblpTZzZW684DEbMeGjI/hzjOenJr2+vlwf59K9P8C/EWCCCHSNcmKBQFt7x8kY7K57Y7N0x1x1Pk43Ct+/E9HDzS0Ok8e+D/8AhI7KKezKJqFsh8nfwJVPVGP15Hoc9ia8t161uLbQ9AF1DJDPHDcQPFIMMpWYnn8GFfQX3gCDkHvWfqmhaZrkAi1KwgukXOzzV5QnuD1H4Vx0a7pNKXQ1qUVN3Pm+kLBepA9M17q3wz8KNJu/s+YewvJcfzrT0zwpoGjyCWx0m3jmHSYjfKP+BNk/rXc8zilojL6u+5wvwu0HVLXU5tXurOS3s3tjGhlG1pCSDkL1xgdTjtjNep0VR1XWdO0OzN3qV5Fawj+KQ9fYAck+wBrzak5VZc1jqhGyseSfFo48ZWX/AGDv/arVxG4dzjgn2461seMfE8HizxKt9axSxWlvb+Qhl+8/zE7iO2c9Ov8AKtHwBocWt+KYxcLvtLJfPnU9Cc4VT+PP0Br16TdHD80jkqw5p2Oz+H/gY6dFHq+pRf6W43QQSD/UKe5H/PQ/oPfNeiHoBRSMM/54NeNUqOpK8jrhBRWh5H4/+I00k8+ieH5CuwmO4vVbkN3VDnjHQt9QPWvNreCG1iCrgP3fHWvpBfDHh9QQmgaSuf7ljGOPTpT08OaIjLJHo2nLIpyrLaxgqfUEDrXXQxUaUbJEVVJqyPLfDOnyWGnt58RjmuZg5U9VXHAPv1P410Opsf7SuCOMuf54ruf7Psv+fWD/AL9CvOtUvmuPGGuWPlxpHZyRBSo5bcgY5/GumjXVaoeHisLOEXNs6jwlMu+e3LckBh+HX+YrqK800zUDp+oxzDqh59x3Fei2lxDeQJPA26Nuh/pXLi6TjO/Q7MsxEJ0+Xqjz4WZ0rUfFlqykLPeRXiAd1m5JH/AkcfhUUZMjBYvmckAD613uo6Raanse5RjIo2iVWwcZBx7jiobDw9Y2E/moJJJB9wufu/TGKuliYwg11Jr4Oc63MnoaNtF5NrHFnIRQB+AxXIfFXUxp3gC/RD+9vNtog9dxy3/joauzFeP63qi+OvH9jaWbLNo2lSgvIOVlkLAZ9+RgeysehrmhFznc9FtUqd2as1ubFbaxIx9lt4YP++UUH9c1H5hHQkfQ0t3OZ9TunJ6ucfmaiZq92jD3EmfJ1qilUbRj+Jwtp4fkWJSBNdhnLHJJOWJP5AfSui+FcBWK8nI/giQH65J/pXF+L7zz5LWxjz5igysAehPAH5DP416d8PLYW/hwSbcGaZmH+6PlH4fKawxbtTselhI7M6ym06m15h6I09aQ0p60hpktje3418/azaXC+INTH2ec/wCmTH/VHn5zX0CfuVG249WY/ia5sRh/bK1z18pzh5dJtK9z5yltrjyn/wBGn6H/AJZH0r6g08eXYxAn+EfyrMy4PDsPxNMxWdDBezvqa5nn7xzV42sSaxpkcuj6itjaxfbJYZNmAFMkhBxkn3xya0EtLJJBKIoxKOjbRmskjiodvNdCw6PKePnayLHjQed4M1ZYwWP2OXgdfumvnb7PcAD/AEeb/vg19AE4x9c+4o82UD/Wv/30axrYFVHuexlWfVMFFpQvc8d8FQzr410wtbyqAZeWQgf6pu9eu09pZWGDIx9icimYrqweHVGLijyc8zN5hVU2rWFooorsPCCiiigYlFFFIArN8QahLpXh+8vrdUaaBQVEgJXlgOQCPWtKsTxj/wAidqf+4v8A6GtRUbURXscSPiPrv/PKw/79N/8AFUf8LI10f8sbD/v03/xVceKK4ueXcx53c928D3s3ibQf7QvgiTCdkxCNq4HsSa6waVEP43/OuO+EXHg1yf8An6l/pV3xF8QtP8O3KxS2tzKxOG2AKe2du7G4jI4rOVVrdnv4egpQTsaWuqulaFfahES0tvbySxhzkZCkjPtxXjx+KfiA/wDLvpf/AH4b/wCKr1TXtSttZ+HuoX9nJ5kE1jKy9iPlPBHYjoRXzt2rkxVecErM+w4fy6hXUvaRvY7U/FTxF2h00f8AbBv/AIuu78CeJb/xPp13Pfpbo8M4RBAhAIIzzkmvD69Y+En/ACBtS/6+x/6DUYSvOpPVnVn2WYehhnKnGzPRBThTacK9g/PkOFPNMFOBoNB1ed/E3T8/Y9TC/KMwyH1B5X/2b869ErM8QaYNX0K6sv45E+Qnsw5U/mBVUp8k0zOrHmjY+dzbxbjEtyEdDgpNGRz9Rnj3OKuabJqWmTfaIITcwY/fLA4mjkX325x9SKqapCyTCZkKuT5cqHqGHr7/AOBpdChhuddtEmJABMnHU7Rux+OK9691chtexudv/ZOmQNIP7Ot23OX+ZASM/XoPasDU/Dh8uW609ifnLG3CjIH+zjr9K6T7TPuJMuUP8DAMP1zQ00DH/j2T6qSv9cfpQ7ngLHypzumcnovi7XvD58rT74i3U82Vwu+MewBOY/wIrutM+Ls88crXXh2VvJi82aSyuA21R1JVsY5Pqayb2w0vUwRdW0qytwLhSpZfTsM/jmsTR7Kz0/xItnc38i+eklm6Pa4DLIpVSCrNxkg846GuGthoSTlY9/B5jGstDvh8ZPD/APFp+rKfRoYv/i6q3fxp0sIfsmi6lM4/56NGg/Qt/KvMTpgjZ4v7SsDKjFWDvJFhgcEZkUDrTBp9z2ayb/d1C3P6b6zjgaTV5Hf7TsdZqvxa8TX6FLG3tdMQ/wAQ/fSfmwwPyrl7+Ca8s7bVr/Ubm+up5ZYm89i23btIwT2O7OOlB0PVeq6dPIPWJd//AKDmrraZqf8AwjEkL6Xfh4r5ZAGs5QSGQgkcZ6qPzrojRpU2uXQTnJmNXV+EfGh8HwXhTTPtslyyknz/ACsBQePunuSa5hrS6i/1trcIfRomB/UVCSR95SPqK6KlONSHLLYlLW56d/wuq4/6Fn/yf/8AsKll+MV7DHC7+FSqzLvhJvx865Iz9z1BH4V5UZFPf+VamqMDpWgAc/6Cw/8AI8tcEsJSTSSNHNndj403BYL/AMIyMscD/T+p/wC+K0f+Fl68OvgmYf8Ab+v/AMTXlNlbmfULZXWRYzModsHAGR7V6JLa3zyvtt7jGe0bf0FX9Torc87G46VC1lc1YviRr8siongmdnY4AF8vP/jtc9BeXV7retavfWLWH294WSFnEmNqbeo69M9O9bWlWV9FqK3DxSqsSSMDIMDO0gdfrVBrC6JG9oeBgZnT/GilSpwm3E8rFZlOpStbcbtI6GrVrql9ZuXs7gQSng+YN0Unsy/1BBHrjiohAkY+e8tVHqrlv5A063traadFF3vycbUiJz+eK3qRhONmebhas6c7xOhb4hXNiFGq+G73LAMJNPdblCD352kfQiqs/wAXNPC4t9B1uWU9ENuE/wDZjWbfXlrLdO4kn9MJhRgcdec1WN9Fj/j3kb/fnY/yxXLHAxavY9l5zyvVFPXdf8U+LoGtGiTRNMcfOuT5kq9wejH6YUepNafhixttJCxWqYht42nLH70jAdT+Y47VWN8Sv/HvAv0Td/6FmtKC6uIdJuJS+PMdYUxxj+JumMcYrR0lTjypHPVzSVfS+iK8cE+7JikH+8hUfme1IypETLPLEsaIWJ3ZwB1+7mqb3LYLEM7/AMIB5JPTn+tZfiS5e30tbeL792/lH12jk4+px+vrXSoNI5cPFVZ6GE0raprsl1Fl9z5QKuAeyD27D8K+g9KsE0zSbWxQjbDGqDjrgcn8Tk/jXkfw10U3Wsi6mHy2w88+56IPzyfwFez15uMmpTSXQ+howtqth1NpxptcpuIajNSGozQSw7V4/wD8Jl4h6/2j/wCQI/8A4mvX68DFcuJm4WaPJx03FqzN3/hMPEP/AEEf/JeP/wCJrtfh3qN7rR1FdTn+0CIx7DsVcZ3Z+6B6CvLa9L+E339V+sX/ALNXPTqzk9ycvqOdZJnof9n2x6x/qar3NnbQQSSiP51UkfMfStSqepMPscn+6a3c33PqadKDmtD52Xx54peJCdW5xz/o8P8A8TSjx34o/wCgsf8AwGh/+JrnYv8AVp9BTq5XWnfc/SaGV4V0k3BHq/gXW9R1vTr2TUbnz5I51RD5SrgYyfugV1lcN8MB/wASjUv+vlf/AEGu4Fexh23C7Py3P6UaWLlGKshaKKK6DxAooooASiiikAVieMf+RO1P/cX/ANDWtusTxj/yJ+p/9c1/9DWoqfCSzxiiiiuAxS1PZPhv5x8C5t8ki8kLIADuXgEcg9jn3Ix3rH8R6ZNqV5aOZI1uYDlZvlaDHUhopADH9C3G4g9a6j4RceDn/wCvqX+ldxJbwyyiR4Y2cdGK5IrCUU9z6bCyapo89TSjpPw71eBY2jtzazMy5ODKQxcjOTgHCg7jkDOT1PiGOK+mPGv/ACJur/8AXnL/AOgmvmjOa48WtEfccLvSYmK9Y+EY/wCJPqX/AF9j/wBBryevWPhH/wAgfUv+vsf+gVOAX7w7OJWvqjPQxS00VJXvn5eKKUU0U4VJY+lpBS0DPH/iP4eFnqjXcSEW1/ljxwkw5P59f++q4PSbhLHWLd7jChXIckZ2cEZ/AmvofXdHg1zSJrG44D4KyAcow6Ef56Zr5/17TZ7K9mFxHtuImMdwg6cfxD2xj8MHvXqYKspLke6OWSteL2Z2DZU7D1HUU2sXw7qwu7YWc5H2mFMqW/jjH9R/L6GtktXoo+TxlCVGpZi1T1LTl1GGPMiRTxODFMUyR1wPpnn8OlWd2aM5puFzOhWlRlzROb8U6bPBqE2qeWv2W7IlLqc7WIG4Y7DdnFYJGTmvS4yJrUwuodAMMp6Mp7V51qVr/Z97LauXLKx2Ejl17EfhWcYqKsfX4DGKsrS3ICF/ur+VaentjS9WgTIfyY5hg4/1bD09mNZQNaGjNnU0hP3LiKSA/wDAlIH64qnBNHptdSJdSvE+5eXaemy4kH8jUo1rVx93V78H1+1Sf41n5x169x6UbqXInuWkan9u6v8A9BjUf/AyT/Gr+pazqh0zRSNTvtz2jbyLqQFj57jJwea5zNaOonGl6J7W0o/8jtWM6STTsJx1Im1bUnUq+pX7D3upT/Wun0zxINRnSG6Ty5n+UMGJVj6c5IJ+priyc0KxzkcEf5zW3Kuxz4rCRrR5WesWI8q2vnbjEQUfiapEjtWLZ+JZbbwyJ9QX7U810YQchW2xoCSTjk5YCqMnjEbf9H01Fb1lkL/oAP51FNK7Z85Vyus/didLwehqzFdW2nxTXdzOsawqAc9QW4Xgc+vWuEl8S6mVI+0JDkYzFEAfz60mpSvaabaWO8+bNm8uCTk7pPuAnrwvP/AqqW1jbC5NOLvNnWNfWKrGxvrb5zwEcMcevFTkY9weh9a4PRVtpNXtkvHVYC3zbjgHHIB+pwK71iWbcxyT+dVE4szwSw7TXUSr+pkwRWdkOsKbnB7M/OPwG2o9Nt1ub6MS/wCqj/eyH0Vev+FQ3Nw11czTP96Ry309qwfv1bdjzopwhfuRlq5/XZZLrVLe2Ukx20WWIHAZhn88Yx+FbU06W0TzyDci8Bf7zHoPx/xq/wDD7w7JqOqPqt8MxRzea2RkSTdQPovX64oxFVU43Z6uV03dyO88H6INF0REdAtxMRLMP7pwML+AAH1zXRUnSlrwW23dn0S0Vhh60hpT1pDTGNNNNONMNNEXE/ixXggr3vvXggrjxnQ8jMeg6vSfhN/rNV+sP8mrzavSfhN/rdW+sP8AJq5aW5nlf8dHqFU9S/48pP8AdNXKp6l/x5Sf7proZ9jR+NHypF/qk+lOpsX+qT6U41xH6phv4KPS/hj/AMgjUv8Ar5X/ANBruK4f4Y/8gjUv+vlf/Qa7g17mE/hn5HxJ/v0wooorpPnwooooASiiikAVW1Kwg1Swms7nzPJlGG2Ng9Qev1AqzRSauByv/Cu9A7C8H/bf/wCtR/wrrw+eovD/ANtx/hXVYoxU+yj2FykWgWkXhvTvsOnFhBvMn707jk9eeK1/7VuvVP8AvmqFKKl0o9jrhWklypk97IdU0+4sboAwToY3C8HaRg4rkv8AhWvhn+7f9Mc3H/1q6pQT0Un6U8K39x/yrGdKk9z0sNisXSVqbaOR/wCFaeGv7l7/AOBH/wBat7QvD+n+HraWDTxNsmcO3mvu5AwK0dr/ANx/yqQK39xvyqI06MXeJtVxWMrx5ajbQ4GnA03Df3TTgrf3T+VaucTj9jU7DwaUGmYI6ginile4nFx0kKDT80wUtADq4vxz4U/ta3F9ZoTfwptKAcTR/wB3HqOcfUjuK7SloUnF8yJlFSWp8yxC30u+S5kjlaEkGKWNvmhI7bTww6jBI47iuwglhvIfOs547iEfeMf3o/TcvUfjXS+OfBBuBNqumW6vIwzdWgH+u9WX/a/n169fIiLrRL+K9spSoHKyAkA+qt7H9R9K9rD4hTjdHBiMKq65ZbrY7an0Wd/b6jaw3bRDZOmSYzgqejL6HB+napvJD/6h42P/ADzb5G/w/WurnPma1F05uD3GQv5cgPbvUdxH5seyZI5Im6q65U/hT5IpYziWN0PowxTTLlgCc8ce/TI/XNF9blU5zivd3Rz174WglO6xfyCfvJKSR1zwRz+dZd1pGpaT5V4YQ6xsG8yFtwXHPPcdK7WlDvGco2Ko9HD5vVg7S1R53qCiLUroL9xnMinsQ3zD9DVfdmum8RafbtZXV5xHNblWQdBJG3G0D1BzgiuWoPrMLWVampWJAa0NQOdI0Y/9MJh+UxrLq9ec6NpXsk4/8imk1sdDWqKgagNUdS29u17dQ2sX+smdY1/E4zTexb0Rp6s3lado1mOBHZ+ew/2pWLY/752/pWVVzW7lbzWryaLiIylIvTavyrj8BVH3PSohoiI6K5f0q2S4vgbjP2WBTPcH/pmvb6ngfjUF7eS395NdSnMkzl2x0Gew+nSrV0/9n6ZHZ52T3AE9wCfur/Ah/wDQj9RUFhoupamhezsbiePr5qxHYPqx+UfnSc0tWELNtsrg12Hhi8kuLB4JFJ+z/wCrftg87D7jBI9vpWJDoaLKkd5q9lDK7BRbWzm6nJPQYj+UH6yCvRdD03S7O3FskU0tpbgy3E07AFs9TtXjJOABk/pWE8RFLQ8nNXBw5XuI4NlpIXGJ775mB6rEDx+Z59MVR4ClmYKijLO3RQO5qa7u2vLqSZlCux4VeiqOAB9BWellc+Ir9NNsFWVFIdzn5Gx/E2f+WY/Nj+FNS9lDnn1PmaOH9vUt0Qmk6feeK9YS3iBitlG9HK8Rxk/6wj+8ccCvZtP0220uxhtbWMJDEgVRj9T6k9z3qtoGhWug2C28A3SHmWY4zI3qf6DsK1q8ivW9rLyPpqFCNOOwU2ikrJG4GkNBpDQQxtNNLTTTRAv+NeRf8IZ4hH/Lgv8A3/j/AMa9cphqKlJT3OSvQVTc8l/4Q7X/APnxX/v/AB/412vw/wBPvNCfUDqUPkCXytnzBs4Bz0J9RXQkUjGohhopkUMOqM1JG1/atr/z0/Q1Xub22mtpEWT5ypwMHnismmnitVh0+p6KxkoNM8Zj8AeJ1VB/Z6HAHS5i/wDiqkPgHxP/ANA9P/AqL/GvYabUPBQZ7sOLMRCPKkjlvA2iahoenX0WoQCOSScOgEqtkBfYmupoxRiuqnTVNWR83jcXPFVXUnuwooorQ4wooooASiiikAUUUUAFFFAoAfThTaAc0p7G9H4keReMdV1ODxjqcEGp38MSOoSOK6kVR8i9ADWENY1f/oMal/4Gy/41o+OWC+N9VyQPnXr/ALi1gCVP76/nXy1edVTdj9hyujhHhYOaV7eRof2zrH/QY1H/AMDJf8aT+2dX/wCgxqP/AIGS/wCNUPNT+8n50ean95PzrH2lU9L6vgey/Av/ANtax/0GNR/8DJf8aT+2NY/6DGpfheSf41S3r/eX86PMX/nov50vaVRfV8D2X4HafD7VdRn8Z2sNxqF7PEY5cxzXDOp+Q44JxXsoNeHfDghvHFnhlOI5T1/2DXuANe1gW3C8j864jjTjiP3a6EgNLmmg0ua7T59EmaQGm5pQaCh9cF4v8Bx6j519pUSLcScz27cJP9OwY/kfY813tFEZuDuhNJo+ftMU6VczWFwWihLY8uVcNC44Of8AZ9fTg+9bBBBwRXpXiDwpp/iCM+egiuVGEuIx8w9Af7w9j+GOtebano+reGmxdwGeyH3LuIEgDtn+724P4GvVw+LjPSW54WY4KUnzxWo+KeeEYSZ1HoDx+XSlEobiSCJiOUKjZg/8BwP0qrDPHOu6KUP6juPw/wAKlrv5YvU8VQqJ2HF4JfnxMh9Mhj7jtRM0MVrc3CXSDyY2cmWI44HfGTisa91c2V9dWsUSzTJEsuwscMcZbp0IGOO9c9qPiO71OA25SKCFiCyxZy2O2SelFux7GEyuc5qUloSyB9SguTLqtrcTjEyEtIuAOCBujGBjsOmKzxYM33bmwI9ftkQ/majs5/s91HKf9Xna/wDung0yeE29xLC3Ow4z6/54P400fV04Km+VEx0+4P8AHZ/+B0H/AMVV+fTZW0uwjNxp6tG033r6ID7wPXPvWKauS8aTaj0llH/oJodzSXQm/syMD95rGkp65ndiP++Ear2j2dpZzy376vbyJaxFv9GgnJVmBjVv3iLnBPr29q5/FaEp+zaHDFj95dymZv8ArmvC/ruP4Vm4Sb3CXYkVNBRf3l3q9yf9i3hhH5l2P6Vat5NGMM0o0mQrGvE1xeFyZD91Qqqozkd8jGeKw4onnmSGIZkY4AzirF3PEY0toCHghyAe0jd2/oPaj2Pdg4t6Iuv4n1A3BngjsrSU8+bb2ieZz/01YGT/AMeqjd6heai269vLq7PY3MzS4+melVaP889KapQWqRXwKzNnwtBLd+KNNtrdA8zzEqvrhWJ/SvRNRubfT7ZLJLjdCrgySoCfOlHGFHcDoAPqa890AavZXq3OnlopJFMQOzcZAeqhRye35fUV6doXw+ur6VL7xDJLjtAz/OfYkcRj2Xk+1cWInGE7vbseNi6Cry3MbSdI1LxPdeTaRG3tQcSzyfMAPf1J/ug4x1NeqaHodjoFiLazjwTy8rctIfUmr1rbW9hax21rCsEKDCxqMAflUorzq1edV2ewUMPClsh1JRTayOgCaQmgmkJpiEJpEXcwXOATikzT4j+/QerD+dEtgXxFz+zo/wC+/wClIdNjP8bfpV3d0rN1jUotJ0y4vZ8+XChdsdTj0rl52jthRUmopbjjYQr1lb9KaNPhfpKx/KvA9W8Y65rVw00t5Nax5+SC3lKhB2BIwW/H9KfoXjbWNDvBI93NdWpOZYZ3Mny99pPIOM98VzLHR5rXPdfDVb2PtLfI98/syP8Avt+lI2kxN1dv0qSwvYtRsIbqBw8UqCRWHcEZBq9iunnkeBKhGL5WjmbmEQ3DoCSB6/Sq5NW9ROL+X8P5CqJOK9Cl8KPHrJKTSCiiitTnCiiiqAKKKKACiiigBKKKKgAooooAKBRQKAFNAoNApvYcXZmrbadZXlskktrC8hyC5QEnnuasDQtPx/x6Qf8AfsVJpRH2JPx/mav5HrXkzirs+io158i94zf7C0//AJ9IP+/Yo/sLT/8An0h/79itPcKM1Hs0ae3n/MZn9haf/wA+kH/fsUf2Fp//AD6Qf9+xWnmjNPlQe3n/ADGNLp1nZwmS3tYkkzjeqAMB7GoAa1L85tz9ayRXVRWhwYibnK7ZIDTwajBpwNaGCY/NApM0CkVcfTqZS0FDqQqGUq4BQ8EEZyPSlpRSY9zi9Y+Hen3crXGnS/2fOevljMZ/4D2/A49q4LW/DHiTTICsjXQjX7k9mxdQPf8AiH44Fe3nmndua2p4mpDTdHNLDwbulqfKx0+8hmSeJxM4O5JIzuYEd/WoLxommDICjsoZ4iMFW9vUHrX0zf8AhrSNVbfd2ELS/wDPVRtb/voYNcrqPwwtLg4tb+ZB/cuEWZf0wf513wx8Ho1Y6KdSdN7HhIq1c4mt4bgsMj9y/ruXoT9Vx+Vej3fwl1CNj5CWk6Dn9zM0R/I8Vi3Hw21eHrp16cf3HjfP/fPNdEcXSfU2+sq92jiKtkE6QjY+VbgjP1X/AOtW23gbV1P/ACD9SAP/AE4yGmf8IZq5UgWOpY64FhJ/n1q/rNPuN4mLOdUbmAJCjIyT2HrVjUJkuL6Uw/6mPEMJ/wCmajA/qfxro4fAOtSPt/s+/wDr9mKY/E4rSg+FWsT/AHrCVD6zXEa/yyan61S6sPrEb3OAxT4oZZ22wxM5/wBgZx9a9asfhE6j/SbmziHpGjTH/wAeIArq7D4daHa4NwJ70jtK+E/75XH65rKePpx21G8S3rFHh1j4dvr2YRojGQ/8s4kLufwFegaD8KLhsTX+LZO+/DzfkPlH15PtXrNpZ2tlEIbW2hgjH8ESBR+lWDzXFUx05aR0MpTlNWbMXRfDmmaECbS3HmsMPMxy7fU/0GB7VtUmKBXG227slWWwtJRTaYATTSaUmmk0AKaTIoNNpohsQ0+D/j4T/eH86iNPg/18Z/2h/Oh7MUX7yNv0NYXirSX1jw1e2UZAlkjIQnpu6j8M1s+dD/fX8xQZof76/mK4pRbVj0qdXkkpJ6o+WXilglaKZHjmQ7XjYYKn0NEENxe3MVraxNLPK21EXqx/z37V9F6r4Y0HWmE15ZwyygYEnR8fUc0ukeGtE0Zc2FpBCx4LAZYj0yea4VgbS5j618Up0OTl94s+HtN/svQrKyLlzBAke/1wMZrXzziofMUcbh+dO85cdRn613qLSPkZ1lOTkzntS/4/5fw/kKpGrWokG+kIYHOOn0FVTXpUvhR4VZpzdhaKKK2MQooooAKKKKACiiigBKKKKgAooooAKKKKAFooopgOoye5pmaO9TyItVH3JQaUGmilFTyQN4VJkoGaXFNBpwNQ1A05pjxTqZS0rroC5mOzTwaZTs0ro0sx9OziowadmlcVrD80uajzRmkWiTNLmmg0uaLouzFp9R0tK6FysfxRxTKKAHUUUUwFooooC6CiiigAopKKQC0UyigB2aM0zNGaBXQZozSZpM0xcwE0E0wmkJpolyFJppNBNMNNENi0UU2rJuNIpTSE00miyJ5mBqMmnmozRyidRiE0lBNNq1FGUqjCiiirSMgoooqgCiiigAooooAKKKKAEoooqACiiigAooooAWiiimAUUUUCQ4VQ1fULjTYIXtzHvZmV965z/SrucVU1LSbzV4Y47XycxuWbzWI4IxxweeK8/MXNUX7Pc9XK/ZuulU2MX/hJNSP/AC0h/wC/Qpy+IdRP8UX/AH6FTjwbrf8Actv+/wAf/iakXwfrA/ht/wDv4f8ACvjnPHva59m1gPIYPEGoHvD/AN+hSnXb7HWH/v0KS50K9sofOuWt0QkKMMzEk9AAFyT7DmoV02eS5jgOxHf/AFYlSWPd3wNygE45wDn2oTzB9WRbA9kPPiLUB3i/79Com8TakP4of+/Qq43hHWD0S3/7+n/4mmN4M1k/wW//AH8P+FL/AG/q2ar6h1sMsfEeoz30ETNDseVVf90M4JArrga5ey8J6pa3sNxKLfyopFdsSEnAIPpXTZr6DLPbOD9rueBm/wBX5l7LY848S+MvEWkeILu1h8lIFf8AcmW3yWXA5z361d0v4hLqlv8AY7q5h0rUM4S7kTzbdz6EE5Tn3x79q4zxN4wudO8cazpmo28epaULogQScSR/Kp+Ru3Xp9elNXSbPWrU3nhy6+0xLzLZy8Tw/h3+o9sZrSdacH72x5PsqlNqcNV2Oi13xZ410CcR6hBZqrfcmjhzE/wBGz+nX2rL/AOFm+Iv+nP8A78//AF6qaX4jvtIRtPnUXunN8slhdjKY9Bn7p+nHHSrzeG9E8RJ5/hzUIrObq9hfvt2D1Vudw/Pr26VjUdSXvRZ9TlWZ5fNKGJgkxh+JniTs9n/35/8Ar0f8LO8S/wB+y/78n/Gm/wDCutY/5/8ARv8AwM/+xo/4Vzq//P8A6N/4Gf8A2NY82IPofaZN5F/SPiR4hutXsrac2hjmuIom2x4OGYA9/Q169mvHdI8Aarba1YXEt7pPlxXUTtsu8sQGBwBt5PHSvYGavRwXPyvnPlM8lhXNfVrW8jldX8T3+napNaxLbmNCACyEnoD6+9Uv+Ex1T+5af9+j/wDFVc1bwvqepanNd24h8qQjG58HhQPT2qr/AMIVrJ/gt/8Av5/9avVhKjy+9ufMSVW+gz/hMtV/uWn/AHw3/wAVSf8ACY6r/ctP++D/APFVJ/whWs/3bf8A7/f/AFqT/hC9YHUWo/7bf/WqufDhy130Gf8ACY6r/ctP++D/APFUf8Jjqv8ActP++G/+Kp//AAhWtH+C3/7+f/Wpf+EJ1j+5b/8Af3/61Pmw/cXJW6kX/CZar/ctP+/bf/FV29rK01pDI+N7oGOPU1xf/CFayP4YP+/v/wBauzto2ht4omxlEVTg9wMVjVdN25DSCkneRz3jLxDeaFHaGzWEtK7B/NUnoB05HrXKf8LD1z+5Y/8Aflv/AIqtf4k8waYP9uT+Qrz3FebWqSUrI8jGYicarUWdWPiDrZ/gsv8Avy3/AMVS/wDCwNc/552X/flv/iqbo/h+z1TSBOfNkuSCMKSoHXB5GOowT0wD34q3ZeGLCWON5Y7h2PDDcDtYY6lSdvfOTx79az559yYrESXMmVv+Fga3/csP+/Lf/FU0/EHWx/BYf9+W/wDiqnPhuw2RzxfalVmjYJI4+aMgZHT72Tj06Z4OazPEel2+l3Kx2pmAaR1zIcggKnQ/VmH1BHaj2s+4pOvFXbLX/Cwdb/552X/flvX/AHq77SL2W/0WxupgBLNCJH29Mn0rxk1674aOPDGl/wDXstdOHm5PU1wVaU5NSZu29uLhipYjHpVn+zFHPmHH0FN03/Wt9K5/x/DrV3oT22l2puYJjtvY45Skskf/ADyX0DE4Zs/Ku7AJqqk2nofQUaUXG7NTTZNO1myW70+9juLd87ZI+QeSP6Gr/wDZKf8APQ/lXnPgWzTSdPvfFV/cyW9ikZ8oCNohMoGDKU67eAsMZHyxqMDLGsy++MGoPcf8S+xijgByPtDFmYe4BwPzNZyruK1Z6GFy2eJv7KN7Hq50hP8Anof++RWdGtjNqElhFeRtdxIJXiXG4KSRnj3Uj8K5jwz8QLXxa0mjahbtZ3FwhVPJmIEgxztYYZWAz+XBrBg0TxFovi5rXTB515BiRJpUCrMDgs5IzhZfLKyDqJFEg/1hFUqjaumYV8E6UuWasz1P+yExnzT+ArHPFdUM7ckYPeuUY5Jrow8220zzsXCMUrDTRRRXWeawooopgFFFFUAUUUUAFFFFABRRRQAlFFFQAUUUUAFFFFAC0UUUwCiiigArU0faGl3e39aza4v4gki10/BI+eTofYVhiPgKhWVF8zR6/wCen94fnR5y/wB4V8zh3/vt+Zpyu395/wAzXlc6N/7YXY9x8SiUvaXKNIyRpLGzRKWaJmACyhRycYIOASA57ZrndLsrkzpbx3IuTJcJJviO6OEI+4sWxjOPlA+8c+m4jzVXcdJZB9HNOaeVxhppWHoz5qlVVrWJecrsfR3np60vnp/er5sMsv8Az1b/AL7NRtLKf+Wrf99mp50NZwux9IXMqfZpQD/Af5ViA14tojsfEGlgs2DdRAjcefmFe0V1Yd3TZpHF+31sfN/xCOPiJr/vc/8Asq07wx4X1e9li1WK5/sq0j5GoSkr9fLHBbv7e/au18R2Hh/T/Fuq6ldRjVNRmnyluw/cQHAxu/vEY6H16DrWPNd6v4m1BIEEt1Mf9VBCvC/Qdh05P4nFcVWcpu0UdzxcacVGOrL3iLWLDUkhigiNxPHgNfSKEaTHsMfqOOwFUdM8O6rrqs+nac9yiHBclVQH03EgE/StSbT9C8JYPiCYalqIGV0m0k4j/wCuz9u3H1+8K5jX/F2q+INsNxItvYRkCCxth5USAdOB1+p/ACuzC4Gclbocn1eVWXtJ6HS/8K48T/8AQFT/AL/Q/wDxVH/CufE//QFT/v8Aw/8AxVee5bPWly3rXb/Zb7mv1WPdnpWleAPENprWn3U+lIsUF1FI7CeP5VDAk8H0Fev5zXzN4eJPibR8n/mIW/8A6NWvpbvj/PWonhvZO1yXTVNmvaEfZ1NWCy+teReImP8Ab90O3y8ZOPuiszn+8/50LBuSvcPrajpY9v3JXLappeoXWob4ZP3fYg/d/wAnn8MV53k/3n/OlDnH3n/OpnlzmviLhmHK9j2a2VooESQ5KjGc9anDr614hkn+I/nRkj+I/nVLL2luS8cm9j20unrWO5xJJ/vH+deVHJ/if869KtD/AKHB/wBcl/lSdD2b3JeI5+hyPxHObbTP9+T+Qrz8HNd98Rj/AKLpn/XST+Qrg686v8Z89jv4rNa01y6sbQ28MNsE/vGM7hwFPIPcAZqVPEOoL9xooxs27Y029sAj0PXpgcnjk1kwzGCQOqxsR2kQMPyNWv7Sl/59rL/wEj/wrExVaaVrlka/qG2QCRCXHLOu854wfmzyAAPTuQTzVS+1GfUAgnK5QlgRnktjceScZwOBgdeOaeurPGxJs9OcEYKtaKP5YNUJX3yO+AuT0HQew9qQOrJq1yMnmvXPDn/IsaX/ANey15H3r13w5/yLGmf9e6/yrrwu7OnA/EdHpf8ArW+laMsqxJvdlVR1LHAFZuknM0n0FY3jzw9ca/oTC0Vpbm1JkWzaUrHdDHMTc4BPBVuqsAQRzV1fiPqqHwGX8QZl134ZT6ho8q3VqSk7PGchog43H8MZP+6a8T6ivYPh0dVa8u5RFI2iXeX/AH42nzf76jA5YZEq4wJVYrw2Kv3/AMJfDV7ctNELuyDEkxW0oCZ9gwOPwxVUnT/5eK56WHx9bDRcaTtc8m8IWtzeeNdGhtS2/wC0CQ4H3VXlifbGR/wLFfRP9oWX9pNp32mM3axCUw5+bacgH8cH8qxNK8Kaf4T0+6l0TT/Ov2jOJJ5julIHAMhztH0AHtXA2GharrXilrXUFuLS+DefeXkSbcDCxlxz8rMEkiiIPyxhm27nzRVlGUvdVkc9StUqvmqO57Q33a5Ink11YQKvf8TmuUI5Na4XdnmY3ZDaKKK7DywooopgFFFFUAUUUUAFFFFABRRRQAlFFFQAUUUUAFFFFAC0UUUwCiiigB1ZWsaFa65HCly8yeSSV8ogdfqD6Vq0VMoqSsyWk1ZnKf8ACAaX/wA/N/8A9/I//iad/wAIFpP/AD8X/wD39X/4muporL6vDsR7GHY5geA9JH/Lxf8A/f1f/iaP+ED0n/n4v/8Av6v/AMTXT0Uewh2GqMOxy3/CBaSf+Xm//wC+1/8AiaP+FfaSf+Xq/wD++4//AImuppQan2EOxSoQ7HN2vgXS7O7guo570yQyrKgd48Eg5H8NdVmo80uauNKMVZG8Ixhsc7qfgXSdT1Ge+nnvRLcNuYRuuAcAcAqfStCPw7Z2ukPp2nS3OnRyf62e0YCeT6uwJ79sH0xWp3pRUeziaRtF3Rwv/CpfD/ObrVCTkkmePn/xzml/4VHoGB/pmqD6Sx//ABFd0CKdvrS8lszX20zhP+FSaD/z+ar/AN/o/wD4ik/4VHoH/P5qv/f6P/4iu8zRmq5pdxqtPucVZ/CvQrDULW8hutSMttMkyB5kILKwYZ+TpkV3QNRg0uahpvcHNy3Mm68PWd9dSXMzTeY+M7XAHAx6VH/wimm/37j/AL7H+FbOaC1Cb7mdkY3/AAimm/37j/vsf4Uf8Irp3964/wC+x/hWxu9qXd7U7vuFo9jE/wCET03/AJ6XH/fY/wAKP+ET03/npcf99j/CtvNGafM+4rR7GH/wiem/3rj/AL7H+FbaIIokRc7FAAyfSlzRmpd3uUrLYy9b0G111IVupJkEJJTymAzn1yDWV/wr7SP+e97/AN9r/wDE11OaKzdKLd2YTowm7tHKf8IBpH/Pxff9/F/+Jo/4QHSP+e15/wB9r/8AE11GaM0vYQ7GTw9Pscv/AMIDpH/Pa8/77X/4mk/4QHSf+fi+/wC/i/8AxNdRmkzR7CHYPq9Pscx/wgWkf89r3/vtf/ia6Gyt4rCxhtIdxihUKu45OB61Nmk6VpGlFbGkKMIu6RLFcPBnZt567hmpzq11jnyv++f/AK9USaZmm6UW7s3VaUVZMvf2tc+kf/fNH9q3PpH/AN81n5oo9jDsJ4ip3L/9sXn/AEy/75P+NH9sXXfyvyP+NZ9GKPYQI+tVO5oHWLlupi/74P8AjVDOaTFLVwpqOxE60p7sKKKKozCiiimAUUUVQBRRRQAUUUUAFFFFACUUUVABRRRQAUUUUALRRRTAKKKKACiiigAooooAKKKKAAU4UUVJqthRSmiigaFFBooqShwpaKKQC0tFFBQ6g0UUAFFFFMAooooAKKKKAFooopCGUUUUxiUlFFIkSiiiqAaaQ0UUAIaSiiqIY2iiimSFFFFUQFFFFAgoooqRhRRRQAUUUVQBRRRQAUUUUAFFFFAH/9k="/>
          <p:cNvSpPr>
            <a:spLocks noChangeAspect="1" noChangeArrowheads="1"/>
          </p:cNvSpPr>
          <p:nvPr/>
        </p:nvSpPr>
        <p:spPr bwMode="auto">
          <a:xfrm>
            <a:off x="2317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pic>
        <p:nvPicPr>
          <p:cNvPr id="5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367720" y="648411"/>
            <a:ext cx="8964612" cy="607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551887" y="682542"/>
            <a:ext cx="4822825" cy="6002337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latinLnBrk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b="1"/>
              <a:t>1</a:t>
            </a:r>
            <a:r>
              <a:rPr lang="zh-CN" altLang="en-US" b="1"/>
              <a:t>、秦朝时三公之下有九卿：奉常</a:t>
            </a:r>
            <a:r>
              <a:rPr lang="en-US" altLang="zh-CN" b="1"/>
              <a:t>,</a:t>
            </a:r>
            <a:r>
              <a:rPr lang="zh-CN" altLang="en-US" b="1"/>
              <a:t>掌管宗庙祭祀礼仪；</a:t>
            </a:r>
            <a:r>
              <a:rPr lang="en-US" altLang="zh-CN" b="1"/>
              <a:t>……</a:t>
            </a:r>
            <a:r>
              <a:rPr lang="zh-CN" altLang="en-US" b="1"/>
              <a:t>郎中令</a:t>
            </a:r>
            <a:r>
              <a:rPr lang="en-US" altLang="zh-CN" b="1"/>
              <a:t>,</a:t>
            </a:r>
            <a:r>
              <a:rPr lang="zh-CN" altLang="en-US" b="1"/>
              <a:t>掌管</a:t>
            </a:r>
            <a:r>
              <a:rPr lang="en-US" altLang="zh-CN" b="1"/>
              <a:t>...</a:t>
            </a:r>
            <a:endParaRPr lang="zh-CN" altLang="en-US" b="1"/>
          </a:p>
          <a:p>
            <a:pPr latinLnBrk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b="1"/>
              <a:t>这反映了九卿（ ） </a:t>
            </a:r>
            <a:endParaRPr lang="en-US" altLang="zh-CN" b="1"/>
          </a:p>
          <a:p>
            <a:pPr latinLnBrk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b="1">
                <a:solidFill>
                  <a:srgbClr val="000099"/>
                </a:solidFill>
              </a:rPr>
              <a:t>A . </a:t>
            </a:r>
            <a:r>
              <a:rPr lang="zh-CN" altLang="en-US" b="1">
                <a:solidFill>
                  <a:srgbClr val="000099"/>
                </a:solidFill>
              </a:rPr>
              <a:t>职权细化，各负其责 </a:t>
            </a:r>
            <a:endParaRPr lang="en-US" altLang="zh-CN" b="1">
              <a:solidFill>
                <a:srgbClr val="000099"/>
              </a:solidFill>
            </a:endParaRPr>
          </a:p>
          <a:p>
            <a:pPr latinLnBrk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b="1">
                <a:solidFill>
                  <a:srgbClr val="000099"/>
                </a:solidFill>
              </a:rPr>
              <a:t>B . </a:t>
            </a:r>
            <a:r>
              <a:rPr lang="zh-CN" altLang="en-US" b="1">
                <a:solidFill>
                  <a:srgbClr val="000099"/>
                </a:solidFill>
              </a:rPr>
              <a:t>服务皇室，君权至上 </a:t>
            </a:r>
            <a:endParaRPr lang="en-US" altLang="zh-CN" b="1">
              <a:solidFill>
                <a:srgbClr val="000099"/>
              </a:solidFill>
            </a:endParaRPr>
          </a:p>
          <a:p>
            <a:pPr latinLnBrk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b="1">
                <a:solidFill>
                  <a:srgbClr val="000099"/>
                </a:solidFill>
              </a:rPr>
              <a:t>C . </a:t>
            </a:r>
            <a:r>
              <a:rPr lang="zh-CN" altLang="en-US" b="1">
                <a:solidFill>
                  <a:srgbClr val="000099"/>
                </a:solidFill>
              </a:rPr>
              <a:t>政务繁杂，中央集权 </a:t>
            </a:r>
            <a:endParaRPr lang="en-US" altLang="zh-CN" b="1">
              <a:solidFill>
                <a:srgbClr val="000099"/>
              </a:solidFill>
            </a:endParaRPr>
          </a:p>
          <a:p>
            <a:pPr latinLnBrk="1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b="1">
                <a:solidFill>
                  <a:srgbClr val="000099"/>
                </a:solidFill>
              </a:rPr>
              <a:t>D . </a:t>
            </a:r>
            <a:r>
              <a:rPr lang="zh-CN" altLang="en-US" b="1">
                <a:solidFill>
                  <a:srgbClr val="000099"/>
                </a:solidFill>
              </a:rPr>
              <a:t>官员众多，权力分化</a:t>
            </a:r>
            <a:endParaRPr lang="zh-CN" altLang="en-US" b="1">
              <a:solidFill>
                <a:srgbClr val="000099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5534809" y="1875697"/>
            <a:ext cx="630434" cy="2215991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zh-CN" sz="13800" b="1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B</a:t>
            </a:r>
            <a:endParaRPr lang="zh-CN" altLang="en-US" sz="13800" b="1">
              <a:ln w="9525">
                <a:solidFill>
                  <a:schemeClr val="bg1"/>
                </a:solidFill>
                <a:prstDash val="solid"/>
              </a:ln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AutoShape 6" descr="data:image/jpeg;base64,/9j/4AAQSkZJRgABAQAAAQABAAD/2wBDAAgGBgcGBQgHBwcJCQgKDBQNDAsLDBkSEw8UHRofHh0aHBwgJC4nICIsIxwcKDcpLDAxNDQ0Hyc5PTgyPC4zNDL/2wBDAQkJCQwLDBgNDRgyIRwhMjIyMjIyMjIyMjIyMjIyMjIyMjIyMjIyMjIyMjIyMjIyMjIyMjIyMjIyMjIyMjIyMjL/wAARCAFUAf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0yiiivWPmxDRQaKACiiigAooooAKKKKACiirFtay3TMEKjHXNJtJXZUIuTsivRWl/Y1x/fT8zS/2Ncf30/M1Htodzf6rMzKK0/wCxLj++n5mj+xLj++n5mj20O4fVKhm4p2Kv/wBj3H96L8z/AIUv9jXH9+P8z/hS9vDuWsLMz8U+pJYTDIUbqPSsbX9eg8P2VvczweYLi5FuMyrEFJVjlmYgAfLTUk1dEqm72NTFLiuB/wCFq2n2fzzoV+Fz/q/Nj34xncVznbj+LpUjfFC0jklT+xbt2Q4TbcRN5/OP3WD+85P8OarU1+rzO9pQK4NfinZEqP7IugDF5pkNxCEXgnaWzgSYH3TznjFX4fHrT28U8XhbXWilQOjCDIYEZyD/AIVnOoobmlPB1KjskddijFcr/wAJvP8A9Clr/wD4D03/AITef/oUtf8A/AesnXgdH9mVTrMUYrO0TWH1uGZ20q/sDGwQLeJtL5B5H5frV+4lW2tJrmTJSGJpCB1IAzx/n9KrnVrnNLDTU+RrUdin5rhf+Fq6N/0DtT/75i/+Ko/4Wxo3/QN1P/vmP/4qsXi6fc9JZJimvhO7zRmuHl+KelQPsl0vVI3wDtdIgfy3U3/hamk/9A7Uvyj/APiqn65T7jWQ4t7RO4zRmuG/4WppH/QO1H8o/wD4qj/hamkf9A3Ufyj/APiqf1yl3K/sDGfync5oNc34f8baf4i1E2Nta3kMghM26YLtwCBjgn1FdMF3HBrenUU1dHmYnB1cPPkqKzI8UYrhLr4r6NZ3U1u+nakXhlaNiFjwSCQcZf2qEfGDRT/zDdV/74h/+OVsqc97GKoTex6DikIql4Y1iDxVpDajZxzQRCVo9twAGyMehIxz61uf2XOf4o/zNZOok7MPYT7GdijFUPE+t2/hK0gub2Ga4WeXylW3AJBwTzkj0rmB8T9G76fqX/kP/wCKrOWLpxdmzvw+S4rEQ54RujtGFNxXMaZ4/wBL1XU7axisr9JbhhGjv5e0E+uGrqcc1pTrwmrxZzYzL62Gko1FZsbikrldT+IOlaZqdzYyWWoNLbStExjEeCRxkZaqv/Cz9Gx/yD9Tz/1zj/8Ai6h4yknZs6oZHi5xUow0Z2VFcX/ws3RP+fDU/wDv3H/8VS/8LN0T/nw1M/8AAI//AIqj67S7jfDmNf2Ds6K4z/hZmjf9A7Uv+/cX/wAVR/ws3RP+fHUf++Iv/iqf16l3F/q3jv5Ds6K4xfibox62epf8BSP/AOLrrra4W7s7e5QMI5ollQOMEAjIzWlPEQqO0WcOMyvEYRXqxsS0UUVseeFFFFABRRRQAUUUUAFFFFABRRRQAmaKKKACiiigAooooAKKKKACiiigArS0q4hgkl86WNMgY3MBWbXn3xXUNZ6VkD/Wy9R/srUThz+6dGFf7xM9p+32f/PzD/38FH2+z/5+Yf8AvsV8jmCIdET/AL5FJ5Sf3F/75FH9nPuevzPsfXP9oWn/AD8w/wDfwUf2haf8/MP/AH8FfI/kxf8APJPyFHlJ/wA81/75FH9m+Y+Z9j64+32n/PzD/wB/BR9vtP8An5h/7+Cvkfyou6L+Qo8pP+ea/wDfIo/s7zC77H1BdMkty7owZSeCDkdK4D4pFY9D0t3a0VBqK5N5GXhH7qX7ygEkfQVq/DsAeBNOGOMzf+jWqPx7p19qWn6YlhFM8kOoRytJDAJmhUI43bDw3JHB9azS5NDjgr1jx8LKLPZ5d6Zvsvm7d+bry/I+8Wxj7N/0zznFT+Y7yWhQnE85FubVGVX/AH6n/iX5X903qWxz71f/AOEP1/8As/yB4Xvtg6WpXpJ5WPP83Oc7v+WfSpZfCuvGe6LaBe3G5wZ2+ziP+0R5gOCAf9HwAfu9ea2U49z0eUwtuLNnLW/lgCNw6H7MreVINso283PIwwGAe9d/pFxdpoenInxDsbZRaxAW7QwloRsHyHnqOn4Vzn/CJ+Ijs26NfJILbYLg2qnyV2MPI8vOJM5A80/NzntXR2Npd22nWlvN8NIZ5IYI0eV5YwzsFGWI29Sea5cU1LY6sNo2XftN/wD9FN07/vxB/jR9ov8A/opunf8AfiD/ABqv5cv/AESy3/7/AEf/AMTRsm/6JZb/APf6P/4mvPPQ/rodf4WluZrO5M3iW31siRcSQxqvkcdCF9ev4VpasM6HqX/XtJ/6CazfCCv9kug/hpNCJcfIjhvP468AYx/WtPWB/wASLUP+vaX/ANBNdX/Lo8d/70vVHhXh2zs7/UobW8aVdwLb1xtwBk7s9Bx2q54osdPs9Tf7G8sonHmFiQYwCTwCOvf6VgIcJ9Rg0pZioUyMQOgJ6Z6185OXvH6bRwk3KNS+ltiyJDcRyyTrLO+1VWQsTsx6+tVasySpGZUtQ8UMoXKsQSSPX8c1W7VDkehQgrPSwUlLiijmN+RHY/DD/kb3/wCvOT/0JK9iUYdfqP514/8AC7/kbz/15yf+hJXsYGXX617+Af7s/LuKP98+R8xax/yHtR/6/Jv/AENqp1d1cY17U/8Ar9m/9DNVK+sp/AeND4T3z4KD/ihX/wCv6b+Yr0gV5x8FP+RFf/r+m/mK9HFfNVv4jKPLPjJ/yD9P/wCvkf8AoLV5FXrvxk/5B2n/APXyf/Rb15CK8LHfxD9K4XSeERt+Ef8AkbtK/wCvgfyNe3gZl/GvEPCP/I3aV/18D+Rr3H+NfrXpZd/DZ8xxYl9bgeD+JefE+rH1vJP51TtrOe9ultrSB5p26RoOnv7D61c8SHHinVv+vyT+ddv4LgTSfAesa1EokvQkpRnHQKPlH07/AI1wyp89Zn0bxbw2AhKK1dkjj77wrqWnRK97JYwuwyInuAHPtzx+tY8kTQytFKpV16j/AD/OkknkuJpJ53aSaQ7nlY5LH3q/o9nFqGq2trNPGkbSBdsjMM56gEDqfqOaxkoyfLE7aVWtSo+1rNMzM0orX13Sk0bURZrK1wm3InwAp5xgYz0789e3rlYrGacHZnoYerCvBTitGNr3TRf+Rf0v/r0h/wDQBXhZFe6aL/yL+mf9ecP/AKAK9bKfiZ8TxsrU4l6iiivoD8vCiiigAooooAKKKKACiiigAooooASiiigAooooAKKKKACiiigAoooFAC1wvxQQNZaWT1E0v/oK13Vc54z8O33iK1so7FoFa3dmfzn28EADsfSsMS5KF47ntZG6UcSnW+E8eMC/5ApPIT/IFdp/wrTxD/e0/wD8CD/8TR/wrbxB/e0//wACD/8AE143t8Z3Z+lqpk/kcX5Cf5Ao8hP8gV2n/CtfEH9+w/8AAg//ABNH/CtfEH9+w/8AAg//ABNT7fGd2V7XJ/I4n7Mv+QKd5Cf5ArtP+Fa+IP79h/4EH/4ml/4Vp4h/vaf/AOBB/wDiaFXxndilVyi2ljuPh8APA+ngDo83/o1qteKWt49Lje51u40dPPAE8AYmQ4b5Tjtxn8BUvhbS7jRPDlrp92UM0Zk3FDleXJGD9CKd4iF4dOT7DpFpqk3mjMNyVCquDlhuPXoPxr01zOneW5+fTdP63Lk2ucN9o0j/AKKVqX5yUv2nSP8AopGpfnJV/wCz+J/+hE0j/v7F/jR9n8T/APQiaR/39i/xrCzPUvDv+Rn+fpP/AEUvVPzkpPP0n/opOpf+PVo/Z/E3/QiaR/3+h/xo+z+J/wDoQ9H/AO/sP+NLXog54Lr+Rm+fpH/RSNR/8eo8/SP+ikaj/wCPVp+R4l/6EXR/+/sP+NH2bxP/ANCLpP8A39i/xos+w+dd/wAje8FzWjWt39l8RXWsoJF3NOG/c8HAGex/pWxrIxoWof8AXtL/AOgmqfhePUUt7pdR0Oy0pi4KC0KnzOOScen9a0tSt3udLu7eIZllhZFHAySCB+uK2XwNHl86WKTZ82oeF+lOrqf+Fc+JgB/oUfTtcJ/jR/wrrxN/z5R/9/0/xrwp4ao3sfplDOMHGmk5o5ajNdP/AMK68Tf8+Uf/AIEJ/jR/wrvxN/z5R/8AgQn+NR9Wq9jb+2cH/OjmKK6n/hXXiT/nyi/8CE/xo/4V14k/584//AhP8aPqtTsL+2sH/Oi18MB/xV7H/pzk/wDQlr2UD51+o/nXm/gPwdrWja+19f26RQtbMmRKrckqegPoDXpijBB969rBwcKdmfnnEOIp18Tz03dHy9rXOvan/wBfs/8A6Gap10+q+D/EsusX80WhXrxyXMsiMEGCC5IPX0qr/wAIV4q/6F6+/wC+B/jX0scRTUErnmRa5dz2D4Kf8iK//X7N/MV6OK8++FVjdaN4Oe11O3ktLg3kriObg4OMGu6F1B/z1X86+frXdRtD50eY/GTd/Z2n5+79oP8A6LevIxXtPxS0y+1jTrJdNtpLpo7gsyxDO0bWGT+deZDwj4j76LeD/gI/xryMZRnKd0j7/h7HYejhlGpJJjfCf/I36SP+ngfyNe64rx/wz4W1y38U6ZcXGl3ccEc4LuyjCj1PNex134CEowd0fPcS4mlWxUJQdzwHxKP+Ko1bP/P4/wDOr/hXxQ/hxpopYftFhcZMsYxuBxjIB4ORwR7D8bOv+F9dm8RalNDpd08UlzI0cirwwJ4I9qzf+ES8Rf8AQGu/++R/jXBONSNVtI+mo1sHXwkadWS2HX9l4bE7Sabrbxwscrby2rsUPoDx+vp1rIMgjk3wPIpXox4bPr7fTJrT/wCER8QZ/wCQRd/98j/Gnjwf4ixxo15/3yP8aynGo3dRsdGHxGFprllVuvMwgoHCjC1JWv8A8Il4i/6A15/3xS/8In4g/wCgNef98Vm6FWW6PQhmWCgrKaMQmvdNF/5F/S/+vSH/ANAFeSnwn4i6DSLv/vivXtLgkttG0+GZCkqWsSuh7EKARXq5bTnCWqPiOMMXRrU4qnK5Zooor3T84FooooAKKKKACiiigAooooAKKKKAEooooAKKKKACiiigAooqG5vbOxjD3l1BbIx2hp5VQE+mSaL2GtdialFZ/wDb+jf9BnS//A2L/GlGu6Mf+Yzpf/gbF/jU88S1SkaQFLiqA1zRv+gzpf8A4Gxf40v9u6N/0GdM/wDA2L/GpdSJpGnNGiKcKzRrujf9BnS//A2L/GnjXtG/6DOl/wDgbF/jUuUDZKoX6cBWf/b+jf8AQZ0v/wADYv8AGrtndWt9CZrO6guYgdvmQSiQZ+o+tTzRK95bk2KXFGKdiqsgUmAFLigCnAUmyk9biU+ilqHYvmkFGaWikPmkFLRRQPnYlFPxRgUC5htFOoosHtLdQoppZR1YD60nmp/eX8xRyh7Zdxadim5HYg0uaOUPaIbilp1FAXuNP4UhFOIpCKYDSKKdijFSIZTakpuKLIOaS2GGkqTFNIq0Q5N7jKZUlJinyxD2s11IzRTqglu7aFgstxCj4zsdwDRaCJlXmt2SYqNhUf2+y/5/LX/v8tNN9Zn/AJfLX/v8tHNAy+tS/mHkU0ioze2v/P1bH6TLSG9s+93aj/tstUpwRnUr83xMkpuaZ9ttf+fq3/7/AC/40z7ba/8AP1bf9/l/xqvaIwckWKKgW7t3YIlxAznoBKpJqXNWmmJNMKKKKYwooooAKKKKACiiigBKKKKACiiigAooooAK81+NzFfCGn/9f3/sjV6VXA/FuwF94a09C5TF9nIGf4GrCvNQg2zvy2g69ZQitT573H1NJuPqa6X/AIRyH/nsf++P/r0f8I5D/wA9j/3x/wDXryfrUO59f/q/if5Tm8/5wKM+/wCgrpP+Eeh/56/+O0f8I9D/AM9D/wB80vrUB/6vYrsc1n3/AEFLn/OBXSf8I9D/AM9D/wB80f8ACPQ/89f/AB2j61AP9XsV2Oaznv8AoK+hvgUP+KEu/wDsJS/+ioq8ePh2Ej/Wn/vj/wCvXt3wcsxY+DbyEPv/AOJhI+cY/gT/AArehXjKVkcGPyqvhqXPNaHoYFLikAqQCu+588gAoFKBSgUmaJBS0U6kWNop1Q3FzDaxb55VRPUml5CcktySkkkSJdzsFUdSSBisF9cnvHeLS7ZpMf8ALVh09+eAPqfwqC9tksrZ73XL4uB/ChJyfQf4AChRbZjOsoq/Q1LjXbSAkKTIfVen5msW58ZQo5VZoo2+u8/pWJc+I47mNo7G2FnZoP3rsoaVvQd8E/ie/auVJ7fwjoPSvRw2EUtZI8vF49x+A7SfxiDj/Sbpx38pQB+pFZc3iiZz+6gJH9+aXcf5Vz+amnCxRQJjLld7H69B+QH513LC04y0R5ksXWlrc0f7fu/+eVv+Tf40g166H/LK3/I/41kh6mY406Nj1Mzf+gitHRproZ+3qvqbMPiN1XEtrGx9Y2I/x/ya0IfFUJTk3sQHXBDj+Y/lXLW0oE4V/uSAxn6Hv+eDUTIYpGRhh0JBH0rGWHhLSxqsXVirXPRbHX5Lx2js9QguJO0cnyufwIGfzrU/tmeA7b20kQ/30+7+vFeS9Tn05z6e/wD+qu+tfGMdqsEU3kz2hPltcRggp/vKQPrxXn4nCum7xVz08JjXLSTOqt9StLniKdd/ZTwTVusttM03UofPtggDjIlhIwff0JqqbfV9Mz9nkF3COiEc/kfx6H8K4j1OeW9tDeorJs9ftrlvLlVreYcFX459M/44rWpNMqM1JaBTKfTTQWNNIRTiKTFUiRhFIaeaaaoloYRXkPxCUHxfJkA/6PF1A9K9gIryH4h/8jfJ/wBe8X8jWGIdonHivgOVCK38K/kKlEK46J+VWLCwudQn8m1geR++BwPqeg/Gu70rwfb2SGfUB9tljQsYYlyoABPAz8xPvgV4VbHwg1BPVmGHwNas7xWhyml+HbzWDvt4VWAH5rhhtUeuOOT7AVNq/hO80kl9iXFsP+WsY6fUdvr0qLXbr4h6tM621he6dap/qraynjBCjA+ZlO4nke3oKwrbxd4t8N3qC5udQdM4NpqIkYPgdBu5H/AT6de/QsNipL2ienY9L+zIclm9SV4QP4V/KoSij+Ffyr0KPSdK8U6Pb6xpgFnJOCWReQJAcMrAdwQeR1645rkNV0i90qbyrqHb/dcHKt9DXLTx6c3Sk7NHnV8BWo62uh/hQD/hLNMwAP3vb6GvX68h8KH/AIqzTP8Arqf/AEE169mvosG+aJlR2Ciiiuw2CiiigAooooAKKKKAEooooAKKKKACiiigArjPib/yL9h/1+/+yNXZilYAx4IyMjivNzWqqWHlJnr5JW9liYztsfPe1vSja392vevs0R/gH5UfZYP+eY/KvgnnNP8AlP02Oeyt8J4Nhv7tGG/u1719lg/55j8qPssP/PIVP9s0/wCUf9uy/lPBNrf3aNrf3a98+zW39xaT7Nb/APPNaf8AbNP+UP7dl/KeD7W/u1618Kh/xS90f+n5v/QVre8iHOfLT8q1LEAWuAAPnP8ASvWyjMo163KkeJneZvE0ORqxZApwFApcV9gfEWAClApQKUCgoTFOpruI03MQB3JNcN4i8XhvMttPlwq8NKM5f2X29+/aqhFzdkYVsRGkrm9q3iS2sGaKLEsw4bnCp9TXNWSX/iS780ki0B5un7juIh0J7Z6D3pND8LXWoXiXOqw+TbJ8yWzHJY9iw9Pb8/fugURQsWMAY4HQVpLliuWO/c5ouda0p6FffZaJpjO2y3to13M5P8z1J/M15nqlrrt4EvtUUq07BIYyeRnJAVVzgYGefTua9E1TT49VthazvItuWBZV4MmOQM9hn054rnNZntrZZbnTbdZksYDCGMp8qLJ54BGcYAJBJzgdjU0pcjuTiY8yt2OP1HZaNHYmZHEY3SmM5zKeufpjGP65qCNJbg4gikkPpGpY/pWvd39xZN59rb2H2W5JS3uUtQmSDhmAOT16ZPb0roH8OXd5bP5XiC+ebbkOVaOJuOgwen0zXoLFcqR5jwznscra6Nqd5cJF9iuIkYjc8sZUAd+vtUt1pGpTXcszQIiuxP7y5iBA7fxVJfaLqGjLd3N4EkxDtimD7gdxAPUZGAep9RXO45raE51FzJmc6cYJJo1Bptx3nsV+t7H/APFVal02ddPhUXFizGV24u4+eB0JNYdW5j/xJrH/AH5v/ZaqTq6a/gTHk10LMejajOMxxQyemy6ibP5NVjUNL1Lzo5jY3Bd0DTCOMvhuh6euM1gk57D8avwSv/ZlykTsskDCZNpIOD8rdO3IptVFq2hJQatYilR4G2zxPGfR0Kn9afaTosjxTf6mYbX9v9r8DSRazqkBBTULnA7NIWH5HipDrVxIzG4t7K5yMfvbZc/muDTcqjWwKEVsWrDUNQ8P30ht3bYj7ZYnGY2+v16g16V4f8QJrViJHiMFxkhoC+4gevqR74rgLPULS4sZkurcpC22GcxSk+WvRZAGySQff8xxV1Hn8Ot5tjrZFlKcx/aLffBJ7blJ2nPXha83ERUntZnqYao4WTd0d7faZa34/fp8/aROGH+fesdpdR8PDMubnTwQN4/gH4/d/l9O+9FI3ljcQT/sninYyM5+tcnKejp9kSzvre/i823fcB1BGCD6EVZrjtR0m6sJm1HSCQwHz26DOR7DuP8AZ79sdK19D1231eLAIW4QAvFu7eo9R/L61Di7XFGt73LLc2SM0mKdQaZ0kZFIRT6aRTRDGV5B8RP+Ruk/694v5GvYa8e+In/I3Sf9e8X8jWOI1icWM0iafh3xRp3kx2c0EWnuOBs4Rvf1B+v51seMrK4v/BmpwWYLz+UsqBf4trK3GPZTXlsZxW9oviO+0lx5L74e8UhJH4eh+lfK1svarqrF7O50YPN1Tj7Oa0PPIVhXEyYKlgfNA6fUD15PrgVuW/iTU4Qti8o1O0LDNpfJ9oiPbIPJGDn5lI6fhXXzeF/C/im7e4sLiXSdRbJeBEUox6kqpx7/AHSPp6qvgvw54bm36vqE+pSkZSzVRGj9PvLknqB1IHXr0r6H+16fJyNa9j0XWpcvPzaHTeCra1g8KxTWdtPawXczTrbzPv2ZwPlbqYztyCecH8ai8QeJdMtomtRGl85+9EOUB/2jz+n6Vzeq+KL++TykItbYDAih4yPQn09hge1c27ZPNfORy6VXEPES0u72PPxebKUOSCNbwoB/wlumkKqgzE7F6Dg9K9cNeR+Ev+Rs0z/rqf8A0E164a+vwOkLHl0feTYlApaK7TUKKKKACiiigAooooASiiigAooooAMUUtFA+VjloIyMU0VIBXPiqEa8HCezOijOcHeI37P/ALf6Uv2f/a/SpRS4rwXw7hOx6SzCt3Ifs/8AtfpS/ZCf4v0qapBS/wBXcJ2LWY1u5W+xn+/+lO+xH+/+lWKfR/q7hOxX9o1e5V+wn+/+lWbeIwxlSc85p4pwrowuT0MLPnprUzq4qpVVpMUU6kApa9UwAU+mCuL8W69IzHSrJXaRhtnMYyef4B7+v/16cYuTsjGtWVOJR8U+KRdF7W1kP2UHBkTrIfQeo/nj062/DHhbyMajqSD7V1jj7QA/X+L37U7w/wCFfs0qXl9se4CjbH1WH6erds/lXTzTknYhwB2rolJRjyQ+ZwUqbnPnqDnKE8AkdsnvSZqPOawtW8WabpExt3aSe5GMxQjJXPTJPAqFBvRHTKahqybW9Mmv43ktbqa1m2FXMRA84dgckdOeeoB/PC0ywu7wy6dbXywWdgogmLRhy8h5YqDwPQEjjHHer/8Awk8N94du9RS3lVIQf3crj5iPp2yRz9a5iXxxKbqOa0sorPc6m48oBnuOemSPr789aqMJWasYSqRk7nS6vdXnhrR4CkaXPkOIbeYKDsj44kxjBOMZX/8AXmaJ4k1XWtb8i41EWyujFUijTBYDoNwPue/StPxx++8LSSebtVZI32leW5wAfTrn8K8xJzwPvdhW+HoqcHfc5qk3Goktj1i58Opqa+Rfaje3EaODksq7uOV4UYH05pkngjQ3ziCZM/3Zm4+mc1paZF9m06CAsWkSNQzE5yQAOffir26sLyWiZ2OlGW6Ofn8D6JKoEcU0JBzlJjk/nmsjVPB223SK1vEjgtvMlLXLdA2DyQOgx1rtwa5Hx06robKSCzzxhVLEZ4J/H8a0hOfMlcyq0YKLdjgJSFkKqwcA4DDofp7f41b0dlOpx27nal0jQOcZ+8MD9cVmbqcJWjZJUOGQgg+hHNevJXhY8pbnT3snh+30GeOxkaS7kkUMLmIeYmOu04GOnqRXObqsa0qprFw8QxFMROn0YA/1NV7aL7Ve21tuCedKse4/w5IGf1rKivZwcmVNczSLNhcpBdgSn9xMDDN/utxn8Ov4Ux7OdL5rPYWmVzHsHc+3rmvRrfwbosPlbrd5Sg581yQ/+8Oh+nApniXTHl0m5trLSre5mkwFOFDRgDAIz1x06jFcU8Qm7pHXDDyUTqI/ljCjoBgfSnBsMD19qrWkYhtIYgGAVFGGPIwAOalrltc9GD0JT8px19657VtGdZjqelgx3yncQv8Ay0/pu/Q963gd647r/LP/ANem5qUrsU0pK5X8P68mq22xxsvIuJoicfiB6fyPFbW2uH1yzn0+6j12x+WSE5nQdGHqfb19ue1dVpeqQ6rYx3UPQ8MpPKMOo/CsqkOXWJdCs37kty/TSKM0ZoOoaRXnni/wdq2t+IZLyz+z+R5SIDJJg5Gc8Yr0U0wiplFSVmY1aSqKzPIf+Fc+IP8Apz/7/wD/ANalHw+8QDjFn/4Ef/Wr1vFMIrL6vA5Hg4HlP/Cv9f4yLQEHIxP/APWpzeBfEDFmb7KztyXM+SfrxXqmKYaX1Ole9g+q6HlbeAdex0tP+/3/ANaoT4A170tP+/3/ANavWKa1aLDQM/qkUec6F4M1fTdds764+y+TC+X2TZOMEdMe9d+RTqRq6KUFDRFxpqC0G02nU2tiQooopgFFFFAgooooASiiikAVn65fHTNFur5ZooGiCkSzRNKi5ZRyq8nOcccjOe1aFY/iuCzuPCmoJqE00NmVXzZIVDMPnXGAevOPzNRO1tTfCputFJXKdv4ysrmyI1JJdMEjbU1SxcXVsW/3iDtP+ywyKztXt/HtnarfaVqVlrensm5Z7O2j3keuznI/3SfpXJ2KeGtMumnsfEetW8x4cx2yjePQjoR7HIrVtNW8O6cFm0/VdSsLvPzy2lqIkk/3ov8AV5/3QPpXI60YPSVz6h5XKavyNGInxB8TGdUe8hysoRozaxgg56Hjg+1dJ4v8Za7o/irULCwuYUtrZlREa3ViAUU9evUmreo+LfBmuW6rrNpLcXS9LqO2MMnXjkHP4dK4fxPqEWr+JL7Urfd5M7Ky7hg8Io6fUVlXxcZJculjvy3KXzy9pDS3Y6jxr4213Q/FV/ZWN7FDaRGMopt1YjKKx5I9SaqW3i3xm0Udxeara6dayDcst5bqpkH/AEzjCmSTr2GPeruo674YvdUbU4prm1vZNu+4Fp5ki4AX5C2RHwOoGferml+J/BmkM89pFdPqDDm+uommkJ9SSf5YrX61DlslqcksqknflZqaZdeL760MgdbS2BDS6lq1ukJxzzHAvT6u35VvaHq+n6kLiC01d9UktSouLkQrGhJzgLgAEcH1+teZa1e6L4huVl1XxTrNwBysZtVEaH1EYGB9cZ9TXW/De00u3tdTXSr67ulaaPzvtMQiKnBxtxwe57UoyUle5yYvCVKcLyhZHdCnimCnitjyLDhSigUopF2Fp1Np1BWxk+ItXTRtKkn3DzpP3cI9WP8AQcmuR8H2ctzdT6lNlvnMSl+rNnLn+n1zVHxPqc2ta81ra8lW+zwDtuz8zfh1+i12un2cenWUdtCMRQqEQf1+prpUfZw82eZUaq1L9EWmPlR7B1bk+9RZoJJOSeTSUki2x26vGNZt57LWruC5cSTByzSD+Ldzn8c17NlemST2wK4240az8VarNfLFMLZD5Hn+eFExXglRsORnjORnHsa0pVFB3ZjUg5qxm6f4bvdT0uzt1lMELj7XPMRnLHhFA7kKAfbdXXaDa3NpC9ndGOaa2wIpkUKWiP3cjHByGH4VqLsiVEiiARQFAJJwB09q4zxNb6z9ovtTkTSRaxR4QvbCWR4+y8qeck+g5/KHJzdhqmoxDxH4s00xalpUkSzsBthdHDKSQPmz2IYnjnpXIaDa/wBqa5aWyDcPNDOPRRyT+QP50R+IdThTZb3McKf9MLeOLj0+UCuh8E6vqV14i23OoXEkKwMxWWU4JyoHHTOSK6nCdKDsZLllO7PQreCWOIKykv8AxEJjJ7mpvLkHRGP4Gqlxe/ZrSW4nlcRQqZGOTwAM+tebXvj3VrpXSBYbUN0aMEyAem4k/nj8q5IUpzeh0SqRirnqYjl/55n+VcT470zULybTXtLOecKsm8wru29P8K86kYzuXmJlc9Xbkn866eysNFvNC0SPVbw2mFnMWAArfvTnkjjt1rf2M6TTuZ+1VRNGS+jarFjzNLvVz628nH6VSkJhOJQUPo/BrZ1k6VplxHFol3dPL1eeOf5B7DAGTj0IAz37Z6a3q0bfJql6B6faXI/ImuuMqslc5HTSZPqEi3Gm6VdI4bELWz49Yzn+TL+lXPCMSS+JrQs23y9zjjqQDxU0esXt/wCGpXmaK4mt7mPm4t45BtZSOhX+8o56+9dB4FktL2O5ujZ2aXkb+XmGHZ+7IB6A9+fyrGVSSi4tFqmrpnR63evpmh3l7GA0kMRZFboW6DP4mrcQZkjdgAxAJAbPUDIz/Wor+2ttRsprS4V/KmQq+G5HuCR1GK5DTYX0XxPBo0etTsowPs08J8toyM/KQSARjjpzXGlc7b2O3zj/AD3pc5pME9ME4yeaTBHUEUx3Ho22QUrDaSPeoc1R13UZtPs7S5UJ5P2iOK5d/wDlnETgt/L86lhfQvkhuCAQeoPeuYsnPhPxF5TFl0y5xgk529P1U8f7pz2rpQQQCCCCMgiqer2A1TTpLfgS9YmP8Ldv8D7E0JXTXQzbs7nUU2ue8H6sb/SvIlz51thDnqVxwT78EfhXR5rnacXZnfTmpK4w0hpxpDTNCM001IaYaaIaGdME9M4Jz0rjP+Ei1m7a5sfsGpWM8csix3H9nlgQDgHDDbIpHOd0Z9Aa7XkMCDjFeRXGg6f/AGhf3Gq6U2nxCWSQ51ENI6liQ2wLiMHsXZRz3rOo5fZO7A06c7qbNZtT8a6dHfXl9dWVzYLZyywTrbiL94MbQyMAwPXjBB9aY+reM9SGmSaY9usNxZxNNKbcP+9Jbdjt029SB71yZh8NXrX8Wmx3DSW1tJdLKZdygLjg8DPXtkehNSrB4VsksotX+1Jc3dlHdpOW/dDcW4bAJHTrgj1rFTq82x7f1PCxoXb1v2Owv9c1zRbZlnivtSvFXJFppx2A46yS7doHchQx/wBrFcD/AMLM8Vk/8flr/wCAa1p6loFrbWH2y00T7XDs4ni1XKH3DBcHnsSGOPu1x2jaPda3qkWnWJi890OPOfauB159fau/D6puSPMxOHpRa5dTrdH8Y+ONd1AWWnzWktxtMm1rdVGB15JrPPxI8VKxV7q13qcEGzXiuXbNvOVD/OjFSY2444OCO3WrelWmk3FtqBvtQe0mihBtESHInk/un0GAB+Ptz02Su2jj9hDsdx4S8da9q3ivTtPvbiBraZmDhIAp4RmHI9xXqeK8H+Hw/wCK90j/AK6Sf+iXr3ipkknoedi4KMlYKKKKk5AooooASiiikAVj+K5LGPwrqB1Nbo2ZRfN+ybfNxvXGN3HXHXtmtiquqadZ6rp01jfJI9vMAJFhOHYAhsA9skD/AOt1qJ2a1N8NNwqqSPJLeLwjd3At7S28XXEzfdihS3dm/AHNdbN8PvD1jp327V9Q1HTU/uXc0G7/AMhggn2BJrUWPWbO1e18O6Db6Baj/lrmOe6nPsN23Pu8n48VyN5pPix70XFnoUxuOf8ATr66guLgjtjLeXGP90ZH96uNUIzei+8+rjmVSMbyqDI9D8J7w09xrVraOcQ3NwI0E/p5aEeaw56hfrisPxFpqaL4gvdNjkd0gZQrOQW5UHn86snwT4uuLwXNxpVxJKzh3mmuoWY4Pcl8n+db/jHwhr+p+LtSvLHTjNazOpjlE8S7sIoPDMD1B/zissVhYxS5dfQ78uzh80ueeli7F8P/AAxNqsuknXrlNRjxm2d41ZsqGG3KfNwR06Vn33hTQdHuzb6qNesUJwlxN5LQyHsAy5A/HHvTvHXg/wAQav4xvr7T9MNxbOIvLk8yIAkRKOjMD1B7VY0dviVpAFtcaXJqdky4NtfXML5HfEm/P55HtWv1WPImnr2PPeb1OezkYN5a+GNMCfa7bxSiyf6qRfsxST/dcNtb8Ca7v4bvobWWpjRV1IBZYjMb8RZJwcY8vtjPWlj8KQajaSyWdneeGZ5h++tWMNxaz/WIFlI/Ba0PB3h6XQTqST2drbNM6t5lpMzRzYBHCtzHjI4zj04ojCMVsZYrGTq09ZXXY6gU8UwUorVni9R4pRQKWg0CsvxHqf8AZWiXNwrYkYbIvXcf8OTWpXn/AMRb7/SLWzB4iRpnHbP8P8m/Orpw55pHPiZ8kGyh4Ntt11PdyRttRfKhL++d2PyA/Ou2eQp+6B6daw/DiLDo9qg6qmWz3kPLf+PE1oebySeprslG7POpysibzD3NYWuRQaxOmlRajcW2oKhlxbs2AuP+WmD0PGO/pWv5mamtdCtbuG5LwhIroETNHlXmHTr16cfyrKbUFqdNKLqOyC2imaOOIB5HUAFsYz7+1XIdNlWMAiNFAwEHAAx7VqQwRwRJFEoVVGAB6f1qQ8KWPAHU9hXJKs3sejDBxW5lnTH7TD8qgvNCa9sri1eWMpMhjP4jFW313SEYodXsA4OMNdRj+tXoyssYdHR0boyEEH6EVHtpp3KeFg0eCan4c1fQ486hp80cY/5bABk/76HT8aNOLJ4d1iUAhmNvAjA4wd5Y/wDoFe+FQylWAIIwQec159428Jx2nh66m0a3EaG4F1cwg4AUKQSo7AZyR9ceh7IY51LQmjir4JxTlE4C88Q6xfWr2tzfyPCwwy7VG76kDJrKxSZzUkSNLIIkjd5GOFRBksewHvXsRUKcLnk8s5vlE7/U4/H0+tdiPCWu6roOhx21iV8qGcyGdhFt3Skjg88jnpXb+FvBdnoMCTSIsuolcvKefLOPur6Y9ep+nFdXXkV8c5P3Fsexh8vSj77PHR8MvEY6NYD2885/9BrN1Hwb4h0xWeXTZJY0GWktyHA/Ac/pXs663pbziFNTsWnLbfKW5Tfn6Z9au4qFj6yepq8up2smeL2OiFPCWpX0d9DP51oJZIY8EwsjBueeuN2eneuYtrq5tJTJbXEsDlSpaJypIPbI/Ovd59DtUv7jUoYzHNNC0cyxJxOOoyAOSPXqc49K8x1Pw7p/9r6bb2N0PLvnB8hDkpFjJdW/u46A+vGcVvh8SpX5kcOIw7p2SLXhy+1JtJ+2WVxPfTxzeVcWM75EgJyHDMcx8HnqMjpWnb+HJ9R146xqgVHBUw2tvKW2lehZv8K3LO3it4YbS3TbEg2oo7f5/rXSWduLeIZwX7vWNWpyXaLw+HdV67FH7FcNghAOOjtg042N0oyNn0D9f0rSlmigjeSeVY41GWkkOAPqT0plte2d8rNaXdvcopALQTCQD8vrXMq8j0PqcVuc5quorpFqbi8UBBLGpyMcMwGePxP4VJBd2OpWt1BFcW86qP3qBlkAHQgj0Nbt/p9tqFpJbXMYeJxggjp7j0I7HtXEaH4Wg8O6/OguGnuCvlqWUACJu/uSVwT6g8VcKqlozkrYeUNehXlsLzw3eW0+lrd3WmSNsnslJl8gdjGOoGe3+R0rMc49KgY4I9hg/WgSk9QD9a64o4XvYxY5P7B8awyKcWt/kN7Enn8N2D/wI16DXlfjK+RLu0sWUqz4lSVT0OSuP659q9F0a+/tHR7S6/jkiBb/AHuh/XNY14aKR0YV6uJfxTDxT6DXOdxHTDT6YaoliA/Ov1H86+X9Y3NrOpruOz7dMcZJGd55/LivqDoQfQ14DqngPxXLq99LDok0kUlzLIjLNFgqzEg/e9K1o2TvI1oy5WZnhjw/eeJdXSxsXZJMFmcq4AXIzllBA45G7AOMZzin+K/Dd54Y1c2V5KJTyYXCNjy8kLyQASRyQMgZ9a1NL8KePdFvVu7HSLmGZcgETw4BKkZxvwSMkjPek1Twn461e9a71DSbqad1AZ2uIucALnG/AJAGcdTWt1z3urHQ6t1a5yEU0sSusUsiB/vhGI3fXHWmH/Oa6X/hX3i3/oAz/wDf6H/4ukPgHxX/ANAOf/v9D/8AF1upwJ9ou5zfX2qWe5e5aMusS+XEsSeXGqZA7nAGT1yTya63RvDPjPQtRF9beH/NkCGMpcPE6EHrx5nWqTeBPFrlmbQ58scn97Djn/gVHPG4e0iuo3wB/wAj5pH/AF1l/wDRL17vXkng3wfr+meMNOvL/THgtYmkLuZozjMTKOAxPUivXe9Zyab0PNxck5IbRRRUnGFFFFACUUUUgClpKy/EmpT6R4cvtRtkjaa3jDKsoJU/MByAR6mgcU29DVFPHWvIf+Foa/8A8+2mf9+ZP/i6cPihr/8Az7aZ/wB+ZP8A4utPZS7HQoM9ep615APif4g/599L/wC/En/xdTx/EfxM8Mk6Wdg0MeN8i20hVcnAyd+BUujMqMZo9cFOrx3/AIWl4gHSLSv+/En/AMcpD8U/En/PHS/+/En/AMXU+wmy1B7nslOFeLH4q+JM/wDHtpP4wSf/ABddt4A8Vaj4o/tE6hHaJ9mMQT7OjL94MTnLH0qKlKUFeSLszthThTRThWA0OFPpgp9BoFeLeNrwT67qDK2QsghH0UYP/oJr2k9K8Evx9v1mBJSdt3eknHfLf/ZGunBr32zhxrulE7/Sh9m0S0Mj/N5AkkaQ9yNzH8yasWt3BeWqXNtIJIXGVYdDXO+M9SNroxtYiVe6Yxgjso5b+g/OuT0vXtR0kJFDKJLUPuaBwCGz1APUdK7FBvU44xPXLKA3lwE7Dl/pXTrgDAFYfhhkuLD7YmfLuApTI5xjP9a3K8nESblbse3hKSjFM5vxn4xtfCGlC4dPOvJiVtbcnHmHuT7DIJ/AdTXjetT61r1naan4g1KR4Lt5QlnGdsaKhAzjoOTgcE8cmrnj2/OrfEbUHbmHT9trCpHGR1/8eLfkKbrJxpOgw9P9FklI/wB6V+f0rsw9GMVFvqPEV3HSJm3lvoUsUa2Oii1dWy0j3DSlh6c/0/wqzoepjQJpJbP7Ras5B32023/vpGzHIPqPoRVAUGvQdCm1Zo4Pbzve57z4W8RxeItL+0ABLmI7J4xxz1BA54I56nHIzxmtm5ube3hMl1NFDEOrzuFX8c185Jc3UNvNDbXl1bCUAMbeYxk46Zx17/nTdR0Szht9NnmNxcT3UBnkM8m7Hzsox36L615ksHyzWu53UsTGUPeLmqx2NvreoW2n3UNzaxTfuZYZQ6+WRlRkenK9e1bfw7skvfF8LyLlbWNpwPUjgfq2fwrkYoYoc+UgTPXBPP5044KlWGQwwfX/AOsa9KVNul7O5wycVV5lsfTYye36V418VNfur7XovDlrcPDawwCa82nHmFuin1AHbpluRxXDwK1vj7PeXsGP+eVyy1eu7Iwx2GoS3d1dXN9CXle5l8wja7RgA4zjCjqTXBTwfs6icmd7xUeR8u5mrYWKjYLZG935r1z4WavcXNnd6VcTvLHahHtzIxYrGcjbk84BHGemcdMV5TyOhr1z4XaLJZ6XcanOm03u0QjuYhn5voSTj2APetccqcYeZlhpzlPc748V5pp1raWXiTxHBHAomhvMCQZyIpUEoXHYAk9B0x6V6X/n2/GvI/C9/wD2vqviTWlyIb2/Hkn1VVwP0IrgwqbkzbGW9nc73RUElw0p/wCWY4+p/wAmt6sfw8P9Flc9S+PpwMfzrZ9PrissQ7zsPBq0EeMeO7w+JfF99Y3lxcL4e0IRfaVtyMvLIQAfTOWx7BWxya2dA0rw7avbapolmkZUYSVJJAzD+IMCcsD3BH9DWPoN9dQ6l41vPspuLRr2WVyU4PlzgEbumRGxOKw9O1270nU3mieRrVpWJtycAgnrjoD7gV20qSlTa7GGKqzU7Jnv0E6XMEc8J3RSRiRD6g8iuf8AGDGxhsNZQ4+yXKRTn/phKQrfk3lt/wAB961NAvoNS0CyvLdXWKSEFAwwcdO30qt4vtvtXgzXIMZ36fPj67CR+orz1pM67c0NTOuh5V1Io6biazNQvLq2jjmt7f7RGp/fRR/6wrjqvqQe3pS294b/AEvTr4nLXVlDMT7lBmnb69WmrwPAq+7No4rxaj3NnY6zKjQmYGIwP1jAJKkehI6+9d98Pbxrjw/IjnJjmOPYNhv5k1zvimLz/D1yxG54dsqH0IIz+hNWPhZc7kvIj/zyjYfgWB/mKKyvS9CsNL95c9IptOptcB6ghpppxpppksaaYafXm+ofE97TULq1XR0kW3mki3/asbtrEZxs9qzqVoUleTOzB5fWxjapK9j0KivNT8V5VUn+w4yAM/8AH5/9hXq0NmJoUcS43AHG2pp4qE9i8ZlWIwtvaK1zPIplX7m3gtLWW5ubuOGGNC7yScBQOpJz0p/9lAji4BHsv/162WIiee8PU7GUaaam1uP+yNEvdRLeb9lgkm8vG3dgZxntXm3/AAs9s/8AIETH/X3/APYVM8ZTh8TOzB5PisWm6a2PQKUVxuheO/7Z1u2046SIfPLDzBc7sYUt02j0rsRW9GvCsrxODH5fWwc+WqrMWiiitjgCiiigBKKKKQBWB45/5EfV/wDrgP8A0Na36wfG/wDyJGr/APXAf+hrQ90XT3PD6etNp6V6y2PQZpWbR20aXcVwwvoZwVhMWVAHIYtyOuPlI/rUT3k8klyxlI+0tumC8BznIyOnGTj0qzMZ7jRreaRrVYYHMCRxgCQg/NuIHXn+I1RC1lBJ3uZu5eM6XsccWoXJSK2tzHb7YdxJ6qpxjqf4jWYT046jPXitHTVlW88+B7VJLdDMPtONpx2wep9qz5pjNKXYAFjk4GBz/SiGjaKTdiI16b8HBka3/vwfyevMia9O+DfTXP8Aeg/k9Y4z+GUz1IdadTVp1eUStxwp4pgp4oZqMnbbbytjOFJ/Svna/kMTWsqZDpl1I7EEYr6KlGYZB6qR+lfOmof8u3sG/pXbgd2cWJSclc6LxRFPq8dhc27K6mLcYEPKlhnP0PT8PeubbS9SK4+xyrn1Arp/Bt6JLO5sySfIbzFGcnaeuB9R/wCPVzl3rckut/2rHEiSRsNkRUZwOPmPc4zz/hXetNDlSadke3+EJ/tHh6FhbSW6qfLEcmM8ADtW7jmuQ+HYthpV0bFs2lxP9piQjBj3AArx6FT/AJ69hXz9d2qM93Du8EfPd9pV9e+Jdfkt7SWUDVZwWUcZ3Hj9a0dZ0XVJ4tHENhM/k6ZFFLgD5ZAWJB9+f1qn45037F461aJ48pPIt1GSOokHJ/76DD8Kg8QIrWvh9iAwGkxL8w6YdwRXqwd1A4q699m94Q8GXGo6xJFrNjcQWiwMwfeF+bKgcg+hNdx/wrPw3/zzu/8AwINeYeCdes/C2ty6hdwytEbZosW6AtklT3I9K7w/Gbw9/wA+Gsf+A8f/AMXXNilX9p7uxtQpw5dUag+Gfhv/AJ53f/gQann+H2gXS2yyrdEW0IhjxOfugk4Pryxpvhj4gaV4q1R9PsbW/ilWEzFriFVXAIHUMefmFdWDXHKpUTs2dKpQ6I8S8W+GE0/xTbaRolrPO8ln9qK7gxGGIPXGO351m/8ACJeIT/zCLj8Sv+Na3xaAbxlZZAP/ABLu4yP9a1cQYIP+eMf/AHyK9XDOpKmnc4q9OKdkdD/whviQddJm/wC+4/8AGtLUvCmvS6Vo8a6ROxgtZFfBXKsZXIB59CD+NcWIYMgeQCSQAAmSf0r2Twr4Es/7P0a81m1D3dnbmOO2kRSsbGVn3HHU/MOOxz36Z4mrKm02x0qSlpYx/CXw7uJbgXmvQeTDGcpakgmQ/wC3jovt39h19UVQqhVGAPSl615346+I8ejNJpWjFbjVD8kkw5W2/wAZPboO/oeCTqYiZ3U6caasg+JHieYqPCWhoZ9XvwElVHwY427fVgPwXJOOKk0vw3PoumxadBA0kUI5kGB5hPLMB7k9PTFeT6VpuoX967W7SSXzndLcsxBBJ5Jbrk/ma9L1nTNOutblmuLGKaVJSwaQZ/A+o9uldcKDpPlTPPxmIh8J1Pgq3u4tLu3vrV7Wa4vpZhHIQTtOMdPYV0gGWUerD+dYvheQHTHVcbVlIwBgdBW1XDVTU2duFadNNHh+g6JqN3F4mubW1eeO5N5ChUjmTz14+pGfyPNUj4Q8SKpP9jXH5r/jXU+Fj5Fj4lQ8mHU7tD9fOFXAVPVEP4V6FFzs7Hm4iqlVszsfC9g+meGNNs5S3mRW4DBuueSePxq5q3/IGv8A3tpR/wCOmm6QMaRa/wC4DUPiOY23hbWbkf8ALGxnb8kNea/jPUpu8EeZaKNZHh/wte2tvLd6YbAQ3EURX5SGYBueemPyrqvsN1/zyP1yKwNBIh8JaDC2MrYRnkZ6kn+tZlyL3Q9dfULcb9Nu5VeeNeQrMQD9DnnPfoa9Wkpcp4leUHUaLnjRri20WNWRkSWcJIf9nBOPxIH5VJ8LG/4mc6EcfZ2z+Ei/41heLlmvLkyKFFtYbYXIH3pZOSB9Bt+lbvwqGL6Z+wtyPxMo/wAK0rK1FhRiubQ9WpDS0hrzD0WMIpppxNNNMBlfPGrf8h7U/wDr9m/9DNfQ57fUV88ax/yHtV/6/Jv/AEM15eZ/Cj7Tg9/vJFJvuP8ASvoy88RWGgaZZyahMYkmYRI20nLYzjjpwDXzjIcRN9D/ACr3nxN4cn8R+GY7e3ujBLGFkUEAo5xwG7j6j9elc2CdoyZ6XEqhKtTU9jhvHniz+2be3GmX8psblGSa3wBgqQee44P5Yq74G8cR6Xp7jWdQlkXeltbIQCUVVyTwM4+bknPQV55fWsunXstpdgRzxNtdd4OD/k1NpGm3euagljp6rJOwLfM2AqjqSfxFSq1Tn0Rc8vwX1Ozl536ntuvazZa78OdWvrFzJBJazgMVK5wGB4PuDXgYHyivcL7Qn8PfC7ULBrt7gx2U3zMgXqp4AHb65PPWvEhwAKWNvdXHwwor2ijtc3vBP/I7aX9Zf/RT16+K8f8ABP8AyO2l/WX/ANFvXsAr1Mp/hs+Z43/3mPoOooor1z4UKKKKBiUUUUgCsLxuceB9Y/64j/0Na3aWgqDsz5v3r608SL619HZJ6kn604Mw7muh4prodCrs+d7a9S1uYrgLEzxsGAlUMpx6g9RU/wBvtpYrwyWkbT3B3QupKCA5ycKOCCOMdq+hBnrmnqSOhI+lZyxGt7Fe0ufOl1qH2iOBWigTyU2AxRhS3fLep681VaRfWvpnb7Uoo+ttbI1gz5jLA9DXqHwbII1zH96D+T16cAM04VlWxTqR5bDbZIKWo+1PSuYSHCpKjFPoNAboa+eteg+z3k8Q48m5kT8if8K+hq8T8fWRg8Q6moGBNtnT37n9Q1dWBlapY5sQtUzltO1B9KvEvFGQgIZM8Mp6/wCP1ArZ8YWUUN3BdxrtkuN28dmIx831Of0rm8ggg9619Ullv9F028UZhtka1l7lZRjk+xAHNetJamUoapm54J8WQ6BqllblpTZzZW684DEbMeGjI/hzjOenJr2+vlwf59K9P8C/EWCCCHSNcmKBQFt7x8kY7K57Y7N0x1x1Pk43Ct+/E9HDzS0Ok8e+D/8AhI7KKezKJqFsh8nfwJVPVGP15Hoc9ia8t161uLbQ9AF1DJDPHDcQPFIMMpWYnn8GFfQX3gCDkHvWfqmhaZrkAi1KwgukXOzzV5QnuD1H4Vx0a7pNKXQ1qUVN3Pm+kLBepA9M17q3wz8KNJu/s+YewvJcfzrT0zwpoGjyCWx0m3jmHSYjfKP+BNk/rXc8zilojL6u+5wvwu0HVLXU5tXurOS3s3tjGhlG1pCSDkL1xgdTjtjNep0VR1XWdO0OzN3qV5Fawj+KQ9fYAck+wBrzak5VZc1jqhGyseSfFo48ZWX/AGDv/arVxG4dzjgn2461seMfE8HizxKt9axSxWlvb+Qhl+8/zE7iO2c9Ov8AKtHwBocWt+KYxcLvtLJfPnU9Cc4VT+PP0Br16TdHD80jkqw5p2Oz+H/gY6dFHq+pRf6W43QQSD/UKe5H/PQ/oPfNeiHoBRSMM/54NeNUqOpK8jrhBRWh5H4/+I00k8+ieH5CuwmO4vVbkN3VDnjHQt9QPWvNreCG1iCrgP3fHWvpBfDHh9QQmgaSuf7ljGOPTpT08OaIjLJHo2nLIpyrLaxgqfUEDrXXQxUaUbJEVVJqyPLfDOnyWGnt58RjmuZg5U9VXHAPv1P410Opsf7SuCOMuf54ruf7Psv+fWD/AL9CvOtUvmuPGGuWPlxpHZyRBSo5bcgY5/GumjXVaoeHisLOEXNs6jwlMu+e3LckBh+HX+YrqK800zUDp+oxzDqh59x3Fei2lxDeQJPA26Nuh/pXLi6TjO/Q7MsxEJ0+Xqjz4WZ0rUfFlqykLPeRXiAd1m5JH/AkcfhUUZMjBYvmckAD613uo6Raanse5RjIo2iVWwcZBx7jiobDw9Y2E/moJJJB9wufu/TGKuliYwg11Jr4Oc63MnoaNtF5NrHFnIRQB+AxXIfFXUxp3gC/RD+9vNtog9dxy3/joauzFeP63qi+OvH9jaWbLNo2lSgvIOVlkLAZ9+RgeysehrmhFznc9FtUqd2as1ubFbaxIx9lt4YP++UUH9c1H5hHQkfQ0t3OZ9TunJ6ucfmaiZq92jD3EmfJ1qilUbRj+Jwtp4fkWJSBNdhnLHJJOWJP5AfSui+FcBWK8nI/giQH65J/pXF+L7zz5LWxjz5igysAehPAH5DP416d8PLYW/hwSbcGaZmH+6PlH4fKawxbtTselhI7M6ym06m15h6I09aQ0p60hpktje3418/azaXC+INTH2ec/wCmTH/VHn5zX0CfuVG249WY/ia5sRh/bK1z18pzh5dJtK9z5yltrjyn/wBGn6H/AJZH0r6g08eXYxAn+EfyrMy4PDsPxNMxWdDBezvqa5nn7xzV42sSaxpkcuj6itjaxfbJYZNmAFMkhBxkn3xya0EtLJJBKIoxKOjbRmskjiodvNdCw6PKePnayLHjQed4M1ZYwWP2OXgdfumvnb7PcAD/AEeb/vg19AE4x9c+4o82UD/Wv/30axrYFVHuexlWfVMFFpQvc8d8FQzr410wtbyqAZeWQgf6pu9eu09pZWGDIx9icimYrqweHVGLijyc8zN5hVU2rWFooorsPCCiiigYlFFFIArN8QahLpXh+8vrdUaaBQVEgJXlgOQCPWtKsTxj/wAidqf+4v8A6GtRUbURXscSPiPrv/PKw/79N/8AFUf8LI10f8sbD/v03/xVceKK4ueXcx53c928D3s3ibQf7QvgiTCdkxCNq4HsSa6waVEP43/OuO+EXHg1yf8An6l/pV3xF8QtP8O3KxS2tzKxOG2AKe2du7G4jI4rOVVrdnv4egpQTsaWuqulaFfahES0tvbySxhzkZCkjPtxXjx+KfiA/wDLvpf/AH4b/wCKr1TXtSttZ+HuoX9nJ5kE1jKy9iPlPBHYjoRXzt2rkxVecErM+w4fy6hXUvaRvY7U/FTxF2h00f8AbBv/AIuu78CeJb/xPp13Pfpbo8M4RBAhAIIzzkmvD69Y+En/ACBtS/6+x/6DUYSvOpPVnVn2WYehhnKnGzPRBThTacK9g/PkOFPNMFOBoNB1ed/E3T8/Y9TC/KMwyH1B5X/2b869ErM8QaYNX0K6sv45E+Qnsw5U/mBVUp8k0zOrHmjY+dzbxbjEtyEdDgpNGRz9Rnj3OKuabJqWmTfaIITcwY/fLA4mjkX325x9SKqapCyTCZkKuT5cqHqGHr7/AOBpdChhuddtEmJABMnHU7Rux+OK9691chtexudv/ZOmQNIP7Ot23OX+ZASM/XoPasDU/Dh8uW609ifnLG3CjIH+zjr9K6T7TPuJMuUP8DAMP1zQ00DH/j2T6qSv9cfpQ7ngLHypzumcnovi7XvD58rT74i3U82Vwu+MewBOY/wIrutM+Ls88crXXh2VvJi82aSyuA21R1JVsY5Pqayb2w0vUwRdW0qytwLhSpZfTsM/jmsTR7Kz0/xItnc38i+eklm6Pa4DLIpVSCrNxkg846GuGthoSTlY9/B5jGstDvh8ZPD/APFp+rKfRoYv/i6q3fxp0sIfsmi6lM4/56NGg/Qt/KvMTpgjZ4v7SsDKjFWDvJFhgcEZkUDrTBp9z2ayb/d1C3P6b6zjgaTV5Hf7TsdZqvxa8TX6FLG3tdMQ/wAQ/fSfmwwPyrl7+Ca8s7bVr/Ubm+up5ZYm89i23btIwT2O7OOlB0PVeq6dPIPWJd//AKDmrraZqf8AwjEkL6Xfh4r5ZAGs5QSGQgkcZ6qPzrojRpU2uXQTnJmNXV+EfGh8HwXhTTPtslyyknz/ACsBQePunuSa5hrS6i/1trcIfRomB/UVCSR95SPqK6KlONSHLLYlLW56d/wuq4/6Fn/yf/8AsKll+MV7DHC7+FSqzLvhJvx865Iz9z1BH4V5UZFPf+VamqMDpWgAc/6Cw/8AI8tcEsJSTSSNHNndj403BYL/AMIyMscD/T+p/wC+K0f+Fl68OvgmYf8Ab+v/AMTXlNlbmfULZXWRYzModsHAGR7V6JLa3zyvtt7jGe0bf0FX9Torc87G46VC1lc1YviRr8siongmdnY4AF8vP/jtc9BeXV7retavfWLWH294WSFnEmNqbeo69M9O9bWlWV9FqK3DxSqsSSMDIMDO0gdfrVBrC6JG9oeBgZnT/GilSpwm3E8rFZlOpStbcbtI6GrVrql9ZuXs7gQSng+YN0Unsy/1BBHrjiohAkY+e8tVHqrlv5A063traadFF3vycbUiJz+eK3qRhONmebhas6c7xOhb4hXNiFGq+G73LAMJNPdblCD352kfQiqs/wAXNPC4t9B1uWU9ENuE/wDZjWbfXlrLdO4kn9MJhRgcdec1WN9Fj/j3kb/fnY/yxXLHAxavY9l5zyvVFPXdf8U+LoGtGiTRNMcfOuT5kq9wejH6YUepNafhixttJCxWqYht42nLH70jAdT+Y47VWN8Sv/HvAv0Td/6FmtKC6uIdJuJS+PMdYUxxj+JumMcYrR0lTjypHPVzSVfS+iK8cE+7JikH+8hUfme1IypETLPLEsaIWJ3ZwB1+7mqb3LYLEM7/AMIB5JPTn+tZfiS5e30tbeL792/lH12jk4+px+vrXSoNI5cPFVZ6GE0raprsl1Fl9z5QKuAeyD27D8K+g9KsE0zSbWxQjbDGqDjrgcn8Tk/jXkfw10U3Wsi6mHy2w88+56IPzyfwFez15uMmpTSXQ+howtqth1NpxptcpuIajNSGozQSw7V4/wD8Jl4h6/2j/wCQI/8A4mvX68DFcuJm4WaPJx03FqzN3/hMPEP/AEEf/JeP/wCJrtfh3qN7rR1FdTn+0CIx7DsVcZ3Z+6B6CvLa9L+E339V+sX/ALNXPTqzk9ycvqOdZJnof9n2x6x/qar3NnbQQSSiP51UkfMfStSqepMPscn+6a3c33PqadKDmtD52Xx54peJCdW5xz/o8P8A8TSjx34o/wCgsf8AwGh/+JrnYv8AVp9BTq5XWnfc/SaGV4V0k3BHq/gXW9R1vTr2TUbnz5I51RD5SrgYyfugV1lcN8MB/wASjUv+vlf/AEGu4Fexh23C7Py3P6UaWLlGKshaKKK6DxAooooASiiikAVieMf+RO1P/cX/ANDWtusTxj/yJ+p/9c1/9DWoqfCSzxiiiiuAxS1PZPhv5x8C5t8ki8kLIADuXgEcg9jn3Ix3rH8R6ZNqV5aOZI1uYDlZvlaDHUhopADH9C3G4g9a6j4RceDn/wCvqX+ldxJbwyyiR4Y2cdGK5IrCUU9z6bCyapo89TSjpPw71eBY2jtzazMy5ODKQxcjOTgHCg7jkDOT1PiGOK+mPGv/ACJur/8AXnL/AOgmvmjOa48WtEfccLvSYmK9Y+EY/wCJPqX/AF9j/wBBryevWPhH/wAgfUv+vsf+gVOAX7w7OJWvqjPQxS00VJXvn5eKKUU0U4VJY+lpBS0DPH/iP4eFnqjXcSEW1/ljxwkw5P59f++q4PSbhLHWLd7jChXIckZ2cEZ/AmvofXdHg1zSJrG44D4KyAcow6Ef56Zr5/17TZ7K9mFxHtuImMdwg6cfxD2xj8MHvXqYKspLke6OWSteL2Z2DZU7D1HUU2sXw7qwu7YWc5H2mFMqW/jjH9R/L6GtktXoo+TxlCVGpZi1T1LTl1GGPMiRTxODFMUyR1wPpnn8OlWd2aM5puFzOhWlRlzROb8U6bPBqE2qeWv2W7IlLqc7WIG4Y7DdnFYJGTmvS4yJrUwuodAMMp6Mp7V51qVr/Z97LauXLKx2Ejl17EfhWcYqKsfX4DGKsrS3ICF/ur+VaentjS9WgTIfyY5hg4/1bD09mNZQNaGjNnU0hP3LiKSA/wDAlIH64qnBNHptdSJdSvE+5eXaemy4kH8jUo1rVx93V78H1+1Sf41n5x169x6UbqXInuWkan9u6v8A9BjUf/AyT/Gr+pazqh0zRSNTvtz2jbyLqQFj57jJwea5zNaOonGl6J7W0o/8jtWM6STTsJx1Im1bUnUq+pX7D3upT/Wun0zxINRnSG6Ty5n+UMGJVj6c5IJ+priyc0KxzkcEf5zW3Kuxz4rCRrR5WesWI8q2vnbjEQUfiapEjtWLZ+JZbbwyJ9QX7U810YQchW2xoCSTjk5YCqMnjEbf9H01Fb1lkL/oAP51FNK7Z85Vyus/didLwehqzFdW2nxTXdzOsawqAc9QW4Xgc+vWuEl8S6mVI+0JDkYzFEAfz60mpSvaabaWO8+bNm8uCTk7pPuAnrwvP/AqqW1jbC5NOLvNnWNfWKrGxvrb5zwEcMcevFTkY9weh9a4PRVtpNXtkvHVYC3zbjgHHIB+pwK71iWbcxyT+dVE4szwSw7TXUSr+pkwRWdkOsKbnB7M/OPwG2o9Nt1ub6MS/wCqj/eyH0Vev+FQ3Nw11czTP96Ry309qwfv1bdjzopwhfuRlq5/XZZLrVLe2Ukx20WWIHAZhn88Yx+FbU06W0TzyDci8Bf7zHoPx/xq/wDD7w7JqOqPqt8MxRzea2RkSTdQPovX64oxFVU43Z6uV03dyO88H6INF0REdAtxMRLMP7pwML+AAH1zXRUnSlrwW23dn0S0Vhh60hpT1pDTGNNNNONMNNEXE/ixXggr3vvXggrjxnQ8jMeg6vSfhN/rNV+sP8mrzavSfhN/rdW+sP8AJq5aW5nlf8dHqFU9S/48pP8AdNXKp6l/x5Sf7proZ9jR+NHypF/qk+lOpsX+qT6U41xH6phv4KPS/hj/AMgjUv8Ar5X/ANBruK4f4Y/8gjUv+vlf/Qa7g17mE/hn5HxJ/v0wooorpPnwooooASiiikAVW1Kwg1Swms7nzPJlGG2Ng9Qev1AqzRSauByv/Cu9A7C8H/bf/wCtR/wrrw+eovD/ANtx/hXVYoxU+yj2FykWgWkXhvTvsOnFhBvMn707jk9eeK1/7VuvVP8AvmqFKKl0o9jrhWklypk97IdU0+4sboAwToY3C8HaRg4rkv8AhWvhn+7f9Mc3H/1q6pQT0Un6U8K39x/yrGdKk9z0sNisXSVqbaOR/wCFaeGv7l7/AOBH/wBat7QvD+n+HraWDTxNsmcO3mvu5AwK0dr/ANx/yqQK39xvyqI06MXeJtVxWMrx5ajbQ4GnA03Df3TTgrf3T+VaucTj9jU7DwaUGmYI6ginile4nFx0kKDT80wUtADq4vxz4U/ta3F9ZoTfwptKAcTR/wB3HqOcfUjuK7SloUnF8yJlFSWp8yxC30u+S5kjlaEkGKWNvmhI7bTww6jBI47iuwglhvIfOs547iEfeMf3o/TcvUfjXS+OfBBuBNqumW6vIwzdWgH+u9WX/a/n169fIiLrRL+K9spSoHKyAkA+qt7H9R9K9rD4hTjdHBiMKq65ZbrY7an0Wd/b6jaw3bRDZOmSYzgqejL6HB+napvJD/6h42P/ADzb5G/w/WurnPma1F05uD3GQv5cgPbvUdxH5seyZI5Im6q65U/hT5IpYziWN0PowxTTLlgCc8ce/TI/XNF9blU5zivd3Rz174WglO6xfyCfvJKSR1zwRz+dZd1pGpaT5V4YQ6xsG8yFtwXHPPcdK7WlDvGco2Ko9HD5vVg7S1R53qCiLUroL9xnMinsQ3zD9DVfdmum8RafbtZXV5xHNblWQdBJG3G0D1BzgiuWoPrMLWVampWJAa0NQOdI0Y/9MJh+UxrLq9ec6NpXsk4/8imk1sdDWqKgagNUdS29u17dQ2sX+smdY1/E4zTexb0Rp6s3lado1mOBHZ+ew/2pWLY/752/pWVVzW7lbzWryaLiIylIvTavyrj8BVH3PSohoiI6K5f0q2S4vgbjP2WBTPcH/pmvb6ngfjUF7eS395NdSnMkzl2x0Gew+nSrV0/9n6ZHZ52T3AE9wCfur/Ah/wDQj9RUFhoupamhezsbiePr5qxHYPqx+UfnSc0tWELNtsrg12Hhi8kuLB4JFJ+z/wCrftg87D7jBI9vpWJDoaLKkd5q9lDK7BRbWzm6nJPQYj+UH6yCvRdD03S7O3FskU0tpbgy3E07AFs9TtXjJOABk/pWE8RFLQ8nNXBw5XuI4NlpIXGJ775mB6rEDx+Z59MVR4ClmYKijLO3RQO5qa7u2vLqSZlCux4VeiqOAB9BWellc+Ir9NNsFWVFIdzn5Gx/E2f+WY/Nj+FNS9lDnn1PmaOH9vUt0Qmk6feeK9YS3iBitlG9HK8Rxk/6wj+8ccCvZtP0220uxhtbWMJDEgVRj9T6k9z3qtoGhWug2C28A3SHmWY4zI3qf6DsK1q8ivW9rLyPpqFCNOOwU2ikrJG4GkNBpDQQxtNNLTTTRAv+NeRf8IZ4hH/Lgv8A3/j/AMa9cphqKlJT3OSvQVTc8l/4Q7X/APnxX/v/AB/412vw/wBPvNCfUDqUPkCXytnzBs4Bz0J9RXQkUjGohhopkUMOqM1JG1/atr/z0/Q1Xub22mtpEWT5ypwMHnismmnitVh0+p6KxkoNM8Zj8AeJ1VB/Z6HAHS5i/wDiqkPgHxP/ANA9P/AqL/GvYabUPBQZ7sOLMRCPKkjlvA2iahoenX0WoQCOSScOgEqtkBfYmupoxRiuqnTVNWR83jcXPFVXUnuwooorQ4wooooASiiikAUUUUAFFFAoAfThTaAc0p7G9H4keReMdV1ODxjqcEGp38MSOoSOK6kVR8i9ADWENY1f/oMal/4Gy/41o+OWC+N9VyQPnXr/ALi1gCVP76/nXy1edVTdj9hyujhHhYOaV7eRof2zrH/QY1H/AMDJf8aT+2dX/wCgxqP/AIGS/wCNUPNT+8n50ean95PzrH2lU9L6vgey/Av/ANtax/0GNR/8DJf8aT+2NY/6DGpfheSf41S3r/eX86PMX/nov50vaVRfV8D2X4HafD7VdRn8Z2sNxqF7PEY5cxzXDOp+Q44JxXsoNeHfDghvHFnhlOI5T1/2DXuANe1gW3C8j864jjTjiP3a6EgNLmmg0ua7T59EmaQGm5pQaCh9cF4v8Bx6j519pUSLcScz27cJP9OwY/kfY813tFEZuDuhNJo+ftMU6VczWFwWihLY8uVcNC44Of8AZ9fTg+9bBBBwRXpXiDwpp/iCM+egiuVGEuIx8w9Af7w9j+GOtebano+reGmxdwGeyH3LuIEgDtn+724P4GvVw+LjPSW54WY4KUnzxWo+KeeEYSZ1HoDx+XSlEobiSCJiOUKjZg/8BwP0qrDPHOu6KUP6juPw/wAKlrv5YvU8VQqJ2HF4JfnxMh9Mhj7jtRM0MVrc3CXSDyY2cmWI44HfGTisa91c2V9dWsUSzTJEsuwscMcZbp0IGOO9c9qPiO71OA25SKCFiCyxZy2O2SelFux7GEyuc5qUloSyB9SguTLqtrcTjEyEtIuAOCBujGBjsOmKzxYM33bmwI9ftkQ/majs5/s91HKf9Xna/wDung0yeE29xLC3Ow4z6/54P400fV04Km+VEx0+4P8AHZ/+B0H/AMVV+fTZW0uwjNxp6tG033r6ID7wPXPvWKauS8aTaj0llH/oJodzSXQm/syMD95rGkp65ndiP++Ear2j2dpZzy376vbyJaxFv9GgnJVmBjVv3iLnBPr29q5/FaEp+zaHDFj95dymZv8ArmvC/ruP4Vm4Sb3CXYkVNBRf3l3q9yf9i3hhH5l2P6Vat5NGMM0o0mQrGvE1xeFyZD91Qqqozkd8jGeKw4onnmSGIZkY4AzirF3PEY0toCHghyAe0jd2/oPaj2Pdg4t6Iuv4n1A3BngjsrSU8+bb2ieZz/01YGT/AMeqjd6heai269vLq7PY3MzS4+melVaP889KapQWqRXwKzNnwtBLd+KNNtrdA8zzEqvrhWJ/SvRNRubfT7ZLJLjdCrgySoCfOlHGFHcDoAPqa890AavZXq3OnlopJFMQOzcZAeqhRye35fUV6doXw+ur6VL7xDJLjtAz/OfYkcRj2Xk+1cWInGE7vbseNi6Cry3MbSdI1LxPdeTaRG3tQcSzyfMAPf1J/ug4x1NeqaHodjoFiLazjwTy8rctIfUmr1rbW9hax21rCsEKDCxqMAflUorzq1edV2ewUMPClsh1JRTayOgCaQmgmkJpiEJpEXcwXOATikzT4j+/QerD+dEtgXxFz+zo/wC+/wClIdNjP8bfpV3d0rN1jUotJ0y4vZ8+XChdsdTj0rl52jthRUmopbjjYQr1lb9KaNPhfpKx/KvA9W8Y65rVw00t5Nax5+SC3lKhB2BIwW/H9KfoXjbWNDvBI93NdWpOZYZ3Mny99pPIOM98VzLHR5rXPdfDVb2PtLfI98/syP8Avt+lI2kxN1dv0qSwvYtRsIbqBw8UqCRWHcEZBq9iunnkeBKhGL5WjmbmEQ3DoCSB6/Sq5NW9ROL+X8P5CqJOK9Cl8KPHrJKTSCiiitTnCiiiqAKKKKACiiigBKKKKgAooooAKBRQKAFNAoNApvYcXZmrbadZXlskktrC8hyC5QEnnuasDQtPx/x6Qf8AfsVJpRH2JPx/mav5HrXkzirs+io158i94zf7C0//AJ9IP+/Yo/sLT/8An0h/79itPcKM1Hs0ae3n/MZn9haf/wA+kH/fsUf2Fp//AD6Qf9+xWnmjNPlQe3n/ADGNLp1nZwmS3tYkkzjeqAMB7GoAa1L85tz9ayRXVRWhwYibnK7ZIDTwajBpwNaGCY/NApM0CkVcfTqZS0FDqQqGUq4BQ8EEZyPSlpRSY9zi9Y+Hen3crXGnS/2fOevljMZ/4D2/A49q4LW/DHiTTICsjXQjX7k9mxdQPf8AiH44Fe3nmndua2p4mpDTdHNLDwbulqfKx0+8hmSeJxM4O5JIzuYEd/WoLxommDICjsoZ4iMFW9vUHrX0zf8AhrSNVbfd2ELS/wDPVRtb/voYNcrqPwwtLg4tb+ZB/cuEWZf0wf513wx8Ho1Y6KdSdN7HhIq1c4mt4bgsMj9y/ruXoT9Vx+Vej3fwl1CNj5CWk6Dn9zM0R/I8Vi3Hw21eHrp16cf3HjfP/fPNdEcXSfU2+sq92jiKtkE6QjY+VbgjP1X/AOtW23gbV1P/ACD9SAP/AE4yGmf8IZq5UgWOpY64FhJ/n1q/rNPuN4mLOdUbmAJCjIyT2HrVjUJkuL6Uw/6mPEMJ/wCmajA/qfxro4fAOtSPt/s+/wDr9mKY/E4rSg+FWsT/AHrCVD6zXEa/yyan61S6sPrEb3OAxT4oZZ22wxM5/wBgZx9a9asfhE6j/SbmziHpGjTH/wAeIArq7D4daHa4NwJ70jtK+E/75XH65rKePpx21G8S3rFHh1j4dvr2YRojGQ/8s4kLufwFegaD8KLhsTX+LZO+/DzfkPlH15PtXrNpZ2tlEIbW2hgjH8ESBR+lWDzXFUx05aR0MpTlNWbMXRfDmmaECbS3HmsMPMxy7fU/0GB7VtUmKBXG227slWWwtJRTaYATTSaUmmk0AKaTIoNNpohsQ0+D/j4T/eH86iNPg/18Z/2h/Oh7MUX7yNv0NYXirSX1jw1e2UZAlkjIQnpu6j8M1s+dD/fX8xQZof76/mK4pRbVj0qdXkkpJ6o+WXilglaKZHjmQ7XjYYKn0NEENxe3MVraxNLPK21EXqx/z37V9F6r4Y0HWmE15ZwyygYEnR8fUc0ukeGtE0Zc2FpBCx4LAZYj0yea4VgbS5j618Up0OTl94s+HtN/svQrKyLlzBAke/1wMZrXzziofMUcbh+dO85cdRn613qLSPkZ1lOTkzntS/4/5fw/kKpGrWokG+kIYHOOn0FVTXpUvhR4VZpzdhaKKK2MQooooAKKKKACiiigBKKKKgAooooAKKKKAFooopgOoye5pmaO9TyItVH3JQaUGmilFTyQN4VJkoGaXFNBpwNQ1A05pjxTqZS0rroC5mOzTwaZTs0ro0sx9OziowadmlcVrD80uajzRmkWiTNLmmg0uaLouzFp9R0tK6FysfxRxTKKAHUUUUwFooooC6CiiigAopKKQC0UyigB2aM0zNGaBXQZozSZpM0xcwE0E0wmkJpolyFJppNBNMNNENi0UU2rJuNIpTSE00miyJ5mBqMmnmozRyidRiE0lBNNq1FGUqjCiiirSMgoooqgCiiigAooooAKKKKAEoooqACiiigAooooAWiiimAUUUUCQ4VQ1fULjTYIXtzHvZmV965z/SrucVU1LSbzV4Y47XycxuWbzWI4IxxweeK8/MXNUX7Pc9XK/ZuulU2MX/hJNSP/AC0h/wC/Qpy+IdRP8UX/AH6FTjwbrf8Actv+/wAf/iakXwfrA/ht/wDv4f8ACvjnPHva59m1gPIYPEGoHvD/AN+hSnXb7HWH/v0KS50K9sofOuWt0QkKMMzEk9AAFyT7DmoV02eS5jgOxHf/AFYlSWPd3wNygE45wDn2oTzB9WRbA9kPPiLUB3i/79Com8TakP4of+/Qq43hHWD0S3/7+n/4mmN4M1k/wW//AH8P+FL/AG/q2ar6h1sMsfEeoz30ETNDseVVf90M4JArrga5ey8J6pa3sNxKLfyopFdsSEnAIPpXTZr6DLPbOD9rueBm/wBX5l7LY848S+MvEWkeILu1h8lIFf8AcmW3yWXA5z361d0v4hLqlv8AY7q5h0rUM4S7kTzbdz6EE5Tn3x79q4zxN4wudO8cazpmo28epaULogQScSR/Kp+Ru3Xp9elNXSbPWrU3nhy6+0xLzLZy8Tw/h3+o9sZrSdacH72x5PsqlNqcNV2Oi13xZ410CcR6hBZqrfcmjhzE/wBGz+nX2rL/AOFm+Iv+nP8A78//AF6qaX4jvtIRtPnUXunN8slhdjKY9Bn7p+nHHSrzeG9E8RJ5/hzUIrObq9hfvt2D1Vudw/Pr26VjUdSXvRZ9TlWZ5fNKGJgkxh+JniTs9n/35/8Ar0f8LO8S/wB+y/78n/Gm/wDCutY/5/8ARv8AwM/+xo/4Vzq//P8A6N/4Gf8A2NY82IPofaZN5F/SPiR4hutXsrac2hjmuIom2x4OGYA9/Q169mvHdI8Aarba1YXEt7pPlxXUTtsu8sQGBwBt5PHSvYGavRwXPyvnPlM8lhXNfVrW8jldX8T3+napNaxLbmNCACyEnoD6+9Uv+Ex1T+5af9+j/wDFVc1bwvqepanNd24h8qQjG58HhQPT2qr/AMIVrJ/gt/8Av5/9avVhKjy+9ufMSVW+gz/hMtV/uWn/AHw3/wAVSf8ACY6r/ctP++D/APFVJ/whWs/3bf8A7/f/AFqT/hC9YHUWo/7bf/WqufDhy130Gf8ACY6r/ctP++D/APFUf8Jjqv8ActP++G/+Kp//AAhWtH+C3/7+f/Wpf+EJ1j+5b/8Af3/61Pmw/cXJW6kX/CZar/ctP+/bf/FV29rK01pDI+N7oGOPU1xf/CFayP4YP+/v/wBauzto2ht4omxlEVTg9wMVjVdN25DSCkneRz3jLxDeaFHaGzWEtK7B/NUnoB05HrXKf8LD1z+5Y/8Aflv/AIqtf4k8waYP9uT+Qrz3FebWqSUrI8jGYicarUWdWPiDrZ/gsv8Avy3/AMVS/wDCwNc/552X/flv/iqbo/h+z1TSBOfNkuSCMKSoHXB5GOowT0wD34q3ZeGLCWON5Y7h2PDDcDtYY6lSdvfOTx79az559yYrESXMmVv+Fga3/csP+/Lf/FU0/EHWx/BYf9+W/wDiqnPhuw2RzxfalVmjYJI4+aMgZHT72Tj06Z4OazPEel2+l3Kx2pmAaR1zIcggKnQ/VmH1BHaj2s+4pOvFXbLX/Cwdb/552X/flvX/AHq77SL2W/0WxupgBLNCJH29Mn0rxk1674aOPDGl/wDXstdOHm5PU1wVaU5NSZu29uLhipYjHpVn+zFHPmHH0FN03/Wt9K5/x/DrV3oT22l2puYJjtvY45Skskf/ADyX0DE4Zs/Ku7AJqqk2nofQUaUXG7NTTZNO1myW70+9juLd87ZI+QeSP6Gr/wDZKf8APQ/lXnPgWzTSdPvfFV/cyW9ikZ8oCNohMoGDKU67eAsMZHyxqMDLGsy++MGoPcf8S+xijgByPtDFmYe4BwPzNZyruK1Z6GFy2eJv7KN7Hq50hP8Anof++RWdGtjNqElhFeRtdxIJXiXG4KSRnj3Uj8K5jwz8QLXxa0mjahbtZ3FwhVPJmIEgxztYYZWAz+XBrBg0TxFovi5rXTB515BiRJpUCrMDgs5IzhZfLKyDqJFEg/1hFUqjaumYV8E6UuWasz1P+yExnzT+ArHPFdUM7ckYPeuUY5Jrow8220zzsXCMUrDTRRRXWeawooopgFFFFUAUUUUAFFFFABRRRQAlFFFQAUUUUAFFFFAC0UUUwCiiigArU0faGl3e39aza4v4gki10/BI+eTofYVhiPgKhWVF8zR6/wCen94fnR5y/wB4V8zh3/vt+Zpyu395/wAzXlc6N/7YXY9x8SiUvaXKNIyRpLGzRKWaJmACyhRycYIOASA57ZrndLsrkzpbx3IuTJcJJviO6OEI+4sWxjOPlA+8c+m4jzVXcdJZB9HNOaeVxhppWHoz5qlVVrWJecrsfR3np60vnp/er5sMsv8Az1b/AL7NRtLKf+Wrf99mp50NZwux9IXMqfZpQD/Af5ViA14tojsfEGlgs2DdRAjcefmFe0V1Yd3TZpHF+31sfN/xCOPiJr/vc/8Asq07wx4X1e9li1WK5/sq0j5GoSkr9fLHBbv7e/au18R2Hh/T/Fuq6ldRjVNRmnyluw/cQHAxu/vEY6H16DrWPNd6v4m1BIEEt1Mf9VBCvC/Qdh05P4nFcVWcpu0UdzxcacVGOrL3iLWLDUkhigiNxPHgNfSKEaTHsMfqOOwFUdM8O6rrqs+nac9yiHBclVQH03EgE/StSbT9C8JYPiCYalqIGV0m0k4j/wCuz9u3H1+8K5jX/F2q+INsNxItvYRkCCxth5USAdOB1+p/ACuzC4Gclbocn1eVWXtJ6HS/8K48T/8AQFT/AL/Q/wDxVH/CufE//QFT/v8Aw/8AxVee5bPWly3rXb/Zb7mv1WPdnpWleAPENprWn3U+lIsUF1FI7CeP5VDAk8H0Fev5zXzN4eJPibR8n/mIW/8A6NWvpbvj/PWonhvZO1yXTVNmvaEfZ1NWCy+teReImP8Ab90O3y8ZOPuiszn+8/50LBuSvcPrajpY9v3JXLappeoXWob4ZP3fYg/d/wAnn8MV53k/3n/OlDnH3n/OpnlzmviLhmHK9j2a2VooESQ5KjGc9anDr614hkn+I/nRkj+I/nVLL2luS8cm9j20unrWO5xJJ/vH+deVHJ/if869KtD/AKHB/wBcl/lSdD2b3JeI5+hyPxHObbTP9+T+Qrz8HNd98Rj/AKLpn/XST+Qrg686v8Z89jv4rNa01y6sbQ28MNsE/vGM7hwFPIPcAZqVPEOoL9xooxs27Y029sAj0PXpgcnjk1kwzGCQOqxsR2kQMPyNWv7Sl/59rL/wEj/wrExVaaVrlka/qG2QCRCXHLOu854wfmzyAAPTuQTzVS+1GfUAgnK5QlgRnktjceScZwOBgdeOaeurPGxJs9OcEYKtaKP5YNUJX3yO+AuT0HQew9qQOrJq1yMnmvXPDn/IsaX/ANey15H3r13w5/yLGmf9e6/yrrwu7OnA/EdHpf8ArW+laMsqxJvdlVR1LHAFZuknM0n0FY3jzw9ca/oTC0Vpbm1JkWzaUrHdDHMTc4BPBVuqsAQRzV1fiPqqHwGX8QZl134ZT6ho8q3VqSk7PGchog43H8MZP+6a8T6ivYPh0dVa8u5RFI2iXeX/AH42nzf76jA5YZEq4wJVYrw2Kv3/AMJfDV7ctNELuyDEkxW0oCZ9gwOPwxVUnT/5eK56WHx9bDRcaTtc8m8IWtzeeNdGhtS2/wC0CQ4H3VXlifbGR/wLFfRP9oWX9pNp32mM3axCUw5+bacgH8cH8qxNK8Kaf4T0+6l0TT/Ov2jOJJ5julIHAMhztH0AHtXA2GharrXilrXUFuLS+DefeXkSbcDCxlxz8rMEkiiIPyxhm27nzRVlGUvdVkc9StUqvmqO57Q33a5Ink11YQKvf8TmuUI5Na4XdnmY3ZDaKKK7DywooopgFFFFUAUUUUAFFFFABRRRQAlFFFQAUUUUAFFFFAC0UUUwCiiigB1ZWsaFa65HCly8yeSSV8ogdfqD6Vq0VMoqSsyWk1ZnKf8ACAaX/wA/N/8A9/I//iad/wAIFpP/AD8X/wD39X/4muporL6vDsR7GHY5geA9JH/Lxf8A/f1f/iaP+ED0n/n4v/8Av6v/AMTXT0Uewh2GqMOxy3/CBaSf+Xm//wC+1/8AiaP+FfaSf+Xq/wD++4//AImuppQan2EOxSoQ7HN2vgXS7O7guo570yQyrKgd48Eg5H8NdVmo80uauNKMVZG8Ixhsc7qfgXSdT1Ge+nnvRLcNuYRuuAcAcAqfStCPw7Z2ukPp2nS3OnRyf62e0YCeT6uwJ79sH0xWp3pRUeziaRtF3Rwv/CpfD/ObrVCTkkmePn/xzml/4VHoGB/pmqD6Sx//ABFd0CKdvrS8lszX20zhP+FSaD/z+ar/AN/o/wD4ik/4VHoH/P5qv/f6P/4iu8zRmq5pdxqtPucVZ/CvQrDULW8hutSMttMkyB5kILKwYZ+TpkV3QNRg0uahpvcHNy3Mm68PWd9dSXMzTeY+M7XAHAx6VH/wimm/37j/AL7H+FbOaC1Cb7mdkY3/AAimm/37j/vsf4Uf8Irp3964/wC+x/hWxu9qXd7U7vuFo9jE/wCET03/AJ6XH/fY/wAKP+ET03/npcf99j/CtvNGafM+4rR7GH/wiem/3rj/AL7H+FbaIIokRc7FAAyfSlzRmpd3uUrLYy9b0G111IVupJkEJJTymAzn1yDWV/wr7SP+e97/AN9r/wDE11OaKzdKLd2YTowm7tHKf8IBpH/Pxff9/F/+Jo/4QHSP+e15/wB9r/8AE11GaM0vYQ7GTw9Pscv/AMIDpH/Pa8/77X/4mk/4QHSf+fi+/wC/i/8AxNdRmkzR7CHYPq9Pscx/wgWkf89r3/vtf/ia6Gyt4rCxhtIdxihUKu45OB61Nmk6VpGlFbGkKMIu6RLFcPBnZt567hmpzq11jnyv++f/AK9USaZmm6UW7s3VaUVZMvf2tc+kf/fNH9q3PpH/AN81n5oo9jDsJ4ip3L/9sXn/AEy/75P+NH9sXXfyvyP+NZ9GKPYQI+tVO5oHWLlupi/74P8AjVDOaTFLVwpqOxE60p7sKKKKozCiiimAUUUVQBRRRQAUUUUAFFFFACUUUVABRRRQAUUUUALRRRTAKKKKACiiigAooooAKKKKAAU4UUVJqthRSmiigaFFBooqShwpaKKQC0tFFBQ6g0UUAFFFFMAooooAKKKKAFooopCGUUUUxiUlFFIkSiiiqAaaQ0UUAIaSiiqIY2iiimSFFFFUQFFFFAgoooqRhRRRQAUUUVQBRRRQAUUUUAFFFFAH/9k="/>
          <p:cNvSpPr>
            <a:spLocks noChangeAspect="1" noChangeArrowheads="1"/>
          </p:cNvSpPr>
          <p:nvPr/>
        </p:nvSpPr>
        <p:spPr bwMode="auto">
          <a:xfrm>
            <a:off x="2317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2036763" y="569913"/>
            <a:ext cx="5083565" cy="641350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kumimoji="1" lang="zh-CN" altLang="en-US" sz="3600" b="1" smtClean="0">
                <a:solidFill>
                  <a:srgbClr val="CC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</a:t>
            </a:r>
            <a:r>
              <a:rPr kumimoji="1" lang="zh-CN" altLang="en-US" sz="3600" b="1">
                <a:solidFill>
                  <a:srgbClr val="CC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封制与郡县制的比较</a:t>
            </a:r>
            <a:endParaRPr kumimoji="1" lang="zh-CN" altLang="en-US" sz="3600" b="1">
              <a:solidFill>
                <a:srgbClr val="CC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" name="Rectangle 5"/>
          <p:cNvSpPr txBox="1">
            <a:spLocks noChangeArrowheads="1"/>
          </p:cNvSpPr>
          <p:nvPr/>
        </p:nvSpPr>
        <p:spPr>
          <a:xfrm>
            <a:off x="1341861" y="5632395"/>
            <a:ext cx="8778027" cy="1081087"/>
          </a:xfrm>
          <a:prstGeom prst="rect">
            <a:avLst/>
          </a:prstGeom>
          <a:solidFill>
            <a:schemeClr val="bg1"/>
          </a:solidFill>
        </p:spPr>
        <p:txBody>
          <a:bodyPr vert="horz" lIns="101600" tIns="0" rIns="82550" bIns="0" rtlCol="0">
            <a:noAutofit/>
          </a:bodyPr>
          <a:lstStyle>
            <a:lvl1pPr marL="22860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150" normalizeH="0" baseline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/>
              </a:tabLst>
              <a:defRPr sz="1600" u="none" strike="noStrike" kern="1200" cap="none" spc="150" normalizeH="0" baseline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150" normalizeH="0" baseline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150" normalizeH="0" baseline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fontAlgn="auto" latinLnBrk="0" hangingPunct="1">
              <a:lnSpc>
                <a:spcPct val="130000"/>
              </a:lnSpc>
              <a:spcBef>
                <a:spcPct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sz="1600" u="none" strike="noStrike" kern="1200" cap="none" spc="150" normalizeH="0" baseline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2000"/>
              </a:lnSpc>
              <a:buFontTx/>
              <a:buNone/>
            </a:pPr>
            <a:r>
              <a:rPr lang="zh-CN" altLang="en-US" sz="2400" b="1" smtClean="0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性质：都是中国古代社会重要的地方行政制度；</a:t>
            </a:r>
            <a:endParaRPr lang="zh-CN" altLang="en-US" sz="2400" b="1" smtClean="0">
              <a:solidFill>
                <a:srgbClr val="0033CC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2000"/>
              </a:lnSpc>
              <a:buFontTx/>
              <a:buNone/>
            </a:pPr>
            <a:r>
              <a:rPr lang="zh-CN" altLang="en-US" sz="2400" b="1" smtClean="0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目的：都是为了巩固自己的统治；</a:t>
            </a:r>
            <a:endParaRPr lang="en-US" altLang="zh-CN" sz="2400" b="1" smtClean="0">
              <a:solidFill>
                <a:srgbClr val="0033CC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ts val="2000"/>
              </a:lnSpc>
              <a:buFontTx/>
              <a:buNone/>
            </a:pPr>
            <a:r>
              <a:rPr lang="zh-CN" altLang="en-US" sz="2400" b="1" smtClean="0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结果</a:t>
            </a:r>
            <a:r>
              <a:rPr lang="en-US" altLang="zh-CN" sz="2400" b="1" smtClean="0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  <a:r>
              <a:rPr lang="zh-CN" altLang="en-US" sz="2400" b="1" smtClean="0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都在一定时期内产生过积极作用</a:t>
            </a:r>
            <a:endParaRPr lang="zh-CN" altLang="en-US" sz="2400" b="1">
              <a:solidFill>
                <a:srgbClr val="0033CC"/>
              </a:solidFill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8" name="Group 53"/>
          <p:cNvGraphicFramePr>
            <a:graphicFrameLocks noGrp="1"/>
          </p:cNvGraphicFramePr>
          <p:nvPr>
            <p:ph sz="half" idx="4294967295"/>
          </p:nvPr>
        </p:nvGraphicFramePr>
        <p:xfrm>
          <a:off x="0" y="1299313"/>
          <a:ext cx="9169400" cy="4238626"/>
        </p:xfrm>
        <a:graphic>
          <a:graphicData uri="http://schemas.openxmlformats.org/drawingml/2006/table">
            <a:tbl>
              <a:tblPr/>
              <a:tblGrid>
                <a:gridCol w="663575"/>
                <a:gridCol w="1677988"/>
                <a:gridCol w="3671887"/>
                <a:gridCol w="3155950"/>
              </a:tblGrid>
              <a:tr h="520700">
                <a:tc gridSpan="2">
                  <a:txBody>
                    <a:bodyPr vert="horz"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         比较点</a:t>
                      </a:r>
                      <a:endParaRPr kumimoji="0" lang="zh-CN" altLang="zh-CN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分封制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CC0000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郡县制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CC0000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90563">
                <a:tc rowSpan="4">
                  <a:txBody>
                    <a:bodyPr vert="horz"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 vert="horz"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63613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官员产生官员权利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49325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与中央关系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14425">
                <a:tc vMerge="1">
                  <a:txBody>
                    <a:bodyPr vert="horz" wrap="square"/>
                    <a:lstStyle/>
                    <a:p/>
                  </a:txBody>
                  <a:tcPr/>
                </a:tc>
                <a:tc>
                  <a:txBody>
                    <a:bodyPr vert="horz"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黑体" panose="02010609060101010101" pitchFamily="49" charset="-122"/>
                          <a:ea typeface="黑体" panose="02010609060101010101" pitchFamily="49" charset="-122"/>
                        </a:rPr>
                        <a:t>历史作用</a:t>
                      </a:r>
                      <a:endParaRPr kumimoji="0" lang="zh-CN" altLang="en-US" sz="24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anose="02010609060101010101" pitchFamily="49" charset="-122"/>
                        <a:ea typeface="黑体" panose="02010609060101010101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 eaLnBrk="0" hangingPunct="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indent="-285750" eaLnBrk="0" hangingPunct="0"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143000" indent="-228600" eaLnBrk="0" hangingPunct="0"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6002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57400" indent="-228600" eaLnBrk="0" hangingPunct="0"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146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718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290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886200" indent="-228600" eaLnBrk="0" fontAlgn="base" hangingPunct="0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endParaRPr kumimoji="0" lang="zh-CN" altLang="en-US" sz="2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0" y="5660175"/>
            <a:ext cx="1174750" cy="488950"/>
          </a:xfrm>
          <a:prstGeom prst="rect">
            <a:avLst/>
          </a:prstGeom>
          <a:solidFill>
            <a:srgbClr val="D9EDE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600">
                <a:latin typeface="黑体" panose="02010609060101010101" pitchFamily="49" charset="-122"/>
                <a:ea typeface="黑体" panose="02010609060101010101" pitchFamily="49" charset="-122"/>
              </a:rPr>
              <a:t>相同点</a:t>
            </a:r>
            <a:endParaRPr lang="zh-CN" altLang="en-US" sz="2600"/>
          </a:p>
        </p:txBody>
      </p:sp>
      <p:sp>
        <p:nvSpPr>
          <p:cNvPr id="10" name="Rectangle 34"/>
          <p:cNvSpPr>
            <a:spLocks noChangeArrowheads="1"/>
          </p:cNvSpPr>
          <p:nvPr/>
        </p:nvSpPr>
        <p:spPr bwMode="auto">
          <a:xfrm>
            <a:off x="6167438" y="3704375"/>
            <a:ext cx="26352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400" b="1"/>
              <a:t>郡县绝对服从中央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11" name="Rectangle 35"/>
          <p:cNvSpPr>
            <a:spLocks noChangeArrowheads="1"/>
          </p:cNvSpPr>
          <p:nvPr/>
        </p:nvSpPr>
        <p:spPr bwMode="auto">
          <a:xfrm>
            <a:off x="2482850" y="3758350"/>
            <a:ext cx="324802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诸侯国有很强的独立性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13" name="Rectangle 36"/>
          <p:cNvSpPr>
            <a:spLocks noChangeArrowheads="1"/>
          </p:cNvSpPr>
          <p:nvPr/>
        </p:nvSpPr>
        <p:spPr bwMode="auto">
          <a:xfrm>
            <a:off x="6365875" y="1867638"/>
            <a:ext cx="220503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b="1"/>
              <a:t>按地域划分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14" name="Rectangle 37"/>
          <p:cNvSpPr>
            <a:spLocks noChangeArrowheads="1"/>
          </p:cNvSpPr>
          <p:nvPr/>
        </p:nvSpPr>
        <p:spPr bwMode="auto">
          <a:xfrm>
            <a:off x="2827338" y="2528038"/>
            <a:ext cx="110331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0000"/>
              </a:spcBef>
            </a:pPr>
            <a:r>
              <a:rPr lang="zh-CN" altLang="en-US" sz="2400" b="1">
                <a:solidFill>
                  <a:srgbClr val="FF0000"/>
                </a:solidFill>
              </a:rPr>
              <a:t>世袭；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15" name="Rectangle 38"/>
          <p:cNvSpPr>
            <a:spLocks noChangeArrowheads="1"/>
          </p:cNvSpPr>
          <p:nvPr/>
        </p:nvSpPr>
        <p:spPr bwMode="auto">
          <a:xfrm>
            <a:off x="6299200" y="2526450"/>
            <a:ext cx="206216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/>
              <a:t>由皇帝任免</a:t>
            </a:r>
            <a:endParaRPr lang="zh-CN" altLang="en-US" sz="2400" b="1"/>
          </a:p>
        </p:txBody>
      </p:sp>
      <p:sp>
        <p:nvSpPr>
          <p:cNvPr id="16" name="Rectangle 39"/>
          <p:cNvSpPr>
            <a:spLocks noChangeArrowheads="1"/>
          </p:cNvSpPr>
          <p:nvPr/>
        </p:nvSpPr>
        <p:spPr bwMode="auto">
          <a:xfrm>
            <a:off x="6111875" y="4431450"/>
            <a:ext cx="3451225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sz="2400" b="1"/>
              <a:t>有利于加强中央集权，有利于国家统一。</a:t>
            </a:r>
            <a:endParaRPr lang="zh-CN" altLang="en-US" sz="2400" b="1"/>
          </a:p>
        </p:txBody>
      </p:sp>
      <p:sp>
        <p:nvSpPr>
          <p:cNvPr id="17" name="Rectangle 40"/>
          <p:cNvSpPr>
            <a:spLocks noChangeArrowheads="1"/>
          </p:cNvSpPr>
          <p:nvPr/>
        </p:nvSpPr>
        <p:spPr bwMode="auto">
          <a:xfrm>
            <a:off x="736600" y="1934313"/>
            <a:ext cx="16779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b="1">
                <a:solidFill>
                  <a:srgbClr val="0033CC"/>
                </a:solidFill>
              </a:rPr>
              <a:t>建立基础</a:t>
            </a:r>
            <a:endParaRPr lang="zh-CN" altLang="en-US" b="1">
              <a:solidFill>
                <a:srgbClr val="0033CC"/>
              </a:solidFill>
            </a:endParaRPr>
          </a:p>
        </p:txBody>
      </p:sp>
      <p:sp>
        <p:nvSpPr>
          <p:cNvPr id="18" name="Text Box 42"/>
          <p:cNvSpPr txBox="1">
            <a:spLocks noChangeArrowheads="1"/>
          </p:cNvSpPr>
          <p:nvPr/>
        </p:nvSpPr>
        <p:spPr bwMode="auto">
          <a:xfrm>
            <a:off x="0" y="2364525"/>
            <a:ext cx="611188" cy="2109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r>
              <a:rPr lang="zh-CN" altLang="en-US" b="1"/>
              <a:t>不同点</a:t>
            </a:r>
            <a:endParaRPr lang="zh-CN" altLang="en-US" b="1"/>
          </a:p>
        </p:txBody>
      </p:sp>
      <p:sp>
        <p:nvSpPr>
          <p:cNvPr id="19" name="Rectangle 43"/>
          <p:cNvSpPr>
            <a:spLocks noChangeArrowheads="1"/>
          </p:cNvSpPr>
          <p:nvPr/>
        </p:nvSpPr>
        <p:spPr bwMode="auto">
          <a:xfrm>
            <a:off x="2413000" y="4421925"/>
            <a:ext cx="3843338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一定时期内发挥积极作</a:t>
            </a:r>
            <a:endParaRPr lang="zh-CN" altLang="en-US" sz="2400" b="1">
              <a:solidFill>
                <a:srgbClr val="FF0000"/>
              </a:solidFill>
            </a:endParaRPr>
          </a:p>
          <a:p>
            <a:r>
              <a:rPr lang="zh-CN" altLang="en-US" sz="2400" b="1">
                <a:solidFill>
                  <a:srgbClr val="FF0000"/>
                </a:solidFill>
              </a:rPr>
              <a:t>用，但易发展成割据势力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20" name="Line 49"/>
          <p:cNvSpPr>
            <a:spLocks noChangeShapeType="1"/>
          </p:cNvSpPr>
          <p:nvPr/>
        </p:nvSpPr>
        <p:spPr bwMode="auto">
          <a:xfrm>
            <a:off x="650875" y="2961425"/>
            <a:ext cx="84931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1" name="Rectangle 50"/>
          <p:cNvSpPr>
            <a:spLocks noChangeArrowheads="1"/>
          </p:cNvSpPr>
          <p:nvPr/>
        </p:nvSpPr>
        <p:spPr bwMode="auto">
          <a:xfrm>
            <a:off x="2836863" y="2970950"/>
            <a:ext cx="16303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20000"/>
              </a:spcBef>
            </a:pPr>
            <a:r>
              <a:rPr lang="zh-CN" altLang="en-US" b="1">
                <a:solidFill>
                  <a:srgbClr val="FF0000"/>
                </a:solidFill>
              </a:rPr>
              <a:t>有封地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22" name="Rectangle 51"/>
          <p:cNvSpPr>
            <a:spLocks noChangeArrowheads="1"/>
          </p:cNvSpPr>
          <p:nvPr/>
        </p:nvSpPr>
        <p:spPr bwMode="auto">
          <a:xfrm>
            <a:off x="6237288" y="2970950"/>
            <a:ext cx="2684462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b="1"/>
              <a:t>只有俸禄无封地</a:t>
            </a:r>
            <a:endParaRPr lang="en-US" altLang="zh-CN" b="1"/>
          </a:p>
        </p:txBody>
      </p:sp>
      <p:sp>
        <p:nvSpPr>
          <p:cNvPr id="23" name="Rectangle 52"/>
          <p:cNvSpPr>
            <a:spLocks noChangeArrowheads="1"/>
          </p:cNvSpPr>
          <p:nvPr/>
        </p:nvSpPr>
        <p:spPr bwMode="auto">
          <a:xfrm>
            <a:off x="2527300" y="1885100"/>
            <a:ext cx="2228850" cy="519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20000"/>
              </a:spcBef>
            </a:pPr>
            <a:r>
              <a:rPr lang="zh-CN" altLang="en-US" b="1">
                <a:solidFill>
                  <a:srgbClr val="FF0000"/>
                </a:solidFill>
              </a:rPr>
              <a:t>血缘关系</a:t>
            </a:r>
            <a:endParaRPr lang="zh-CN" altLang="en-US" b="1">
              <a:solidFill>
                <a:srgbClr val="FF0000"/>
              </a:solidFill>
            </a:endParaRPr>
          </a:p>
        </p:txBody>
      </p:sp>
      <p:grpSp>
        <p:nvGrpSpPr>
          <p:cNvPr id="24" name="Group 56"/>
          <p:cNvGrpSpPr/>
          <p:nvPr/>
        </p:nvGrpSpPr>
        <p:grpSpPr>
          <a:xfrm>
            <a:off x="4448175" y="2366113"/>
            <a:ext cx="1925638" cy="747712"/>
            <a:chOff x="2802" y="1519"/>
            <a:chExt cx="1100" cy="471"/>
          </a:xfrm>
        </p:grpSpPr>
        <p:sp>
          <p:nvSpPr>
            <p:cNvPr id="25" name="Oval 54"/>
            <p:cNvSpPr>
              <a:spLocks noChangeArrowheads="1"/>
            </p:cNvSpPr>
            <p:nvPr/>
          </p:nvSpPr>
          <p:spPr bwMode="auto">
            <a:xfrm>
              <a:off x="2802" y="1519"/>
              <a:ext cx="1100" cy="471"/>
            </a:xfrm>
            <a:prstGeom prst="ellipse">
              <a:avLst/>
            </a:prstGeom>
            <a:solidFill>
              <a:srgbClr val="FFFF66"/>
            </a:solidFill>
            <a:ln w="9525">
              <a:solidFill>
                <a:schemeClr val="tx1"/>
              </a:solidFill>
              <a:rou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endParaRPr lang="zh-CN" altLang="en-US" sz="2400"/>
            </a:p>
          </p:txBody>
        </p:sp>
        <p:sp>
          <p:nvSpPr>
            <p:cNvPr id="26" name="Text Box 55"/>
            <p:cNvSpPr txBox="1">
              <a:spLocks noChangeArrowheads="1"/>
            </p:cNvSpPr>
            <p:nvPr/>
          </p:nvSpPr>
          <p:spPr bwMode="auto">
            <a:xfrm>
              <a:off x="2927" y="1606"/>
              <a:ext cx="80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en-US" sz="2400" b="1">
                  <a:solidFill>
                    <a:srgbClr val="0000FF"/>
                  </a:solidFill>
                </a:rPr>
                <a:t>最大不同</a:t>
              </a:r>
              <a:endParaRPr lang="zh-CN" altLang="en-US" sz="2400" b="1">
                <a:solidFill>
                  <a:srgbClr val="0000FF"/>
                </a:solidFill>
              </a:endParaRPr>
            </a:p>
          </p:txBody>
        </p:sp>
      </p:grpSp>
      <p:sp>
        <p:nvSpPr>
          <p:cNvPr id="27" name="Rectangle 57"/>
          <p:cNvSpPr>
            <a:spLocks noChangeArrowheads="1"/>
          </p:cNvSpPr>
          <p:nvPr/>
        </p:nvSpPr>
        <p:spPr bwMode="auto">
          <a:xfrm>
            <a:off x="1257112" y="5406442"/>
            <a:ext cx="7923212" cy="1323439"/>
          </a:xfrm>
          <a:prstGeom prst="rect">
            <a:avLst/>
          </a:prstGeom>
          <a:solidFill>
            <a:srgbClr val="FFFF66"/>
          </a:solidFill>
          <a:ln w="19050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0" hangingPunct="0"/>
            <a:r>
              <a:rPr lang="zh-CN" altLang="en-US" sz="2000" b="1">
                <a:solidFill>
                  <a:srgbClr val="0033CC"/>
                </a:solidFill>
              </a:rPr>
              <a:t>废分封、置郡县可以说是中国古代国家制度的一大进步</a:t>
            </a:r>
            <a:r>
              <a:rPr lang="zh-CN" altLang="en-US" sz="2000" b="1" smtClean="0">
                <a:solidFill>
                  <a:srgbClr val="0033CC"/>
                </a:solidFill>
              </a:rPr>
              <a:t>，</a:t>
            </a:r>
            <a:r>
              <a:rPr lang="zh-CN" altLang="zh-CN" sz="2000" b="1">
                <a:solidFill>
                  <a:srgbClr val="0033CC"/>
                </a:solidFill>
              </a:rPr>
              <a:t>特征是中央垂直管理地方。郡县制有利于国家统一，有利于加强中央集权；是官僚政治取代贵族政治的重要标志；基本原则为此后历代王朝所沿用，影响深远；但郡县制下，地方听命于中央，缺少独立性</a:t>
            </a:r>
            <a:r>
              <a:rPr lang="zh-CN" altLang="zh-CN" sz="2000" b="1" smtClean="0">
                <a:solidFill>
                  <a:srgbClr val="0033CC"/>
                </a:solidFill>
              </a:rPr>
              <a:t>。</a:t>
            </a:r>
            <a:endParaRPr lang="zh-CN" altLang="zh-CN" sz="2000" b="1">
              <a:solidFill>
                <a:srgbClr val="0033CC"/>
              </a:solidFill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82217" y="0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课堂</a:t>
            </a:r>
            <a:r>
              <a:rPr lang="zh-CN" altLang="en-US" sz="28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探究</a:t>
            </a:r>
            <a:r>
              <a:rPr lang="zh-CN" altLang="zh-CN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zh-CN" altLang="zh-CN" sz="2000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  <p:bldP spid="14" grpId="0"/>
      <p:bldP spid="15" grpId="0"/>
      <p:bldP spid="16" grpId="0"/>
      <p:bldP spid="19" grpId="0"/>
      <p:bldP spid="21" grpId="0"/>
      <p:bldP spid="22" grpId="0"/>
      <p:bldP spid="23" grpId="0"/>
      <p:bldP spid="2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AutoShape 6" descr="data:image/jpeg;base64,/9j/4AAQSkZJRgABAQAAAQABAAD/2wBDAAgGBgcGBQgHBwcJCQgKDBQNDAsLDBkSEw8UHRofHh0aHBwgJC4nICIsIxwcKDcpLDAxNDQ0Hyc5PTgyPC4zNDL/2wBDAQkJCQwLDBgNDRgyIRwhMjIyMjIyMjIyMjIyMjIyMjIyMjIyMjIyMjIyMjIyMjIyMjIyMjIyMjIyMjIyMjIyMjL/wAARCAFUAf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0yiiivWPmxDRQaKACiiigAooooAKKKKACiirFtay3TMEKjHXNJtJXZUIuTsivRWl/Y1x/fT8zS/2Ncf30/M1Htodzf6rMzKK0/wCxLj++n5mj+xLj++n5mj20O4fVKhm4p2Kv/wBj3H96L8z/AIUv9jXH9+P8z/hS9vDuWsLMz8U+pJYTDIUbqPSsbX9eg8P2VvczweYLi5FuMyrEFJVjlmYgAfLTUk1dEqm72NTFLiuB/wCFq2n2fzzoV+Fz/q/Nj34xncVznbj+LpUjfFC0jklT+xbt2Q4TbcRN5/OP3WD+85P8OarU1+rzO9pQK4NfinZEqP7IugDF5pkNxCEXgnaWzgSYH3TznjFX4fHrT28U8XhbXWilQOjCDIYEZyD/AIVnOoobmlPB1KjskddijFcr/wAJvP8A9Clr/wD4D03/AITef/oUtf8A/AesnXgdH9mVTrMUYrO0TWH1uGZ20q/sDGwQLeJtL5B5H5frV+4lW2tJrmTJSGJpCB1IAzx/n9KrnVrnNLDTU+RrUdin5rhf+Fq6N/0DtT/75i/+Ko/4Wxo3/QN1P/vmP/4qsXi6fc9JZJimvhO7zRmuHl+KelQPsl0vVI3wDtdIgfy3U3/hamk/9A7Uvyj/APiqn65T7jWQ4t7RO4zRmuG/4WppH/QO1H8o/wD4qj/hamkf9A3Ufyj/APiqf1yl3K/sDGfync5oNc34f8baf4i1E2Nta3kMghM26YLtwCBjgn1FdMF3HBrenUU1dHmYnB1cPPkqKzI8UYrhLr4r6NZ3U1u+nakXhlaNiFjwSCQcZf2qEfGDRT/zDdV/74h/+OVsqc97GKoTex6DikIql4Y1iDxVpDajZxzQRCVo9twAGyMehIxz61uf2XOf4o/zNZOok7MPYT7GdijFUPE+t2/hK0gub2Ga4WeXylW3AJBwTzkj0rmB8T9G76fqX/kP/wCKrOWLpxdmzvw+S4rEQ54RujtGFNxXMaZ4/wBL1XU7axisr9JbhhGjv5e0E+uGrqcc1pTrwmrxZzYzL62Gko1FZsbikrldT+IOlaZqdzYyWWoNLbStExjEeCRxkZaqv/Cz9Gx/yD9Tz/1zj/8Ai6h4yknZs6oZHi5xUow0Z2VFcX/ws3RP+fDU/wDv3H/8VS/8LN0T/nw1M/8AAI//AIqj67S7jfDmNf2Ds6K4z/hZmjf9A7Uv+/cX/wAVR/ws3RP+fHUf++Iv/iqf16l3F/q3jv5Ds6K4xfibox62epf8BSP/AOLrrra4W7s7e5QMI5ollQOMEAjIzWlPEQqO0WcOMyvEYRXqxsS0UUVseeFFFFABRRRQAUUUUAFFFFABRRRQAmaKKKACiiigAooooAKKKKACiiigArS0q4hgkl86WNMgY3MBWbXn3xXUNZ6VkD/Wy9R/srUThz+6dGFf7xM9p+32f/PzD/38FH2+z/5+Yf8AvsV8jmCIdET/AL5FJ5Sf3F/75FH9nPuevzPsfXP9oWn/AD8w/wDfwUf2haf8/MP/AH8FfI/kxf8APJPyFHlJ/wA81/75FH9m+Y+Z9j64+32n/PzD/wB/BR9vtP8An5h/7+Cvkfyou6L+Qo8pP+ea/wDfIo/s7zC77H1BdMkty7owZSeCDkdK4D4pFY9D0t3a0VBqK5N5GXhH7qX7ygEkfQVq/DsAeBNOGOMzf+jWqPx7p19qWn6YlhFM8kOoRytJDAJmhUI43bDw3JHB9azS5NDjgr1jx8LKLPZ5d6Zvsvm7d+bry/I+8Wxj7N/0zznFT+Y7yWhQnE85FubVGVX/AH6n/iX5X903qWxz71f/AOEP1/8As/yB4Xvtg6WpXpJ5WPP83Oc7v+WfSpZfCuvGe6LaBe3G5wZ2+ziP+0R5gOCAf9HwAfu9ea2U49z0eUwtuLNnLW/lgCNw6H7MreVINso283PIwwGAe9d/pFxdpoenInxDsbZRaxAW7QwloRsHyHnqOn4Vzn/CJ+Ijs26NfJILbYLg2qnyV2MPI8vOJM5A80/NzntXR2Npd22nWlvN8NIZ5IYI0eV5YwzsFGWI29Sea5cU1LY6sNo2XftN/wD9FN07/vxB/jR9ov8A/opunf8AfiD/ABqv5cv/AESy3/7/AEf/AMTRsm/6JZb/APf6P/4mvPPQ/rodf4WluZrO5M3iW31siRcSQxqvkcdCF9ev4VpasM6HqX/XtJ/6CazfCCv9kug/hpNCJcfIjhvP468AYx/WtPWB/wASLUP+vaX/ANBNdX/Lo8d/70vVHhXh2zs7/UobW8aVdwLb1xtwBk7s9Bx2q54osdPs9Tf7G8sonHmFiQYwCTwCOvf6VgIcJ9Rg0pZioUyMQOgJ6Z6185OXvH6bRwk3KNS+ltiyJDcRyyTrLO+1VWQsTsx6+tVasySpGZUtQ8UMoXKsQSSPX8c1W7VDkehQgrPSwUlLiijmN+RHY/DD/kb3/wCvOT/0JK9iUYdfqP514/8AC7/kbz/15yf+hJXsYGXX617+Af7s/LuKP98+R8xax/yHtR/6/Jv/AENqp1d1cY17U/8Ar9m/9DNVK+sp/AeND4T3z4KD/ihX/wCv6b+Yr0gV5x8FP+RFf/r+m/mK9HFfNVv4jKPLPjJ/yD9P/wCvkf8AoLV5FXrvxk/5B2n/APXyf/Rb15CK8LHfxD9K4XSeERt+Ef8AkbtK/wCvgfyNe3gZl/GvEPCP/I3aV/18D+Rr3H+NfrXpZd/DZ8xxYl9bgeD+JefE+rH1vJP51TtrOe9ultrSB5p26RoOnv7D61c8SHHinVv+vyT+ddv4LgTSfAesa1EokvQkpRnHQKPlH07/AI1wyp89Zn0bxbw2AhKK1dkjj77wrqWnRK97JYwuwyInuAHPtzx+tY8kTQytFKpV16j/AD/OkknkuJpJ53aSaQ7nlY5LH3q/o9nFqGq2trNPGkbSBdsjMM56gEDqfqOaxkoyfLE7aVWtSo+1rNMzM0orX13Sk0bURZrK1wm3InwAp5xgYz0789e3rlYrGacHZnoYerCvBTitGNr3TRf+Rf0v/r0h/wDQBXhZFe6aL/yL+mf9ecP/AKAK9bKfiZ8TxsrU4l6iiivoD8vCiiigAooooAKKKKACiiigAooooASiiigAooooAKKKKACiiigAoooFAC1wvxQQNZaWT1E0v/oK13Vc54z8O33iK1so7FoFa3dmfzn28EADsfSsMS5KF47ntZG6UcSnW+E8eMC/5ApPIT/IFdp/wrTxD/e0/wD8CD/8TR/wrbxB/e0//wACD/8AE143t8Z3Z+lqpk/kcX5Cf5Ao8hP8gV2n/CtfEH9+w/8AAg//ABNH/CtfEH9+w/8AAg//ABNT7fGd2V7XJ/I4n7Mv+QKd5Cf5ArtP+Fa+IP79h/4EH/4ml/4Vp4h/vaf/AOBB/wDiaFXxndilVyi2ljuPh8APA+ngDo83/o1qteKWt49Lje51u40dPPAE8AYmQ4b5Tjtxn8BUvhbS7jRPDlrp92UM0Zk3FDleXJGD9CKd4iF4dOT7DpFpqk3mjMNyVCquDlhuPXoPxr01zOneW5+fTdP63Lk2ucN9o0j/AKKVqX5yUv2nSP8AopGpfnJV/wCz+J/+hE0j/v7F/jR9n8T/APQiaR/39i/xrCzPUvDv+Rn+fpP/AEUvVPzkpPP0n/opOpf+PVo/Z/E3/QiaR/3+h/xo+z+J/wDoQ9H/AO/sP+NLXog54Lr+Rm+fpH/RSNR/8eo8/SP+ikaj/wCPVp+R4l/6EXR/+/sP+NH2bxP/ANCLpP8A39i/xos+w+dd/wAje8FzWjWt39l8RXWsoJF3NOG/c8HAGex/pWxrIxoWof8AXtL/AOgmqfhePUUt7pdR0Oy0pi4KC0KnzOOScen9a0tSt3udLu7eIZllhZFHAySCB+uK2XwNHl86WKTZ82oeF+lOrqf+Fc+JgB/oUfTtcJ/jR/wrrxN/z5R/9/0/xrwp4ao3sfplDOMHGmk5o5ajNdP/AMK68Tf8+Uf/AIEJ/jR/wrvxN/z5R/8AgQn+NR9Wq9jb+2cH/OjmKK6n/hXXiT/nyi/8CE/xo/4V14k/584//AhP8aPqtTsL+2sH/Oi18MB/xV7H/pzk/wDQlr2UD51+o/nXm/gPwdrWja+19f26RQtbMmRKrckqegPoDXpijBB969rBwcKdmfnnEOIp18Tz03dHy9rXOvan/wBfs/8A6Gap10+q+D/EsusX80WhXrxyXMsiMEGCC5IPX0qr/wAIV4q/6F6+/wC+B/jX0scRTUErnmRa5dz2D4Kf8iK//X7N/MV6OK8++FVjdaN4Oe11O3ktLg3kriObg4OMGu6F1B/z1X86+frXdRtD50eY/GTd/Z2n5+79oP8A6LevIxXtPxS0y+1jTrJdNtpLpo7gsyxDO0bWGT+deZDwj4j76LeD/gI/xryMZRnKd0j7/h7HYejhlGpJJjfCf/I36SP+ngfyNe64rx/wz4W1y38U6ZcXGl3ccEc4LuyjCj1PNex134CEowd0fPcS4mlWxUJQdzwHxKP+Ko1bP/P4/wDOr/hXxQ/hxpopYftFhcZMsYxuBxjIB4ORwR7D8bOv+F9dm8RalNDpd08UlzI0cirwwJ4I9qzf+ES8Rf8AQGu/++R/jXBONSNVtI+mo1sHXwkadWS2HX9l4bE7Sabrbxwscrby2rsUPoDx+vp1rIMgjk3wPIpXox4bPr7fTJrT/wCER8QZ/wCQRd/98j/Gnjwf4ixxo15/3yP8aynGo3dRsdGHxGFprllVuvMwgoHCjC1JWv8A8Il4i/6A15/3xS/8In4g/wCgNef98Vm6FWW6PQhmWCgrKaMQmvdNF/5F/S/+vSH/ANAFeSnwn4i6DSLv/vivXtLgkttG0+GZCkqWsSuh7EKARXq5bTnCWqPiOMMXRrU4qnK5Zooor3T84FooooAKKKKACiiigAooooAKKKKAEooooAKKKKACiiigAooqG5vbOxjD3l1BbIx2hp5VQE+mSaL2GtdialFZ/wDb+jf9BnS//A2L/GlGu6Mf+Yzpf/gbF/jU88S1SkaQFLiqA1zRv+gzpf8A4Gxf40v9u6N/0GdM/wDA2L/GpdSJpGnNGiKcKzRrujf9BnS//A2L/GnjXtG/6DOl/wDgbF/jUuUDZKoX6cBWf/b+jf8AQZ0v/wADYv8AGrtndWt9CZrO6guYgdvmQSiQZ+o+tTzRK95bk2KXFGKdiqsgUmAFLigCnAUmyk9biU+ilqHYvmkFGaWikPmkFLRRQPnYlFPxRgUC5htFOoosHtLdQoppZR1YD60nmp/eX8xRyh7Zdxadim5HYg0uaOUPaIbilp1FAXuNP4UhFOIpCKYDSKKdijFSIZTakpuKLIOaS2GGkqTFNIq0Q5N7jKZUlJinyxD2s11IzRTqglu7aFgstxCj4zsdwDRaCJlXmt2SYqNhUf2+y/5/LX/v8tNN9Zn/AJfLX/v8tHNAy+tS/mHkU0ioze2v/P1bH6TLSG9s+93aj/tstUpwRnUr83xMkpuaZ9ttf+fq3/7/AC/40z7ba/8AP1bf9/l/xqvaIwckWKKgW7t3YIlxAznoBKpJqXNWmmJNMKKKKYwooooAKKKKACiiigBKKKKACiiigAooooAK81+NzFfCGn/9f3/sjV6VXA/FuwF94a09C5TF9nIGf4GrCvNQg2zvy2g69ZQitT573H1NJuPqa6X/AIRyH/nsf++P/r0f8I5D/wA9j/3x/wDXryfrUO59f/q/if5Tm8/5wKM+/wCgrpP+Eeh/56/+O0f8I9D/AM9D/wB80vrUB/6vYrsc1n3/AEFLn/OBXSf8I9D/AM9D/wB80f8ACPQ/89f/AB2j61AP9XsV2Oaznv8AoK+hvgUP+KEu/wDsJS/+ioq8ePh2Ej/Wn/vj/wCvXt3wcsxY+DbyEPv/AOJhI+cY/gT/AArehXjKVkcGPyqvhqXPNaHoYFLikAqQCu+588gAoFKBSgUmaJBS0U6kWNop1Q3FzDaxb55VRPUml5CcktySkkkSJdzsFUdSSBisF9cnvHeLS7ZpMf8ALVh09+eAPqfwqC9tksrZ73XL4uB/ChJyfQf4AChRbZjOsoq/Q1LjXbSAkKTIfVen5msW58ZQo5VZoo2+u8/pWJc+I47mNo7G2FnZoP3rsoaVvQd8E/ie/auVJ7fwjoPSvRw2EUtZI8vF49x+A7SfxiDj/Sbpx38pQB+pFZc3iiZz+6gJH9+aXcf5Vz+amnCxRQJjLld7H69B+QH513LC04y0R5ksXWlrc0f7fu/+eVv+Tf40g166H/LK3/I/41kh6mY406Nj1Mzf+gitHRproZ+3qvqbMPiN1XEtrGx9Y2I/x/ya0IfFUJTk3sQHXBDj+Y/lXLW0oE4V/uSAxn6Hv+eDUTIYpGRhh0JBH0rGWHhLSxqsXVirXPRbHX5Lx2js9QguJO0cnyufwIGfzrU/tmeA7b20kQ/30+7+vFeS9Tn05z6e/wD+qu+tfGMdqsEU3kz2hPltcRggp/vKQPrxXn4nCum7xVz08JjXLSTOqt9StLniKdd/ZTwTVusttM03UofPtggDjIlhIwff0JqqbfV9Mz9nkF3COiEc/kfx6H8K4j1OeW9tDeorJs9ftrlvLlVreYcFX459M/44rWpNMqM1JaBTKfTTQWNNIRTiKTFUiRhFIaeaaaoloYRXkPxCUHxfJkA/6PF1A9K9gIryH4h/8jfJ/wBe8X8jWGIdonHivgOVCK38K/kKlEK46J+VWLCwudQn8m1geR++BwPqeg/Gu70rwfb2SGfUB9tljQsYYlyoABPAz8xPvgV4VbHwg1BPVmGHwNas7xWhyml+HbzWDvt4VWAH5rhhtUeuOOT7AVNq/hO80kl9iXFsP+WsY6fUdvr0qLXbr4h6tM621he6dap/qraynjBCjA+ZlO4nke3oKwrbxd4t8N3qC5udQdM4NpqIkYPgdBu5H/AT6de/QsNipL2ienY9L+zIclm9SV4QP4V/KoSij+Ffyr0KPSdK8U6Pb6xpgFnJOCWReQJAcMrAdwQeR1645rkNV0i90qbyrqHb/dcHKt9DXLTx6c3Sk7NHnV8BWo62uh/hQD/hLNMwAP3vb6GvX68h8KH/AIqzTP8Arqf/AEE169mvosG+aJlR2Ciiiuw2CiiigAooooAKKKKAEooooAKKKKACiiigArjPib/yL9h/1+/+yNXZilYAx4IyMjivNzWqqWHlJnr5JW9liYztsfPe1vSja392vevs0R/gH5UfZYP+eY/KvgnnNP8AlP02Oeyt8J4Nhv7tGG/u1719lg/55j8qPssP/PIVP9s0/wCUf9uy/lPBNrf3aNrf3a98+zW39xaT7Nb/APPNaf8AbNP+UP7dl/KeD7W/u1618Kh/xS90f+n5v/QVre8iHOfLT8q1LEAWuAAPnP8ASvWyjMo163KkeJneZvE0ORqxZApwFApcV9gfEWAClApQKUCgoTFOpruI03MQB3JNcN4i8XhvMttPlwq8NKM5f2X29+/aqhFzdkYVsRGkrm9q3iS2sGaKLEsw4bnCp9TXNWSX/iS780ki0B5un7juIh0J7Z6D3pND8LXWoXiXOqw+TbJ8yWzHJY9iw9Pb8/fugURQsWMAY4HQVpLliuWO/c5ouda0p6FffZaJpjO2y3to13M5P8z1J/M15nqlrrt4EvtUUq07BIYyeRnJAVVzgYGefTua9E1TT49VthazvItuWBZV4MmOQM9hn054rnNZntrZZbnTbdZksYDCGMp8qLJ54BGcYAJBJzgdjU0pcjuTiY8yt2OP1HZaNHYmZHEY3SmM5zKeufpjGP65qCNJbg4gikkPpGpY/pWvd39xZN59rb2H2W5JS3uUtQmSDhmAOT16ZPb0roH8OXd5bP5XiC+ebbkOVaOJuOgwen0zXoLFcqR5jwznscra6Nqd5cJF9iuIkYjc8sZUAd+vtUt1pGpTXcszQIiuxP7y5iBA7fxVJfaLqGjLd3N4EkxDtimD7gdxAPUZGAep9RXO45raE51FzJmc6cYJJo1Bptx3nsV+t7H/APFVal02ddPhUXFizGV24u4+eB0JNYdW5j/xJrH/AH5v/ZaqTq6a/gTHk10LMejajOMxxQyemy6ibP5NVjUNL1Lzo5jY3Bd0DTCOMvhuh6euM1gk57D8avwSv/ZlykTsskDCZNpIOD8rdO3IptVFq2hJQatYilR4G2zxPGfR0Kn9afaTosjxTf6mYbX9v9r8DSRazqkBBTULnA7NIWH5HipDrVxIzG4t7K5yMfvbZc/muDTcqjWwKEVsWrDUNQ8P30ht3bYj7ZYnGY2+v16g16V4f8QJrViJHiMFxkhoC+4gevqR74rgLPULS4sZkurcpC22GcxSk+WvRZAGySQff8xxV1Hn8Ot5tjrZFlKcx/aLffBJ7blJ2nPXha83ERUntZnqYao4WTd0d7faZa34/fp8/aROGH+fesdpdR8PDMubnTwQN4/gH4/d/l9O+9FI3ljcQT/sninYyM5+tcnKejp9kSzvre/i823fcB1BGCD6EVZrjtR0m6sJm1HSCQwHz26DOR7DuP8AZ79sdK19D1231eLAIW4QAvFu7eo9R/L61Di7XFGt73LLc2SM0mKdQaZ0kZFIRT6aRTRDGV5B8RP+Ruk/694v5GvYa8e+In/I3Sf9e8X8jWOI1icWM0iafh3xRp3kx2c0EWnuOBs4Rvf1B+v51seMrK4v/BmpwWYLz+UsqBf4trK3GPZTXlsZxW9oviO+0lx5L74e8UhJH4eh+lfK1svarqrF7O50YPN1Tj7Oa0PPIVhXEyYKlgfNA6fUD15PrgVuW/iTU4Qti8o1O0LDNpfJ9oiPbIPJGDn5lI6fhXXzeF/C/im7e4sLiXSdRbJeBEUox6kqpx7/AHSPp6qvgvw54bm36vqE+pSkZSzVRGj9PvLknqB1IHXr0r6H+16fJyNa9j0XWpcvPzaHTeCra1g8KxTWdtPawXczTrbzPv2ZwPlbqYztyCecH8ai8QeJdMtomtRGl85+9EOUB/2jz+n6Vzeq+KL++TykItbYDAih4yPQn09hge1c27ZPNfORy6VXEPES0u72PPxebKUOSCNbwoB/wlumkKqgzE7F6Dg9K9cNeR+Ev+Rs0z/rqf8A0E164a+vwOkLHl0feTYlApaK7TUKKKKACiiigAooooASiiigAooooAMUUtFA+VjloIyMU0VIBXPiqEa8HCezOijOcHeI37P/ALf6Uv2f/a/SpRS4rwXw7hOx6SzCt3Ifs/8AtfpS/ZCf4v0qapBS/wBXcJ2LWY1u5W+xn+/+lO+xH+/+lWKfR/q7hOxX9o1e5V+wn+/+lWbeIwxlSc85p4pwrowuT0MLPnprUzq4qpVVpMUU6kApa9UwAU+mCuL8W69IzHSrJXaRhtnMYyef4B7+v/16cYuTsjGtWVOJR8U+KRdF7W1kP2UHBkTrIfQeo/nj062/DHhbyMajqSD7V1jj7QA/X+L37U7w/wCFfs0qXl9se4CjbH1WH6erds/lXTzTknYhwB2rolJRjyQ+ZwUqbnPnqDnKE8AkdsnvSZqPOawtW8WabpExt3aSe5GMxQjJXPTJPAqFBvRHTKahqybW9Mmv43ktbqa1m2FXMRA84dgckdOeeoB/PC0ywu7wy6dbXywWdgogmLRhy8h5YqDwPQEjjHHer/8Awk8N94du9RS3lVIQf3crj5iPp2yRz9a5iXxxKbqOa0sorPc6m48oBnuOemSPr789aqMJWasYSqRk7nS6vdXnhrR4CkaXPkOIbeYKDsj44kxjBOMZX/8AXmaJ4k1XWtb8i41EWyujFUijTBYDoNwPue/StPxx++8LSSebtVZI32leW5wAfTrn8K8xJzwPvdhW+HoqcHfc5qk3Goktj1i58Opqa+Rfaje3EaODksq7uOV4UYH05pkngjQ3ziCZM/3Zm4+mc1paZF9m06CAsWkSNQzE5yQAOffir26sLyWiZ2OlGW6Ofn8D6JKoEcU0JBzlJjk/nmsjVPB223SK1vEjgtvMlLXLdA2DyQOgx1rtwa5Hx06robKSCzzxhVLEZ4J/H8a0hOfMlcyq0YKLdjgJSFkKqwcA4DDofp7f41b0dlOpx27nal0jQOcZ+8MD9cVmbqcJWjZJUOGQgg+hHNevJXhY8pbnT3snh+30GeOxkaS7kkUMLmIeYmOu04GOnqRXObqsa0qprFw8QxFMROn0YA/1NV7aL7Ve21tuCedKse4/w5IGf1rKivZwcmVNczSLNhcpBdgSn9xMDDN/utxn8Ov4Ux7OdL5rPYWmVzHsHc+3rmvRrfwbosPlbrd5Sg581yQ/+8Oh+nApniXTHl0m5trLSre5mkwFOFDRgDAIz1x06jFcU8Qm7pHXDDyUTqI/ljCjoBgfSnBsMD19qrWkYhtIYgGAVFGGPIwAOalrltc9GD0JT8px19657VtGdZjqelgx3yncQv8Ay0/pu/Q963gd647r/LP/ANem5qUrsU0pK5X8P68mq22xxsvIuJoicfiB6fyPFbW2uH1yzn0+6j12x+WSE5nQdGHqfb19ue1dVpeqQ6rYx3UPQ8MpPKMOo/CsqkOXWJdCs37kty/TSKM0ZoOoaRXnni/wdq2t+IZLyz+z+R5SIDJJg5Gc8Yr0U0wiplFSVmY1aSqKzPIf+Fc+IP8Apz/7/wD/ANalHw+8QDjFn/4Ef/Wr1vFMIrL6vA5Hg4HlP/Cv9f4yLQEHIxP/APWpzeBfEDFmb7KztyXM+SfrxXqmKYaX1Ole9g+q6HlbeAdex0tP+/3/ANaoT4A170tP+/3/ANavWKa1aLDQM/qkUec6F4M1fTdds764+y+TC+X2TZOMEdMe9d+RTqRq6KUFDRFxpqC0G02nU2tiQooopgFFFFAgooooASiiikAVn65fHTNFur5ZooGiCkSzRNKi5ZRyq8nOcccjOe1aFY/iuCzuPCmoJqE00NmVXzZIVDMPnXGAevOPzNRO1tTfCputFJXKdv4ysrmyI1JJdMEjbU1SxcXVsW/3iDtP+ywyKztXt/HtnarfaVqVlrensm5Z7O2j3keuznI/3SfpXJ2KeGtMumnsfEetW8x4cx2yjePQjoR7HIrVtNW8O6cFm0/VdSsLvPzy2lqIkk/3ov8AV5/3QPpXI60YPSVz6h5XKavyNGInxB8TGdUe8hysoRozaxgg56Hjg+1dJ4v8Za7o/irULCwuYUtrZlREa3ViAUU9evUmreo+LfBmuW6rrNpLcXS9LqO2MMnXjkHP4dK4fxPqEWr+JL7Urfd5M7Ky7hg8Io6fUVlXxcZJculjvy3KXzy9pDS3Y6jxr4213Q/FV/ZWN7FDaRGMopt1YjKKx5I9SaqW3i3xm0Udxeara6dayDcst5bqpkH/AEzjCmSTr2GPeruo674YvdUbU4prm1vZNu+4Fp5ki4AX5C2RHwOoGferml+J/BmkM89pFdPqDDm+uommkJ9SSf5YrX61DlslqcksqknflZqaZdeL760MgdbS2BDS6lq1ukJxzzHAvT6u35VvaHq+n6kLiC01d9UktSouLkQrGhJzgLgAEcH1+teZa1e6L4huVl1XxTrNwBysZtVEaH1EYGB9cZ9TXW/De00u3tdTXSr67ulaaPzvtMQiKnBxtxwe57UoyUle5yYvCVKcLyhZHdCnimCnitjyLDhSigUopF2Fp1Np1BWxk+ItXTRtKkn3DzpP3cI9WP8AQcmuR8H2ctzdT6lNlvnMSl+rNnLn+n1zVHxPqc2ta81ra8lW+zwDtuz8zfh1+i12un2cenWUdtCMRQqEQf1+prpUfZw82eZUaq1L9EWmPlR7B1bk+9RZoJJOSeTSUki2x26vGNZt57LWruC5cSTByzSD+Ldzn8c17NlemST2wK4240az8VarNfLFMLZD5Hn+eFExXglRsORnjORnHsa0pVFB3ZjUg5qxm6f4bvdT0uzt1lMELj7XPMRnLHhFA7kKAfbdXXaDa3NpC9ndGOaa2wIpkUKWiP3cjHByGH4VqLsiVEiiARQFAJJwB09q4zxNb6z9ovtTkTSRaxR4QvbCWR4+y8qeck+g5/KHJzdhqmoxDxH4s00xalpUkSzsBthdHDKSQPmz2IYnjnpXIaDa/wBqa5aWyDcPNDOPRRyT+QP50R+IdThTZb3McKf9MLeOLj0+UCuh8E6vqV14i23OoXEkKwMxWWU4JyoHHTOSK6nCdKDsZLllO7PQreCWOIKykv8AxEJjJ7mpvLkHRGP4Gqlxe/ZrSW4nlcRQqZGOTwAM+tebXvj3VrpXSBYbUN0aMEyAem4k/nj8q5IUpzeh0SqRirnqYjl/55n+VcT470zULybTXtLOecKsm8wru29P8K86kYzuXmJlc9Xbkn866eysNFvNC0SPVbw2mFnMWAArfvTnkjjt1rf2M6TTuZ+1VRNGS+jarFjzNLvVz628nH6VSkJhOJQUPo/BrZ1k6VplxHFol3dPL1eeOf5B7DAGTj0IAz37Z6a3q0bfJql6B6faXI/ImuuMqslc5HTSZPqEi3Gm6VdI4bELWz49Yzn+TL+lXPCMSS+JrQs23y9zjjqQDxU0esXt/wCGpXmaK4mt7mPm4t45BtZSOhX+8o56+9dB4FktL2O5ujZ2aXkb+XmGHZ+7IB6A9+fyrGVSSi4tFqmrpnR63evpmh3l7GA0kMRZFboW6DP4mrcQZkjdgAxAJAbPUDIz/Wor+2ttRsprS4V/KmQq+G5HuCR1GK5DTYX0XxPBo0etTsowPs08J8toyM/KQSARjjpzXGlc7b2O3zj/AD3pc5pME9ME4yeaTBHUEUx3Ho22QUrDaSPeoc1R13UZtPs7S5UJ5P2iOK5d/wDlnETgt/L86lhfQvkhuCAQeoPeuYsnPhPxF5TFl0y5xgk529P1U8f7pz2rpQQQCCCCMgiqer2A1TTpLfgS9YmP8Ldv8D7E0JXTXQzbs7nUU2ue8H6sb/SvIlz51thDnqVxwT78EfhXR5rnacXZnfTmpK4w0hpxpDTNCM001IaYaaIaGdME9M4Jz0rjP+Ei1m7a5sfsGpWM8csix3H9nlgQDgHDDbIpHOd0Z9Aa7XkMCDjFeRXGg6f/AGhf3Gq6U2nxCWSQ51ENI6liQ2wLiMHsXZRz3rOo5fZO7A06c7qbNZtT8a6dHfXl9dWVzYLZyywTrbiL94MbQyMAwPXjBB9aY+reM9SGmSaY9usNxZxNNKbcP+9Jbdjt029SB71yZh8NXrX8Wmx3DSW1tJdLKZdygLjg8DPXtkehNSrB4VsksotX+1Jc3dlHdpOW/dDcW4bAJHTrgj1rFTq82x7f1PCxoXb1v2Owv9c1zRbZlnivtSvFXJFppx2A46yS7doHchQx/wBrFcD/AMLM8Vk/8flr/wCAa1p6loFrbWH2y00T7XDs4ni1XKH3DBcHnsSGOPu1x2jaPda3qkWnWJi890OPOfauB159fau/D6puSPMxOHpRa5dTrdH8Y+ONd1AWWnzWktxtMm1rdVGB15JrPPxI8VKxV7q13qcEGzXiuXbNvOVD/OjFSY2444OCO3WrelWmk3FtqBvtQe0mihBtESHInk/un0GAB+Ptz02Su2jj9hDsdx4S8da9q3ivTtPvbiBraZmDhIAp4RmHI9xXqeK8H+Hw/wCK90j/AK6Sf+iXr3ipkknoedi4KMlYKKKKk5AooooASiiikAVj+K5LGPwrqB1Nbo2ZRfN+ybfNxvXGN3HXHXtmtiquqadZ6rp01jfJI9vMAJFhOHYAhsA9skD/AOt1qJ2a1N8NNwqqSPJLeLwjd3At7S28XXEzfdihS3dm/AHNdbN8PvD1jp327V9Q1HTU/uXc0G7/AMhggn2BJrUWPWbO1e18O6Db6Baj/lrmOe6nPsN23Pu8n48VyN5pPix70XFnoUxuOf8ATr66guLgjtjLeXGP90ZH96uNUIzei+8+rjmVSMbyqDI9D8J7w09xrVraOcQ3NwI0E/p5aEeaw56hfrisPxFpqaL4gvdNjkd0gZQrOQW5UHn86snwT4uuLwXNxpVxJKzh3mmuoWY4Pcl8n+db/jHwhr+p+LtSvLHTjNazOpjlE8S7sIoPDMD1B/zissVhYxS5dfQ78uzh80ueeli7F8P/AAxNqsuknXrlNRjxm2d41ZsqGG3KfNwR06Vn33hTQdHuzb6qNesUJwlxN5LQyHsAy5A/HHvTvHXg/wAQav4xvr7T9MNxbOIvLk8yIAkRKOjMD1B7VY0dviVpAFtcaXJqdky4NtfXML5HfEm/P55HtWv1WPImnr2PPeb1OezkYN5a+GNMCfa7bxSiyf6qRfsxST/dcNtb8Ca7v4bvobWWpjRV1IBZYjMb8RZJwcY8vtjPWlj8KQajaSyWdneeGZ5h++tWMNxaz/WIFlI/Ba0PB3h6XQTqST2drbNM6t5lpMzRzYBHCtzHjI4zj04ojCMVsZYrGTq09ZXXY6gU8UwUorVni9R4pRQKWg0CsvxHqf8AZWiXNwrYkYbIvXcf8OTWpXn/AMRb7/SLWzB4iRpnHbP8P8m/Orpw55pHPiZ8kGyh4Ntt11PdyRttRfKhL++d2PyA/Ou2eQp+6B6daw/DiLDo9qg6qmWz3kPLf+PE1oebySeprslG7POpysibzD3NYWuRQaxOmlRajcW2oKhlxbs2AuP+WmD0PGO/pWv5mamtdCtbuG5LwhIroETNHlXmHTr16cfyrKbUFqdNKLqOyC2imaOOIB5HUAFsYz7+1XIdNlWMAiNFAwEHAAx7VqQwRwRJFEoVVGAB6f1qQ8KWPAHU9hXJKs3sejDBxW5lnTH7TD8qgvNCa9sri1eWMpMhjP4jFW313SEYodXsA4OMNdRj+tXoyssYdHR0boyEEH6EVHtpp3KeFg0eCan4c1fQ486hp80cY/5bABk/76HT8aNOLJ4d1iUAhmNvAjA4wd5Y/wDoFe+FQylWAIIwQec159428Jx2nh66m0a3EaG4F1cwg4AUKQSo7AZyR9ceh7IY51LQmjir4JxTlE4C88Q6xfWr2tzfyPCwwy7VG76kDJrKxSZzUkSNLIIkjd5GOFRBksewHvXsRUKcLnk8s5vlE7/U4/H0+tdiPCWu6roOhx21iV8qGcyGdhFt3Skjg88jnpXb+FvBdnoMCTSIsuolcvKefLOPur6Y9ep+nFdXXkV8c5P3Fsexh8vSj77PHR8MvEY6NYD2885/9BrN1Hwb4h0xWeXTZJY0GWktyHA/Ac/pXs663pbziFNTsWnLbfKW5Tfn6Z9au4qFj6yepq8up2smeL2OiFPCWpX0d9DP51oJZIY8EwsjBueeuN2eneuYtrq5tJTJbXEsDlSpaJypIPbI/Ovd59DtUv7jUoYzHNNC0cyxJxOOoyAOSPXqc49K8x1Pw7p/9r6bb2N0PLvnB8hDkpFjJdW/u46A+vGcVvh8SpX5kcOIw7p2SLXhy+1JtJ+2WVxPfTxzeVcWM75EgJyHDMcx8HnqMjpWnb+HJ9R146xqgVHBUw2tvKW2lehZv8K3LO3it4YbS3TbEg2oo7f5/rXSWduLeIZwX7vWNWpyXaLw+HdV67FH7FcNghAOOjtg042N0oyNn0D9f0rSlmigjeSeVY41GWkkOAPqT0plte2d8rNaXdvcopALQTCQD8vrXMq8j0PqcVuc5quorpFqbi8UBBLGpyMcMwGePxP4VJBd2OpWt1BFcW86qP3qBlkAHQgj0Nbt/p9tqFpJbXMYeJxggjp7j0I7HtXEaH4Wg8O6/OguGnuCvlqWUACJu/uSVwT6g8VcKqlozkrYeUNehXlsLzw3eW0+lrd3WmSNsnslJl8gdjGOoGe3+R0rMc49KgY4I9hg/WgSk9QD9a64o4XvYxY5P7B8awyKcWt/kN7Enn8N2D/wI16DXlfjK+RLu0sWUqz4lSVT0OSuP659q9F0a+/tHR7S6/jkiBb/AHuh/XNY14aKR0YV6uJfxTDxT6DXOdxHTDT6YaoliA/Ov1H86+X9Y3NrOpruOz7dMcZJGd55/LivqDoQfQ14DqngPxXLq99LDok0kUlzLIjLNFgqzEg/e9K1o2TvI1oy5WZnhjw/eeJdXSxsXZJMFmcq4AXIzllBA45G7AOMZzin+K/Dd54Y1c2V5KJTyYXCNjy8kLyQASRyQMgZ9a1NL8KePdFvVu7HSLmGZcgETw4BKkZxvwSMkjPek1Twn461e9a71DSbqad1AZ2uIucALnG/AJAGcdTWt1z3urHQ6t1a5yEU0sSusUsiB/vhGI3fXHWmH/Oa6X/hX3i3/oAz/wDf6H/4ukPgHxX/ANAOf/v9D/8AF1upwJ9ou5zfX2qWe5e5aMusS+XEsSeXGqZA7nAGT1yTya63RvDPjPQtRF9beH/NkCGMpcPE6EHrx5nWqTeBPFrlmbQ58scn97Djn/gVHPG4e0iuo3wB/wAj5pH/AF1l/wDRL17vXkng3wfr+meMNOvL/THgtYmkLuZozjMTKOAxPUivXe9Zyab0PNxck5IbRRRUnGFFFFACUUUUgClpKy/EmpT6R4cvtRtkjaa3jDKsoJU/MByAR6mgcU29DVFPHWvIf+Foa/8A8+2mf9+ZP/i6cPihr/8Az7aZ/wB+ZP8A4utPZS7HQoM9ep615APif4g/599L/wC/En/xdTx/EfxM8Mk6Wdg0MeN8i20hVcnAyd+BUujMqMZo9cFOrx3/AIWl4gHSLSv+/En/AMcpD8U/En/PHS/+/En/AMXU+wmy1B7nslOFeLH4q+JM/wDHtpP4wSf/ABddt4A8Vaj4o/tE6hHaJ9mMQT7OjL94MTnLH0qKlKUFeSLszthThTRThWA0OFPpgp9BoFeLeNrwT67qDK2QsghH0UYP/oJr2k9K8Evx9v1mBJSdt3eknHfLf/ZGunBr32zhxrulE7/Sh9m0S0Mj/N5AkkaQ9yNzH8yasWt3BeWqXNtIJIXGVYdDXO+M9SNroxtYiVe6Yxgjso5b+g/OuT0vXtR0kJFDKJLUPuaBwCGz1APUdK7FBvU44xPXLKA3lwE7Dl/pXTrgDAFYfhhkuLD7YmfLuApTI5xjP9a3K8nESblbse3hKSjFM5vxn4xtfCGlC4dPOvJiVtbcnHmHuT7DIJ/AdTXjetT61r1naan4g1KR4Lt5QlnGdsaKhAzjoOTgcE8cmrnj2/OrfEbUHbmHT9trCpHGR1/8eLfkKbrJxpOgw9P9FklI/wB6V+f0rsw9GMVFvqPEV3HSJm3lvoUsUa2Oii1dWy0j3DSlh6c/0/wqzoepjQJpJbP7Ras5B32023/vpGzHIPqPoRVAUGvQdCm1Zo4Pbzve57z4W8RxeItL+0ABLmI7J4xxz1BA54I56nHIzxmtm5ube3hMl1NFDEOrzuFX8c185Jc3UNvNDbXl1bCUAMbeYxk46Zx17/nTdR0Szht9NnmNxcT3UBnkM8m7Hzsox36L615ksHyzWu53UsTGUPeLmqx2NvreoW2n3UNzaxTfuZYZQ6+WRlRkenK9e1bfw7skvfF8LyLlbWNpwPUjgfq2fwrkYoYoc+UgTPXBPP5044KlWGQwwfX/AOsa9KVNul7O5wycVV5lsfTYye36V418VNfur7XovDlrcPDawwCa82nHmFuin1AHbpluRxXDwK1vj7PeXsGP+eVyy1eu7Iwx2GoS3d1dXN9CXle5l8wja7RgA4zjCjqTXBTwfs6icmd7xUeR8u5mrYWKjYLZG935r1z4WavcXNnd6VcTvLHahHtzIxYrGcjbk84BHGemcdMV5TyOhr1z4XaLJZ6XcanOm03u0QjuYhn5voSTj2APetccqcYeZlhpzlPc748V5pp1raWXiTxHBHAomhvMCQZyIpUEoXHYAk9B0x6V6X/n2/GvI/C9/wD2vqviTWlyIb2/Hkn1VVwP0IrgwqbkzbGW9nc73RUElw0p/wCWY4+p/wAmt6sfw8P9Flc9S+PpwMfzrZ9PrissQ7zsPBq0EeMeO7w+JfF99Y3lxcL4e0IRfaVtyMvLIQAfTOWx7BWxya2dA0rw7avbapolmkZUYSVJJAzD+IMCcsD3BH9DWPoN9dQ6l41vPspuLRr2WVyU4PlzgEbumRGxOKw9O1270nU3mieRrVpWJtycAgnrjoD7gV20qSlTa7GGKqzU7Jnv0E6XMEc8J3RSRiRD6g8iuf8AGDGxhsNZQ4+yXKRTn/phKQrfk3lt/wAB961NAvoNS0CyvLdXWKSEFAwwcdO30qt4vtvtXgzXIMZ36fPj67CR+orz1pM67c0NTOuh5V1Io6biazNQvLq2jjmt7f7RGp/fRR/6wrjqvqQe3pS294b/AEvTr4nLXVlDMT7lBmnb69WmrwPAq+7No4rxaj3NnY6zKjQmYGIwP1jAJKkehI6+9d98Pbxrjw/IjnJjmOPYNhv5k1zvimLz/D1yxG54dsqH0IIz+hNWPhZc7kvIj/zyjYfgWB/mKKyvS9CsNL95c9IptOptcB6ghpppxpppksaaYafXm+ofE97TULq1XR0kW3mki3/asbtrEZxs9qzqVoUleTOzB5fWxjapK9j0KivNT8V5VUn+w4yAM/8AH5/9hXq0NmJoUcS43AHG2pp4qE9i8ZlWIwtvaK1zPIplX7m3gtLWW5ubuOGGNC7yScBQOpJz0p/9lAji4BHsv/162WIiee8PU7GUaaam1uP+yNEvdRLeb9lgkm8vG3dgZxntXm3/AAs9s/8AIETH/X3/APYVM8ZTh8TOzB5PisWm6a2PQKUVxuheO/7Z1u2046SIfPLDzBc7sYUt02j0rsRW9GvCsrxODH5fWwc+WqrMWiiitjgCiiigBKKKKQBWB45/5EfV/wDrgP8A0Na36wfG/wDyJGr/APXAf+hrQ90XT3PD6etNp6V6y2PQZpWbR20aXcVwwvoZwVhMWVAHIYtyOuPlI/rUT3k8klyxlI+0tumC8BznIyOnGTj0qzMZ7jRreaRrVYYHMCRxgCQg/NuIHXn+I1RC1lBJ3uZu5eM6XsccWoXJSK2tzHb7YdxJ6qpxjqf4jWYT046jPXitHTVlW88+B7VJLdDMPtONpx2wep9qz5pjNKXYAFjk4GBz/SiGjaKTdiI16b8HBka3/vwfyevMia9O+DfTXP8Aeg/k9Y4z+GUz1IdadTVp1eUStxwp4pgp4oZqMnbbbytjOFJ/Svna/kMTWsqZDpl1I7EEYr6KlGYZB6qR+lfOmof8u3sG/pXbgd2cWJSclc6LxRFPq8dhc27K6mLcYEPKlhnP0PT8PeubbS9SK4+xyrn1Arp/Bt6JLO5sySfIbzFGcnaeuB9R/wCPVzl3rckut/2rHEiSRsNkRUZwOPmPc4zz/hXetNDlSadke3+EJ/tHh6FhbSW6qfLEcmM8ADtW7jmuQ+HYthpV0bFs2lxP9piQjBj3AArx6FT/AJ69hXz9d2qM93Du8EfPd9pV9e+Jdfkt7SWUDVZwWUcZ3Hj9a0dZ0XVJ4tHENhM/k6ZFFLgD5ZAWJB9+f1qn45037F461aJ48pPIt1GSOokHJ/76DD8Kg8QIrWvh9iAwGkxL8w6YdwRXqwd1A4q699m94Q8GXGo6xJFrNjcQWiwMwfeF+bKgcg+hNdx/wrPw3/zzu/8AwINeYeCdes/C2ty6hdwytEbZosW6AtklT3I9K7w/Gbw9/wA+Gsf+A8f/AMXXNilX9p7uxtQpw5dUag+Gfhv/AJ53f/gQann+H2gXS2yyrdEW0IhjxOfugk4Pryxpvhj4gaV4q1R9PsbW/ilWEzFriFVXAIHUMefmFdWDXHKpUTs2dKpQ6I8S8W+GE0/xTbaRolrPO8ln9qK7gxGGIPXGO351m/8ACJeIT/zCLj8Sv+Na3xaAbxlZZAP/ABLu4yP9a1cQYIP+eMf/AHyK9XDOpKmnc4q9OKdkdD/whviQddJm/wC+4/8AGtLUvCmvS6Vo8a6ROxgtZFfBXKsZXIB59CD+NcWIYMgeQCSQAAmSf0r2Twr4Es/7P0a81m1D3dnbmOO2kRSsbGVn3HHU/MOOxz36Z4mrKm02x0qSlpYx/CXw7uJbgXmvQeTDGcpakgmQ/wC3jovt39h19UVQqhVGAPSl615346+I8ejNJpWjFbjVD8kkw5W2/wAZPboO/oeCTqYiZ3U6caasg+JHieYqPCWhoZ9XvwElVHwY427fVgPwXJOOKk0vw3PoumxadBA0kUI5kGB5hPLMB7k9PTFeT6VpuoX967W7SSXzndLcsxBBJ5Jbrk/ma9L1nTNOutblmuLGKaVJSwaQZ/A+o9uldcKDpPlTPPxmIh8J1Pgq3u4tLu3vrV7Wa4vpZhHIQTtOMdPYV0gGWUerD+dYvheQHTHVcbVlIwBgdBW1XDVTU2duFadNNHh+g6JqN3F4mubW1eeO5N5ChUjmTz14+pGfyPNUj4Q8SKpP9jXH5r/jXU+Fj5Fj4lQ8mHU7tD9fOFXAVPVEP4V6FFzs7Hm4iqlVszsfC9g+meGNNs5S3mRW4DBuueSePxq5q3/IGv8A3tpR/wCOmm6QMaRa/wC4DUPiOY23hbWbkf8ALGxnb8kNea/jPUpu8EeZaKNZHh/wte2tvLd6YbAQ3EURX5SGYBueemPyrqvsN1/zyP1yKwNBIh8JaDC2MrYRnkZ6kn+tZlyL3Q9dfULcb9Nu5VeeNeQrMQD9DnnPfoa9Wkpcp4leUHUaLnjRri20WNWRkSWcJIf9nBOPxIH5VJ8LG/4mc6EcfZ2z+Ei/41heLlmvLkyKFFtYbYXIH3pZOSB9Bt+lbvwqGL6Z+wtyPxMo/wAK0rK1FhRiubQ9WpDS0hrzD0WMIpppxNNNMBlfPGrf8h7U/wDr9m/9DNfQ57fUV88ax/yHtV/6/Jv/AEM15eZ/Cj7Tg9/vJFJvuP8ASvoy88RWGgaZZyahMYkmYRI20nLYzjjpwDXzjIcRN9D/ACr3nxN4cn8R+GY7e3ujBLGFkUEAo5xwG7j6j9elc2CdoyZ6XEqhKtTU9jhvHniz+2be3GmX8psblGSa3wBgqQee44P5Yq74G8cR6Xp7jWdQlkXeltbIQCUVVyTwM4+bknPQV55fWsunXstpdgRzxNtdd4OD/k1NpGm3euagljp6rJOwLfM2AqjqSfxFSq1Tn0Rc8vwX1Ozl536ntuvazZa78OdWvrFzJBJazgMVK5wGB4PuDXgYHyivcL7Qn8PfC7ULBrt7gx2U3zMgXqp4AHb65PPWvEhwAKWNvdXHwwor2ijtc3vBP/I7aX9Zf/RT16+K8f8ABP8AyO2l/WX/ANFvXsAr1Mp/hs+Z43/3mPoOooor1z4UKKKKBiUUUUgCsLxuceB9Y/64j/0Na3aWgqDsz5v3r608SL619HZJ6kn604Mw7muh4prodCrs+d7a9S1uYrgLEzxsGAlUMpx6g9RU/wBvtpYrwyWkbT3B3QupKCA5ycKOCCOMdq+hBnrmnqSOhI+lZyxGt7Fe0ufOl1qH2iOBWigTyU2AxRhS3fLep681VaRfWvpnb7Uoo+ttbI1gz5jLA9DXqHwbII1zH96D+T16cAM04VlWxTqR5bDbZIKWo+1PSuYSHCpKjFPoNAboa+eteg+z3k8Q48m5kT8if8K+hq8T8fWRg8Q6moGBNtnT37n9Q1dWBlapY5sQtUzltO1B9KvEvFGQgIZM8Mp6/wCP1ArZ8YWUUN3BdxrtkuN28dmIx831Of0rm8ggg9619Ullv9F028UZhtka1l7lZRjk+xAHNetJamUoapm54J8WQ6BqllblpTZzZW684DEbMeGjI/hzjOenJr2+vlwf59K9P8C/EWCCCHSNcmKBQFt7x8kY7K57Y7N0x1x1Pk43Ct+/E9HDzS0Ok8e+D/8AhI7KKezKJqFsh8nfwJVPVGP15Hoc9ia8t161uLbQ9AF1DJDPHDcQPFIMMpWYnn8GFfQX3gCDkHvWfqmhaZrkAi1KwgukXOzzV5QnuD1H4Vx0a7pNKXQ1qUVN3Pm+kLBepA9M17q3wz8KNJu/s+YewvJcfzrT0zwpoGjyCWx0m3jmHSYjfKP+BNk/rXc8zilojL6u+5wvwu0HVLXU5tXurOS3s3tjGhlG1pCSDkL1xgdTjtjNep0VR1XWdO0OzN3qV5Fawj+KQ9fYAck+wBrzak5VZc1jqhGyseSfFo48ZWX/AGDv/arVxG4dzjgn2461seMfE8HizxKt9axSxWlvb+Qhl+8/zE7iO2c9Ov8AKtHwBocWt+KYxcLvtLJfPnU9Cc4VT+PP0Br16TdHD80jkqw5p2Oz+H/gY6dFHq+pRf6W43QQSD/UKe5H/PQ/oPfNeiHoBRSMM/54NeNUqOpK8jrhBRWh5H4/+I00k8+ieH5CuwmO4vVbkN3VDnjHQt9QPWvNreCG1iCrgP3fHWvpBfDHh9QQmgaSuf7ljGOPTpT08OaIjLJHo2nLIpyrLaxgqfUEDrXXQxUaUbJEVVJqyPLfDOnyWGnt58RjmuZg5U9VXHAPv1P410Opsf7SuCOMuf54ruf7Psv+fWD/AL9CvOtUvmuPGGuWPlxpHZyRBSo5bcgY5/GumjXVaoeHisLOEXNs6jwlMu+e3LckBh+HX+YrqK800zUDp+oxzDqh59x3Fei2lxDeQJPA26Nuh/pXLi6TjO/Q7MsxEJ0+Xqjz4WZ0rUfFlqykLPeRXiAd1m5JH/AkcfhUUZMjBYvmckAD613uo6Raanse5RjIo2iVWwcZBx7jiobDw9Y2E/moJJJB9wufu/TGKuliYwg11Jr4Oc63MnoaNtF5NrHFnIRQB+AxXIfFXUxp3gC/RD+9vNtog9dxy3/joauzFeP63qi+OvH9jaWbLNo2lSgvIOVlkLAZ9+RgeysehrmhFznc9FtUqd2as1ubFbaxIx9lt4YP++UUH9c1H5hHQkfQ0t3OZ9TunJ6ucfmaiZq92jD3EmfJ1qilUbRj+Jwtp4fkWJSBNdhnLHJJOWJP5AfSui+FcBWK8nI/giQH65J/pXF+L7zz5LWxjz5igysAehPAH5DP416d8PLYW/hwSbcGaZmH+6PlH4fKawxbtTselhI7M6ym06m15h6I09aQ0p60hpktje3418/azaXC+INTH2ec/wCmTH/VHn5zX0CfuVG249WY/ia5sRh/bK1z18pzh5dJtK9z5yltrjyn/wBGn6H/AJZH0r6g08eXYxAn+EfyrMy4PDsPxNMxWdDBezvqa5nn7xzV42sSaxpkcuj6itjaxfbJYZNmAFMkhBxkn3xya0EtLJJBKIoxKOjbRmskjiodvNdCw6PKePnayLHjQed4M1ZYwWP2OXgdfumvnb7PcAD/AEeb/vg19AE4x9c+4o82UD/Wv/30axrYFVHuexlWfVMFFpQvc8d8FQzr410wtbyqAZeWQgf6pu9eu09pZWGDIx9icimYrqweHVGLijyc8zN5hVU2rWFooorsPCCiiigYlFFFIArN8QahLpXh+8vrdUaaBQVEgJXlgOQCPWtKsTxj/wAidqf+4v8A6GtRUbURXscSPiPrv/PKw/79N/8AFUf8LI10f8sbD/v03/xVceKK4ueXcx53c928D3s3ibQf7QvgiTCdkxCNq4HsSa6waVEP43/OuO+EXHg1yf8An6l/pV3xF8QtP8O3KxS2tzKxOG2AKe2du7G4jI4rOVVrdnv4egpQTsaWuqulaFfahES0tvbySxhzkZCkjPtxXjx+KfiA/wDLvpf/AH4b/wCKr1TXtSttZ+HuoX9nJ5kE1jKy9iPlPBHYjoRXzt2rkxVecErM+w4fy6hXUvaRvY7U/FTxF2h00f8AbBv/AIuu78CeJb/xPp13Pfpbo8M4RBAhAIIzzkmvD69Y+En/ACBtS/6+x/6DUYSvOpPVnVn2WYehhnKnGzPRBThTacK9g/PkOFPNMFOBoNB1ed/E3T8/Y9TC/KMwyH1B5X/2b869ErM8QaYNX0K6sv45E+Qnsw5U/mBVUp8k0zOrHmjY+dzbxbjEtyEdDgpNGRz9Rnj3OKuabJqWmTfaIITcwY/fLA4mjkX325x9SKqapCyTCZkKuT5cqHqGHr7/AOBpdChhuddtEmJABMnHU7Rux+OK9691chtexudv/ZOmQNIP7Ot23OX+ZASM/XoPasDU/Dh8uW609ifnLG3CjIH+zjr9K6T7TPuJMuUP8DAMP1zQ00DH/j2T6qSv9cfpQ7ngLHypzumcnovi7XvD58rT74i3U82Vwu+MewBOY/wIrutM+Ls88crXXh2VvJi82aSyuA21R1JVsY5Pqayb2w0vUwRdW0qytwLhSpZfTsM/jmsTR7Kz0/xItnc38i+eklm6Pa4DLIpVSCrNxkg846GuGthoSTlY9/B5jGstDvh8ZPD/APFp+rKfRoYv/i6q3fxp0sIfsmi6lM4/56NGg/Qt/KvMTpgjZ4v7SsDKjFWDvJFhgcEZkUDrTBp9z2ayb/d1C3P6b6zjgaTV5Hf7TsdZqvxa8TX6FLG3tdMQ/wAQ/fSfmwwPyrl7+Ca8s7bVr/Ubm+up5ZYm89i23btIwT2O7OOlB0PVeq6dPIPWJd//AKDmrraZqf8AwjEkL6Xfh4r5ZAGs5QSGQgkcZ6qPzrojRpU2uXQTnJmNXV+EfGh8HwXhTTPtslyyknz/ACsBQePunuSa5hrS6i/1trcIfRomB/UVCSR95SPqK6KlONSHLLYlLW56d/wuq4/6Fn/yf/8AsKll+MV7DHC7+FSqzLvhJvx865Iz9z1BH4V5UZFPf+VamqMDpWgAc/6Cw/8AI8tcEsJSTSSNHNndj403BYL/AMIyMscD/T+p/wC+K0f+Fl68OvgmYf8Ab+v/AMTXlNlbmfULZXWRYzModsHAGR7V6JLa3zyvtt7jGe0bf0FX9Torc87G46VC1lc1YviRr8siongmdnY4AF8vP/jtc9BeXV7retavfWLWH294WSFnEmNqbeo69M9O9bWlWV9FqK3DxSqsSSMDIMDO0gdfrVBrC6JG9oeBgZnT/GilSpwm3E8rFZlOpStbcbtI6GrVrql9ZuXs7gQSng+YN0Unsy/1BBHrjiohAkY+e8tVHqrlv5A063traadFF3vycbUiJz+eK3qRhONmebhas6c7xOhb4hXNiFGq+G73LAMJNPdblCD352kfQiqs/wAXNPC4t9B1uWU9ENuE/wDZjWbfXlrLdO4kn9MJhRgcdec1WN9Fj/j3kb/fnY/yxXLHAxavY9l5zyvVFPXdf8U+LoGtGiTRNMcfOuT5kq9wejH6YUepNafhixttJCxWqYht42nLH70jAdT+Y47VWN8Sv/HvAv0Td/6FmtKC6uIdJuJS+PMdYUxxj+JumMcYrR0lTjypHPVzSVfS+iK8cE+7JikH+8hUfme1IypETLPLEsaIWJ3ZwB1+7mqb3LYLEM7/AMIB5JPTn+tZfiS5e30tbeL792/lH12jk4+px+vrXSoNI5cPFVZ6GE0raprsl1Fl9z5QKuAeyD27D8K+g9KsE0zSbWxQjbDGqDjrgcn8Tk/jXkfw10U3Wsi6mHy2w88+56IPzyfwFez15uMmpTSXQ+howtqth1NpxptcpuIajNSGozQSw7V4/wD8Jl4h6/2j/wCQI/8A4mvX68DFcuJm4WaPJx03FqzN3/hMPEP/AEEf/JeP/wCJrtfh3qN7rR1FdTn+0CIx7DsVcZ3Z+6B6CvLa9L+E339V+sX/ALNXPTqzk9ycvqOdZJnof9n2x6x/qar3NnbQQSSiP51UkfMfStSqepMPscn+6a3c33PqadKDmtD52Xx54peJCdW5xz/o8P8A8TSjx34o/wCgsf8AwGh/+JrnYv8AVp9BTq5XWnfc/SaGV4V0k3BHq/gXW9R1vTr2TUbnz5I51RD5SrgYyfugV1lcN8MB/wASjUv+vlf/AEGu4Fexh23C7Py3P6UaWLlGKshaKKK6DxAooooASiiikAVieMf+RO1P/cX/ANDWtusTxj/yJ+p/9c1/9DWoqfCSzxiiiiuAxS1PZPhv5x8C5t8ki8kLIADuXgEcg9jn3Ix3rH8R6ZNqV5aOZI1uYDlZvlaDHUhopADH9C3G4g9a6j4RceDn/wCvqX+ldxJbwyyiR4Y2cdGK5IrCUU9z6bCyapo89TSjpPw71eBY2jtzazMy5ODKQxcjOTgHCg7jkDOT1PiGOK+mPGv/ACJur/8AXnL/AOgmvmjOa48WtEfccLvSYmK9Y+EY/wCJPqX/AF9j/wBBryevWPhH/wAgfUv+vsf+gVOAX7w7OJWvqjPQxS00VJXvn5eKKUU0U4VJY+lpBS0DPH/iP4eFnqjXcSEW1/ljxwkw5P59f++q4PSbhLHWLd7jChXIckZ2cEZ/AmvofXdHg1zSJrG44D4KyAcow6Ef56Zr5/17TZ7K9mFxHtuImMdwg6cfxD2xj8MHvXqYKspLke6OWSteL2Z2DZU7D1HUU2sXw7qwu7YWc5H2mFMqW/jjH9R/L6GtktXoo+TxlCVGpZi1T1LTl1GGPMiRTxODFMUyR1wPpnn8OlWd2aM5puFzOhWlRlzROb8U6bPBqE2qeWv2W7IlLqc7WIG4Y7DdnFYJGTmvS4yJrUwuodAMMp6Mp7V51qVr/Z97LauXLKx2Ejl17EfhWcYqKsfX4DGKsrS3ICF/ur+VaentjS9WgTIfyY5hg4/1bD09mNZQNaGjNnU0hP3LiKSA/wDAlIH64qnBNHptdSJdSvE+5eXaemy4kH8jUo1rVx93V78H1+1Sf41n5x169x6UbqXInuWkan9u6v8A9BjUf/AyT/Gr+pazqh0zRSNTvtz2jbyLqQFj57jJwea5zNaOonGl6J7W0o/8jtWM6STTsJx1Im1bUnUq+pX7D3upT/Wun0zxINRnSG6Ty5n+UMGJVj6c5IJ+priyc0KxzkcEf5zW3Kuxz4rCRrR5WesWI8q2vnbjEQUfiapEjtWLZ+JZbbwyJ9QX7U810YQchW2xoCSTjk5YCqMnjEbf9H01Fb1lkL/oAP51FNK7Z85Vyus/didLwehqzFdW2nxTXdzOsawqAc9QW4Xgc+vWuEl8S6mVI+0JDkYzFEAfz60mpSvaabaWO8+bNm8uCTk7pPuAnrwvP/AqqW1jbC5NOLvNnWNfWKrGxvrb5zwEcMcevFTkY9weh9a4PRVtpNXtkvHVYC3zbjgHHIB+pwK71iWbcxyT+dVE4szwSw7TXUSr+pkwRWdkOsKbnB7M/OPwG2o9Nt1ub6MS/wCqj/eyH0Vev+FQ3Nw11czTP96Ry309qwfv1bdjzopwhfuRlq5/XZZLrVLe2Ukx20WWIHAZhn88Yx+FbU06W0TzyDci8Bf7zHoPx/xq/wDD7w7JqOqPqt8MxRzea2RkSTdQPovX64oxFVU43Z6uV03dyO88H6INF0REdAtxMRLMP7pwML+AAH1zXRUnSlrwW23dn0S0Vhh60hpT1pDTGNNNNONMNNEXE/ixXggr3vvXggrjxnQ8jMeg6vSfhN/rNV+sP8mrzavSfhN/rdW+sP8AJq5aW5nlf8dHqFU9S/48pP8AdNXKp6l/x5Sf7proZ9jR+NHypF/qk+lOpsX+qT6U41xH6phv4KPS/hj/AMgjUv8Ar5X/ANBruK4f4Y/8gjUv+vlf/Qa7g17mE/hn5HxJ/v0wooorpPnwooooASiiikAVW1Kwg1Swms7nzPJlGG2Ng9Qev1AqzRSauByv/Cu9A7C8H/bf/wCtR/wrrw+eovD/ANtx/hXVYoxU+yj2FykWgWkXhvTvsOnFhBvMn707jk9eeK1/7VuvVP8AvmqFKKl0o9jrhWklypk97IdU0+4sboAwToY3C8HaRg4rkv8AhWvhn+7f9Mc3H/1q6pQT0Un6U8K39x/yrGdKk9z0sNisXSVqbaOR/wCFaeGv7l7/AOBH/wBat7QvD+n+HraWDTxNsmcO3mvu5AwK0dr/ANx/yqQK39xvyqI06MXeJtVxWMrx5ajbQ4GnA03Df3TTgrf3T+VaucTj9jU7DwaUGmYI6ginile4nFx0kKDT80wUtADq4vxz4U/ta3F9ZoTfwptKAcTR/wB3HqOcfUjuK7SloUnF8yJlFSWp8yxC30u+S5kjlaEkGKWNvmhI7bTww6jBI47iuwglhvIfOs547iEfeMf3o/TcvUfjXS+OfBBuBNqumW6vIwzdWgH+u9WX/a/n169fIiLrRL+K9spSoHKyAkA+qt7H9R9K9rD4hTjdHBiMKq65ZbrY7an0Wd/b6jaw3bRDZOmSYzgqejL6HB+napvJD/6h42P/ADzb5G/w/WurnPma1F05uD3GQv5cgPbvUdxH5seyZI5Im6q65U/hT5IpYziWN0PowxTTLlgCc8ce/TI/XNF9blU5zivd3Rz174WglO6xfyCfvJKSR1zwRz+dZd1pGpaT5V4YQ6xsG8yFtwXHPPcdK7WlDvGco2Ko9HD5vVg7S1R53qCiLUroL9xnMinsQ3zD9DVfdmum8RafbtZXV5xHNblWQdBJG3G0D1BzgiuWoPrMLWVampWJAa0NQOdI0Y/9MJh+UxrLq9ec6NpXsk4/8imk1sdDWqKgagNUdS29u17dQ2sX+smdY1/E4zTexb0Rp6s3lado1mOBHZ+ew/2pWLY/752/pWVVzW7lbzWryaLiIylIvTavyrj8BVH3PSohoiI6K5f0q2S4vgbjP2WBTPcH/pmvb6ngfjUF7eS395NdSnMkzl2x0Gew+nSrV0/9n6ZHZ52T3AE9wCfur/Ah/wDQj9RUFhoupamhezsbiePr5qxHYPqx+UfnSc0tWELNtsrg12Hhi8kuLB4JFJ+z/wCrftg87D7jBI9vpWJDoaLKkd5q9lDK7BRbWzm6nJPQYj+UH6yCvRdD03S7O3FskU0tpbgy3E07AFs9TtXjJOABk/pWE8RFLQ8nNXBw5XuI4NlpIXGJ775mB6rEDx+Z59MVR4ClmYKijLO3RQO5qa7u2vLqSZlCux4VeiqOAB9BWellc+Ir9NNsFWVFIdzn5Gx/E2f+WY/Nj+FNS9lDnn1PmaOH9vUt0Qmk6feeK9YS3iBitlG9HK8Rxk/6wj+8ccCvZtP0220uxhtbWMJDEgVRj9T6k9z3qtoGhWug2C28A3SHmWY4zI3qf6DsK1q8ivW9rLyPpqFCNOOwU2ikrJG4GkNBpDQQxtNNLTTTRAv+NeRf8IZ4hH/Lgv8A3/j/AMa9cphqKlJT3OSvQVTc8l/4Q7X/APnxX/v/AB/412vw/wBPvNCfUDqUPkCXytnzBs4Bz0J9RXQkUjGohhopkUMOqM1JG1/atr/z0/Q1Xub22mtpEWT5ypwMHnismmnitVh0+p6KxkoNM8Zj8AeJ1VB/Z6HAHS5i/wDiqkPgHxP/ANA9P/AqL/GvYabUPBQZ7sOLMRCPKkjlvA2iahoenX0WoQCOSScOgEqtkBfYmupoxRiuqnTVNWR83jcXPFVXUnuwooorQ4wooooASiiikAUUUUAFFFAoAfThTaAc0p7G9H4keReMdV1ODxjqcEGp38MSOoSOK6kVR8i9ADWENY1f/oMal/4Gy/41o+OWC+N9VyQPnXr/ALi1gCVP76/nXy1edVTdj9hyujhHhYOaV7eRof2zrH/QY1H/AMDJf8aT+2dX/wCgxqP/AIGS/wCNUPNT+8n50ean95PzrH2lU9L6vgey/Av/ANtax/0GNR/8DJf8aT+2NY/6DGpfheSf41S3r/eX86PMX/nov50vaVRfV8D2X4HafD7VdRn8Z2sNxqF7PEY5cxzXDOp+Q44JxXsoNeHfDghvHFnhlOI5T1/2DXuANe1gW3C8j864jjTjiP3a6EgNLmmg0ua7T59EmaQGm5pQaCh9cF4v8Bx6j519pUSLcScz27cJP9OwY/kfY813tFEZuDuhNJo+ftMU6VczWFwWihLY8uVcNC44Of8AZ9fTg+9bBBBwRXpXiDwpp/iCM+egiuVGEuIx8w9Af7w9j+GOtebano+reGmxdwGeyH3LuIEgDtn+724P4GvVw+LjPSW54WY4KUnzxWo+KeeEYSZ1HoDx+XSlEobiSCJiOUKjZg/8BwP0qrDPHOu6KUP6juPw/wAKlrv5YvU8VQqJ2HF4JfnxMh9Mhj7jtRM0MVrc3CXSDyY2cmWI44HfGTisa91c2V9dWsUSzTJEsuwscMcZbp0IGOO9c9qPiO71OA25SKCFiCyxZy2O2SelFux7GEyuc5qUloSyB9SguTLqtrcTjEyEtIuAOCBujGBjsOmKzxYM33bmwI9ftkQ/majs5/s91HKf9Xna/wDung0yeE29xLC3Ow4z6/54P400fV04Km+VEx0+4P8AHZ/+B0H/AMVV+fTZW0uwjNxp6tG033r6ID7wPXPvWKauS8aTaj0llH/oJodzSXQm/syMD95rGkp65ndiP++Ear2j2dpZzy376vbyJaxFv9GgnJVmBjVv3iLnBPr29q5/FaEp+zaHDFj95dymZv8ArmvC/ruP4Vm4Sb3CXYkVNBRf3l3q9yf9i3hhH5l2P6Vat5NGMM0o0mQrGvE1xeFyZD91Qqqozkd8jGeKw4onnmSGIZkY4AzirF3PEY0toCHghyAe0jd2/oPaj2Pdg4t6Iuv4n1A3BngjsrSU8+bb2ieZz/01YGT/AMeqjd6heai269vLq7PY3MzS4+melVaP889KapQWqRXwKzNnwtBLd+KNNtrdA8zzEqvrhWJ/SvRNRubfT7ZLJLjdCrgySoCfOlHGFHcDoAPqa890AavZXq3OnlopJFMQOzcZAeqhRye35fUV6doXw+ur6VL7xDJLjtAz/OfYkcRj2Xk+1cWInGE7vbseNi6Cry3MbSdI1LxPdeTaRG3tQcSzyfMAPf1J/ug4x1NeqaHodjoFiLazjwTy8rctIfUmr1rbW9hax21rCsEKDCxqMAflUorzq1edV2ewUMPClsh1JRTayOgCaQmgmkJpiEJpEXcwXOATikzT4j+/QerD+dEtgXxFz+zo/wC+/wClIdNjP8bfpV3d0rN1jUotJ0y4vZ8+XChdsdTj0rl52jthRUmopbjjYQr1lb9KaNPhfpKx/KvA9W8Y65rVw00t5Nax5+SC3lKhB2BIwW/H9KfoXjbWNDvBI93NdWpOZYZ3Mny99pPIOM98VzLHR5rXPdfDVb2PtLfI98/syP8Avt+lI2kxN1dv0qSwvYtRsIbqBw8UqCRWHcEZBq9iunnkeBKhGL5WjmbmEQ3DoCSB6/Sq5NW9ROL+X8P5CqJOK9Cl8KPHrJKTSCiiitTnCiiiqAKKKKACiiigBKKKKgAooooAKBRQKAFNAoNApvYcXZmrbadZXlskktrC8hyC5QEnnuasDQtPx/x6Qf8AfsVJpRH2JPx/mav5HrXkzirs+io158i94zf7C0//AJ9IP+/Yo/sLT/8An0h/79itPcKM1Hs0ae3n/MZn9haf/wA+kH/fsUf2Fp//AD6Qf9+xWnmjNPlQe3n/ADGNLp1nZwmS3tYkkzjeqAMB7GoAa1L85tz9ayRXVRWhwYibnK7ZIDTwajBpwNaGCY/NApM0CkVcfTqZS0FDqQqGUq4BQ8EEZyPSlpRSY9zi9Y+Hen3crXGnS/2fOevljMZ/4D2/A49q4LW/DHiTTICsjXQjX7k9mxdQPf8AiH44Fe3nmndua2p4mpDTdHNLDwbulqfKx0+8hmSeJxM4O5JIzuYEd/WoLxommDICjsoZ4iMFW9vUHrX0zf8AhrSNVbfd2ELS/wDPVRtb/voYNcrqPwwtLg4tb+ZB/cuEWZf0wf513wx8Ho1Y6KdSdN7HhIq1c4mt4bgsMj9y/ruXoT9Vx+Vej3fwl1CNj5CWk6Dn9zM0R/I8Vi3Hw21eHrp16cf3HjfP/fPNdEcXSfU2+sq92jiKtkE6QjY+VbgjP1X/AOtW23gbV1P/ACD9SAP/AE4yGmf8IZq5UgWOpY64FhJ/n1q/rNPuN4mLOdUbmAJCjIyT2HrVjUJkuL6Uw/6mPEMJ/wCmajA/qfxro4fAOtSPt/s+/wDr9mKY/E4rSg+FWsT/AHrCVD6zXEa/yyan61S6sPrEb3OAxT4oZZ22wxM5/wBgZx9a9asfhE6j/SbmziHpGjTH/wAeIArq7D4daHa4NwJ70jtK+E/75XH65rKePpx21G8S3rFHh1j4dvr2YRojGQ/8s4kLufwFegaD8KLhsTX+LZO+/DzfkPlH15PtXrNpZ2tlEIbW2hgjH8ESBR+lWDzXFUx05aR0MpTlNWbMXRfDmmaECbS3HmsMPMxy7fU/0GB7VtUmKBXG227slWWwtJRTaYATTSaUmmk0AKaTIoNNpohsQ0+D/j4T/eH86iNPg/18Z/2h/Oh7MUX7yNv0NYXirSX1jw1e2UZAlkjIQnpu6j8M1s+dD/fX8xQZof76/mK4pRbVj0qdXkkpJ6o+WXilglaKZHjmQ7XjYYKn0NEENxe3MVraxNLPK21EXqx/z37V9F6r4Y0HWmE15ZwyygYEnR8fUc0ukeGtE0Zc2FpBCx4LAZYj0yea4VgbS5j618Up0OTl94s+HtN/svQrKyLlzBAke/1wMZrXzziofMUcbh+dO85cdRn613qLSPkZ1lOTkzntS/4/5fw/kKpGrWokG+kIYHOOn0FVTXpUvhR4VZpzdhaKKK2MQooooAKKKKACiiigBKKKKgAooooAKKKKAFooopgOoye5pmaO9TyItVH3JQaUGmilFTyQN4VJkoGaXFNBpwNQ1A05pjxTqZS0rroC5mOzTwaZTs0ro0sx9OziowadmlcVrD80uajzRmkWiTNLmmg0uaLouzFp9R0tK6FysfxRxTKKAHUUUUwFooooC6CiiigAopKKQC0UyigB2aM0zNGaBXQZozSZpM0xcwE0E0wmkJpolyFJppNBNMNNENi0UU2rJuNIpTSE00miyJ5mBqMmnmozRyidRiE0lBNNq1FGUqjCiiirSMgoooqgCiiigAooooAKKKKAEoooqACiiigAooooAWiiimAUUUUCQ4VQ1fULjTYIXtzHvZmV965z/SrucVU1LSbzV4Y47XycxuWbzWI4IxxweeK8/MXNUX7Pc9XK/ZuulU2MX/hJNSP/AC0h/wC/Qpy+IdRP8UX/AH6FTjwbrf8Actv+/wAf/iakXwfrA/ht/wDv4f8ACvjnPHva59m1gPIYPEGoHvD/AN+hSnXb7HWH/v0KS50K9sofOuWt0QkKMMzEk9AAFyT7DmoV02eS5jgOxHf/AFYlSWPd3wNygE45wDn2oTzB9WRbA9kPPiLUB3i/79Com8TakP4of+/Qq43hHWD0S3/7+n/4mmN4M1k/wW//AH8P+FL/AG/q2ar6h1sMsfEeoz30ETNDseVVf90M4JArrga5ey8J6pa3sNxKLfyopFdsSEnAIPpXTZr6DLPbOD9rueBm/wBX5l7LY848S+MvEWkeILu1h8lIFf8AcmW3yWXA5z361d0v4hLqlv8AY7q5h0rUM4S7kTzbdz6EE5Tn3x79q4zxN4wudO8cazpmo28epaULogQScSR/Kp+Ru3Xp9elNXSbPWrU3nhy6+0xLzLZy8Tw/h3+o9sZrSdacH72x5PsqlNqcNV2Oi13xZ410CcR6hBZqrfcmjhzE/wBGz+nX2rL/AOFm+Iv+nP8A78//AF6qaX4jvtIRtPnUXunN8slhdjKY9Bn7p+nHHSrzeG9E8RJ5/hzUIrObq9hfvt2D1Vudw/Pr26VjUdSXvRZ9TlWZ5fNKGJgkxh+JniTs9n/35/8Ar0f8LO8S/wB+y/78n/Gm/wDCutY/5/8ARv8AwM/+xo/4Vzq//P8A6N/4Gf8A2NY82IPofaZN5F/SPiR4hutXsrac2hjmuIom2x4OGYA9/Q169mvHdI8Aarba1YXEt7pPlxXUTtsu8sQGBwBt5PHSvYGavRwXPyvnPlM8lhXNfVrW8jldX8T3+napNaxLbmNCACyEnoD6+9Uv+Ex1T+5af9+j/wDFVc1bwvqepanNd24h8qQjG58HhQPT2qr/AMIVrJ/gt/8Av5/9avVhKjy+9ufMSVW+gz/hMtV/uWn/AHw3/wAVSf8ACY6r/ctP++D/APFVJ/whWs/3bf8A7/f/AFqT/hC9YHUWo/7bf/WqufDhy130Gf8ACY6r/ctP++D/APFUf8Jjqv8ActP++G/+Kp//AAhWtH+C3/7+f/Wpf+EJ1j+5b/8Af3/61Pmw/cXJW6kX/CZar/ctP+/bf/FV29rK01pDI+N7oGOPU1xf/CFayP4YP+/v/wBauzto2ht4omxlEVTg9wMVjVdN25DSCkneRz3jLxDeaFHaGzWEtK7B/NUnoB05HrXKf8LD1z+5Y/8Aflv/AIqtf4k8waYP9uT+Qrz3FebWqSUrI8jGYicarUWdWPiDrZ/gsv8Avy3/AMVS/wDCwNc/552X/flv/iqbo/h+z1TSBOfNkuSCMKSoHXB5GOowT0wD34q3ZeGLCWON5Y7h2PDDcDtYY6lSdvfOTx79az559yYrESXMmVv+Fga3/csP+/Lf/FU0/EHWx/BYf9+W/wDiqnPhuw2RzxfalVmjYJI4+aMgZHT72Tj06Z4OazPEel2+l3Kx2pmAaR1zIcggKnQ/VmH1BHaj2s+4pOvFXbLX/Cwdb/552X/flvX/AHq77SL2W/0WxupgBLNCJH29Mn0rxk1674aOPDGl/wDXstdOHm5PU1wVaU5NSZu29uLhipYjHpVn+zFHPmHH0FN03/Wt9K5/x/DrV3oT22l2puYJjtvY45Skskf/ADyX0DE4Zs/Ku7AJqqk2nofQUaUXG7NTTZNO1myW70+9juLd87ZI+QeSP6Gr/wDZKf8APQ/lXnPgWzTSdPvfFV/cyW9ikZ8oCNohMoGDKU67eAsMZHyxqMDLGsy++MGoPcf8S+xijgByPtDFmYe4BwPzNZyruK1Z6GFy2eJv7KN7Hq50hP8Anof++RWdGtjNqElhFeRtdxIJXiXG4KSRnj3Uj8K5jwz8QLXxa0mjahbtZ3FwhVPJmIEgxztYYZWAz+XBrBg0TxFovi5rXTB515BiRJpUCrMDgs5IzhZfLKyDqJFEg/1hFUqjaumYV8E6UuWasz1P+yExnzT+ArHPFdUM7ckYPeuUY5Jrow8220zzsXCMUrDTRRRXWeawooopgFFFFUAUUUUAFFFFABRRRQAlFFFQAUUUUAFFFFAC0UUUwCiiigArU0faGl3e39aza4v4gki10/BI+eTofYVhiPgKhWVF8zR6/wCen94fnR5y/wB4V8zh3/vt+Zpyu395/wAzXlc6N/7YXY9x8SiUvaXKNIyRpLGzRKWaJmACyhRycYIOASA57ZrndLsrkzpbx3IuTJcJJviO6OEI+4sWxjOPlA+8c+m4jzVXcdJZB9HNOaeVxhppWHoz5qlVVrWJecrsfR3np60vnp/er5sMsv8Az1b/AL7NRtLKf+Wrf99mp50NZwux9IXMqfZpQD/Af5ViA14tojsfEGlgs2DdRAjcefmFe0V1Yd3TZpHF+31sfN/xCOPiJr/vc/8Asq07wx4X1e9li1WK5/sq0j5GoSkr9fLHBbv7e/au18R2Hh/T/Fuq6ldRjVNRmnyluw/cQHAxu/vEY6H16DrWPNd6v4m1BIEEt1Mf9VBCvC/Qdh05P4nFcVWcpu0UdzxcacVGOrL3iLWLDUkhigiNxPHgNfSKEaTHsMfqOOwFUdM8O6rrqs+nac9yiHBclVQH03EgE/StSbT9C8JYPiCYalqIGV0m0k4j/wCuz9u3H1+8K5jX/F2q+INsNxItvYRkCCxth5USAdOB1+p/ACuzC4Gclbocn1eVWXtJ6HS/8K48T/8AQFT/AL/Q/wDxVH/CufE//QFT/v8Aw/8AxVee5bPWly3rXb/Zb7mv1WPdnpWleAPENprWn3U+lIsUF1FI7CeP5VDAk8H0Fev5zXzN4eJPibR8n/mIW/8A6NWvpbvj/PWonhvZO1yXTVNmvaEfZ1NWCy+teReImP8Ab90O3y8ZOPuiszn+8/50LBuSvcPrajpY9v3JXLappeoXWob4ZP3fYg/d/wAnn8MV53k/3n/OlDnH3n/OpnlzmviLhmHK9j2a2VooESQ5KjGc9anDr614hkn+I/nRkj+I/nVLL2luS8cm9j20unrWO5xJJ/vH+deVHJ/if869KtD/AKHB/wBcl/lSdD2b3JeI5+hyPxHObbTP9+T+Qrz8HNd98Rj/AKLpn/XST+Qrg686v8Z89jv4rNa01y6sbQ28MNsE/vGM7hwFPIPcAZqVPEOoL9xooxs27Y029sAj0PXpgcnjk1kwzGCQOqxsR2kQMPyNWv7Sl/59rL/wEj/wrExVaaVrlka/qG2QCRCXHLOu854wfmzyAAPTuQTzVS+1GfUAgnK5QlgRnktjceScZwOBgdeOaeurPGxJs9OcEYKtaKP5YNUJX3yO+AuT0HQew9qQOrJq1yMnmvXPDn/IsaX/ANey15H3r13w5/yLGmf9e6/yrrwu7OnA/EdHpf8ArW+laMsqxJvdlVR1LHAFZuknM0n0FY3jzw9ca/oTC0Vpbm1JkWzaUrHdDHMTc4BPBVuqsAQRzV1fiPqqHwGX8QZl134ZT6ho8q3VqSk7PGchog43H8MZP+6a8T6ivYPh0dVa8u5RFI2iXeX/AH42nzf76jA5YZEq4wJVYrw2Kv3/AMJfDV7ctNELuyDEkxW0oCZ9gwOPwxVUnT/5eK56WHx9bDRcaTtc8m8IWtzeeNdGhtS2/wC0CQ4H3VXlifbGR/wLFfRP9oWX9pNp32mM3axCUw5+bacgH8cH8qxNK8Kaf4T0+6l0TT/Ov2jOJJ5julIHAMhztH0AHtXA2GharrXilrXUFuLS+DefeXkSbcDCxlxz8rMEkiiIPyxhm27nzRVlGUvdVkc9StUqvmqO57Q33a5Ink11YQKvf8TmuUI5Na4XdnmY3ZDaKKK7DywooopgFFFFUAUUUUAFFFFABRRRQAlFFFQAUUUUAFFFFAC0UUUwCiiigB1ZWsaFa65HCly8yeSSV8ogdfqD6Vq0VMoqSsyWk1ZnKf8ACAaX/wA/N/8A9/I//iad/wAIFpP/AD8X/wD39X/4muporL6vDsR7GHY5geA9JH/Lxf8A/f1f/iaP+ED0n/n4v/8Av6v/AMTXT0Uewh2GqMOxy3/CBaSf+Xm//wC+1/8AiaP+FfaSf+Xq/wD++4//AImuppQan2EOxSoQ7HN2vgXS7O7guo570yQyrKgd48Eg5H8NdVmo80uauNKMVZG8Ixhsc7qfgXSdT1Ge+nnvRLcNuYRuuAcAcAqfStCPw7Z2ukPp2nS3OnRyf62e0YCeT6uwJ79sH0xWp3pRUeziaRtF3Rwv/CpfD/ObrVCTkkmePn/xzml/4VHoGB/pmqD6Sx//ABFd0CKdvrS8lszX20zhP+FSaD/z+ar/AN/o/wD4ik/4VHoH/P5qv/f6P/4iu8zRmq5pdxqtPucVZ/CvQrDULW8hutSMttMkyB5kILKwYZ+TpkV3QNRg0uahpvcHNy3Mm68PWd9dSXMzTeY+M7XAHAx6VH/wimm/37j/AL7H+FbOaC1Cb7mdkY3/AAimm/37j/vsf4Uf8Irp3964/wC+x/hWxu9qXd7U7vuFo9jE/wCET03/AJ6XH/fY/wAKP+ET03/npcf99j/CtvNGafM+4rR7GH/wiem/3rj/AL7H+FbaIIokRc7FAAyfSlzRmpd3uUrLYy9b0G111IVupJkEJJTymAzn1yDWV/wr7SP+e97/AN9r/wDE11OaKzdKLd2YTowm7tHKf8IBpH/Pxff9/F/+Jo/4QHSP+e15/wB9r/8AE11GaM0vYQ7GTw9Pscv/AMIDpH/Pa8/77X/4mk/4QHSf+fi+/wC/i/8AxNdRmkzR7CHYPq9Pscx/wgWkf89r3/vtf/ia6Gyt4rCxhtIdxihUKu45OB61Nmk6VpGlFbGkKMIu6RLFcPBnZt567hmpzq11jnyv++f/AK9USaZmm6UW7s3VaUVZMvf2tc+kf/fNH9q3PpH/AN81n5oo9jDsJ4ip3L/9sXn/AEy/75P+NH9sXXfyvyP+NZ9GKPYQI+tVO5oHWLlupi/74P8AjVDOaTFLVwpqOxE60p7sKKKKozCiiimAUUUVQBRRRQAUUUUAFFFFACUUUVABRRRQAUUUUALRRRTAKKKKACiiigAooooAKKKKAAU4UUVJqthRSmiigaFFBooqShwpaKKQC0tFFBQ6g0UUAFFFFMAooooAKKKKAFooopCGUUUUxiUlFFIkSiiiqAaaQ0UUAIaSiiqIY2iiimSFFFFUQFFFFAgoooqRhRRRQAUUUVQBRRRQAUUUUAFFFFAH/9k="/>
          <p:cNvSpPr>
            <a:spLocks noChangeAspect="1" noChangeArrowheads="1"/>
          </p:cNvSpPr>
          <p:nvPr/>
        </p:nvSpPr>
        <p:spPr bwMode="auto">
          <a:xfrm>
            <a:off x="2317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grpSp>
        <p:nvGrpSpPr>
          <p:cNvPr id="5" name="组合 27"/>
          <p:cNvGrpSpPr/>
          <p:nvPr/>
        </p:nvGrpSpPr>
        <p:grpSpPr>
          <a:xfrm>
            <a:off x="2116476" y="1347040"/>
            <a:ext cx="8429625" cy="4897438"/>
            <a:chOff x="1259632" y="1628412"/>
            <a:chExt cx="6480720" cy="4896932"/>
          </a:xfrm>
        </p:grpSpPr>
        <p:sp>
          <p:nvSpPr>
            <p:cNvPr id="6" name="圆角矩形 5">
              <a:hlinkClick action="ppaction://hlinkshowjump?jump=nextslide"/>
            </p:cNvPr>
            <p:cNvSpPr/>
            <p:nvPr/>
          </p:nvSpPr>
          <p:spPr>
            <a:xfrm>
              <a:off x="1259831" y="1802207"/>
              <a:ext cx="1810868" cy="607605"/>
            </a:xfrm>
            <a:prstGeom prst="round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 sz="2400" b="1" noProof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endParaRPr>
            </a:p>
            <a:p>
              <a:pPr algn="ctr" eaLnBrk="1" hangingPunct="1">
                <a:defRPr/>
              </a:pPr>
              <a:r>
                <a:rPr lang="zh-CN" altLang="en-US" sz="2800" b="1" noProof="1">
                  <a:ln>
                    <a:solidFill>
                      <a:srgbClr val="FFFF00"/>
                    </a:solidFill>
                  </a:ln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皇权独尊皇权至上</a:t>
              </a:r>
              <a:endParaRPr lang="zh-CN" altLang="en-US" sz="2800" b="1" noProof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黑体" pitchFamily="49" charset="-122"/>
                <a:ea typeface="黑体" pitchFamily="49" charset="-122"/>
              </a:endParaRPr>
            </a:p>
            <a:p>
              <a:pPr algn="ctr" eaLnBrk="1" hangingPunct="1">
                <a:defRPr/>
              </a:pPr>
              <a:endParaRPr lang="zh-CN" altLang="en-US" sz="2800" b="1" noProof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8" name="圆角矩形 7"/>
            <p:cNvSpPr/>
            <p:nvPr/>
          </p:nvSpPr>
          <p:spPr>
            <a:xfrm>
              <a:off x="1302303" y="3712018"/>
              <a:ext cx="1810868" cy="607605"/>
            </a:xfrm>
            <a:prstGeom prst="round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zh-CN" altLang="en-US" sz="2800" b="1" noProof="1">
                  <a:ln>
                    <a:solidFill>
                      <a:srgbClr val="FFFF00"/>
                    </a:solidFill>
                  </a:ln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中央官制辅佐皇帝</a:t>
              </a:r>
              <a:endParaRPr lang="zh-CN" altLang="en-US" sz="2800" b="1" noProof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9" name="圆角矩形 8"/>
            <p:cNvSpPr/>
            <p:nvPr/>
          </p:nvSpPr>
          <p:spPr>
            <a:xfrm>
              <a:off x="1302303" y="5621635"/>
              <a:ext cx="1810868" cy="607605"/>
            </a:xfrm>
            <a:prstGeom prst="roundRect">
              <a:avLst/>
            </a:prstGeom>
            <a:solidFill>
              <a:schemeClr val="accent1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zh-CN" altLang="en-US" sz="2400" b="1" noProof="1">
                  <a:ln>
                    <a:solidFill>
                      <a:srgbClr val="FFFF00"/>
                    </a:solidFill>
                  </a:ln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地方官制中央任免</a:t>
              </a:r>
              <a:endParaRPr lang="zh-CN" altLang="en-US" sz="2400" b="1" noProof="1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0" name="圆角矩形 9"/>
            <p:cNvSpPr/>
            <p:nvPr/>
          </p:nvSpPr>
          <p:spPr>
            <a:xfrm>
              <a:off x="5613894" y="5621635"/>
              <a:ext cx="2069563" cy="607605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zh-CN" altLang="en-US" sz="2400" noProof="1">
                  <a:ln>
                    <a:solidFill>
                      <a:srgbClr val="FF0000"/>
                    </a:solidFill>
                  </a:ln>
                  <a:solidFill>
                    <a:srgbClr val="FFFF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郡县制度</a:t>
              </a:r>
              <a:endParaRPr lang="zh-CN" altLang="en-US" sz="2400" noProof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1" name="圆角矩形 10"/>
            <p:cNvSpPr/>
            <p:nvPr/>
          </p:nvSpPr>
          <p:spPr>
            <a:xfrm>
              <a:off x="5613894" y="3625218"/>
              <a:ext cx="2069563" cy="607605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zh-CN" altLang="en-US" sz="2400" noProof="1">
                  <a:ln>
                    <a:solidFill>
                      <a:srgbClr val="FF0000"/>
                    </a:solidFill>
                  </a:ln>
                  <a:solidFill>
                    <a:srgbClr val="FFFF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三公九卿制</a:t>
              </a:r>
              <a:endParaRPr lang="zh-CN" altLang="en-US" sz="2400" noProof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5657343" y="1628412"/>
              <a:ext cx="2069563" cy="607605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 sz="2400" noProof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黑体" pitchFamily="49" charset="-122"/>
                <a:ea typeface="黑体" pitchFamily="49" charset="-122"/>
                <a:sym typeface="+mn-ea"/>
              </a:endParaRPr>
            </a:p>
            <a:p>
              <a:pPr algn="ctr" eaLnBrk="1" hangingPunct="1">
                <a:defRPr/>
              </a:pPr>
              <a:r>
                <a:rPr lang="zh-CN" altLang="en-US" sz="2400" noProof="1">
                  <a:ln>
                    <a:solidFill>
                      <a:srgbClr val="FF0000"/>
                    </a:solidFill>
                  </a:ln>
                  <a:solidFill>
                    <a:srgbClr val="FFFF00"/>
                  </a:solidFill>
                  <a:latin typeface="黑体" panose="02010609060101010101" pitchFamily="49" charset="-122"/>
                  <a:ea typeface="黑体" panose="02010609060101010101" pitchFamily="49" charset="-122"/>
                  <a:sym typeface="+mn-ea"/>
                </a:rPr>
                <a:t>皇帝制度</a:t>
              </a:r>
              <a:endParaRPr lang="zh-CN" altLang="en-US" sz="2400" noProof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 algn="ctr" eaLnBrk="1" hangingPunct="1">
                <a:defRPr/>
              </a:pPr>
              <a:endParaRPr lang="zh-CN" altLang="en-US" sz="2400" b="1" noProof="1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3491880" y="2409381"/>
              <a:ext cx="1728192" cy="3298484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zh-CN" altLang="en-US" sz="2800" b="1" noProof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专制主义中央集权制度</a:t>
              </a:r>
              <a:endParaRPr lang="zh-CN" altLang="en-US" sz="2800" b="1" noProof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5" name="右箭头 14"/>
            <p:cNvSpPr/>
            <p:nvPr/>
          </p:nvSpPr>
          <p:spPr>
            <a:xfrm flipV="1">
              <a:off x="3527274" y="2183980"/>
              <a:ext cx="2017445" cy="76192"/>
            </a:xfrm>
            <a:prstGeom prst="rightArrow">
              <a:avLst>
                <a:gd name="adj1" fmla="val 100000"/>
                <a:gd name="adj2" fmla="val 50000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 noProof="1">
                <a:solidFill>
                  <a:srgbClr val="FFFFFF"/>
                </a:solidFill>
              </a:endParaRPr>
            </a:p>
          </p:txBody>
        </p:sp>
        <p:sp>
          <p:nvSpPr>
            <p:cNvPr id="16" name="TextBox 12"/>
            <p:cNvSpPr txBox="1">
              <a:spLocks noChangeArrowheads="1"/>
            </p:cNvSpPr>
            <p:nvPr/>
          </p:nvSpPr>
          <p:spPr bwMode="auto">
            <a:xfrm>
              <a:off x="3975489" y="1628800"/>
              <a:ext cx="1121013" cy="556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400" b="1">
                  <a:solidFill>
                    <a:srgbClr val="7030A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特点</a:t>
              </a:r>
              <a:endParaRPr lang="zh-CN" altLang="en-US" sz="2400" b="1">
                <a:solidFill>
                  <a:srgbClr val="7030A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7" name="左右箭头 16"/>
            <p:cNvSpPr/>
            <p:nvPr/>
          </p:nvSpPr>
          <p:spPr>
            <a:xfrm>
              <a:off x="3285620" y="5882472"/>
              <a:ext cx="2242012" cy="85716"/>
            </a:xfrm>
            <a:prstGeom prst="left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 noProof="1">
                <a:solidFill>
                  <a:srgbClr val="FFFF00"/>
                </a:solidFill>
              </a:endParaRPr>
            </a:p>
          </p:txBody>
        </p:sp>
        <p:sp>
          <p:nvSpPr>
            <p:cNvPr id="18" name="TextBox 14"/>
            <p:cNvSpPr txBox="1">
              <a:spLocks noChangeArrowheads="1"/>
            </p:cNvSpPr>
            <p:nvPr/>
          </p:nvSpPr>
          <p:spPr bwMode="auto">
            <a:xfrm>
              <a:off x="3975489" y="5968838"/>
              <a:ext cx="1121013" cy="5565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400" b="1">
                  <a:solidFill>
                    <a:srgbClr val="7030A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制度</a:t>
              </a:r>
              <a:endParaRPr lang="zh-CN" altLang="en-US" sz="2400" b="1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9" name="上箭头 18"/>
            <p:cNvSpPr/>
            <p:nvPr/>
          </p:nvSpPr>
          <p:spPr>
            <a:xfrm>
              <a:off x="2165224" y="2496685"/>
              <a:ext cx="85433" cy="1215899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 noProof="1">
                <a:solidFill>
                  <a:srgbClr val="FFFFFF"/>
                </a:solidFill>
              </a:endParaRPr>
            </a:p>
          </p:txBody>
        </p:sp>
        <p:sp>
          <p:nvSpPr>
            <p:cNvPr id="20" name="上箭头 19"/>
            <p:cNvSpPr/>
            <p:nvPr/>
          </p:nvSpPr>
          <p:spPr>
            <a:xfrm>
              <a:off x="6649248" y="4233231"/>
              <a:ext cx="85433" cy="1388918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 noProof="1">
                <a:solidFill>
                  <a:srgbClr val="FFFFFF"/>
                </a:solidFill>
              </a:endParaRPr>
            </a:p>
          </p:txBody>
        </p:sp>
        <p:sp>
          <p:nvSpPr>
            <p:cNvPr id="21" name="上箭头 20"/>
            <p:cNvSpPr/>
            <p:nvPr/>
          </p:nvSpPr>
          <p:spPr>
            <a:xfrm>
              <a:off x="2165224" y="4318947"/>
              <a:ext cx="85433" cy="1303202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 noProof="1">
                <a:solidFill>
                  <a:srgbClr val="FFFFFF"/>
                </a:solidFill>
              </a:endParaRPr>
            </a:p>
          </p:txBody>
        </p:sp>
        <p:sp>
          <p:nvSpPr>
            <p:cNvPr id="22" name="上箭头 21"/>
            <p:cNvSpPr/>
            <p:nvPr/>
          </p:nvSpPr>
          <p:spPr>
            <a:xfrm>
              <a:off x="6649248" y="2409381"/>
              <a:ext cx="85433" cy="1215899"/>
            </a:xfrm>
            <a:prstGeom prst="up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 noProof="1">
                <a:solidFill>
                  <a:srgbClr val="FFFFFF"/>
                </a:solidFill>
              </a:endParaRPr>
            </a:p>
          </p:txBody>
        </p:sp>
        <p:sp>
          <p:nvSpPr>
            <p:cNvPr id="23" name="TextBox 19"/>
            <p:cNvSpPr txBox="1">
              <a:spLocks noChangeArrowheads="1"/>
            </p:cNvSpPr>
            <p:nvPr/>
          </p:nvSpPr>
          <p:spPr bwMode="auto">
            <a:xfrm>
              <a:off x="1259632" y="4493225"/>
              <a:ext cx="904989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400" b="1">
                  <a:solidFill>
                    <a:srgbClr val="7030A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中央集权</a:t>
              </a:r>
              <a:endParaRPr lang="zh-CN" altLang="en-US" sz="2400" b="1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4" name="TextBox 20"/>
            <p:cNvSpPr txBox="1">
              <a:spLocks noChangeArrowheads="1"/>
            </p:cNvSpPr>
            <p:nvPr/>
          </p:nvSpPr>
          <p:spPr bwMode="auto">
            <a:xfrm>
              <a:off x="6907371" y="4493225"/>
              <a:ext cx="832981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400" b="1">
                  <a:solidFill>
                    <a:srgbClr val="7030A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中央集权</a:t>
              </a:r>
              <a:endParaRPr lang="zh-CN" altLang="en-US" sz="2400" b="1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5" name="TextBox 21"/>
            <p:cNvSpPr txBox="1">
              <a:spLocks noChangeArrowheads="1"/>
            </p:cNvSpPr>
            <p:nvPr/>
          </p:nvSpPr>
          <p:spPr bwMode="auto">
            <a:xfrm>
              <a:off x="6821139" y="2583608"/>
              <a:ext cx="919213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400" b="1">
                  <a:solidFill>
                    <a:srgbClr val="7030A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君主专制</a:t>
              </a:r>
              <a:endParaRPr lang="zh-CN" altLang="en-US" sz="2400" b="1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26" name="TextBox 22"/>
            <p:cNvSpPr txBox="1">
              <a:spLocks noChangeArrowheads="1"/>
            </p:cNvSpPr>
            <p:nvPr/>
          </p:nvSpPr>
          <p:spPr bwMode="auto">
            <a:xfrm>
              <a:off x="1259632" y="2670409"/>
              <a:ext cx="904989" cy="830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r>
                <a:rPr lang="zh-CN" altLang="en-US" sz="2400" b="1">
                  <a:solidFill>
                    <a:srgbClr val="7030A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君主专制</a:t>
              </a:r>
              <a:endParaRPr lang="zh-CN" altLang="en-US" sz="2400" b="1">
                <a:solidFill>
                  <a:srgbClr val="7030A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27" name="TextBox 25"/>
          <p:cNvSpPr txBox="1">
            <a:spLocks noChangeArrowheads="1"/>
          </p:cNvSpPr>
          <p:nvPr/>
        </p:nvSpPr>
        <p:spPr bwMode="auto">
          <a:xfrm>
            <a:off x="231775" y="568745"/>
            <a:ext cx="698043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36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专制主义中央集权制度的构成</a:t>
            </a:r>
            <a:endParaRPr lang="zh-CN" altLang="en-US" sz="3600" b="1">
              <a:solidFill>
                <a:srgbClr val="0070C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8" name="文本框 27"/>
          <p:cNvSpPr txBox="1">
            <a:spLocks noChangeArrowheads="1"/>
          </p:cNvSpPr>
          <p:nvPr/>
        </p:nvSpPr>
        <p:spPr bwMode="auto">
          <a:xfrm>
            <a:off x="3327530" y="6095047"/>
            <a:ext cx="4406900" cy="523875"/>
          </a:xfrm>
          <a:prstGeom prst="rect">
            <a:avLst/>
          </a:prstGeom>
          <a:solidFill>
            <a:srgbClr val="FFFF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0000FF"/>
                </a:solidFill>
              </a:rPr>
              <a:t>特征是中央垂直管理地方</a:t>
            </a:r>
            <a:endParaRPr lang="zh-CN" altLang="en-US" sz="2800" b="1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AutoShape 6" descr="data:image/jpeg;base64,/9j/4AAQSkZJRgABAQAAAQABAAD/2wBDAAgGBgcGBQgHBwcJCQgKDBQNDAsLDBkSEw8UHRofHh0aHBwgJC4nICIsIxwcKDcpLDAxNDQ0Hyc5PTgyPC4zNDL/2wBDAQkJCQwLDBgNDRgyIRwhMjIyMjIyMjIyMjIyMjIyMjIyMjIyMjIyMjIyMjIyMjIyMjIyMjIyMjIyMjIyMjIyMjL/wAARCAFUAf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0yiiivWPmxDRQaKACiiigAooooAKKKKACiirFtay3TMEKjHXNJtJXZUIuTsivRWl/Y1x/fT8zS/2Ncf30/M1Htodzf6rMzKK0/wCxLj++n5mj+xLj++n5mj20O4fVKhm4p2Kv/wBj3H96L8z/AIUv9jXH9+P8z/hS9vDuWsLMz8U+pJYTDIUbqPSsbX9eg8P2VvczweYLi5FuMyrEFJVjlmYgAfLTUk1dEqm72NTFLiuB/wCFq2n2fzzoV+Fz/q/Nj34xncVznbj+LpUjfFC0jklT+xbt2Q4TbcRN5/OP3WD+85P8OarU1+rzO9pQK4NfinZEqP7IugDF5pkNxCEXgnaWzgSYH3TznjFX4fHrT28U8XhbXWilQOjCDIYEZyD/AIVnOoobmlPB1KjskddijFcr/wAJvP8A9Clr/wD4D03/AITef/oUtf8A/AesnXgdH9mVTrMUYrO0TWH1uGZ20q/sDGwQLeJtL5B5H5frV+4lW2tJrmTJSGJpCB1IAzx/n9KrnVrnNLDTU+RrUdin5rhf+Fq6N/0DtT/75i/+Ko/4Wxo3/QN1P/vmP/4qsXi6fc9JZJimvhO7zRmuHl+KelQPsl0vVI3wDtdIgfy3U3/hamk/9A7Uvyj/APiqn65T7jWQ4t7RO4zRmuG/4WppH/QO1H8o/wD4qj/hamkf9A3Ufyj/APiqf1yl3K/sDGfync5oNc34f8baf4i1E2Nta3kMghM26YLtwCBjgn1FdMF3HBrenUU1dHmYnB1cPPkqKzI8UYrhLr4r6NZ3U1u+nakXhlaNiFjwSCQcZf2qEfGDRT/zDdV/74h/+OVsqc97GKoTex6DikIql4Y1iDxVpDajZxzQRCVo9twAGyMehIxz61uf2XOf4o/zNZOok7MPYT7GdijFUPE+t2/hK0gub2Ga4WeXylW3AJBwTzkj0rmB8T9G76fqX/kP/wCKrOWLpxdmzvw+S4rEQ54RujtGFNxXMaZ4/wBL1XU7axisr9JbhhGjv5e0E+uGrqcc1pTrwmrxZzYzL62Gko1FZsbikrldT+IOlaZqdzYyWWoNLbStExjEeCRxkZaqv/Cz9Gx/yD9Tz/1zj/8Ai6h4yknZs6oZHi5xUow0Z2VFcX/ws3RP+fDU/wDv3H/8VS/8LN0T/nw1M/8AAI//AIqj67S7jfDmNf2Ds6K4z/hZmjf9A7Uv+/cX/wAVR/ws3RP+fHUf++Iv/iqf16l3F/q3jv5Ds6K4xfibox62epf8BSP/AOLrrra4W7s7e5QMI5ollQOMEAjIzWlPEQqO0WcOMyvEYRXqxsS0UUVseeFFFFABRRRQAUUUUAFFFFABRRRQAmaKKKACiiigAooooAKKKKACiiigArS0q4hgkl86WNMgY3MBWbXn3xXUNZ6VkD/Wy9R/srUThz+6dGFf7xM9p+32f/PzD/38FH2+z/5+Yf8AvsV8jmCIdET/AL5FJ5Sf3F/75FH9nPuevzPsfXP9oWn/AD8w/wDfwUf2haf8/MP/AH8FfI/kxf8APJPyFHlJ/wA81/75FH9m+Y+Z9j64+32n/PzD/wB/BR9vtP8An5h/7+Cvkfyou6L+Qo8pP+ea/wDfIo/s7zC77H1BdMkty7owZSeCDkdK4D4pFY9D0t3a0VBqK5N5GXhH7qX7ygEkfQVq/DsAeBNOGOMzf+jWqPx7p19qWn6YlhFM8kOoRytJDAJmhUI43bDw3JHB9azS5NDjgr1jx8LKLPZ5d6Zvsvm7d+bry/I+8Wxj7N/0zznFT+Y7yWhQnE85FubVGVX/AH6n/iX5X903qWxz71f/AOEP1/8As/yB4Xvtg6WpXpJ5WPP83Oc7v+WfSpZfCuvGe6LaBe3G5wZ2+ziP+0R5gOCAf9HwAfu9ea2U49z0eUwtuLNnLW/lgCNw6H7MreVINso283PIwwGAe9d/pFxdpoenInxDsbZRaxAW7QwloRsHyHnqOn4Vzn/CJ+Ijs26NfJILbYLg2qnyV2MPI8vOJM5A80/NzntXR2Npd22nWlvN8NIZ5IYI0eV5YwzsFGWI29Sea5cU1LY6sNo2XftN/wD9FN07/vxB/jR9ov8A/opunf8AfiD/ABqv5cv/AESy3/7/AEf/AMTRsm/6JZb/APf6P/4mvPPQ/rodf4WluZrO5M3iW31siRcSQxqvkcdCF9ev4VpasM6HqX/XtJ/6CazfCCv9kug/hpNCJcfIjhvP468AYx/WtPWB/wASLUP+vaX/ANBNdX/Lo8d/70vVHhXh2zs7/UobW8aVdwLb1xtwBk7s9Bx2q54osdPs9Tf7G8sonHmFiQYwCTwCOvf6VgIcJ9Rg0pZioUyMQOgJ6Z6185OXvH6bRwk3KNS+ltiyJDcRyyTrLO+1VWQsTsx6+tVasySpGZUtQ8UMoXKsQSSPX8c1W7VDkehQgrPSwUlLiijmN+RHY/DD/kb3/wCvOT/0JK9iUYdfqP514/8AC7/kbz/15yf+hJXsYGXX617+Af7s/LuKP98+R8xax/yHtR/6/Jv/AENqp1d1cY17U/8Ar9m/9DNVK+sp/AeND4T3z4KD/ihX/wCv6b+Yr0gV5x8FP+RFf/r+m/mK9HFfNVv4jKPLPjJ/yD9P/wCvkf8AoLV5FXrvxk/5B2n/APXyf/Rb15CK8LHfxD9K4XSeERt+Ef8AkbtK/wCvgfyNe3gZl/GvEPCP/I3aV/18D+Rr3H+NfrXpZd/DZ8xxYl9bgeD+JefE+rH1vJP51TtrOe9ultrSB5p26RoOnv7D61c8SHHinVv+vyT+ddv4LgTSfAesa1EokvQkpRnHQKPlH07/AI1wyp89Zn0bxbw2AhKK1dkjj77wrqWnRK97JYwuwyInuAHPtzx+tY8kTQytFKpV16j/AD/OkknkuJpJ53aSaQ7nlY5LH3q/o9nFqGq2trNPGkbSBdsjMM56gEDqfqOaxkoyfLE7aVWtSo+1rNMzM0orX13Sk0bURZrK1wm3InwAp5xgYz0789e3rlYrGacHZnoYerCvBTitGNr3TRf+Rf0v/r0h/wDQBXhZFe6aL/yL+mf9ecP/AKAK9bKfiZ8TxsrU4l6iiivoD8vCiiigAooooAKKKKACiiigAooooASiiigAooooAKKKKACiiigAoooFAC1wvxQQNZaWT1E0v/oK13Vc54z8O33iK1so7FoFa3dmfzn28EADsfSsMS5KF47ntZG6UcSnW+E8eMC/5ApPIT/IFdp/wrTxD/e0/wD8CD/8TR/wrbxB/e0//wACD/8AE143t8Z3Z+lqpk/kcX5Cf5Ao8hP8gV2n/CtfEH9+w/8AAg//ABNH/CtfEH9+w/8AAg//ABNT7fGd2V7XJ/I4n7Mv+QKd5Cf5ArtP+Fa+IP79h/4EH/4ml/4Vp4h/vaf/AOBB/wDiaFXxndilVyi2ljuPh8APA+ngDo83/o1qteKWt49Lje51u40dPPAE8AYmQ4b5Tjtxn8BUvhbS7jRPDlrp92UM0Zk3FDleXJGD9CKd4iF4dOT7DpFpqk3mjMNyVCquDlhuPXoPxr01zOneW5+fTdP63Lk2ucN9o0j/AKKVqX5yUv2nSP8AopGpfnJV/wCz+J/+hE0j/v7F/jR9n8T/APQiaR/39i/xrCzPUvDv+Rn+fpP/AEUvVPzkpPP0n/opOpf+PVo/Z/E3/QiaR/3+h/xo+z+J/wDoQ9H/AO/sP+NLXog54Lr+Rm+fpH/RSNR/8eo8/SP+ikaj/wCPVp+R4l/6EXR/+/sP+NH2bxP/ANCLpP8A39i/xos+w+dd/wAje8FzWjWt39l8RXWsoJF3NOG/c8HAGex/pWxrIxoWof8AXtL/AOgmqfhePUUt7pdR0Oy0pi4KC0KnzOOScen9a0tSt3udLu7eIZllhZFHAySCB+uK2XwNHl86WKTZ82oeF+lOrqf+Fc+JgB/oUfTtcJ/jR/wrrxN/z5R/9/0/xrwp4ao3sfplDOMHGmk5o5ajNdP/AMK68Tf8+Uf/AIEJ/jR/wrvxN/z5R/8AgQn+NR9Wq9jb+2cH/OjmKK6n/hXXiT/nyi/8CE/xo/4V14k/584//AhP8aPqtTsL+2sH/Oi18MB/xV7H/pzk/wDQlr2UD51+o/nXm/gPwdrWja+19f26RQtbMmRKrckqegPoDXpijBB969rBwcKdmfnnEOIp18Tz03dHy9rXOvan/wBfs/8A6Gap10+q+D/EsusX80WhXrxyXMsiMEGCC5IPX0qr/wAIV4q/6F6+/wC+B/jX0scRTUErnmRa5dz2D4Kf8iK//X7N/MV6OK8++FVjdaN4Oe11O3ktLg3kriObg4OMGu6F1B/z1X86+frXdRtD50eY/GTd/Z2n5+79oP8A6LevIxXtPxS0y+1jTrJdNtpLpo7gsyxDO0bWGT+deZDwj4j76LeD/gI/xryMZRnKd0j7/h7HYejhlGpJJjfCf/I36SP+ngfyNe64rx/wz4W1y38U6ZcXGl3ccEc4LuyjCj1PNex134CEowd0fPcS4mlWxUJQdzwHxKP+Ko1bP/P4/wDOr/hXxQ/hxpopYftFhcZMsYxuBxjIB4ORwR7D8bOv+F9dm8RalNDpd08UlzI0cirwwJ4I9qzf+ES8Rf8AQGu/++R/jXBONSNVtI+mo1sHXwkadWS2HX9l4bE7Sabrbxwscrby2rsUPoDx+vp1rIMgjk3wPIpXox4bPr7fTJrT/wCER8QZ/wCQRd/98j/Gnjwf4ixxo15/3yP8aynGo3dRsdGHxGFprllVuvMwgoHCjC1JWv8A8Il4i/6A15/3xS/8In4g/wCgNef98Vm6FWW6PQhmWCgrKaMQmvdNF/5F/S/+vSH/ANAFeSnwn4i6DSLv/vivXtLgkttG0+GZCkqWsSuh7EKARXq5bTnCWqPiOMMXRrU4qnK5Zooor3T84FooooAKKKKACiiigAooooAKKKKAEooooAKKKKACiiigAooqG5vbOxjD3l1BbIx2hp5VQE+mSaL2GtdialFZ/wDb+jf9BnS//A2L/GlGu6Mf+Yzpf/gbF/jU88S1SkaQFLiqA1zRv+gzpf8A4Gxf40v9u6N/0GdM/wDA2L/GpdSJpGnNGiKcKzRrujf9BnS//A2L/GnjXtG/6DOl/wDgbF/jUuUDZKoX6cBWf/b+jf8AQZ0v/wADYv8AGrtndWt9CZrO6guYgdvmQSiQZ+o+tTzRK95bk2KXFGKdiqsgUmAFLigCnAUmyk9biU+ilqHYvmkFGaWikPmkFLRRQPnYlFPxRgUC5htFOoosHtLdQoppZR1YD60nmp/eX8xRyh7Zdxadim5HYg0uaOUPaIbilp1FAXuNP4UhFOIpCKYDSKKdijFSIZTakpuKLIOaS2GGkqTFNIq0Q5N7jKZUlJinyxD2s11IzRTqglu7aFgstxCj4zsdwDRaCJlXmt2SYqNhUf2+y/5/LX/v8tNN9Zn/AJfLX/v8tHNAy+tS/mHkU0ioze2v/P1bH6TLSG9s+93aj/tstUpwRnUr83xMkpuaZ9ttf+fq3/7/AC/40z7ba/8AP1bf9/l/xqvaIwckWKKgW7t3YIlxAznoBKpJqXNWmmJNMKKKKYwooooAKKKKACiiigBKKKKACiiigAooooAK81+NzFfCGn/9f3/sjV6VXA/FuwF94a09C5TF9nIGf4GrCvNQg2zvy2g69ZQitT573H1NJuPqa6X/AIRyH/nsf++P/r0f8I5D/wA9j/3x/wDXryfrUO59f/q/if5Tm8/5wKM+/wCgrpP+Eeh/56/+O0f8I9D/AM9D/wB80vrUB/6vYrsc1n3/AEFLn/OBXSf8I9D/AM9D/wB80f8ACPQ/89f/AB2j61AP9XsV2Oaznv8AoK+hvgUP+KEu/wDsJS/+ioq8ePh2Ej/Wn/vj/wCvXt3wcsxY+DbyEPv/AOJhI+cY/gT/AArehXjKVkcGPyqvhqXPNaHoYFLikAqQCu+588gAoFKBSgUmaJBS0U6kWNop1Q3FzDaxb55VRPUml5CcktySkkkSJdzsFUdSSBisF9cnvHeLS7ZpMf8ALVh09+eAPqfwqC9tksrZ73XL4uB/ChJyfQf4AChRbZjOsoq/Q1LjXbSAkKTIfVen5msW58ZQo5VZoo2+u8/pWJc+I47mNo7G2FnZoP3rsoaVvQd8E/ie/auVJ7fwjoPSvRw2EUtZI8vF49x+A7SfxiDj/Sbpx38pQB+pFZc3iiZz+6gJH9+aXcf5Vz+amnCxRQJjLld7H69B+QH513LC04y0R5ksXWlrc0f7fu/+eVv+Tf40g166H/LK3/I/41kh6mY406Nj1Mzf+gitHRproZ+3qvqbMPiN1XEtrGx9Y2I/x/ya0IfFUJTk3sQHXBDj+Y/lXLW0oE4V/uSAxn6Hv+eDUTIYpGRhh0JBH0rGWHhLSxqsXVirXPRbHX5Lx2js9QguJO0cnyufwIGfzrU/tmeA7b20kQ/30+7+vFeS9Tn05z6e/wD+qu+tfGMdqsEU3kz2hPltcRggp/vKQPrxXn4nCum7xVz08JjXLSTOqt9StLniKdd/ZTwTVusttM03UofPtggDjIlhIwff0JqqbfV9Mz9nkF3COiEc/kfx6H8K4j1OeW9tDeorJs9ftrlvLlVreYcFX459M/44rWpNMqM1JaBTKfTTQWNNIRTiKTFUiRhFIaeaaaoloYRXkPxCUHxfJkA/6PF1A9K9gIryH4h/8jfJ/wBe8X8jWGIdonHivgOVCK38K/kKlEK46J+VWLCwudQn8m1geR++BwPqeg/Gu70rwfb2SGfUB9tljQsYYlyoABPAz8xPvgV4VbHwg1BPVmGHwNas7xWhyml+HbzWDvt4VWAH5rhhtUeuOOT7AVNq/hO80kl9iXFsP+WsY6fUdvr0qLXbr4h6tM621he6dap/qraynjBCjA+ZlO4nke3oKwrbxd4t8N3qC5udQdM4NpqIkYPgdBu5H/AT6de/QsNipL2ienY9L+zIclm9SV4QP4V/KoSij+Ffyr0KPSdK8U6Pb6xpgFnJOCWReQJAcMrAdwQeR1645rkNV0i90qbyrqHb/dcHKt9DXLTx6c3Sk7NHnV8BWo62uh/hQD/hLNMwAP3vb6GvX68h8KH/AIqzTP8Arqf/AEE169mvosG+aJlR2Ciiiuw2CiiigAooooAKKKKAEooooAKKKKACiiigArjPib/yL9h/1+/+yNXZilYAx4IyMjivNzWqqWHlJnr5JW9liYztsfPe1vSja392vevs0R/gH5UfZYP+eY/KvgnnNP8AlP02Oeyt8J4Nhv7tGG/u1719lg/55j8qPssP/PIVP9s0/wCUf9uy/lPBNrf3aNrf3a98+zW39xaT7Nb/APPNaf8AbNP+UP7dl/KeD7W/u1618Kh/xS90f+n5v/QVre8iHOfLT8q1LEAWuAAPnP8ASvWyjMo163KkeJneZvE0ORqxZApwFApcV9gfEWAClApQKUCgoTFOpruI03MQB3JNcN4i8XhvMttPlwq8NKM5f2X29+/aqhFzdkYVsRGkrm9q3iS2sGaKLEsw4bnCp9TXNWSX/iS780ki0B5un7juIh0J7Z6D3pND8LXWoXiXOqw+TbJ8yWzHJY9iw9Pb8/fugURQsWMAY4HQVpLliuWO/c5ouda0p6FffZaJpjO2y3to13M5P8z1J/M15nqlrrt4EvtUUq07BIYyeRnJAVVzgYGefTua9E1TT49VthazvItuWBZV4MmOQM9hn054rnNZntrZZbnTbdZksYDCGMp8qLJ54BGcYAJBJzgdjU0pcjuTiY8yt2OP1HZaNHYmZHEY3SmM5zKeufpjGP65qCNJbg4gikkPpGpY/pWvd39xZN59rb2H2W5JS3uUtQmSDhmAOT16ZPb0roH8OXd5bP5XiC+ebbkOVaOJuOgwen0zXoLFcqR5jwznscra6Nqd5cJF9iuIkYjc8sZUAd+vtUt1pGpTXcszQIiuxP7y5iBA7fxVJfaLqGjLd3N4EkxDtimD7gdxAPUZGAep9RXO45raE51FzJmc6cYJJo1Bptx3nsV+t7H/APFVal02ddPhUXFizGV24u4+eB0JNYdW5j/xJrH/AH5v/ZaqTq6a/gTHk10LMejajOMxxQyemy6ibP5NVjUNL1Lzo5jY3Bd0DTCOMvhuh6euM1gk57D8avwSv/ZlykTsskDCZNpIOD8rdO3IptVFq2hJQatYilR4G2zxPGfR0Kn9afaTosjxTf6mYbX9v9r8DSRazqkBBTULnA7NIWH5HipDrVxIzG4t7K5yMfvbZc/muDTcqjWwKEVsWrDUNQ8P30ht3bYj7ZYnGY2+v16g16V4f8QJrViJHiMFxkhoC+4gevqR74rgLPULS4sZkurcpC22GcxSk+WvRZAGySQff8xxV1Hn8Ot5tjrZFlKcx/aLffBJ7blJ2nPXha83ERUntZnqYao4WTd0d7faZa34/fp8/aROGH+fesdpdR8PDMubnTwQN4/gH4/d/l9O+9FI3ljcQT/sninYyM5+tcnKejp9kSzvre/i823fcB1BGCD6EVZrjtR0m6sJm1HSCQwHz26DOR7DuP8AZ79sdK19D1231eLAIW4QAvFu7eo9R/L61Di7XFGt73LLc2SM0mKdQaZ0kZFIRT6aRTRDGV5B8RP+Ruk/694v5GvYa8e+In/I3Sf9e8X8jWOI1icWM0iafh3xRp3kx2c0EWnuOBs4Rvf1B+v51seMrK4v/BmpwWYLz+UsqBf4trK3GPZTXlsZxW9oviO+0lx5L74e8UhJH4eh+lfK1svarqrF7O50YPN1Tj7Oa0PPIVhXEyYKlgfNA6fUD15PrgVuW/iTU4Qti8o1O0LDNpfJ9oiPbIPJGDn5lI6fhXXzeF/C/im7e4sLiXSdRbJeBEUox6kqpx7/AHSPp6qvgvw54bm36vqE+pSkZSzVRGj9PvLknqB1IHXr0r6H+16fJyNa9j0XWpcvPzaHTeCra1g8KxTWdtPawXczTrbzPv2ZwPlbqYztyCecH8ai8QeJdMtomtRGl85+9EOUB/2jz+n6Vzeq+KL++TykItbYDAih4yPQn09hge1c27ZPNfORy6VXEPES0u72PPxebKUOSCNbwoB/wlumkKqgzE7F6Dg9K9cNeR+Ev+Rs0z/rqf8A0E164a+vwOkLHl0feTYlApaK7TUKKKKACiiigAooooASiiigAooooAMUUtFA+VjloIyMU0VIBXPiqEa8HCezOijOcHeI37P/ALf6Uv2f/a/SpRS4rwXw7hOx6SzCt3Ifs/8AtfpS/ZCf4v0qapBS/wBXcJ2LWY1u5W+xn+/+lO+xH+/+lWKfR/q7hOxX9o1e5V+wn+/+lWbeIwxlSc85p4pwrowuT0MLPnprUzq4qpVVpMUU6kApa9UwAU+mCuL8W69IzHSrJXaRhtnMYyef4B7+v/16cYuTsjGtWVOJR8U+KRdF7W1kP2UHBkTrIfQeo/nj062/DHhbyMajqSD7V1jj7QA/X+L37U7w/wCFfs0qXl9se4CjbH1WH6erds/lXTzTknYhwB2rolJRjyQ+ZwUqbnPnqDnKE8AkdsnvSZqPOawtW8WabpExt3aSe5GMxQjJXPTJPAqFBvRHTKahqybW9Mmv43ktbqa1m2FXMRA84dgckdOeeoB/PC0ywu7wy6dbXywWdgogmLRhy8h5YqDwPQEjjHHer/8Awk8N94du9RS3lVIQf3crj5iPp2yRz9a5iXxxKbqOa0sorPc6m48oBnuOemSPr789aqMJWasYSqRk7nS6vdXnhrR4CkaXPkOIbeYKDsj44kxjBOMZX/8AXmaJ4k1XWtb8i41EWyujFUijTBYDoNwPue/StPxx++8LSSebtVZI32leW5wAfTrn8K8xJzwPvdhW+HoqcHfc5qk3Goktj1i58Opqa+Rfaje3EaODksq7uOV4UYH05pkngjQ3ziCZM/3Zm4+mc1paZF9m06CAsWkSNQzE5yQAOffir26sLyWiZ2OlGW6Ofn8D6JKoEcU0JBzlJjk/nmsjVPB223SK1vEjgtvMlLXLdA2DyQOgx1rtwa5Hx06robKSCzzxhVLEZ4J/H8a0hOfMlcyq0YKLdjgJSFkKqwcA4DDofp7f41b0dlOpx27nal0jQOcZ+8MD9cVmbqcJWjZJUOGQgg+hHNevJXhY8pbnT3snh+30GeOxkaS7kkUMLmIeYmOu04GOnqRXObqsa0qprFw8QxFMROn0YA/1NV7aL7Ve21tuCedKse4/w5IGf1rKivZwcmVNczSLNhcpBdgSn9xMDDN/utxn8Ov4Ux7OdL5rPYWmVzHsHc+3rmvRrfwbosPlbrd5Sg581yQ/+8Oh+nApniXTHl0m5trLSre5mkwFOFDRgDAIz1x06jFcU8Qm7pHXDDyUTqI/ljCjoBgfSnBsMD19qrWkYhtIYgGAVFGGPIwAOalrltc9GD0JT8px19657VtGdZjqelgx3yncQv8Ay0/pu/Q963gd647r/LP/ANem5qUrsU0pK5X8P68mq22xxsvIuJoicfiB6fyPFbW2uH1yzn0+6j12x+WSE5nQdGHqfb19ue1dVpeqQ6rYx3UPQ8MpPKMOo/CsqkOXWJdCs37kty/TSKM0ZoOoaRXnni/wdq2t+IZLyz+z+R5SIDJJg5Gc8Yr0U0wiplFSVmY1aSqKzPIf+Fc+IP8Apz/7/wD/ANalHw+8QDjFn/4Ef/Wr1vFMIrL6vA5Hg4HlP/Cv9f4yLQEHIxP/APWpzeBfEDFmb7KztyXM+SfrxXqmKYaX1Ole9g+q6HlbeAdex0tP+/3/ANaoT4A170tP+/3/ANavWKa1aLDQM/qkUec6F4M1fTdds764+y+TC+X2TZOMEdMe9d+RTqRq6KUFDRFxpqC0G02nU2tiQooopgFFFFAgooooASiiikAVn65fHTNFur5ZooGiCkSzRNKi5ZRyq8nOcccjOe1aFY/iuCzuPCmoJqE00NmVXzZIVDMPnXGAevOPzNRO1tTfCputFJXKdv4ysrmyI1JJdMEjbU1SxcXVsW/3iDtP+ywyKztXt/HtnarfaVqVlrensm5Z7O2j3keuznI/3SfpXJ2KeGtMumnsfEetW8x4cx2yjePQjoR7HIrVtNW8O6cFm0/VdSsLvPzy2lqIkk/3ov8AV5/3QPpXI60YPSVz6h5XKavyNGInxB8TGdUe8hysoRozaxgg56Hjg+1dJ4v8Za7o/irULCwuYUtrZlREa3ViAUU9evUmreo+LfBmuW6rrNpLcXS9LqO2MMnXjkHP4dK4fxPqEWr+JL7Urfd5M7Ky7hg8Io6fUVlXxcZJculjvy3KXzy9pDS3Y6jxr4213Q/FV/ZWN7FDaRGMopt1YjKKx5I9SaqW3i3xm0Udxeara6dayDcst5bqpkH/AEzjCmSTr2GPeruo674YvdUbU4prm1vZNu+4Fp5ki4AX5C2RHwOoGferml+J/BmkM89pFdPqDDm+uommkJ9SSf5YrX61DlslqcksqknflZqaZdeL760MgdbS2BDS6lq1ukJxzzHAvT6u35VvaHq+n6kLiC01d9UktSouLkQrGhJzgLgAEcH1+teZa1e6L4huVl1XxTrNwBysZtVEaH1EYGB9cZ9TXW/De00u3tdTXSr67ulaaPzvtMQiKnBxtxwe57UoyUle5yYvCVKcLyhZHdCnimCnitjyLDhSigUopF2Fp1Np1BWxk+ItXTRtKkn3DzpP3cI9WP8AQcmuR8H2ctzdT6lNlvnMSl+rNnLn+n1zVHxPqc2ta81ra8lW+zwDtuz8zfh1+i12un2cenWUdtCMRQqEQf1+prpUfZw82eZUaq1L9EWmPlR7B1bk+9RZoJJOSeTSUki2x26vGNZt57LWruC5cSTByzSD+Ldzn8c17NlemST2wK4240az8VarNfLFMLZD5Hn+eFExXglRsORnjORnHsa0pVFB3ZjUg5qxm6f4bvdT0uzt1lMELj7XPMRnLHhFA7kKAfbdXXaDa3NpC9ndGOaa2wIpkUKWiP3cjHByGH4VqLsiVEiiARQFAJJwB09q4zxNb6z9ovtTkTSRaxR4QvbCWR4+y8qeck+g5/KHJzdhqmoxDxH4s00xalpUkSzsBthdHDKSQPmz2IYnjnpXIaDa/wBqa5aWyDcPNDOPRRyT+QP50R+IdThTZb3McKf9MLeOLj0+UCuh8E6vqV14i23OoXEkKwMxWWU4JyoHHTOSK6nCdKDsZLllO7PQreCWOIKykv8AxEJjJ7mpvLkHRGP4Gqlxe/ZrSW4nlcRQqZGOTwAM+tebXvj3VrpXSBYbUN0aMEyAem4k/nj8q5IUpzeh0SqRirnqYjl/55n+VcT470zULybTXtLOecKsm8wru29P8K86kYzuXmJlc9Xbkn866eysNFvNC0SPVbw2mFnMWAArfvTnkjjt1rf2M6TTuZ+1VRNGS+jarFjzNLvVz628nH6VSkJhOJQUPo/BrZ1k6VplxHFol3dPL1eeOf5B7DAGTj0IAz37Z6a3q0bfJql6B6faXI/ImuuMqslc5HTSZPqEi3Gm6VdI4bELWz49Yzn+TL+lXPCMSS+JrQs23y9zjjqQDxU0esXt/wCGpXmaK4mt7mPm4t45BtZSOhX+8o56+9dB4FktL2O5ujZ2aXkb+XmGHZ+7IB6A9+fyrGVSSi4tFqmrpnR63evpmh3l7GA0kMRZFboW6DP4mrcQZkjdgAxAJAbPUDIz/Wor+2ttRsprS4V/KmQq+G5HuCR1GK5DTYX0XxPBo0etTsowPs08J8toyM/KQSARjjpzXGlc7b2O3zj/AD3pc5pME9ME4yeaTBHUEUx3Ho22QUrDaSPeoc1R13UZtPs7S5UJ5P2iOK5d/wDlnETgt/L86lhfQvkhuCAQeoPeuYsnPhPxF5TFl0y5xgk529P1U8f7pz2rpQQQCCCCMgiqer2A1TTpLfgS9YmP8Ldv8D7E0JXTXQzbs7nUU2ue8H6sb/SvIlz51thDnqVxwT78EfhXR5rnacXZnfTmpK4w0hpxpDTNCM001IaYaaIaGdME9M4Jz0rjP+Ei1m7a5sfsGpWM8csix3H9nlgQDgHDDbIpHOd0Z9Aa7XkMCDjFeRXGg6f/AGhf3Gq6U2nxCWSQ51ENI6liQ2wLiMHsXZRz3rOo5fZO7A06c7qbNZtT8a6dHfXl9dWVzYLZyywTrbiL94MbQyMAwPXjBB9aY+reM9SGmSaY9usNxZxNNKbcP+9Jbdjt029SB71yZh8NXrX8Wmx3DSW1tJdLKZdygLjg8DPXtkehNSrB4VsksotX+1Jc3dlHdpOW/dDcW4bAJHTrgj1rFTq82x7f1PCxoXb1v2Owv9c1zRbZlnivtSvFXJFppx2A46yS7doHchQx/wBrFcD/AMLM8Vk/8flr/wCAa1p6loFrbWH2y00T7XDs4ni1XKH3DBcHnsSGOPu1x2jaPda3qkWnWJi890OPOfauB159fau/D6puSPMxOHpRa5dTrdH8Y+ONd1AWWnzWktxtMm1rdVGB15JrPPxI8VKxV7q13qcEGzXiuXbNvOVD/OjFSY2444OCO3WrelWmk3FtqBvtQe0mihBtESHInk/un0GAB+Ptz02Su2jj9hDsdx4S8da9q3ivTtPvbiBraZmDhIAp4RmHI9xXqeK8H+Hw/wCK90j/AK6Sf+iXr3ipkknoedi4KMlYKKKKk5AooooASiiikAVj+K5LGPwrqB1Nbo2ZRfN+ybfNxvXGN3HXHXtmtiquqadZ6rp01jfJI9vMAJFhOHYAhsA9skD/AOt1qJ2a1N8NNwqqSPJLeLwjd3At7S28XXEzfdihS3dm/AHNdbN8PvD1jp327V9Q1HTU/uXc0G7/AMhggn2BJrUWPWbO1e18O6Db6Baj/lrmOe6nPsN23Pu8n48VyN5pPix70XFnoUxuOf8ATr66guLgjtjLeXGP90ZH96uNUIzei+8+rjmVSMbyqDI9D8J7w09xrVraOcQ3NwI0E/p5aEeaw56hfrisPxFpqaL4gvdNjkd0gZQrOQW5UHn86snwT4uuLwXNxpVxJKzh3mmuoWY4Pcl8n+db/jHwhr+p+LtSvLHTjNazOpjlE8S7sIoPDMD1B/zissVhYxS5dfQ78uzh80ueeli7F8P/AAxNqsuknXrlNRjxm2d41ZsqGG3KfNwR06Vn33hTQdHuzb6qNesUJwlxN5LQyHsAy5A/HHvTvHXg/wAQav4xvr7T9MNxbOIvLk8yIAkRKOjMD1B7VY0dviVpAFtcaXJqdky4NtfXML5HfEm/P55HtWv1WPImnr2PPeb1OezkYN5a+GNMCfa7bxSiyf6qRfsxST/dcNtb8Ca7v4bvobWWpjRV1IBZYjMb8RZJwcY8vtjPWlj8KQajaSyWdneeGZ5h++tWMNxaz/WIFlI/Ba0PB3h6XQTqST2drbNM6t5lpMzRzYBHCtzHjI4zj04ojCMVsZYrGTq09ZXXY6gU8UwUorVni9R4pRQKWg0CsvxHqf8AZWiXNwrYkYbIvXcf8OTWpXn/AMRb7/SLWzB4iRpnHbP8P8m/Orpw55pHPiZ8kGyh4Ntt11PdyRttRfKhL++d2PyA/Ou2eQp+6B6daw/DiLDo9qg6qmWz3kPLf+PE1oebySeprslG7POpysibzD3NYWuRQaxOmlRajcW2oKhlxbs2AuP+WmD0PGO/pWv5mamtdCtbuG5LwhIroETNHlXmHTr16cfyrKbUFqdNKLqOyC2imaOOIB5HUAFsYz7+1XIdNlWMAiNFAwEHAAx7VqQwRwRJFEoVVGAB6f1qQ8KWPAHU9hXJKs3sejDBxW5lnTH7TD8qgvNCa9sri1eWMpMhjP4jFW313SEYodXsA4OMNdRj+tXoyssYdHR0boyEEH6EVHtpp3KeFg0eCan4c1fQ486hp80cY/5bABk/76HT8aNOLJ4d1iUAhmNvAjA4wd5Y/wDoFe+FQylWAIIwQec159428Jx2nh66m0a3EaG4F1cwg4AUKQSo7AZyR9ceh7IY51LQmjir4JxTlE4C88Q6xfWr2tzfyPCwwy7VG76kDJrKxSZzUkSNLIIkjd5GOFRBksewHvXsRUKcLnk8s5vlE7/U4/H0+tdiPCWu6roOhx21iV8qGcyGdhFt3Skjg88jnpXb+FvBdnoMCTSIsuolcvKefLOPur6Y9ep+nFdXXkV8c5P3Fsexh8vSj77PHR8MvEY6NYD2885/9BrN1Hwb4h0xWeXTZJY0GWktyHA/Ac/pXs663pbziFNTsWnLbfKW5Tfn6Z9au4qFj6yepq8up2smeL2OiFPCWpX0d9DP51oJZIY8EwsjBueeuN2eneuYtrq5tJTJbXEsDlSpaJypIPbI/Ovd59DtUv7jUoYzHNNC0cyxJxOOoyAOSPXqc49K8x1Pw7p/9r6bb2N0PLvnB8hDkpFjJdW/u46A+vGcVvh8SpX5kcOIw7p2SLXhy+1JtJ+2WVxPfTxzeVcWM75EgJyHDMcx8HnqMjpWnb+HJ9R146xqgVHBUw2tvKW2lehZv8K3LO3it4YbS3TbEg2oo7f5/rXSWduLeIZwX7vWNWpyXaLw+HdV67FH7FcNghAOOjtg042N0oyNn0D9f0rSlmigjeSeVY41GWkkOAPqT0plte2d8rNaXdvcopALQTCQD8vrXMq8j0PqcVuc5quorpFqbi8UBBLGpyMcMwGePxP4VJBd2OpWt1BFcW86qP3qBlkAHQgj0Nbt/p9tqFpJbXMYeJxggjp7j0I7HtXEaH4Wg8O6/OguGnuCvlqWUACJu/uSVwT6g8VcKqlozkrYeUNehXlsLzw3eW0+lrd3WmSNsnslJl8gdjGOoGe3+R0rMc49KgY4I9hg/WgSk9QD9a64o4XvYxY5P7B8awyKcWt/kN7Enn8N2D/wI16DXlfjK+RLu0sWUqz4lSVT0OSuP659q9F0a+/tHR7S6/jkiBb/AHuh/XNY14aKR0YV6uJfxTDxT6DXOdxHTDT6YaoliA/Ov1H86+X9Y3NrOpruOz7dMcZJGd55/LivqDoQfQ14DqngPxXLq99LDok0kUlzLIjLNFgqzEg/e9K1o2TvI1oy5WZnhjw/eeJdXSxsXZJMFmcq4AXIzllBA45G7AOMZzin+K/Dd54Y1c2V5KJTyYXCNjy8kLyQASRyQMgZ9a1NL8KePdFvVu7HSLmGZcgETw4BKkZxvwSMkjPek1Twn461e9a71DSbqad1AZ2uIucALnG/AJAGcdTWt1z3urHQ6t1a5yEU0sSusUsiB/vhGI3fXHWmH/Oa6X/hX3i3/oAz/wDf6H/4ukPgHxX/ANAOf/v9D/8AF1upwJ9ou5zfX2qWe5e5aMusS+XEsSeXGqZA7nAGT1yTya63RvDPjPQtRF9beH/NkCGMpcPE6EHrx5nWqTeBPFrlmbQ58scn97Djn/gVHPG4e0iuo3wB/wAj5pH/AF1l/wDRL17vXkng3wfr+meMNOvL/THgtYmkLuZozjMTKOAxPUivXe9Zyab0PNxck5IbRRRUnGFFFFACUUUUgClpKy/EmpT6R4cvtRtkjaa3jDKsoJU/MByAR6mgcU29DVFPHWvIf+Foa/8A8+2mf9+ZP/i6cPihr/8Az7aZ/wB+ZP8A4utPZS7HQoM9ep615APif4g/599L/wC/En/xdTx/EfxM8Mk6Wdg0MeN8i20hVcnAyd+BUujMqMZo9cFOrx3/AIWl4gHSLSv+/En/AMcpD8U/En/PHS/+/En/AMXU+wmy1B7nslOFeLH4q+JM/wDHtpP4wSf/ABddt4A8Vaj4o/tE6hHaJ9mMQT7OjL94MTnLH0qKlKUFeSLszthThTRThWA0OFPpgp9BoFeLeNrwT67qDK2QsghH0UYP/oJr2k9K8Evx9v1mBJSdt3eknHfLf/ZGunBr32zhxrulE7/Sh9m0S0Mj/N5AkkaQ9yNzH8yasWt3BeWqXNtIJIXGVYdDXO+M9SNroxtYiVe6Yxgjso5b+g/OuT0vXtR0kJFDKJLUPuaBwCGz1APUdK7FBvU44xPXLKA3lwE7Dl/pXTrgDAFYfhhkuLD7YmfLuApTI5xjP9a3K8nESblbse3hKSjFM5vxn4xtfCGlC4dPOvJiVtbcnHmHuT7DIJ/AdTXjetT61r1naan4g1KR4Lt5QlnGdsaKhAzjoOTgcE8cmrnj2/OrfEbUHbmHT9trCpHGR1/8eLfkKbrJxpOgw9P9FklI/wB6V+f0rsw9GMVFvqPEV3HSJm3lvoUsUa2Oii1dWy0j3DSlh6c/0/wqzoepjQJpJbP7Ras5B32023/vpGzHIPqPoRVAUGvQdCm1Zo4Pbzve57z4W8RxeItL+0ABLmI7J4xxz1BA54I56nHIzxmtm5ube3hMl1NFDEOrzuFX8c185Jc3UNvNDbXl1bCUAMbeYxk46Zx17/nTdR0Szht9NnmNxcT3UBnkM8m7Hzsox36L615ksHyzWu53UsTGUPeLmqx2NvreoW2n3UNzaxTfuZYZQ6+WRlRkenK9e1bfw7skvfF8LyLlbWNpwPUjgfq2fwrkYoYoc+UgTPXBPP5044KlWGQwwfX/AOsa9KVNul7O5wycVV5lsfTYye36V418VNfur7XovDlrcPDawwCa82nHmFuin1AHbpluRxXDwK1vj7PeXsGP+eVyy1eu7Iwx2GoS3d1dXN9CXle5l8wja7RgA4zjCjqTXBTwfs6icmd7xUeR8u5mrYWKjYLZG935r1z4WavcXNnd6VcTvLHahHtzIxYrGcjbk84BHGemcdMV5TyOhr1z4XaLJZ6XcanOm03u0QjuYhn5voSTj2APetccqcYeZlhpzlPc748V5pp1raWXiTxHBHAomhvMCQZyIpUEoXHYAk9B0x6V6X/n2/GvI/C9/wD2vqviTWlyIb2/Hkn1VVwP0IrgwqbkzbGW9nc73RUElw0p/wCWY4+p/wAmt6sfw8P9Flc9S+PpwMfzrZ9PrissQ7zsPBq0EeMeO7w+JfF99Y3lxcL4e0IRfaVtyMvLIQAfTOWx7BWxya2dA0rw7avbapolmkZUYSVJJAzD+IMCcsD3BH9DWPoN9dQ6l41vPspuLRr2WVyU4PlzgEbumRGxOKw9O1270nU3mieRrVpWJtycAgnrjoD7gV20qSlTa7GGKqzU7Jnv0E6XMEc8J3RSRiRD6g8iuf8AGDGxhsNZQ4+yXKRTn/phKQrfk3lt/wAB961NAvoNS0CyvLdXWKSEFAwwcdO30qt4vtvtXgzXIMZ36fPj67CR+orz1pM67c0NTOuh5V1Io6biazNQvLq2jjmt7f7RGp/fRR/6wrjqvqQe3pS294b/AEvTr4nLXVlDMT7lBmnb69WmrwPAq+7No4rxaj3NnY6zKjQmYGIwP1jAJKkehI6+9d98Pbxrjw/IjnJjmOPYNhv5k1zvimLz/D1yxG54dsqH0IIz+hNWPhZc7kvIj/zyjYfgWB/mKKyvS9CsNL95c9IptOptcB6ghpppxpppksaaYafXm+ofE97TULq1XR0kW3mki3/asbtrEZxs9qzqVoUleTOzB5fWxjapK9j0KivNT8V5VUn+w4yAM/8AH5/9hXq0NmJoUcS43AHG2pp4qE9i8ZlWIwtvaK1zPIplX7m3gtLWW5ubuOGGNC7yScBQOpJz0p/9lAji4BHsv/162WIiee8PU7GUaaam1uP+yNEvdRLeb9lgkm8vG3dgZxntXm3/AAs9s/8AIETH/X3/APYVM8ZTh8TOzB5PisWm6a2PQKUVxuheO/7Z1u2046SIfPLDzBc7sYUt02j0rsRW9GvCsrxODH5fWwc+WqrMWiiitjgCiiigBKKKKQBWB45/5EfV/wDrgP8A0Na36wfG/wDyJGr/APXAf+hrQ90XT3PD6etNp6V6y2PQZpWbR20aXcVwwvoZwVhMWVAHIYtyOuPlI/rUT3k8klyxlI+0tumC8BznIyOnGTj0qzMZ7jRreaRrVYYHMCRxgCQg/NuIHXn+I1RC1lBJ3uZu5eM6XsccWoXJSK2tzHb7YdxJ6qpxjqf4jWYT046jPXitHTVlW88+B7VJLdDMPtONpx2wep9qz5pjNKXYAFjk4GBz/SiGjaKTdiI16b8HBka3/vwfyevMia9O+DfTXP8Aeg/k9Y4z+GUz1IdadTVp1eUStxwp4pgp4oZqMnbbbytjOFJ/Svna/kMTWsqZDpl1I7EEYr6KlGYZB6qR+lfOmof8u3sG/pXbgd2cWJSclc6LxRFPq8dhc27K6mLcYEPKlhnP0PT8PeubbS9SK4+xyrn1Arp/Bt6JLO5sySfIbzFGcnaeuB9R/wCPVzl3rckut/2rHEiSRsNkRUZwOPmPc4zz/hXetNDlSadke3+EJ/tHh6FhbSW6qfLEcmM8ADtW7jmuQ+HYthpV0bFs2lxP9piQjBj3AArx6FT/AJ69hXz9d2qM93Du8EfPd9pV9e+Jdfkt7SWUDVZwWUcZ3Hj9a0dZ0XVJ4tHENhM/k6ZFFLgD5ZAWJB9+f1qn45037F461aJ48pPIt1GSOokHJ/76DD8Kg8QIrWvh9iAwGkxL8w6YdwRXqwd1A4q699m94Q8GXGo6xJFrNjcQWiwMwfeF+bKgcg+hNdx/wrPw3/zzu/8AwINeYeCdes/C2ty6hdwytEbZosW6AtklT3I9K7w/Gbw9/wA+Gsf+A8f/AMXXNilX9p7uxtQpw5dUag+Gfhv/AJ53f/gQann+H2gXS2yyrdEW0IhjxOfugk4Pryxpvhj4gaV4q1R9PsbW/ilWEzFriFVXAIHUMefmFdWDXHKpUTs2dKpQ6I8S8W+GE0/xTbaRolrPO8ln9qK7gxGGIPXGO351m/8ACJeIT/zCLj8Sv+Na3xaAbxlZZAP/ABLu4yP9a1cQYIP+eMf/AHyK9XDOpKmnc4q9OKdkdD/whviQddJm/wC+4/8AGtLUvCmvS6Vo8a6ROxgtZFfBXKsZXIB59CD+NcWIYMgeQCSQAAmSf0r2Twr4Es/7P0a81m1D3dnbmOO2kRSsbGVn3HHU/MOOxz36Z4mrKm02x0qSlpYx/CXw7uJbgXmvQeTDGcpakgmQ/wC3jovt39h19UVQqhVGAPSl615346+I8ejNJpWjFbjVD8kkw5W2/wAZPboO/oeCTqYiZ3U6caasg+JHieYqPCWhoZ9XvwElVHwY427fVgPwXJOOKk0vw3PoumxadBA0kUI5kGB5hPLMB7k9PTFeT6VpuoX967W7SSXzndLcsxBBJ5Jbrk/ma9L1nTNOutblmuLGKaVJSwaQZ/A+o9uldcKDpPlTPPxmIh8J1Pgq3u4tLu3vrV7Wa4vpZhHIQTtOMdPYV0gGWUerD+dYvheQHTHVcbVlIwBgdBW1XDVTU2duFadNNHh+g6JqN3F4mubW1eeO5N5ChUjmTz14+pGfyPNUj4Q8SKpP9jXH5r/jXU+Fj5Fj4lQ8mHU7tD9fOFXAVPVEP4V6FFzs7Hm4iqlVszsfC9g+meGNNs5S3mRW4DBuueSePxq5q3/IGv8A3tpR/wCOmm6QMaRa/wC4DUPiOY23hbWbkf8ALGxnb8kNea/jPUpu8EeZaKNZHh/wte2tvLd6YbAQ3EURX5SGYBueemPyrqvsN1/zyP1yKwNBIh8JaDC2MrYRnkZ6kn+tZlyL3Q9dfULcb9Nu5VeeNeQrMQD9DnnPfoa9Wkpcp4leUHUaLnjRri20WNWRkSWcJIf9nBOPxIH5VJ8LG/4mc6EcfZ2z+Ei/41heLlmvLkyKFFtYbYXIH3pZOSB9Bt+lbvwqGL6Z+wtyPxMo/wAK0rK1FhRiubQ9WpDS0hrzD0WMIpppxNNNMBlfPGrf8h7U/wDr9m/9DNfQ57fUV88ax/yHtV/6/Jv/AEM15eZ/Cj7Tg9/vJFJvuP8ASvoy88RWGgaZZyahMYkmYRI20nLYzjjpwDXzjIcRN9D/ACr3nxN4cn8R+GY7e3ujBLGFkUEAo5xwG7j6j9elc2CdoyZ6XEqhKtTU9jhvHniz+2be3GmX8psblGSa3wBgqQee44P5Yq74G8cR6Xp7jWdQlkXeltbIQCUVVyTwM4+bknPQV55fWsunXstpdgRzxNtdd4OD/k1NpGm3euagljp6rJOwLfM2AqjqSfxFSq1Tn0Rc8vwX1Ozl536ntuvazZa78OdWvrFzJBJazgMVK5wGB4PuDXgYHyivcL7Qn8PfC7ULBrt7gx2U3zMgXqp4AHb65PPWvEhwAKWNvdXHwwor2ijtc3vBP/I7aX9Zf/RT16+K8f8ABP8AyO2l/WX/ANFvXsAr1Mp/hs+Z43/3mPoOooor1z4UKKKKBiUUUUgCsLxuceB9Y/64j/0Na3aWgqDsz5v3r608SL619HZJ6kn604Mw7muh4prodCrs+d7a9S1uYrgLEzxsGAlUMpx6g9RU/wBvtpYrwyWkbT3B3QupKCA5ycKOCCOMdq+hBnrmnqSOhI+lZyxGt7Fe0ufOl1qH2iOBWigTyU2AxRhS3fLep681VaRfWvpnb7Uoo+ttbI1gz5jLA9DXqHwbII1zH96D+T16cAM04VlWxTqR5bDbZIKWo+1PSuYSHCpKjFPoNAboa+eteg+z3k8Q48m5kT8if8K+hq8T8fWRg8Q6moGBNtnT37n9Q1dWBlapY5sQtUzltO1B9KvEvFGQgIZM8Mp6/wCP1ArZ8YWUUN3BdxrtkuN28dmIx831Of0rm8ggg9619Ullv9F028UZhtka1l7lZRjk+xAHNetJamUoapm54J8WQ6BqllblpTZzZW684DEbMeGjI/hzjOenJr2+vlwf59K9P8C/EWCCCHSNcmKBQFt7x8kY7K57Y7N0x1x1Pk43Ct+/E9HDzS0Ok8e+D/8AhI7KKezKJqFsh8nfwJVPVGP15Hoc9ia8t161uLbQ9AF1DJDPHDcQPFIMMpWYnn8GFfQX3gCDkHvWfqmhaZrkAi1KwgukXOzzV5QnuD1H4Vx0a7pNKXQ1qUVN3Pm+kLBepA9M17q3wz8KNJu/s+YewvJcfzrT0zwpoGjyCWx0m3jmHSYjfKP+BNk/rXc8zilojL6u+5wvwu0HVLXU5tXurOS3s3tjGhlG1pCSDkL1xgdTjtjNep0VR1XWdO0OzN3qV5Fawj+KQ9fYAck+wBrzak5VZc1jqhGyseSfFo48ZWX/AGDv/arVxG4dzjgn2461seMfE8HizxKt9axSxWlvb+Qhl+8/zE7iO2c9Ov8AKtHwBocWt+KYxcLvtLJfPnU9Cc4VT+PP0Br16TdHD80jkqw5p2Oz+H/gY6dFHq+pRf6W43QQSD/UKe5H/PQ/oPfNeiHoBRSMM/54NeNUqOpK8jrhBRWh5H4/+I00k8+ieH5CuwmO4vVbkN3VDnjHQt9QPWvNreCG1iCrgP3fHWvpBfDHh9QQmgaSuf7ljGOPTpT08OaIjLJHo2nLIpyrLaxgqfUEDrXXQxUaUbJEVVJqyPLfDOnyWGnt58RjmuZg5U9VXHAPv1P410Opsf7SuCOMuf54ruf7Psv+fWD/AL9CvOtUvmuPGGuWPlxpHZyRBSo5bcgY5/GumjXVaoeHisLOEXNs6jwlMu+e3LckBh+HX+YrqK800zUDp+oxzDqh59x3Fei2lxDeQJPA26Nuh/pXLi6TjO/Q7MsxEJ0+Xqjz4WZ0rUfFlqykLPeRXiAd1m5JH/AkcfhUUZMjBYvmckAD613uo6Raanse5RjIo2iVWwcZBx7jiobDw9Y2E/moJJJB9wufu/TGKuliYwg11Jr4Oc63MnoaNtF5NrHFnIRQB+AxXIfFXUxp3gC/RD+9vNtog9dxy3/joauzFeP63qi+OvH9jaWbLNo2lSgvIOVlkLAZ9+RgeysehrmhFznc9FtUqd2as1ubFbaxIx9lt4YP++UUH9c1H5hHQkfQ0t3OZ9TunJ6ucfmaiZq92jD3EmfJ1qilUbRj+Jwtp4fkWJSBNdhnLHJJOWJP5AfSui+FcBWK8nI/giQH65J/pXF+L7zz5LWxjz5igysAehPAH5DP416d8PLYW/hwSbcGaZmH+6PlH4fKawxbtTselhI7M6ym06m15h6I09aQ0p60hpktje3418/azaXC+INTH2ec/wCmTH/VHn5zX0CfuVG249WY/ia5sRh/bK1z18pzh5dJtK9z5yltrjyn/wBGn6H/AJZH0r6g08eXYxAn+EfyrMy4PDsPxNMxWdDBezvqa5nn7xzV42sSaxpkcuj6itjaxfbJYZNmAFMkhBxkn3xya0EtLJJBKIoxKOjbRmskjiodvNdCw6PKePnayLHjQed4M1ZYwWP2OXgdfumvnb7PcAD/AEeb/vg19AE4x9c+4o82UD/Wv/30axrYFVHuexlWfVMFFpQvc8d8FQzr410wtbyqAZeWQgf6pu9eu09pZWGDIx9icimYrqweHVGLijyc8zN5hVU2rWFooorsPCCiiigYlFFFIArN8QahLpXh+8vrdUaaBQVEgJXlgOQCPWtKsTxj/wAidqf+4v8A6GtRUbURXscSPiPrv/PKw/79N/8AFUf8LI10f8sbD/v03/xVceKK4ueXcx53c928D3s3ibQf7QvgiTCdkxCNq4HsSa6waVEP43/OuO+EXHg1yf8An6l/pV3xF8QtP8O3KxS2tzKxOG2AKe2du7G4jI4rOVVrdnv4egpQTsaWuqulaFfahES0tvbySxhzkZCkjPtxXjx+KfiA/wDLvpf/AH4b/wCKr1TXtSttZ+HuoX9nJ5kE1jKy9iPlPBHYjoRXzt2rkxVecErM+w4fy6hXUvaRvY7U/FTxF2h00f8AbBv/AIuu78CeJb/xPp13Pfpbo8M4RBAhAIIzzkmvD69Y+En/ACBtS/6+x/6DUYSvOpPVnVn2WYehhnKnGzPRBThTacK9g/PkOFPNMFOBoNB1ed/E3T8/Y9TC/KMwyH1B5X/2b869ErM8QaYNX0K6sv45E+Qnsw5U/mBVUp8k0zOrHmjY+dzbxbjEtyEdDgpNGRz9Rnj3OKuabJqWmTfaIITcwY/fLA4mjkX325x9SKqapCyTCZkKuT5cqHqGHr7/AOBpdChhuddtEmJABMnHU7Rux+OK9691chtexudv/ZOmQNIP7Ot23OX+ZASM/XoPasDU/Dh8uW609ifnLG3CjIH+zjr9K6T7TPuJMuUP8DAMP1zQ00DH/j2T6qSv9cfpQ7ngLHypzumcnovi7XvD58rT74i3U82Vwu+MewBOY/wIrutM+Ls88crXXh2VvJi82aSyuA21R1JVsY5Pqayb2w0vUwRdW0qytwLhSpZfTsM/jmsTR7Kz0/xItnc38i+eklm6Pa4DLIpVSCrNxkg846GuGthoSTlY9/B5jGstDvh8ZPD/APFp+rKfRoYv/i6q3fxp0sIfsmi6lM4/56NGg/Qt/KvMTpgjZ4v7SsDKjFWDvJFhgcEZkUDrTBp9z2ayb/d1C3P6b6zjgaTV5Hf7TsdZqvxa8TX6FLG3tdMQ/wAQ/fSfmwwPyrl7+Ca8s7bVr/Ubm+up5ZYm89i23btIwT2O7OOlB0PVeq6dPIPWJd//AKDmrraZqf8AwjEkL6Xfh4r5ZAGs5QSGQgkcZ6qPzrojRpU2uXQTnJmNXV+EfGh8HwXhTTPtslyyknz/ACsBQePunuSa5hrS6i/1trcIfRomB/UVCSR95SPqK6KlONSHLLYlLW56d/wuq4/6Fn/yf/8AsKll+MV7DHC7+FSqzLvhJvx865Iz9z1BH4V5UZFPf+VamqMDpWgAc/6Cw/8AI8tcEsJSTSSNHNndj403BYL/AMIyMscD/T+p/wC+K0f+Fl68OvgmYf8Ab+v/AMTXlNlbmfULZXWRYzModsHAGR7V6JLa3zyvtt7jGe0bf0FX9Torc87G46VC1lc1YviRr8siongmdnY4AF8vP/jtc9BeXV7retavfWLWH294WSFnEmNqbeo69M9O9bWlWV9FqK3DxSqsSSMDIMDO0gdfrVBrC6JG9oeBgZnT/GilSpwm3E8rFZlOpStbcbtI6GrVrql9ZuXs7gQSng+YN0Unsy/1BBHrjiohAkY+e8tVHqrlv5A063traadFF3vycbUiJz+eK3qRhONmebhas6c7xOhb4hXNiFGq+G73LAMJNPdblCD352kfQiqs/wAXNPC4t9B1uWU9ENuE/wDZjWbfXlrLdO4kn9MJhRgcdec1WN9Fj/j3kb/fnY/yxXLHAxavY9l5zyvVFPXdf8U+LoGtGiTRNMcfOuT5kq9wejH6YUepNafhixttJCxWqYht42nLH70jAdT+Y47VWN8Sv/HvAv0Td/6FmtKC6uIdJuJS+PMdYUxxj+JumMcYrR0lTjypHPVzSVfS+iK8cE+7JikH+8hUfme1IypETLPLEsaIWJ3ZwB1+7mqb3LYLEM7/AMIB5JPTn+tZfiS5e30tbeL792/lH12jk4+px+vrXSoNI5cPFVZ6GE0raprsl1Fl9z5QKuAeyD27D8K+g9KsE0zSbWxQjbDGqDjrgcn8Tk/jXkfw10U3Wsi6mHy2w88+56IPzyfwFez15uMmpTSXQ+howtqth1NpxptcpuIajNSGozQSw7V4/wD8Jl4h6/2j/wCQI/8A4mvX68DFcuJm4WaPJx03FqzN3/hMPEP/AEEf/JeP/wCJrtfh3qN7rR1FdTn+0CIx7DsVcZ3Z+6B6CvLa9L+E339V+sX/ALNXPTqzk9ycvqOdZJnof9n2x6x/qar3NnbQQSSiP51UkfMfStSqepMPscn+6a3c33PqadKDmtD52Xx54peJCdW5xz/o8P8A8TSjx34o/wCgsf8AwGh/+JrnYv8AVp9BTq5XWnfc/SaGV4V0k3BHq/gXW9R1vTr2TUbnz5I51RD5SrgYyfugV1lcN8MB/wASjUv+vlf/AEGu4Fexh23C7Py3P6UaWLlGKshaKKK6DxAooooASiiikAVieMf+RO1P/cX/ANDWtusTxj/yJ+p/9c1/9DWoqfCSzxiiiiuAxS1PZPhv5x8C5t8ki8kLIADuXgEcg9jn3Ix3rH8R6ZNqV5aOZI1uYDlZvlaDHUhopADH9C3G4g9a6j4RceDn/wCvqX+ldxJbwyyiR4Y2cdGK5IrCUU9z6bCyapo89TSjpPw71eBY2jtzazMy5ODKQxcjOTgHCg7jkDOT1PiGOK+mPGv/ACJur/8AXnL/AOgmvmjOa48WtEfccLvSYmK9Y+EY/wCJPqX/AF9j/wBBryevWPhH/wAgfUv+vsf+gVOAX7w7OJWvqjPQxS00VJXvn5eKKUU0U4VJY+lpBS0DPH/iP4eFnqjXcSEW1/ljxwkw5P59f++q4PSbhLHWLd7jChXIckZ2cEZ/AmvofXdHg1zSJrG44D4KyAcow6Ef56Zr5/17TZ7K9mFxHtuImMdwg6cfxD2xj8MHvXqYKspLke6OWSteL2Z2DZU7D1HUU2sXw7qwu7YWc5H2mFMqW/jjH9R/L6GtktXoo+TxlCVGpZi1T1LTl1GGPMiRTxODFMUyR1wPpnn8OlWd2aM5puFzOhWlRlzROb8U6bPBqE2qeWv2W7IlLqc7WIG4Y7DdnFYJGTmvS4yJrUwuodAMMp6Mp7V51qVr/Z97LauXLKx2Ejl17EfhWcYqKsfX4DGKsrS3ICF/ur+VaentjS9WgTIfyY5hg4/1bD09mNZQNaGjNnU0hP3LiKSA/wDAlIH64qnBNHptdSJdSvE+5eXaemy4kH8jUo1rVx93V78H1+1Sf41n5x169x6UbqXInuWkan9u6v8A9BjUf/AyT/Gr+pazqh0zRSNTvtz2jbyLqQFj57jJwea5zNaOonGl6J7W0o/8jtWM6STTsJx1Im1bUnUq+pX7D3upT/Wun0zxINRnSG6Ty5n+UMGJVj6c5IJ+priyc0KxzkcEf5zW3Kuxz4rCRrR5WesWI8q2vnbjEQUfiapEjtWLZ+JZbbwyJ9QX7U810YQchW2xoCSTjk5YCqMnjEbf9H01Fb1lkL/oAP51FNK7Z85Vyus/didLwehqzFdW2nxTXdzOsawqAc9QW4Xgc+vWuEl8S6mVI+0JDkYzFEAfz60mpSvaabaWO8+bNm8uCTk7pPuAnrwvP/AqqW1jbC5NOLvNnWNfWKrGxvrb5zwEcMcevFTkY9weh9a4PRVtpNXtkvHVYC3zbjgHHIB+pwK71iWbcxyT+dVE4szwSw7TXUSr+pkwRWdkOsKbnB7M/OPwG2o9Nt1ub6MS/wCqj/eyH0Vev+FQ3Nw11czTP96Ry309qwfv1bdjzopwhfuRlq5/XZZLrVLe2Ukx20WWIHAZhn88Yx+FbU06W0TzyDci8Bf7zHoPx/xq/wDD7w7JqOqPqt8MxRzea2RkSTdQPovX64oxFVU43Z6uV03dyO88H6INF0REdAtxMRLMP7pwML+AAH1zXRUnSlrwW23dn0S0Vhh60hpT1pDTGNNNNONMNNEXE/ixXggr3vvXggrjxnQ8jMeg6vSfhN/rNV+sP8mrzavSfhN/rdW+sP8AJq5aW5nlf8dHqFU9S/48pP8AdNXKp6l/x5Sf7proZ9jR+NHypF/qk+lOpsX+qT6U41xH6phv4KPS/hj/AMgjUv8Ar5X/ANBruK4f4Y/8gjUv+vlf/Qa7g17mE/hn5HxJ/v0wooorpPnwooooASiiikAVW1Kwg1Swms7nzPJlGG2Ng9Qev1AqzRSauByv/Cu9A7C8H/bf/wCtR/wrrw+eovD/ANtx/hXVYoxU+yj2FykWgWkXhvTvsOnFhBvMn707jk9eeK1/7VuvVP8AvmqFKKl0o9jrhWklypk97IdU0+4sboAwToY3C8HaRg4rkv8AhWvhn+7f9Mc3H/1q6pQT0Un6U8K39x/yrGdKk9z0sNisXSVqbaOR/wCFaeGv7l7/AOBH/wBat7QvD+n+HraWDTxNsmcO3mvu5AwK0dr/ANx/yqQK39xvyqI06MXeJtVxWMrx5ajbQ4GnA03Df3TTgrf3T+VaucTj9jU7DwaUGmYI6ginile4nFx0kKDT80wUtADq4vxz4U/ta3F9ZoTfwptKAcTR/wB3HqOcfUjuK7SloUnF8yJlFSWp8yxC30u+S5kjlaEkGKWNvmhI7bTww6jBI47iuwglhvIfOs547iEfeMf3o/TcvUfjXS+OfBBuBNqumW6vIwzdWgH+u9WX/a/n169fIiLrRL+K9spSoHKyAkA+qt7H9R9K9rD4hTjdHBiMKq65ZbrY7an0Wd/b6jaw3bRDZOmSYzgqejL6HB+napvJD/6h42P/ADzb5G/w/WurnPma1F05uD3GQv5cgPbvUdxH5seyZI5Im6q65U/hT5IpYziWN0PowxTTLlgCc8ce/TI/XNF9blU5zivd3Rz174WglO6xfyCfvJKSR1zwRz+dZd1pGpaT5V4YQ6xsG8yFtwXHPPcdK7WlDvGco2Ko9HD5vVg7S1R53qCiLUroL9xnMinsQ3zD9DVfdmum8RafbtZXV5xHNblWQdBJG3G0D1BzgiuWoPrMLWVampWJAa0NQOdI0Y/9MJh+UxrLq9ec6NpXsk4/8imk1sdDWqKgagNUdS29u17dQ2sX+smdY1/E4zTexb0Rp6s3lado1mOBHZ+ew/2pWLY/752/pWVVzW7lbzWryaLiIylIvTavyrj8BVH3PSohoiI6K5f0q2S4vgbjP2WBTPcH/pmvb6ngfjUF7eS395NdSnMkzl2x0Gew+nSrV0/9n6ZHZ52T3AE9wCfur/Ah/wDQj9RUFhoupamhezsbiePr5qxHYPqx+UfnSc0tWELNtsrg12Hhi8kuLB4JFJ+z/wCrftg87D7jBI9vpWJDoaLKkd5q9lDK7BRbWzm6nJPQYj+UH6yCvRdD03S7O3FskU0tpbgy3E07AFs9TtXjJOABk/pWE8RFLQ8nNXBw5XuI4NlpIXGJ775mB6rEDx+Z59MVR4ClmYKijLO3RQO5qa7u2vLqSZlCux4VeiqOAB9BWellc+Ir9NNsFWVFIdzn5Gx/E2f+WY/Nj+FNS9lDnn1PmaOH9vUt0Qmk6feeK9YS3iBitlG9HK8Rxk/6wj+8ccCvZtP0220uxhtbWMJDEgVRj9T6k9z3qtoGhWug2C28A3SHmWY4zI3qf6DsK1q8ivW9rLyPpqFCNOOwU2ikrJG4GkNBpDQQxtNNLTTTRAv+NeRf8IZ4hH/Lgv8A3/j/AMa9cphqKlJT3OSvQVTc8l/4Q7X/APnxX/v/AB/412vw/wBPvNCfUDqUPkCXytnzBs4Bz0J9RXQkUjGohhopkUMOqM1JG1/atr/z0/Q1Xub22mtpEWT5ypwMHnismmnitVh0+p6KxkoNM8Zj8AeJ1VB/Z6HAHS5i/wDiqkPgHxP/ANA9P/AqL/GvYabUPBQZ7sOLMRCPKkjlvA2iahoenX0WoQCOSScOgEqtkBfYmupoxRiuqnTVNWR83jcXPFVXUnuwooorQ4wooooASiiikAUUUUAFFFAoAfThTaAc0p7G9H4keReMdV1ODxjqcEGp38MSOoSOK6kVR8i9ADWENY1f/oMal/4Gy/41o+OWC+N9VyQPnXr/ALi1gCVP76/nXy1edVTdj9hyujhHhYOaV7eRof2zrH/QY1H/AMDJf8aT+2dX/wCgxqP/AIGS/wCNUPNT+8n50ean95PzrH2lU9L6vgey/Av/ANtax/0GNR/8DJf8aT+2NY/6DGpfheSf41S3r/eX86PMX/nov50vaVRfV8D2X4HafD7VdRn8Z2sNxqF7PEY5cxzXDOp+Q44JxXsoNeHfDghvHFnhlOI5T1/2DXuANe1gW3C8j864jjTjiP3a6EgNLmmg0ua7T59EmaQGm5pQaCh9cF4v8Bx6j519pUSLcScz27cJP9OwY/kfY813tFEZuDuhNJo+ftMU6VczWFwWihLY8uVcNC44Of8AZ9fTg+9bBBBwRXpXiDwpp/iCM+egiuVGEuIx8w9Af7w9j+GOtebano+reGmxdwGeyH3LuIEgDtn+724P4GvVw+LjPSW54WY4KUnzxWo+KeeEYSZ1HoDx+XSlEobiSCJiOUKjZg/8BwP0qrDPHOu6KUP6juPw/wAKlrv5YvU8VQqJ2HF4JfnxMh9Mhj7jtRM0MVrc3CXSDyY2cmWI44HfGTisa91c2V9dWsUSzTJEsuwscMcZbp0IGOO9c9qPiO71OA25SKCFiCyxZy2O2SelFux7GEyuc5qUloSyB9SguTLqtrcTjEyEtIuAOCBujGBjsOmKzxYM33bmwI9ftkQ/majs5/s91HKf9Xna/wDung0yeE29xLC3Ow4z6/54P400fV04Km+VEx0+4P8AHZ/+B0H/AMVV+fTZW0uwjNxp6tG033r6ID7wPXPvWKauS8aTaj0llH/oJodzSXQm/syMD95rGkp65ndiP++Ear2j2dpZzy376vbyJaxFv9GgnJVmBjVv3iLnBPr29q5/FaEp+zaHDFj95dymZv8ArmvC/ruP4Vm4Sb3CXYkVNBRf3l3q9yf9i3hhH5l2P6Vat5NGMM0o0mQrGvE1xeFyZD91Qqqozkd8jGeKw4onnmSGIZkY4AzirF3PEY0toCHghyAe0jd2/oPaj2Pdg4t6Iuv4n1A3BngjsrSU8+bb2ieZz/01YGT/AMeqjd6heai269vLq7PY3MzS4+melVaP889KapQWqRXwKzNnwtBLd+KNNtrdA8zzEqvrhWJ/SvRNRubfT7ZLJLjdCrgySoCfOlHGFHcDoAPqa890AavZXq3OnlopJFMQOzcZAeqhRye35fUV6doXw+ur6VL7xDJLjtAz/OfYkcRj2Xk+1cWInGE7vbseNi6Cry3MbSdI1LxPdeTaRG3tQcSzyfMAPf1J/ug4x1NeqaHodjoFiLazjwTy8rctIfUmr1rbW9hax21rCsEKDCxqMAflUorzq1edV2ewUMPClsh1JRTayOgCaQmgmkJpiEJpEXcwXOATikzT4j+/QerD+dEtgXxFz+zo/wC+/wClIdNjP8bfpV3d0rN1jUotJ0y4vZ8+XChdsdTj0rl52jthRUmopbjjYQr1lb9KaNPhfpKx/KvA9W8Y65rVw00t5Nax5+SC3lKhB2BIwW/H9KfoXjbWNDvBI93NdWpOZYZ3Mny99pPIOM98VzLHR5rXPdfDVb2PtLfI98/syP8Avt+lI2kxN1dv0qSwvYtRsIbqBw8UqCRWHcEZBq9iunnkeBKhGL5WjmbmEQ3DoCSB6/Sq5NW9ROL+X8P5CqJOK9Cl8KPHrJKTSCiiitTnCiiiqAKKKKACiiigBKKKKgAooooAKBRQKAFNAoNApvYcXZmrbadZXlskktrC8hyC5QEnnuasDQtPx/x6Qf8AfsVJpRH2JPx/mav5HrXkzirs+io158i94zf7C0//AJ9IP+/Yo/sLT/8An0h/79itPcKM1Hs0ae3n/MZn9haf/wA+kH/fsUf2Fp//AD6Qf9+xWnmjNPlQe3n/ADGNLp1nZwmS3tYkkzjeqAMB7GoAa1L85tz9ayRXVRWhwYibnK7ZIDTwajBpwNaGCY/NApM0CkVcfTqZS0FDqQqGUq4BQ8EEZyPSlpRSY9zi9Y+Hen3crXGnS/2fOevljMZ/4D2/A49q4LW/DHiTTICsjXQjX7k9mxdQPf8AiH44Fe3nmndua2p4mpDTdHNLDwbulqfKx0+8hmSeJxM4O5JIzuYEd/WoLxommDICjsoZ4iMFW9vUHrX0zf8AhrSNVbfd2ELS/wDPVRtb/voYNcrqPwwtLg4tb+ZB/cuEWZf0wf513wx8Ho1Y6KdSdN7HhIq1c4mt4bgsMj9y/ruXoT9Vx+Vej3fwl1CNj5CWk6Dn9zM0R/I8Vi3Hw21eHrp16cf3HjfP/fPNdEcXSfU2+sq92jiKtkE6QjY+VbgjP1X/AOtW23gbV1P/ACD9SAP/AE4yGmf8IZq5UgWOpY64FhJ/n1q/rNPuN4mLOdUbmAJCjIyT2HrVjUJkuL6Uw/6mPEMJ/wCmajA/qfxro4fAOtSPt/s+/wDr9mKY/E4rSg+FWsT/AHrCVD6zXEa/yyan61S6sPrEb3OAxT4oZZ22wxM5/wBgZx9a9asfhE6j/SbmziHpGjTH/wAeIArq7D4daHa4NwJ70jtK+E/75XH65rKePpx21G8S3rFHh1j4dvr2YRojGQ/8s4kLufwFegaD8KLhsTX+LZO+/DzfkPlH15PtXrNpZ2tlEIbW2hgjH8ESBR+lWDzXFUx05aR0MpTlNWbMXRfDmmaECbS3HmsMPMxy7fU/0GB7VtUmKBXG227slWWwtJRTaYATTSaUmmk0AKaTIoNNpohsQ0+D/j4T/eH86iNPg/18Z/2h/Oh7MUX7yNv0NYXirSX1jw1e2UZAlkjIQnpu6j8M1s+dD/fX8xQZof76/mK4pRbVj0qdXkkpJ6o+WXilglaKZHjmQ7XjYYKn0NEENxe3MVraxNLPK21EXqx/z37V9F6r4Y0HWmE15ZwyygYEnR8fUc0ukeGtE0Zc2FpBCx4LAZYj0yea4VgbS5j618Up0OTl94s+HtN/svQrKyLlzBAke/1wMZrXzziofMUcbh+dO85cdRn613qLSPkZ1lOTkzntS/4/5fw/kKpGrWokG+kIYHOOn0FVTXpUvhR4VZpzdhaKKK2MQooooAKKKKACiiigBKKKKgAooooAKKKKAFooopgOoye5pmaO9TyItVH3JQaUGmilFTyQN4VJkoGaXFNBpwNQ1A05pjxTqZS0rroC5mOzTwaZTs0ro0sx9OziowadmlcVrD80uajzRmkWiTNLmmg0uaLouzFp9R0tK6FysfxRxTKKAHUUUUwFooooC6CiiigAopKKQC0UyigB2aM0zNGaBXQZozSZpM0xcwE0E0wmkJpolyFJppNBNMNNENi0UU2rJuNIpTSE00miyJ5mBqMmnmozRyidRiE0lBNNq1FGUqjCiiirSMgoooqgCiiigAooooAKKKKAEoooqACiiigAooooAWiiimAUUUUCQ4VQ1fULjTYIXtzHvZmV965z/SrucVU1LSbzV4Y47XycxuWbzWI4IxxweeK8/MXNUX7Pc9XK/ZuulU2MX/hJNSP/AC0h/wC/Qpy+IdRP8UX/AH6FTjwbrf8Actv+/wAf/iakXwfrA/ht/wDv4f8ACvjnPHva59m1gPIYPEGoHvD/AN+hSnXb7HWH/v0KS50K9sofOuWt0QkKMMzEk9AAFyT7DmoV02eS5jgOxHf/AFYlSWPd3wNygE45wDn2oTzB9WRbA9kPPiLUB3i/79Com8TakP4of+/Qq43hHWD0S3/7+n/4mmN4M1k/wW//AH8P+FL/AG/q2ar6h1sMsfEeoz30ETNDseVVf90M4JArrga5ey8J6pa3sNxKLfyopFdsSEnAIPpXTZr6DLPbOD9rueBm/wBX5l7LY848S+MvEWkeILu1h8lIFf8AcmW3yWXA5z361d0v4hLqlv8AY7q5h0rUM4S7kTzbdz6EE5Tn3x79q4zxN4wudO8cazpmo28epaULogQScSR/Kp+Ru3Xp9elNXSbPWrU3nhy6+0xLzLZy8Tw/h3+o9sZrSdacH72x5PsqlNqcNV2Oi13xZ410CcR6hBZqrfcmjhzE/wBGz+nX2rL/AOFm+Iv+nP8A78//AF6qaX4jvtIRtPnUXunN8slhdjKY9Bn7p+nHHSrzeG9E8RJ5/hzUIrObq9hfvt2D1Vudw/Pr26VjUdSXvRZ9TlWZ5fNKGJgkxh+JniTs9n/35/8Ar0f8LO8S/wB+y/78n/Gm/wDCutY/5/8ARv8AwM/+xo/4Vzq//P8A6N/4Gf8A2NY82IPofaZN5F/SPiR4hutXsrac2hjmuIom2x4OGYA9/Q169mvHdI8Aarba1YXEt7pPlxXUTtsu8sQGBwBt5PHSvYGavRwXPyvnPlM8lhXNfVrW8jldX8T3+napNaxLbmNCACyEnoD6+9Uv+Ex1T+5af9+j/wDFVc1bwvqepanNd24h8qQjG58HhQPT2qr/AMIVrJ/gt/8Av5/9avVhKjy+9ufMSVW+gz/hMtV/uWn/AHw3/wAVSf8ACY6r/ctP++D/APFVJ/whWs/3bf8A7/f/AFqT/hC9YHUWo/7bf/WqufDhy130Gf8ACY6r/ctP++D/APFUf8Jjqv8ActP++G/+Kp//AAhWtH+C3/7+f/Wpf+EJ1j+5b/8Af3/61Pmw/cXJW6kX/CZar/ctP+/bf/FV29rK01pDI+N7oGOPU1xf/CFayP4YP+/v/wBauzto2ht4omxlEVTg9wMVjVdN25DSCkneRz3jLxDeaFHaGzWEtK7B/NUnoB05HrXKf8LD1z+5Y/8Aflv/AIqtf4k8waYP9uT+Qrz3FebWqSUrI8jGYicarUWdWPiDrZ/gsv8Avy3/AMVS/wDCwNc/552X/flv/iqbo/h+z1TSBOfNkuSCMKSoHXB5GOowT0wD34q3ZeGLCWON5Y7h2PDDcDtYY6lSdvfOTx79az559yYrESXMmVv+Fga3/csP+/Lf/FU0/EHWx/BYf9+W/wDiqnPhuw2RzxfalVmjYJI4+aMgZHT72Tj06Z4OazPEel2+l3Kx2pmAaR1zIcggKnQ/VmH1BHaj2s+4pOvFXbLX/Cwdb/552X/flvX/AHq77SL2W/0WxupgBLNCJH29Mn0rxk1674aOPDGl/wDXstdOHm5PU1wVaU5NSZu29uLhipYjHpVn+zFHPmHH0FN03/Wt9K5/x/DrV3oT22l2puYJjtvY45Skskf/ADyX0DE4Zs/Ku7AJqqk2nofQUaUXG7NTTZNO1myW70+9juLd87ZI+QeSP6Gr/wDZKf8APQ/lXnPgWzTSdPvfFV/cyW9ikZ8oCNohMoGDKU67eAsMZHyxqMDLGsy++MGoPcf8S+xijgByPtDFmYe4BwPzNZyruK1Z6GFy2eJv7KN7Hq50hP8Anof++RWdGtjNqElhFeRtdxIJXiXG4KSRnj3Uj8K5jwz8QLXxa0mjahbtZ3FwhVPJmIEgxztYYZWAz+XBrBg0TxFovi5rXTB515BiRJpUCrMDgs5IzhZfLKyDqJFEg/1hFUqjaumYV8E6UuWasz1P+yExnzT+ArHPFdUM7ckYPeuUY5Jrow8220zzsXCMUrDTRRRXWeawooopgFFFFUAUUUUAFFFFABRRRQAlFFFQAUUUUAFFFFAC0UUUwCiiigArU0faGl3e39aza4v4gki10/BI+eTofYVhiPgKhWVF8zR6/wCen94fnR5y/wB4V8zh3/vt+Zpyu395/wAzXlc6N/7YXY9x8SiUvaXKNIyRpLGzRKWaJmACyhRycYIOASA57ZrndLsrkzpbx3IuTJcJJviO6OEI+4sWxjOPlA+8c+m4jzVXcdJZB9HNOaeVxhppWHoz5qlVVrWJecrsfR3np60vnp/er5sMsv8Az1b/AL7NRtLKf+Wrf99mp50NZwux9IXMqfZpQD/Af5ViA14tojsfEGlgs2DdRAjcefmFe0V1Yd3TZpHF+31sfN/xCOPiJr/vc/8Asq07wx4X1e9li1WK5/sq0j5GoSkr9fLHBbv7e/au18R2Hh/T/Fuq6ldRjVNRmnyluw/cQHAxu/vEY6H16DrWPNd6v4m1BIEEt1Mf9VBCvC/Qdh05P4nFcVWcpu0UdzxcacVGOrL3iLWLDUkhigiNxPHgNfSKEaTHsMfqOOwFUdM8O6rrqs+nac9yiHBclVQH03EgE/StSbT9C8JYPiCYalqIGV0m0k4j/wCuz9u3H1+8K5jX/F2q+INsNxItvYRkCCxth5USAdOB1+p/ACuzC4Gclbocn1eVWXtJ6HS/8K48T/8AQFT/AL/Q/wDxVH/CufE//QFT/v8Aw/8AxVee5bPWly3rXb/Zb7mv1WPdnpWleAPENprWn3U+lIsUF1FI7CeP5VDAk8H0Fev5zXzN4eJPibR8n/mIW/8A6NWvpbvj/PWonhvZO1yXTVNmvaEfZ1NWCy+teReImP8Ab90O3y8ZOPuiszn+8/50LBuSvcPrajpY9v3JXLappeoXWob4ZP3fYg/d/wAnn8MV53k/3n/OlDnH3n/OpnlzmviLhmHK9j2a2VooESQ5KjGc9anDr614hkn+I/nRkj+I/nVLL2luS8cm9j20unrWO5xJJ/vH+deVHJ/if869KtD/AKHB/wBcl/lSdD2b3JeI5+hyPxHObbTP9+T+Qrz8HNd98Rj/AKLpn/XST+Qrg686v8Z89jv4rNa01y6sbQ28MNsE/vGM7hwFPIPcAZqVPEOoL9xooxs27Y029sAj0PXpgcnjk1kwzGCQOqxsR2kQMPyNWv7Sl/59rL/wEj/wrExVaaVrlka/qG2QCRCXHLOu854wfmzyAAPTuQTzVS+1GfUAgnK5QlgRnktjceScZwOBgdeOaeurPGxJs9OcEYKtaKP5YNUJX3yO+AuT0HQew9qQOrJq1yMnmvXPDn/IsaX/ANey15H3r13w5/yLGmf9e6/yrrwu7OnA/EdHpf8ArW+laMsqxJvdlVR1LHAFZuknM0n0FY3jzw9ca/oTC0Vpbm1JkWzaUrHdDHMTc4BPBVuqsAQRzV1fiPqqHwGX8QZl134ZT6ho8q3VqSk7PGchog43H8MZP+6a8T6ivYPh0dVa8u5RFI2iXeX/AH42nzf76jA5YZEq4wJVYrw2Kv3/AMJfDV7ctNELuyDEkxW0oCZ9gwOPwxVUnT/5eK56WHx9bDRcaTtc8m8IWtzeeNdGhtS2/wC0CQ4H3VXlifbGR/wLFfRP9oWX9pNp32mM3axCUw5+bacgH8cH8qxNK8Kaf4T0+6l0TT/Ov2jOJJ5julIHAMhztH0AHtXA2GharrXilrXUFuLS+DefeXkSbcDCxlxz8rMEkiiIPyxhm27nzRVlGUvdVkc9StUqvmqO57Q33a5Ink11YQKvf8TmuUI5Na4XdnmY3ZDaKKK7DywooopgFFFFUAUUUUAFFFFABRRRQAlFFFQAUUUUAFFFFAC0UUUwCiiigB1ZWsaFa65HCly8yeSSV8ogdfqD6Vq0VMoqSsyWk1ZnKf8ACAaX/wA/N/8A9/I//iad/wAIFpP/AD8X/wD39X/4muporL6vDsR7GHY5geA9JH/Lxf8A/f1f/iaP+ED0n/n4v/8Av6v/AMTXT0Uewh2GqMOxy3/CBaSf+Xm//wC+1/8AiaP+FfaSf+Xq/wD++4//AImuppQan2EOxSoQ7HN2vgXS7O7guo570yQyrKgd48Eg5H8NdVmo80uauNKMVZG8Ixhsc7qfgXSdT1Ge+nnvRLcNuYRuuAcAcAqfStCPw7Z2ukPp2nS3OnRyf62e0YCeT6uwJ79sH0xWp3pRUeziaRtF3Rwv/CpfD/ObrVCTkkmePn/xzml/4VHoGB/pmqD6Sx//ABFd0CKdvrS8lszX20zhP+FSaD/z+ar/AN/o/wD4ik/4VHoH/P5qv/f6P/4iu8zRmq5pdxqtPucVZ/CvQrDULW8hutSMttMkyB5kILKwYZ+TpkV3QNRg0uahpvcHNy3Mm68PWd9dSXMzTeY+M7XAHAx6VH/wimm/37j/AL7H+FbOaC1Cb7mdkY3/AAimm/37j/vsf4Uf8Irp3964/wC+x/hWxu9qXd7U7vuFo9jE/wCET03/AJ6XH/fY/wAKP+ET03/npcf99j/CtvNGafM+4rR7GH/wiem/3rj/AL7H+FbaIIokRc7FAAyfSlzRmpd3uUrLYy9b0G111IVupJkEJJTymAzn1yDWV/wr7SP+e97/AN9r/wDE11OaKzdKLd2YTowm7tHKf8IBpH/Pxff9/F/+Jo/4QHSP+e15/wB9r/8AE11GaM0vYQ7GTw9Pscv/AMIDpH/Pa8/77X/4mk/4QHSf+fi+/wC/i/8AxNdRmkzR7CHYPq9Pscx/wgWkf89r3/vtf/ia6Gyt4rCxhtIdxihUKu45OB61Nmk6VpGlFbGkKMIu6RLFcPBnZt567hmpzq11jnyv++f/AK9USaZmm6UW7s3VaUVZMvf2tc+kf/fNH9q3PpH/AN81n5oo9jDsJ4ip3L/9sXn/AEy/75P+NH9sXXfyvyP+NZ9GKPYQI+tVO5oHWLlupi/74P8AjVDOaTFLVwpqOxE60p7sKKKKozCiiimAUUUVQBRRRQAUUUUAFFFFACUUUVABRRRQAUUUUALRRRTAKKKKACiiigAooooAKKKKAAU4UUVJqthRSmiigaFFBooqShwpaKKQC0tFFBQ6g0UUAFFFFMAooooAKKKKAFooopCGUUUUxiUlFFIkSiiiqAaaQ0UUAIaSiiqIY2iiimSFFFFUQFFFFAgoooqRhRRRQAUUUVQBRRRQAUUUUAFFFFAH/9k="/>
          <p:cNvSpPr>
            <a:spLocks noChangeAspect="1" noChangeArrowheads="1"/>
          </p:cNvSpPr>
          <p:nvPr/>
        </p:nvSpPr>
        <p:spPr bwMode="auto">
          <a:xfrm>
            <a:off x="2317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384175" y="651036"/>
            <a:ext cx="71609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3200" b="1"/>
              <a:t>三、</a:t>
            </a:r>
            <a:r>
              <a:rPr lang="zh-CN" altLang="en-US" sz="3200" b="1"/>
              <a:t>两汉之明清时期行政体制的演变</a:t>
            </a:r>
            <a:r>
              <a:rPr lang="zh-CN" altLang="zh-CN" sz="3200" b="1"/>
              <a:t>：</a:t>
            </a:r>
            <a:endParaRPr lang="zh-CN" altLang="zh-CN" sz="3200"/>
          </a:p>
        </p:txBody>
      </p:sp>
      <p:sp>
        <p:nvSpPr>
          <p:cNvPr id="3" name="矩形 2"/>
          <p:cNvSpPr/>
          <p:nvPr/>
        </p:nvSpPr>
        <p:spPr>
          <a:xfrm>
            <a:off x="5134792" y="1580450"/>
            <a:ext cx="4062009" cy="2975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67970">
              <a:lnSpc>
                <a:spcPts val="1600"/>
              </a:lnSpc>
            </a:pP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</a:t>
            </a:r>
            <a:r>
              <a:rPr lang="zh-CN" altLang="en-US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二</a:t>
            </a: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）</a:t>
            </a:r>
            <a:r>
              <a:rPr lang="zh-CN" altLang="en-US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地方</a:t>
            </a: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行</a:t>
            </a:r>
            <a:r>
              <a:rPr lang="zh-CN" altLang="zh-CN" sz="2800" b="1" ker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政体制：</a:t>
            </a:r>
            <a:endParaRPr lang="zh-CN" altLang="zh-CN" sz="2800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384175" y="1537624"/>
            <a:ext cx="4062009" cy="33400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67970">
              <a:lnSpc>
                <a:spcPts val="1600"/>
              </a:lnSpc>
            </a:pPr>
            <a:r>
              <a:rPr lang="zh-CN" altLang="zh-CN" sz="2800" b="1" ker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（一）中央行政体制：</a:t>
            </a:r>
            <a:endParaRPr lang="zh-CN" altLang="zh-CN" sz="2800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59371" y="2053652"/>
            <a:ext cx="1988045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、西汉：</a:t>
            </a:r>
            <a:endParaRPr lang="en-US" altLang="zh-CN" sz="2800" b="1" smtClean="0">
              <a:latin typeface="宋体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、东汉：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、魏晋：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、隋唐：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、宋代：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6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、元代：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7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、明朝：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8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、清朝：</a:t>
            </a:r>
            <a:endParaRPr lang="zh-CN" altLang="en-US" sz="2800" b="1" smtClean="0">
              <a:latin typeface="宋体" pitchFamily="2" charset="-122"/>
              <a:ea typeface="宋体" panose="02010600030101010101" pitchFamily="2" charset="-122"/>
            </a:endParaRPr>
          </a:p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小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结：趋势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503889" y="2053652"/>
            <a:ext cx="1988045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、西汉：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、东汉：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、魏晋：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、隋朝：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、唐朝：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6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、宋代：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7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、元代：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8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、明朝：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9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、清朝：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小结：趋势</a:t>
            </a:r>
            <a:endParaRPr lang="en-US" altLang="zh-CN" sz="2800" b="1">
              <a:latin typeface="宋体" pitchFamily="2" charset="-122"/>
              <a:ea typeface="宋体" panose="02010600030101010101" pitchFamily="2" charset="-122"/>
            </a:endParaRPr>
          </a:p>
          <a:p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3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AutoShape 6" descr="data:image/jpeg;base64,/9j/4AAQSkZJRgABAQAAAQABAAD/2wBDAAgGBgcGBQgHBwcJCQgKDBQNDAsLDBkSEw8UHRofHh0aHBwgJC4nICIsIxwcKDcpLDAxNDQ0Hyc5PTgyPC4zNDL/2wBDAQkJCQwLDBgNDRgyIRwhMjIyMjIyMjIyMjIyMjIyMjIyMjIyMjIyMjIyMjIyMjIyMjIyMjIyMjIyMjIyMjIyMjL/wAARCAFUAf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0yiiivWPmxDRQaKACiiigAooooAKKKKACiirFtay3TMEKjHXNJtJXZUIuTsivRWl/Y1x/fT8zS/2Ncf30/M1Htodzf6rMzKK0/wCxLj++n5mj+xLj++n5mj20O4fVKhm4p2Kv/wBj3H96L8z/AIUv9jXH9+P8z/hS9vDuWsLMz8U+pJYTDIUbqPSsbX9eg8P2VvczweYLi5FuMyrEFJVjlmYgAfLTUk1dEqm72NTFLiuB/wCFq2n2fzzoV+Fz/q/Nj34xncVznbj+LpUjfFC0jklT+xbt2Q4TbcRN5/OP3WD+85P8OarU1+rzO9pQK4NfinZEqP7IugDF5pkNxCEXgnaWzgSYH3TznjFX4fHrT28U8XhbXWilQOjCDIYEZyD/AIVnOoobmlPB1KjskddijFcr/wAJvP8A9Clr/wD4D03/AITef/oUtf8A/AesnXgdH9mVTrMUYrO0TWH1uGZ20q/sDGwQLeJtL5B5H5frV+4lW2tJrmTJSGJpCB1IAzx/n9KrnVrnNLDTU+RrUdin5rhf+Fq6N/0DtT/75i/+Ko/4Wxo3/QN1P/vmP/4qsXi6fc9JZJimvhO7zRmuHl+KelQPsl0vVI3wDtdIgfy3U3/hamk/9A7Uvyj/APiqn65T7jWQ4t7RO4zRmuG/4WppH/QO1H8o/wD4qj/hamkf9A3Ufyj/APiqf1yl3K/sDGfync5oNc34f8baf4i1E2Nta3kMghM26YLtwCBjgn1FdMF3HBrenUU1dHmYnB1cPPkqKzI8UYrhLr4r6NZ3U1u+nakXhlaNiFjwSCQcZf2qEfGDRT/zDdV/74h/+OVsqc97GKoTex6DikIql4Y1iDxVpDajZxzQRCVo9twAGyMehIxz61uf2XOf4o/zNZOok7MPYT7GdijFUPE+t2/hK0gub2Ga4WeXylW3AJBwTzkj0rmB8T9G76fqX/kP/wCKrOWLpxdmzvw+S4rEQ54RujtGFNxXMaZ4/wBL1XU7axisr9JbhhGjv5e0E+uGrqcc1pTrwmrxZzYzL62Gko1FZsbikrldT+IOlaZqdzYyWWoNLbStExjEeCRxkZaqv/Cz9Gx/yD9Tz/1zj/8Ai6h4yknZs6oZHi5xUow0Z2VFcX/ws3RP+fDU/wDv3H/8VS/8LN0T/nw1M/8AAI//AIqj67S7jfDmNf2Ds6K4z/hZmjf9A7Uv+/cX/wAVR/ws3RP+fHUf++Iv/iqf16l3F/q3jv5Ds6K4xfibox62epf8BSP/AOLrrra4W7s7e5QMI5ollQOMEAjIzWlPEQqO0WcOMyvEYRXqxsS0UUVseeFFFFABRRRQAUUUUAFFFFABRRRQAmaKKKACiiigAooooAKKKKACiiigArS0q4hgkl86WNMgY3MBWbXn3xXUNZ6VkD/Wy9R/srUThz+6dGFf7xM9p+32f/PzD/38FH2+z/5+Yf8AvsV8jmCIdET/AL5FJ5Sf3F/75FH9nPuevzPsfXP9oWn/AD8w/wDfwUf2haf8/MP/AH8FfI/kxf8APJPyFHlJ/wA81/75FH9m+Y+Z9j64+32n/PzD/wB/BR9vtP8An5h/7+Cvkfyou6L+Qo8pP+ea/wDfIo/s7zC77H1BdMkty7owZSeCDkdK4D4pFY9D0t3a0VBqK5N5GXhH7qX7ygEkfQVq/DsAeBNOGOMzf+jWqPx7p19qWn6YlhFM8kOoRytJDAJmhUI43bDw3JHB9azS5NDjgr1jx8LKLPZ5d6Zvsvm7d+bry/I+8Wxj7N/0zznFT+Y7yWhQnE85FubVGVX/AH6n/iX5X903qWxz71f/AOEP1/8As/yB4Xvtg6WpXpJ5WPP83Oc7v+WfSpZfCuvGe6LaBe3G5wZ2+ziP+0R5gOCAf9HwAfu9ea2U49z0eUwtuLNnLW/lgCNw6H7MreVINso283PIwwGAe9d/pFxdpoenInxDsbZRaxAW7QwloRsHyHnqOn4Vzn/CJ+Ijs26NfJILbYLg2qnyV2MPI8vOJM5A80/NzntXR2Npd22nWlvN8NIZ5IYI0eV5YwzsFGWI29Sea5cU1LY6sNo2XftN/wD9FN07/vxB/jR9ov8A/opunf8AfiD/ABqv5cv/AESy3/7/AEf/AMTRsm/6JZb/APf6P/4mvPPQ/rodf4WluZrO5M3iW31siRcSQxqvkcdCF9ev4VpasM6HqX/XtJ/6CazfCCv9kug/hpNCJcfIjhvP468AYx/WtPWB/wASLUP+vaX/ANBNdX/Lo8d/70vVHhXh2zs7/UobW8aVdwLb1xtwBk7s9Bx2q54osdPs9Tf7G8sonHmFiQYwCTwCOvf6VgIcJ9Rg0pZioUyMQOgJ6Z6185OXvH6bRwk3KNS+ltiyJDcRyyTrLO+1VWQsTsx6+tVasySpGZUtQ8UMoXKsQSSPX8c1W7VDkehQgrPSwUlLiijmN+RHY/DD/kb3/wCvOT/0JK9iUYdfqP514/8AC7/kbz/15yf+hJXsYGXX617+Af7s/LuKP98+R8xax/yHtR/6/Jv/AENqp1d1cY17U/8Ar9m/9DNVK+sp/AeND4T3z4KD/ihX/wCv6b+Yr0gV5x8FP+RFf/r+m/mK9HFfNVv4jKPLPjJ/yD9P/wCvkf8AoLV5FXrvxk/5B2n/APXyf/Rb15CK8LHfxD9K4XSeERt+Ef8AkbtK/wCvgfyNe3gZl/GvEPCP/I3aV/18D+Rr3H+NfrXpZd/DZ8xxYl9bgeD+JefE+rH1vJP51TtrOe9ultrSB5p26RoOnv7D61c8SHHinVv+vyT+ddv4LgTSfAesa1EokvQkpRnHQKPlH07/AI1wyp89Zn0bxbw2AhKK1dkjj77wrqWnRK97JYwuwyInuAHPtzx+tY8kTQytFKpV16j/AD/OkknkuJpJ53aSaQ7nlY5LH3q/o9nFqGq2trNPGkbSBdsjMM56gEDqfqOaxkoyfLE7aVWtSo+1rNMzM0orX13Sk0bURZrK1wm3InwAp5xgYz0789e3rlYrGacHZnoYerCvBTitGNr3TRf+Rf0v/r0h/wDQBXhZFe6aL/yL+mf9ecP/AKAK9bKfiZ8TxsrU4l6iiivoD8vCiiigAooooAKKKKACiiigAooooASiiigAooooAKKKKACiiigAoooFAC1wvxQQNZaWT1E0v/oK13Vc54z8O33iK1so7FoFa3dmfzn28EADsfSsMS5KF47ntZG6UcSnW+E8eMC/5ApPIT/IFdp/wrTxD/e0/wD8CD/8TR/wrbxB/e0//wACD/8AE143t8Z3Z+lqpk/kcX5Cf5Ao8hP8gV2n/CtfEH9+w/8AAg//ABNH/CtfEH9+w/8AAg//ABNT7fGd2V7XJ/I4n7Mv+QKd5Cf5ArtP+Fa+IP79h/4EH/4ml/4Vp4h/vaf/AOBB/wDiaFXxndilVyi2ljuPh8APA+ngDo83/o1qteKWt49Lje51u40dPPAE8AYmQ4b5Tjtxn8BUvhbS7jRPDlrp92UM0Zk3FDleXJGD9CKd4iF4dOT7DpFpqk3mjMNyVCquDlhuPXoPxr01zOneW5+fTdP63Lk2ucN9o0j/AKKVqX5yUv2nSP8AopGpfnJV/wCz+J/+hE0j/v7F/jR9n8T/APQiaR/39i/xrCzPUvDv+Rn+fpP/AEUvVPzkpPP0n/opOpf+PVo/Z/E3/QiaR/3+h/xo+z+J/wDoQ9H/AO/sP+NLXog54Lr+Rm+fpH/RSNR/8eo8/SP+ikaj/wCPVp+R4l/6EXR/+/sP+NH2bxP/ANCLpP8A39i/xos+w+dd/wAje8FzWjWt39l8RXWsoJF3NOG/c8HAGex/pWxrIxoWof8AXtL/AOgmqfhePUUt7pdR0Oy0pi4KC0KnzOOScen9a0tSt3udLu7eIZllhZFHAySCB+uK2XwNHl86WKTZ82oeF+lOrqf+Fc+JgB/oUfTtcJ/jR/wrrxN/z5R/9/0/xrwp4ao3sfplDOMHGmk5o5ajNdP/AMK68Tf8+Uf/AIEJ/jR/wrvxN/z5R/8AgQn+NR9Wq9jb+2cH/OjmKK6n/hXXiT/nyi/8CE/xo/4V14k/584//AhP8aPqtTsL+2sH/Oi18MB/xV7H/pzk/wDQlr2UD51+o/nXm/gPwdrWja+19f26RQtbMmRKrckqegPoDXpijBB969rBwcKdmfnnEOIp18Tz03dHy9rXOvan/wBfs/8A6Gap10+q+D/EsusX80WhXrxyXMsiMEGCC5IPX0qr/wAIV4q/6F6+/wC+B/jX0scRTUErnmRa5dz2D4Kf8iK//X7N/MV6OK8++FVjdaN4Oe11O3ktLg3kriObg4OMGu6F1B/z1X86+frXdRtD50eY/GTd/Z2n5+79oP8A6LevIxXtPxS0y+1jTrJdNtpLpo7gsyxDO0bWGT+deZDwj4j76LeD/gI/xryMZRnKd0j7/h7HYejhlGpJJjfCf/I36SP+ngfyNe64rx/wz4W1y38U6ZcXGl3ccEc4LuyjCj1PNex134CEowd0fPcS4mlWxUJQdzwHxKP+Ko1bP/P4/wDOr/hXxQ/hxpopYftFhcZMsYxuBxjIB4ORwR7D8bOv+F9dm8RalNDpd08UlzI0cirwwJ4I9qzf+ES8Rf8AQGu/++R/jXBONSNVtI+mo1sHXwkadWS2HX9l4bE7Sabrbxwscrby2rsUPoDx+vp1rIMgjk3wPIpXox4bPr7fTJrT/wCER8QZ/wCQRd/98j/Gnjwf4ixxo15/3yP8aynGo3dRsdGHxGFprllVuvMwgoHCjC1JWv8A8Il4i/6A15/3xS/8In4g/wCgNef98Vm6FWW6PQhmWCgrKaMQmvdNF/5F/S/+vSH/ANAFeSnwn4i6DSLv/vivXtLgkttG0+GZCkqWsSuh7EKARXq5bTnCWqPiOMMXRrU4qnK5Zooor3T84FooooAKKKKACiiigAooooAKKKKAEooooAKKKKACiiigAooqG5vbOxjD3l1BbIx2hp5VQE+mSaL2GtdialFZ/wDb+jf9BnS//A2L/GlGu6Mf+Yzpf/gbF/jU88S1SkaQFLiqA1zRv+gzpf8A4Gxf40v9u6N/0GdM/wDA2L/GpdSJpGnNGiKcKzRrujf9BnS//A2L/GnjXtG/6DOl/wDgbF/jUuUDZKoX6cBWf/b+jf8AQZ0v/wADYv8AGrtndWt9CZrO6guYgdvmQSiQZ+o+tTzRK95bk2KXFGKdiqsgUmAFLigCnAUmyk9biU+ilqHYvmkFGaWikPmkFLRRQPnYlFPxRgUC5htFOoosHtLdQoppZR1YD60nmp/eX8xRyh7Zdxadim5HYg0uaOUPaIbilp1FAXuNP4UhFOIpCKYDSKKdijFSIZTakpuKLIOaS2GGkqTFNIq0Q5N7jKZUlJinyxD2s11IzRTqglu7aFgstxCj4zsdwDRaCJlXmt2SYqNhUf2+y/5/LX/v8tNN9Zn/AJfLX/v8tHNAy+tS/mHkU0ioze2v/P1bH6TLSG9s+93aj/tstUpwRnUr83xMkpuaZ9ttf+fq3/7/AC/40z7ba/8AP1bf9/l/xqvaIwckWKKgW7t3YIlxAznoBKpJqXNWmmJNMKKKKYwooooAKKKKACiiigBKKKKACiiigAooooAK81+NzFfCGn/9f3/sjV6VXA/FuwF94a09C5TF9nIGf4GrCvNQg2zvy2g69ZQitT573H1NJuPqa6X/AIRyH/nsf++P/r0f8I5D/wA9j/3x/wDXryfrUO59f/q/if5Tm8/5wKM+/wCgrpP+Eeh/56/+O0f8I9D/AM9D/wB80vrUB/6vYrsc1n3/AEFLn/OBXSf8I9D/AM9D/wB80f8ACPQ/89f/AB2j61AP9XsV2Oaznv8AoK+hvgUP+KEu/wDsJS/+ioq8ePh2Ej/Wn/vj/wCvXt3wcsxY+DbyEPv/AOJhI+cY/gT/AArehXjKVkcGPyqvhqXPNaHoYFLikAqQCu+588gAoFKBSgUmaJBS0U6kWNop1Q3FzDaxb55VRPUml5CcktySkkkSJdzsFUdSSBisF9cnvHeLS7ZpMf8ALVh09+eAPqfwqC9tksrZ73XL4uB/ChJyfQf4AChRbZjOsoq/Q1LjXbSAkKTIfVen5msW58ZQo5VZoo2+u8/pWJc+I47mNo7G2FnZoP3rsoaVvQd8E/ie/auVJ7fwjoPSvRw2EUtZI8vF49x+A7SfxiDj/Sbpx38pQB+pFZc3iiZz+6gJH9+aXcf5Vz+amnCxRQJjLld7H69B+QH513LC04y0R5ksXWlrc0f7fu/+eVv+Tf40g166H/LK3/I/41kh6mY406Nj1Mzf+gitHRproZ+3qvqbMPiN1XEtrGx9Y2I/x/ya0IfFUJTk3sQHXBDj+Y/lXLW0oE4V/uSAxn6Hv+eDUTIYpGRhh0JBH0rGWHhLSxqsXVirXPRbHX5Lx2js9QguJO0cnyufwIGfzrU/tmeA7b20kQ/30+7+vFeS9Tn05z6e/wD+qu+tfGMdqsEU3kz2hPltcRggp/vKQPrxXn4nCum7xVz08JjXLSTOqt9StLniKdd/ZTwTVusttM03UofPtggDjIlhIwff0JqqbfV9Mz9nkF3COiEc/kfx6H8K4j1OeW9tDeorJs9ftrlvLlVreYcFX459M/44rWpNMqM1JaBTKfTTQWNNIRTiKTFUiRhFIaeaaaoloYRXkPxCUHxfJkA/6PF1A9K9gIryH4h/8jfJ/wBe8X8jWGIdonHivgOVCK38K/kKlEK46J+VWLCwudQn8m1geR++BwPqeg/Gu70rwfb2SGfUB9tljQsYYlyoABPAz8xPvgV4VbHwg1BPVmGHwNas7xWhyml+HbzWDvt4VWAH5rhhtUeuOOT7AVNq/hO80kl9iXFsP+WsY6fUdvr0qLXbr4h6tM621he6dap/qraynjBCjA+ZlO4nke3oKwrbxd4t8N3qC5udQdM4NpqIkYPgdBu5H/AT6de/QsNipL2ienY9L+zIclm9SV4QP4V/KoSij+Ffyr0KPSdK8U6Pb6xpgFnJOCWReQJAcMrAdwQeR1645rkNV0i90qbyrqHb/dcHKt9DXLTx6c3Sk7NHnV8BWo62uh/hQD/hLNMwAP3vb6GvX68h8KH/AIqzTP8Arqf/AEE169mvosG+aJlR2Ciiiuw2CiiigAooooAKKKKAEooooAKKKKACiiigArjPib/yL9h/1+/+yNXZilYAx4IyMjivNzWqqWHlJnr5JW9liYztsfPe1vSja392vevs0R/gH5UfZYP+eY/KvgnnNP8AlP02Oeyt8J4Nhv7tGG/u1719lg/55j8qPssP/PIVP9s0/wCUf9uy/lPBNrf3aNrf3a98+zW39xaT7Nb/APPNaf8AbNP+UP7dl/KeD7W/u1618Kh/xS90f+n5v/QVre8iHOfLT8q1LEAWuAAPnP8ASvWyjMo163KkeJneZvE0ORqxZApwFApcV9gfEWAClApQKUCgoTFOpruI03MQB3JNcN4i8XhvMttPlwq8NKM5f2X29+/aqhFzdkYVsRGkrm9q3iS2sGaKLEsw4bnCp9TXNWSX/iS780ki0B5un7juIh0J7Z6D3pND8LXWoXiXOqw+TbJ8yWzHJY9iw9Pb8/fugURQsWMAY4HQVpLliuWO/c5ouda0p6FffZaJpjO2y3to13M5P8z1J/M15nqlrrt4EvtUUq07BIYyeRnJAVVzgYGefTua9E1TT49VthazvItuWBZV4MmOQM9hn054rnNZntrZZbnTbdZksYDCGMp8qLJ54BGcYAJBJzgdjU0pcjuTiY8yt2OP1HZaNHYmZHEY3SmM5zKeufpjGP65qCNJbg4gikkPpGpY/pWvd39xZN59rb2H2W5JS3uUtQmSDhmAOT16ZPb0roH8OXd5bP5XiC+ebbkOVaOJuOgwen0zXoLFcqR5jwznscra6Nqd5cJF9iuIkYjc8sZUAd+vtUt1pGpTXcszQIiuxP7y5iBA7fxVJfaLqGjLd3N4EkxDtimD7gdxAPUZGAep9RXO45raE51FzJmc6cYJJo1Bptx3nsV+t7H/APFVal02ddPhUXFizGV24u4+eB0JNYdW5j/xJrH/AH5v/ZaqTq6a/gTHk10LMejajOMxxQyemy6ibP5NVjUNL1Lzo5jY3Bd0DTCOMvhuh6euM1gk57D8avwSv/ZlykTsskDCZNpIOD8rdO3IptVFq2hJQatYilR4G2zxPGfR0Kn9afaTosjxTf6mYbX9v9r8DSRazqkBBTULnA7NIWH5HipDrVxIzG4t7K5yMfvbZc/muDTcqjWwKEVsWrDUNQ8P30ht3bYj7ZYnGY2+v16g16V4f8QJrViJHiMFxkhoC+4gevqR74rgLPULS4sZkurcpC22GcxSk+WvRZAGySQff8xxV1Hn8Ot5tjrZFlKcx/aLffBJ7blJ2nPXha83ERUntZnqYao4WTd0d7faZa34/fp8/aROGH+fesdpdR8PDMubnTwQN4/gH4/d/l9O+9FI3ljcQT/sninYyM5+tcnKejp9kSzvre/i823fcB1BGCD6EVZrjtR0m6sJm1HSCQwHz26DOR7DuP8AZ79sdK19D1231eLAIW4QAvFu7eo9R/L61Di7XFGt73LLc2SM0mKdQaZ0kZFIRT6aRTRDGV5B8RP+Ruk/694v5GvYa8e+In/I3Sf9e8X8jWOI1icWM0iafh3xRp3kx2c0EWnuOBs4Rvf1B+v51seMrK4v/BmpwWYLz+UsqBf4trK3GPZTXlsZxW9oviO+0lx5L74e8UhJH4eh+lfK1svarqrF7O50YPN1Tj7Oa0PPIVhXEyYKlgfNA6fUD15PrgVuW/iTU4Qti8o1O0LDNpfJ9oiPbIPJGDn5lI6fhXXzeF/C/im7e4sLiXSdRbJeBEUox6kqpx7/AHSPp6qvgvw54bm36vqE+pSkZSzVRGj9PvLknqB1IHXr0r6H+16fJyNa9j0XWpcvPzaHTeCra1g8KxTWdtPawXczTrbzPv2ZwPlbqYztyCecH8ai8QeJdMtomtRGl85+9EOUB/2jz+n6Vzeq+KL++TykItbYDAih4yPQn09hge1c27ZPNfORy6VXEPES0u72PPxebKUOSCNbwoB/wlumkKqgzE7F6Dg9K9cNeR+Ev+Rs0z/rqf8A0E164a+vwOkLHl0feTYlApaK7TUKKKKACiiigAooooASiiigAooooAMUUtFA+VjloIyMU0VIBXPiqEa8HCezOijOcHeI37P/ALf6Uv2f/a/SpRS4rwXw7hOx6SzCt3Ifs/8AtfpS/ZCf4v0qapBS/wBXcJ2LWY1u5W+xn+/+lO+xH+/+lWKfR/q7hOxX9o1e5V+wn+/+lWbeIwxlSc85p4pwrowuT0MLPnprUzq4qpVVpMUU6kApa9UwAU+mCuL8W69IzHSrJXaRhtnMYyef4B7+v/16cYuTsjGtWVOJR8U+KRdF7W1kP2UHBkTrIfQeo/nj062/DHhbyMajqSD7V1jj7QA/X+L37U7w/wCFfs0qXl9se4CjbH1WH6erds/lXTzTknYhwB2rolJRjyQ+ZwUqbnPnqDnKE8AkdsnvSZqPOawtW8WabpExt3aSe5GMxQjJXPTJPAqFBvRHTKahqybW9Mmv43ktbqa1m2FXMRA84dgckdOeeoB/PC0ywu7wy6dbXywWdgogmLRhy8h5YqDwPQEjjHHer/8Awk8N94du9RS3lVIQf3crj5iPp2yRz9a5iXxxKbqOa0sorPc6m48oBnuOemSPr789aqMJWasYSqRk7nS6vdXnhrR4CkaXPkOIbeYKDsj44kxjBOMZX/8AXmaJ4k1XWtb8i41EWyujFUijTBYDoNwPue/StPxx++8LSSebtVZI32leW5wAfTrn8K8xJzwPvdhW+HoqcHfc5qk3Goktj1i58Opqa+Rfaje3EaODksq7uOV4UYH05pkngjQ3ziCZM/3Zm4+mc1paZF9m06CAsWkSNQzE5yQAOffir26sLyWiZ2OlGW6Ofn8D6JKoEcU0JBzlJjk/nmsjVPB223SK1vEjgtvMlLXLdA2DyQOgx1rtwa5Hx06robKSCzzxhVLEZ4J/H8a0hOfMlcyq0YKLdjgJSFkKqwcA4DDofp7f41b0dlOpx27nal0jQOcZ+8MD9cVmbqcJWjZJUOGQgg+hHNevJXhY8pbnT3snh+30GeOxkaS7kkUMLmIeYmOu04GOnqRXObqsa0qprFw8QxFMROn0YA/1NV7aL7Ve21tuCedKse4/w5IGf1rKivZwcmVNczSLNhcpBdgSn9xMDDN/utxn8Ov4Ux7OdL5rPYWmVzHsHc+3rmvRrfwbosPlbrd5Sg581yQ/+8Oh+nApniXTHl0m5trLSre5mkwFOFDRgDAIz1x06jFcU8Qm7pHXDDyUTqI/ljCjoBgfSnBsMD19qrWkYhtIYgGAVFGGPIwAOalrltc9GD0JT8px19657VtGdZjqelgx3yncQv8Ay0/pu/Q963gd647r/LP/ANem5qUrsU0pK5X8P68mq22xxsvIuJoicfiB6fyPFbW2uH1yzn0+6j12x+WSE5nQdGHqfb19ue1dVpeqQ6rYx3UPQ8MpPKMOo/CsqkOXWJdCs37kty/TSKM0ZoOoaRXnni/wdq2t+IZLyz+z+R5SIDJJg5Gc8Yr0U0wiplFSVmY1aSqKzPIf+Fc+IP8Apz/7/wD/ANalHw+8QDjFn/4Ef/Wr1vFMIrL6vA5Hg4HlP/Cv9f4yLQEHIxP/APWpzeBfEDFmb7KztyXM+SfrxXqmKYaX1Ole9g+q6HlbeAdex0tP+/3/ANaoT4A170tP+/3/ANavWKa1aLDQM/qkUec6F4M1fTdds764+y+TC+X2TZOMEdMe9d+RTqRq6KUFDRFxpqC0G02nU2tiQooopgFFFFAgooooASiiikAVn65fHTNFur5ZooGiCkSzRNKi5ZRyq8nOcccjOe1aFY/iuCzuPCmoJqE00NmVXzZIVDMPnXGAevOPzNRO1tTfCputFJXKdv4ysrmyI1JJdMEjbU1SxcXVsW/3iDtP+ywyKztXt/HtnarfaVqVlrensm5Z7O2j3keuznI/3SfpXJ2KeGtMumnsfEetW8x4cx2yjePQjoR7HIrVtNW8O6cFm0/VdSsLvPzy2lqIkk/3ov8AV5/3QPpXI60YPSVz6h5XKavyNGInxB8TGdUe8hysoRozaxgg56Hjg+1dJ4v8Za7o/irULCwuYUtrZlREa3ViAUU9evUmreo+LfBmuW6rrNpLcXS9LqO2MMnXjkHP4dK4fxPqEWr+JL7Urfd5M7Ky7hg8Io6fUVlXxcZJculjvy3KXzy9pDS3Y6jxr4213Q/FV/ZWN7FDaRGMopt1YjKKx5I9SaqW3i3xm0Udxeara6dayDcst5bqpkH/AEzjCmSTr2GPeruo674YvdUbU4prm1vZNu+4Fp5ki4AX5C2RHwOoGferml+J/BmkM89pFdPqDDm+uommkJ9SSf5YrX61DlslqcksqknflZqaZdeL760MgdbS2BDS6lq1ukJxzzHAvT6u35VvaHq+n6kLiC01d9UktSouLkQrGhJzgLgAEcH1+teZa1e6L4huVl1XxTrNwBysZtVEaH1EYGB9cZ9TXW/De00u3tdTXSr67ulaaPzvtMQiKnBxtxwe57UoyUle5yYvCVKcLyhZHdCnimCnitjyLDhSigUopF2Fp1Np1BWxk+ItXTRtKkn3DzpP3cI9WP8AQcmuR8H2ctzdT6lNlvnMSl+rNnLn+n1zVHxPqc2ta81ra8lW+zwDtuz8zfh1+i12un2cenWUdtCMRQqEQf1+prpUfZw82eZUaq1L9EWmPlR7B1bk+9RZoJJOSeTSUki2x26vGNZt57LWruC5cSTByzSD+Ldzn8c17NlemST2wK4240az8VarNfLFMLZD5Hn+eFExXglRsORnjORnHsa0pVFB3ZjUg5qxm6f4bvdT0uzt1lMELj7XPMRnLHhFA7kKAfbdXXaDa3NpC9ndGOaa2wIpkUKWiP3cjHByGH4VqLsiVEiiARQFAJJwB09q4zxNb6z9ovtTkTSRaxR4QvbCWR4+y8qeck+g5/KHJzdhqmoxDxH4s00xalpUkSzsBthdHDKSQPmz2IYnjnpXIaDa/wBqa5aWyDcPNDOPRRyT+QP50R+IdThTZb3McKf9MLeOLj0+UCuh8E6vqV14i23OoXEkKwMxWWU4JyoHHTOSK6nCdKDsZLllO7PQreCWOIKykv8AxEJjJ7mpvLkHRGP4Gqlxe/ZrSW4nlcRQqZGOTwAM+tebXvj3VrpXSBYbUN0aMEyAem4k/nj8q5IUpzeh0SqRirnqYjl/55n+VcT470zULybTXtLOecKsm8wru29P8K86kYzuXmJlc9Xbkn866eysNFvNC0SPVbw2mFnMWAArfvTnkjjt1rf2M6TTuZ+1VRNGS+jarFjzNLvVz628nH6VSkJhOJQUPo/BrZ1k6VplxHFol3dPL1eeOf5B7DAGTj0IAz37Z6a3q0bfJql6B6faXI/ImuuMqslc5HTSZPqEi3Gm6VdI4bELWz49Yzn+TL+lXPCMSS+JrQs23y9zjjqQDxU0esXt/wCGpXmaK4mt7mPm4t45BtZSOhX+8o56+9dB4FktL2O5ujZ2aXkb+XmGHZ+7IB6A9+fyrGVSSi4tFqmrpnR63evpmh3l7GA0kMRZFboW6DP4mrcQZkjdgAxAJAbPUDIz/Wor+2ttRsprS4V/KmQq+G5HuCR1GK5DTYX0XxPBo0etTsowPs08J8toyM/KQSARjjpzXGlc7b2O3zj/AD3pc5pME9ME4yeaTBHUEUx3Ho22QUrDaSPeoc1R13UZtPs7S5UJ5P2iOK5d/wDlnETgt/L86lhfQvkhuCAQeoPeuYsnPhPxF5TFl0y5xgk529P1U8f7pz2rpQQQCCCCMgiqer2A1TTpLfgS9YmP8Ldv8D7E0JXTXQzbs7nUU2ue8H6sb/SvIlz51thDnqVxwT78EfhXR5rnacXZnfTmpK4w0hpxpDTNCM001IaYaaIaGdME9M4Jz0rjP+Ei1m7a5sfsGpWM8csix3H9nlgQDgHDDbIpHOd0Z9Aa7XkMCDjFeRXGg6f/AGhf3Gq6U2nxCWSQ51ENI6liQ2wLiMHsXZRz3rOo5fZO7A06c7qbNZtT8a6dHfXl9dWVzYLZyywTrbiL94MbQyMAwPXjBB9aY+reM9SGmSaY9usNxZxNNKbcP+9Jbdjt029SB71yZh8NXrX8Wmx3DSW1tJdLKZdygLjg8DPXtkehNSrB4VsksotX+1Jc3dlHdpOW/dDcW4bAJHTrgj1rFTq82x7f1PCxoXb1v2Owv9c1zRbZlnivtSvFXJFppx2A46yS7doHchQx/wBrFcD/AMLM8Vk/8flr/wCAa1p6loFrbWH2y00T7XDs4ni1XKH3DBcHnsSGOPu1x2jaPda3qkWnWJi890OPOfauB159fau/D6puSPMxOHpRa5dTrdH8Y+ONd1AWWnzWktxtMm1rdVGB15JrPPxI8VKxV7q13qcEGzXiuXbNvOVD/OjFSY2444OCO3WrelWmk3FtqBvtQe0mihBtESHInk/un0GAB+Ptz02Su2jj9hDsdx4S8da9q3ivTtPvbiBraZmDhIAp4RmHI9xXqeK8H+Hw/wCK90j/AK6Sf+iXr3ipkknoedi4KMlYKKKKk5AooooASiiikAVj+K5LGPwrqB1Nbo2ZRfN+ybfNxvXGN3HXHXtmtiquqadZ6rp01jfJI9vMAJFhOHYAhsA9skD/AOt1qJ2a1N8NNwqqSPJLeLwjd3At7S28XXEzfdihS3dm/AHNdbN8PvD1jp327V9Q1HTU/uXc0G7/AMhggn2BJrUWPWbO1e18O6Db6Baj/lrmOe6nPsN23Pu8n48VyN5pPix70XFnoUxuOf8ATr66guLgjtjLeXGP90ZH96uNUIzei+8+rjmVSMbyqDI9D8J7w09xrVraOcQ3NwI0E/p5aEeaw56hfrisPxFpqaL4gvdNjkd0gZQrOQW5UHn86snwT4uuLwXNxpVxJKzh3mmuoWY4Pcl8n+db/jHwhr+p+LtSvLHTjNazOpjlE8S7sIoPDMD1B/zissVhYxS5dfQ78uzh80ueeli7F8P/AAxNqsuknXrlNRjxm2d41ZsqGG3KfNwR06Vn33hTQdHuzb6qNesUJwlxN5LQyHsAy5A/HHvTvHXg/wAQav4xvr7T9MNxbOIvLk8yIAkRKOjMD1B7VY0dviVpAFtcaXJqdky4NtfXML5HfEm/P55HtWv1WPImnr2PPeb1OezkYN5a+GNMCfa7bxSiyf6qRfsxST/dcNtb8Ca7v4bvobWWpjRV1IBZYjMb8RZJwcY8vtjPWlj8KQajaSyWdneeGZ5h++tWMNxaz/WIFlI/Ba0PB3h6XQTqST2drbNM6t5lpMzRzYBHCtzHjI4zj04ojCMVsZYrGTq09ZXXY6gU8UwUorVni9R4pRQKWg0CsvxHqf8AZWiXNwrYkYbIvXcf8OTWpXn/AMRb7/SLWzB4iRpnHbP8P8m/Orpw55pHPiZ8kGyh4Ntt11PdyRttRfKhL++d2PyA/Ou2eQp+6B6daw/DiLDo9qg6qmWz3kPLf+PE1oebySeprslG7POpysibzD3NYWuRQaxOmlRajcW2oKhlxbs2AuP+WmD0PGO/pWv5mamtdCtbuG5LwhIroETNHlXmHTr16cfyrKbUFqdNKLqOyC2imaOOIB5HUAFsYz7+1XIdNlWMAiNFAwEHAAx7VqQwRwRJFEoVVGAB6f1qQ8KWPAHU9hXJKs3sejDBxW5lnTH7TD8qgvNCa9sri1eWMpMhjP4jFW313SEYodXsA4OMNdRj+tXoyssYdHR0boyEEH6EVHtpp3KeFg0eCan4c1fQ486hp80cY/5bABk/76HT8aNOLJ4d1iUAhmNvAjA4wd5Y/wDoFe+FQylWAIIwQec159428Jx2nh66m0a3EaG4F1cwg4AUKQSo7AZyR9ceh7IY51LQmjir4JxTlE4C88Q6xfWr2tzfyPCwwy7VG76kDJrKxSZzUkSNLIIkjd5GOFRBksewHvXsRUKcLnk8s5vlE7/U4/H0+tdiPCWu6roOhx21iV8qGcyGdhFt3Skjg88jnpXb+FvBdnoMCTSIsuolcvKefLOPur6Y9ep+nFdXXkV8c5P3Fsexh8vSj77PHR8MvEY6NYD2885/9BrN1Hwb4h0xWeXTZJY0GWktyHA/Ac/pXs663pbziFNTsWnLbfKW5Tfn6Z9au4qFj6yepq8up2smeL2OiFPCWpX0d9DP51oJZIY8EwsjBueeuN2eneuYtrq5tJTJbXEsDlSpaJypIPbI/Ovd59DtUv7jUoYzHNNC0cyxJxOOoyAOSPXqc49K8x1Pw7p/9r6bb2N0PLvnB8hDkpFjJdW/u46A+vGcVvh8SpX5kcOIw7p2SLXhy+1JtJ+2WVxPfTxzeVcWM75EgJyHDMcx8HnqMjpWnb+HJ9R146xqgVHBUw2tvKW2lehZv8K3LO3it4YbS3TbEg2oo7f5/rXSWduLeIZwX7vWNWpyXaLw+HdV67FH7FcNghAOOjtg042N0oyNn0D9f0rSlmigjeSeVY41GWkkOAPqT0plte2d8rNaXdvcopALQTCQD8vrXMq8j0PqcVuc5quorpFqbi8UBBLGpyMcMwGePxP4VJBd2OpWt1BFcW86qP3qBlkAHQgj0Nbt/p9tqFpJbXMYeJxggjp7j0I7HtXEaH4Wg8O6/OguGnuCvlqWUACJu/uSVwT6g8VcKqlozkrYeUNehXlsLzw3eW0+lrd3WmSNsnslJl8gdjGOoGe3+R0rMc49KgY4I9hg/WgSk9QD9a64o4XvYxY5P7B8awyKcWt/kN7Enn8N2D/wI16DXlfjK+RLu0sWUqz4lSVT0OSuP659q9F0a+/tHR7S6/jkiBb/AHuh/XNY14aKR0YV6uJfxTDxT6DXOdxHTDT6YaoliA/Ov1H86+X9Y3NrOpruOz7dMcZJGd55/LivqDoQfQ14DqngPxXLq99LDok0kUlzLIjLNFgqzEg/e9K1o2TvI1oy5WZnhjw/eeJdXSxsXZJMFmcq4AXIzllBA45G7AOMZzin+K/Dd54Y1c2V5KJTyYXCNjy8kLyQASRyQMgZ9a1NL8KePdFvVu7HSLmGZcgETw4BKkZxvwSMkjPek1Twn461e9a71DSbqad1AZ2uIucALnG/AJAGcdTWt1z3urHQ6t1a5yEU0sSusUsiB/vhGI3fXHWmH/Oa6X/hX3i3/oAz/wDf6H/4ukPgHxX/ANAOf/v9D/8AF1upwJ9ou5zfX2qWe5e5aMusS+XEsSeXGqZA7nAGT1yTya63RvDPjPQtRF9beH/NkCGMpcPE6EHrx5nWqTeBPFrlmbQ58scn97Djn/gVHPG4e0iuo3wB/wAj5pH/AF1l/wDRL17vXkng3wfr+meMNOvL/THgtYmkLuZozjMTKOAxPUivXe9Zyab0PNxck5IbRRRUnGFFFFACUUUUgClpKy/EmpT6R4cvtRtkjaa3jDKsoJU/MByAR6mgcU29DVFPHWvIf+Foa/8A8+2mf9+ZP/i6cPihr/8Az7aZ/wB+ZP8A4utPZS7HQoM9ep615APif4g/599L/wC/En/xdTx/EfxM8Mk6Wdg0MeN8i20hVcnAyd+BUujMqMZo9cFOrx3/AIWl4gHSLSv+/En/AMcpD8U/En/PHS/+/En/AMXU+wmy1B7nslOFeLH4q+JM/wDHtpP4wSf/ABddt4A8Vaj4o/tE6hHaJ9mMQT7OjL94MTnLH0qKlKUFeSLszthThTRThWA0OFPpgp9BoFeLeNrwT67qDK2QsghH0UYP/oJr2k9K8Evx9v1mBJSdt3eknHfLf/ZGunBr32zhxrulE7/Sh9m0S0Mj/N5AkkaQ9yNzH8yasWt3BeWqXNtIJIXGVYdDXO+M9SNroxtYiVe6Yxgjso5b+g/OuT0vXtR0kJFDKJLUPuaBwCGz1APUdK7FBvU44xPXLKA3lwE7Dl/pXTrgDAFYfhhkuLD7YmfLuApTI5xjP9a3K8nESblbse3hKSjFM5vxn4xtfCGlC4dPOvJiVtbcnHmHuT7DIJ/AdTXjetT61r1naan4g1KR4Lt5QlnGdsaKhAzjoOTgcE8cmrnj2/OrfEbUHbmHT9trCpHGR1/8eLfkKbrJxpOgw9P9FklI/wB6V+f0rsw9GMVFvqPEV3HSJm3lvoUsUa2Oii1dWy0j3DSlh6c/0/wqzoepjQJpJbP7Ras5B32023/vpGzHIPqPoRVAUGvQdCm1Zo4Pbzve57z4W8RxeItL+0ABLmI7J4xxz1BA54I56nHIzxmtm5ube3hMl1NFDEOrzuFX8c185Jc3UNvNDbXl1bCUAMbeYxk46Zx17/nTdR0Szht9NnmNxcT3UBnkM8m7Hzsox36L615ksHyzWu53UsTGUPeLmqx2NvreoW2n3UNzaxTfuZYZQ6+WRlRkenK9e1bfw7skvfF8LyLlbWNpwPUjgfq2fwrkYoYoc+UgTPXBPP5044KlWGQwwfX/AOsa9KVNul7O5wycVV5lsfTYye36V418VNfur7XovDlrcPDawwCa82nHmFuin1AHbpluRxXDwK1vj7PeXsGP+eVyy1eu7Iwx2GoS3d1dXN9CXle5l8wja7RgA4zjCjqTXBTwfs6icmd7xUeR8u5mrYWKjYLZG935r1z4WavcXNnd6VcTvLHahHtzIxYrGcjbk84BHGemcdMV5TyOhr1z4XaLJZ6XcanOm03u0QjuYhn5voSTj2APetccqcYeZlhpzlPc748V5pp1raWXiTxHBHAomhvMCQZyIpUEoXHYAk9B0x6V6X/n2/GvI/C9/wD2vqviTWlyIb2/Hkn1VVwP0IrgwqbkzbGW9nc73RUElw0p/wCWY4+p/wAmt6sfw8P9Flc9S+PpwMfzrZ9PrissQ7zsPBq0EeMeO7w+JfF99Y3lxcL4e0IRfaVtyMvLIQAfTOWx7BWxya2dA0rw7avbapolmkZUYSVJJAzD+IMCcsD3BH9DWPoN9dQ6l41vPspuLRr2WVyU4PlzgEbumRGxOKw9O1270nU3mieRrVpWJtycAgnrjoD7gV20qSlTa7GGKqzU7Jnv0E6XMEc8J3RSRiRD6g8iuf8AGDGxhsNZQ4+yXKRTn/phKQrfk3lt/wAB961NAvoNS0CyvLdXWKSEFAwwcdO30qt4vtvtXgzXIMZ36fPj67CR+orz1pM67c0NTOuh5V1Io6biazNQvLq2jjmt7f7RGp/fRR/6wrjqvqQe3pS294b/AEvTr4nLXVlDMT7lBmnb69WmrwPAq+7No4rxaj3NnY6zKjQmYGIwP1jAJKkehI6+9d98Pbxrjw/IjnJjmOPYNhv5k1zvimLz/D1yxG54dsqH0IIz+hNWPhZc7kvIj/zyjYfgWB/mKKyvS9CsNL95c9IptOptcB6ghpppxpppksaaYafXm+ofE97TULq1XR0kW3mki3/asbtrEZxs9qzqVoUleTOzB5fWxjapK9j0KivNT8V5VUn+w4yAM/8AH5/9hXq0NmJoUcS43AHG2pp4qE9i8ZlWIwtvaK1zPIplX7m3gtLWW5ubuOGGNC7yScBQOpJz0p/9lAji4BHsv/162WIiee8PU7GUaaam1uP+yNEvdRLeb9lgkm8vG3dgZxntXm3/AAs9s/8AIETH/X3/APYVM8ZTh8TOzB5PisWm6a2PQKUVxuheO/7Z1u2046SIfPLDzBc7sYUt02j0rsRW9GvCsrxODH5fWwc+WqrMWiiitjgCiiigBKKKKQBWB45/5EfV/wDrgP8A0Na36wfG/wDyJGr/APXAf+hrQ90XT3PD6etNp6V6y2PQZpWbR20aXcVwwvoZwVhMWVAHIYtyOuPlI/rUT3k8klyxlI+0tumC8BznIyOnGTj0qzMZ7jRreaRrVYYHMCRxgCQg/NuIHXn+I1RC1lBJ3uZu5eM6XsccWoXJSK2tzHb7YdxJ6qpxjqf4jWYT046jPXitHTVlW88+B7VJLdDMPtONpx2wep9qz5pjNKXYAFjk4GBz/SiGjaKTdiI16b8HBka3/vwfyevMia9O+DfTXP8Aeg/k9Y4z+GUz1IdadTVp1eUStxwp4pgp4oZqMnbbbytjOFJ/Svna/kMTWsqZDpl1I7EEYr6KlGYZB6qR+lfOmof8u3sG/pXbgd2cWJSclc6LxRFPq8dhc27K6mLcYEPKlhnP0PT8PeubbS9SK4+xyrn1Arp/Bt6JLO5sySfIbzFGcnaeuB9R/wCPVzl3rckut/2rHEiSRsNkRUZwOPmPc4zz/hXetNDlSadke3+EJ/tHh6FhbSW6qfLEcmM8ADtW7jmuQ+HYthpV0bFs2lxP9piQjBj3AArx6FT/AJ69hXz9d2qM93Du8EfPd9pV9e+Jdfkt7SWUDVZwWUcZ3Hj9a0dZ0XVJ4tHENhM/k6ZFFLgD5ZAWJB9+f1qn45037F461aJ48pPIt1GSOokHJ/76DD8Kg8QIrWvh9iAwGkxL8w6YdwRXqwd1A4q699m94Q8GXGo6xJFrNjcQWiwMwfeF+bKgcg+hNdx/wrPw3/zzu/8AwINeYeCdes/C2ty6hdwytEbZosW6AtklT3I9K7w/Gbw9/wA+Gsf+A8f/AMXXNilX9p7uxtQpw5dUag+Gfhv/AJ53f/gQann+H2gXS2yyrdEW0IhjxOfugk4Pryxpvhj4gaV4q1R9PsbW/ilWEzFriFVXAIHUMefmFdWDXHKpUTs2dKpQ6I8S8W+GE0/xTbaRolrPO8ln9qK7gxGGIPXGO351m/8ACJeIT/zCLj8Sv+Na3xaAbxlZZAP/ABLu4yP9a1cQYIP+eMf/AHyK9XDOpKmnc4q9OKdkdD/whviQddJm/wC+4/8AGtLUvCmvS6Vo8a6ROxgtZFfBXKsZXIB59CD+NcWIYMgeQCSQAAmSf0r2Twr4Es/7P0a81m1D3dnbmOO2kRSsbGVn3HHU/MOOxz36Z4mrKm02x0qSlpYx/CXw7uJbgXmvQeTDGcpakgmQ/wC3jovt39h19UVQqhVGAPSl615346+I8ejNJpWjFbjVD8kkw5W2/wAZPboO/oeCTqYiZ3U6caasg+JHieYqPCWhoZ9XvwElVHwY427fVgPwXJOOKk0vw3PoumxadBA0kUI5kGB5hPLMB7k9PTFeT6VpuoX967W7SSXzndLcsxBBJ5Jbrk/ma9L1nTNOutblmuLGKaVJSwaQZ/A+o9uldcKDpPlTPPxmIh8J1Pgq3u4tLu3vrV7Wa4vpZhHIQTtOMdPYV0gGWUerD+dYvheQHTHVcbVlIwBgdBW1XDVTU2duFadNNHh+g6JqN3F4mubW1eeO5N5ChUjmTz14+pGfyPNUj4Q8SKpP9jXH5r/jXU+Fj5Fj4lQ8mHU7tD9fOFXAVPVEP4V6FFzs7Hm4iqlVszsfC9g+meGNNs5S3mRW4DBuueSePxq5q3/IGv8A3tpR/wCOmm6QMaRa/wC4DUPiOY23hbWbkf8ALGxnb8kNea/jPUpu8EeZaKNZHh/wte2tvLd6YbAQ3EURX5SGYBueemPyrqvsN1/zyP1yKwNBIh8JaDC2MrYRnkZ6kn+tZlyL3Q9dfULcb9Nu5VeeNeQrMQD9DnnPfoa9Wkpcp4leUHUaLnjRri20WNWRkSWcJIf9nBOPxIH5VJ8LG/4mc6EcfZ2z+Ei/41heLlmvLkyKFFtYbYXIH3pZOSB9Bt+lbvwqGL6Z+wtyPxMo/wAK0rK1FhRiubQ9WpDS0hrzD0WMIpppxNNNMBlfPGrf8h7U/wDr9m/9DNfQ57fUV88ax/yHtV/6/Jv/AEM15eZ/Cj7Tg9/vJFJvuP8ASvoy88RWGgaZZyahMYkmYRI20nLYzjjpwDXzjIcRN9D/ACr3nxN4cn8R+GY7e3ujBLGFkUEAo5xwG7j6j9elc2CdoyZ6XEqhKtTU9jhvHniz+2be3GmX8psblGSa3wBgqQee44P5Yq74G8cR6Xp7jWdQlkXeltbIQCUVVyTwM4+bknPQV55fWsunXstpdgRzxNtdd4OD/k1NpGm3euagljp6rJOwLfM2AqjqSfxFSq1Tn0Rc8vwX1Ozl536ntuvazZa78OdWvrFzJBJazgMVK5wGB4PuDXgYHyivcL7Qn8PfC7ULBrt7gx2U3zMgXqp4AHb65PPWvEhwAKWNvdXHwwor2ijtc3vBP/I7aX9Zf/RT16+K8f8ABP8AyO2l/WX/ANFvXsAr1Mp/hs+Z43/3mPoOooor1z4UKKKKBiUUUUgCsLxuceB9Y/64j/0Na3aWgqDsz5v3r608SL619HZJ6kn604Mw7muh4prodCrs+d7a9S1uYrgLEzxsGAlUMpx6g9RU/wBvtpYrwyWkbT3B3QupKCA5ycKOCCOMdq+hBnrmnqSOhI+lZyxGt7Fe0ufOl1qH2iOBWigTyU2AxRhS3fLep681VaRfWvpnb7Uoo+ttbI1gz5jLA9DXqHwbII1zH96D+T16cAM04VlWxTqR5bDbZIKWo+1PSuYSHCpKjFPoNAboa+eteg+z3k8Q48m5kT8if8K+hq8T8fWRg8Q6moGBNtnT37n9Q1dWBlapY5sQtUzltO1B9KvEvFGQgIZM8Mp6/wCP1ArZ8YWUUN3BdxrtkuN28dmIx831Of0rm8ggg9619Ullv9F028UZhtka1l7lZRjk+xAHNetJamUoapm54J8WQ6BqllblpTZzZW684DEbMeGjI/hzjOenJr2+vlwf59K9P8C/EWCCCHSNcmKBQFt7x8kY7K57Y7N0x1x1Pk43Ct+/E9HDzS0Ok8e+D/8AhI7KKezKJqFsh8nfwJVPVGP15Hoc9ia8t161uLbQ9AF1DJDPHDcQPFIMMpWYnn8GFfQX3gCDkHvWfqmhaZrkAi1KwgukXOzzV5QnuD1H4Vx0a7pNKXQ1qUVN3Pm+kLBepA9M17q3wz8KNJu/s+YewvJcfzrT0zwpoGjyCWx0m3jmHSYjfKP+BNk/rXc8zilojL6u+5wvwu0HVLXU5tXurOS3s3tjGhlG1pCSDkL1xgdTjtjNep0VR1XWdO0OzN3qV5Fawj+KQ9fYAck+wBrzak5VZc1jqhGyseSfFo48ZWX/AGDv/arVxG4dzjgn2461seMfE8HizxKt9axSxWlvb+Qhl+8/zE7iO2c9Ov8AKtHwBocWt+KYxcLvtLJfPnU9Cc4VT+PP0Br16TdHD80jkqw5p2Oz+H/gY6dFHq+pRf6W43QQSD/UKe5H/PQ/oPfNeiHoBRSMM/54NeNUqOpK8jrhBRWh5H4/+I00k8+ieH5CuwmO4vVbkN3VDnjHQt9QPWvNreCG1iCrgP3fHWvpBfDHh9QQmgaSuf7ljGOPTpT08OaIjLJHo2nLIpyrLaxgqfUEDrXXQxUaUbJEVVJqyPLfDOnyWGnt58RjmuZg5U9VXHAPv1P410Opsf7SuCOMuf54ruf7Psv+fWD/AL9CvOtUvmuPGGuWPlxpHZyRBSo5bcgY5/GumjXVaoeHisLOEXNs6jwlMu+e3LckBh+HX+YrqK800zUDp+oxzDqh59x3Fei2lxDeQJPA26Nuh/pXLi6TjO/Q7MsxEJ0+Xqjz4WZ0rUfFlqykLPeRXiAd1m5JH/AkcfhUUZMjBYvmckAD613uo6Raanse5RjIo2iVWwcZBx7jiobDw9Y2E/moJJJB9wufu/TGKuliYwg11Jr4Oc63MnoaNtF5NrHFnIRQB+AxXIfFXUxp3gC/RD+9vNtog9dxy3/joauzFeP63qi+OvH9jaWbLNo2lSgvIOVlkLAZ9+RgeysehrmhFznc9FtUqd2as1ubFbaxIx9lt4YP++UUH9c1H5hHQkfQ0t3OZ9TunJ6ucfmaiZq92jD3EmfJ1qilUbRj+Jwtp4fkWJSBNdhnLHJJOWJP5AfSui+FcBWK8nI/giQH65J/pXF+L7zz5LWxjz5igysAehPAH5DP416d8PLYW/hwSbcGaZmH+6PlH4fKawxbtTselhI7M6ym06m15h6I09aQ0p60hpktje3418/azaXC+INTH2ec/wCmTH/VHn5zX0CfuVG249WY/ia5sRh/bK1z18pzh5dJtK9z5yltrjyn/wBGn6H/AJZH0r6g08eXYxAn+EfyrMy4PDsPxNMxWdDBezvqa5nn7xzV42sSaxpkcuj6itjaxfbJYZNmAFMkhBxkn3xya0EtLJJBKIoxKOjbRmskjiodvNdCw6PKePnayLHjQed4M1ZYwWP2OXgdfumvnb7PcAD/AEeb/vg19AE4x9c+4o82UD/Wv/30axrYFVHuexlWfVMFFpQvc8d8FQzr410wtbyqAZeWQgf6pu9eu09pZWGDIx9icimYrqweHVGLijyc8zN5hVU2rWFooorsPCCiiigYlFFFIArN8QahLpXh+8vrdUaaBQVEgJXlgOQCPWtKsTxj/wAidqf+4v8A6GtRUbURXscSPiPrv/PKw/79N/8AFUf8LI10f8sbD/v03/xVceKK4ueXcx53c928D3s3ibQf7QvgiTCdkxCNq4HsSa6waVEP43/OuO+EXHg1yf8An6l/pV3xF8QtP8O3KxS2tzKxOG2AKe2du7G4jI4rOVVrdnv4egpQTsaWuqulaFfahES0tvbySxhzkZCkjPtxXjx+KfiA/wDLvpf/AH4b/wCKr1TXtSttZ+HuoX9nJ5kE1jKy9iPlPBHYjoRXzt2rkxVecErM+w4fy6hXUvaRvY7U/FTxF2h00f8AbBv/AIuu78CeJb/xPp13Pfpbo8M4RBAhAIIzzkmvD69Y+En/ACBtS/6+x/6DUYSvOpPVnVn2WYehhnKnGzPRBThTacK9g/PkOFPNMFOBoNB1ed/E3T8/Y9TC/KMwyH1B5X/2b869ErM8QaYNX0K6sv45E+Qnsw5U/mBVUp8k0zOrHmjY+dzbxbjEtyEdDgpNGRz9Rnj3OKuabJqWmTfaIITcwY/fLA4mjkX325x9SKqapCyTCZkKuT5cqHqGHr7/AOBpdChhuddtEmJABMnHU7Rux+OK9691chtexudv/ZOmQNIP7Ot23OX+ZASM/XoPasDU/Dh8uW609ifnLG3CjIH+zjr9K6T7TPuJMuUP8DAMP1zQ00DH/j2T6qSv9cfpQ7ngLHypzumcnovi7XvD58rT74i3U82Vwu+MewBOY/wIrutM+Ls88crXXh2VvJi82aSyuA21R1JVsY5Pqayb2w0vUwRdW0qytwLhSpZfTsM/jmsTR7Kz0/xItnc38i+eklm6Pa4DLIpVSCrNxkg846GuGthoSTlY9/B5jGstDvh8ZPD/APFp+rKfRoYv/i6q3fxp0sIfsmi6lM4/56NGg/Qt/KvMTpgjZ4v7SsDKjFWDvJFhgcEZkUDrTBp9z2ayb/d1C3P6b6zjgaTV5Hf7TsdZqvxa8TX6FLG3tdMQ/wAQ/fSfmwwPyrl7+Ca8s7bVr/Ubm+up5ZYm89i23btIwT2O7OOlB0PVeq6dPIPWJd//AKDmrraZqf8AwjEkL6Xfh4r5ZAGs5QSGQgkcZ6qPzrojRpU2uXQTnJmNXV+EfGh8HwXhTTPtslyyknz/ACsBQePunuSa5hrS6i/1trcIfRomB/UVCSR95SPqK6KlONSHLLYlLW56d/wuq4/6Fn/yf/8AsKll+MV7DHC7+FSqzLvhJvx865Iz9z1BH4V5UZFPf+VamqMDpWgAc/6Cw/8AI8tcEsJSTSSNHNndj403BYL/AMIyMscD/T+p/wC+K0f+Fl68OvgmYf8Ab+v/AMTXlNlbmfULZXWRYzModsHAGR7V6JLa3zyvtt7jGe0bf0FX9Torc87G46VC1lc1YviRr8siongmdnY4AF8vP/jtc9BeXV7retavfWLWH294WSFnEmNqbeo69M9O9bWlWV9FqK3DxSqsSSMDIMDO0gdfrVBrC6JG9oeBgZnT/GilSpwm3E8rFZlOpStbcbtI6GrVrql9ZuXs7gQSng+YN0Unsy/1BBHrjiohAkY+e8tVHqrlv5A063traadFF3vycbUiJz+eK3qRhONmebhas6c7xOhb4hXNiFGq+G73LAMJNPdblCD352kfQiqs/wAXNPC4t9B1uWU9ENuE/wDZjWbfXlrLdO4kn9MJhRgcdec1WN9Fj/j3kb/fnY/yxXLHAxavY9l5zyvVFPXdf8U+LoGtGiTRNMcfOuT5kq9wejH6YUepNafhixttJCxWqYht42nLH70jAdT+Y47VWN8Sv/HvAv0Td/6FmtKC6uIdJuJS+PMdYUxxj+JumMcYrR0lTjypHPVzSVfS+iK8cE+7JikH+8hUfme1IypETLPLEsaIWJ3ZwB1+7mqb3LYLEM7/AMIB5JPTn+tZfiS5e30tbeL792/lH12jk4+px+vrXSoNI5cPFVZ6GE0raprsl1Fl9z5QKuAeyD27D8K+g9KsE0zSbWxQjbDGqDjrgcn8Tk/jXkfw10U3Wsi6mHy2w88+56IPzyfwFez15uMmpTSXQ+howtqth1NpxptcpuIajNSGozQSw7V4/wD8Jl4h6/2j/wCQI/8A4mvX68DFcuJm4WaPJx03FqzN3/hMPEP/AEEf/JeP/wCJrtfh3qN7rR1FdTn+0CIx7DsVcZ3Z+6B6CvLa9L+E339V+sX/ALNXPTqzk9ycvqOdZJnof9n2x6x/qar3NnbQQSSiP51UkfMfStSqepMPscn+6a3c33PqadKDmtD52Xx54peJCdW5xz/o8P8A8TSjx34o/wCgsf8AwGh/+JrnYv8AVp9BTq5XWnfc/SaGV4V0k3BHq/gXW9R1vTr2TUbnz5I51RD5SrgYyfugV1lcN8MB/wASjUv+vlf/AEGu4Fexh23C7Py3P6UaWLlGKshaKKK6DxAooooASiiikAVieMf+RO1P/cX/ANDWtusTxj/yJ+p/9c1/9DWoqfCSzxiiiiuAxS1PZPhv5x8C5t8ki8kLIADuXgEcg9jn3Ix3rH8R6ZNqV5aOZI1uYDlZvlaDHUhopADH9C3G4g9a6j4RceDn/wCvqX+ldxJbwyyiR4Y2cdGK5IrCUU9z6bCyapo89TSjpPw71eBY2jtzazMy5ODKQxcjOTgHCg7jkDOT1PiGOK+mPGv/ACJur/8AXnL/AOgmvmjOa48WtEfccLvSYmK9Y+EY/wCJPqX/AF9j/wBBryevWPhH/wAgfUv+vsf+gVOAX7w7OJWvqjPQxS00VJXvn5eKKUU0U4VJY+lpBS0DPH/iP4eFnqjXcSEW1/ljxwkw5P59f++q4PSbhLHWLd7jChXIckZ2cEZ/AmvofXdHg1zSJrG44D4KyAcow6Ef56Zr5/17TZ7K9mFxHtuImMdwg6cfxD2xj8MHvXqYKspLke6OWSteL2Z2DZU7D1HUU2sXw7qwu7YWc5H2mFMqW/jjH9R/L6GtktXoo+TxlCVGpZi1T1LTl1GGPMiRTxODFMUyR1wPpnn8OlWd2aM5puFzOhWlRlzROb8U6bPBqE2qeWv2W7IlLqc7WIG4Y7DdnFYJGTmvS4yJrUwuodAMMp6Mp7V51qVr/Z97LauXLKx2Ejl17EfhWcYqKsfX4DGKsrS3ICF/ur+VaentjS9WgTIfyY5hg4/1bD09mNZQNaGjNnU0hP3LiKSA/wDAlIH64qnBNHptdSJdSvE+5eXaemy4kH8jUo1rVx93V78H1+1Sf41n5x169x6UbqXInuWkan9u6v8A9BjUf/AyT/Gr+pazqh0zRSNTvtz2jbyLqQFj57jJwea5zNaOonGl6J7W0o/8jtWM6STTsJx1Im1bUnUq+pX7D3upT/Wun0zxINRnSG6Ty5n+UMGJVj6c5IJ+priyc0KxzkcEf5zW3Kuxz4rCRrR5WesWI8q2vnbjEQUfiapEjtWLZ+JZbbwyJ9QX7U810YQchW2xoCSTjk5YCqMnjEbf9H01Fb1lkL/oAP51FNK7Z85Vyus/didLwehqzFdW2nxTXdzOsawqAc9QW4Xgc+vWuEl8S6mVI+0JDkYzFEAfz60mpSvaabaWO8+bNm8uCTk7pPuAnrwvP/AqqW1jbC5NOLvNnWNfWKrGxvrb5zwEcMcevFTkY9weh9a4PRVtpNXtkvHVYC3zbjgHHIB+pwK71iWbcxyT+dVE4szwSw7TXUSr+pkwRWdkOsKbnB7M/OPwG2o9Nt1ub6MS/wCqj/eyH0Vev+FQ3Nw11czTP96Ry309qwfv1bdjzopwhfuRlq5/XZZLrVLe2Ukx20WWIHAZhn88Yx+FbU06W0TzyDci8Bf7zHoPx/xq/wDD7w7JqOqPqt8MxRzea2RkSTdQPovX64oxFVU43Z6uV03dyO88H6INF0REdAtxMRLMP7pwML+AAH1zXRUnSlrwW23dn0S0Vhh60hpT1pDTGNNNNONMNNEXE/ixXggr3vvXggrjxnQ8jMeg6vSfhN/rNV+sP8mrzavSfhN/rdW+sP8AJq5aW5nlf8dHqFU9S/48pP8AdNXKp6l/x5Sf7proZ9jR+NHypF/qk+lOpsX+qT6U41xH6phv4KPS/hj/AMgjUv8Ar5X/ANBruK4f4Y/8gjUv+vlf/Qa7g17mE/hn5HxJ/v0wooorpPnwooooASiiikAVW1Kwg1Swms7nzPJlGG2Ng9Qev1AqzRSauByv/Cu9A7C8H/bf/wCtR/wrrw+eovD/ANtx/hXVYoxU+yj2FykWgWkXhvTvsOnFhBvMn707jk9eeK1/7VuvVP8AvmqFKKl0o9jrhWklypk97IdU0+4sboAwToY3C8HaRg4rkv8AhWvhn+7f9Mc3H/1q6pQT0Un6U8K39x/yrGdKk9z0sNisXSVqbaOR/wCFaeGv7l7/AOBH/wBat7QvD+n+HraWDTxNsmcO3mvu5AwK0dr/ANx/yqQK39xvyqI06MXeJtVxWMrx5ajbQ4GnA03Df3TTgrf3T+VaucTj9jU7DwaUGmYI6ginile4nFx0kKDT80wUtADq4vxz4U/ta3F9ZoTfwptKAcTR/wB3HqOcfUjuK7SloUnF8yJlFSWp8yxC30u+S5kjlaEkGKWNvmhI7bTww6jBI47iuwglhvIfOs547iEfeMf3o/TcvUfjXS+OfBBuBNqumW6vIwzdWgH+u9WX/a/n169fIiLrRL+K9spSoHKyAkA+qt7H9R9K9rD4hTjdHBiMKq65ZbrY7an0Wd/b6jaw3bRDZOmSYzgqejL6HB+napvJD/6h42P/ADzb5G/w/WurnPma1F05uD3GQv5cgPbvUdxH5seyZI5Im6q65U/hT5IpYziWN0PowxTTLlgCc8ce/TI/XNF9blU5zivd3Rz174WglO6xfyCfvJKSR1zwRz+dZd1pGpaT5V4YQ6xsG8yFtwXHPPcdK7WlDvGco2Ko9HD5vVg7S1R53qCiLUroL9xnMinsQ3zD9DVfdmum8RafbtZXV5xHNblWQdBJG3G0D1BzgiuWoPrMLWVampWJAa0NQOdI0Y/9MJh+UxrLq9ec6NpXsk4/8imk1sdDWqKgagNUdS29u17dQ2sX+smdY1/E4zTexb0Rp6s3lado1mOBHZ+ew/2pWLY/752/pWVVzW7lbzWryaLiIylIvTavyrj8BVH3PSohoiI6K5f0q2S4vgbjP2WBTPcH/pmvb6ngfjUF7eS395NdSnMkzl2x0Gew+nSrV0/9n6ZHZ52T3AE9wCfur/Ah/wDQj9RUFhoupamhezsbiePr5qxHYPqx+UfnSc0tWELNtsrg12Hhi8kuLB4JFJ+z/wCrftg87D7jBI9vpWJDoaLKkd5q9lDK7BRbWzm6nJPQYj+UH6yCvRdD03S7O3FskU0tpbgy3E07AFs9TtXjJOABk/pWE8RFLQ8nNXBw5XuI4NlpIXGJ775mB6rEDx+Z59MVR4ClmYKijLO3RQO5qa7u2vLqSZlCux4VeiqOAB9BWellc+Ir9NNsFWVFIdzn5Gx/E2f+WY/Nj+FNS9lDnn1PmaOH9vUt0Qmk6feeK9YS3iBitlG9HK8Rxk/6wj+8ccCvZtP0220uxhtbWMJDEgVRj9T6k9z3qtoGhWug2C28A3SHmWY4zI3qf6DsK1q8ivW9rLyPpqFCNOOwU2ikrJG4GkNBpDQQxtNNLTTTRAv+NeRf8IZ4hH/Lgv8A3/j/AMa9cphqKlJT3OSvQVTc8l/4Q7X/APnxX/v/AB/412vw/wBPvNCfUDqUPkCXytnzBs4Bz0J9RXQkUjGohhopkUMOqM1JG1/atr/z0/Q1Xub22mtpEWT5ypwMHnismmnitVh0+p6KxkoNM8Zj8AeJ1VB/Z6HAHS5i/wDiqkPgHxP/ANA9P/AqL/GvYabUPBQZ7sOLMRCPKkjlvA2iahoenX0WoQCOSScOgEqtkBfYmupoxRiuqnTVNWR83jcXPFVXUnuwooorQ4wooooASiiikAUUUUAFFFAoAfThTaAc0p7G9H4keReMdV1ODxjqcEGp38MSOoSOK6kVR8i9ADWENY1f/oMal/4Gy/41o+OWC+N9VyQPnXr/ALi1gCVP76/nXy1edVTdj9hyujhHhYOaV7eRof2zrH/QY1H/AMDJf8aT+2dX/wCgxqP/AIGS/wCNUPNT+8n50ean95PzrH2lU9L6vgey/Av/ANtax/0GNR/8DJf8aT+2NY/6DGpfheSf41S3r/eX86PMX/nov50vaVRfV8D2X4HafD7VdRn8Z2sNxqF7PEY5cxzXDOp+Q44JxXsoNeHfDghvHFnhlOI5T1/2DXuANe1gW3C8j864jjTjiP3a6EgNLmmg0ua7T59EmaQGm5pQaCh9cF4v8Bx6j519pUSLcScz27cJP9OwY/kfY813tFEZuDuhNJo+ftMU6VczWFwWihLY8uVcNC44Of8AZ9fTg+9bBBBwRXpXiDwpp/iCM+egiuVGEuIx8w9Af7w9j+GOtebano+reGmxdwGeyH3LuIEgDtn+724P4GvVw+LjPSW54WY4KUnzxWo+KeeEYSZ1HoDx+XSlEobiSCJiOUKjZg/8BwP0qrDPHOu6KUP6juPw/wAKlrv5YvU8VQqJ2HF4JfnxMh9Mhj7jtRM0MVrc3CXSDyY2cmWI44HfGTisa91c2V9dWsUSzTJEsuwscMcZbp0IGOO9c9qPiO71OA25SKCFiCyxZy2O2SelFux7GEyuc5qUloSyB9SguTLqtrcTjEyEtIuAOCBujGBjsOmKzxYM33bmwI9ftkQ/majs5/s91HKf9Xna/wDung0yeE29xLC3Ow4z6/54P400fV04Km+VEx0+4P8AHZ/+B0H/AMVV+fTZW0uwjNxp6tG033r6ID7wPXPvWKauS8aTaj0llH/oJodzSXQm/syMD95rGkp65ndiP++Ear2j2dpZzy376vbyJaxFv9GgnJVmBjVv3iLnBPr29q5/FaEp+zaHDFj95dymZv8ArmvC/ruP4Vm4Sb3CXYkVNBRf3l3q9yf9i3hhH5l2P6Vat5NGMM0o0mQrGvE1xeFyZD91Qqqozkd8jGeKw4onnmSGIZkY4AzirF3PEY0toCHghyAe0jd2/oPaj2Pdg4t6Iuv4n1A3BngjsrSU8+bb2ieZz/01YGT/AMeqjd6heai269vLq7PY3MzS4+melVaP889KapQWqRXwKzNnwtBLd+KNNtrdA8zzEqvrhWJ/SvRNRubfT7ZLJLjdCrgySoCfOlHGFHcDoAPqa890AavZXq3OnlopJFMQOzcZAeqhRye35fUV6doXw+ur6VL7xDJLjtAz/OfYkcRj2Xk+1cWInGE7vbseNi6Cry3MbSdI1LxPdeTaRG3tQcSzyfMAPf1J/ug4x1NeqaHodjoFiLazjwTy8rctIfUmr1rbW9hax21rCsEKDCxqMAflUorzq1edV2ewUMPClsh1JRTayOgCaQmgmkJpiEJpEXcwXOATikzT4j+/QerD+dEtgXxFz+zo/wC+/wClIdNjP8bfpV3d0rN1jUotJ0y4vZ8+XChdsdTj0rl52jthRUmopbjjYQr1lb9KaNPhfpKx/KvA9W8Y65rVw00t5Nax5+SC3lKhB2BIwW/H9KfoXjbWNDvBI93NdWpOZYZ3Mny99pPIOM98VzLHR5rXPdfDVb2PtLfI98/syP8Avt+lI2kxN1dv0qSwvYtRsIbqBw8UqCRWHcEZBq9iunnkeBKhGL5WjmbmEQ3DoCSB6/Sq5NW9ROL+X8P5CqJOK9Cl8KPHrJKTSCiiitTnCiiiqAKKKKACiiigBKKKKgAooooAKBRQKAFNAoNApvYcXZmrbadZXlskktrC8hyC5QEnnuasDQtPx/x6Qf8AfsVJpRH2JPx/mav5HrXkzirs+io158i94zf7C0//AJ9IP+/Yo/sLT/8An0h/79itPcKM1Hs0ae3n/MZn9haf/wA+kH/fsUf2Fp//AD6Qf9+xWnmjNPlQe3n/ADGNLp1nZwmS3tYkkzjeqAMB7GoAa1L85tz9ayRXVRWhwYibnK7ZIDTwajBpwNaGCY/NApM0CkVcfTqZS0FDqQqGUq4BQ8EEZyPSlpRSY9zi9Y+Hen3crXGnS/2fOevljMZ/4D2/A49q4LW/DHiTTICsjXQjX7k9mxdQPf8AiH44Fe3nmndua2p4mpDTdHNLDwbulqfKx0+8hmSeJxM4O5JIzuYEd/WoLxommDICjsoZ4iMFW9vUHrX0zf8AhrSNVbfd2ELS/wDPVRtb/voYNcrqPwwtLg4tb+ZB/cuEWZf0wf513wx8Ho1Y6KdSdN7HhIq1c4mt4bgsMj9y/ruXoT9Vx+Vej3fwl1CNj5CWk6Dn9zM0R/I8Vi3Hw21eHrp16cf3HjfP/fPNdEcXSfU2+sq92jiKtkE6QjY+VbgjP1X/AOtW23gbV1P/ACD9SAP/AE4yGmf8IZq5UgWOpY64FhJ/n1q/rNPuN4mLOdUbmAJCjIyT2HrVjUJkuL6Uw/6mPEMJ/wCmajA/qfxro4fAOtSPt/s+/wDr9mKY/E4rSg+FWsT/AHrCVD6zXEa/yyan61S6sPrEb3OAxT4oZZ22wxM5/wBgZx9a9asfhE6j/SbmziHpGjTH/wAeIArq7D4daHa4NwJ70jtK+E/75XH65rKePpx21G8S3rFHh1j4dvr2YRojGQ/8s4kLufwFegaD8KLhsTX+LZO+/DzfkPlH15PtXrNpZ2tlEIbW2hgjH8ESBR+lWDzXFUx05aR0MpTlNWbMXRfDmmaECbS3HmsMPMxy7fU/0GB7VtUmKBXG227slWWwtJRTaYATTSaUmmk0AKaTIoNNpohsQ0+D/j4T/eH86iNPg/18Z/2h/Oh7MUX7yNv0NYXirSX1jw1e2UZAlkjIQnpu6j8M1s+dD/fX8xQZof76/mK4pRbVj0qdXkkpJ6o+WXilglaKZHjmQ7XjYYKn0NEENxe3MVraxNLPK21EXqx/z37V9F6r4Y0HWmE15ZwyygYEnR8fUc0ukeGtE0Zc2FpBCx4LAZYj0yea4VgbS5j618Up0OTl94s+HtN/svQrKyLlzBAke/1wMZrXzziofMUcbh+dO85cdRn613qLSPkZ1lOTkzntS/4/5fw/kKpGrWokG+kIYHOOn0FVTXpUvhR4VZpzdhaKKK2MQooooAKKKKACiiigBKKKKgAooooAKKKKAFooopgOoye5pmaO9TyItVH3JQaUGmilFTyQN4VJkoGaXFNBpwNQ1A05pjxTqZS0rroC5mOzTwaZTs0ro0sx9OziowadmlcVrD80uajzRmkWiTNLmmg0uaLouzFp9R0tK6FysfxRxTKKAHUUUUwFooooC6CiiigAopKKQC0UyigB2aM0zNGaBXQZozSZpM0xcwE0E0wmkJpolyFJppNBNMNNENi0UU2rJuNIpTSE00miyJ5mBqMmnmozRyidRiE0lBNNq1FGUqjCiiirSMgoooqgCiiigAooooAKKKKAEoooqACiiigAooooAWiiimAUUUUCQ4VQ1fULjTYIXtzHvZmV965z/SrucVU1LSbzV4Y47XycxuWbzWI4IxxweeK8/MXNUX7Pc9XK/ZuulU2MX/hJNSP/AC0h/wC/Qpy+IdRP8UX/AH6FTjwbrf8Actv+/wAf/iakXwfrA/ht/wDv4f8ACvjnPHva59m1gPIYPEGoHvD/AN+hSnXb7HWH/v0KS50K9sofOuWt0QkKMMzEk9AAFyT7DmoV02eS5jgOxHf/AFYlSWPd3wNygE45wDn2oTzB9WRbA9kPPiLUB3i/79Com8TakP4of+/Qq43hHWD0S3/7+n/4mmN4M1k/wW//AH8P+FL/AG/q2ar6h1sMsfEeoz30ETNDseVVf90M4JArrga5ey8J6pa3sNxKLfyopFdsSEnAIPpXTZr6DLPbOD9rueBm/wBX5l7LY848S+MvEWkeILu1h8lIFf8AcmW3yWXA5z361d0v4hLqlv8AY7q5h0rUM4S7kTzbdz6EE5Tn3x79q4zxN4wudO8cazpmo28epaULogQScSR/Kp+Ru3Xp9elNXSbPWrU3nhy6+0xLzLZy8Tw/h3+o9sZrSdacH72x5PsqlNqcNV2Oi13xZ410CcR6hBZqrfcmjhzE/wBGz+nX2rL/AOFm+Iv+nP8A78//AF6qaX4jvtIRtPnUXunN8slhdjKY9Bn7p+nHHSrzeG9E8RJ5/hzUIrObq9hfvt2D1Vudw/Pr26VjUdSXvRZ9TlWZ5fNKGJgkxh+JniTs9n/35/8Ar0f8LO8S/wB+y/78n/Gm/wDCutY/5/8ARv8AwM/+xo/4Vzq//P8A6N/4Gf8A2NY82IPofaZN5F/SPiR4hutXsrac2hjmuIom2x4OGYA9/Q169mvHdI8Aarba1YXEt7pPlxXUTtsu8sQGBwBt5PHSvYGavRwXPyvnPlM8lhXNfVrW8jldX8T3+napNaxLbmNCACyEnoD6+9Uv+Ex1T+5af9+j/wDFVc1bwvqepanNd24h8qQjG58HhQPT2qr/AMIVrJ/gt/8Av5/9avVhKjy+9ufMSVW+gz/hMtV/uWn/AHw3/wAVSf8ACY6r/ctP++D/APFVJ/whWs/3bf8A7/f/AFqT/hC9YHUWo/7bf/WqufDhy130Gf8ACY6r/ctP++D/APFUf8Jjqv8ActP++G/+Kp//AAhWtH+C3/7+f/Wpf+EJ1j+5b/8Af3/61Pmw/cXJW6kX/CZar/ctP+/bf/FV29rK01pDI+N7oGOPU1xf/CFayP4YP+/v/wBauzto2ht4omxlEVTg9wMVjVdN25DSCkneRz3jLxDeaFHaGzWEtK7B/NUnoB05HrXKf8LD1z+5Y/8Aflv/AIqtf4k8waYP9uT+Qrz3FebWqSUrI8jGYicarUWdWPiDrZ/gsv8Avy3/AMVS/wDCwNc/552X/flv/iqbo/h+z1TSBOfNkuSCMKSoHXB5GOowT0wD34q3ZeGLCWON5Y7h2PDDcDtYY6lSdvfOTx79az559yYrESXMmVv+Fga3/csP+/Lf/FU0/EHWx/BYf9+W/wDiqnPhuw2RzxfalVmjYJI4+aMgZHT72Tj06Z4OazPEel2+l3Kx2pmAaR1zIcggKnQ/VmH1BHaj2s+4pOvFXbLX/Cwdb/552X/flvX/AHq77SL2W/0WxupgBLNCJH29Mn0rxk1674aOPDGl/wDXstdOHm5PU1wVaU5NSZu29uLhipYjHpVn+zFHPmHH0FN03/Wt9K5/x/DrV3oT22l2puYJjtvY45Skskf/ADyX0DE4Zs/Ku7AJqqk2nofQUaUXG7NTTZNO1myW70+9juLd87ZI+QeSP6Gr/wDZKf8APQ/lXnPgWzTSdPvfFV/cyW9ikZ8oCNohMoGDKU67eAsMZHyxqMDLGsy++MGoPcf8S+xijgByPtDFmYe4BwPzNZyruK1Z6GFy2eJv7KN7Hq50hP8Anof++RWdGtjNqElhFeRtdxIJXiXG4KSRnj3Uj8K5jwz8QLXxa0mjahbtZ3FwhVPJmIEgxztYYZWAz+XBrBg0TxFovi5rXTB515BiRJpUCrMDgs5IzhZfLKyDqJFEg/1hFUqjaumYV8E6UuWasz1P+yExnzT+ArHPFdUM7ckYPeuUY5Jrow8220zzsXCMUrDTRRRXWeawooopgFFFFUAUUUUAFFFFABRRRQAlFFFQAUUUUAFFFFAC0UUUwCiiigArU0faGl3e39aza4v4gki10/BI+eTofYVhiPgKhWVF8zR6/wCen94fnR5y/wB4V8zh3/vt+Zpyu395/wAzXlc6N/7YXY9x8SiUvaXKNIyRpLGzRKWaJmACyhRycYIOASA57ZrndLsrkzpbx3IuTJcJJviO6OEI+4sWxjOPlA+8c+m4jzVXcdJZB9HNOaeVxhppWHoz5qlVVrWJecrsfR3np60vnp/er5sMsv8Az1b/AL7NRtLKf+Wrf99mp50NZwux9IXMqfZpQD/Af5ViA14tojsfEGlgs2DdRAjcefmFe0V1Yd3TZpHF+31sfN/xCOPiJr/vc/8Asq07wx4X1e9li1WK5/sq0j5GoSkr9fLHBbv7e/au18R2Hh/T/Fuq6ldRjVNRmnyluw/cQHAxu/vEY6H16DrWPNd6v4m1BIEEt1Mf9VBCvC/Qdh05P4nFcVWcpu0UdzxcacVGOrL3iLWLDUkhigiNxPHgNfSKEaTHsMfqOOwFUdM8O6rrqs+nac9yiHBclVQH03EgE/StSbT9C8JYPiCYalqIGV0m0k4j/wCuz9u3H1+8K5jX/F2q+INsNxItvYRkCCxth5USAdOB1+p/ACuzC4Gclbocn1eVWXtJ6HS/8K48T/8AQFT/AL/Q/wDxVH/CufE//QFT/v8Aw/8AxVee5bPWly3rXb/Zb7mv1WPdnpWleAPENprWn3U+lIsUF1FI7CeP5VDAk8H0Fev5zXzN4eJPibR8n/mIW/8A6NWvpbvj/PWonhvZO1yXTVNmvaEfZ1NWCy+teReImP8Ab90O3y8ZOPuiszn+8/50LBuSvcPrajpY9v3JXLappeoXWob4ZP3fYg/d/wAnn8MV53k/3n/OlDnH3n/OpnlzmviLhmHK9j2a2VooESQ5KjGc9anDr614hkn+I/nRkj+I/nVLL2luS8cm9j20unrWO5xJJ/vH+deVHJ/if869KtD/AKHB/wBcl/lSdD2b3JeI5+hyPxHObbTP9+T+Qrz8HNd98Rj/AKLpn/XST+Qrg686v8Z89jv4rNa01y6sbQ28MNsE/vGM7hwFPIPcAZqVPEOoL9xooxs27Y029sAj0PXpgcnjk1kwzGCQOqxsR2kQMPyNWv7Sl/59rL/wEj/wrExVaaVrlka/qG2QCRCXHLOu854wfmzyAAPTuQTzVS+1GfUAgnK5QlgRnktjceScZwOBgdeOaeurPGxJs9OcEYKtaKP5YNUJX3yO+AuT0HQew9qQOrJq1yMnmvXPDn/IsaX/ANey15H3r13w5/yLGmf9e6/yrrwu7OnA/EdHpf8ArW+laMsqxJvdlVR1LHAFZuknM0n0FY3jzw9ca/oTC0Vpbm1JkWzaUrHdDHMTc4BPBVuqsAQRzV1fiPqqHwGX8QZl134ZT6ho8q3VqSk7PGchog43H8MZP+6a8T6ivYPh0dVa8u5RFI2iXeX/AH42nzf76jA5YZEq4wJVYrw2Kv3/AMJfDV7ctNELuyDEkxW0oCZ9gwOPwxVUnT/5eK56WHx9bDRcaTtc8m8IWtzeeNdGhtS2/wC0CQ4H3VXlifbGR/wLFfRP9oWX9pNp32mM3axCUw5+bacgH8cH8qxNK8Kaf4T0+6l0TT/Ov2jOJJ5julIHAMhztH0AHtXA2GharrXilrXUFuLS+DefeXkSbcDCxlxz8rMEkiiIPyxhm27nzRVlGUvdVkc9StUqvmqO57Q33a5Ink11YQKvf8TmuUI5Na4XdnmY3ZDaKKK7DywooopgFFFFUAUUUUAFFFFABRRRQAlFFFQAUUUUAFFFFAC0UUUwCiiigB1ZWsaFa65HCly8yeSSV8ogdfqD6Vq0VMoqSsyWk1ZnKf8ACAaX/wA/N/8A9/I//iad/wAIFpP/AD8X/wD39X/4muporL6vDsR7GHY5geA9JH/Lxf8A/f1f/iaP+ED0n/n4v/8Av6v/AMTXT0Uewh2GqMOxy3/CBaSf+Xm//wC+1/8AiaP+FfaSf+Xq/wD++4//AImuppQan2EOxSoQ7HN2vgXS7O7guo570yQyrKgd48Eg5H8NdVmo80uauNKMVZG8Ixhsc7qfgXSdT1Ge+nnvRLcNuYRuuAcAcAqfStCPw7Z2ukPp2nS3OnRyf62e0YCeT6uwJ79sH0xWp3pRUeziaRtF3Rwv/CpfD/ObrVCTkkmePn/xzml/4VHoGB/pmqD6Sx//ABFd0CKdvrS8lszX20zhP+FSaD/z+ar/AN/o/wD4ik/4VHoH/P5qv/f6P/4iu8zRmq5pdxqtPucVZ/CvQrDULW8hutSMttMkyB5kILKwYZ+TpkV3QNRg0uahpvcHNy3Mm68PWd9dSXMzTeY+M7XAHAx6VH/wimm/37j/AL7H+FbOaC1Cb7mdkY3/AAimm/37j/vsf4Uf8Irp3964/wC+x/hWxu9qXd7U7vuFo9jE/wCET03/AJ6XH/fY/wAKP+ET03/npcf99j/CtvNGafM+4rR7GH/wiem/3rj/AL7H+FbaIIokRc7FAAyfSlzRmpd3uUrLYy9b0G111IVupJkEJJTymAzn1yDWV/wr7SP+e97/AN9r/wDE11OaKzdKLd2YTowm7tHKf8IBpH/Pxff9/F/+Jo/4QHSP+e15/wB9r/8AE11GaM0vYQ7GTw9Pscv/AMIDpH/Pa8/77X/4mk/4QHSf+fi+/wC/i/8AxNdRmkzR7CHYPq9Pscx/wgWkf89r3/vtf/ia6Gyt4rCxhtIdxihUKu45OB61Nmk6VpGlFbGkKMIu6RLFcPBnZt567hmpzq11jnyv++f/AK9USaZmm6UW7s3VaUVZMvf2tc+kf/fNH9q3PpH/AN81n5oo9jDsJ4ip3L/9sXn/AEy/75P+NH9sXXfyvyP+NZ9GKPYQI+tVO5oHWLlupi/74P8AjVDOaTFLVwpqOxE60p7sKKKKozCiiimAUUUVQBRRRQAUUUUAFFFFACUUUVABRRRQAUUUUALRRRTAKKKKACiiigAooooAKKKKAAU4UUVJqthRSmiigaFFBooqShwpaKKQC0tFFBQ6g0UUAFFFFMAooooAKKKKAFooopCGUUUUxiUlFFIkSiiiqAaaQ0UUAIaSiiqIY2iiimSFFFFUQFFFFAgoooqRhRRRQAUUUVQBRRRQAUUUUAFFFFAH/9k="/>
          <p:cNvSpPr>
            <a:spLocks noChangeAspect="1" noChangeArrowheads="1"/>
          </p:cNvSpPr>
          <p:nvPr/>
        </p:nvSpPr>
        <p:spPr bwMode="auto">
          <a:xfrm>
            <a:off x="2317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384175" y="651036"/>
            <a:ext cx="71609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3200" b="1"/>
              <a:t>三、</a:t>
            </a:r>
            <a:r>
              <a:rPr lang="zh-CN" altLang="en-US" sz="3200" b="1"/>
              <a:t>两汉之明清时期行政体制的演变</a:t>
            </a:r>
            <a:r>
              <a:rPr lang="zh-CN" altLang="zh-CN" sz="3200" b="1"/>
              <a:t>：</a:t>
            </a:r>
            <a:endParaRPr lang="zh-CN" altLang="zh-CN" sz="3200"/>
          </a:p>
        </p:txBody>
      </p:sp>
      <p:sp>
        <p:nvSpPr>
          <p:cNvPr id="29" name="矩形 28"/>
          <p:cNvSpPr/>
          <p:nvPr/>
        </p:nvSpPr>
        <p:spPr>
          <a:xfrm>
            <a:off x="384175" y="1537624"/>
            <a:ext cx="4062009" cy="33400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67970">
              <a:lnSpc>
                <a:spcPts val="1600"/>
              </a:lnSpc>
            </a:pPr>
            <a:r>
              <a:rPr lang="zh-CN" altLang="zh-CN" sz="2800" b="1" ker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（一）中央行政体制：</a:t>
            </a:r>
            <a:endParaRPr lang="zh-CN" altLang="zh-CN" sz="2800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29391" y="1978701"/>
            <a:ext cx="1988045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、西汉：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、东汉：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、魏晋：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、隋唐：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、宋代：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6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、元代：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7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、明朝：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8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、清朝：</a:t>
            </a:r>
            <a:endParaRPr lang="zh-CN" altLang="en-US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小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结：趋势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718216" y="1978701"/>
            <a:ext cx="88242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汉武</a:t>
            </a:r>
            <a:r>
              <a:rPr lang="zh-CN" altLang="zh-CN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帝设</a:t>
            </a:r>
            <a:r>
              <a:rPr lang="zh-CN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立“中朝</a:t>
            </a:r>
            <a:r>
              <a:rPr lang="zh-CN" altLang="zh-CN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”削弱相权</a:t>
            </a:r>
            <a:r>
              <a:rPr lang="zh-CN" altLang="en-US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；</a:t>
            </a:r>
            <a:r>
              <a:rPr lang="zh-CN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西汉晚期后</a:t>
            </a:r>
            <a:r>
              <a:rPr lang="zh-CN" altLang="zh-CN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，中</a:t>
            </a:r>
            <a:r>
              <a:rPr lang="zh-CN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朝尚书</a:t>
            </a:r>
            <a:r>
              <a:rPr lang="zh-CN" altLang="zh-CN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的增大</a:t>
            </a:r>
            <a:r>
              <a:rPr lang="zh-CN" altLang="en-US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。</a:t>
            </a:r>
            <a:endParaRPr lang="zh-CN" altLang="en-US" sz="2400" b="1">
              <a:solidFill>
                <a:srgbClr val="0033CC"/>
              </a:solidFill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2718216" y="2440366"/>
            <a:ext cx="71786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刘</a:t>
            </a:r>
            <a:r>
              <a:rPr lang="zh-CN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秀将尚书</a:t>
            </a:r>
            <a:r>
              <a:rPr lang="zh-CN" altLang="zh-CN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台确</a:t>
            </a:r>
            <a:r>
              <a:rPr lang="zh-CN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立为新的行政中</a:t>
            </a:r>
            <a:r>
              <a:rPr lang="zh-CN" altLang="zh-CN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枢</a:t>
            </a:r>
            <a:r>
              <a:rPr lang="zh-CN" altLang="en-US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。</a:t>
            </a:r>
            <a:endParaRPr lang="zh-CN" altLang="en-US" sz="2400" b="1">
              <a:solidFill>
                <a:srgbClr val="0033CC"/>
              </a:solidFill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718216" y="2902031"/>
            <a:ext cx="29690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三省体制逐渐形成。</a:t>
            </a:r>
            <a:endParaRPr lang="zh-CN" altLang="zh-CN" sz="2400" b="1">
              <a:solidFill>
                <a:srgbClr val="0033CC"/>
              </a:solidFill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687547" y="3363696"/>
            <a:ext cx="81953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三省六部</a:t>
            </a:r>
            <a:r>
              <a:rPr lang="zh-CN" altLang="zh-CN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制</a:t>
            </a:r>
            <a:r>
              <a:rPr lang="zh-CN" altLang="en-US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确立：    回顾：</a:t>
            </a:r>
            <a:r>
              <a:rPr lang="zh-CN" altLang="en-US" sz="2400" b="1" smtClean="0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名称职责、特点、运行、评价</a:t>
            </a:r>
            <a:endParaRPr lang="zh-CN" altLang="zh-CN" sz="2400" b="1">
              <a:solidFill>
                <a:srgbClr val="FF0000"/>
              </a:solidFill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687547" y="3733027"/>
            <a:ext cx="41129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二府三司</a:t>
            </a:r>
            <a:r>
              <a:rPr lang="zh-CN" altLang="zh-CN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制</a:t>
            </a:r>
            <a:r>
              <a:rPr lang="zh-CN" altLang="en-US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：相权分割</a:t>
            </a:r>
            <a:endParaRPr lang="zh-CN" altLang="en-US" sz="2400" b="1">
              <a:solidFill>
                <a:srgbClr val="0033CC"/>
              </a:solidFill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2672252" y="4181932"/>
            <a:ext cx="60220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一省制，只设中书省，相权加强</a:t>
            </a:r>
            <a:endParaRPr lang="zh-CN" altLang="en-US" sz="2400" b="1">
              <a:solidFill>
                <a:srgbClr val="0033CC"/>
              </a:solidFill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2672251" y="4643597"/>
            <a:ext cx="88701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明太祖：废丞相、设殿阁大学士   明成祖：设内阁（票拟与批红）</a:t>
            </a:r>
            <a:endParaRPr lang="zh-CN" altLang="en-US" sz="2400" b="1">
              <a:solidFill>
                <a:srgbClr val="0033CC"/>
              </a:solidFill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2757292" y="5105262"/>
            <a:ext cx="81953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雍正皇帝设军机 ： </a:t>
            </a:r>
            <a:r>
              <a:rPr lang="zh-CN" altLang="en-US" sz="2400" b="1" smtClean="0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特点、地位、影响</a:t>
            </a:r>
            <a:endParaRPr lang="zh-CN" altLang="zh-CN" sz="2400" b="1">
              <a:solidFill>
                <a:srgbClr val="FF0000"/>
              </a:solidFill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2934544" y="5581270"/>
            <a:ext cx="81953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中枢权力机构随着君权的强化而不断变化；</a:t>
            </a:r>
            <a:endParaRPr lang="en-US" altLang="zh-CN" sz="2400" b="1" smtClean="0">
              <a:solidFill>
                <a:srgbClr val="FF0000"/>
              </a:solidFill>
              <a:ea typeface="宋体" panose="02010600030101010101" pitchFamily="2" charset="-122"/>
              <a:cs typeface="Songti SC"/>
            </a:endParaRPr>
          </a:p>
          <a:p>
            <a:r>
              <a:rPr lang="zh-CN" altLang="en-US" sz="2400" b="1" smtClean="0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皇权不断加强，相权不断削弱，直至废除。</a:t>
            </a:r>
            <a:endParaRPr lang="zh-CN" altLang="zh-CN" sz="2400" b="1">
              <a:solidFill>
                <a:srgbClr val="FF0000"/>
              </a:solidFill>
              <a:ea typeface="宋体" panose="02010600030101010101" pitchFamily="2" charset="-122"/>
              <a:cs typeface="Songti SC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3" grpId="0"/>
      <p:bldP spid="8" grpId="0"/>
      <p:bldP spid="9" grpId="0"/>
      <p:bldP spid="10" grpId="0"/>
      <p:bldP spid="54" grpId="0"/>
      <p:bldP spid="55" grpId="0"/>
      <p:bldP spid="56" grpId="0"/>
      <p:bldP spid="5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文本框 8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sp>
        <p:nvSpPr>
          <p:cNvPr id="10" name="Text Box 2"/>
          <p:cNvSpPr txBox="1">
            <a:spLocks noChangeArrowheads="1"/>
          </p:cNvSpPr>
          <p:nvPr/>
        </p:nvSpPr>
        <p:spPr bwMode="auto">
          <a:xfrm>
            <a:off x="6069820" y="917034"/>
            <a:ext cx="2543175" cy="669925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kumimoji="1" lang="zh-CN" altLang="en-US" sz="36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皇    帝</a:t>
            </a:r>
            <a:endParaRPr kumimoji="1" lang="zh-CN" altLang="en-US" sz="36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11" name="Group 3"/>
          <p:cNvGrpSpPr/>
          <p:nvPr/>
        </p:nvGrpSpPr>
        <p:grpSpPr>
          <a:xfrm>
            <a:off x="3910820" y="2952209"/>
            <a:ext cx="6767513" cy="1978025"/>
            <a:chOff x="1092" y="1920"/>
            <a:chExt cx="4262" cy="1077"/>
          </a:xfrm>
        </p:grpSpPr>
        <p:sp>
          <p:nvSpPr>
            <p:cNvPr id="12" name="Text Box 4"/>
            <p:cNvSpPr txBox="1">
              <a:spLocks noChangeArrowheads="1"/>
            </p:cNvSpPr>
            <p:nvPr/>
          </p:nvSpPr>
          <p:spPr bwMode="auto">
            <a:xfrm>
              <a:off x="1092" y="1939"/>
              <a:ext cx="480" cy="802"/>
            </a:xfrm>
            <a:prstGeom prst="rect">
              <a:avLst/>
            </a:prstGeom>
            <a:noFill/>
            <a:ln w="28575">
              <a:solidFill>
                <a:srgbClr val="663300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>
              <a:spAutoFit/>
            </a:bodyPr>
            <a:lstStyle/>
            <a:p>
              <a:r>
                <a:rPr kumimoji="1" lang="zh-CN" altLang="en-US" sz="3600" b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尚书令</a:t>
              </a:r>
              <a:endParaRPr kumimoji="1" lang="zh-CN" altLang="en-US" sz="36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3" name="Text Box 5"/>
            <p:cNvSpPr txBox="1">
              <a:spLocks noChangeArrowheads="1"/>
            </p:cNvSpPr>
            <p:nvPr/>
          </p:nvSpPr>
          <p:spPr bwMode="auto">
            <a:xfrm>
              <a:off x="1802" y="1920"/>
              <a:ext cx="480" cy="1058"/>
            </a:xfrm>
            <a:prstGeom prst="rect">
              <a:avLst/>
            </a:prstGeom>
            <a:noFill/>
            <a:ln w="28575">
              <a:solidFill>
                <a:srgbClr val="663300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>
              <a:spAutoFit/>
            </a:bodyPr>
            <a:lstStyle/>
            <a:p>
              <a:r>
                <a:rPr kumimoji="1" lang="zh-CN" altLang="en-US" sz="3600" b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侍    中</a:t>
              </a:r>
              <a:endParaRPr kumimoji="1" lang="zh-CN" altLang="en-US" sz="36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4" name="Text Box 6"/>
            <p:cNvSpPr txBox="1">
              <a:spLocks noChangeArrowheads="1"/>
            </p:cNvSpPr>
            <p:nvPr/>
          </p:nvSpPr>
          <p:spPr bwMode="auto">
            <a:xfrm>
              <a:off x="2474" y="1920"/>
              <a:ext cx="480" cy="1058"/>
            </a:xfrm>
            <a:prstGeom prst="rect">
              <a:avLst/>
            </a:prstGeom>
            <a:noFill/>
            <a:ln w="28575">
              <a:solidFill>
                <a:srgbClr val="663300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>
              <a:spAutoFit/>
            </a:bodyPr>
            <a:lstStyle/>
            <a:p>
              <a:r>
                <a:rPr kumimoji="1" lang="zh-CN" altLang="en-US" sz="3600" b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常    侍</a:t>
              </a:r>
              <a:endParaRPr kumimoji="1" lang="zh-CN" altLang="en-US" sz="36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5" name="Text Box 7"/>
            <p:cNvSpPr txBox="1">
              <a:spLocks noChangeArrowheads="1"/>
            </p:cNvSpPr>
            <p:nvPr/>
          </p:nvSpPr>
          <p:spPr bwMode="auto">
            <a:xfrm>
              <a:off x="3518" y="1939"/>
              <a:ext cx="480" cy="1058"/>
            </a:xfrm>
            <a:prstGeom prst="rect">
              <a:avLst/>
            </a:prstGeom>
            <a:noFill/>
            <a:ln w="28575">
              <a:solidFill>
                <a:srgbClr val="663300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>
              <a:spAutoFit/>
            </a:bodyPr>
            <a:lstStyle/>
            <a:p>
              <a:r>
                <a:rPr kumimoji="1" lang="zh-CN" altLang="en-US" sz="3600" b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丞    相</a:t>
              </a:r>
              <a:endParaRPr kumimoji="1" lang="zh-CN" altLang="en-US" sz="36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6" name="Text Box 8"/>
            <p:cNvSpPr txBox="1">
              <a:spLocks noChangeArrowheads="1"/>
            </p:cNvSpPr>
            <p:nvPr/>
          </p:nvSpPr>
          <p:spPr bwMode="auto">
            <a:xfrm>
              <a:off x="4176" y="1920"/>
              <a:ext cx="480" cy="1048"/>
            </a:xfrm>
            <a:prstGeom prst="rect">
              <a:avLst/>
            </a:prstGeom>
            <a:noFill/>
            <a:ln w="28575">
              <a:solidFill>
                <a:srgbClr val="663300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>
              <a:spAutoFit/>
            </a:bodyPr>
            <a:lstStyle/>
            <a:p>
              <a:r>
                <a:rPr kumimoji="1" lang="zh-CN" altLang="en-US" sz="3600" b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御史大夫</a:t>
              </a:r>
              <a:endParaRPr kumimoji="1" lang="zh-CN" altLang="en-US" sz="36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7" name="Text Box 9"/>
            <p:cNvSpPr txBox="1">
              <a:spLocks noChangeArrowheads="1"/>
            </p:cNvSpPr>
            <p:nvPr/>
          </p:nvSpPr>
          <p:spPr bwMode="auto">
            <a:xfrm>
              <a:off x="4874" y="1920"/>
              <a:ext cx="480" cy="1058"/>
            </a:xfrm>
            <a:prstGeom prst="rect">
              <a:avLst/>
            </a:prstGeom>
            <a:noFill/>
            <a:ln w="28575">
              <a:solidFill>
                <a:srgbClr val="663300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>
              <a:spAutoFit/>
            </a:bodyPr>
            <a:lstStyle/>
            <a:p>
              <a:r>
                <a:rPr kumimoji="1" lang="zh-CN" altLang="en-US" sz="3600" b="1">
                  <a:solidFill>
                    <a:srgbClr val="00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太    尉</a:t>
              </a:r>
              <a:endParaRPr kumimoji="1" lang="zh-CN" altLang="en-US" sz="36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18" name="Rectangle 10"/>
          <p:cNvSpPr>
            <a:spLocks noChangeArrowheads="1"/>
          </p:cNvSpPr>
          <p:nvPr/>
        </p:nvSpPr>
        <p:spPr bwMode="auto">
          <a:xfrm>
            <a:off x="3837795" y="2088609"/>
            <a:ext cx="3200400" cy="297180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9" name="Rectangle 11"/>
          <p:cNvSpPr>
            <a:spLocks noChangeArrowheads="1"/>
          </p:cNvSpPr>
          <p:nvPr/>
        </p:nvSpPr>
        <p:spPr bwMode="auto">
          <a:xfrm>
            <a:off x="7647795" y="2088609"/>
            <a:ext cx="3200400" cy="4191000"/>
          </a:xfrm>
          <a:prstGeom prst="rect">
            <a:avLst/>
          </a:prstGeom>
          <a:noFill/>
          <a:ln w="28575">
            <a:solidFill>
              <a:srgbClr val="0000FF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20" name="Text Box 12"/>
          <p:cNvSpPr txBox="1">
            <a:spLocks noChangeArrowheads="1"/>
          </p:cNvSpPr>
          <p:nvPr/>
        </p:nvSpPr>
        <p:spPr bwMode="auto">
          <a:xfrm>
            <a:off x="8014508" y="5471572"/>
            <a:ext cx="2376487" cy="669925"/>
          </a:xfrm>
          <a:prstGeom prst="rect">
            <a:avLst/>
          </a:prstGeom>
          <a:noFill/>
          <a:ln w="28575">
            <a:solidFill>
              <a:srgbClr val="0000FF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en-US" altLang="zh-CN" sz="36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kumimoji="1" lang="zh-CN" altLang="en-US" sz="36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九  卿  </a:t>
            </a:r>
            <a:endParaRPr kumimoji="1" lang="zh-CN" altLang="en-US" sz="36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Line 13"/>
          <p:cNvSpPr>
            <a:spLocks noChangeShapeType="1"/>
          </p:cNvSpPr>
          <p:nvPr/>
        </p:nvSpPr>
        <p:spPr bwMode="auto">
          <a:xfrm flipH="1" flipV="1">
            <a:off x="5422120" y="5760497"/>
            <a:ext cx="2532063" cy="14287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" name="Line 14"/>
          <p:cNvSpPr>
            <a:spLocks noChangeShapeType="1"/>
          </p:cNvSpPr>
          <p:nvPr/>
        </p:nvSpPr>
        <p:spPr bwMode="auto">
          <a:xfrm flipH="1">
            <a:off x="5422120" y="5039772"/>
            <a:ext cx="0" cy="696912"/>
          </a:xfrm>
          <a:prstGeom prst="line">
            <a:avLst/>
          </a:prstGeom>
          <a:noFill/>
          <a:ln w="28575">
            <a:solidFill>
              <a:srgbClr val="0000FF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3" name="Group 15"/>
          <p:cNvGrpSpPr/>
          <p:nvPr/>
        </p:nvGrpSpPr>
        <p:grpSpPr>
          <a:xfrm>
            <a:off x="6714345" y="1631409"/>
            <a:ext cx="1219200" cy="228600"/>
            <a:chOff x="2832" y="1056"/>
            <a:chExt cx="768" cy="144"/>
          </a:xfrm>
        </p:grpSpPr>
        <p:sp>
          <p:nvSpPr>
            <p:cNvPr id="24" name="Line 16"/>
            <p:cNvSpPr>
              <a:spLocks noChangeShapeType="1"/>
            </p:cNvSpPr>
            <p:nvPr/>
          </p:nvSpPr>
          <p:spPr bwMode="auto">
            <a:xfrm flipH="1">
              <a:off x="2832" y="1056"/>
              <a:ext cx="0" cy="144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Line 17"/>
            <p:cNvSpPr>
              <a:spLocks noChangeShapeType="1"/>
            </p:cNvSpPr>
            <p:nvPr/>
          </p:nvSpPr>
          <p:spPr bwMode="auto">
            <a:xfrm flipH="1">
              <a:off x="3600" y="1056"/>
              <a:ext cx="0" cy="144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6" name="Group 18"/>
          <p:cNvGrpSpPr/>
          <p:nvPr/>
        </p:nvGrpSpPr>
        <p:grpSpPr>
          <a:xfrm>
            <a:off x="5342745" y="1860009"/>
            <a:ext cx="3810000" cy="914400"/>
            <a:chOff x="1968" y="1200"/>
            <a:chExt cx="2400" cy="576"/>
          </a:xfrm>
        </p:grpSpPr>
        <p:sp>
          <p:nvSpPr>
            <p:cNvPr id="27" name="Line 19"/>
            <p:cNvSpPr>
              <a:spLocks noChangeShapeType="1"/>
            </p:cNvSpPr>
            <p:nvPr/>
          </p:nvSpPr>
          <p:spPr bwMode="auto">
            <a:xfrm flipH="1">
              <a:off x="1968" y="1200"/>
              <a:ext cx="0" cy="576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Line 20"/>
            <p:cNvSpPr>
              <a:spLocks noChangeShapeType="1"/>
            </p:cNvSpPr>
            <p:nvPr/>
          </p:nvSpPr>
          <p:spPr bwMode="auto">
            <a:xfrm flipH="1">
              <a:off x="4368" y="1200"/>
              <a:ext cx="0" cy="576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9" name="Line 21"/>
          <p:cNvSpPr>
            <a:spLocks noChangeShapeType="1"/>
          </p:cNvSpPr>
          <p:nvPr/>
        </p:nvSpPr>
        <p:spPr bwMode="auto">
          <a:xfrm>
            <a:off x="4275945" y="2774409"/>
            <a:ext cx="2286000" cy="0"/>
          </a:xfrm>
          <a:prstGeom prst="line">
            <a:avLst/>
          </a:prstGeom>
          <a:noFill/>
          <a:ln w="28575">
            <a:solidFill>
              <a:srgbClr val="6633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" name="Line 22"/>
          <p:cNvSpPr>
            <a:spLocks noChangeShapeType="1"/>
          </p:cNvSpPr>
          <p:nvPr/>
        </p:nvSpPr>
        <p:spPr bwMode="auto">
          <a:xfrm>
            <a:off x="8085945" y="2807747"/>
            <a:ext cx="2286000" cy="0"/>
          </a:xfrm>
          <a:prstGeom prst="line">
            <a:avLst/>
          </a:prstGeom>
          <a:noFill/>
          <a:ln w="28575">
            <a:solidFill>
              <a:srgbClr val="6633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1" name="Group 23"/>
          <p:cNvGrpSpPr/>
          <p:nvPr/>
        </p:nvGrpSpPr>
        <p:grpSpPr>
          <a:xfrm>
            <a:off x="4269595" y="2736309"/>
            <a:ext cx="6096000" cy="228600"/>
            <a:chOff x="1296" y="1776"/>
            <a:chExt cx="3840" cy="144"/>
          </a:xfrm>
        </p:grpSpPr>
        <p:sp>
          <p:nvSpPr>
            <p:cNvPr id="32" name="Line 24"/>
            <p:cNvSpPr>
              <a:spLocks noChangeShapeType="1"/>
            </p:cNvSpPr>
            <p:nvPr/>
          </p:nvSpPr>
          <p:spPr bwMode="auto">
            <a:xfrm flipH="1">
              <a:off x="1296" y="1776"/>
              <a:ext cx="0" cy="144"/>
            </a:xfrm>
            <a:prstGeom prst="line">
              <a:avLst/>
            </a:prstGeom>
            <a:noFill/>
            <a:ln w="28575">
              <a:solidFill>
                <a:srgbClr val="6633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Line 25"/>
            <p:cNvSpPr>
              <a:spLocks noChangeShapeType="1"/>
            </p:cNvSpPr>
            <p:nvPr/>
          </p:nvSpPr>
          <p:spPr bwMode="auto">
            <a:xfrm flipH="1">
              <a:off x="1968" y="1776"/>
              <a:ext cx="0" cy="144"/>
            </a:xfrm>
            <a:prstGeom prst="line">
              <a:avLst/>
            </a:prstGeom>
            <a:noFill/>
            <a:ln w="28575">
              <a:solidFill>
                <a:srgbClr val="6633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Line 26"/>
            <p:cNvSpPr>
              <a:spLocks noChangeShapeType="1"/>
            </p:cNvSpPr>
            <p:nvPr/>
          </p:nvSpPr>
          <p:spPr bwMode="auto">
            <a:xfrm flipH="1">
              <a:off x="2736" y="1776"/>
              <a:ext cx="0" cy="144"/>
            </a:xfrm>
            <a:prstGeom prst="line">
              <a:avLst/>
            </a:prstGeom>
            <a:noFill/>
            <a:ln w="28575">
              <a:solidFill>
                <a:srgbClr val="6633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Line 27"/>
            <p:cNvSpPr>
              <a:spLocks noChangeShapeType="1"/>
            </p:cNvSpPr>
            <p:nvPr/>
          </p:nvSpPr>
          <p:spPr bwMode="auto">
            <a:xfrm flipH="1">
              <a:off x="3696" y="1776"/>
              <a:ext cx="0" cy="144"/>
            </a:xfrm>
            <a:prstGeom prst="line">
              <a:avLst/>
            </a:prstGeom>
            <a:noFill/>
            <a:ln w="28575">
              <a:solidFill>
                <a:srgbClr val="6633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" name="Line 28"/>
            <p:cNvSpPr>
              <a:spLocks noChangeShapeType="1"/>
            </p:cNvSpPr>
            <p:nvPr/>
          </p:nvSpPr>
          <p:spPr bwMode="auto">
            <a:xfrm flipH="1">
              <a:off x="4368" y="1776"/>
              <a:ext cx="0" cy="144"/>
            </a:xfrm>
            <a:prstGeom prst="line">
              <a:avLst/>
            </a:prstGeom>
            <a:noFill/>
            <a:ln w="28575">
              <a:solidFill>
                <a:srgbClr val="6633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" name="Line 29"/>
            <p:cNvSpPr>
              <a:spLocks noChangeShapeType="1"/>
            </p:cNvSpPr>
            <p:nvPr/>
          </p:nvSpPr>
          <p:spPr bwMode="auto">
            <a:xfrm flipH="1">
              <a:off x="5136" y="1776"/>
              <a:ext cx="0" cy="144"/>
            </a:xfrm>
            <a:prstGeom prst="line">
              <a:avLst/>
            </a:prstGeom>
            <a:noFill/>
            <a:ln w="28575">
              <a:solidFill>
                <a:srgbClr val="6633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8" name="Rectangle 30"/>
          <p:cNvSpPr>
            <a:spLocks noChangeArrowheads="1"/>
          </p:cNvSpPr>
          <p:nvPr/>
        </p:nvSpPr>
        <p:spPr bwMode="auto">
          <a:xfrm>
            <a:off x="3982258" y="2231484"/>
            <a:ext cx="2049462" cy="528638"/>
          </a:xfrm>
          <a:prstGeom prst="rect">
            <a:avLst/>
          </a:prstGeom>
          <a:solidFill>
            <a:srgbClr val="FF0000"/>
          </a:solidFill>
          <a:ln w="9525">
            <a:solidFill>
              <a:schemeClr val="bg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kumimoji="1"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</a:t>
            </a:r>
            <a:r>
              <a:rPr kumimoji="1" lang="en-US" altLang="zh-CN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(</a:t>
            </a:r>
            <a:r>
              <a:rPr kumimoji="1"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</a:t>
            </a:r>
            <a:r>
              <a:rPr kumimoji="1" lang="en-US" altLang="zh-CN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)  </a:t>
            </a:r>
            <a:r>
              <a:rPr kumimoji="1"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朝 </a:t>
            </a:r>
            <a:endParaRPr kumimoji="1"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9" name="Rectangle 31"/>
          <p:cNvSpPr>
            <a:spLocks noChangeArrowheads="1"/>
          </p:cNvSpPr>
          <p:nvPr/>
        </p:nvSpPr>
        <p:spPr bwMode="auto">
          <a:xfrm>
            <a:off x="8373283" y="2160047"/>
            <a:ext cx="1562100" cy="641350"/>
          </a:xfrm>
          <a:prstGeom prst="rect">
            <a:avLst/>
          </a:prstGeom>
          <a:solidFill>
            <a:srgbClr val="99CC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66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kumimoji="1" lang="zh-CN" altLang="en-US" sz="36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外  朝</a:t>
            </a:r>
            <a:endParaRPr kumimoji="1" lang="zh-CN" altLang="en-US" sz="36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40" name="Group 32"/>
          <p:cNvGrpSpPr/>
          <p:nvPr/>
        </p:nvGrpSpPr>
        <p:grpSpPr>
          <a:xfrm>
            <a:off x="5342745" y="1860009"/>
            <a:ext cx="3810000" cy="0"/>
            <a:chOff x="1968" y="1200"/>
            <a:chExt cx="2400" cy="0"/>
          </a:xfrm>
        </p:grpSpPr>
        <p:sp>
          <p:nvSpPr>
            <p:cNvPr id="41" name="Line 33"/>
            <p:cNvSpPr>
              <a:spLocks noChangeShapeType="1"/>
            </p:cNvSpPr>
            <p:nvPr/>
          </p:nvSpPr>
          <p:spPr bwMode="auto">
            <a:xfrm flipH="1">
              <a:off x="1968" y="1200"/>
              <a:ext cx="864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2" name="Line 34"/>
            <p:cNvSpPr>
              <a:spLocks noChangeShapeType="1"/>
            </p:cNvSpPr>
            <p:nvPr/>
          </p:nvSpPr>
          <p:spPr bwMode="auto">
            <a:xfrm flipH="1">
              <a:off x="3600" y="1200"/>
              <a:ext cx="768" cy="0"/>
            </a:xfrm>
            <a:prstGeom prst="line">
              <a:avLst/>
            </a:prstGeom>
            <a:noFill/>
            <a:ln w="28575">
              <a:solidFill>
                <a:srgbClr val="0000FF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3" name="Text Box 35"/>
          <p:cNvSpPr txBox="1">
            <a:spLocks noChangeArrowheads="1"/>
          </p:cNvSpPr>
          <p:nvPr/>
        </p:nvSpPr>
        <p:spPr bwMode="auto">
          <a:xfrm>
            <a:off x="9598833" y="2055272"/>
            <a:ext cx="1841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66FFFF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endParaRPr kumimoji="1" lang="zh-CN" altLang="zh-CN" sz="36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4" name="Text Box 36"/>
          <p:cNvSpPr txBox="1">
            <a:spLocks noChangeArrowheads="1"/>
          </p:cNvSpPr>
          <p:nvPr/>
        </p:nvSpPr>
        <p:spPr bwMode="auto">
          <a:xfrm>
            <a:off x="5422120" y="5112797"/>
            <a:ext cx="22352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36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有事上报</a:t>
            </a:r>
            <a:endParaRPr kumimoji="1" lang="zh-CN" altLang="en-US" sz="36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5" name="AutoShape 38"/>
          <p:cNvSpPr>
            <a:spLocks noChangeArrowheads="1"/>
          </p:cNvSpPr>
          <p:nvPr/>
        </p:nvSpPr>
        <p:spPr bwMode="auto">
          <a:xfrm>
            <a:off x="8878108" y="1007522"/>
            <a:ext cx="2484437" cy="720725"/>
          </a:xfrm>
          <a:prstGeom prst="wedgeRoundRectCallout">
            <a:avLst>
              <a:gd name="adj1" fmla="val -45208"/>
              <a:gd name="adj2" fmla="val 139866"/>
              <a:gd name="adj3" fmla="val 16667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kumimoji="1" lang="zh-CN" altLang="en-US" sz="36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执行机构</a:t>
            </a:r>
            <a:endParaRPr kumimoji="1" lang="zh-CN" altLang="en-US" sz="36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endParaRPr lang="en-US" altLang="zh-CN" sz="36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46" name="AutoShape 39"/>
          <p:cNvSpPr>
            <a:spLocks noChangeArrowheads="1"/>
          </p:cNvSpPr>
          <p:nvPr/>
        </p:nvSpPr>
        <p:spPr bwMode="auto">
          <a:xfrm>
            <a:off x="2218545" y="1007522"/>
            <a:ext cx="2484438" cy="865187"/>
          </a:xfrm>
          <a:prstGeom prst="wedgeRoundRectCallout">
            <a:avLst>
              <a:gd name="adj1" fmla="val 77796"/>
              <a:gd name="adj2" fmla="val 134037"/>
              <a:gd name="adj3" fmla="val 16667"/>
            </a:avLst>
          </a:prstGeom>
          <a:solidFill>
            <a:srgbClr val="FF00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r>
              <a:rPr kumimoji="1" lang="zh-CN" altLang="en-US" sz="36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决策机构</a:t>
            </a:r>
            <a:endParaRPr kumimoji="1" lang="zh-CN" altLang="en-US" sz="36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endParaRPr lang="en-US" altLang="zh-CN" sz="36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7" name="Text Box 40"/>
          <p:cNvSpPr txBox="1">
            <a:spLocks noChangeArrowheads="1"/>
          </p:cNvSpPr>
          <p:nvPr/>
        </p:nvSpPr>
        <p:spPr bwMode="auto">
          <a:xfrm>
            <a:off x="3363350" y="1829592"/>
            <a:ext cx="4032250" cy="44942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altLang="zh-CN"/>
          </a:p>
          <a:p>
            <a:pPr>
              <a:spcBef>
                <a:spcPct val="50000"/>
              </a:spcBef>
            </a:pPr>
            <a:endParaRPr lang="en-US" altLang="zh-CN"/>
          </a:p>
          <a:p>
            <a:pPr>
              <a:spcBef>
                <a:spcPct val="50000"/>
              </a:spcBef>
            </a:pPr>
            <a:endParaRPr lang="en-US" altLang="zh-CN"/>
          </a:p>
          <a:p>
            <a:pPr>
              <a:spcBef>
                <a:spcPct val="50000"/>
              </a:spcBef>
            </a:pPr>
            <a:endParaRPr lang="en-US" altLang="zh-CN"/>
          </a:p>
          <a:p>
            <a:pPr>
              <a:spcBef>
                <a:spcPct val="50000"/>
              </a:spcBef>
            </a:pPr>
            <a:endParaRPr lang="en-US" altLang="zh-CN"/>
          </a:p>
          <a:p>
            <a:pPr>
              <a:spcBef>
                <a:spcPct val="50000"/>
              </a:spcBef>
            </a:pPr>
            <a:endParaRPr lang="en-US" altLang="zh-CN"/>
          </a:p>
          <a:p>
            <a:pPr>
              <a:spcBef>
                <a:spcPct val="50000"/>
              </a:spcBef>
            </a:pPr>
            <a:endParaRPr lang="en-US" altLang="zh-CN"/>
          </a:p>
          <a:p>
            <a:pPr>
              <a:spcBef>
                <a:spcPct val="50000"/>
              </a:spcBef>
            </a:pPr>
            <a:endParaRPr lang="en-US" altLang="zh-CN"/>
          </a:p>
          <a:p>
            <a:pPr>
              <a:spcBef>
                <a:spcPct val="50000"/>
              </a:spcBef>
            </a:pPr>
            <a:endParaRPr lang="en-US" altLang="zh-CN"/>
          </a:p>
          <a:p>
            <a:pPr>
              <a:spcBef>
                <a:spcPct val="50000"/>
              </a:spcBef>
            </a:pPr>
            <a:endParaRPr lang="en-US" altLang="zh-CN"/>
          </a:p>
          <a:p>
            <a:pPr>
              <a:spcBef>
                <a:spcPct val="50000"/>
              </a:spcBef>
            </a:pPr>
            <a:endParaRPr lang="en-US" altLang="zh-CN"/>
          </a:p>
        </p:txBody>
      </p:sp>
      <p:sp>
        <p:nvSpPr>
          <p:cNvPr id="48" name="Text Box 41"/>
          <p:cNvSpPr txBox="1">
            <a:spLocks noChangeArrowheads="1"/>
          </p:cNvSpPr>
          <p:nvPr/>
        </p:nvSpPr>
        <p:spPr bwMode="auto">
          <a:xfrm>
            <a:off x="2542395" y="5328697"/>
            <a:ext cx="2087563" cy="1066800"/>
          </a:xfrm>
          <a:prstGeom prst="rect">
            <a:avLst/>
          </a:prstGeom>
          <a:solidFill>
            <a:srgbClr val="FFCC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zh-CN" altLang="en-US" sz="3200" b="1"/>
              <a:t>出身低微</a:t>
            </a:r>
            <a:endParaRPr lang="zh-CN" altLang="en-US" sz="3200" b="1"/>
          </a:p>
          <a:p>
            <a:pPr>
              <a:lnSpc>
                <a:spcPct val="75000"/>
              </a:lnSpc>
              <a:spcBef>
                <a:spcPct val="50000"/>
              </a:spcBef>
            </a:pPr>
            <a:r>
              <a:rPr lang="zh-CN" altLang="en-US" sz="3200" b="1"/>
              <a:t>亲信侍从</a:t>
            </a:r>
            <a:endParaRPr lang="zh-CN" altLang="en-US" sz="3200" b="1"/>
          </a:p>
        </p:txBody>
      </p:sp>
      <p:sp>
        <p:nvSpPr>
          <p:cNvPr id="8" name="矩形 7"/>
          <p:cNvSpPr/>
          <p:nvPr/>
        </p:nvSpPr>
        <p:spPr>
          <a:xfrm>
            <a:off x="815845" y="2656406"/>
            <a:ext cx="2709396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>
                <a:ea typeface="宋体" panose="02010600030101010101" pitchFamily="2" charset="-122"/>
                <a:cs typeface="Songti SC"/>
              </a:rPr>
              <a:t>西汉晚期后</a:t>
            </a:r>
            <a:r>
              <a:rPr lang="zh-CN" altLang="zh-CN" sz="28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，</a:t>
            </a:r>
            <a:endParaRPr lang="en-US" altLang="zh-CN" sz="2800" b="1" smtClean="0">
              <a:solidFill>
                <a:srgbClr val="0033CC"/>
              </a:solidFill>
              <a:ea typeface="宋体" panose="02010600030101010101" pitchFamily="2" charset="-122"/>
              <a:cs typeface="Songti SC"/>
            </a:endParaRPr>
          </a:p>
          <a:p>
            <a:r>
              <a:rPr lang="zh-CN" altLang="zh-CN" sz="28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中</a:t>
            </a:r>
            <a:r>
              <a:rPr lang="zh-CN" altLang="zh-CN" sz="28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朝尚书的增大</a:t>
            </a:r>
            <a:endParaRPr lang="zh-CN" altLang="en-US" sz="2800"/>
          </a:p>
        </p:txBody>
      </p:sp>
      <p:sp>
        <p:nvSpPr>
          <p:cNvPr id="49" name="矩形 48"/>
          <p:cNvSpPr/>
          <p:nvPr/>
        </p:nvSpPr>
        <p:spPr>
          <a:xfrm>
            <a:off x="461912" y="3692653"/>
            <a:ext cx="3430747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800" b="1">
                <a:ea typeface="宋体" panose="02010600030101010101" pitchFamily="2" charset="-122"/>
                <a:cs typeface="Songti SC"/>
              </a:rPr>
              <a:t>东汉：</a:t>
            </a:r>
            <a:r>
              <a:rPr lang="zh-CN" altLang="zh-CN" sz="28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刘秀将尚书</a:t>
            </a:r>
            <a:r>
              <a:rPr lang="zh-CN" altLang="zh-CN" sz="28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台</a:t>
            </a:r>
            <a:endParaRPr lang="en-US" altLang="zh-CN" sz="2800" b="1" smtClean="0">
              <a:solidFill>
                <a:srgbClr val="0033CC"/>
              </a:solidFill>
              <a:ea typeface="宋体" panose="02010600030101010101" pitchFamily="2" charset="-122"/>
              <a:cs typeface="Songti SC"/>
            </a:endParaRPr>
          </a:p>
          <a:p>
            <a:r>
              <a:rPr lang="zh-CN" altLang="zh-CN" sz="28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确</a:t>
            </a:r>
            <a:r>
              <a:rPr lang="zh-CN" altLang="zh-CN" sz="28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立为新的行政中枢</a:t>
            </a:r>
            <a:endParaRPr lang="zh-CN" altLang="en-US" sz="2800" b="1">
              <a:solidFill>
                <a:srgbClr val="0033CC"/>
              </a:solidFill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392193" y="4702696"/>
            <a:ext cx="37914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smtClean="0">
                <a:ea typeface="宋体" panose="02010600030101010101" pitchFamily="2" charset="-122"/>
                <a:cs typeface="Songti SC"/>
              </a:rPr>
              <a:t>魏晋</a:t>
            </a:r>
            <a:r>
              <a:rPr lang="zh-CN" altLang="zh-CN" sz="2800" b="1" smtClean="0">
                <a:ea typeface="宋体" panose="02010600030101010101" pitchFamily="2" charset="-122"/>
                <a:cs typeface="Songti SC"/>
              </a:rPr>
              <a:t>：</a:t>
            </a:r>
            <a:r>
              <a:rPr lang="zh-CN" altLang="en-US" sz="28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逐渐形成三省制</a:t>
            </a:r>
            <a:endParaRPr lang="zh-CN" altLang="en-US" sz="2800" b="1">
              <a:solidFill>
                <a:srgbClr val="0033CC"/>
              </a:solidFill>
              <a:ea typeface="宋体" panose="02010600030101010101" pitchFamily="2" charset="-122"/>
              <a:cs typeface="Songti SC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1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33" presetID="22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9500"/>
                            </p:stCondLst>
                            <p:childTnLst>
                              <p:par>
                                <p:cTn id="41" presetID="22" presetClass="entr" presetSubtype="2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4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12500"/>
                            </p:stCondLst>
                            <p:childTnLst>
                              <p:par>
                                <p:cTn id="4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  <p:cond evt="onBegin" delay="0">
                          <p:tn val="51"/>
                        </p:cond>
                      </p:stCondLst>
                      <p:childTnLst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  <p:cond evt="onBegin" delay="0">
                          <p:tn val="57"/>
                        </p:cond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  <p:cond evt="onBegin" delay="0">
                          <p:tn val="62"/>
                        </p:cond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  <p:cond evt="onBegin" delay="0">
                          <p:tn val="66"/>
                        </p:cond>
                      </p:stCondLst>
                      <p:childTnLst>
                        <p:par>
                          <p:cTn id="6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  <p:cond evt="onBegin" delay="0">
                          <p:tn val="71"/>
                        </p:cond>
                      </p:stCondLst>
                      <p:childTnLst>
                        <p:par>
                          <p:cTn id="7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 nodeType="clickPar">
                      <p:stCondLst>
                        <p:cond delay="indefinite"/>
                        <p:cond evt="onBegin" delay="0">
                          <p:tn val="75"/>
                        </p:cond>
                      </p:stCondLst>
                      <p:childTnLst>
                        <p:par>
                          <p:cTn id="7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 nodeType="clickPar">
                      <p:stCondLst>
                        <p:cond delay="indefinite"/>
                        <p:cond evt="onBegin" delay="0">
                          <p:tn val="81"/>
                        </p:cond>
                      </p:stCondLst>
                      <p:childTnLst>
                        <p:par>
                          <p:cTn id="8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  <p:cond evt="onBegin" delay="0">
                          <p:tn val="87"/>
                        </p:cond>
                      </p:stCondLst>
                      <p:childTnLst>
                        <p:par>
                          <p:cTn id="8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 nodeType="clickPar">
                      <p:stCondLst>
                        <p:cond delay="indefinite"/>
                        <p:cond evt="onBegin" delay="0">
                          <p:tn val="91"/>
                        </p:cond>
                      </p:stCondLst>
                      <p:childTnLst>
                        <p:par>
                          <p:cTn id="9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  <p:cond evt="onBegin" delay="0">
                          <p:tn val="95"/>
                        </p:cond>
                      </p:stCondLst>
                      <p:childTnLst>
                        <p:par>
                          <p:cTn id="9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 nodeType="clickPar">
                      <p:stCondLst>
                        <p:cond delay="indefinite"/>
                        <p:cond evt="onBegin" delay="0">
                          <p:tn val="99"/>
                        </p:cond>
                      </p:stCondLst>
                      <p:childTnLst>
                        <p:par>
                          <p:cTn id="10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8" grpId="0"/>
      <p:bldP spid="19" grpId="0"/>
      <p:bldP spid="20" grpId="0"/>
      <p:bldP spid="21" grpId="0"/>
      <p:bldP spid="22" grpId="0"/>
      <p:bldP spid="29" grpId="0"/>
      <p:bldP spid="30" grpId="0"/>
      <p:bldP spid="39" grpId="0"/>
      <p:bldP spid="43" grpId="0"/>
      <p:bldP spid="44" grpId="0"/>
      <p:bldP spid="45" grpId="0"/>
      <p:bldP spid="46" grpId="0"/>
      <p:bldP spid="47" grpId="0"/>
      <p:bldP spid="48" grpId="0"/>
      <p:bldP spid="8" grpId="0"/>
      <p:bldP spid="49" grpId="0"/>
      <p:bldP spid="5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文本框 8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3440894" y="735012"/>
            <a:ext cx="4645025" cy="650875"/>
          </a:xfrm>
          <a:prstGeom prst="rect">
            <a:avLst/>
          </a:prstGeom>
          <a:noFill/>
          <a:ln w="9525">
            <a:solidFill>
              <a:srgbClr val="F21902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600" b="1">
                <a:solidFill>
                  <a:schemeClr val="tx2"/>
                </a:solidFill>
                <a:latin typeface="Times New Roman" panose="02020603050405020304" pitchFamily="18" charset="0"/>
                <a:ea typeface="隶书" pitchFamily="1" charset="-122"/>
              </a:rPr>
              <a:t>皇帝（皇权至上）</a:t>
            </a:r>
            <a:endParaRPr kumimoji="1" lang="zh-CN" altLang="en-US" sz="36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4" name="Rectangle 3"/>
          <p:cNvSpPr>
            <a:spLocks noChangeArrowheads="1"/>
          </p:cNvSpPr>
          <p:nvPr/>
        </p:nvSpPr>
        <p:spPr bwMode="auto">
          <a:xfrm>
            <a:off x="3512331" y="1905000"/>
            <a:ext cx="3124200" cy="954087"/>
          </a:xfrm>
          <a:prstGeom prst="rect">
            <a:avLst/>
          </a:prstGeom>
          <a:noFill/>
          <a:ln w="9525">
            <a:solidFill>
              <a:srgbClr val="F21902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kumimoji="1" lang="zh-CN" altLang="en-US" sz="3200" b="1">
                <a:solidFill>
                  <a:schemeClr val="tx2"/>
                </a:solidFill>
                <a:latin typeface="宋体" panose="02010600030101010101" pitchFamily="2" charset="-122"/>
              </a:rPr>
              <a:t>尚书省</a:t>
            </a:r>
            <a:br>
              <a:rPr kumimoji="1" lang="zh-CN" altLang="en-US" sz="3600" b="1">
                <a:solidFill>
                  <a:schemeClr val="tx2"/>
                </a:solidFill>
                <a:latin typeface="Times New Roman" panose="02020603050405020304" pitchFamily="18" charset="0"/>
                <a:ea typeface="隶书" pitchFamily="1" charset="-122"/>
              </a:rPr>
            </a:br>
            <a:r>
              <a:rPr kumimoji="1" lang="zh-CN" altLang="en-US" sz="2400" b="1">
                <a:solidFill>
                  <a:srgbClr val="FF0000"/>
                </a:solidFill>
                <a:latin typeface="Times New Roman" panose="02020603050405020304" pitchFamily="18" charset="0"/>
              </a:rPr>
              <a:t>执行机构</a:t>
            </a:r>
            <a:endParaRPr kumimoji="1" lang="zh-CN" altLang="en-US" sz="24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524656" y="1924050"/>
            <a:ext cx="2354263" cy="954087"/>
          </a:xfrm>
          <a:prstGeom prst="rect">
            <a:avLst/>
          </a:prstGeom>
          <a:noFill/>
          <a:ln w="9525">
            <a:solidFill>
              <a:srgbClr val="F21902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kumimoji="1" lang="zh-CN" altLang="en-US" sz="3200" b="1">
                <a:solidFill>
                  <a:schemeClr val="tx2"/>
                </a:solidFill>
                <a:latin typeface="宋体" panose="02010600030101010101" pitchFamily="2" charset="-122"/>
              </a:rPr>
              <a:t>中书省</a:t>
            </a:r>
            <a:br>
              <a:rPr kumimoji="1" lang="zh-CN" altLang="en-US" sz="3600" b="1">
                <a:solidFill>
                  <a:schemeClr val="tx2"/>
                </a:solidFill>
                <a:latin typeface="Times New Roman" panose="02020603050405020304" pitchFamily="18" charset="0"/>
                <a:ea typeface="隶书" pitchFamily="1" charset="-122"/>
              </a:rPr>
            </a:br>
            <a:r>
              <a:rPr kumimoji="1" lang="zh-CN" altLang="en-US" sz="2400" b="1">
                <a:solidFill>
                  <a:srgbClr val="FF0000"/>
                </a:solidFill>
                <a:latin typeface="Times New Roman" panose="02020603050405020304" pitchFamily="18" charset="0"/>
              </a:rPr>
              <a:t>决策机构</a:t>
            </a:r>
            <a:endParaRPr kumimoji="1" lang="zh-CN" altLang="en-US" sz="24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7306456" y="1814512"/>
            <a:ext cx="2362200" cy="1138238"/>
          </a:xfrm>
          <a:prstGeom prst="rect">
            <a:avLst/>
          </a:prstGeom>
          <a:noFill/>
          <a:ln w="9525">
            <a:solidFill>
              <a:srgbClr val="F21902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kumimoji="1" lang="zh-CN" altLang="en-US" sz="3200" b="1">
                <a:solidFill>
                  <a:schemeClr val="tx2"/>
                </a:solidFill>
                <a:latin typeface="宋体" panose="02010600030101010101" pitchFamily="2" charset="-122"/>
              </a:rPr>
              <a:t>门下省</a:t>
            </a:r>
            <a:br>
              <a:rPr kumimoji="1" lang="zh-CN" altLang="en-US" sz="3600" b="1">
                <a:solidFill>
                  <a:schemeClr val="tx2"/>
                </a:solidFill>
                <a:latin typeface="Times New Roman" panose="02020603050405020304" pitchFamily="18" charset="0"/>
                <a:ea typeface="隶书" pitchFamily="1" charset="-122"/>
              </a:rPr>
            </a:br>
            <a:r>
              <a:rPr kumimoji="1" lang="zh-CN" altLang="en-US" sz="2400" b="1">
                <a:solidFill>
                  <a:srgbClr val="FF0000"/>
                </a:solidFill>
                <a:latin typeface="Times New Roman" panose="02020603050405020304" pitchFamily="18" charset="0"/>
              </a:rPr>
              <a:t>审议机构</a:t>
            </a:r>
            <a:r>
              <a:rPr kumimoji="1" lang="zh-CN" altLang="en-US" sz="3600" b="1">
                <a:solidFill>
                  <a:schemeClr val="tx2"/>
                </a:solidFill>
                <a:latin typeface="Times New Roman" panose="02020603050405020304" pitchFamily="18" charset="0"/>
                <a:ea typeface="隶书" pitchFamily="1" charset="-122"/>
              </a:rPr>
              <a:t> </a:t>
            </a:r>
            <a:r>
              <a:rPr kumimoji="1" lang="zh-CN" altLang="en-US" sz="3200" b="1">
                <a:solidFill>
                  <a:schemeClr val="tx2"/>
                </a:solidFill>
                <a:latin typeface="Times New Roman" panose="02020603050405020304" pitchFamily="18" charset="0"/>
                <a:ea typeface="隶书" pitchFamily="1" charset="-122"/>
              </a:rPr>
              <a:t> </a:t>
            </a:r>
            <a:endParaRPr kumimoji="1" lang="zh-CN" altLang="en-US" sz="3200" b="1">
              <a:solidFill>
                <a:schemeClr val="tx2"/>
              </a:solidFill>
              <a:latin typeface="Times New Roman" panose="02020603050405020304" pitchFamily="18" charset="0"/>
              <a:ea typeface="隶书" pitchFamily="1" charset="-122"/>
            </a:endParaRPr>
          </a:p>
        </p:txBody>
      </p:sp>
      <p:graphicFrame>
        <p:nvGraphicFramePr>
          <p:cNvPr id="7" name="Group 35"/>
          <p:cNvGraphicFramePr>
            <a:graphicFrameLocks noGrp="1"/>
          </p:cNvGraphicFramePr>
          <p:nvPr/>
        </p:nvGraphicFramePr>
        <p:xfrm>
          <a:off x="2793194" y="5127625"/>
          <a:ext cx="4724400" cy="1079500"/>
        </p:xfrm>
        <a:graphic>
          <a:graphicData uri="http://schemas.openxmlformats.org/drawingml/2006/table">
            <a:tbl>
              <a:tblPr/>
              <a:tblGrid>
                <a:gridCol w="787400"/>
                <a:gridCol w="796925"/>
                <a:gridCol w="777875"/>
                <a:gridCol w="787400"/>
                <a:gridCol w="787400"/>
                <a:gridCol w="787400"/>
              </a:tblGrid>
              <a:tr h="1079500"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吏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部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户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部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礼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部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兵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部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刑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部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 vert="horz" wrap="square"/>
                    <a:lstStyle>
                      <a:lvl1pPr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>
                        <a:spcBef>
                          <a:spcPct val="20000"/>
                        </a:spcBef>
                        <a:defRPr sz="24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>
                        <a:spcBef>
                          <a:spcPct val="20000"/>
                        </a:spcBef>
                        <a:defRPr sz="20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>
                        <a:spcBef>
                          <a:spcPct val="20000"/>
                        </a:spcBef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工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Arial" panose="020b0604020202020204" pitchFamily="34" charset="0"/>
                          <a:ea typeface="宋体" panose="02010600030101010101" pitchFamily="2" charset="-122"/>
                        </a:rPr>
                        <a:t>部</a:t>
                      </a: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panose="020b0604020202020204" pitchFamily="34" charset="0"/>
                        <a:ea typeface="宋体" panose="02010600030101010101" pitchFamily="2" charset="-12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" name="Line 22"/>
          <p:cNvSpPr>
            <a:spLocks noChangeShapeType="1"/>
          </p:cNvSpPr>
          <p:nvPr/>
        </p:nvSpPr>
        <p:spPr bwMode="auto">
          <a:xfrm>
            <a:off x="2886856" y="2651125"/>
            <a:ext cx="685800" cy="0"/>
          </a:xfrm>
          <a:prstGeom prst="line">
            <a:avLst/>
          </a:prstGeom>
          <a:noFill/>
          <a:ln w="38100">
            <a:solidFill>
              <a:srgbClr val="F2190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0" name="Line 23"/>
          <p:cNvSpPr>
            <a:spLocks noChangeShapeType="1"/>
          </p:cNvSpPr>
          <p:nvPr/>
        </p:nvSpPr>
        <p:spPr bwMode="auto">
          <a:xfrm>
            <a:off x="6696856" y="2651125"/>
            <a:ext cx="609600" cy="0"/>
          </a:xfrm>
          <a:prstGeom prst="line">
            <a:avLst/>
          </a:prstGeom>
          <a:noFill/>
          <a:ln w="38100">
            <a:solidFill>
              <a:srgbClr val="F2190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1" name="Line 24"/>
          <p:cNvSpPr>
            <a:spLocks noChangeShapeType="1"/>
          </p:cNvSpPr>
          <p:nvPr/>
        </p:nvSpPr>
        <p:spPr bwMode="auto">
          <a:xfrm flipH="1">
            <a:off x="5025219" y="3038475"/>
            <a:ext cx="1587" cy="2160587"/>
          </a:xfrm>
          <a:prstGeom prst="line">
            <a:avLst/>
          </a:prstGeom>
          <a:noFill/>
          <a:ln w="57150">
            <a:solidFill>
              <a:srgbClr val="F21902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2" name="AutoShape 25"/>
          <p:cNvSpPr>
            <a:spLocks noChangeArrowheads="1"/>
          </p:cNvSpPr>
          <p:nvPr/>
        </p:nvSpPr>
        <p:spPr bwMode="auto">
          <a:xfrm>
            <a:off x="1567644" y="3902075"/>
            <a:ext cx="7848600" cy="936625"/>
          </a:xfrm>
          <a:prstGeom prst="curvedUpArrow">
            <a:avLst>
              <a:gd name="adj1" fmla="val 29678"/>
              <a:gd name="adj2" fmla="val 187960"/>
              <a:gd name="adj3" fmla="val 20921"/>
            </a:avLst>
          </a:prstGeom>
          <a:solidFill>
            <a:srgbClr val="FF0000"/>
          </a:solidFill>
          <a:ln w="28575">
            <a:solidFill>
              <a:srgbClr val="FF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kumimoji="1" lang="zh-CN" altLang="zh-CN" sz="24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" name="Rectangle 26"/>
          <p:cNvSpPr>
            <a:spLocks noChangeArrowheads="1"/>
          </p:cNvSpPr>
          <p:nvPr/>
        </p:nvSpPr>
        <p:spPr bwMode="auto">
          <a:xfrm>
            <a:off x="919944" y="3378200"/>
            <a:ext cx="1763712" cy="466725"/>
          </a:xfrm>
          <a:prstGeom prst="rect">
            <a:avLst/>
          </a:prstGeom>
          <a:solidFill>
            <a:schemeClr val="accent1"/>
          </a:solidFill>
          <a:ln w="9525">
            <a:solidFill>
              <a:srgbClr val="F21902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400" b="1">
                <a:solidFill>
                  <a:schemeClr val="tx2"/>
                </a:solidFill>
                <a:latin typeface="Times New Roman" panose="02020603050405020304" pitchFamily="18" charset="0"/>
              </a:rPr>
              <a:t>起草诏令</a:t>
            </a:r>
            <a:endParaRPr kumimoji="1" lang="zh-CN" altLang="en-US" sz="2400" b="1">
              <a:solidFill>
                <a:srgbClr val="FF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14" name="Rectangle 27"/>
          <p:cNvSpPr>
            <a:spLocks noChangeArrowheads="1"/>
          </p:cNvSpPr>
          <p:nvPr/>
        </p:nvSpPr>
        <p:spPr bwMode="auto">
          <a:xfrm>
            <a:off x="7796994" y="3522662"/>
            <a:ext cx="1871662" cy="466725"/>
          </a:xfrm>
          <a:prstGeom prst="rect">
            <a:avLst/>
          </a:prstGeom>
          <a:solidFill>
            <a:schemeClr val="accent1"/>
          </a:solidFill>
          <a:ln w="9525">
            <a:solidFill>
              <a:srgbClr val="F21902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kumimoji="1" lang="zh-CN" altLang="en-US" sz="2400" b="1">
                <a:solidFill>
                  <a:schemeClr val="tx2"/>
                </a:solidFill>
                <a:latin typeface="Times New Roman" panose="02020603050405020304" pitchFamily="18" charset="0"/>
              </a:rPr>
              <a:t>封驳审议</a:t>
            </a:r>
            <a:endParaRPr kumimoji="1" lang="zh-CN" altLang="en-US" sz="24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5" name="Rectangle 28"/>
          <p:cNvSpPr>
            <a:spLocks noChangeArrowheads="1"/>
          </p:cNvSpPr>
          <p:nvPr/>
        </p:nvSpPr>
        <p:spPr bwMode="auto">
          <a:xfrm>
            <a:off x="4304494" y="3451225"/>
            <a:ext cx="1419225" cy="466725"/>
          </a:xfrm>
          <a:prstGeom prst="rect">
            <a:avLst/>
          </a:prstGeom>
          <a:solidFill>
            <a:schemeClr val="accent1"/>
          </a:solidFill>
          <a:ln w="9525">
            <a:solidFill>
              <a:srgbClr val="F21902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kumimoji="1" lang="zh-CN" altLang="en-US" sz="2400" b="1">
                <a:solidFill>
                  <a:schemeClr val="tx2"/>
                </a:solidFill>
                <a:latin typeface="Times New Roman" panose="02020603050405020304" pitchFamily="18" charset="0"/>
              </a:rPr>
              <a:t>负责执行</a:t>
            </a:r>
            <a:endParaRPr kumimoji="1" lang="zh-CN" altLang="en-US" sz="2400" b="1">
              <a:solidFill>
                <a:schemeClr val="tx2"/>
              </a:solidFill>
              <a:latin typeface="Times New Roman" panose="02020603050405020304" pitchFamily="18" charset="0"/>
            </a:endParaRPr>
          </a:p>
        </p:txBody>
      </p:sp>
      <p:sp>
        <p:nvSpPr>
          <p:cNvPr id="16" name="AutoShape 29"/>
          <p:cNvSpPr>
            <a:spLocks noChangeArrowheads="1"/>
          </p:cNvSpPr>
          <p:nvPr/>
        </p:nvSpPr>
        <p:spPr bwMode="auto">
          <a:xfrm>
            <a:off x="6033281" y="3306762"/>
            <a:ext cx="1325563" cy="914400"/>
          </a:xfrm>
          <a:prstGeom prst="leftArrow">
            <a:avLst>
              <a:gd name="adj1" fmla="val 50000"/>
              <a:gd name="adj2" fmla="val 36241"/>
            </a:avLst>
          </a:prstGeom>
          <a:noFill/>
          <a:ln w="28575">
            <a:solidFill>
              <a:srgbClr val="FF000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7" name="Line 30"/>
          <p:cNvSpPr>
            <a:spLocks noChangeShapeType="1"/>
          </p:cNvSpPr>
          <p:nvPr/>
        </p:nvSpPr>
        <p:spPr bwMode="auto">
          <a:xfrm flipH="1">
            <a:off x="4944256" y="1355725"/>
            <a:ext cx="0" cy="457200"/>
          </a:xfrm>
          <a:prstGeom prst="line">
            <a:avLst/>
          </a:prstGeom>
          <a:noFill/>
          <a:ln w="38100">
            <a:solidFill>
              <a:srgbClr val="F2190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8" name="Line 31"/>
          <p:cNvSpPr>
            <a:spLocks noChangeShapeType="1"/>
          </p:cNvSpPr>
          <p:nvPr/>
        </p:nvSpPr>
        <p:spPr bwMode="auto">
          <a:xfrm>
            <a:off x="1591456" y="1508125"/>
            <a:ext cx="6858000" cy="0"/>
          </a:xfrm>
          <a:prstGeom prst="line">
            <a:avLst/>
          </a:prstGeom>
          <a:noFill/>
          <a:ln w="38100">
            <a:solidFill>
              <a:srgbClr val="F2190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9" name="Line 32"/>
          <p:cNvSpPr>
            <a:spLocks noChangeShapeType="1"/>
          </p:cNvSpPr>
          <p:nvPr/>
        </p:nvSpPr>
        <p:spPr bwMode="auto">
          <a:xfrm flipH="1">
            <a:off x="1591456" y="1508125"/>
            <a:ext cx="0" cy="381000"/>
          </a:xfrm>
          <a:prstGeom prst="line">
            <a:avLst/>
          </a:prstGeom>
          <a:noFill/>
          <a:ln w="38100">
            <a:solidFill>
              <a:srgbClr val="F2190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0" name="Line 33"/>
          <p:cNvSpPr>
            <a:spLocks noChangeShapeType="1"/>
          </p:cNvSpPr>
          <p:nvPr/>
        </p:nvSpPr>
        <p:spPr bwMode="auto">
          <a:xfrm flipH="1">
            <a:off x="8449456" y="1508125"/>
            <a:ext cx="0" cy="457200"/>
          </a:xfrm>
          <a:prstGeom prst="line">
            <a:avLst/>
          </a:prstGeom>
          <a:noFill/>
          <a:ln w="38100">
            <a:solidFill>
              <a:srgbClr val="F21902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21" name="Text Box 34"/>
          <p:cNvSpPr txBox="1">
            <a:spLocks noChangeArrowheads="1"/>
          </p:cNvSpPr>
          <p:nvPr/>
        </p:nvSpPr>
        <p:spPr bwMode="auto">
          <a:xfrm>
            <a:off x="524656" y="735012"/>
            <a:ext cx="2051050" cy="519113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0099"/>
                </a:solidFill>
                <a:ea typeface="黑体" panose="02010609060101010101" pitchFamily="49" charset="-122"/>
              </a:rPr>
              <a:t>三省六部制</a:t>
            </a:r>
            <a:endParaRPr lang="zh-CN" altLang="en-US" sz="2800" b="1">
              <a:solidFill>
                <a:srgbClr val="000099"/>
              </a:solidFill>
              <a:ea typeface="黑体" pitchFamily="49" charset="-122"/>
            </a:endParaRPr>
          </a:p>
        </p:txBody>
      </p:sp>
      <p:sp>
        <p:nvSpPr>
          <p:cNvPr id="22" name="Text Box 36"/>
          <p:cNvSpPr txBox="1">
            <a:spLocks noChangeArrowheads="1"/>
          </p:cNvSpPr>
          <p:nvPr/>
        </p:nvSpPr>
        <p:spPr bwMode="auto">
          <a:xfrm>
            <a:off x="1178889" y="6160292"/>
            <a:ext cx="7110412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0033CC"/>
                </a:solidFill>
                <a:ea typeface="黑体" panose="02010609060101010101" pitchFamily="49" charset="-122"/>
              </a:rPr>
              <a:t>运行</a:t>
            </a:r>
            <a:r>
              <a:rPr lang="zh-CN" altLang="en-US" sz="3200" b="1">
                <a:solidFill>
                  <a:srgbClr val="0033CC"/>
                </a:solidFill>
              </a:rPr>
              <a:t>：中书</a:t>
            </a:r>
            <a:r>
              <a:rPr lang="en-US" altLang="zh-CN" sz="3200" b="1">
                <a:solidFill>
                  <a:srgbClr val="0033CC"/>
                </a:solidFill>
              </a:rPr>
              <a:t>——</a:t>
            </a:r>
            <a:r>
              <a:rPr lang="zh-CN" altLang="en-US" sz="3200" b="1">
                <a:solidFill>
                  <a:srgbClr val="0033CC"/>
                </a:solidFill>
              </a:rPr>
              <a:t>门下</a:t>
            </a:r>
            <a:r>
              <a:rPr lang="en-US" altLang="zh-CN" sz="3200" b="1">
                <a:solidFill>
                  <a:srgbClr val="0033CC"/>
                </a:solidFill>
              </a:rPr>
              <a:t>——</a:t>
            </a:r>
            <a:r>
              <a:rPr lang="zh-CN" altLang="en-US" sz="3200" b="1">
                <a:solidFill>
                  <a:srgbClr val="0033CC"/>
                </a:solidFill>
              </a:rPr>
              <a:t>尚书</a:t>
            </a:r>
            <a:r>
              <a:rPr lang="en-US" altLang="zh-CN" sz="3200" b="1">
                <a:solidFill>
                  <a:srgbClr val="0033CC"/>
                </a:solidFill>
              </a:rPr>
              <a:t>——</a:t>
            </a:r>
            <a:r>
              <a:rPr lang="zh-CN" altLang="en-US" sz="3200" b="1">
                <a:solidFill>
                  <a:srgbClr val="0033CC"/>
                </a:solidFill>
              </a:rPr>
              <a:t>六部</a:t>
            </a:r>
            <a:endParaRPr lang="zh-CN" altLang="en-US" sz="3200" b="1">
              <a:solidFill>
                <a:srgbClr val="0033CC"/>
              </a:solidFill>
            </a:endParaRPr>
          </a:p>
        </p:txBody>
      </p:sp>
      <p:sp>
        <p:nvSpPr>
          <p:cNvPr id="2" name="矩形 1"/>
          <p:cNvSpPr/>
          <p:nvPr/>
        </p:nvSpPr>
        <p:spPr>
          <a:xfrm>
            <a:off x="9900530" y="1103183"/>
            <a:ext cx="2244525" cy="501675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200000"/>
              </a:lnSpc>
            </a:pPr>
            <a:r>
              <a:rPr lang="zh-CN" altLang="en-US" sz="32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回顾</a:t>
            </a:r>
            <a:r>
              <a:rPr lang="zh-CN" altLang="en-US" sz="32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：</a:t>
            </a:r>
            <a:endParaRPr lang="en-US" altLang="zh-CN" sz="3200" b="1" smtClean="0">
              <a:solidFill>
                <a:srgbClr val="0033CC"/>
              </a:solidFill>
              <a:ea typeface="宋体" panose="02010600030101010101" pitchFamily="2" charset="-122"/>
              <a:cs typeface="Songti SC"/>
            </a:endParaRPr>
          </a:p>
          <a:p>
            <a:pPr>
              <a:lnSpc>
                <a:spcPct val="200000"/>
              </a:lnSpc>
            </a:pPr>
            <a:r>
              <a:rPr lang="zh-CN" altLang="en-US" sz="3200" b="1" smtClean="0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名</a:t>
            </a:r>
            <a:r>
              <a:rPr lang="zh-CN" altLang="en-US" sz="3200" b="1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称职责</a:t>
            </a:r>
            <a:r>
              <a:rPr lang="zh-CN" altLang="en-US" sz="3200" b="1" smtClean="0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、</a:t>
            </a:r>
            <a:endParaRPr lang="en-US" altLang="zh-CN" sz="3200" b="1" smtClean="0">
              <a:solidFill>
                <a:srgbClr val="FF0000"/>
              </a:solidFill>
              <a:ea typeface="宋体" panose="02010600030101010101" pitchFamily="2" charset="-122"/>
              <a:cs typeface="Songti SC"/>
            </a:endParaRPr>
          </a:p>
          <a:p>
            <a:pPr>
              <a:lnSpc>
                <a:spcPct val="200000"/>
              </a:lnSpc>
            </a:pPr>
            <a:r>
              <a:rPr lang="zh-CN" altLang="en-US" sz="3200" b="1" smtClean="0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特</a:t>
            </a:r>
            <a:r>
              <a:rPr lang="zh-CN" altLang="en-US" sz="3200" b="1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点</a:t>
            </a:r>
            <a:r>
              <a:rPr lang="zh-CN" altLang="en-US" sz="3200" b="1" smtClean="0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、</a:t>
            </a:r>
            <a:endParaRPr lang="en-US" altLang="zh-CN" sz="3200" b="1" smtClean="0">
              <a:solidFill>
                <a:srgbClr val="FF0000"/>
              </a:solidFill>
              <a:ea typeface="宋体" panose="02010600030101010101" pitchFamily="2" charset="-122"/>
              <a:cs typeface="Songti SC"/>
            </a:endParaRPr>
          </a:p>
          <a:p>
            <a:pPr>
              <a:lnSpc>
                <a:spcPct val="200000"/>
              </a:lnSpc>
            </a:pPr>
            <a:r>
              <a:rPr lang="zh-CN" altLang="en-US" sz="3200" b="1" smtClean="0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运</a:t>
            </a:r>
            <a:r>
              <a:rPr lang="zh-CN" altLang="en-US" sz="3200" b="1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行</a:t>
            </a:r>
            <a:r>
              <a:rPr lang="zh-CN" altLang="en-US" sz="3200" b="1" smtClean="0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、</a:t>
            </a:r>
            <a:endParaRPr lang="en-US" altLang="zh-CN" sz="3200" b="1" smtClean="0">
              <a:solidFill>
                <a:srgbClr val="FF0000"/>
              </a:solidFill>
              <a:ea typeface="宋体" panose="02010600030101010101" pitchFamily="2" charset="-122"/>
              <a:cs typeface="Songti SC"/>
            </a:endParaRPr>
          </a:p>
          <a:p>
            <a:pPr>
              <a:lnSpc>
                <a:spcPct val="200000"/>
              </a:lnSpc>
            </a:pPr>
            <a:r>
              <a:rPr lang="zh-CN" altLang="en-US" sz="3200" b="1" smtClean="0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评</a:t>
            </a:r>
            <a:r>
              <a:rPr lang="zh-CN" altLang="en-US" sz="3200" b="1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价</a:t>
            </a:r>
            <a:endParaRPr lang="zh-CN" altLang="zh-CN" sz="3200" b="1">
              <a:solidFill>
                <a:srgbClr val="FF0000"/>
              </a:solidFill>
              <a:ea typeface="宋体" panose="02010600030101010101" pitchFamily="2" charset="-122"/>
              <a:cs typeface="Songti SC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  <p:bldP spid="15" grpId="0"/>
      <p:bldP spid="16" grpId="0"/>
      <p:bldP spid="22" grpId="0"/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文本框 8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sp>
        <p:nvSpPr>
          <p:cNvPr id="50" name="Rectangle 2"/>
          <p:cNvSpPr>
            <a:spLocks noChangeArrowheads="1"/>
          </p:cNvSpPr>
          <p:nvPr/>
        </p:nvSpPr>
        <p:spPr bwMode="auto">
          <a:xfrm>
            <a:off x="4730647" y="481864"/>
            <a:ext cx="1944688" cy="719137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32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皇    帝</a:t>
            </a:r>
            <a:endParaRPr lang="zh-CN" altLang="en-US" sz="3200" b="1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2" name="AutoShape 3"/>
          <p:cNvSpPr>
            <a:spLocks noChangeArrowheads="1"/>
          </p:cNvSpPr>
          <p:nvPr/>
        </p:nvSpPr>
        <p:spPr bwMode="auto">
          <a:xfrm>
            <a:off x="1633435" y="3325076"/>
            <a:ext cx="1620837" cy="684213"/>
          </a:xfrm>
          <a:prstGeom prst="flowChartProcess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中书省</a:t>
            </a:r>
            <a:endParaRPr lang="zh-CN" altLang="en-US" sz="2800" b="1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3" name="AutoShape 4"/>
          <p:cNvSpPr>
            <a:spLocks noChangeArrowheads="1"/>
          </p:cNvSpPr>
          <p:nvPr/>
        </p:nvSpPr>
        <p:spPr bwMode="auto">
          <a:xfrm>
            <a:off x="4586185" y="3325076"/>
            <a:ext cx="1944687" cy="684213"/>
          </a:xfrm>
          <a:prstGeom prst="flowChartProcess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尚书省</a:t>
            </a:r>
            <a:endParaRPr lang="zh-CN" altLang="en-US" sz="28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4" name="AutoShape 5"/>
          <p:cNvSpPr>
            <a:spLocks noChangeArrowheads="1"/>
          </p:cNvSpPr>
          <p:nvPr/>
        </p:nvSpPr>
        <p:spPr bwMode="auto">
          <a:xfrm>
            <a:off x="7934222" y="3290151"/>
            <a:ext cx="1800225" cy="684213"/>
          </a:xfrm>
          <a:prstGeom prst="flowChartProcess">
            <a:avLst/>
          </a:prstGeom>
          <a:solidFill>
            <a:srgbClr val="3366FF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门下省</a:t>
            </a:r>
            <a:endParaRPr lang="zh-CN" altLang="en-US" sz="28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5" name="AutoShape 6"/>
          <p:cNvSpPr>
            <a:spLocks noChangeArrowheads="1"/>
          </p:cNvSpPr>
          <p:nvPr/>
        </p:nvSpPr>
        <p:spPr bwMode="auto">
          <a:xfrm>
            <a:off x="1993797" y="4441089"/>
            <a:ext cx="612775" cy="1296987"/>
          </a:xfrm>
          <a:prstGeom prst="flowChartProcess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吏</a:t>
            </a:r>
            <a:endParaRPr lang="zh-CN" altLang="en-US" sz="2400" b="1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  <a:p>
            <a:pPr algn="ctr"/>
            <a:r>
              <a: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部</a:t>
            </a:r>
            <a:endParaRPr lang="zh-CN" altLang="en-US" sz="24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6" name="AutoShape 7"/>
          <p:cNvSpPr>
            <a:spLocks noChangeArrowheads="1"/>
          </p:cNvSpPr>
          <p:nvPr/>
        </p:nvSpPr>
        <p:spPr bwMode="auto">
          <a:xfrm>
            <a:off x="3217760" y="4441089"/>
            <a:ext cx="612775" cy="1296987"/>
          </a:xfrm>
          <a:prstGeom prst="flowChartProcess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户</a:t>
            </a:r>
            <a:endParaRPr lang="zh-CN" altLang="en-US" sz="24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部</a:t>
            </a:r>
            <a:endParaRPr lang="zh-CN" altLang="en-US" sz="24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7" name="AutoShape 8"/>
          <p:cNvSpPr>
            <a:spLocks noChangeArrowheads="1"/>
          </p:cNvSpPr>
          <p:nvPr/>
        </p:nvSpPr>
        <p:spPr bwMode="auto">
          <a:xfrm>
            <a:off x="4513160" y="4369651"/>
            <a:ext cx="612775" cy="1296988"/>
          </a:xfrm>
          <a:prstGeom prst="flowChartProcess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礼</a:t>
            </a:r>
            <a:endParaRPr lang="zh-CN" altLang="en-US" sz="24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部</a:t>
            </a:r>
            <a:endParaRPr lang="zh-CN" altLang="en-US" sz="24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8" name="AutoShape 9"/>
          <p:cNvSpPr>
            <a:spLocks noChangeArrowheads="1"/>
          </p:cNvSpPr>
          <p:nvPr/>
        </p:nvSpPr>
        <p:spPr bwMode="auto">
          <a:xfrm>
            <a:off x="5954610" y="4369651"/>
            <a:ext cx="612775" cy="1296988"/>
          </a:xfrm>
          <a:prstGeom prst="flowChartProcess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兵</a:t>
            </a:r>
            <a:endParaRPr lang="zh-CN" altLang="en-US" sz="24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部</a:t>
            </a:r>
            <a:endParaRPr lang="zh-CN" altLang="en-US" sz="24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9" name="AutoShape 10"/>
          <p:cNvSpPr>
            <a:spLocks noChangeArrowheads="1"/>
          </p:cNvSpPr>
          <p:nvPr/>
        </p:nvSpPr>
        <p:spPr bwMode="auto">
          <a:xfrm>
            <a:off x="7178572" y="4369651"/>
            <a:ext cx="612775" cy="1260475"/>
          </a:xfrm>
          <a:prstGeom prst="flowChartProcess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刑</a:t>
            </a:r>
            <a:endParaRPr lang="zh-CN" altLang="en-US" sz="24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部</a:t>
            </a:r>
            <a:endParaRPr lang="zh-CN" altLang="en-US" sz="24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0" name="AutoShape 11"/>
          <p:cNvSpPr>
            <a:spLocks noChangeArrowheads="1"/>
          </p:cNvSpPr>
          <p:nvPr/>
        </p:nvSpPr>
        <p:spPr bwMode="auto">
          <a:xfrm>
            <a:off x="8402535" y="4369651"/>
            <a:ext cx="612775" cy="1296988"/>
          </a:xfrm>
          <a:prstGeom prst="flowChartProcess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工</a:t>
            </a:r>
            <a:endParaRPr lang="zh-CN" altLang="en-US" sz="24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部</a:t>
            </a:r>
            <a:endParaRPr lang="zh-CN" altLang="en-US" sz="24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" name="AutoShape 12"/>
          <p:cNvSpPr/>
          <p:nvPr/>
        </p:nvSpPr>
        <p:spPr bwMode="auto">
          <a:xfrm rot="5400000">
            <a:off x="5430735" y="-219812"/>
            <a:ext cx="685800" cy="6264275"/>
          </a:xfrm>
          <a:prstGeom prst="leftBrace">
            <a:avLst>
              <a:gd name="adj1" fmla="val 0"/>
              <a:gd name="adj2" fmla="val 50606"/>
            </a:avLst>
          </a:prstGeom>
          <a:noFill/>
          <a:ln w="2857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2" name="AutoShape 13"/>
          <p:cNvSpPr/>
          <p:nvPr/>
        </p:nvSpPr>
        <p:spPr bwMode="auto">
          <a:xfrm rot="5400000">
            <a:off x="5089423" y="913663"/>
            <a:ext cx="863600" cy="6480175"/>
          </a:xfrm>
          <a:prstGeom prst="leftBrace">
            <a:avLst>
              <a:gd name="adj1" fmla="val 0"/>
              <a:gd name="adj2" fmla="val 50000"/>
            </a:avLst>
          </a:prstGeom>
          <a:noFill/>
          <a:ln w="12700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3" name="AutoShape 14"/>
          <p:cNvSpPr>
            <a:spLocks noChangeArrowheads="1"/>
          </p:cNvSpPr>
          <p:nvPr/>
        </p:nvSpPr>
        <p:spPr bwMode="auto">
          <a:xfrm>
            <a:off x="7681810" y="1777264"/>
            <a:ext cx="2305050" cy="647700"/>
          </a:xfrm>
          <a:prstGeom prst="flowChartProcess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枢 密 院</a:t>
            </a:r>
            <a:endParaRPr lang="zh-CN" altLang="en-US" sz="28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4" name="Line 15"/>
          <p:cNvSpPr>
            <a:spLocks noChangeShapeType="1"/>
          </p:cNvSpPr>
          <p:nvPr/>
        </p:nvSpPr>
        <p:spPr bwMode="auto">
          <a:xfrm>
            <a:off x="5738710" y="1201001"/>
            <a:ext cx="1943100" cy="10080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5" name="Line 16"/>
          <p:cNvSpPr>
            <a:spLocks noChangeShapeType="1"/>
          </p:cNvSpPr>
          <p:nvPr/>
        </p:nvSpPr>
        <p:spPr bwMode="auto">
          <a:xfrm flipH="1">
            <a:off x="3362222" y="1201001"/>
            <a:ext cx="2376488" cy="9366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6" name="Line 17"/>
          <p:cNvSpPr>
            <a:spLocks noChangeShapeType="1"/>
          </p:cNvSpPr>
          <p:nvPr/>
        </p:nvSpPr>
        <p:spPr bwMode="auto">
          <a:xfrm flipH="1">
            <a:off x="5738710" y="1201001"/>
            <a:ext cx="1587" cy="13684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7" name="AutoShape 18"/>
          <p:cNvSpPr>
            <a:spLocks noChangeArrowheads="1"/>
          </p:cNvSpPr>
          <p:nvPr/>
        </p:nvSpPr>
        <p:spPr bwMode="auto">
          <a:xfrm>
            <a:off x="4513160" y="1993164"/>
            <a:ext cx="504825" cy="863600"/>
          </a:xfrm>
          <a:prstGeom prst="flowChart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4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度</a:t>
            </a:r>
            <a:endParaRPr lang="zh-CN" altLang="en-US" sz="2400" b="1">
              <a:solidFill>
                <a:srgbClr val="FF3300"/>
              </a:solidFill>
              <a:latin typeface="黑体" pitchFamily="49" charset="-122"/>
              <a:ea typeface="黑体" pitchFamily="49" charset="-122"/>
            </a:endParaRPr>
          </a:p>
          <a:p>
            <a:pPr algn="ctr"/>
            <a:r>
              <a:rPr lang="zh-CN" altLang="en-US" sz="24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支</a:t>
            </a:r>
            <a:endParaRPr lang="zh-CN" altLang="en-US" sz="2400" b="1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8" name="AutoShape 19"/>
          <p:cNvSpPr>
            <a:spLocks noChangeArrowheads="1"/>
          </p:cNvSpPr>
          <p:nvPr/>
        </p:nvSpPr>
        <p:spPr bwMode="auto">
          <a:xfrm>
            <a:off x="5378347" y="2064601"/>
            <a:ext cx="504825" cy="863600"/>
          </a:xfrm>
          <a:prstGeom prst="flowChart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4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盐</a:t>
            </a:r>
            <a:endParaRPr lang="zh-CN" altLang="en-US" sz="2400" b="1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4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铁</a:t>
            </a:r>
            <a:endParaRPr lang="zh-CN" altLang="en-US" sz="2400" b="1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9" name="AutoShape 20"/>
          <p:cNvSpPr>
            <a:spLocks noChangeArrowheads="1"/>
          </p:cNvSpPr>
          <p:nvPr/>
        </p:nvSpPr>
        <p:spPr bwMode="auto">
          <a:xfrm>
            <a:off x="6241947" y="2064601"/>
            <a:ext cx="504825" cy="863600"/>
          </a:xfrm>
          <a:prstGeom prst="flowChart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4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户</a:t>
            </a:r>
            <a:endParaRPr lang="zh-CN" altLang="en-US" sz="2400" b="1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4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部</a:t>
            </a:r>
            <a:endParaRPr lang="zh-CN" altLang="en-US" sz="2400" b="1">
              <a:solidFill>
                <a:srgbClr val="FF33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0" name="AutoShape 21"/>
          <p:cNvSpPr>
            <a:spLocks noChangeArrowheads="1"/>
          </p:cNvSpPr>
          <p:nvPr/>
        </p:nvSpPr>
        <p:spPr bwMode="auto">
          <a:xfrm>
            <a:off x="1777897" y="1705826"/>
            <a:ext cx="2303463" cy="684213"/>
          </a:xfrm>
          <a:prstGeom prst="flowChartProcess">
            <a:avLst/>
          </a:prstGeom>
          <a:solidFill>
            <a:srgbClr val="FF00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中书门下</a:t>
            </a:r>
            <a:endParaRPr lang="zh-CN" altLang="en-US" b="1">
              <a:solidFill>
                <a:schemeClr val="bg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1" name="Text Box 22"/>
          <p:cNvSpPr txBox="1">
            <a:spLocks noChangeArrowheads="1"/>
          </p:cNvSpPr>
          <p:nvPr/>
        </p:nvSpPr>
        <p:spPr bwMode="auto">
          <a:xfrm>
            <a:off x="8113610" y="2424964"/>
            <a:ext cx="936625" cy="4572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Garamond" panose="02020404030301010803" pitchFamily="18" charset="0"/>
              </a:rPr>
              <a:t>军政</a:t>
            </a:r>
            <a:endParaRPr lang="zh-CN" altLang="en-US" sz="2400" b="1">
              <a:solidFill>
                <a:srgbClr val="000000"/>
              </a:solidFill>
              <a:latin typeface="Garamond" panose="02020404030301010803" pitchFamily="18" charset="0"/>
            </a:endParaRPr>
          </a:p>
        </p:txBody>
      </p:sp>
      <p:sp>
        <p:nvSpPr>
          <p:cNvPr id="72" name="Text Box 23"/>
          <p:cNvSpPr txBox="1">
            <a:spLocks noChangeArrowheads="1"/>
          </p:cNvSpPr>
          <p:nvPr/>
        </p:nvSpPr>
        <p:spPr bwMode="auto">
          <a:xfrm>
            <a:off x="1993797" y="2424964"/>
            <a:ext cx="936625" cy="4572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Garamond" panose="02020404030301010803" pitchFamily="18" charset="0"/>
              </a:rPr>
              <a:t>行政</a:t>
            </a:r>
            <a:endParaRPr lang="zh-CN" altLang="en-US" sz="2400" b="1">
              <a:solidFill>
                <a:srgbClr val="000000"/>
              </a:solidFill>
              <a:latin typeface="Garamond" panose="02020404030301010803" pitchFamily="18" charset="0"/>
            </a:endParaRPr>
          </a:p>
        </p:txBody>
      </p:sp>
      <p:sp>
        <p:nvSpPr>
          <p:cNvPr id="73" name="Text Box 24"/>
          <p:cNvSpPr txBox="1">
            <a:spLocks noChangeArrowheads="1"/>
          </p:cNvSpPr>
          <p:nvPr/>
        </p:nvSpPr>
        <p:spPr bwMode="auto">
          <a:xfrm>
            <a:off x="6386410" y="1777264"/>
            <a:ext cx="935037" cy="457200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00"/>
                </a:solidFill>
                <a:latin typeface="Garamond" panose="02020404030301010803" pitchFamily="18" charset="0"/>
              </a:rPr>
              <a:t>财政</a:t>
            </a:r>
            <a:endParaRPr lang="zh-CN" altLang="en-US" sz="2400" b="1">
              <a:solidFill>
                <a:srgbClr val="000000"/>
              </a:solidFill>
              <a:latin typeface="Garamond" panose="02020404030301010803" pitchFamily="18" charset="0"/>
            </a:endParaRPr>
          </a:p>
        </p:txBody>
      </p:sp>
      <p:sp>
        <p:nvSpPr>
          <p:cNvPr id="74" name="Text Box 26"/>
          <p:cNvSpPr txBox="1">
            <a:spLocks noChangeArrowheads="1"/>
          </p:cNvSpPr>
          <p:nvPr/>
        </p:nvSpPr>
        <p:spPr bwMode="auto">
          <a:xfrm>
            <a:off x="9926535" y="2497989"/>
            <a:ext cx="671512" cy="3573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隋 唐 三省六部制</a:t>
            </a:r>
            <a:endParaRPr lang="zh-CN" altLang="en-US" sz="32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5" name="Text Box 27"/>
          <p:cNvSpPr txBox="1">
            <a:spLocks noChangeArrowheads="1"/>
          </p:cNvSpPr>
          <p:nvPr/>
        </p:nvSpPr>
        <p:spPr bwMode="auto">
          <a:xfrm>
            <a:off x="3181247" y="3577489"/>
            <a:ext cx="1476375" cy="3968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00"/>
                </a:solidFill>
                <a:latin typeface="Garamond" panose="02020404030301010803" pitchFamily="18" charset="0"/>
              </a:rPr>
              <a:t>不参与政事</a:t>
            </a:r>
            <a:endParaRPr lang="zh-CN" altLang="en-US" sz="2000" b="1">
              <a:solidFill>
                <a:srgbClr val="000000"/>
              </a:solidFill>
              <a:latin typeface="Garamond" panose="02020404030301010803" pitchFamily="18" charset="0"/>
            </a:endParaRPr>
          </a:p>
        </p:txBody>
      </p:sp>
      <p:sp>
        <p:nvSpPr>
          <p:cNvPr id="76" name="Text Box 28"/>
          <p:cNvSpPr txBox="1">
            <a:spLocks noChangeArrowheads="1"/>
          </p:cNvSpPr>
          <p:nvPr/>
        </p:nvSpPr>
        <p:spPr bwMode="auto">
          <a:xfrm>
            <a:off x="6457847" y="3506051"/>
            <a:ext cx="1512888" cy="396875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000000"/>
                </a:solidFill>
                <a:latin typeface="Garamond" panose="02020404030301010803" pitchFamily="18" charset="0"/>
              </a:rPr>
              <a:t>不参与政事</a:t>
            </a:r>
            <a:endParaRPr lang="zh-CN" altLang="en-US" sz="2000" b="1">
              <a:solidFill>
                <a:srgbClr val="000000"/>
              </a:solidFill>
              <a:latin typeface="Garamond" panose="02020404030301010803" pitchFamily="18" charset="0"/>
            </a:endParaRPr>
          </a:p>
        </p:txBody>
      </p:sp>
      <p:sp>
        <p:nvSpPr>
          <p:cNvPr id="77" name="Rectangle 29"/>
          <p:cNvSpPr>
            <a:spLocks noChangeArrowheads="1"/>
          </p:cNvSpPr>
          <p:nvPr/>
        </p:nvSpPr>
        <p:spPr bwMode="auto">
          <a:xfrm>
            <a:off x="1454047" y="769201"/>
            <a:ext cx="2952750" cy="519113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0000CC"/>
                </a:solidFill>
                <a:latin typeface="Garamond" panose="02020404030301010803" pitchFamily="18" charset="0"/>
                <a:ea typeface="黑体" panose="02010609060101010101" pitchFamily="49" charset="-122"/>
              </a:rPr>
              <a:t>宋：二府三司制</a:t>
            </a:r>
            <a:endParaRPr lang="zh-CN" altLang="en-US" sz="2800" b="1">
              <a:solidFill>
                <a:srgbClr val="0000CC"/>
              </a:solidFill>
              <a:latin typeface="Garamond" panose="02020404030301010803" pitchFamily="18" charset="0"/>
              <a:ea typeface="黑体" pitchFamily="49" charset="-122"/>
            </a:endParaRPr>
          </a:p>
        </p:txBody>
      </p:sp>
      <p:sp>
        <p:nvSpPr>
          <p:cNvPr id="78" name="AutoShape 31"/>
          <p:cNvSpPr>
            <a:spLocks noChangeArrowheads="1"/>
          </p:cNvSpPr>
          <p:nvPr/>
        </p:nvSpPr>
        <p:spPr bwMode="auto">
          <a:xfrm>
            <a:off x="4802085" y="1416901"/>
            <a:ext cx="1620837" cy="684213"/>
          </a:xfrm>
          <a:prstGeom prst="flowChartProcess">
            <a:avLst/>
          </a:prstGeom>
          <a:solidFill>
            <a:srgbClr val="FF0000"/>
          </a:solidFill>
          <a:ln w="9525" algn="ctr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   司</a:t>
            </a:r>
            <a:endParaRPr lang="zh-CN" altLang="en-US" sz="28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9" name="TextBox 31"/>
          <p:cNvSpPr txBox="1"/>
          <p:nvPr/>
        </p:nvSpPr>
        <p:spPr>
          <a:xfrm>
            <a:off x="3000272" y="5566626"/>
            <a:ext cx="5473700" cy="976313"/>
          </a:xfrm>
          <a:prstGeom prst="rect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altLang="zh-CN" sz="2600" b="1">
                <a:latin typeface="黑体" panose="02010609060101010101" pitchFamily="49" charset="-122"/>
                <a:ea typeface="黑体" panose="02010609060101010101" pitchFamily="49" charset="-122"/>
              </a:rPr>
              <a:t>1) </a:t>
            </a:r>
            <a:r>
              <a:rPr lang="zh-CN" altLang="en-US" sz="2600" b="1">
                <a:latin typeface="黑体" panose="02010609060101010101" pitchFamily="49" charset="-122"/>
                <a:ea typeface="黑体" panose="02010609060101010101" pitchFamily="49" charset="-122"/>
              </a:rPr>
              <a:t>进一步分割相权，</a:t>
            </a:r>
            <a:r>
              <a:rPr kumimoji="1" lang="zh-CN" altLang="en-US" sz="2600" b="1">
                <a:latin typeface="黑体" panose="02010609060101010101" pitchFamily="49" charset="-122"/>
                <a:ea typeface="黑体" panose="02010609060101010101" pitchFamily="49" charset="-122"/>
              </a:rPr>
              <a:t>加强了皇权</a:t>
            </a:r>
            <a:endParaRPr kumimoji="1" lang="zh-CN" altLang="en-US" sz="2600" b="1"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85000"/>
              </a:lnSpc>
              <a:spcBef>
                <a:spcPct val="50000"/>
              </a:spcBef>
            </a:pPr>
            <a:r>
              <a:rPr lang="en-US" altLang="zh-CN" sz="2600" b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600" b="1"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kumimoji="1" lang="zh-CN" altLang="en-US" sz="2600" b="1">
                <a:latin typeface="黑体" panose="02010609060101010101" pitchFamily="49" charset="-122"/>
                <a:ea typeface="黑体" panose="02010609060101010101" pitchFamily="49" charset="-122"/>
              </a:rPr>
              <a:t>职权分散，效率低，“冗官”</a:t>
            </a:r>
            <a:endParaRPr kumimoji="1" lang="zh-CN" altLang="en-US" sz="26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4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3" presetClass="exit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7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3" grpId="0"/>
      <p:bldP spid="64" grpId="0"/>
      <p:bldP spid="65" grpId="0"/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76" grpId="0"/>
      <p:bldP spid="77" grpId="0"/>
      <p:bldP spid="78" grpId="0"/>
      <p:bldP spid="7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文本框 8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grpSp>
        <p:nvGrpSpPr>
          <p:cNvPr id="3" name="Group 22"/>
          <p:cNvGrpSpPr/>
          <p:nvPr/>
        </p:nvGrpSpPr>
        <p:grpSpPr>
          <a:xfrm>
            <a:off x="923928" y="1682385"/>
            <a:ext cx="4177737" cy="4148788"/>
            <a:chOff x="839" y="1389"/>
            <a:chExt cx="2971" cy="2586"/>
          </a:xfrm>
        </p:grpSpPr>
        <p:sp>
          <p:nvSpPr>
            <p:cNvPr id="4" name="Rectangle 23"/>
            <p:cNvSpPr>
              <a:spLocks noChangeArrowheads="1"/>
            </p:cNvSpPr>
            <p:nvPr/>
          </p:nvSpPr>
          <p:spPr bwMode="auto">
            <a:xfrm>
              <a:off x="1837" y="1389"/>
              <a:ext cx="1225" cy="453"/>
            </a:xfrm>
            <a:prstGeom prst="rect">
              <a:avLst/>
            </a:prstGeom>
            <a:solidFill>
              <a:schemeClr val="hlink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皇    帝</a:t>
              </a:r>
              <a:endPara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5" name="AutoShape 24"/>
            <p:cNvSpPr>
              <a:spLocks noChangeArrowheads="1"/>
            </p:cNvSpPr>
            <p:nvPr/>
          </p:nvSpPr>
          <p:spPr bwMode="auto">
            <a:xfrm>
              <a:off x="2018" y="2070"/>
              <a:ext cx="862" cy="589"/>
            </a:xfrm>
            <a:prstGeom prst="flowChartProcess">
              <a:avLst/>
            </a:prstGeom>
            <a:solidFill>
              <a:srgbClr val="0033CC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r>
                <a:rPr lang="en-US" altLang="zh-CN" sz="2400" b="1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</a:t>
              </a:r>
              <a:r>
                <a:rPr lang="zh-CN" altLang="en-US" sz="2000" b="1" smtClean="0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中</a:t>
              </a:r>
              <a:r>
                <a:rPr lang="zh-CN" altLang="en-US" sz="20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书省</a:t>
              </a:r>
              <a:endParaRPr lang="zh-CN" altLang="en-US" sz="2000" b="1">
                <a:solidFill>
                  <a:schemeClr val="bg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6" name="AutoShape 25"/>
            <p:cNvSpPr>
              <a:spLocks noChangeArrowheads="1"/>
            </p:cNvSpPr>
            <p:nvPr/>
          </p:nvSpPr>
          <p:spPr bwMode="auto">
            <a:xfrm>
              <a:off x="839" y="3158"/>
              <a:ext cx="386" cy="817"/>
            </a:xfrm>
            <a:prstGeom prst="flowChartProcess">
              <a:avLst/>
            </a:prstGeom>
            <a:solidFill>
              <a:srgbClr val="006600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吏</a:t>
              </a:r>
              <a:endPara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 algn="ctr"/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部</a:t>
              </a:r>
              <a:endPara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7" name="AutoShape 26"/>
            <p:cNvSpPr>
              <a:spLocks noChangeArrowheads="1"/>
            </p:cNvSpPr>
            <p:nvPr/>
          </p:nvSpPr>
          <p:spPr bwMode="auto">
            <a:xfrm>
              <a:off x="1383" y="3158"/>
              <a:ext cx="386" cy="817"/>
            </a:xfrm>
            <a:prstGeom prst="flowChartProcess">
              <a:avLst/>
            </a:prstGeom>
            <a:solidFill>
              <a:srgbClr val="006600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户</a:t>
              </a:r>
              <a:endPara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 algn="ctr"/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部</a:t>
              </a:r>
              <a:endPara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8" name="AutoShape 27"/>
            <p:cNvSpPr>
              <a:spLocks noChangeArrowheads="1"/>
            </p:cNvSpPr>
            <p:nvPr/>
          </p:nvSpPr>
          <p:spPr bwMode="auto">
            <a:xfrm>
              <a:off x="1882" y="3158"/>
              <a:ext cx="386" cy="817"/>
            </a:xfrm>
            <a:prstGeom prst="flowChartProcess">
              <a:avLst/>
            </a:prstGeom>
            <a:solidFill>
              <a:srgbClr val="006600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礼</a:t>
              </a:r>
              <a:endPara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 algn="ctr"/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部</a:t>
              </a:r>
              <a:endPara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0" name="AutoShape 28"/>
            <p:cNvSpPr>
              <a:spLocks noChangeArrowheads="1"/>
            </p:cNvSpPr>
            <p:nvPr/>
          </p:nvSpPr>
          <p:spPr bwMode="auto">
            <a:xfrm>
              <a:off x="2381" y="3158"/>
              <a:ext cx="386" cy="817"/>
            </a:xfrm>
            <a:prstGeom prst="flowChartProcess">
              <a:avLst/>
            </a:prstGeom>
            <a:solidFill>
              <a:srgbClr val="006600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兵</a:t>
              </a:r>
              <a:endPara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 algn="ctr"/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部</a:t>
              </a:r>
              <a:endPara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1" name="AutoShape 29"/>
            <p:cNvSpPr>
              <a:spLocks noChangeArrowheads="1"/>
            </p:cNvSpPr>
            <p:nvPr/>
          </p:nvSpPr>
          <p:spPr bwMode="auto">
            <a:xfrm>
              <a:off x="2925" y="3135"/>
              <a:ext cx="386" cy="794"/>
            </a:xfrm>
            <a:prstGeom prst="flowChartProcess">
              <a:avLst/>
            </a:prstGeom>
            <a:solidFill>
              <a:srgbClr val="006600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刑</a:t>
              </a:r>
              <a:endPara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 algn="ctr"/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部</a:t>
              </a:r>
              <a:endPara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2" name="AutoShape 30"/>
            <p:cNvSpPr>
              <a:spLocks noChangeArrowheads="1"/>
            </p:cNvSpPr>
            <p:nvPr/>
          </p:nvSpPr>
          <p:spPr bwMode="auto">
            <a:xfrm>
              <a:off x="3424" y="3158"/>
              <a:ext cx="386" cy="817"/>
            </a:xfrm>
            <a:prstGeom prst="flowChartProcess">
              <a:avLst/>
            </a:prstGeom>
            <a:solidFill>
              <a:srgbClr val="006600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/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工</a:t>
              </a:r>
              <a:endPara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  <a:p>
              <a:pPr algn="ctr"/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部</a:t>
              </a:r>
              <a:endPara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3" name="AutoShape 31"/>
            <p:cNvSpPr/>
            <p:nvPr/>
          </p:nvSpPr>
          <p:spPr bwMode="auto">
            <a:xfrm rot="5400000">
              <a:off x="2155" y="1570"/>
              <a:ext cx="454" cy="2631"/>
            </a:xfrm>
            <a:prstGeom prst="leftBrace">
              <a:avLst>
                <a:gd name="adj1" fmla="val 0"/>
                <a:gd name="adj2" fmla="val 47829"/>
              </a:avLst>
            </a:prstGeom>
            <a:noFill/>
            <a:ln w="127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4" name="Line 32"/>
            <p:cNvSpPr>
              <a:spLocks noChangeShapeType="1"/>
            </p:cNvSpPr>
            <p:nvPr/>
          </p:nvSpPr>
          <p:spPr bwMode="auto">
            <a:xfrm flipH="1">
              <a:off x="2426" y="1842"/>
              <a:ext cx="0" cy="27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229923" y="847649"/>
            <a:ext cx="572464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smtClean="0"/>
              <a:t>元代只设中书省，相权加强</a:t>
            </a:r>
            <a:endParaRPr lang="zh-CN" altLang="en-US" sz="3600"/>
          </a:p>
        </p:txBody>
      </p:sp>
      <p:sp>
        <p:nvSpPr>
          <p:cNvPr id="15" name="文本框 14"/>
          <p:cNvSpPr txBox="1"/>
          <p:nvPr/>
        </p:nvSpPr>
        <p:spPr>
          <a:xfrm>
            <a:off x="6844786" y="1283815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smtClean="0">
                <a:solidFill>
                  <a:srgbClr val="0033CC"/>
                </a:solidFill>
              </a:rPr>
              <a:t>明代废丞相，亲掌六部</a:t>
            </a:r>
            <a:endParaRPr lang="zh-CN" altLang="en-US" sz="3600">
              <a:solidFill>
                <a:srgbClr val="0033CC"/>
              </a:solidFill>
            </a:endParaRPr>
          </a:p>
        </p:txBody>
      </p:sp>
      <p:sp>
        <p:nvSpPr>
          <p:cNvPr id="18" name="Rectangle 23"/>
          <p:cNvSpPr>
            <a:spLocks noChangeArrowheads="1"/>
          </p:cNvSpPr>
          <p:nvPr/>
        </p:nvSpPr>
        <p:spPr bwMode="auto">
          <a:xfrm>
            <a:off x="8027657" y="2324975"/>
            <a:ext cx="1722561" cy="726760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皇    帝</a:t>
            </a:r>
            <a:endParaRPr lang="zh-CN" altLang="en-US" sz="24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" name="AutoShape 25"/>
          <p:cNvSpPr>
            <a:spLocks noChangeArrowheads="1"/>
          </p:cNvSpPr>
          <p:nvPr/>
        </p:nvSpPr>
        <p:spPr bwMode="auto">
          <a:xfrm>
            <a:off x="6790478" y="4249848"/>
            <a:ext cx="542782" cy="1310735"/>
          </a:xfrm>
          <a:prstGeom prst="flowChartProcess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吏</a:t>
            </a:r>
            <a:endParaRPr lang="zh-CN" altLang="en-US" sz="24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部</a:t>
            </a:r>
            <a:endParaRPr lang="zh-CN" altLang="en-US" sz="24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" name="AutoShape 26"/>
          <p:cNvSpPr>
            <a:spLocks noChangeArrowheads="1"/>
          </p:cNvSpPr>
          <p:nvPr/>
        </p:nvSpPr>
        <p:spPr bwMode="auto">
          <a:xfrm>
            <a:off x="7555436" y="4249848"/>
            <a:ext cx="542782" cy="1310735"/>
          </a:xfrm>
          <a:prstGeom prst="flowChartProcess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户</a:t>
            </a:r>
            <a:endParaRPr lang="zh-CN" altLang="en-US" sz="24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部</a:t>
            </a:r>
            <a:endParaRPr lang="zh-CN" altLang="en-US" sz="24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" name="AutoShape 27"/>
          <p:cNvSpPr>
            <a:spLocks noChangeArrowheads="1"/>
          </p:cNvSpPr>
          <p:nvPr/>
        </p:nvSpPr>
        <p:spPr bwMode="auto">
          <a:xfrm>
            <a:off x="8257115" y="4249848"/>
            <a:ext cx="542782" cy="1310735"/>
          </a:xfrm>
          <a:prstGeom prst="flowChartProcess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礼</a:t>
            </a:r>
            <a:endParaRPr lang="zh-CN" altLang="en-US" sz="24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部</a:t>
            </a:r>
            <a:endParaRPr lang="zh-CN" altLang="en-US" sz="24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" name="AutoShape 28"/>
          <p:cNvSpPr>
            <a:spLocks noChangeArrowheads="1"/>
          </p:cNvSpPr>
          <p:nvPr/>
        </p:nvSpPr>
        <p:spPr bwMode="auto">
          <a:xfrm>
            <a:off x="8974052" y="4249848"/>
            <a:ext cx="542782" cy="1310735"/>
          </a:xfrm>
          <a:prstGeom prst="flowChartProcess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兵</a:t>
            </a:r>
            <a:endParaRPr lang="zh-CN" altLang="en-US" sz="24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部</a:t>
            </a:r>
            <a:endParaRPr lang="zh-CN" altLang="en-US" sz="24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" name="AutoShape 29"/>
          <p:cNvSpPr>
            <a:spLocks noChangeArrowheads="1"/>
          </p:cNvSpPr>
          <p:nvPr/>
        </p:nvSpPr>
        <p:spPr bwMode="auto">
          <a:xfrm>
            <a:off x="9723753" y="4212949"/>
            <a:ext cx="542782" cy="1273835"/>
          </a:xfrm>
          <a:prstGeom prst="flowChartProcess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刑</a:t>
            </a:r>
            <a:endParaRPr lang="zh-CN" altLang="en-US" sz="24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部</a:t>
            </a:r>
            <a:endParaRPr lang="zh-CN" altLang="en-US" sz="24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5" name="AutoShape 30"/>
          <p:cNvSpPr>
            <a:spLocks noChangeArrowheads="1"/>
          </p:cNvSpPr>
          <p:nvPr/>
        </p:nvSpPr>
        <p:spPr bwMode="auto">
          <a:xfrm>
            <a:off x="10425433" y="4249848"/>
            <a:ext cx="542782" cy="1310735"/>
          </a:xfrm>
          <a:prstGeom prst="flowChartProcess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工</a:t>
            </a:r>
            <a:endParaRPr lang="zh-CN" altLang="en-US" sz="24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部</a:t>
            </a:r>
            <a:endParaRPr lang="zh-CN" altLang="en-US" sz="2400" b="1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" name="AutoShape 31"/>
          <p:cNvSpPr/>
          <p:nvPr/>
        </p:nvSpPr>
        <p:spPr bwMode="auto">
          <a:xfrm rot="5400000">
            <a:off x="8325272" y="1800972"/>
            <a:ext cx="1125921" cy="3699639"/>
          </a:xfrm>
          <a:prstGeom prst="leftBrace">
            <a:avLst>
              <a:gd name="adj1" fmla="val 0"/>
              <a:gd name="adj2" fmla="val 47829"/>
            </a:avLst>
          </a:prstGeom>
          <a:noFill/>
          <a:ln w="12700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  <p:cond evt="onBegin" delay="0">
                          <p:tn val="6"/>
                        </p:cond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8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文本框 8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sp>
        <p:nvSpPr>
          <p:cNvPr id="50" name="Rectangle 2"/>
          <p:cNvSpPr>
            <a:spLocks noChangeArrowheads="1"/>
          </p:cNvSpPr>
          <p:nvPr/>
        </p:nvSpPr>
        <p:spPr bwMode="auto">
          <a:xfrm>
            <a:off x="4725390" y="603798"/>
            <a:ext cx="2522538" cy="719137"/>
          </a:xfrm>
          <a:prstGeom prst="rect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rgbClr val="FFFF00"/>
                </a:solidFill>
                <a:latin typeface="楷体_GB2312" pitchFamily="1" charset="-122"/>
                <a:ea typeface="楷体_GB2312" pitchFamily="1" charset="-122"/>
              </a:rPr>
              <a:t>皇 帝</a:t>
            </a:r>
            <a:endParaRPr lang="zh-CN" altLang="en-US" sz="3200" b="1">
              <a:solidFill>
                <a:srgbClr val="FFFF00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52" name="Line 3"/>
          <p:cNvSpPr>
            <a:spLocks noChangeShapeType="1"/>
          </p:cNvSpPr>
          <p:nvPr/>
        </p:nvSpPr>
        <p:spPr bwMode="auto">
          <a:xfrm flipH="1">
            <a:off x="5877915" y="1359448"/>
            <a:ext cx="0" cy="792162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" name="AutoShape 4"/>
          <p:cNvSpPr>
            <a:spLocks noChangeArrowheads="1"/>
          </p:cNvSpPr>
          <p:nvPr/>
        </p:nvSpPr>
        <p:spPr bwMode="auto">
          <a:xfrm>
            <a:off x="2390178" y="3591473"/>
            <a:ext cx="612775" cy="1009650"/>
          </a:xfrm>
          <a:prstGeom prst="flowChartProcess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Garamond" panose="02020404030301010803" pitchFamily="18" charset="0"/>
              </a:rPr>
              <a:t>吏</a:t>
            </a:r>
            <a:endParaRPr lang="zh-CN" altLang="en-US" sz="2400" b="1">
              <a:solidFill>
                <a:schemeClr val="bg1"/>
              </a:solidFill>
              <a:latin typeface="Garamond" panose="02020404030301010803" pitchFamily="18" charset="0"/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Garamond" panose="02020404030301010803" pitchFamily="18" charset="0"/>
              </a:rPr>
              <a:t>部</a:t>
            </a:r>
            <a:endParaRPr lang="zh-CN" altLang="en-US" sz="2400" b="1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  <p:sp>
        <p:nvSpPr>
          <p:cNvPr id="54" name="AutoShape 5"/>
          <p:cNvSpPr>
            <a:spLocks noChangeArrowheads="1"/>
          </p:cNvSpPr>
          <p:nvPr/>
        </p:nvSpPr>
        <p:spPr bwMode="auto">
          <a:xfrm>
            <a:off x="3612553" y="3589885"/>
            <a:ext cx="612775" cy="1009650"/>
          </a:xfrm>
          <a:prstGeom prst="flowChartProcess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Garamond" panose="02020404030301010803" pitchFamily="18" charset="0"/>
              </a:rPr>
              <a:t>户</a:t>
            </a:r>
            <a:endParaRPr lang="zh-CN" altLang="en-US" sz="2400" b="1">
              <a:solidFill>
                <a:schemeClr val="bg1"/>
              </a:solidFill>
              <a:latin typeface="Garamond" panose="02020404030301010803" pitchFamily="18" charset="0"/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Garamond" panose="02020404030301010803" pitchFamily="18" charset="0"/>
              </a:rPr>
              <a:t>部</a:t>
            </a:r>
            <a:endParaRPr lang="zh-CN" altLang="en-US" sz="2400" b="1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  <p:sp>
        <p:nvSpPr>
          <p:cNvPr id="55" name="AutoShape 6"/>
          <p:cNvSpPr>
            <a:spLocks noChangeArrowheads="1"/>
          </p:cNvSpPr>
          <p:nvPr/>
        </p:nvSpPr>
        <p:spPr bwMode="auto">
          <a:xfrm>
            <a:off x="4873028" y="3626398"/>
            <a:ext cx="612775" cy="1009650"/>
          </a:xfrm>
          <a:prstGeom prst="flowChartProcess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Garamond" panose="02020404030301010803" pitchFamily="18" charset="0"/>
              </a:rPr>
              <a:t>礼</a:t>
            </a:r>
            <a:endParaRPr lang="zh-CN" altLang="en-US" sz="2400" b="1">
              <a:solidFill>
                <a:schemeClr val="bg1"/>
              </a:solidFill>
              <a:latin typeface="Garamond" panose="02020404030301010803" pitchFamily="18" charset="0"/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Garamond" panose="02020404030301010803" pitchFamily="18" charset="0"/>
              </a:rPr>
              <a:t>部</a:t>
            </a:r>
            <a:endParaRPr lang="zh-CN" altLang="en-US" sz="2400" b="1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  <p:sp>
        <p:nvSpPr>
          <p:cNvPr id="56" name="AutoShape 7"/>
          <p:cNvSpPr>
            <a:spLocks noChangeArrowheads="1"/>
          </p:cNvSpPr>
          <p:nvPr/>
        </p:nvSpPr>
        <p:spPr bwMode="auto">
          <a:xfrm>
            <a:off x="6204940" y="3626398"/>
            <a:ext cx="612775" cy="1009650"/>
          </a:xfrm>
          <a:prstGeom prst="flowChartProcess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Garamond" panose="02020404030301010803" pitchFamily="18" charset="0"/>
              </a:rPr>
              <a:t>兵</a:t>
            </a:r>
            <a:endParaRPr lang="zh-CN" altLang="en-US" sz="2400" b="1">
              <a:solidFill>
                <a:schemeClr val="bg1"/>
              </a:solidFill>
              <a:latin typeface="Garamond" panose="02020404030301010803" pitchFamily="18" charset="0"/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Garamond" panose="02020404030301010803" pitchFamily="18" charset="0"/>
              </a:rPr>
              <a:t>部</a:t>
            </a:r>
            <a:endParaRPr lang="zh-CN" altLang="en-US" sz="2400" b="1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  <p:sp>
        <p:nvSpPr>
          <p:cNvPr id="57" name="AutoShape 8"/>
          <p:cNvSpPr>
            <a:spLocks noChangeArrowheads="1"/>
          </p:cNvSpPr>
          <p:nvPr/>
        </p:nvSpPr>
        <p:spPr bwMode="auto">
          <a:xfrm>
            <a:off x="7573365" y="3626398"/>
            <a:ext cx="612775" cy="981075"/>
          </a:xfrm>
          <a:prstGeom prst="flowChartProcess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Garamond" panose="02020404030301010803" pitchFamily="18" charset="0"/>
              </a:rPr>
              <a:t>刑</a:t>
            </a:r>
            <a:endParaRPr lang="zh-CN" altLang="en-US" sz="2400" b="1">
              <a:solidFill>
                <a:schemeClr val="bg1"/>
              </a:solidFill>
              <a:latin typeface="Garamond" panose="02020404030301010803" pitchFamily="18" charset="0"/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Garamond" panose="02020404030301010803" pitchFamily="18" charset="0"/>
              </a:rPr>
              <a:t>部</a:t>
            </a:r>
            <a:endParaRPr lang="zh-CN" altLang="en-US" sz="2400" b="1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  <p:sp>
        <p:nvSpPr>
          <p:cNvPr id="58" name="AutoShape 9"/>
          <p:cNvSpPr>
            <a:spLocks noChangeArrowheads="1"/>
          </p:cNvSpPr>
          <p:nvPr/>
        </p:nvSpPr>
        <p:spPr bwMode="auto">
          <a:xfrm>
            <a:off x="8798915" y="3591473"/>
            <a:ext cx="612775" cy="1009650"/>
          </a:xfrm>
          <a:prstGeom prst="flowChartProcess">
            <a:avLst/>
          </a:prstGeom>
          <a:solidFill>
            <a:srgbClr val="006600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Garamond" panose="02020404030301010803" pitchFamily="18" charset="0"/>
              </a:rPr>
              <a:t>工</a:t>
            </a:r>
            <a:endParaRPr lang="zh-CN" altLang="en-US" sz="2400" b="1">
              <a:solidFill>
                <a:schemeClr val="bg1"/>
              </a:solidFill>
              <a:latin typeface="Garamond" panose="02020404030301010803" pitchFamily="18" charset="0"/>
            </a:endParaRPr>
          </a:p>
          <a:p>
            <a:pPr algn="ctr">
              <a:buFont typeface="Arial" panose="020b0604020202020204" pitchFamily="34" charset="0"/>
              <a:buNone/>
            </a:pPr>
            <a:r>
              <a:rPr lang="zh-CN" altLang="en-US" sz="2400" b="1">
                <a:solidFill>
                  <a:schemeClr val="bg1"/>
                </a:solidFill>
                <a:latin typeface="Garamond" panose="02020404030301010803" pitchFamily="18" charset="0"/>
              </a:rPr>
              <a:t>部</a:t>
            </a:r>
            <a:endParaRPr lang="zh-CN" altLang="en-US" sz="2400" b="1">
              <a:solidFill>
                <a:schemeClr val="bg1"/>
              </a:solidFill>
              <a:latin typeface="Garamond" panose="02020404030301010803" pitchFamily="18" charset="0"/>
            </a:endParaRPr>
          </a:p>
        </p:txBody>
      </p:sp>
      <p:sp>
        <p:nvSpPr>
          <p:cNvPr id="59" name="AutoShape 10"/>
          <p:cNvSpPr/>
          <p:nvPr/>
        </p:nvSpPr>
        <p:spPr bwMode="auto">
          <a:xfrm rot="5400000">
            <a:off x="5449291" y="-116928"/>
            <a:ext cx="863600" cy="6480175"/>
          </a:xfrm>
          <a:prstGeom prst="leftBrace">
            <a:avLst>
              <a:gd name="adj1" fmla="val 0"/>
              <a:gd name="adj2" fmla="val 50000"/>
            </a:avLst>
          </a:prstGeom>
          <a:noFill/>
          <a:ln w="12700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60" name="Text Box 11"/>
          <p:cNvSpPr txBox="1">
            <a:spLocks noChangeArrowheads="1"/>
          </p:cNvSpPr>
          <p:nvPr/>
        </p:nvSpPr>
        <p:spPr bwMode="auto">
          <a:xfrm>
            <a:off x="1453553" y="675235"/>
            <a:ext cx="1981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>
                <a:latin typeface="Garamond" panose="02020404030301010803" pitchFamily="18" charset="0"/>
              </a:rPr>
              <a:t>明 朝：</a:t>
            </a:r>
            <a:endParaRPr lang="zh-CN" altLang="en-US" sz="3200" b="1">
              <a:latin typeface="Garamond" panose="02020404030301010803" pitchFamily="18" charset="0"/>
            </a:endParaRPr>
          </a:p>
        </p:txBody>
      </p:sp>
      <p:sp>
        <p:nvSpPr>
          <p:cNvPr id="61" name="AutoShape 12"/>
          <p:cNvSpPr>
            <a:spLocks noChangeArrowheads="1"/>
          </p:cNvSpPr>
          <p:nvPr/>
        </p:nvSpPr>
        <p:spPr bwMode="auto">
          <a:xfrm>
            <a:off x="4477740" y="2186535"/>
            <a:ext cx="3024188" cy="684213"/>
          </a:xfrm>
          <a:prstGeom prst="flowChartProcess">
            <a:avLst/>
          </a:prstGeom>
          <a:solidFill>
            <a:srgbClr val="0033CC"/>
          </a:solidFill>
          <a:ln w="9525">
            <a:solidFill>
              <a:schemeClr val="tx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FF00"/>
                </a:solidFill>
                <a:latin typeface="Garamond" panose="02020404030301010803" pitchFamily="18" charset="0"/>
                <a:ea typeface="楷体_GB2312" pitchFamily="1" charset="-122"/>
              </a:rPr>
              <a:t>废丞相、亲自掌管</a:t>
            </a:r>
            <a:endParaRPr lang="zh-CN" altLang="en-US" sz="2800" b="1">
              <a:solidFill>
                <a:srgbClr val="FFFF00"/>
              </a:solidFill>
              <a:latin typeface="Garamond" panose="02020404030301010803" pitchFamily="18" charset="0"/>
              <a:ea typeface="楷体_GB2312" pitchFamily="1" charset="-122"/>
            </a:endParaRPr>
          </a:p>
        </p:txBody>
      </p:sp>
      <p:sp>
        <p:nvSpPr>
          <p:cNvPr id="62" name="Text Box 13"/>
          <p:cNvSpPr txBox="1">
            <a:spLocks noChangeArrowheads="1"/>
          </p:cNvSpPr>
          <p:nvPr/>
        </p:nvSpPr>
        <p:spPr bwMode="auto">
          <a:xfrm>
            <a:off x="2313978" y="1610273"/>
            <a:ext cx="2124075" cy="528637"/>
          </a:xfrm>
          <a:prstGeom prst="rect">
            <a:avLst/>
          </a:prstGeom>
          <a:solidFill>
            <a:srgbClr val="006600"/>
          </a:solidFill>
          <a:ln w="9525">
            <a:solidFill>
              <a:schemeClr val="bg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Garamond" panose="02020404030301010803" pitchFamily="18" charset="0"/>
              </a:rPr>
              <a:t> </a:t>
            </a:r>
            <a:r>
              <a:rPr lang="zh-CN" altLang="en-US" sz="2800" b="1">
                <a:solidFill>
                  <a:schemeClr val="bg1"/>
                </a:solidFill>
                <a:latin typeface="Garamond" panose="02020404030301010803" pitchFamily="18" charset="0"/>
                <a:ea typeface="楷体_GB2312" pitchFamily="1" charset="-122"/>
              </a:rPr>
              <a:t>殿阁大学士</a:t>
            </a:r>
            <a:endParaRPr lang="zh-CN" altLang="en-US" sz="2800" b="1">
              <a:solidFill>
                <a:schemeClr val="bg1"/>
              </a:solidFill>
              <a:latin typeface="Garamond" panose="02020404030301010803" pitchFamily="18" charset="0"/>
              <a:ea typeface="楷体_GB2312" pitchFamily="1" charset="-122"/>
            </a:endParaRPr>
          </a:p>
        </p:txBody>
      </p:sp>
      <p:sp>
        <p:nvSpPr>
          <p:cNvPr id="63" name="Line 14"/>
          <p:cNvSpPr>
            <a:spLocks noChangeShapeType="1"/>
          </p:cNvSpPr>
          <p:nvPr/>
        </p:nvSpPr>
        <p:spPr bwMode="auto">
          <a:xfrm>
            <a:off x="4406303" y="1826173"/>
            <a:ext cx="15128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4" name="Text Box 15"/>
          <p:cNvSpPr txBox="1">
            <a:spLocks noChangeArrowheads="1"/>
          </p:cNvSpPr>
          <p:nvPr/>
        </p:nvSpPr>
        <p:spPr bwMode="auto">
          <a:xfrm>
            <a:off x="1742478" y="2186535"/>
            <a:ext cx="2700337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Garamond" panose="02020404030301010803" pitchFamily="18" charset="0"/>
              </a:rPr>
              <a:t>明太祖：位低权轻</a:t>
            </a:r>
            <a:endParaRPr lang="zh-CN" altLang="en-US" sz="2400" b="1">
              <a:latin typeface="Garamond" panose="02020404030301010803" pitchFamily="18" charset="0"/>
            </a:endParaRPr>
          </a:p>
        </p:txBody>
      </p:sp>
      <p:sp>
        <p:nvSpPr>
          <p:cNvPr id="65" name="Text Box 16"/>
          <p:cNvSpPr txBox="1">
            <a:spLocks noChangeArrowheads="1"/>
          </p:cNvSpPr>
          <p:nvPr/>
        </p:nvSpPr>
        <p:spPr bwMode="auto">
          <a:xfrm>
            <a:off x="7501928" y="2115098"/>
            <a:ext cx="30257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 b="1">
                <a:latin typeface="Garamond" panose="02020404030301010803" pitchFamily="18" charset="0"/>
              </a:rPr>
              <a:t>明成祖：位高权重</a:t>
            </a:r>
            <a:endParaRPr lang="zh-CN" altLang="en-US" sz="2400" b="1">
              <a:latin typeface="Garamond" panose="02020404030301010803" pitchFamily="18" charset="0"/>
            </a:endParaRPr>
          </a:p>
        </p:txBody>
      </p:sp>
      <p:sp>
        <p:nvSpPr>
          <p:cNvPr id="66" name="Text Box 17"/>
          <p:cNvSpPr txBox="1">
            <a:spLocks noChangeArrowheads="1"/>
          </p:cNvSpPr>
          <p:nvPr/>
        </p:nvSpPr>
        <p:spPr bwMode="auto">
          <a:xfrm>
            <a:off x="7463828" y="1538835"/>
            <a:ext cx="1296987" cy="528638"/>
          </a:xfrm>
          <a:prstGeom prst="rect">
            <a:avLst/>
          </a:prstGeom>
          <a:solidFill>
            <a:srgbClr val="006600"/>
          </a:solidFill>
          <a:ln w="9525">
            <a:solidFill>
              <a:schemeClr val="bg1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chemeClr val="bg1"/>
                </a:solidFill>
                <a:latin typeface="Garamond" panose="02020404030301010803" pitchFamily="18" charset="0"/>
              </a:rPr>
              <a:t> </a:t>
            </a:r>
            <a:r>
              <a:rPr lang="zh-CN" altLang="en-US" sz="2800" b="1">
                <a:solidFill>
                  <a:schemeClr val="bg1"/>
                </a:solidFill>
                <a:latin typeface="楷体_GB2312" pitchFamily="1" charset="-122"/>
                <a:ea typeface="楷体_GB2312" pitchFamily="1" charset="-122"/>
              </a:rPr>
              <a:t>内 阁</a:t>
            </a:r>
            <a:endParaRPr lang="zh-CN" altLang="en-US" sz="2800" b="1">
              <a:solidFill>
                <a:schemeClr val="bg1"/>
              </a:solidFill>
              <a:latin typeface="楷体_GB2312" pitchFamily="1" charset="-122"/>
              <a:ea typeface="楷体_GB2312" pitchFamily="1" charset="-122"/>
            </a:endParaRPr>
          </a:p>
        </p:txBody>
      </p:sp>
      <p:sp>
        <p:nvSpPr>
          <p:cNvPr id="67" name="Line 18"/>
          <p:cNvSpPr>
            <a:spLocks noChangeShapeType="1"/>
          </p:cNvSpPr>
          <p:nvPr/>
        </p:nvSpPr>
        <p:spPr bwMode="auto">
          <a:xfrm>
            <a:off x="5846165" y="1826173"/>
            <a:ext cx="1512888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8" name="WordArt 21"/>
          <p:cNvSpPr>
            <a:spLocks noChangeArrowheads="1" noChangeShapeType="1" noTextEdit="1"/>
          </p:cNvSpPr>
          <p:nvPr/>
        </p:nvSpPr>
        <p:spPr bwMode="auto">
          <a:xfrm>
            <a:off x="2461615" y="5426623"/>
            <a:ext cx="6229350" cy="1152525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00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CC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zh-CN" altLang="en-US" sz="3600" b="1" kern="10">
                <a:ln w="9525">
                  <a:rou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黑体" panose="02010609060101010101" pitchFamily="49" charset="-122"/>
                <a:ea typeface="黑体" panose="02010609060101010101" pitchFamily="49" charset="-122"/>
              </a:rPr>
              <a:t>内阁首辅</a:t>
            </a:r>
            <a:r>
              <a:rPr lang="en-US" altLang="zh-CN" sz="3600" b="1" kern="10">
                <a:ln w="9525">
                  <a:rou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黑体" panose="02010609060101010101" pitchFamily="49" charset="-122"/>
                <a:ea typeface="黑体" panose="02010609060101010101" pitchFamily="49" charset="-122"/>
              </a:rPr>
              <a:t>==</a:t>
            </a:r>
            <a:r>
              <a:rPr lang="zh-CN" altLang="en-US" sz="3600" b="1" kern="10">
                <a:ln w="9525">
                  <a:rou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F9999"/>
                    </a:gs>
                  </a:gsLst>
                  <a:lin ang="5400000" scaled="1"/>
                </a:gradFill>
                <a:latin typeface="黑体" panose="02010609060101010101" pitchFamily="49" charset="-122"/>
                <a:ea typeface="黑体" panose="02010609060101010101" pitchFamily="49" charset="-122"/>
              </a:rPr>
              <a:t>宰相</a:t>
            </a:r>
            <a:endParaRPr lang="zh-CN" altLang="en-US" sz="3600" b="1" kern="10">
              <a:ln w="9525">
                <a:round/>
              </a:ln>
              <a:gradFill rotWithShape="0">
                <a:gsLst>
                  <a:gs pos="0">
                    <a:srgbClr val="FFFFCC"/>
                  </a:gs>
                  <a:gs pos="100000">
                    <a:srgbClr val="FF9999"/>
                  </a:gs>
                </a:gsLst>
                <a:lin ang="5400000" scaled="1"/>
              </a:gra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9" name="WordArt 22"/>
          <p:cNvSpPr>
            <a:spLocks noChangeArrowheads="1" noChangeShapeType="1" noTextEdit="1"/>
          </p:cNvSpPr>
          <p:nvPr/>
        </p:nvSpPr>
        <p:spPr bwMode="auto">
          <a:xfrm>
            <a:off x="6133503" y="4851948"/>
            <a:ext cx="711200" cy="9858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altLang="zh-CN" sz="3600" b="1" kern="10">
                <a:ln w="19050">
                  <a:solidFill>
                    <a:srgbClr val="993300"/>
                  </a:solidFill>
                  <a:round/>
                </a:ln>
                <a:gradFill rotWithShape="0">
                  <a:gsLst>
                    <a:gs pos="0">
                      <a:srgbClr val="CCECFF"/>
                    </a:gs>
                    <a:gs pos="100000">
                      <a:srgbClr val="FFFFFF"/>
                    </a:gs>
                  </a:gsLst>
                  <a:lin ang="5400000" scaled="1"/>
                </a:gradFill>
                <a:effectLst>
                  <a:outerShdw dist="35921" dir="2700000" algn="ctr" rotWithShape="0">
                    <a:srgbClr val="99000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endParaRPr lang="zh-CN" altLang="en-US" sz="3600" b="1" kern="10">
              <a:ln w="19050">
                <a:solidFill>
                  <a:srgbClr val="993300"/>
                </a:solidFill>
                <a:round/>
              </a:ln>
              <a:gradFill rotWithShape="0">
                <a:gsLst>
                  <a:gs pos="0">
                    <a:srgbClr val="CCECFF"/>
                  </a:gs>
                  <a:gs pos="100000">
                    <a:srgbClr val="FFFFFF"/>
                  </a:gs>
                </a:gsLst>
                <a:lin ang="5400000" scaled="1"/>
              </a:gradFill>
              <a:effectLst>
                <a:outerShdw dist="35921" dir="2700000" algn="ctr" rotWithShape="0">
                  <a:srgbClr val="990000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0" name="Text Box 23"/>
          <p:cNvSpPr txBox="1">
            <a:spLocks noChangeArrowheads="1"/>
          </p:cNvSpPr>
          <p:nvPr/>
        </p:nvSpPr>
        <p:spPr bwMode="auto">
          <a:xfrm>
            <a:off x="1669453" y="4766223"/>
            <a:ext cx="8461375" cy="1812925"/>
          </a:xfrm>
          <a:prstGeom prst="rect">
            <a:avLst/>
          </a:prstGeom>
          <a:solidFill>
            <a:srgbClr val="FFFF00"/>
          </a:solidFill>
          <a:ln w="9525">
            <a:solidFill>
              <a:srgbClr val="000080"/>
            </a:solidFill>
            <a:miter lim="800000"/>
          </a:ln>
        </p:spPr>
        <p:txBody>
          <a:bodyPr lIns="90170" tIns="46990" rIns="90170" bIns="46990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FF"/>
                </a:solidFill>
                <a:ea typeface="楷体_GB2312" pitchFamily="1" charset="-122"/>
              </a:rPr>
              <a:t>同：都辅佐皇帝处理全国政务</a:t>
            </a:r>
            <a:endParaRPr lang="zh-CN" altLang="en-US" sz="2800" b="1">
              <a:solidFill>
                <a:srgbClr val="0000FF"/>
              </a:solidFill>
              <a:ea typeface="楷体_GB2312" pitchFamily="1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FF"/>
                </a:solidFill>
                <a:ea typeface="楷体_GB2312" pitchFamily="1" charset="-122"/>
              </a:rPr>
              <a:t>异：</a:t>
            </a:r>
            <a:r>
              <a:rPr lang="zh-CN" altLang="en-US" sz="2800" b="1">
                <a:ea typeface="楷体_GB2312" pitchFamily="1" charset="-122"/>
              </a:rPr>
              <a:t>丞相</a:t>
            </a:r>
            <a:r>
              <a:rPr lang="zh-CN" altLang="en-US" sz="2800" b="1">
                <a:solidFill>
                  <a:srgbClr val="0000FF"/>
                </a:solidFill>
                <a:ea typeface="楷体_GB2312" pitchFamily="1" charset="-122"/>
              </a:rPr>
              <a:t>有决策权，地位明确，牢固；</a:t>
            </a:r>
            <a:endParaRPr lang="zh-CN" altLang="en-US" sz="2800" b="1">
              <a:solidFill>
                <a:srgbClr val="0000FF"/>
              </a:solidFill>
              <a:ea typeface="楷体_GB2312" pitchFamily="1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FF"/>
                </a:solidFill>
                <a:ea typeface="楷体_GB2312" pitchFamily="1" charset="-122"/>
              </a:rPr>
              <a:t>       </a:t>
            </a:r>
            <a:r>
              <a:rPr lang="zh-CN" altLang="en-US" sz="2800" b="1">
                <a:ea typeface="楷体_GB2312" pitchFamily="1" charset="-122"/>
              </a:rPr>
              <a:t>内阁</a:t>
            </a:r>
            <a:r>
              <a:rPr lang="zh-CN" altLang="en-US" sz="2800" b="1">
                <a:solidFill>
                  <a:srgbClr val="FF0000"/>
                </a:solidFill>
                <a:ea typeface="楷体_GB2312" pitchFamily="1" charset="-122"/>
              </a:rPr>
              <a:t>阁臣无决策权，不是法定的中央行政机构，   </a:t>
            </a:r>
            <a:endParaRPr lang="zh-CN" altLang="en-US" sz="2800" b="1">
              <a:solidFill>
                <a:srgbClr val="FF0000"/>
              </a:solidFill>
              <a:ea typeface="楷体_GB2312" pitchFamily="1" charset="-122"/>
            </a:endParaRPr>
          </a:p>
          <a:p>
            <a:pPr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0000"/>
                </a:solidFill>
                <a:ea typeface="楷体_GB2312" pitchFamily="1" charset="-122"/>
              </a:rPr>
              <a:t>    只是内侍咨询机构，其地位职权完全取决于皇帝。</a:t>
            </a:r>
            <a:endParaRPr lang="zh-CN" altLang="en-US" sz="2800" b="1">
              <a:solidFill>
                <a:srgbClr val="FF0000"/>
              </a:solidFill>
              <a:ea typeface="楷体_GB2312" pitchFamily="1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2" grpId="0"/>
      <p:bldP spid="63" grpId="0"/>
      <p:bldP spid="64" grpId="0"/>
      <p:bldP spid="65" grpId="0"/>
      <p:bldP spid="66" grpId="0"/>
      <p:bldP spid="67" grpId="0"/>
      <p:bldP spid="68" grpId="0"/>
      <p:bldP spid="69" grpId="0"/>
      <p:bldP spid="7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9" name="文本框 8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pic>
        <p:nvPicPr>
          <p:cNvPr id="23" name="Picture 8" descr="W02007041825732516777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258425" y="1202588"/>
            <a:ext cx="1822450" cy="206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9" descr="20071271444434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301663" y="1202588"/>
            <a:ext cx="1712912" cy="1997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" name="Group 4"/>
          <p:cNvGrpSpPr/>
          <p:nvPr/>
        </p:nvGrpSpPr>
        <p:grpSpPr>
          <a:xfrm>
            <a:off x="1334125" y="3220300"/>
            <a:ext cx="8643938" cy="641350"/>
            <a:chExt cx="4573" cy="404"/>
          </a:xfrm>
        </p:grpSpPr>
        <p:sp>
          <p:nvSpPr>
            <p:cNvPr id="26" name="Text Box 11"/>
            <p:cNvSpPr txBox="1">
              <a:spLocks noChangeArrowheads="1"/>
            </p:cNvSpPr>
            <p:nvPr/>
          </p:nvSpPr>
          <p:spPr bwMode="auto">
            <a:xfrm>
              <a:off x="0" y="0"/>
              <a:ext cx="1451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0" hangingPunct="0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3600" b="1">
                  <a:latin typeface="华文新魏" pitchFamily="2" charset="-122"/>
                  <a:ea typeface="华文新魏" pitchFamily="2" charset="-122"/>
                </a:rPr>
                <a:t>顺治</a:t>
              </a:r>
              <a:endParaRPr lang="zh-CN" altLang="en-US" sz="3600" b="1">
                <a:latin typeface="华文新魏" pitchFamily="2" charset="-122"/>
                <a:ea typeface="华文新魏" pitchFamily="2" charset="-122"/>
              </a:endParaRPr>
            </a:p>
          </p:txBody>
        </p:sp>
        <p:sp>
          <p:nvSpPr>
            <p:cNvPr id="27" name="Text Box 12"/>
            <p:cNvSpPr txBox="1">
              <a:spLocks noChangeArrowheads="1"/>
            </p:cNvSpPr>
            <p:nvPr/>
          </p:nvSpPr>
          <p:spPr bwMode="auto">
            <a:xfrm>
              <a:off x="1738" y="0"/>
              <a:ext cx="1316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0" hangingPunct="0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3600" b="1">
                  <a:latin typeface="华文新魏" pitchFamily="2" charset="-122"/>
                  <a:ea typeface="华文新魏" pitchFamily="2" charset="-122"/>
                </a:rPr>
                <a:t>康熙</a:t>
              </a:r>
              <a:endParaRPr lang="zh-CN" altLang="en-US" sz="3600" b="1">
                <a:latin typeface="华文新魏" pitchFamily="2" charset="-122"/>
                <a:ea typeface="华文新魏" pitchFamily="2" charset="-122"/>
              </a:endParaRPr>
            </a:p>
          </p:txBody>
        </p:sp>
        <p:sp>
          <p:nvSpPr>
            <p:cNvPr id="28" name="Text Box 13"/>
            <p:cNvSpPr txBox="1">
              <a:spLocks noChangeArrowheads="1"/>
            </p:cNvSpPr>
            <p:nvPr/>
          </p:nvSpPr>
          <p:spPr bwMode="auto">
            <a:xfrm>
              <a:off x="3417" y="0"/>
              <a:ext cx="1156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0" hangingPunct="0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en-US" altLang="zh-CN" sz="3600" b="1">
                  <a:latin typeface="华文新魏" pitchFamily="2" charset="-122"/>
                  <a:ea typeface="华文新魏" pitchFamily="2" charset="-122"/>
                </a:rPr>
                <a:t>   </a:t>
              </a:r>
              <a:r>
                <a:rPr lang="zh-CN" altLang="en-US" sz="3600" b="1">
                  <a:latin typeface="华文新魏" pitchFamily="2" charset="-122"/>
                  <a:ea typeface="华文新魏" pitchFamily="2" charset="-122"/>
                </a:rPr>
                <a:t>雍正</a:t>
              </a:r>
              <a:endParaRPr lang="zh-CN" altLang="en-US" sz="3600" b="1">
                <a:latin typeface="华文新魏" pitchFamily="2" charset="-122"/>
                <a:ea typeface="华文新魏" pitchFamily="2" charset="-122"/>
              </a:endParaRPr>
            </a:p>
          </p:txBody>
        </p:sp>
      </p:grpSp>
      <p:sp>
        <p:nvSpPr>
          <p:cNvPr id="29" name="Text Box 3"/>
          <p:cNvSpPr txBox="1">
            <a:spLocks noChangeArrowheads="1"/>
          </p:cNvSpPr>
          <p:nvPr/>
        </p:nvSpPr>
        <p:spPr bwMode="auto">
          <a:xfrm>
            <a:off x="1334125" y="4004525"/>
            <a:ext cx="2714625" cy="2714625"/>
          </a:xfrm>
          <a:prstGeom prst="rect">
            <a:avLst/>
          </a:prstGeom>
          <a:gradFill rotWithShape="1">
            <a:gsLst>
              <a:gs pos="0">
                <a:srgbClr val="A3C4FF"/>
              </a:gs>
              <a:gs pos="35001">
                <a:srgbClr val="BFD5FF"/>
              </a:gs>
              <a:gs pos="100000">
                <a:srgbClr val="E5EEFF"/>
              </a:gs>
            </a:gsLst>
            <a:lin ang="5400000" scaled="1"/>
          </a:gradFill>
          <a:ln w="9525">
            <a:solidFill>
              <a:srgbClr val="4A7EBB"/>
            </a:solidFill>
            <a:miter lim="800000"/>
          </a:ln>
          <a:effectLst>
            <a:outerShdw dist="20000" dir="5400000" algn="ctr" rotWithShape="0">
              <a:srgbClr val="000000">
                <a:alpha val="34000"/>
              </a:srgb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议政王大臣会议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军国大事</a:t>
            </a:r>
            <a:endParaRPr lang="zh-CN" altLang="zh-CN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0" hangingPunct="0"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内阁</a:t>
            </a:r>
            <a:r>
              <a:rPr lang="en-US" altLang="zh-CN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</a:t>
            </a: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日常事务</a:t>
            </a:r>
            <a:endParaRPr lang="en-US" altLang="zh-CN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  <a:p>
            <a:pPr eaLnBrk="0" hangingPunct="0">
              <a:buFont typeface="Arial" panose="020b0604020202020204" pitchFamily="34" charset="0"/>
              <a:buNone/>
            </a:pPr>
            <a:endParaRPr lang="en-US" altLang="zh-CN" sz="28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" name="Text Box 3"/>
          <p:cNvSpPr txBox="1">
            <a:spLocks noChangeArrowheads="1"/>
          </p:cNvSpPr>
          <p:nvPr/>
        </p:nvSpPr>
        <p:spPr bwMode="auto">
          <a:xfrm>
            <a:off x="4477375" y="3861650"/>
            <a:ext cx="2786063" cy="2714625"/>
          </a:xfrm>
          <a:prstGeom prst="rect">
            <a:avLst/>
          </a:prstGeom>
          <a:gradFill rotWithShape="1">
            <a:gsLst>
              <a:gs pos="0">
                <a:srgbClr val="A3C4FF"/>
              </a:gs>
              <a:gs pos="35001">
                <a:srgbClr val="BFD5FF"/>
              </a:gs>
              <a:gs pos="100000">
                <a:srgbClr val="E5EEFF"/>
              </a:gs>
            </a:gsLst>
            <a:lin ang="5400000" scaled="1"/>
          </a:gradFill>
          <a:ln w="9525">
            <a:solidFill>
              <a:srgbClr val="4A7EBB"/>
            </a:solidFill>
            <a:miter lim="800000"/>
          </a:ln>
          <a:effectLst>
            <a:outerShdw dist="20000" dir="5400000" algn="ctr" rotWithShape="0">
              <a:srgbClr val="000000">
                <a:alpha val="34000"/>
              </a:srgb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buFont typeface="Arial" panose="020b0604020202020204" pitchFamily="34" charset="0"/>
              <a:buNone/>
            </a:pPr>
            <a:endParaRPr lang="en-US" altLang="zh-CN" sz="24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  <a:p>
            <a:pPr algn="ctr" eaLnBrk="0" hangingPunct="0"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议政王大臣会议</a:t>
            </a:r>
            <a:endParaRPr lang="en-US" altLang="zh-CN" sz="28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 eaLnBrk="0" hangingPunct="0"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内阁</a:t>
            </a:r>
            <a:endParaRPr lang="en-US" altLang="zh-CN" sz="28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buFont typeface="Arial" panose="020b0604020202020204" pitchFamily="34" charset="0"/>
              <a:buNone/>
            </a:pPr>
            <a:endParaRPr lang="zh-CN" altLang="en-US" sz="3200" b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1" name="Text Box 3"/>
          <p:cNvSpPr txBox="1">
            <a:spLocks noChangeArrowheads="1"/>
          </p:cNvSpPr>
          <p:nvPr/>
        </p:nvSpPr>
        <p:spPr bwMode="auto">
          <a:xfrm>
            <a:off x="7549188" y="3861650"/>
            <a:ext cx="2786062" cy="2714625"/>
          </a:xfrm>
          <a:prstGeom prst="rect">
            <a:avLst/>
          </a:prstGeom>
          <a:gradFill rotWithShape="1">
            <a:gsLst>
              <a:gs pos="0">
                <a:srgbClr val="A3C4FF"/>
              </a:gs>
              <a:gs pos="35001">
                <a:srgbClr val="BFD5FF"/>
              </a:gs>
              <a:gs pos="100000">
                <a:srgbClr val="E5EEFF"/>
              </a:gs>
            </a:gsLst>
            <a:lin ang="5400000" scaled="1"/>
          </a:gradFill>
          <a:ln w="9525">
            <a:solidFill>
              <a:srgbClr val="4A7EBB"/>
            </a:solidFill>
            <a:miter lim="800000"/>
          </a:ln>
          <a:effectLst>
            <a:outerShdw dist="20000" dir="5400000" algn="ctr" rotWithShape="0">
              <a:srgbClr val="000000">
                <a:alpha val="34000"/>
              </a:srgbClr>
            </a:outerShdw>
          </a:effec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buFont typeface="Arial" panose="020b0604020202020204" pitchFamily="34" charset="0"/>
              <a:buNone/>
            </a:pPr>
            <a:endParaRPr lang="en-US" altLang="zh-CN" sz="24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 eaLnBrk="0" hangingPunct="0"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议政王大臣会议</a:t>
            </a:r>
            <a:endParaRPr lang="en-US" altLang="zh-CN" sz="28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 eaLnBrk="0" hangingPunct="0"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内阁</a:t>
            </a:r>
            <a:endParaRPr lang="en-US" altLang="zh-CN" sz="28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0" hangingPunct="0"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</a:t>
            </a:r>
            <a:endParaRPr lang="en-US" altLang="zh-CN" sz="32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  <a:p>
            <a:pPr eaLnBrk="0" hangingPunct="0">
              <a:buFont typeface="Arial" panose="020b0604020202020204" pitchFamily="34" charset="0"/>
              <a:buNone/>
            </a:pPr>
            <a:endParaRPr lang="zh-CN" altLang="en-US" sz="3200" b="1">
              <a:solidFill>
                <a:srgbClr val="000000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" name="矩形 15"/>
          <p:cNvSpPr>
            <a:spLocks noChangeArrowheads="1"/>
          </p:cNvSpPr>
          <p:nvPr/>
        </p:nvSpPr>
        <p:spPr bwMode="auto">
          <a:xfrm>
            <a:off x="1762750" y="5933338"/>
            <a:ext cx="18319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皇权受限</a:t>
            </a:r>
            <a:endParaRPr lang="zh-CN" altLang="en-US" sz="32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3" name="矩形 16"/>
          <p:cNvSpPr>
            <a:spLocks noChangeArrowheads="1"/>
          </p:cNvSpPr>
          <p:nvPr/>
        </p:nvSpPr>
        <p:spPr bwMode="auto">
          <a:xfrm>
            <a:off x="5191750" y="5266588"/>
            <a:ext cx="1266825" cy="523875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2"/>
            </a:solidFill>
            <a:miter lim="800000"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南书房</a:t>
            </a:r>
            <a:endParaRPr lang="zh-CN" altLang="en-US" sz="28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" name="矩形 17"/>
          <p:cNvSpPr>
            <a:spLocks noChangeArrowheads="1"/>
          </p:cNvSpPr>
          <p:nvPr/>
        </p:nvSpPr>
        <p:spPr bwMode="auto">
          <a:xfrm>
            <a:off x="4477375" y="5933338"/>
            <a:ext cx="26558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皇权得以加强</a:t>
            </a:r>
            <a:endParaRPr lang="zh-CN" altLang="en-US" sz="32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" name="矩形 18"/>
          <p:cNvSpPr>
            <a:spLocks noChangeArrowheads="1"/>
          </p:cNvSpPr>
          <p:nvPr/>
        </p:nvSpPr>
        <p:spPr bwMode="auto">
          <a:xfrm>
            <a:off x="8282613" y="5218963"/>
            <a:ext cx="1266825" cy="523875"/>
          </a:xfrm>
          <a:prstGeom prst="rect">
            <a:avLst/>
          </a:prstGeom>
          <a:solidFill>
            <a:schemeClr val="bg1"/>
          </a:solidFill>
          <a:ln w="25400">
            <a:solidFill>
              <a:schemeClr val="accent2"/>
            </a:solidFill>
            <a:miter lim="800000"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军机处</a:t>
            </a:r>
            <a:endParaRPr lang="zh-CN" altLang="en-US" sz="2800">
              <a:solidFill>
                <a:srgbClr val="000000"/>
              </a:solidFill>
              <a:latin typeface="Calibri" panose="020f0502020204030204" pitchFamily="34" charset="0"/>
            </a:endParaRPr>
          </a:p>
        </p:txBody>
      </p:sp>
      <p:sp>
        <p:nvSpPr>
          <p:cNvPr id="36" name="矩形 19"/>
          <p:cNvSpPr>
            <a:spLocks noChangeArrowheads="1"/>
          </p:cNvSpPr>
          <p:nvPr/>
        </p:nvSpPr>
        <p:spPr bwMode="auto">
          <a:xfrm>
            <a:off x="7620625" y="5933338"/>
            <a:ext cx="26558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0" hangingPunct="0">
              <a:buFont typeface="Arial" panose="020b0604020202020204" pitchFamily="34" charset="0"/>
              <a:buNone/>
            </a:pP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皇权高度发展</a:t>
            </a:r>
            <a:endParaRPr lang="zh-CN" altLang="en-US" sz="3200" b="1">
              <a:solidFill>
                <a:srgbClr val="FF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37" name="图片 20" descr="6d646dcf850ad428f9dc6158.jp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07213" y="1202588"/>
            <a:ext cx="1781175" cy="2068512"/>
          </a:xfrm>
          <a:prstGeom prst="rect">
            <a:avLst/>
          </a:prstGeom>
          <a:noFill/>
          <a:ln w="38100">
            <a:solidFill>
              <a:srgbClr val="FF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Text Box 17"/>
          <p:cNvSpPr txBox="1">
            <a:spLocks noChangeArrowheads="1"/>
          </p:cNvSpPr>
          <p:nvPr/>
        </p:nvSpPr>
        <p:spPr bwMode="auto">
          <a:xfrm>
            <a:off x="4177338" y="481863"/>
            <a:ext cx="144145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200" b="1"/>
              <a:t>清朝：</a:t>
            </a:r>
            <a:endParaRPr lang="zh-CN" altLang="en-US" sz="3200" b="1"/>
          </a:p>
        </p:txBody>
      </p:sp>
      <p:sp>
        <p:nvSpPr>
          <p:cNvPr id="39" name="Rectangle 19"/>
          <p:cNvSpPr>
            <a:spLocks noChangeArrowheads="1"/>
          </p:cNvSpPr>
          <p:nvPr/>
        </p:nvSpPr>
        <p:spPr bwMode="auto">
          <a:xfrm>
            <a:off x="5690225" y="481863"/>
            <a:ext cx="1970088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/>
              <a:t>设立军机处</a:t>
            </a:r>
            <a:endParaRPr lang="zh-CN" altLang="en-US" sz="2800" b="1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3" grpId="0"/>
      <p:bldP spid="34" grpId="0"/>
      <p:bldP spid="35" grpId="0"/>
      <p:bldP spid="3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Picture 3" descr="军机处3"/>
          <p:cNvPicPr>
            <a:picLocks noChangeAspect="1" noChangeArrowheads="1"/>
          </p:cNvPicPr>
          <p:nvPr/>
        </p:nvPicPr>
        <p:blipFill>
          <a:blip r:embed="rId3">
            <a:lum contrast="6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32123" y="1029349"/>
            <a:ext cx="3515787" cy="2264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 descr="军机处"/>
          <p:cNvPicPr>
            <a:picLocks noChangeAspect="1" noChangeArrowheads="1"/>
          </p:cNvPicPr>
          <p:nvPr/>
        </p:nvPicPr>
        <p:blipFill>
          <a:blip r:embed="rId4">
            <a:lum bright="-18000" contras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66578" y="3740880"/>
            <a:ext cx="3268350" cy="2289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737622" y="3095871"/>
            <a:ext cx="295116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军机处外景</a:t>
            </a:r>
            <a:endParaRPr kumimoji="1" lang="zh-CN" altLang="en-US" sz="32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黑体" pitchFamily="49" charset="-122"/>
            </a:endParaRPr>
          </a:p>
        </p:txBody>
      </p:sp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1705471" y="6030448"/>
            <a:ext cx="324008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黑体" panose="02010609060101010101" pitchFamily="49" charset="-122"/>
              </a:rPr>
              <a:t>军机处内景</a:t>
            </a:r>
            <a:endParaRPr kumimoji="1" lang="zh-CN" altLang="en-US" sz="3200" b="1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ea typeface="黑体" panose="02010609060101010101" pitchFamily="49" charset="-122"/>
            </a:endParaRP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4729658" y="645254"/>
            <a:ext cx="156292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CC"/>
                </a:solidFill>
                <a:ea typeface="黑体" panose="02010609060101010101" pitchFamily="49" charset="-122"/>
              </a:rPr>
              <a:t>原因：</a:t>
            </a:r>
            <a:endParaRPr lang="zh-CN" altLang="en-US" sz="3200" b="1">
              <a:solidFill>
                <a:srgbClr val="0000CC"/>
              </a:solidFill>
              <a:ea typeface="黑体" pitchFamily="49" charset="-122"/>
            </a:endParaRP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6026645" y="788130"/>
            <a:ext cx="4475777" cy="824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ea typeface="黑体" panose="02010609060101010101" pitchFamily="49" charset="-122"/>
              </a:rPr>
              <a:t>直因：处理西北紧急军务</a:t>
            </a:r>
            <a:endParaRPr lang="zh-CN" altLang="en-US" sz="2800" b="1">
              <a:solidFill>
                <a:srgbClr val="FF0000"/>
              </a:solidFill>
              <a:ea typeface="黑体" pitchFamily="49" charset="-122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ea typeface="黑体" panose="02010609060101010101" pitchFamily="49" charset="-122"/>
              </a:rPr>
              <a:t>根因：加强皇权</a:t>
            </a:r>
            <a:endParaRPr lang="zh-CN" altLang="en-US" sz="2800" b="1">
              <a:solidFill>
                <a:srgbClr val="FF0000"/>
              </a:solidFill>
              <a:ea typeface="黑体" panose="02010609060101010101" pitchFamily="49" charset="-122"/>
            </a:endParaRPr>
          </a:p>
        </p:txBody>
      </p:sp>
      <p:sp>
        <p:nvSpPr>
          <p:cNvPr id="10" name="Text Box 9"/>
          <p:cNvSpPr txBox="1">
            <a:spLocks noChangeArrowheads="1"/>
          </p:cNvSpPr>
          <p:nvPr/>
        </p:nvSpPr>
        <p:spPr bwMode="auto">
          <a:xfrm>
            <a:off x="4729657" y="1869218"/>
            <a:ext cx="149088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CC"/>
                </a:solidFill>
                <a:ea typeface="黑体" panose="02010609060101010101" pitchFamily="49" charset="-122"/>
              </a:rPr>
              <a:t>特点：</a:t>
            </a:r>
            <a:endParaRPr lang="zh-CN" altLang="en-US" sz="3200" b="1">
              <a:solidFill>
                <a:srgbClr val="0000CC"/>
              </a:solidFill>
              <a:ea typeface="黑体" panose="02010609060101010101" pitchFamily="49" charset="-122"/>
            </a:endParaRPr>
          </a:p>
        </p:txBody>
      </p: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6098082" y="3164617"/>
            <a:ext cx="5149179" cy="350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ea typeface="黑体" panose="02010609060101010101" pitchFamily="49" charset="-122"/>
              </a:rPr>
              <a:t>跪奏笔录，上传下达。</a:t>
            </a:r>
            <a:endParaRPr lang="zh-CN" altLang="en-US" sz="2800" b="1">
              <a:solidFill>
                <a:srgbClr val="FF0000"/>
              </a:solidFill>
              <a:ea typeface="黑体" panose="02010609060101010101" pitchFamily="49" charset="-122"/>
            </a:endParaRPr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4729658" y="3740879"/>
            <a:ext cx="198888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CC"/>
                </a:solidFill>
                <a:ea typeface="黑体" panose="02010609060101010101" pitchFamily="49" charset="-122"/>
              </a:rPr>
              <a:t>作用：</a:t>
            </a:r>
            <a:endParaRPr lang="zh-CN" altLang="en-US" sz="3200" b="1">
              <a:solidFill>
                <a:srgbClr val="0000CC"/>
              </a:solidFill>
              <a:ea typeface="黑体" panose="02010609060101010101" pitchFamily="49" charset="-122"/>
            </a:endParaRPr>
          </a:p>
        </p:txBody>
      </p:sp>
      <p:sp>
        <p:nvSpPr>
          <p:cNvPr id="13" name="Text Box 12"/>
          <p:cNvSpPr txBox="1">
            <a:spLocks noChangeArrowheads="1"/>
          </p:cNvSpPr>
          <p:nvPr/>
        </p:nvSpPr>
        <p:spPr bwMode="auto">
          <a:xfrm>
            <a:off x="5305920" y="4388580"/>
            <a:ext cx="5398181" cy="824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ea typeface="黑体" panose="02010609060101010101" pitchFamily="49" charset="-122"/>
              </a:rPr>
              <a:t>简化手续，提高了行政效率；</a:t>
            </a:r>
            <a:endParaRPr lang="zh-CN" altLang="en-US" sz="2800" b="1">
              <a:solidFill>
                <a:srgbClr val="FF0000"/>
              </a:solidFill>
              <a:ea typeface="黑体" panose="02010609060101010101" pitchFamily="49" charset="-122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ea typeface="黑体" panose="02010609060101010101" pitchFamily="49" charset="-122"/>
              </a:rPr>
              <a:t>标志专制皇权发展到顶峰</a:t>
            </a:r>
            <a:endParaRPr lang="zh-CN" altLang="en-US" sz="2800" b="1">
              <a:solidFill>
                <a:srgbClr val="FF0000"/>
              </a:solidFill>
              <a:ea typeface="黑体" panose="02010609060101010101" pitchFamily="49" charset="-122"/>
            </a:endParaRPr>
          </a:p>
        </p:txBody>
      </p:sp>
      <p:sp>
        <p:nvSpPr>
          <p:cNvPr id="14" name="Text Box 13"/>
          <p:cNvSpPr txBox="1">
            <a:spLocks noChangeArrowheads="1"/>
          </p:cNvSpPr>
          <p:nvPr/>
        </p:nvSpPr>
        <p:spPr bwMode="auto">
          <a:xfrm>
            <a:off x="6098082" y="1940655"/>
            <a:ext cx="3705279" cy="824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ea typeface="黑体" panose="02010609060101010101" pitchFamily="49" charset="-122"/>
              </a:rPr>
              <a:t>品级不高、跪奏笔录、</a:t>
            </a:r>
            <a:endParaRPr lang="zh-CN" altLang="en-US" sz="2800" b="1">
              <a:solidFill>
                <a:srgbClr val="FF0000"/>
              </a:solidFill>
              <a:ea typeface="黑体" panose="02010609060101010101" pitchFamily="49" charset="-122"/>
            </a:endParaRPr>
          </a:p>
          <a:p>
            <a:pPr>
              <a:lnSpc>
                <a:spcPct val="60000"/>
              </a:lnSpc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  <a:ea typeface="黑体" panose="02010609060101010101" pitchFamily="49" charset="-122"/>
              </a:rPr>
              <a:t>完全听命于皇帝。</a:t>
            </a:r>
            <a:endParaRPr lang="zh-CN" altLang="en-US" sz="2800" b="1">
              <a:solidFill>
                <a:srgbClr val="FF0000"/>
              </a:solidFill>
              <a:ea typeface="黑体" panose="02010609060101010101" pitchFamily="49" charset="-122"/>
            </a:endParaRPr>
          </a:p>
        </p:txBody>
      </p:sp>
      <p:sp>
        <p:nvSpPr>
          <p:cNvPr id="15" name="Text Box 14"/>
          <p:cNvSpPr txBox="1">
            <a:spLocks noChangeArrowheads="1"/>
          </p:cNvSpPr>
          <p:nvPr/>
        </p:nvSpPr>
        <p:spPr bwMode="auto">
          <a:xfrm>
            <a:off x="4729657" y="2877279"/>
            <a:ext cx="149088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solidFill>
                  <a:srgbClr val="0000CC"/>
                </a:solidFill>
                <a:ea typeface="黑体" panose="02010609060101010101" pitchFamily="49" charset="-122"/>
              </a:rPr>
              <a:t>职责：</a:t>
            </a:r>
            <a:endParaRPr lang="zh-CN" altLang="en-US" sz="3200" b="1">
              <a:solidFill>
                <a:srgbClr val="0000CC"/>
              </a:solidFill>
              <a:ea typeface="黑体" panose="02010609060101010101" pitchFamily="49" charset="-122"/>
            </a:endParaRPr>
          </a:p>
        </p:txBody>
      </p:sp>
      <p:sp>
        <p:nvSpPr>
          <p:cNvPr id="16" name="Text Box 15"/>
          <p:cNvSpPr txBox="1">
            <a:spLocks noChangeArrowheads="1"/>
          </p:cNvSpPr>
          <p:nvPr/>
        </p:nvSpPr>
        <p:spPr bwMode="auto">
          <a:xfrm>
            <a:off x="1345107" y="572229"/>
            <a:ext cx="308982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Garamond" panose="02020404030301010803" pitchFamily="18" charset="0"/>
                <a:ea typeface="黑体" panose="02010609060101010101" pitchFamily="49" charset="-122"/>
              </a:rPr>
              <a:t>清代：军机处</a:t>
            </a:r>
            <a:endParaRPr lang="zh-CN" altLang="en-US" sz="3200" b="1">
              <a:latin typeface="Garamond" panose="02020404030301010803" pitchFamily="18" charset="0"/>
              <a:ea typeface="黑体" pitchFamily="49" charset="-122"/>
            </a:endParaRPr>
          </a:p>
        </p:txBody>
      </p:sp>
      <p:sp>
        <p:nvSpPr>
          <p:cNvPr id="17" name="Text Box 16"/>
          <p:cNvSpPr txBox="1">
            <a:spLocks noChangeArrowheads="1"/>
          </p:cNvSpPr>
          <p:nvPr/>
        </p:nvSpPr>
        <p:spPr bwMode="auto">
          <a:xfrm>
            <a:off x="4945557" y="5325204"/>
            <a:ext cx="5044254" cy="1077218"/>
          </a:xfrm>
          <a:prstGeom prst="rect">
            <a:avLst/>
          </a:prstGeom>
          <a:solidFill>
            <a:srgbClr val="FFFF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altLang="zh-CN" sz="3200" b="1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  <a:r>
              <a:rPr lang="zh-CN" altLang="en-US" sz="3200" b="1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明清皇权强化，实质反  </a:t>
            </a:r>
            <a:endParaRPr lang="zh-CN" altLang="en-US" sz="3200" b="1">
              <a:solidFill>
                <a:srgbClr val="0033CC"/>
              </a:solidFill>
              <a:latin typeface="黑体" pitchFamily="49" charset="-122"/>
              <a:ea typeface="黑体" pitchFamily="49" charset="-122"/>
            </a:endParaRP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zh-CN" altLang="en-US" sz="3200" b="1">
                <a:solidFill>
                  <a:srgbClr val="0033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映了封建制度走向衰落。</a:t>
            </a:r>
            <a:endParaRPr lang="zh-CN" altLang="en-US" sz="3200" b="1">
              <a:solidFill>
                <a:srgbClr val="0033CC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  <p:bldP spid="13" grpId="0"/>
      <p:bldP spid="14" grpId="0"/>
      <p:bldP spid="17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AutoShape 6" descr="data:image/jpeg;base64,/9j/4AAQSkZJRgABAQAAAQABAAD/2wBDAAgGBgcGBQgHBwcJCQgKDBQNDAsLDBkSEw8UHRofHh0aHBwgJC4nICIsIxwcKDcpLDAxNDQ0Hyc5PTgyPC4zNDL/2wBDAQkJCQwLDBgNDRgyIRwhMjIyMjIyMjIyMjIyMjIyMjIyMjIyMjIyMjIyMjIyMjIyMjIyMjIyMjIyMjIyMjIyMjL/wAARCAFUAf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0yiiivWPmxDRQaKACiiigAooooAKKKKACiirFtay3TMEKjHXNJtJXZUIuTsivRWl/Y1x/fT8zS/2Ncf30/M1Htodzf6rMzKK0/wCxLj++n5mj+xLj++n5mj20O4fVKhm4p2Kv/wBj3H96L8z/AIUv9jXH9+P8z/hS9vDuWsLMz8U+pJYTDIUbqPSsbX9eg8P2VvczweYLi5FuMyrEFJVjlmYgAfLTUk1dEqm72NTFLiuB/wCFq2n2fzzoV+Fz/q/Nj34xncVznbj+LpUjfFC0jklT+xbt2Q4TbcRN5/OP3WD+85P8OarU1+rzO9pQK4NfinZEqP7IugDF5pkNxCEXgnaWzgSYH3TznjFX4fHrT28U8XhbXWilQOjCDIYEZyD/AIVnOoobmlPB1KjskddijFcr/wAJvP8A9Clr/wD4D03/AITef/oUtf8A/AesnXgdH9mVTrMUYrO0TWH1uGZ20q/sDGwQLeJtL5B5H5frV+4lW2tJrmTJSGJpCB1IAzx/n9KrnVrnNLDTU+RrUdin5rhf+Fq6N/0DtT/75i/+Ko/4Wxo3/QN1P/vmP/4qsXi6fc9JZJimvhO7zRmuHl+KelQPsl0vVI3wDtdIgfy3U3/hamk/9A7Uvyj/APiqn65T7jWQ4t7RO4zRmuG/4WppH/QO1H8o/wD4qj/hamkf9A3Ufyj/APiqf1yl3K/sDGfync5oNc34f8baf4i1E2Nta3kMghM26YLtwCBjgn1FdMF3HBrenUU1dHmYnB1cPPkqKzI8UYrhLr4r6NZ3U1u+nakXhlaNiFjwSCQcZf2qEfGDRT/zDdV/74h/+OVsqc97GKoTex6DikIql4Y1iDxVpDajZxzQRCVo9twAGyMehIxz61uf2XOf4o/zNZOok7MPYT7GdijFUPE+t2/hK0gub2Ga4WeXylW3AJBwTzkj0rmB8T9G76fqX/kP/wCKrOWLpxdmzvw+S4rEQ54RujtGFNxXMaZ4/wBL1XU7axisr9JbhhGjv5e0E+uGrqcc1pTrwmrxZzYzL62Gko1FZsbikrldT+IOlaZqdzYyWWoNLbStExjEeCRxkZaqv/Cz9Gx/yD9Tz/1zj/8Ai6h4yknZs6oZHi5xUow0Z2VFcX/ws3RP+fDU/wDv3H/8VS/8LN0T/nw1M/8AAI//AIqj67S7jfDmNf2Ds6K4z/hZmjf9A7Uv+/cX/wAVR/ws3RP+fHUf++Iv/iqf16l3F/q3jv5Ds6K4xfibox62epf8BSP/AOLrrra4W7s7e5QMI5ollQOMEAjIzWlPEQqO0WcOMyvEYRXqxsS0UUVseeFFFFABRRRQAUUUUAFFFFABRRRQAmaKKKACiiigAooooAKKKKACiiigArS0q4hgkl86WNMgY3MBWbXn3xXUNZ6VkD/Wy9R/srUThz+6dGFf7xM9p+32f/PzD/38FH2+z/5+Yf8AvsV8jmCIdET/AL5FJ5Sf3F/75FH9nPuevzPsfXP9oWn/AD8w/wDfwUf2haf8/MP/AH8FfI/kxf8APJPyFHlJ/wA81/75FH9m+Y+Z9j64+32n/PzD/wB/BR9vtP8An5h/7+Cvkfyou6L+Qo8pP+ea/wDfIo/s7zC77H1BdMkty7owZSeCDkdK4D4pFY9D0t3a0VBqK5N5GXhH7qX7ygEkfQVq/DsAeBNOGOMzf+jWqPx7p19qWn6YlhFM8kOoRytJDAJmhUI43bDw3JHB9azS5NDjgr1jx8LKLPZ5d6Zvsvm7d+bry/I+8Wxj7N/0zznFT+Y7yWhQnE85FubVGVX/AH6n/iX5X903qWxz71f/AOEP1/8As/yB4Xvtg6WpXpJ5WPP83Oc7v+WfSpZfCuvGe6LaBe3G5wZ2+ziP+0R5gOCAf9HwAfu9ea2U49z0eUwtuLNnLW/lgCNw6H7MreVINso283PIwwGAe9d/pFxdpoenInxDsbZRaxAW7QwloRsHyHnqOn4Vzn/CJ+Ijs26NfJILbYLg2qnyV2MPI8vOJM5A80/NzntXR2Npd22nWlvN8NIZ5IYI0eV5YwzsFGWI29Sea5cU1LY6sNo2XftN/wD9FN07/vxB/jR9ov8A/opunf8AfiD/ABqv5cv/AESy3/7/AEf/AMTRsm/6JZb/APf6P/4mvPPQ/rodf4WluZrO5M3iW31siRcSQxqvkcdCF9ev4VpasM6HqX/XtJ/6CazfCCv9kug/hpNCJcfIjhvP468AYx/WtPWB/wASLUP+vaX/ANBNdX/Lo8d/70vVHhXh2zs7/UobW8aVdwLb1xtwBk7s9Bx2q54osdPs9Tf7G8sonHmFiQYwCTwCOvf6VgIcJ9Rg0pZioUyMQOgJ6Z6185OXvH6bRwk3KNS+ltiyJDcRyyTrLO+1VWQsTsx6+tVasySpGZUtQ8UMoXKsQSSPX8c1W7VDkehQgrPSwUlLiijmN+RHY/DD/kb3/wCvOT/0JK9iUYdfqP514/8AC7/kbz/15yf+hJXsYGXX617+Af7s/LuKP98+R8xax/yHtR/6/Jv/AENqp1d1cY17U/8Ar9m/9DNVK+sp/AeND4T3z4KD/ihX/wCv6b+Yr0gV5x8FP+RFf/r+m/mK9HFfNVv4jKPLPjJ/yD9P/wCvkf8AoLV5FXrvxk/5B2n/APXyf/Rb15CK8LHfxD9K4XSeERt+Ef8AkbtK/wCvgfyNe3gZl/GvEPCP/I3aV/18D+Rr3H+NfrXpZd/DZ8xxYl9bgeD+JefE+rH1vJP51TtrOe9ultrSB5p26RoOnv7D61c8SHHinVv+vyT+ddv4LgTSfAesa1EokvQkpRnHQKPlH07/AI1wyp89Zn0bxbw2AhKK1dkjj77wrqWnRK97JYwuwyInuAHPtzx+tY8kTQytFKpV16j/AD/OkknkuJpJ53aSaQ7nlY5LH3q/o9nFqGq2trNPGkbSBdsjMM56gEDqfqOaxkoyfLE7aVWtSo+1rNMzM0orX13Sk0bURZrK1wm3InwAp5xgYz0789e3rlYrGacHZnoYerCvBTitGNr3TRf+Rf0v/r0h/wDQBXhZFe6aL/yL+mf9ecP/AKAK9bKfiZ8TxsrU4l6iiivoD8vCiiigAooooAKKKKACiiigAooooASiiigAooooAKKKKACiiigAoooFAC1wvxQQNZaWT1E0v/oK13Vc54z8O33iK1so7FoFa3dmfzn28EADsfSsMS5KF47ntZG6UcSnW+E8eMC/5ApPIT/IFdp/wrTxD/e0/wD8CD/8TR/wrbxB/e0//wACD/8AE143t8Z3Z+lqpk/kcX5Cf5Ao8hP8gV2n/CtfEH9+w/8AAg//ABNH/CtfEH9+w/8AAg//ABNT7fGd2V7XJ/I4n7Mv+QKd5Cf5ArtP+Fa+IP79h/4EH/4ml/4Vp4h/vaf/AOBB/wDiaFXxndilVyi2ljuPh8APA+ngDo83/o1qteKWt49Lje51u40dPPAE8AYmQ4b5Tjtxn8BUvhbS7jRPDlrp92UM0Zk3FDleXJGD9CKd4iF4dOT7DpFpqk3mjMNyVCquDlhuPXoPxr01zOneW5+fTdP63Lk2ucN9o0j/AKKVqX5yUv2nSP8AopGpfnJV/wCz+J/+hE0j/v7F/jR9n8T/APQiaR/39i/xrCzPUvDv+Rn+fpP/AEUvVPzkpPP0n/opOpf+PVo/Z/E3/QiaR/3+h/xo+z+J/wDoQ9H/AO/sP+NLXog54Lr+Rm+fpH/RSNR/8eo8/SP+ikaj/wCPVp+R4l/6EXR/+/sP+NH2bxP/ANCLpP8A39i/xos+w+dd/wAje8FzWjWt39l8RXWsoJF3NOG/c8HAGex/pWxrIxoWof8AXtL/AOgmqfhePUUt7pdR0Oy0pi4KC0KnzOOScen9a0tSt3udLu7eIZllhZFHAySCB+uK2XwNHl86WKTZ82oeF+lOrqf+Fc+JgB/oUfTtcJ/jR/wrrxN/z5R/9/0/xrwp4ao3sfplDOMHGmk5o5ajNdP/AMK68Tf8+Uf/AIEJ/jR/wrvxN/z5R/8AgQn+NR9Wq9jb+2cH/OjmKK6n/hXXiT/nyi/8CE/xo/4V14k/584//AhP8aPqtTsL+2sH/Oi18MB/xV7H/pzk/wDQlr2UD51+o/nXm/gPwdrWja+19f26RQtbMmRKrckqegPoDXpijBB969rBwcKdmfnnEOIp18Tz03dHy9rXOvan/wBfs/8A6Gap10+q+D/EsusX80WhXrxyXMsiMEGCC5IPX0qr/wAIV4q/6F6+/wC+B/jX0scRTUErnmRa5dz2D4Kf8iK//X7N/MV6OK8++FVjdaN4Oe11O3ktLg3kriObg4OMGu6F1B/z1X86+frXdRtD50eY/GTd/Z2n5+79oP8A6LevIxXtPxS0y+1jTrJdNtpLpo7gsyxDO0bWGT+deZDwj4j76LeD/gI/xryMZRnKd0j7/h7HYejhlGpJJjfCf/I36SP+ngfyNe64rx/wz4W1y38U6ZcXGl3ccEc4LuyjCj1PNex134CEowd0fPcS4mlWxUJQdzwHxKP+Ko1bP/P4/wDOr/hXxQ/hxpopYftFhcZMsYxuBxjIB4ORwR7D8bOv+F9dm8RalNDpd08UlzI0cirwwJ4I9qzf+ES8Rf8AQGu/++R/jXBONSNVtI+mo1sHXwkadWS2HX9l4bE7Sabrbxwscrby2rsUPoDx+vp1rIMgjk3wPIpXox4bPr7fTJrT/wCER8QZ/wCQRd/98j/Gnjwf4ixxo15/3yP8aynGo3dRsdGHxGFprllVuvMwgoHCjC1JWv8A8Il4i/6A15/3xS/8In4g/wCgNef98Vm6FWW6PQhmWCgrKaMQmvdNF/5F/S/+vSH/ANAFeSnwn4i6DSLv/vivXtLgkttG0+GZCkqWsSuh7EKARXq5bTnCWqPiOMMXRrU4qnK5Zooor3T84FooooAKKKKACiiigAooooAKKKKAEooooAKKKKACiiigAooqG5vbOxjD3l1BbIx2hp5VQE+mSaL2GtdialFZ/wDb+jf9BnS//A2L/GlGu6Mf+Yzpf/gbF/jU88S1SkaQFLiqA1zRv+gzpf8A4Gxf40v9u6N/0GdM/wDA2L/GpdSJpGnNGiKcKzRrujf9BnS//A2L/GnjXtG/6DOl/wDgbF/jUuUDZKoX6cBWf/b+jf8AQZ0v/wADYv8AGrtndWt9CZrO6guYgdvmQSiQZ+o+tTzRK95bk2KXFGKdiqsgUmAFLigCnAUmyk9biU+ilqHYvmkFGaWikPmkFLRRQPnYlFPxRgUC5htFOoosHtLdQoppZR1YD60nmp/eX8xRyh7Zdxadim5HYg0uaOUPaIbilp1FAXuNP4UhFOIpCKYDSKKdijFSIZTakpuKLIOaS2GGkqTFNIq0Q5N7jKZUlJinyxD2s11IzRTqglu7aFgstxCj4zsdwDRaCJlXmt2SYqNhUf2+y/5/LX/v8tNN9Zn/AJfLX/v8tHNAy+tS/mHkU0ioze2v/P1bH6TLSG9s+93aj/tstUpwRnUr83xMkpuaZ9ttf+fq3/7/AC/40z7ba/8AP1bf9/l/xqvaIwckWKKgW7t3YIlxAznoBKpJqXNWmmJNMKKKKYwooooAKKKKACiiigBKKKKACiiigAooooAK81+NzFfCGn/9f3/sjV6VXA/FuwF94a09C5TF9nIGf4GrCvNQg2zvy2g69ZQitT573H1NJuPqa6X/AIRyH/nsf++P/r0f8I5D/wA9j/3x/wDXryfrUO59f/q/if5Tm8/5wKM+/wCgrpP+Eeh/56/+O0f8I9D/AM9D/wB80vrUB/6vYrsc1n3/AEFLn/OBXSf8I9D/AM9D/wB80f8ACPQ/89f/AB2j61AP9XsV2Oaznv8AoK+hvgUP+KEu/wDsJS/+ioq8ePh2Ej/Wn/vj/wCvXt3wcsxY+DbyEPv/AOJhI+cY/gT/AArehXjKVkcGPyqvhqXPNaHoYFLikAqQCu+588gAoFKBSgUmaJBS0U6kWNop1Q3FzDaxb55VRPUml5CcktySkkkSJdzsFUdSSBisF9cnvHeLS7ZpMf8ALVh09+eAPqfwqC9tksrZ73XL4uB/ChJyfQf4AChRbZjOsoq/Q1LjXbSAkKTIfVen5msW58ZQo5VZoo2+u8/pWJc+I47mNo7G2FnZoP3rsoaVvQd8E/ie/auVJ7fwjoPSvRw2EUtZI8vF49x+A7SfxiDj/Sbpx38pQB+pFZc3iiZz+6gJH9+aXcf5Vz+amnCxRQJjLld7H69B+QH513LC04y0R5ksXWlrc0f7fu/+eVv+Tf40g166H/LK3/I/41kh6mY406Nj1Mzf+gitHRproZ+3qvqbMPiN1XEtrGx9Y2I/x/ya0IfFUJTk3sQHXBDj+Y/lXLW0oE4V/uSAxn6Hv+eDUTIYpGRhh0JBH0rGWHhLSxqsXVirXPRbHX5Lx2js9QguJO0cnyufwIGfzrU/tmeA7b20kQ/30+7+vFeS9Tn05z6e/wD+qu+tfGMdqsEU3kz2hPltcRggp/vKQPrxXn4nCum7xVz08JjXLSTOqt9StLniKdd/ZTwTVusttM03UofPtggDjIlhIwff0JqqbfV9Mz9nkF3COiEc/kfx6H8K4j1OeW9tDeorJs9ftrlvLlVreYcFX459M/44rWpNMqM1JaBTKfTTQWNNIRTiKTFUiRhFIaeaaaoloYRXkPxCUHxfJkA/6PF1A9K9gIryH4h/8jfJ/wBe8X8jWGIdonHivgOVCK38K/kKlEK46J+VWLCwudQn8m1geR++BwPqeg/Gu70rwfb2SGfUB9tljQsYYlyoABPAz8xPvgV4VbHwg1BPVmGHwNas7xWhyml+HbzWDvt4VWAH5rhhtUeuOOT7AVNq/hO80kl9iXFsP+WsY6fUdvr0qLXbr4h6tM621he6dap/qraynjBCjA+ZlO4nke3oKwrbxd4t8N3qC5udQdM4NpqIkYPgdBu5H/AT6de/QsNipL2ienY9L+zIclm9SV4QP4V/KoSij+Ffyr0KPSdK8U6Pb6xpgFnJOCWReQJAcMrAdwQeR1645rkNV0i90qbyrqHb/dcHKt9DXLTx6c3Sk7NHnV8BWo62uh/hQD/hLNMwAP3vb6GvX68h8KH/AIqzTP8Arqf/AEE169mvosG+aJlR2Ciiiuw2CiiigAooooAKKKKAEooooAKKKKACiiigArjPib/yL9h/1+/+yNXZilYAx4IyMjivNzWqqWHlJnr5JW9liYztsfPe1vSja392vevs0R/gH5UfZYP+eY/KvgnnNP8AlP02Oeyt8J4Nhv7tGG/u1719lg/55j8qPssP/PIVP9s0/wCUf9uy/lPBNrf3aNrf3a98+zW39xaT7Nb/APPNaf8AbNP+UP7dl/KeD7W/u1618Kh/xS90f+n5v/QVre8iHOfLT8q1LEAWuAAPnP8ASvWyjMo163KkeJneZvE0ORqxZApwFApcV9gfEWAClApQKUCgoTFOpruI03MQB3JNcN4i8XhvMttPlwq8NKM5f2X29+/aqhFzdkYVsRGkrm9q3iS2sGaKLEsw4bnCp9TXNWSX/iS780ki0B5un7juIh0J7Z6D3pND8LXWoXiXOqw+TbJ8yWzHJY9iw9Pb8/fugURQsWMAY4HQVpLliuWO/c5ouda0p6FffZaJpjO2y3to13M5P8z1J/M15nqlrrt4EvtUUq07BIYyeRnJAVVzgYGefTua9E1TT49VthazvItuWBZV4MmOQM9hn054rnNZntrZZbnTbdZksYDCGMp8qLJ54BGcYAJBJzgdjU0pcjuTiY8yt2OP1HZaNHYmZHEY3SmM5zKeufpjGP65qCNJbg4gikkPpGpY/pWvd39xZN59rb2H2W5JS3uUtQmSDhmAOT16ZPb0roH8OXd5bP5XiC+ebbkOVaOJuOgwen0zXoLFcqR5jwznscra6Nqd5cJF9iuIkYjc8sZUAd+vtUt1pGpTXcszQIiuxP7y5iBA7fxVJfaLqGjLd3N4EkxDtimD7gdxAPUZGAep9RXO45raE51FzJmc6cYJJo1Bptx3nsV+t7H/APFVal02ddPhUXFizGV24u4+eB0JNYdW5j/xJrH/AH5v/ZaqTq6a/gTHk10LMejajOMxxQyemy6ibP5NVjUNL1Lzo5jY3Bd0DTCOMvhuh6euM1gk57D8avwSv/ZlykTsskDCZNpIOD8rdO3IptVFq2hJQatYilR4G2zxPGfR0Kn9afaTosjxTf6mYbX9v9r8DSRazqkBBTULnA7NIWH5HipDrVxIzG4t7K5yMfvbZc/muDTcqjWwKEVsWrDUNQ8P30ht3bYj7ZYnGY2+v16g16V4f8QJrViJHiMFxkhoC+4gevqR74rgLPULS4sZkurcpC22GcxSk+WvRZAGySQff8xxV1Hn8Ot5tjrZFlKcx/aLffBJ7blJ2nPXha83ERUntZnqYao4WTd0d7faZa34/fp8/aROGH+fesdpdR8PDMubnTwQN4/gH4/d/l9O+9FI3ljcQT/sninYyM5+tcnKejp9kSzvre/i823fcB1BGCD6EVZrjtR0m6sJm1HSCQwHz26DOR7DuP8AZ79sdK19D1231eLAIW4QAvFu7eo9R/L61Di7XFGt73LLc2SM0mKdQaZ0kZFIRT6aRTRDGV5B8RP+Ruk/694v5GvYa8e+In/I3Sf9e8X8jWOI1icWM0iafh3xRp3kx2c0EWnuOBs4Rvf1B+v51seMrK4v/BmpwWYLz+UsqBf4trK3GPZTXlsZxW9oviO+0lx5L74e8UhJH4eh+lfK1svarqrF7O50YPN1Tj7Oa0PPIVhXEyYKlgfNA6fUD15PrgVuW/iTU4Qti8o1O0LDNpfJ9oiPbIPJGDn5lI6fhXXzeF/C/im7e4sLiXSdRbJeBEUox6kqpx7/AHSPp6qvgvw54bm36vqE+pSkZSzVRGj9PvLknqB1IHXr0r6H+16fJyNa9j0XWpcvPzaHTeCra1g8KxTWdtPawXczTrbzPv2ZwPlbqYztyCecH8ai8QeJdMtomtRGl85+9EOUB/2jz+n6Vzeq+KL++TykItbYDAih4yPQn09hge1c27ZPNfORy6VXEPES0u72PPxebKUOSCNbwoB/wlumkKqgzE7F6Dg9K9cNeR+Ev+Rs0z/rqf8A0E164a+vwOkLHl0feTYlApaK7TUKKKKACiiigAooooASiiigAooooAMUUtFA+VjloIyMU0VIBXPiqEa8HCezOijOcHeI37P/ALf6Uv2f/a/SpRS4rwXw7hOx6SzCt3Ifs/8AtfpS/ZCf4v0qapBS/wBXcJ2LWY1u5W+xn+/+lO+xH+/+lWKfR/q7hOxX9o1e5V+wn+/+lWbeIwxlSc85p4pwrowuT0MLPnprUzq4qpVVpMUU6kApa9UwAU+mCuL8W69IzHSrJXaRhtnMYyef4B7+v/16cYuTsjGtWVOJR8U+KRdF7W1kP2UHBkTrIfQeo/nj062/DHhbyMajqSD7V1jj7QA/X+L37U7w/wCFfs0qXl9se4CjbH1WH6erds/lXTzTknYhwB2rolJRjyQ+ZwUqbnPnqDnKE8AkdsnvSZqPOawtW8WabpExt3aSe5GMxQjJXPTJPAqFBvRHTKahqybW9Mmv43ktbqa1m2FXMRA84dgckdOeeoB/PC0ywu7wy6dbXywWdgogmLRhy8h5YqDwPQEjjHHer/8Awk8N94du9RS3lVIQf3crj5iPp2yRz9a5iXxxKbqOa0sorPc6m48oBnuOemSPr789aqMJWasYSqRk7nS6vdXnhrR4CkaXPkOIbeYKDsj44kxjBOMZX/8AXmaJ4k1XWtb8i41EWyujFUijTBYDoNwPue/StPxx++8LSSebtVZI32leW5wAfTrn8K8xJzwPvdhW+HoqcHfc5qk3Goktj1i58Opqa+Rfaje3EaODksq7uOV4UYH05pkngjQ3ziCZM/3Zm4+mc1paZF9m06CAsWkSNQzE5yQAOffir26sLyWiZ2OlGW6Ofn8D6JKoEcU0JBzlJjk/nmsjVPB223SK1vEjgtvMlLXLdA2DyQOgx1rtwa5Hx06robKSCzzxhVLEZ4J/H8a0hOfMlcyq0YKLdjgJSFkKqwcA4DDofp7f41b0dlOpx27nal0jQOcZ+8MD9cVmbqcJWjZJUOGQgg+hHNevJXhY8pbnT3snh+30GeOxkaS7kkUMLmIeYmOu04GOnqRXObqsa0qprFw8QxFMROn0YA/1NV7aL7Ve21tuCedKse4/w5IGf1rKivZwcmVNczSLNhcpBdgSn9xMDDN/utxn8Ov4Ux7OdL5rPYWmVzHsHc+3rmvRrfwbosPlbrd5Sg581yQ/+8Oh+nApniXTHl0m5trLSre5mkwFOFDRgDAIz1x06jFcU8Qm7pHXDDyUTqI/ljCjoBgfSnBsMD19qrWkYhtIYgGAVFGGPIwAOalrltc9GD0JT8px19657VtGdZjqelgx3yncQv8Ay0/pu/Q963gd647r/LP/ANem5qUrsU0pK5X8P68mq22xxsvIuJoicfiB6fyPFbW2uH1yzn0+6j12x+WSE5nQdGHqfb19ue1dVpeqQ6rYx3UPQ8MpPKMOo/CsqkOXWJdCs37kty/TSKM0ZoOoaRXnni/wdq2t+IZLyz+z+R5SIDJJg5Gc8Yr0U0wiplFSVmY1aSqKzPIf+Fc+IP8Apz/7/wD/ANalHw+8QDjFn/4Ef/Wr1vFMIrL6vA5Hg4HlP/Cv9f4yLQEHIxP/APWpzeBfEDFmb7KztyXM+SfrxXqmKYaX1Ole9g+q6HlbeAdex0tP+/3/ANaoT4A170tP+/3/ANavWKa1aLDQM/qkUec6F4M1fTdds764+y+TC+X2TZOMEdMe9d+RTqRq6KUFDRFxpqC0G02nU2tiQooopgFFFFAgooooASiiikAVn65fHTNFur5ZooGiCkSzRNKi5ZRyq8nOcccjOe1aFY/iuCzuPCmoJqE00NmVXzZIVDMPnXGAevOPzNRO1tTfCputFJXKdv4ysrmyI1JJdMEjbU1SxcXVsW/3iDtP+ywyKztXt/HtnarfaVqVlrensm5Z7O2j3keuznI/3SfpXJ2KeGtMumnsfEetW8x4cx2yjePQjoR7HIrVtNW8O6cFm0/VdSsLvPzy2lqIkk/3ov8AV5/3QPpXI60YPSVz6h5XKavyNGInxB8TGdUe8hysoRozaxgg56Hjg+1dJ4v8Za7o/irULCwuYUtrZlREa3ViAUU9evUmreo+LfBmuW6rrNpLcXS9LqO2MMnXjkHP4dK4fxPqEWr+JL7Urfd5M7Ky7hg8Io6fUVlXxcZJculjvy3KXzy9pDS3Y6jxr4213Q/FV/ZWN7FDaRGMopt1YjKKx5I9SaqW3i3xm0Udxeara6dayDcst5bqpkH/AEzjCmSTr2GPeruo674YvdUbU4prm1vZNu+4Fp5ki4AX5C2RHwOoGferml+J/BmkM89pFdPqDDm+uommkJ9SSf5YrX61DlslqcksqknflZqaZdeL760MgdbS2BDS6lq1ukJxzzHAvT6u35VvaHq+n6kLiC01d9UktSouLkQrGhJzgLgAEcH1+teZa1e6L4huVl1XxTrNwBysZtVEaH1EYGB9cZ9TXW/De00u3tdTXSr67ulaaPzvtMQiKnBxtxwe57UoyUle5yYvCVKcLyhZHdCnimCnitjyLDhSigUopF2Fp1Np1BWxk+ItXTRtKkn3DzpP3cI9WP8AQcmuR8H2ctzdT6lNlvnMSl+rNnLn+n1zVHxPqc2ta81ra8lW+zwDtuz8zfh1+i12un2cenWUdtCMRQqEQf1+prpUfZw82eZUaq1L9EWmPlR7B1bk+9RZoJJOSeTSUki2x26vGNZt57LWruC5cSTByzSD+Ldzn8c17NlemST2wK4240az8VarNfLFMLZD5Hn+eFExXglRsORnjORnHsa0pVFB3ZjUg5qxm6f4bvdT0uzt1lMELj7XPMRnLHhFA7kKAfbdXXaDa3NpC9ndGOaa2wIpkUKWiP3cjHByGH4VqLsiVEiiARQFAJJwB09q4zxNb6z9ovtTkTSRaxR4QvbCWR4+y8qeck+g5/KHJzdhqmoxDxH4s00xalpUkSzsBthdHDKSQPmz2IYnjnpXIaDa/wBqa5aWyDcPNDOPRRyT+QP50R+IdThTZb3McKf9MLeOLj0+UCuh8E6vqV14i23OoXEkKwMxWWU4JyoHHTOSK6nCdKDsZLllO7PQreCWOIKykv8AxEJjJ7mpvLkHRGP4Gqlxe/ZrSW4nlcRQqZGOTwAM+tebXvj3VrpXSBYbUN0aMEyAem4k/nj8q5IUpzeh0SqRirnqYjl/55n+VcT470zULybTXtLOecKsm8wru29P8K86kYzuXmJlc9Xbkn866eysNFvNC0SPVbw2mFnMWAArfvTnkjjt1rf2M6TTuZ+1VRNGS+jarFjzNLvVz628nH6VSkJhOJQUPo/BrZ1k6VplxHFol3dPL1eeOf5B7DAGTj0IAz37Z6a3q0bfJql6B6faXI/ImuuMqslc5HTSZPqEi3Gm6VdI4bELWz49Yzn+TL+lXPCMSS+JrQs23y9zjjqQDxU0esXt/wCGpXmaK4mt7mPm4t45BtZSOhX+8o56+9dB4FktL2O5ujZ2aXkb+XmGHZ+7IB6A9+fyrGVSSi4tFqmrpnR63evpmh3l7GA0kMRZFboW6DP4mrcQZkjdgAxAJAbPUDIz/Wor+2ttRsprS4V/KmQq+G5HuCR1GK5DTYX0XxPBo0etTsowPs08J8toyM/KQSARjjpzXGlc7b2O3zj/AD3pc5pME9ME4yeaTBHUEUx3Ho22QUrDaSPeoc1R13UZtPs7S5UJ5P2iOK5d/wDlnETgt/L86lhfQvkhuCAQeoPeuYsnPhPxF5TFl0y5xgk529P1U8f7pz2rpQQQCCCCMgiqer2A1TTpLfgS9YmP8Ldv8D7E0JXTXQzbs7nUU2ue8H6sb/SvIlz51thDnqVxwT78EfhXR5rnacXZnfTmpK4w0hpxpDTNCM001IaYaaIaGdME9M4Jz0rjP+Ei1m7a5sfsGpWM8csix3H9nlgQDgHDDbIpHOd0Z9Aa7XkMCDjFeRXGg6f/AGhf3Gq6U2nxCWSQ51ENI6liQ2wLiMHsXZRz3rOo5fZO7A06c7qbNZtT8a6dHfXl9dWVzYLZyywTrbiL94MbQyMAwPXjBB9aY+reM9SGmSaY9usNxZxNNKbcP+9Jbdjt029SB71yZh8NXrX8Wmx3DSW1tJdLKZdygLjg8DPXtkehNSrB4VsksotX+1Jc3dlHdpOW/dDcW4bAJHTrgj1rFTq82x7f1PCxoXb1v2Owv9c1zRbZlnivtSvFXJFppx2A46yS7doHchQx/wBrFcD/AMLM8Vk/8flr/wCAa1p6loFrbWH2y00T7XDs4ni1XKH3DBcHnsSGOPu1x2jaPda3qkWnWJi890OPOfauB159fau/D6puSPMxOHpRa5dTrdH8Y+ONd1AWWnzWktxtMm1rdVGB15JrPPxI8VKxV7q13qcEGzXiuXbNvOVD/OjFSY2444OCO3WrelWmk3FtqBvtQe0mihBtESHInk/un0GAB+Ptz02Su2jj9hDsdx4S8da9q3ivTtPvbiBraZmDhIAp4RmHI9xXqeK8H+Hw/wCK90j/AK6Sf+iXr3ipkknoedi4KMlYKKKKk5AooooASiiikAVj+K5LGPwrqB1Nbo2ZRfN+ybfNxvXGN3HXHXtmtiquqadZ6rp01jfJI9vMAJFhOHYAhsA9skD/AOt1qJ2a1N8NNwqqSPJLeLwjd3At7S28XXEzfdihS3dm/AHNdbN8PvD1jp327V9Q1HTU/uXc0G7/AMhggn2BJrUWPWbO1e18O6Db6Baj/lrmOe6nPsN23Pu8n48VyN5pPix70XFnoUxuOf8ATr66guLgjtjLeXGP90ZH96uNUIzei+8+rjmVSMbyqDI9D8J7w09xrVraOcQ3NwI0E/p5aEeaw56hfrisPxFpqaL4gvdNjkd0gZQrOQW5UHn86snwT4uuLwXNxpVxJKzh3mmuoWY4Pcl8n+db/jHwhr+p+LtSvLHTjNazOpjlE8S7sIoPDMD1B/zissVhYxS5dfQ78uzh80ueeli7F8P/AAxNqsuknXrlNRjxm2d41ZsqGG3KfNwR06Vn33hTQdHuzb6qNesUJwlxN5LQyHsAy5A/HHvTvHXg/wAQav4xvr7T9MNxbOIvLk8yIAkRKOjMD1B7VY0dviVpAFtcaXJqdky4NtfXML5HfEm/P55HtWv1WPImnr2PPeb1OezkYN5a+GNMCfa7bxSiyf6qRfsxST/dcNtb8Ca7v4bvobWWpjRV1IBZYjMb8RZJwcY8vtjPWlj8KQajaSyWdneeGZ5h++tWMNxaz/WIFlI/Ba0PB3h6XQTqST2drbNM6t5lpMzRzYBHCtzHjI4zj04ojCMVsZYrGTq09ZXXY6gU8UwUorVni9R4pRQKWg0CsvxHqf8AZWiXNwrYkYbIvXcf8OTWpXn/AMRb7/SLWzB4iRpnHbP8P8m/Orpw55pHPiZ8kGyh4Ntt11PdyRttRfKhL++d2PyA/Ou2eQp+6B6daw/DiLDo9qg6qmWz3kPLf+PE1oebySeprslG7POpysibzD3NYWuRQaxOmlRajcW2oKhlxbs2AuP+WmD0PGO/pWv5mamtdCtbuG5LwhIroETNHlXmHTr16cfyrKbUFqdNKLqOyC2imaOOIB5HUAFsYz7+1XIdNlWMAiNFAwEHAAx7VqQwRwRJFEoVVGAB6f1qQ8KWPAHU9hXJKs3sejDBxW5lnTH7TD8qgvNCa9sri1eWMpMhjP4jFW313SEYodXsA4OMNdRj+tXoyssYdHR0boyEEH6EVHtpp3KeFg0eCan4c1fQ486hp80cY/5bABk/76HT8aNOLJ4d1iUAhmNvAjA4wd5Y/wDoFe+FQylWAIIwQec159428Jx2nh66m0a3EaG4F1cwg4AUKQSo7AZyR9ceh7IY51LQmjir4JxTlE4C88Q6xfWr2tzfyPCwwy7VG76kDJrKxSZzUkSNLIIkjd5GOFRBksewHvXsRUKcLnk8s5vlE7/U4/H0+tdiPCWu6roOhx21iV8qGcyGdhFt3Skjg88jnpXb+FvBdnoMCTSIsuolcvKefLOPur6Y9ep+nFdXXkV8c5P3Fsexh8vSj77PHR8MvEY6NYD2885/9BrN1Hwb4h0xWeXTZJY0GWktyHA/Ac/pXs663pbziFNTsWnLbfKW5Tfn6Z9au4qFj6yepq8up2smeL2OiFPCWpX0d9DP51oJZIY8EwsjBueeuN2eneuYtrq5tJTJbXEsDlSpaJypIPbI/Ovd59DtUv7jUoYzHNNC0cyxJxOOoyAOSPXqc49K8x1Pw7p/9r6bb2N0PLvnB8hDkpFjJdW/u46A+vGcVvh8SpX5kcOIw7p2SLXhy+1JtJ+2WVxPfTxzeVcWM75EgJyHDMcx8HnqMjpWnb+HJ9R146xqgVHBUw2tvKW2lehZv8K3LO3it4YbS3TbEg2oo7f5/rXSWduLeIZwX7vWNWpyXaLw+HdV67FH7FcNghAOOjtg042N0oyNn0D9f0rSlmigjeSeVY41GWkkOAPqT0plte2d8rNaXdvcopALQTCQD8vrXMq8j0PqcVuc5quorpFqbi8UBBLGpyMcMwGePxP4VJBd2OpWt1BFcW86qP3qBlkAHQgj0Nbt/p9tqFpJbXMYeJxggjp7j0I7HtXEaH4Wg8O6/OguGnuCvlqWUACJu/uSVwT6g8VcKqlozkrYeUNehXlsLzw3eW0+lrd3WmSNsnslJl8gdjGOoGe3+R0rMc49KgY4I9hg/WgSk9QD9a64o4XvYxY5P7B8awyKcWt/kN7Enn8N2D/wI16DXlfjK+RLu0sWUqz4lSVT0OSuP659q9F0a+/tHR7S6/jkiBb/AHuh/XNY14aKR0YV6uJfxTDxT6DXOdxHTDT6YaoliA/Ov1H86+X9Y3NrOpruOz7dMcZJGd55/LivqDoQfQ14DqngPxXLq99LDok0kUlzLIjLNFgqzEg/e9K1o2TvI1oy5WZnhjw/eeJdXSxsXZJMFmcq4AXIzllBA45G7AOMZzin+K/Dd54Y1c2V5KJTyYXCNjy8kLyQASRyQMgZ9a1NL8KePdFvVu7HSLmGZcgETw4BKkZxvwSMkjPek1Twn461e9a71DSbqad1AZ2uIucALnG/AJAGcdTWt1z3urHQ6t1a5yEU0sSusUsiB/vhGI3fXHWmH/Oa6X/hX3i3/oAz/wDf6H/4ukPgHxX/ANAOf/v9D/8AF1upwJ9ou5zfX2qWe5e5aMusS+XEsSeXGqZA7nAGT1yTya63RvDPjPQtRF9beH/NkCGMpcPE6EHrx5nWqTeBPFrlmbQ58scn97Djn/gVHPG4e0iuo3wB/wAj5pH/AF1l/wDRL17vXkng3wfr+meMNOvL/THgtYmkLuZozjMTKOAxPUivXe9Zyab0PNxck5IbRRRUnGFFFFACUUUUgClpKy/EmpT6R4cvtRtkjaa3jDKsoJU/MByAR6mgcU29DVFPHWvIf+Foa/8A8+2mf9+ZP/i6cPihr/8Az7aZ/wB+ZP8A4utPZS7HQoM9ep615APif4g/599L/wC/En/xdTx/EfxM8Mk6Wdg0MeN8i20hVcnAyd+BUujMqMZo9cFOrx3/AIWl4gHSLSv+/En/AMcpD8U/En/PHS/+/En/AMXU+wmy1B7nslOFeLH4q+JM/wDHtpP4wSf/ABddt4A8Vaj4o/tE6hHaJ9mMQT7OjL94MTnLH0qKlKUFeSLszthThTRThWA0OFPpgp9BoFeLeNrwT67qDK2QsghH0UYP/oJr2k9K8Evx9v1mBJSdt3eknHfLf/ZGunBr32zhxrulE7/Sh9m0S0Mj/N5AkkaQ9yNzH8yasWt3BeWqXNtIJIXGVYdDXO+M9SNroxtYiVe6Yxgjso5b+g/OuT0vXtR0kJFDKJLUPuaBwCGz1APUdK7FBvU44xPXLKA3lwE7Dl/pXTrgDAFYfhhkuLD7YmfLuApTI5xjP9a3K8nESblbse3hKSjFM5vxn4xtfCGlC4dPOvJiVtbcnHmHuT7DIJ/AdTXjetT61r1naan4g1KR4Lt5QlnGdsaKhAzjoOTgcE8cmrnj2/OrfEbUHbmHT9trCpHGR1/8eLfkKbrJxpOgw9P9FklI/wB6V+f0rsw9GMVFvqPEV3HSJm3lvoUsUa2Oii1dWy0j3DSlh6c/0/wqzoepjQJpJbP7Ras5B32023/vpGzHIPqPoRVAUGvQdCm1Zo4Pbzve57z4W8RxeItL+0ABLmI7J4xxz1BA54I56nHIzxmtm5ube3hMl1NFDEOrzuFX8c185Jc3UNvNDbXl1bCUAMbeYxk46Zx17/nTdR0Szht9NnmNxcT3UBnkM8m7Hzsox36L615ksHyzWu53UsTGUPeLmqx2NvreoW2n3UNzaxTfuZYZQ6+WRlRkenK9e1bfw7skvfF8LyLlbWNpwPUjgfq2fwrkYoYoc+UgTPXBPP5044KlWGQwwfX/AOsa9KVNul7O5wycVV5lsfTYye36V418VNfur7XovDlrcPDawwCa82nHmFuin1AHbpluRxXDwK1vj7PeXsGP+eVyy1eu7Iwx2GoS3d1dXN9CXle5l8wja7RgA4zjCjqTXBTwfs6icmd7xUeR8u5mrYWKjYLZG935r1z4WavcXNnd6VcTvLHahHtzIxYrGcjbk84BHGemcdMV5TyOhr1z4XaLJZ6XcanOm03u0QjuYhn5voSTj2APetccqcYeZlhpzlPc748V5pp1raWXiTxHBHAomhvMCQZyIpUEoXHYAk9B0x6V6X/n2/GvI/C9/wD2vqviTWlyIb2/Hkn1VVwP0IrgwqbkzbGW9nc73RUElw0p/wCWY4+p/wAmt6sfw8P9Flc9S+PpwMfzrZ9PrissQ7zsPBq0EeMeO7w+JfF99Y3lxcL4e0IRfaVtyMvLIQAfTOWx7BWxya2dA0rw7avbapolmkZUYSVJJAzD+IMCcsD3BH9DWPoN9dQ6l41vPspuLRr2WVyU4PlzgEbumRGxOKw9O1270nU3mieRrVpWJtycAgnrjoD7gV20qSlTa7GGKqzU7Jnv0E6XMEc8J3RSRiRD6g8iuf8AGDGxhsNZQ4+yXKRTn/phKQrfk3lt/wAB961NAvoNS0CyvLdXWKSEFAwwcdO30qt4vtvtXgzXIMZ36fPj67CR+orz1pM67c0NTOuh5V1Io6biazNQvLq2jjmt7f7RGp/fRR/6wrjqvqQe3pS294b/AEvTr4nLXVlDMT7lBmnb69WmrwPAq+7No4rxaj3NnY6zKjQmYGIwP1jAJKkehI6+9d98Pbxrjw/IjnJjmOPYNhv5k1zvimLz/D1yxG54dsqH0IIz+hNWPhZc7kvIj/zyjYfgWB/mKKyvS9CsNL95c9IptOptcB6ghpppxpppksaaYafXm+ofE97TULq1XR0kW3mki3/asbtrEZxs9qzqVoUleTOzB5fWxjapK9j0KivNT8V5VUn+w4yAM/8AH5/9hXq0NmJoUcS43AHG2pp4qE9i8ZlWIwtvaK1zPIplX7m3gtLWW5ubuOGGNC7yScBQOpJz0p/9lAji4BHsv/162WIiee8PU7GUaaam1uP+yNEvdRLeb9lgkm8vG3dgZxntXm3/AAs9s/8AIETH/X3/APYVM8ZTh8TOzB5PisWm6a2PQKUVxuheO/7Z1u2046SIfPLDzBc7sYUt02j0rsRW9GvCsrxODH5fWwc+WqrMWiiitjgCiiigBKKKKQBWB45/5EfV/wDrgP8A0Na36wfG/wDyJGr/APXAf+hrQ90XT3PD6etNp6V6y2PQZpWbR20aXcVwwvoZwVhMWVAHIYtyOuPlI/rUT3k8klyxlI+0tumC8BznIyOnGTj0qzMZ7jRreaRrVYYHMCRxgCQg/NuIHXn+I1RC1lBJ3uZu5eM6XsccWoXJSK2tzHb7YdxJ6qpxjqf4jWYT046jPXitHTVlW88+B7VJLdDMPtONpx2wep9qz5pjNKXYAFjk4GBz/SiGjaKTdiI16b8HBka3/vwfyevMia9O+DfTXP8Aeg/k9Y4z+GUz1IdadTVp1eUStxwp4pgp4oZqMnbbbytjOFJ/Svna/kMTWsqZDpl1I7EEYr6KlGYZB6qR+lfOmof8u3sG/pXbgd2cWJSclc6LxRFPq8dhc27K6mLcYEPKlhnP0PT8PeubbS9SK4+xyrn1Arp/Bt6JLO5sySfIbzFGcnaeuB9R/wCPVzl3rckut/2rHEiSRsNkRUZwOPmPc4zz/hXetNDlSadke3+EJ/tHh6FhbSW6qfLEcmM8ADtW7jmuQ+HYthpV0bFs2lxP9piQjBj3AArx6FT/AJ69hXz9d2qM93Du8EfPd9pV9e+Jdfkt7SWUDVZwWUcZ3Hj9a0dZ0XVJ4tHENhM/k6ZFFLgD5ZAWJB9+f1qn45037F461aJ48pPIt1GSOokHJ/76DD8Kg8QIrWvh9iAwGkxL8w6YdwRXqwd1A4q699m94Q8GXGo6xJFrNjcQWiwMwfeF+bKgcg+hNdx/wrPw3/zzu/8AwINeYeCdes/C2ty6hdwytEbZosW6AtklT3I9K7w/Gbw9/wA+Gsf+A8f/AMXXNilX9p7uxtQpw5dUag+Gfhv/AJ53f/gQann+H2gXS2yyrdEW0IhjxOfugk4Pryxpvhj4gaV4q1R9PsbW/ilWEzFriFVXAIHUMefmFdWDXHKpUTs2dKpQ6I8S8W+GE0/xTbaRolrPO8ln9qK7gxGGIPXGO351m/8ACJeIT/zCLj8Sv+Na3xaAbxlZZAP/ABLu4yP9a1cQYIP+eMf/AHyK9XDOpKmnc4q9OKdkdD/whviQddJm/wC+4/8AGtLUvCmvS6Vo8a6ROxgtZFfBXKsZXIB59CD+NcWIYMgeQCSQAAmSf0r2Twr4Es/7P0a81m1D3dnbmOO2kRSsbGVn3HHU/MOOxz36Z4mrKm02x0qSlpYx/CXw7uJbgXmvQeTDGcpakgmQ/wC3jovt39h19UVQqhVGAPSl615346+I8ejNJpWjFbjVD8kkw5W2/wAZPboO/oeCTqYiZ3U6caasg+JHieYqPCWhoZ9XvwElVHwY427fVgPwXJOOKk0vw3PoumxadBA0kUI5kGB5hPLMB7k9PTFeT6VpuoX967W7SSXzndLcsxBBJ5Jbrk/ma9L1nTNOutblmuLGKaVJSwaQZ/A+o9uldcKDpPlTPPxmIh8J1Pgq3u4tLu3vrV7Wa4vpZhHIQTtOMdPYV0gGWUerD+dYvheQHTHVcbVlIwBgdBW1XDVTU2duFadNNHh+g6JqN3F4mubW1eeO5N5ChUjmTz14+pGfyPNUj4Q8SKpP9jXH5r/jXU+Fj5Fj4lQ8mHU7tD9fOFXAVPVEP4V6FFzs7Hm4iqlVszsfC9g+meGNNs5S3mRW4DBuueSePxq5q3/IGv8A3tpR/wCOmm6QMaRa/wC4DUPiOY23hbWbkf8ALGxnb8kNea/jPUpu8EeZaKNZHh/wte2tvLd6YbAQ3EURX5SGYBueemPyrqvsN1/zyP1yKwNBIh8JaDC2MrYRnkZ6kn+tZlyL3Q9dfULcb9Nu5VeeNeQrMQD9DnnPfoa9Wkpcp4leUHUaLnjRri20WNWRkSWcJIf9nBOPxIH5VJ8LG/4mc6EcfZ2z+Ei/41heLlmvLkyKFFtYbYXIH3pZOSB9Bt+lbvwqGL6Z+wtyPxMo/wAK0rK1FhRiubQ9WpDS0hrzD0WMIpppxNNNMBlfPGrf8h7U/wDr9m/9DNfQ57fUV88ax/yHtV/6/Jv/AEM15eZ/Cj7Tg9/vJFJvuP8ASvoy88RWGgaZZyahMYkmYRI20nLYzjjpwDXzjIcRN9D/ACr3nxN4cn8R+GY7e3ujBLGFkUEAo5xwG7j6j9elc2CdoyZ6XEqhKtTU9jhvHniz+2be3GmX8psblGSa3wBgqQee44P5Yq74G8cR6Xp7jWdQlkXeltbIQCUVVyTwM4+bknPQV55fWsunXstpdgRzxNtdd4OD/k1NpGm3euagljp6rJOwLfM2AqjqSfxFSq1Tn0Rc8vwX1Ozl536ntuvazZa78OdWvrFzJBJazgMVK5wGB4PuDXgYHyivcL7Qn8PfC7ULBrt7gx2U3zMgXqp4AHb65PPWvEhwAKWNvdXHwwor2ijtc3vBP/I7aX9Zf/RT16+K8f8ABP8AyO2l/WX/ANFvXsAr1Mp/hs+Z43/3mPoOooor1z4UKKKKBiUUUUgCsLxuceB9Y/64j/0Na3aWgqDsz5v3r608SL619HZJ6kn604Mw7muh4prodCrs+d7a9S1uYrgLEzxsGAlUMpx6g9RU/wBvtpYrwyWkbT3B3QupKCA5ycKOCCOMdq+hBnrmnqSOhI+lZyxGt7Fe0ufOl1qH2iOBWigTyU2AxRhS3fLep681VaRfWvpnb7Uoo+ttbI1gz5jLA9DXqHwbII1zH96D+T16cAM04VlWxTqR5bDbZIKWo+1PSuYSHCpKjFPoNAboa+eteg+z3k8Q48m5kT8if8K+hq8T8fWRg8Q6moGBNtnT37n9Q1dWBlapY5sQtUzltO1B9KvEvFGQgIZM8Mp6/wCP1ArZ8YWUUN3BdxrtkuN28dmIx831Of0rm8ggg9619Ullv9F028UZhtka1l7lZRjk+xAHNetJamUoapm54J8WQ6BqllblpTZzZW684DEbMeGjI/hzjOenJr2+vlwf59K9P8C/EWCCCHSNcmKBQFt7x8kY7K57Y7N0x1x1Pk43Ct+/E9HDzS0Ok8e+D/8AhI7KKezKJqFsh8nfwJVPVGP15Hoc9ia8t161uLbQ9AF1DJDPHDcQPFIMMpWYnn8GFfQX3gCDkHvWfqmhaZrkAi1KwgukXOzzV5QnuD1H4Vx0a7pNKXQ1qUVN3Pm+kLBepA9M17q3wz8KNJu/s+YewvJcfzrT0zwpoGjyCWx0m3jmHSYjfKP+BNk/rXc8zilojL6u+5wvwu0HVLXU5tXurOS3s3tjGhlG1pCSDkL1xgdTjtjNep0VR1XWdO0OzN3qV5Fawj+KQ9fYAck+wBrzak5VZc1jqhGyseSfFo48ZWX/AGDv/arVxG4dzjgn2461seMfE8HizxKt9axSxWlvb+Qhl+8/zE7iO2c9Ov8AKtHwBocWt+KYxcLvtLJfPnU9Cc4VT+PP0Br16TdHD80jkqw5p2Oz+H/gY6dFHq+pRf6W43QQSD/UKe5H/PQ/oPfNeiHoBRSMM/54NeNUqOpK8jrhBRWh5H4/+I00k8+ieH5CuwmO4vVbkN3VDnjHQt9QPWvNreCG1iCrgP3fHWvpBfDHh9QQmgaSuf7ljGOPTpT08OaIjLJHo2nLIpyrLaxgqfUEDrXXQxUaUbJEVVJqyPLfDOnyWGnt58RjmuZg5U9VXHAPv1P410Opsf7SuCOMuf54ruf7Psv+fWD/AL9CvOtUvmuPGGuWPlxpHZyRBSo5bcgY5/GumjXVaoeHisLOEXNs6jwlMu+e3LckBh+HX+YrqK800zUDp+oxzDqh59x3Fei2lxDeQJPA26Nuh/pXLi6TjO/Q7MsxEJ0+Xqjz4WZ0rUfFlqykLPeRXiAd1m5JH/AkcfhUUZMjBYvmckAD613uo6Raanse5RjIo2iVWwcZBx7jiobDw9Y2E/moJJJB9wufu/TGKuliYwg11Jr4Oc63MnoaNtF5NrHFnIRQB+AxXIfFXUxp3gC/RD+9vNtog9dxy3/joauzFeP63qi+OvH9jaWbLNo2lSgvIOVlkLAZ9+RgeysehrmhFznc9FtUqd2as1ubFbaxIx9lt4YP++UUH9c1H5hHQkfQ0t3OZ9TunJ6ucfmaiZq92jD3EmfJ1qilUbRj+Jwtp4fkWJSBNdhnLHJJOWJP5AfSui+FcBWK8nI/giQH65J/pXF+L7zz5LWxjz5igysAehPAH5DP416d8PLYW/hwSbcGaZmH+6PlH4fKawxbtTselhI7M6ym06m15h6I09aQ0p60hpktje3418/azaXC+INTH2ec/wCmTH/VHn5zX0CfuVG249WY/ia5sRh/bK1z18pzh5dJtK9z5yltrjyn/wBGn6H/AJZH0r6g08eXYxAn+EfyrMy4PDsPxNMxWdDBezvqa5nn7xzV42sSaxpkcuj6itjaxfbJYZNmAFMkhBxkn3xya0EtLJJBKIoxKOjbRmskjiodvNdCw6PKePnayLHjQed4M1ZYwWP2OXgdfumvnb7PcAD/AEeb/vg19AE4x9c+4o82UD/Wv/30axrYFVHuexlWfVMFFpQvc8d8FQzr410wtbyqAZeWQgf6pu9eu09pZWGDIx9icimYrqweHVGLijyc8zN5hVU2rWFooorsPCCiiigYlFFFIArN8QahLpXh+8vrdUaaBQVEgJXlgOQCPWtKsTxj/wAidqf+4v8A6GtRUbURXscSPiPrv/PKw/79N/8AFUf8LI10f8sbD/v03/xVceKK4ueXcx53c928D3s3ibQf7QvgiTCdkxCNq4HsSa6waVEP43/OuO+EXHg1yf8An6l/pV3xF8QtP8O3KxS2tzKxOG2AKe2du7G4jI4rOVVrdnv4egpQTsaWuqulaFfahES0tvbySxhzkZCkjPtxXjx+KfiA/wDLvpf/AH4b/wCKr1TXtSttZ+HuoX9nJ5kE1jKy9iPlPBHYjoRXzt2rkxVecErM+w4fy6hXUvaRvY7U/FTxF2h00f8AbBv/AIuu78CeJb/xPp13Pfpbo8M4RBAhAIIzzkmvD69Y+En/ACBtS/6+x/6DUYSvOpPVnVn2WYehhnKnGzPRBThTacK9g/PkOFPNMFOBoNB1ed/E3T8/Y9TC/KMwyH1B5X/2b869ErM8QaYNX0K6sv45E+Qnsw5U/mBVUp8k0zOrHmjY+dzbxbjEtyEdDgpNGRz9Rnj3OKuabJqWmTfaIITcwY/fLA4mjkX325x9SKqapCyTCZkKuT5cqHqGHr7/AOBpdChhuddtEmJABMnHU7Rux+OK9691chtexudv/ZOmQNIP7Ot23OX+ZASM/XoPasDU/Dh8uW609ifnLG3CjIH+zjr9K6T7TPuJMuUP8DAMP1zQ00DH/j2T6qSv9cfpQ7ngLHypzumcnovi7XvD58rT74i3U82Vwu+MewBOY/wIrutM+Ls88crXXh2VvJi82aSyuA21R1JVsY5Pqayb2w0vUwRdW0qytwLhSpZfTsM/jmsTR7Kz0/xItnc38i+eklm6Pa4DLIpVSCrNxkg846GuGthoSTlY9/B5jGstDvh8ZPD/APFp+rKfRoYv/i6q3fxp0sIfsmi6lM4/56NGg/Qt/KvMTpgjZ4v7SsDKjFWDvJFhgcEZkUDrTBp9z2ayb/d1C3P6b6zjgaTV5Hf7TsdZqvxa8TX6FLG3tdMQ/wAQ/fSfmwwPyrl7+Ca8s7bVr/Ubm+up5ZYm89i23btIwT2O7OOlB0PVeq6dPIPWJd//AKDmrraZqf8AwjEkL6Xfh4r5ZAGs5QSGQgkcZ6qPzrojRpU2uXQTnJmNXV+EfGh8HwXhTTPtslyyknz/ACsBQePunuSa5hrS6i/1trcIfRomB/UVCSR95SPqK6KlONSHLLYlLW56d/wuq4/6Fn/yf/8AsKll+MV7DHC7+FSqzLvhJvx865Iz9z1BH4V5UZFPf+VamqMDpWgAc/6Cw/8AI8tcEsJSTSSNHNndj403BYL/AMIyMscD/T+p/wC+K0f+Fl68OvgmYf8Ab+v/AMTXlNlbmfULZXWRYzModsHAGR7V6JLa3zyvtt7jGe0bf0FX9Torc87G46VC1lc1YviRr8siongmdnY4AF8vP/jtc9BeXV7retavfWLWH294WSFnEmNqbeo69M9O9bWlWV9FqK3DxSqsSSMDIMDO0gdfrVBrC6JG9oeBgZnT/GilSpwm3E8rFZlOpStbcbtI6GrVrql9ZuXs7gQSng+YN0Unsy/1BBHrjiohAkY+e8tVHqrlv5A063traadFF3vycbUiJz+eK3qRhONmebhas6c7xOhb4hXNiFGq+G73LAMJNPdblCD352kfQiqs/wAXNPC4t9B1uWU9ENuE/wDZjWbfXlrLdO4kn9MJhRgcdec1WN9Fj/j3kb/fnY/yxXLHAxavY9l5zyvVFPXdf8U+LoGtGiTRNMcfOuT5kq9wejH6YUepNafhixttJCxWqYht42nLH70jAdT+Y47VWN8Sv/HvAv0Td/6FmtKC6uIdJuJS+PMdYUxxj+JumMcYrR0lTjypHPVzSVfS+iK8cE+7JikH+8hUfme1IypETLPLEsaIWJ3ZwB1+7mqb3LYLEM7/AMIB5JPTn+tZfiS5e30tbeL792/lH12jk4+px+vrXSoNI5cPFVZ6GE0raprsl1Fl9z5QKuAeyD27D8K+g9KsE0zSbWxQjbDGqDjrgcn8Tk/jXkfw10U3Wsi6mHy2w88+56IPzyfwFez15uMmpTSXQ+howtqth1NpxptcpuIajNSGozQSw7V4/wD8Jl4h6/2j/wCQI/8A4mvX68DFcuJm4WaPJx03FqzN3/hMPEP/AEEf/JeP/wCJrtfh3qN7rR1FdTn+0CIx7DsVcZ3Z+6B6CvLa9L+E339V+sX/ALNXPTqzk9ycvqOdZJnof9n2x6x/qar3NnbQQSSiP51UkfMfStSqepMPscn+6a3c33PqadKDmtD52Xx54peJCdW5xz/o8P8A8TSjx34o/wCgsf8AwGh/+JrnYv8AVp9BTq5XWnfc/SaGV4V0k3BHq/gXW9R1vTr2TUbnz5I51RD5SrgYyfugV1lcN8MB/wASjUv+vlf/AEGu4Fexh23C7Py3P6UaWLlGKshaKKK6DxAooooASiiikAVieMf+RO1P/cX/ANDWtusTxj/yJ+p/9c1/9DWoqfCSzxiiiiuAxS1PZPhv5x8C5t8ki8kLIADuXgEcg9jn3Ix3rH8R6ZNqV5aOZI1uYDlZvlaDHUhopADH9C3G4g9a6j4RceDn/wCvqX+ldxJbwyyiR4Y2cdGK5IrCUU9z6bCyapo89TSjpPw71eBY2jtzazMy5ODKQxcjOTgHCg7jkDOT1PiGOK+mPGv/ACJur/8AXnL/AOgmvmjOa48WtEfccLvSYmK9Y+EY/wCJPqX/AF9j/wBBryevWPhH/wAgfUv+vsf+gVOAX7w7OJWvqjPQxS00VJXvn5eKKUU0U4VJY+lpBS0DPH/iP4eFnqjXcSEW1/ljxwkw5P59f++q4PSbhLHWLd7jChXIckZ2cEZ/AmvofXdHg1zSJrG44D4KyAcow6Ef56Zr5/17TZ7K9mFxHtuImMdwg6cfxD2xj8MHvXqYKspLke6OWSteL2Z2DZU7D1HUU2sXw7qwu7YWc5H2mFMqW/jjH9R/L6GtktXoo+TxlCVGpZi1T1LTl1GGPMiRTxODFMUyR1wPpnn8OlWd2aM5puFzOhWlRlzROb8U6bPBqE2qeWv2W7IlLqc7WIG4Y7DdnFYJGTmvS4yJrUwuodAMMp6Mp7V51qVr/Z97LauXLKx2Ejl17EfhWcYqKsfX4DGKsrS3ICF/ur+VaentjS9WgTIfyY5hg4/1bD09mNZQNaGjNnU0hP3LiKSA/wDAlIH64qnBNHptdSJdSvE+5eXaemy4kH8jUo1rVx93V78H1+1Sf41n5x169x6UbqXInuWkan9u6v8A9BjUf/AyT/Gr+pazqh0zRSNTvtz2jbyLqQFj57jJwea5zNaOonGl6J7W0o/8jtWM6STTsJx1Im1bUnUq+pX7D3upT/Wun0zxINRnSG6Ty5n+UMGJVj6c5IJ+priyc0KxzkcEf5zW3Kuxz4rCRrR5WesWI8q2vnbjEQUfiapEjtWLZ+JZbbwyJ9QX7U810YQchW2xoCSTjk5YCqMnjEbf9H01Fb1lkL/oAP51FNK7Z85Vyus/didLwehqzFdW2nxTXdzOsawqAc9QW4Xgc+vWuEl8S6mVI+0JDkYzFEAfz60mpSvaabaWO8+bNm8uCTk7pPuAnrwvP/AqqW1jbC5NOLvNnWNfWKrGxvrb5zwEcMcevFTkY9weh9a4PRVtpNXtkvHVYC3zbjgHHIB+pwK71iWbcxyT+dVE4szwSw7TXUSr+pkwRWdkOsKbnB7M/OPwG2o9Nt1ub6MS/wCqj/eyH0Vev+FQ3Nw11czTP96Ry309qwfv1bdjzopwhfuRlq5/XZZLrVLe2Ukx20WWIHAZhn88Yx+FbU06W0TzyDci8Bf7zHoPx/xq/wDD7w7JqOqPqt8MxRzea2RkSTdQPovX64oxFVU43Z6uV03dyO88H6INF0REdAtxMRLMP7pwML+AAH1zXRUnSlrwW23dn0S0Vhh60hpT1pDTGNNNNONMNNEXE/ixXggr3vvXggrjxnQ8jMeg6vSfhN/rNV+sP8mrzavSfhN/rdW+sP8AJq5aW5nlf8dHqFU9S/48pP8AdNXKp6l/x5Sf7proZ9jR+NHypF/qk+lOpsX+qT6U41xH6phv4KPS/hj/AMgjUv8Ar5X/ANBruK4f4Y/8gjUv+vlf/Qa7g17mE/hn5HxJ/v0wooorpPnwooooASiiikAVW1Kwg1Swms7nzPJlGG2Ng9Qev1AqzRSauByv/Cu9A7C8H/bf/wCtR/wrrw+eovD/ANtx/hXVYoxU+yj2FykWgWkXhvTvsOnFhBvMn707jk9eeK1/7VuvVP8AvmqFKKl0o9jrhWklypk97IdU0+4sboAwToY3C8HaRg4rkv8AhWvhn+7f9Mc3H/1q6pQT0Un6U8K39x/yrGdKk9z0sNisXSVqbaOR/wCFaeGv7l7/AOBH/wBat7QvD+n+HraWDTxNsmcO3mvu5AwK0dr/ANx/yqQK39xvyqI06MXeJtVxWMrx5ajbQ4GnA03Df3TTgrf3T+VaucTj9jU7DwaUGmYI6ginile4nFx0kKDT80wUtADq4vxz4U/ta3F9ZoTfwptKAcTR/wB3HqOcfUjuK7SloUnF8yJlFSWp8yxC30u+S5kjlaEkGKWNvmhI7bTww6jBI47iuwglhvIfOs547iEfeMf3o/TcvUfjXS+OfBBuBNqumW6vIwzdWgH+u9WX/a/n169fIiLrRL+K9spSoHKyAkA+qt7H9R9K9rD4hTjdHBiMKq65ZbrY7an0Wd/b6jaw3bRDZOmSYzgqejL6HB+napvJD/6h42P/ADzb5G/w/WurnPma1F05uD3GQv5cgPbvUdxH5seyZI5Im6q65U/hT5IpYziWN0PowxTTLlgCc8ce/TI/XNF9blU5zivd3Rz174WglO6xfyCfvJKSR1zwRz+dZd1pGpaT5V4YQ6xsG8yFtwXHPPcdK7WlDvGco2Ko9HD5vVg7S1R53qCiLUroL9xnMinsQ3zD9DVfdmum8RafbtZXV5xHNblWQdBJG3G0D1BzgiuWoPrMLWVampWJAa0NQOdI0Y/9MJh+UxrLq9ec6NpXsk4/8imk1sdDWqKgagNUdS29u17dQ2sX+smdY1/E4zTexb0Rp6s3lado1mOBHZ+ew/2pWLY/752/pWVVzW7lbzWryaLiIylIvTavyrj8BVH3PSohoiI6K5f0q2S4vgbjP2WBTPcH/pmvb6ngfjUF7eS395NdSnMkzl2x0Gew+nSrV0/9n6ZHZ52T3AE9wCfur/Ah/wDQj9RUFhoupamhezsbiePr5qxHYPqx+UfnSc0tWELNtsrg12Hhi8kuLB4JFJ+z/wCrftg87D7jBI9vpWJDoaLKkd5q9lDK7BRbWzm6nJPQYj+UH6yCvRdD03S7O3FskU0tpbgy3E07AFs9TtXjJOABk/pWE8RFLQ8nNXBw5XuI4NlpIXGJ775mB6rEDx+Z59MVR4ClmYKijLO3RQO5qa7u2vLqSZlCux4VeiqOAB9BWellc+Ir9NNsFWVFIdzn5Gx/E2f+WY/Nj+FNS9lDnn1PmaOH9vUt0Qmk6feeK9YS3iBitlG9HK8Rxk/6wj+8ccCvZtP0220uxhtbWMJDEgVRj9T6k9z3qtoGhWug2C28A3SHmWY4zI3qf6DsK1q8ivW9rLyPpqFCNOOwU2ikrJG4GkNBpDQQxtNNLTTTRAv+NeRf8IZ4hH/Lgv8A3/j/AMa9cphqKlJT3OSvQVTc8l/4Q7X/APnxX/v/AB/412vw/wBPvNCfUDqUPkCXytnzBs4Bz0J9RXQkUjGohhopkUMOqM1JG1/atr/z0/Q1Xub22mtpEWT5ypwMHnismmnitVh0+p6KxkoNM8Zj8AeJ1VB/Z6HAHS5i/wDiqkPgHxP/ANA9P/AqL/GvYabUPBQZ7sOLMRCPKkjlvA2iahoenX0WoQCOSScOgEqtkBfYmupoxRiuqnTVNWR83jcXPFVXUnuwooorQ4wooooASiiikAUUUUAFFFAoAfThTaAc0p7G9H4keReMdV1ODxjqcEGp38MSOoSOK6kVR8i9ADWENY1f/oMal/4Gy/41o+OWC+N9VyQPnXr/ALi1gCVP76/nXy1edVTdj9hyujhHhYOaV7eRof2zrH/QY1H/AMDJf8aT+2dX/wCgxqP/AIGS/wCNUPNT+8n50ean95PzrH2lU9L6vgey/Av/ANtax/0GNR/8DJf8aT+2NY/6DGpfheSf41S3r/eX86PMX/nov50vaVRfV8D2X4HafD7VdRn8Z2sNxqF7PEY5cxzXDOp+Q44JxXsoNeHfDghvHFnhlOI5T1/2DXuANe1gW3C8j864jjTjiP3a6EgNLmmg0ua7T59EmaQGm5pQaCh9cF4v8Bx6j519pUSLcScz27cJP9OwY/kfY813tFEZuDuhNJo+ftMU6VczWFwWihLY8uVcNC44Of8AZ9fTg+9bBBBwRXpXiDwpp/iCM+egiuVGEuIx8w9Af7w9j+GOtebano+reGmxdwGeyH3LuIEgDtn+724P4GvVw+LjPSW54WY4KUnzxWo+KeeEYSZ1HoDx+XSlEobiSCJiOUKjZg/8BwP0qrDPHOu6KUP6juPw/wAKlrv5YvU8VQqJ2HF4JfnxMh9Mhj7jtRM0MVrc3CXSDyY2cmWI44HfGTisa91c2V9dWsUSzTJEsuwscMcZbp0IGOO9c9qPiO71OA25SKCFiCyxZy2O2SelFux7GEyuc5qUloSyB9SguTLqtrcTjEyEtIuAOCBujGBjsOmKzxYM33bmwI9ftkQ/majs5/s91HKf9Xna/wDung0yeE29xLC3Ow4z6/54P400fV04Km+VEx0+4P8AHZ/+B0H/AMVV+fTZW0uwjNxp6tG033r6ID7wPXPvWKauS8aTaj0llH/oJodzSXQm/syMD95rGkp65ndiP++Ear2j2dpZzy376vbyJaxFv9GgnJVmBjVv3iLnBPr29q5/FaEp+zaHDFj95dymZv8ArmvC/ruP4Vm4Sb3CXYkVNBRf3l3q9yf9i3hhH5l2P6Vat5NGMM0o0mQrGvE1xeFyZD91Qqqozkd8jGeKw4onnmSGIZkY4AzirF3PEY0toCHghyAe0jd2/oPaj2Pdg4t6Iuv4n1A3BngjsrSU8+bb2ieZz/01YGT/AMeqjd6heai269vLq7PY3MzS4+melVaP889KapQWqRXwKzNnwtBLd+KNNtrdA8zzEqvrhWJ/SvRNRubfT7ZLJLjdCrgySoCfOlHGFHcDoAPqa890AavZXq3OnlopJFMQOzcZAeqhRye35fUV6doXw+ur6VL7xDJLjtAz/OfYkcRj2Xk+1cWInGE7vbseNi6Cry3MbSdI1LxPdeTaRG3tQcSzyfMAPf1J/ug4x1NeqaHodjoFiLazjwTy8rctIfUmr1rbW9hax21rCsEKDCxqMAflUorzq1edV2ewUMPClsh1JRTayOgCaQmgmkJpiEJpEXcwXOATikzT4j+/QerD+dEtgXxFz+zo/wC+/wClIdNjP8bfpV3d0rN1jUotJ0y4vZ8+XChdsdTj0rl52jthRUmopbjjYQr1lb9KaNPhfpKx/KvA9W8Y65rVw00t5Nax5+SC3lKhB2BIwW/H9KfoXjbWNDvBI93NdWpOZYZ3Mny99pPIOM98VzLHR5rXPdfDVb2PtLfI98/syP8Avt+lI2kxN1dv0qSwvYtRsIbqBw8UqCRWHcEZBq9iunnkeBKhGL5WjmbmEQ3DoCSB6/Sq5NW9ROL+X8P5CqJOK9Cl8KPHrJKTSCiiitTnCiiiqAKKKKACiiigBKKKKgAooooAKBRQKAFNAoNApvYcXZmrbadZXlskktrC8hyC5QEnnuasDQtPx/x6Qf8AfsVJpRH2JPx/mav5HrXkzirs+io158i94zf7C0//AJ9IP+/Yo/sLT/8An0h/79itPcKM1Hs0ae3n/MZn9haf/wA+kH/fsUf2Fp//AD6Qf9+xWnmjNPlQe3n/ADGNLp1nZwmS3tYkkzjeqAMB7GoAa1L85tz9ayRXVRWhwYibnK7ZIDTwajBpwNaGCY/NApM0CkVcfTqZS0FDqQqGUq4BQ8EEZyPSlpRSY9zi9Y+Hen3crXGnS/2fOevljMZ/4D2/A49q4LW/DHiTTICsjXQjX7k9mxdQPf8AiH44Fe3nmndua2p4mpDTdHNLDwbulqfKx0+8hmSeJxM4O5JIzuYEd/WoLxommDICjsoZ4iMFW9vUHrX0zf8AhrSNVbfd2ELS/wDPVRtb/voYNcrqPwwtLg4tb+ZB/cuEWZf0wf513wx8Ho1Y6KdSdN7HhIq1c4mt4bgsMj9y/ruXoT9Vx+Vej3fwl1CNj5CWk6Dn9zM0R/I8Vi3Hw21eHrp16cf3HjfP/fPNdEcXSfU2+sq92jiKtkE6QjY+VbgjP1X/AOtW23gbV1P/ACD9SAP/AE4yGmf8IZq5UgWOpY64FhJ/n1q/rNPuN4mLOdUbmAJCjIyT2HrVjUJkuL6Uw/6mPEMJ/wCmajA/qfxro4fAOtSPt/s+/wDr9mKY/E4rSg+FWsT/AHrCVD6zXEa/yyan61S6sPrEb3OAxT4oZZ22wxM5/wBgZx9a9asfhE6j/SbmziHpGjTH/wAeIArq7D4daHa4NwJ70jtK+E/75XH65rKePpx21G8S3rFHh1j4dvr2YRojGQ/8s4kLufwFegaD8KLhsTX+LZO+/DzfkPlH15PtXrNpZ2tlEIbW2hgjH8ESBR+lWDzXFUx05aR0MpTlNWbMXRfDmmaECbS3HmsMPMxy7fU/0GB7VtUmKBXG227slWWwtJRTaYATTSaUmmk0AKaTIoNNpohsQ0+D/j4T/eH86iNPg/18Z/2h/Oh7MUX7yNv0NYXirSX1jw1e2UZAlkjIQnpu6j8M1s+dD/fX8xQZof76/mK4pRbVj0qdXkkpJ6o+WXilglaKZHjmQ7XjYYKn0NEENxe3MVraxNLPK21EXqx/z37V9F6r4Y0HWmE15ZwyygYEnR8fUc0ukeGtE0Zc2FpBCx4LAZYj0yea4VgbS5j618Up0OTl94s+HtN/svQrKyLlzBAke/1wMZrXzziofMUcbh+dO85cdRn613qLSPkZ1lOTkzntS/4/5fw/kKpGrWokG+kIYHOOn0FVTXpUvhR4VZpzdhaKKK2MQooooAKKKKACiiigBKKKKgAooooAKKKKAFooopgOoye5pmaO9TyItVH3JQaUGmilFTyQN4VJkoGaXFNBpwNQ1A05pjxTqZS0rroC5mOzTwaZTs0ro0sx9OziowadmlcVrD80uajzRmkWiTNLmmg0uaLouzFp9R0tK6FysfxRxTKKAHUUUUwFooooC6CiiigAopKKQC0UyigB2aM0zNGaBXQZozSZpM0xcwE0E0wmkJpolyFJppNBNMNNENi0UU2rJuNIpTSE00miyJ5mBqMmnmozRyidRiE0lBNNq1FGUqjCiiirSMgoooqgCiiigAooooAKKKKAEoooqACiiigAooooAWiiimAUUUUCQ4VQ1fULjTYIXtzHvZmV965z/SrucVU1LSbzV4Y47XycxuWbzWI4IxxweeK8/MXNUX7Pc9XK/ZuulU2MX/hJNSP/AC0h/wC/Qpy+IdRP8UX/AH6FTjwbrf8Actv+/wAf/iakXwfrA/ht/wDv4f8ACvjnPHva59m1gPIYPEGoHvD/AN+hSnXb7HWH/v0KS50K9sofOuWt0QkKMMzEk9AAFyT7DmoV02eS5jgOxHf/AFYlSWPd3wNygE45wDn2oTzB9WRbA9kPPiLUB3i/79Com8TakP4of+/Qq43hHWD0S3/7+n/4mmN4M1k/wW//AH8P+FL/AG/q2ar6h1sMsfEeoz30ETNDseVVf90M4JArrga5ey8J6pa3sNxKLfyopFdsSEnAIPpXTZr6DLPbOD9rueBm/wBX5l7LY848S+MvEWkeILu1h8lIFf8AcmW3yWXA5z361d0v4hLqlv8AY7q5h0rUM4S7kTzbdz6EE5Tn3x79q4zxN4wudO8cazpmo28epaULogQScSR/Kp+Ru3Xp9elNXSbPWrU3nhy6+0xLzLZy8Tw/h3+o9sZrSdacH72x5PsqlNqcNV2Oi13xZ410CcR6hBZqrfcmjhzE/wBGz+nX2rL/AOFm+Iv+nP8A78//AF6qaX4jvtIRtPnUXunN8slhdjKY9Bn7p+nHHSrzeG9E8RJ5/hzUIrObq9hfvt2D1Vudw/Pr26VjUdSXvRZ9TlWZ5fNKGJgkxh+JniTs9n/35/8Ar0f8LO8S/wB+y/78n/Gm/wDCutY/5/8ARv8AwM/+xo/4Vzq//P8A6N/4Gf8A2NY82IPofaZN5F/SPiR4hutXsrac2hjmuIom2x4OGYA9/Q169mvHdI8Aarba1YXEt7pPlxXUTtsu8sQGBwBt5PHSvYGavRwXPyvnPlM8lhXNfVrW8jldX8T3+napNaxLbmNCACyEnoD6+9Uv+Ex1T+5af9+j/wDFVc1bwvqepanNd24h8qQjG58HhQPT2qr/AMIVrJ/gt/8Av5/9avVhKjy+9ufMSVW+gz/hMtV/uWn/AHw3/wAVSf8ACY6r/ctP++D/APFVJ/whWs/3bf8A7/f/AFqT/hC9YHUWo/7bf/WqufDhy130Gf8ACY6r/ctP++D/APFUf8Jjqv8ActP++G/+Kp//AAhWtH+C3/7+f/Wpf+EJ1j+5b/8Af3/61Pmw/cXJW6kX/CZar/ctP+/bf/FV29rK01pDI+N7oGOPU1xf/CFayP4YP+/v/wBauzto2ht4omxlEVTg9wMVjVdN25DSCkneRz3jLxDeaFHaGzWEtK7B/NUnoB05HrXKf8LD1z+5Y/8Aflv/AIqtf4k8waYP9uT+Qrz3FebWqSUrI8jGYicarUWdWPiDrZ/gsv8Avy3/AMVS/wDCwNc/552X/flv/iqbo/h+z1TSBOfNkuSCMKSoHXB5GOowT0wD34q3ZeGLCWON5Y7h2PDDcDtYY6lSdvfOTx79az559yYrESXMmVv+Fga3/csP+/Lf/FU0/EHWx/BYf9+W/wDiqnPhuw2RzxfalVmjYJI4+aMgZHT72Tj06Z4OazPEel2+l3Kx2pmAaR1zIcggKnQ/VmH1BHaj2s+4pOvFXbLX/Cwdb/552X/flvX/AHq77SL2W/0WxupgBLNCJH29Mn0rxk1674aOPDGl/wDXstdOHm5PU1wVaU5NSZu29uLhipYjHpVn+zFHPmHH0FN03/Wt9K5/x/DrV3oT22l2puYJjtvY45Skskf/ADyX0DE4Zs/Ku7AJqqk2nofQUaUXG7NTTZNO1myW70+9juLd87ZI+QeSP6Gr/wDZKf8APQ/lXnPgWzTSdPvfFV/cyW9ikZ8oCNohMoGDKU67eAsMZHyxqMDLGsy++MGoPcf8S+xijgByPtDFmYe4BwPzNZyruK1Z6GFy2eJv7KN7Hq50hP8Anof++RWdGtjNqElhFeRtdxIJXiXG4KSRnj3Uj8K5jwz8QLXxa0mjahbtZ3FwhVPJmIEgxztYYZWAz+XBrBg0TxFovi5rXTB515BiRJpUCrMDgs5IzhZfLKyDqJFEg/1hFUqjaumYV8E6UuWasz1P+yExnzT+ArHPFdUM7ckYPeuUY5Jrow8220zzsXCMUrDTRRRXWeawooopgFFFFUAUUUUAFFFFABRRRQAlFFFQAUUUUAFFFFAC0UUUwCiiigArU0faGl3e39aza4v4gki10/BI+eTofYVhiPgKhWVF8zR6/wCen94fnR5y/wB4V8zh3/vt+Zpyu395/wAzXlc6N/7YXY9x8SiUvaXKNIyRpLGzRKWaJmACyhRycYIOASA57ZrndLsrkzpbx3IuTJcJJviO6OEI+4sWxjOPlA+8c+m4jzVXcdJZB9HNOaeVxhppWHoz5qlVVrWJecrsfR3np60vnp/er5sMsv8Az1b/AL7NRtLKf+Wrf99mp50NZwux9IXMqfZpQD/Af5ViA14tojsfEGlgs2DdRAjcefmFe0V1Yd3TZpHF+31sfN/xCOPiJr/vc/8Asq07wx4X1e9li1WK5/sq0j5GoSkr9fLHBbv7e/au18R2Hh/T/Fuq6ldRjVNRmnyluw/cQHAxu/vEY6H16DrWPNd6v4m1BIEEt1Mf9VBCvC/Qdh05P4nFcVWcpu0UdzxcacVGOrL3iLWLDUkhigiNxPHgNfSKEaTHsMfqOOwFUdM8O6rrqs+nac9yiHBclVQH03EgE/StSbT9C8JYPiCYalqIGV0m0k4j/wCuz9u3H1+8K5jX/F2q+INsNxItvYRkCCxth5USAdOB1+p/ACuzC4Gclbocn1eVWXtJ6HS/8K48T/8AQFT/AL/Q/wDxVH/CufE//QFT/v8Aw/8AxVee5bPWly3rXb/Zb7mv1WPdnpWleAPENprWn3U+lIsUF1FI7CeP5VDAk8H0Fev5zXzN4eJPibR8n/mIW/8A6NWvpbvj/PWonhvZO1yXTVNmvaEfZ1NWCy+teReImP8Ab90O3y8ZOPuiszn+8/50LBuSvcPrajpY9v3JXLappeoXWob4ZP3fYg/d/wAnn8MV53k/3n/OlDnH3n/OpnlzmviLhmHK9j2a2VooESQ5KjGc9anDr614hkn+I/nRkj+I/nVLL2luS8cm9j20unrWO5xJJ/vH+deVHJ/if869KtD/AKHB/wBcl/lSdD2b3JeI5+hyPxHObbTP9+T+Qrz8HNd98Rj/AKLpn/XST+Qrg686v8Z89jv4rNa01y6sbQ28MNsE/vGM7hwFPIPcAZqVPEOoL9xooxs27Y029sAj0PXpgcnjk1kwzGCQOqxsR2kQMPyNWv7Sl/59rL/wEj/wrExVaaVrlka/qG2QCRCXHLOu854wfmzyAAPTuQTzVS+1GfUAgnK5QlgRnktjceScZwOBgdeOaeurPGxJs9OcEYKtaKP5YNUJX3yO+AuT0HQew9qQOrJq1yMnmvXPDn/IsaX/ANey15H3r13w5/yLGmf9e6/yrrwu7OnA/EdHpf8ArW+laMsqxJvdlVR1LHAFZuknM0n0FY3jzw9ca/oTC0Vpbm1JkWzaUrHdDHMTc4BPBVuqsAQRzV1fiPqqHwGX8QZl134ZT6ho8q3VqSk7PGchog43H8MZP+6a8T6ivYPh0dVa8u5RFI2iXeX/AH42nzf76jA5YZEq4wJVYrw2Kv3/AMJfDV7ctNELuyDEkxW0oCZ9gwOPwxVUnT/5eK56WHx9bDRcaTtc8m8IWtzeeNdGhtS2/wC0CQ4H3VXlifbGR/wLFfRP9oWX9pNp32mM3axCUw5+bacgH8cH8qxNK8Kaf4T0+6l0TT/Ov2jOJJ5julIHAMhztH0AHtXA2GharrXilrXUFuLS+DefeXkSbcDCxlxz8rMEkiiIPyxhm27nzRVlGUvdVkc9StUqvmqO57Q33a5Ink11YQKvf8TmuUI5Na4XdnmY3ZDaKKK7DywooopgFFFFUAUUUUAFFFFABRRRQAlFFFQAUUUUAFFFFAC0UUUwCiiigB1ZWsaFa65HCly8yeSSV8ogdfqD6Vq0VMoqSsyWk1ZnKf8ACAaX/wA/N/8A9/I//iad/wAIFpP/AD8X/wD39X/4muporL6vDsR7GHY5geA9JH/Lxf8A/f1f/iaP+ED0n/n4v/8Av6v/AMTXT0Uewh2GqMOxy3/CBaSf+Xm//wC+1/8AiaP+FfaSf+Xq/wD++4//AImuppQan2EOxSoQ7HN2vgXS7O7guo570yQyrKgd48Eg5H8NdVmo80uauNKMVZG8Ixhsc7qfgXSdT1Ge+nnvRLcNuYRuuAcAcAqfStCPw7Z2ukPp2nS3OnRyf62e0YCeT6uwJ79sH0xWp3pRUeziaRtF3Rwv/CpfD/ObrVCTkkmePn/xzml/4VHoGB/pmqD6Sx//ABFd0CKdvrS8lszX20zhP+FSaD/z+ar/AN/o/wD4ik/4VHoH/P5qv/f6P/4iu8zRmq5pdxqtPucVZ/CvQrDULW8hutSMttMkyB5kILKwYZ+TpkV3QNRg0uahpvcHNy3Mm68PWd9dSXMzTeY+M7XAHAx6VH/wimm/37j/AL7H+FbOaC1Cb7mdkY3/AAimm/37j/vsf4Uf8Irp3964/wC+x/hWxu9qXd7U7vuFo9jE/wCET03/AJ6XH/fY/wAKP+ET03/npcf99j/CtvNGafM+4rR7GH/wiem/3rj/AL7H+FbaIIokRc7FAAyfSlzRmpd3uUrLYy9b0G111IVupJkEJJTymAzn1yDWV/wr7SP+e97/AN9r/wDE11OaKzdKLd2YTowm7tHKf8IBpH/Pxff9/F/+Jo/4QHSP+e15/wB9r/8AE11GaM0vYQ7GTw9Pscv/AMIDpH/Pa8/77X/4mk/4QHSf+fi+/wC/i/8AxNdRmkzR7CHYPq9Pscx/wgWkf89r3/vtf/ia6Gyt4rCxhtIdxihUKu45OB61Nmk6VpGlFbGkKMIu6RLFcPBnZt567hmpzq11jnyv++f/AK9USaZmm6UW7s3VaUVZMvf2tc+kf/fNH9q3PpH/AN81n5oo9jDsJ4ip3L/9sXn/AEy/75P+NH9sXXfyvyP+NZ9GKPYQI+tVO5oHWLlupi/74P8AjVDOaTFLVwpqOxE60p7sKKKKozCiiimAUUUVQBRRRQAUUUUAFFFFACUUUVABRRRQAUUUUALRRRTAKKKKACiiigAooooAKKKKAAU4UUVJqthRSmiigaFFBooqShwpaKKQC0tFFBQ6g0UUAFFFFMAooooAKKKKAFooopCGUUUUxiUlFFIkSiiiqAaaQ0UUAIaSiiqIY2iiimSFFFFUQFFFFAgoooqRhRRRQAUUUVQBRRRQAUUUUAFFFFAH/9k="/>
          <p:cNvSpPr>
            <a:spLocks noChangeAspect="1" noChangeArrowheads="1"/>
          </p:cNvSpPr>
          <p:nvPr/>
        </p:nvSpPr>
        <p:spPr bwMode="auto">
          <a:xfrm>
            <a:off x="2317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sp>
        <p:nvSpPr>
          <p:cNvPr id="8" name="右箭头 7"/>
          <p:cNvSpPr/>
          <p:nvPr/>
        </p:nvSpPr>
        <p:spPr>
          <a:xfrm>
            <a:off x="2135188" y="2457450"/>
            <a:ext cx="8380413" cy="133350"/>
          </a:xfrm>
          <a:prstGeom prst="rightArrow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下箭头 9"/>
          <p:cNvSpPr/>
          <p:nvPr/>
        </p:nvSpPr>
        <p:spPr>
          <a:xfrm>
            <a:off x="3216275" y="2097088"/>
            <a:ext cx="142875" cy="792163"/>
          </a:xfrm>
          <a:prstGeom prst="downArrow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下箭头 10"/>
          <p:cNvSpPr/>
          <p:nvPr/>
        </p:nvSpPr>
        <p:spPr>
          <a:xfrm>
            <a:off x="4224338" y="2097088"/>
            <a:ext cx="142875" cy="792163"/>
          </a:xfrm>
          <a:prstGeom prst="downArrow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下箭头 12"/>
          <p:cNvSpPr/>
          <p:nvPr/>
        </p:nvSpPr>
        <p:spPr>
          <a:xfrm>
            <a:off x="5519738" y="2097088"/>
            <a:ext cx="144463" cy="792163"/>
          </a:xfrm>
          <a:prstGeom prst="downArrow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下箭头 13"/>
          <p:cNvSpPr/>
          <p:nvPr/>
        </p:nvSpPr>
        <p:spPr>
          <a:xfrm>
            <a:off x="7032625" y="2097088"/>
            <a:ext cx="142875" cy="792163"/>
          </a:xfrm>
          <a:prstGeom prst="downArrow">
            <a:avLst/>
          </a:prstGeom>
          <a:solidFill>
            <a:srgbClr val="0000CC"/>
          </a:solidFill>
          <a:ln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下箭头 14"/>
          <p:cNvSpPr/>
          <p:nvPr/>
        </p:nvSpPr>
        <p:spPr>
          <a:xfrm>
            <a:off x="8183563" y="2097088"/>
            <a:ext cx="144463" cy="792163"/>
          </a:xfrm>
          <a:prstGeom prst="downArrow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下箭头 15"/>
          <p:cNvSpPr/>
          <p:nvPr/>
        </p:nvSpPr>
        <p:spPr>
          <a:xfrm>
            <a:off x="8904288" y="2097088"/>
            <a:ext cx="144463" cy="792163"/>
          </a:xfrm>
          <a:prstGeom prst="downArrow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7" name="直接箭头连接符 16"/>
          <p:cNvCxnSpPr/>
          <p:nvPr/>
        </p:nvCxnSpPr>
        <p:spPr>
          <a:xfrm flipH="1">
            <a:off x="4008438" y="2962275"/>
            <a:ext cx="0" cy="647700"/>
          </a:xfrm>
          <a:prstGeom prst="straightConnector1">
            <a:avLst/>
          </a:prstGeom>
          <a:ln w="4762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箭头连接符 17"/>
          <p:cNvCxnSpPr/>
          <p:nvPr/>
        </p:nvCxnSpPr>
        <p:spPr>
          <a:xfrm flipH="1">
            <a:off x="4583113" y="2962275"/>
            <a:ext cx="0" cy="647700"/>
          </a:xfrm>
          <a:prstGeom prst="straightConnector1">
            <a:avLst/>
          </a:prstGeom>
          <a:ln w="4762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直接箭头连接符 18"/>
          <p:cNvCxnSpPr/>
          <p:nvPr/>
        </p:nvCxnSpPr>
        <p:spPr>
          <a:xfrm flipH="1">
            <a:off x="5087938" y="3033713"/>
            <a:ext cx="0" cy="647700"/>
          </a:xfrm>
          <a:prstGeom prst="straightConnector1">
            <a:avLst/>
          </a:prstGeom>
          <a:ln w="4762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直接箭头连接符 19"/>
          <p:cNvCxnSpPr/>
          <p:nvPr/>
        </p:nvCxnSpPr>
        <p:spPr>
          <a:xfrm flipH="1">
            <a:off x="5591175" y="3033713"/>
            <a:ext cx="0" cy="647700"/>
          </a:xfrm>
          <a:prstGeom prst="straightConnector1">
            <a:avLst/>
          </a:prstGeom>
          <a:ln w="4762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箭头连接符 20"/>
          <p:cNvCxnSpPr/>
          <p:nvPr/>
        </p:nvCxnSpPr>
        <p:spPr>
          <a:xfrm flipH="1">
            <a:off x="6096000" y="3033713"/>
            <a:ext cx="0" cy="647700"/>
          </a:xfrm>
          <a:prstGeom prst="straightConnector1">
            <a:avLst/>
          </a:prstGeom>
          <a:ln w="4762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箭头连接符 21"/>
          <p:cNvCxnSpPr/>
          <p:nvPr/>
        </p:nvCxnSpPr>
        <p:spPr>
          <a:xfrm flipH="1">
            <a:off x="6600825" y="3014663"/>
            <a:ext cx="0" cy="647700"/>
          </a:xfrm>
          <a:prstGeom prst="straightConnector1">
            <a:avLst/>
          </a:prstGeom>
          <a:ln w="4762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直接箭头连接符 22"/>
          <p:cNvCxnSpPr/>
          <p:nvPr/>
        </p:nvCxnSpPr>
        <p:spPr>
          <a:xfrm flipH="1">
            <a:off x="7104063" y="3011488"/>
            <a:ext cx="0" cy="647700"/>
          </a:xfrm>
          <a:prstGeom prst="straightConnector1">
            <a:avLst/>
          </a:prstGeom>
          <a:ln w="4762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箭头连接符 23"/>
          <p:cNvCxnSpPr/>
          <p:nvPr/>
        </p:nvCxnSpPr>
        <p:spPr>
          <a:xfrm flipH="1">
            <a:off x="7608888" y="3033713"/>
            <a:ext cx="0" cy="647700"/>
          </a:xfrm>
          <a:prstGeom prst="straightConnector1">
            <a:avLst/>
          </a:prstGeom>
          <a:ln w="47625">
            <a:solidFill>
              <a:srgbClr val="0000CC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连接符 24"/>
          <p:cNvCxnSpPr/>
          <p:nvPr/>
        </p:nvCxnSpPr>
        <p:spPr>
          <a:xfrm>
            <a:off x="4008438" y="2962275"/>
            <a:ext cx="574675" cy="0"/>
          </a:xfrm>
          <a:prstGeom prst="line">
            <a:avLst/>
          </a:prstGeom>
          <a:ln w="44450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/>
        </p:nvCxnSpPr>
        <p:spPr>
          <a:xfrm>
            <a:off x="5087938" y="3033713"/>
            <a:ext cx="1008063" cy="0"/>
          </a:xfrm>
          <a:prstGeom prst="line">
            <a:avLst/>
          </a:prstGeom>
          <a:ln w="47625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6600825" y="3033713"/>
            <a:ext cx="1008063" cy="0"/>
          </a:xfrm>
          <a:prstGeom prst="line">
            <a:avLst/>
          </a:prstGeom>
          <a:ln w="47625">
            <a:solidFill>
              <a:srgbClr val="00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6"/>
          <p:cNvSpPr txBox="1"/>
          <p:nvPr/>
        </p:nvSpPr>
        <p:spPr>
          <a:xfrm>
            <a:off x="3000375" y="1341438"/>
            <a:ext cx="7991475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3600">
                <a:latin typeface="黑体" panose="02010609060101010101" pitchFamily="49" charset="-122"/>
                <a:ea typeface="黑体" panose="02010609060101010101" pitchFamily="49" charset="-122"/>
              </a:rPr>
              <a:t>秦  汉    唐    宋    元 明  清</a:t>
            </a:r>
            <a:endParaRPr lang="zh-CN" altLang="en-US" sz="36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9" name="TextBox 27"/>
          <p:cNvSpPr txBox="1"/>
          <p:nvPr/>
        </p:nvSpPr>
        <p:spPr>
          <a:xfrm>
            <a:off x="4225290" y="3609975"/>
            <a:ext cx="613410" cy="2303463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外朝</a:t>
            </a:r>
            <a:endParaRPr lang="zh-CN" altLang="en-US" sz="2800" b="1">
              <a:solidFill>
                <a:srgbClr val="0070C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1" name="TextBox 28"/>
          <p:cNvSpPr txBox="1"/>
          <p:nvPr/>
        </p:nvSpPr>
        <p:spPr>
          <a:xfrm>
            <a:off x="2929890" y="2962275"/>
            <a:ext cx="613410" cy="2303463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丞相</a:t>
            </a:r>
            <a:endParaRPr lang="zh-CN" altLang="en-US" sz="2800" b="1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" name="TextBox 29"/>
          <p:cNvSpPr txBox="1"/>
          <p:nvPr/>
        </p:nvSpPr>
        <p:spPr>
          <a:xfrm>
            <a:off x="3650615" y="3609975"/>
            <a:ext cx="613410" cy="2303463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内朝</a:t>
            </a:r>
            <a:endParaRPr lang="zh-CN" altLang="en-US" sz="2800" b="1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3" name="TextBox 30"/>
          <p:cNvSpPr txBox="1"/>
          <p:nvPr/>
        </p:nvSpPr>
        <p:spPr>
          <a:xfrm>
            <a:off x="5738178" y="3681413"/>
            <a:ext cx="613410" cy="230505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尚书省</a:t>
            </a:r>
            <a:r>
              <a:rPr lang="en-US" altLang="zh-CN" sz="28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endParaRPr lang="en-US" altLang="zh-CN" sz="2800" b="1">
              <a:solidFill>
                <a:srgbClr val="0070C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4" name="TextBox 31"/>
          <p:cNvSpPr txBox="1"/>
          <p:nvPr/>
        </p:nvSpPr>
        <p:spPr>
          <a:xfrm>
            <a:off x="5233353" y="3681413"/>
            <a:ext cx="613410" cy="230505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门下省</a:t>
            </a:r>
            <a:endParaRPr lang="zh-CN" altLang="en-US" sz="2800" b="1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" name="TextBox 32"/>
          <p:cNvSpPr txBox="1"/>
          <p:nvPr/>
        </p:nvSpPr>
        <p:spPr>
          <a:xfrm>
            <a:off x="4782503" y="3681413"/>
            <a:ext cx="613410" cy="230505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中书省</a:t>
            </a:r>
            <a:endParaRPr lang="zh-CN" altLang="en-US" sz="2800" b="1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" name="TextBox 33"/>
          <p:cNvSpPr txBox="1"/>
          <p:nvPr/>
        </p:nvSpPr>
        <p:spPr>
          <a:xfrm>
            <a:off x="6344047" y="3757613"/>
            <a:ext cx="615553" cy="230346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参知政事</a:t>
            </a:r>
            <a:endParaRPr lang="zh-CN" altLang="en-US" sz="2800" b="1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" name="TextBox 34"/>
          <p:cNvSpPr txBox="1"/>
          <p:nvPr/>
        </p:nvSpPr>
        <p:spPr>
          <a:xfrm>
            <a:off x="6867922" y="3757613"/>
            <a:ext cx="615553" cy="230346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枢密院</a:t>
            </a:r>
            <a:endParaRPr lang="zh-CN" altLang="en-US" sz="2800" b="1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" name="TextBox 35"/>
          <p:cNvSpPr txBox="1"/>
          <p:nvPr/>
        </p:nvSpPr>
        <p:spPr>
          <a:xfrm>
            <a:off x="7299722" y="3757613"/>
            <a:ext cx="615553" cy="245586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三司</a:t>
            </a:r>
            <a:endParaRPr lang="zh-CN" altLang="en-US" sz="2800" b="1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9" name="TextBox 36"/>
          <p:cNvSpPr txBox="1"/>
          <p:nvPr/>
        </p:nvSpPr>
        <p:spPr>
          <a:xfrm>
            <a:off x="7951153" y="2962275"/>
            <a:ext cx="613410" cy="2303463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中书省一省制</a:t>
            </a:r>
            <a:endParaRPr lang="zh-CN" altLang="en-US" sz="2800" b="1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0" name="TextBox 37"/>
          <p:cNvSpPr txBox="1"/>
          <p:nvPr/>
        </p:nvSpPr>
        <p:spPr>
          <a:xfrm>
            <a:off x="8743315" y="2995613"/>
            <a:ext cx="613410" cy="2303462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废丞相</a:t>
            </a:r>
            <a:endParaRPr lang="zh-CN" altLang="en-US" sz="2800" b="1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" name="TextBox 38"/>
          <p:cNvSpPr txBox="1"/>
          <p:nvPr/>
        </p:nvSpPr>
        <p:spPr>
          <a:xfrm>
            <a:off x="3637280" y="4439285"/>
            <a:ext cx="1201420" cy="645160"/>
          </a:xfrm>
          <a:prstGeom prst="rect">
            <a:avLst/>
          </a:prstGeom>
          <a:solidFill>
            <a:srgbClr val="FFFF00"/>
          </a:solidFill>
          <a:ln w="63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重用亲信</a:t>
            </a:r>
            <a:endParaRPr lang="en-US" altLang="zh-CN" b="1">
              <a:latin typeface="楷体" panose="02010609060101010101" charset="-122"/>
              <a:ea typeface="楷体" panose="02010609060101010101" charset="-122"/>
            </a:endParaRPr>
          </a:p>
          <a:p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削弱相权</a:t>
            </a:r>
            <a:endParaRPr lang="en-US" altLang="zh-CN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2" name="TextBox 40"/>
          <p:cNvSpPr txBox="1"/>
          <p:nvPr/>
        </p:nvSpPr>
        <p:spPr>
          <a:xfrm>
            <a:off x="4800600" y="5264150"/>
            <a:ext cx="1583690" cy="368300"/>
          </a:xfrm>
          <a:prstGeom prst="rect">
            <a:avLst/>
          </a:prstGeom>
          <a:solidFill>
            <a:srgbClr val="FFFF00"/>
          </a:solidFill>
          <a:ln w="6350" cap="flat" cmpd="sng">
            <a:noFill/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相权一分为三</a:t>
            </a:r>
            <a:endParaRPr lang="zh-CN" altLang="en-US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3" name="TextBox 41"/>
          <p:cNvSpPr txBox="1"/>
          <p:nvPr/>
        </p:nvSpPr>
        <p:spPr>
          <a:xfrm>
            <a:off x="6456680" y="5266055"/>
            <a:ext cx="1368425" cy="922020"/>
          </a:xfrm>
          <a:prstGeom prst="rect">
            <a:avLst/>
          </a:prstGeom>
          <a:solidFill>
            <a:srgbClr val="FFFF00"/>
          </a:solidFill>
          <a:ln w="63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分割宰相行政权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军权</a:t>
            </a:r>
            <a:r>
              <a:rPr lang="en-US" altLang="zh-CN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,</a:t>
            </a:r>
            <a:r>
              <a:rPr lang="zh-CN" altLang="en-US" b="1">
                <a:latin typeface="楷体" panose="02010609060101010101" charset="-122"/>
                <a:ea typeface="楷体" panose="02010609060101010101" charset="-122"/>
                <a:cs typeface="楷体" panose="02010609060101010101" charset="-122"/>
              </a:rPr>
              <a:t>财权</a:t>
            </a:r>
            <a:endParaRPr lang="zh-CN" altLang="en-US" b="1">
              <a:latin typeface="楷体" panose="02010609060101010101" charset="-122"/>
              <a:ea typeface="楷体" panose="02010609060101010101" charset="-122"/>
              <a:cs typeface="楷体" panose="02010609060101010101" charset="-122"/>
            </a:endParaRPr>
          </a:p>
        </p:txBody>
      </p:sp>
      <p:sp>
        <p:nvSpPr>
          <p:cNvPr id="44" name="TextBox 42"/>
          <p:cNvSpPr txBox="1"/>
          <p:nvPr/>
        </p:nvSpPr>
        <p:spPr>
          <a:xfrm>
            <a:off x="8050530" y="5264150"/>
            <a:ext cx="411480" cy="1198880"/>
          </a:xfrm>
          <a:prstGeom prst="rect">
            <a:avLst/>
          </a:prstGeom>
          <a:solidFill>
            <a:srgbClr val="FFFF00"/>
          </a:solidFill>
          <a:ln w="63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相权扩大</a:t>
            </a:r>
            <a:endParaRPr lang="zh-CN" altLang="en-US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5" name="TextBox 43"/>
          <p:cNvSpPr txBox="1"/>
          <p:nvPr/>
        </p:nvSpPr>
        <p:spPr>
          <a:xfrm>
            <a:off x="8904605" y="4152900"/>
            <a:ext cx="353695" cy="1198880"/>
          </a:xfrm>
          <a:prstGeom prst="rect">
            <a:avLst/>
          </a:prstGeom>
          <a:solidFill>
            <a:srgbClr val="FFFF00"/>
          </a:solidFill>
          <a:ln w="63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相权消失</a:t>
            </a:r>
            <a:endParaRPr lang="zh-CN" altLang="en-US" b="1"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6" name="TextBox 45"/>
          <p:cNvSpPr txBox="1"/>
          <p:nvPr/>
        </p:nvSpPr>
        <p:spPr>
          <a:xfrm>
            <a:off x="2187095" y="668020"/>
            <a:ext cx="7519988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algn="ctr"/>
            <a:r>
              <a:rPr lang="zh-CN" altLang="en-US" sz="3200" b="1">
                <a:solidFill>
                  <a:srgbClr val="FF0000"/>
                </a:solidFill>
                <a:latin typeface="楷体" panose="02010609060101010101" charset="-122"/>
                <a:ea typeface="楷体" panose="02010609060101010101" charset="-122"/>
              </a:rPr>
              <a:t>君主专制的演进示意图</a:t>
            </a:r>
            <a:r>
              <a:rPr lang="en-US" altLang="zh-CN" sz="3200">
                <a:latin typeface="Calibri" panose="020f0502020204030204" pitchFamily="34" charset="0"/>
              </a:rPr>
              <a:t> </a:t>
            </a:r>
            <a:endParaRPr lang="zh-CN" altLang="en-US" sz="3200">
              <a:latin typeface="Calibri" panose="020f0502020204030204" pitchFamily="34" charset="0"/>
            </a:endParaRPr>
          </a:p>
        </p:txBody>
      </p:sp>
      <p:sp>
        <p:nvSpPr>
          <p:cNvPr id="47" name="TextBox 38"/>
          <p:cNvSpPr txBox="1"/>
          <p:nvPr/>
        </p:nvSpPr>
        <p:spPr>
          <a:xfrm>
            <a:off x="1963738" y="1808163"/>
            <a:ext cx="657225" cy="368300"/>
          </a:xfrm>
          <a:prstGeom prst="rect">
            <a:avLst/>
          </a:prstGeom>
          <a:noFill/>
          <a:ln w="63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君权</a:t>
            </a:r>
            <a:endParaRPr lang="zh-CN" altLang="en-US" b="1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48" name="TextBox 38"/>
          <p:cNvSpPr txBox="1"/>
          <p:nvPr/>
        </p:nvSpPr>
        <p:spPr>
          <a:xfrm>
            <a:off x="1990725" y="2724150"/>
            <a:ext cx="657225" cy="368300"/>
          </a:xfrm>
          <a:prstGeom prst="rect">
            <a:avLst/>
          </a:prstGeom>
          <a:noFill/>
          <a:ln w="63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相权</a:t>
            </a:r>
            <a:endParaRPr lang="zh-CN" altLang="en-US" b="1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  <p:sp>
        <p:nvSpPr>
          <p:cNvPr id="49" name="TextBox 38"/>
          <p:cNvSpPr txBox="1"/>
          <p:nvPr/>
        </p:nvSpPr>
        <p:spPr>
          <a:xfrm>
            <a:off x="5726113" y="4897438"/>
            <a:ext cx="657225" cy="368300"/>
          </a:xfrm>
          <a:prstGeom prst="rect">
            <a:avLst/>
          </a:prstGeom>
          <a:solidFill>
            <a:srgbClr val="FFFF00"/>
          </a:solidFill>
          <a:ln w="6350">
            <a:noFill/>
          </a:ln>
        </p:spPr>
        <p:txBody>
          <a:bodyPr>
            <a:spAutoFit/>
          </a:bodyPr>
          <a:lstStyle/>
          <a:p>
            <a:r>
              <a:rPr lang="zh-CN" altLang="en-US" b="1">
                <a:solidFill>
                  <a:srgbClr val="0070C0"/>
                </a:solidFill>
                <a:latin typeface="Calibri" panose="020f0502020204030204" pitchFamily="34" charset="0"/>
              </a:rPr>
              <a:t>六部</a:t>
            </a:r>
            <a:endParaRPr lang="zh-CN" altLang="en-US" b="1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  <p:sp>
        <p:nvSpPr>
          <p:cNvPr id="50" name="下箭头 49"/>
          <p:cNvSpPr/>
          <p:nvPr/>
        </p:nvSpPr>
        <p:spPr>
          <a:xfrm>
            <a:off x="9753600" y="2103438"/>
            <a:ext cx="144463" cy="792163"/>
          </a:xfrm>
          <a:prstGeom prst="downArrow">
            <a:avLst/>
          </a:prstGeom>
          <a:solidFill>
            <a:srgbClr val="0000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" name="TextBox 37"/>
          <p:cNvSpPr txBox="1"/>
          <p:nvPr/>
        </p:nvSpPr>
        <p:spPr>
          <a:xfrm>
            <a:off x="9597390" y="3048000"/>
            <a:ext cx="613410" cy="2303463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军机处</a:t>
            </a:r>
            <a:endParaRPr lang="zh-CN" altLang="en-US" sz="2800" b="1">
              <a:solidFill>
                <a:srgbClr val="0070C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2" name="TextBox 43"/>
          <p:cNvSpPr txBox="1"/>
          <p:nvPr/>
        </p:nvSpPr>
        <p:spPr>
          <a:xfrm>
            <a:off x="9707083" y="4274829"/>
            <a:ext cx="311150" cy="645160"/>
          </a:xfrm>
          <a:prstGeom prst="rect">
            <a:avLst/>
          </a:prstGeom>
          <a:solidFill>
            <a:srgbClr val="FFFF00"/>
          </a:solidFill>
          <a:ln w="63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square">
            <a:spAutoFit/>
          </a:bodyPr>
          <a:lstStyle/>
          <a:p>
            <a:r>
              <a:rPr lang="zh-CN" altLang="en-US" b="1">
                <a:latin typeface="楷体" panose="02010609060101010101" charset="-122"/>
                <a:ea typeface="楷体" panose="02010609060101010101" charset="-122"/>
              </a:rPr>
              <a:t>顶峰</a:t>
            </a:r>
            <a:endParaRPr lang="zh-CN" altLang="en-US" b="1">
              <a:latin typeface="楷体" panose="02010609060101010101" charset="-122"/>
              <a:ea typeface="楷体" panose="02010609060101010101" charset="-122"/>
            </a:endParaRPr>
          </a:p>
        </p:txBody>
      </p:sp>
    </p:spTree>
  </p:cSld>
  <p:clrMapOvr>
    <a:masterClrMapping/>
  </p:clrMapOvr>
  <p:transition/>
  <p:timing/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AutoShape 6" descr="data:image/jpeg;base64,/9j/4AAQSkZJRgABAQAAAQABAAD/2wBDAAgGBgcGBQgHBwcJCQgKDBQNDAsLDBkSEw8UHRofHh0aHBwgJC4nICIsIxwcKDcpLDAxNDQ0Hyc5PTgyPC4zNDL/2wBDAQkJCQwLDBgNDRgyIRwhMjIyMjIyMjIyMjIyMjIyMjIyMjIyMjIyMjIyMjIyMjIyMjIyMjIyMjIyMjIyMjIyMjL/wAARCAFUAf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0yiiivWPmxDRQaKACiiigAooooAKKKKACiirFtay3TMEKjHXNJtJXZUIuTsivRWl/Y1x/fT8zS/2Ncf30/M1Htodzf6rMzKK0/wCxLj++n5mj+xLj++n5mj20O4fVKhm4p2Kv/wBj3H96L8z/AIUv9jXH9+P8z/hS9vDuWsLMz8U+pJYTDIUbqPSsbX9eg8P2VvczweYLi5FuMyrEFJVjlmYgAfLTUk1dEqm72NTFLiuB/wCFq2n2fzzoV+Fz/q/Nj34xncVznbj+LpUjfFC0jklT+xbt2Q4TbcRN5/OP3WD+85P8OarU1+rzO9pQK4NfinZEqP7IugDF5pkNxCEXgnaWzgSYH3TznjFX4fHrT28U8XhbXWilQOjCDIYEZyD/AIVnOoobmlPB1KjskddijFcr/wAJvP8A9Clr/wD4D03/AITef/oUtf8A/AesnXgdH9mVTrMUYrO0TWH1uGZ20q/sDGwQLeJtL5B5H5frV+4lW2tJrmTJSGJpCB1IAzx/n9KrnVrnNLDTU+RrUdin5rhf+Fq6N/0DtT/75i/+Ko/4Wxo3/QN1P/vmP/4qsXi6fc9JZJimvhO7zRmuHl+KelQPsl0vVI3wDtdIgfy3U3/hamk/9A7Uvyj/APiqn65T7jWQ4t7RO4zRmuG/4WppH/QO1H8o/wD4qj/hamkf9A3Ufyj/APiqf1yl3K/sDGfync5oNc34f8baf4i1E2Nta3kMghM26YLtwCBjgn1FdMF3HBrenUU1dHmYnB1cPPkqKzI8UYrhLr4r6NZ3U1u+nakXhlaNiFjwSCQcZf2qEfGDRT/zDdV/74h/+OVsqc97GKoTex6DikIql4Y1iDxVpDajZxzQRCVo9twAGyMehIxz61uf2XOf4o/zNZOok7MPYT7GdijFUPE+t2/hK0gub2Ga4WeXylW3AJBwTzkj0rmB8T9G76fqX/kP/wCKrOWLpxdmzvw+S4rEQ54RujtGFNxXMaZ4/wBL1XU7axisr9JbhhGjv5e0E+uGrqcc1pTrwmrxZzYzL62Gko1FZsbikrldT+IOlaZqdzYyWWoNLbStExjEeCRxkZaqv/Cz9Gx/yD9Tz/1zj/8Ai6h4yknZs6oZHi5xUow0Z2VFcX/ws3RP+fDU/wDv3H/8VS/8LN0T/nw1M/8AAI//AIqj67S7jfDmNf2Ds6K4z/hZmjf9A7Uv+/cX/wAVR/ws3RP+fHUf++Iv/iqf16l3F/q3jv5Ds6K4xfibox62epf8BSP/AOLrrra4W7s7e5QMI5ollQOMEAjIzWlPEQqO0WcOMyvEYRXqxsS0UUVseeFFFFABRRRQAUUUUAFFFFABRRRQAmaKKKACiiigAooooAKKKKACiiigArS0q4hgkl86WNMgY3MBWbXn3xXUNZ6VkD/Wy9R/srUThz+6dGFf7xM9p+32f/PzD/38FH2+z/5+Yf8AvsV8jmCIdET/AL5FJ5Sf3F/75FH9nPuevzPsfXP9oWn/AD8w/wDfwUf2haf8/MP/AH8FfI/kxf8APJPyFHlJ/wA81/75FH9m+Y+Z9j64+32n/PzD/wB/BR9vtP8An5h/7+Cvkfyou6L+Qo8pP+ea/wDfIo/s7zC77H1BdMkty7owZSeCDkdK4D4pFY9D0t3a0VBqK5N5GXhH7qX7ygEkfQVq/DsAeBNOGOMzf+jWqPx7p19qWn6YlhFM8kOoRytJDAJmhUI43bDw3JHB9azS5NDjgr1jx8LKLPZ5d6Zvsvm7d+bry/I+8Wxj7N/0zznFT+Y7yWhQnE85FubVGVX/AH6n/iX5X903qWxz71f/AOEP1/8As/yB4Xvtg6WpXpJ5WPP83Oc7v+WfSpZfCuvGe6LaBe3G5wZ2+ziP+0R5gOCAf9HwAfu9ea2U49z0eUwtuLNnLW/lgCNw6H7MreVINso283PIwwGAe9d/pFxdpoenInxDsbZRaxAW7QwloRsHyHnqOn4Vzn/CJ+Ijs26NfJILbYLg2qnyV2MPI8vOJM5A80/NzntXR2Npd22nWlvN8NIZ5IYI0eV5YwzsFGWI29Sea5cU1LY6sNo2XftN/wD9FN07/vxB/jR9ov8A/opunf8AfiD/ABqv5cv/AESy3/7/AEf/AMTRsm/6JZb/APf6P/4mvPPQ/rodf4WluZrO5M3iW31siRcSQxqvkcdCF9ev4VpasM6HqX/XtJ/6CazfCCv9kug/hpNCJcfIjhvP468AYx/WtPWB/wASLUP+vaX/ANBNdX/Lo8d/70vVHhXh2zs7/UobW8aVdwLb1xtwBk7s9Bx2q54osdPs9Tf7G8sonHmFiQYwCTwCOvf6VgIcJ9Rg0pZioUyMQOgJ6Z6185OXvH6bRwk3KNS+ltiyJDcRyyTrLO+1VWQsTsx6+tVasySpGZUtQ8UMoXKsQSSPX8c1W7VDkehQgrPSwUlLiijmN+RHY/DD/kb3/wCvOT/0JK9iUYdfqP514/8AC7/kbz/15yf+hJXsYGXX617+Af7s/LuKP98+R8xax/yHtR/6/Jv/AENqp1d1cY17U/8Ar9m/9DNVK+sp/AeND4T3z4KD/ihX/wCv6b+Yr0gV5x8FP+RFf/r+m/mK9HFfNVv4jKPLPjJ/yD9P/wCvkf8AoLV5FXrvxk/5B2n/APXyf/Rb15CK8LHfxD9K4XSeERt+Ef8AkbtK/wCvgfyNe3gZl/GvEPCP/I3aV/18D+Rr3H+NfrXpZd/DZ8xxYl9bgeD+JefE+rH1vJP51TtrOe9ultrSB5p26RoOnv7D61c8SHHinVv+vyT+ddv4LgTSfAesa1EokvQkpRnHQKPlH07/AI1wyp89Zn0bxbw2AhKK1dkjj77wrqWnRK97JYwuwyInuAHPtzx+tY8kTQytFKpV16j/AD/OkknkuJpJ53aSaQ7nlY5LH3q/o9nFqGq2trNPGkbSBdsjMM56gEDqfqOaxkoyfLE7aVWtSo+1rNMzM0orX13Sk0bURZrK1wm3InwAp5xgYz0789e3rlYrGacHZnoYerCvBTitGNr3TRf+Rf0v/r0h/wDQBXhZFe6aL/yL+mf9ecP/AKAK9bKfiZ8TxsrU4l6iiivoD8vCiiigAooooAKKKKACiiigAooooASiiigAooooAKKKKACiiigAoooFAC1wvxQQNZaWT1E0v/oK13Vc54z8O33iK1so7FoFa3dmfzn28EADsfSsMS5KF47ntZG6UcSnW+E8eMC/5ApPIT/IFdp/wrTxD/e0/wD8CD/8TR/wrbxB/e0//wACD/8AE143t8Z3Z+lqpk/kcX5Cf5Ao8hP8gV2n/CtfEH9+w/8AAg//ABNH/CtfEH9+w/8AAg//ABNT7fGd2V7XJ/I4n7Mv+QKd5Cf5ArtP+Fa+IP79h/4EH/4ml/4Vp4h/vaf/AOBB/wDiaFXxndilVyi2ljuPh8APA+ngDo83/o1qteKWt49Lje51u40dPPAE8AYmQ4b5Tjtxn8BUvhbS7jRPDlrp92UM0Zk3FDleXJGD9CKd4iF4dOT7DpFpqk3mjMNyVCquDlhuPXoPxr01zOneW5+fTdP63Lk2ucN9o0j/AKKVqX5yUv2nSP8AopGpfnJV/wCz+J/+hE0j/v7F/jR9n8T/APQiaR/39i/xrCzPUvDv+Rn+fpP/AEUvVPzkpPP0n/opOpf+PVo/Z/E3/QiaR/3+h/xo+z+J/wDoQ9H/AO/sP+NLXog54Lr+Rm+fpH/RSNR/8eo8/SP+ikaj/wCPVp+R4l/6EXR/+/sP+NH2bxP/ANCLpP8A39i/xos+w+dd/wAje8FzWjWt39l8RXWsoJF3NOG/c8HAGex/pWxrIxoWof8AXtL/AOgmqfhePUUt7pdR0Oy0pi4KC0KnzOOScen9a0tSt3udLu7eIZllhZFHAySCB+uK2XwNHl86WKTZ82oeF+lOrqf+Fc+JgB/oUfTtcJ/jR/wrrxN/z5R/9/0/xrwp4ao3sfplDOMHGmk5o5ajNdP/AMK68Tf8+Uf/AIEJ/jR/wrvxN/z5R/8AgQn+NR9Wq9jb+2cH/OjmKK6n/hXXiT/nyi/8CE/xo/4V14k/584//AhP8aPqtTsL+2sH/Oi18MB/xV7H/pzk/wDQlr2UD51+o/nXm/gPwdrWja+19f26RQtbMmRKrckqegPoDXpijBB969rBwcKdmfnnEOIp18Tz03dHy9rXOvan/wBfs/8A6Gap10+q+D/EsusX80WhXrxyXMsiMEGCC5IPX0qr/wAIV4q/6F6+/wC+B/jX0scRTUErnmRa5dz2D4Kf8iK//X7N/MV6OK8++FVjdaN4Oe11O3ktLg3kriObg4OMGu6F1B/z1X86+frXdRtD50eY/GTd/Z2n5+79oP8A6LevIxXtPxS0y+1jTrJdNtpLpo7gsyxDO0bWGT+deZDwj4j76LeD/gI/xryMZRnKd0j7/h7HYejhlGpJJjfCf/I36SP+ngfyNe64rx/wz4W1y38U6ZcXGl3ccEc4LuyjCj1PNex134CEowd0fPcS4mlWxUJQdzwHxKP+Ko1bP/P4/wDOr/hXxQ/hxpopYftFhcZMsYxuBxjIB4ORwR7D8bOv+F9dm8RalNDpd08UlzI0cirwwJ4I9qzf+ES8Rf8AQGu/++R/jXBONSNVtI+mo1sHXwkadWS2HX9l4bE7Sabrbxwscrby2rsUPoDx+vp1rIMgjk3wPIpXox4bPr7fTJrT/wCER8QZ/wCQRd/98j/Gnjwf4ixxo15/3yP8aynGo3dRsdGHxGFprllVuvMwgoHCjC1JWv8A8Il4i/6A15/3xS/8In4g/wCgNef98Vm6FWW6PQhmWCgrKaMQmvdNF/5F/S/+vSH/ANAFeSnwn4i6DSLv/vivXtLgkttG0+GZCkqWsSuh7EKARXq5bTnCWqPiOMMXRrU4qnK5Zooor3T84FooooAKKKKACiiigAooooAKKKKAEooooAKKKKACiiigAooqG5vbOxjD3l1BbIx2hp5VQE+mSaL2GtdialFZ/wDb+jf9BnS//A2L/GlGu6Mf+Yzpf/gbF/jU88S1SkaQFLiqA1zRv+gzpf8A4Gxf40v9u6N/0GdM/wDA2L/GpdSJpGnNGiKcKzRrujf9BnS//A2L/GnjXtG/6DOl/wDgbF/jUuUDZKoX6cBWf/b+jf8AQZ0v/wADYv8AGrtndWt9CZrO6guYgdvmQSiQZ+o+tTzRK95bk2KXFGKdiqsgUmAFLigCnAUmyk9biU+ilqHYvmkFGaWikPmkFLRRQPnYlFPxRgUC5htFOoosHtLdQoppZR1YD60nmp/eX8xRyh7Zdxadim5HYg0uaOUPaIbilp1FAXuNP4UhFOIpCKYDSKKdijFSIZTakpuKLIOaS2GGkqTFNIq0Q5N7jKZUlJinyxD2s11IzRTqglu7aFgstxCj4zsdwDRaCJlXmt2SYqNhUf2+y/5/LX/v8tNN9Zn/AJfLX/v8tHNAy+tS/mHkU0ioze2v/P1bH6TLSG9s+93aj/tstUpwRnUr83xMkpuaZ9ttf+fq3/7/AC/40z7ba/8AP1bf9/l/xqvaIwckWKKgW7t3YIlxAznoBKpJqXNWmmJNMKKKKYwooooAKKKKACiiigBKKKKACiiigAooooAK81+NzFfCGn/9f3/sjV6VXA/FuwF94a09C5TF9nIGf4GrCvNQg2zvy2g69ZQitT573H1NJuPqa6X/AIRyH/nsf++P/r0f8I5D/wA9j/3x/wDXryfrUO59f/q/if5Tm8/5wKM+/wCgrpP+Eeh/56/+O0f8I9D/AM9D/wB80vrUB/6vYrsc1n3/AEFLn/OBXSf8I9D/AM9D/wB80f8ACPQ/89f/AB2j61AP9XsV2Oaznv8AoK+hvgUP+KEu/wDsJS/+ioq8ePh2Ej/Wn/vj/wCvXt3wcsxY+DbyEPv/AOJhI+cY/gT/AArehXjKVkcGPyqvhqXPNaHoYFLikAqQCu+588gAoFKBSgUmaJBS0U6kWNop1Q3FzDaxb55VRPUml5CcktySkkkSJdzsFUdSSBisF9cnvHeLS7ZpMf8ALVh09+eAPqfwqC9tksrZ73XL4uB/ChJyfQf4AChRbZjOsoq/Q1LjXbSAkKTIfVen5msW58ZQo5VZoo2+u8/pWJc+I47mNo7G2FnZoP3rsoaVvQd8E/ie/auVJ7fwjoPSvRw2EUtZI8vF49x+A7SfxiDj/Sbpx38pQB+pFZc3iiZz+6gJH9+aXcf5Vz+amnCxRQJjLld7H69B+QH513LC04y0R5ksXWlrc0f7fu/+eVv+Tf40g166H/LK3/I/41kh6mY406Nj1Mzf+gitHRproZ+3qvqbMPiN1XEtrGx9Y2I/x/ya0IfFUJTk3sQHXBDj+Y/lXLW0oE4V/uSAxn6Hv+eDUTIYpGRhh0JBH0rGWHhLSxqsXVirXPRbHX5Lx2js9QguJO0cnyufwIGfzrU/tmeA7b20kQ/30+7+vFeS9Tn05z6e/wD+qu+tfGMdqsEU3kz2hPltcRggp/vKQPrxXn4nCum7xVz08JjXLSTOqt9StLniKdd/ZTwTVusttM03UofPtggDjIlhIwff0JqqbfV9Mz9nkF3COiEc/kfx6H8K4j1OeW9tDeorJs9ftrlvLlVreYcFX459M/44rWpNMqM1JaBTKfTTQWNNIRTiKTFUiRhFIaeaaaoloYRXkPxCUHxfJkA/6PF1A9K9gIryH4h/8jfJ/wBe8X8jWGIdonHivgOVCK38K/kKlEK46J+VWLCwudQn8m1geR++BwPqeg/Gu70rwfb2SGfUB9tljQsYYlyoABPAz8xPvgV4VbHwg1BPVmGHwNas7xWhyml+HbzWDvt4VWAH5rhhtUeuOOT7AVNq/hO80kl9iXFsP+WsY6fUdvr0qLXbr4h6tM621he6dap/qraynjBCjA+ZlO4nke3oKwrbxd4t8N3qC5udQdM4NpqIkYPgdBu5H/AT6de/QsNipL2ienY9L+zIclm9SV4QP4V/KoSij+Ffyr0KPSdK8U6Pb6xpgFnJOCWReQJAcMrAdwQeR1645rkNV0i90qbyrqHb/dcHKt9DXLTx6c3Sk7NHnV8BWo62uh/hQD/hLNMwAP3vb6GvX68h8KH/AIqzTP8Arqf/AEE169mvosG+aJlR2Ciiiuw2CiiigAooooAKKKKAEooooAKKKKACiiigArjPib/yL9h/1+/+yNXZilYAx4IyMjivNzWqqWHlJnr5JW9liYztsfPe1vSja392vevs0R/gH5UfZYP+eY/KvgnnNP8AlP02Oeyt8J4Nhv7tGG/u1719lg/55j8qPssP/PIVP9s0/wCUf9uy/lPBNrf3aNrf3a98+zW39xaT7Nb/APPNaf8AbNP+UP7dl/KeD7W/u1618Kh/xS90f+n5v/QVre8iHOfLT8q1LEAWuAAPnP8ASvWyjMo163KkeJneZvE0ORqxZApwFApcV9gfEWAClApQKUCgoTFOpruI03MQB3JNcN4i8XhvMttPlwq8NKM5f2X29+/aqhFzdkYVsRGkrm9q3iS2sGaKLEsw4bnCp9TXNWSX/iS780ki0B5un7juIh0J7Z6D3pND8LXWoXiXOqw+TbJ8yWzHJY9iw9Pb8/fugURQsWMAY4HQVpLliuWO/c5ouda0p6FffZaJpjO2y3to13M5P8z1J/M15nqlrrt4EvtUUq07BIYyeRnJAVVzgYGefTua9E1TT49VthazvItuWBZV4MmOQM9hn054rnNZntrZZbnTbdZksYDCGMp8qLJ54BGcYAJBJzgdjU0pcjuTiY8yt2OP1HZaNHYmZHEY3SmM5zKeufpjGP65qCNJbg4gikkPpGpY/pWvd39xZN59rb2H2W5JS3uUtQmSDhmAOT16ZPb0roH8OXd5bP5XiC+ebbkOVaOJuOgwen0zXoLFcqR5jwznscra6Nqd5cJF9iuIkYjc8sZUAd+vtUt1pGpTXcszQIiuxP7y5iBA7fxVJfaLqGjLd3N4EkxDtimD7gdxAPUZGAep9RXO45raE51FzJmc6cYJJo1Bptx3nsV+t7H/APFVal02ddPhUXFizGV24u4+eB0JNYdW5j/xJrH/AH5v/ZaqTq6a/gTHk10LMejajOMxxQyemy6ibP5NVjUNL1Lzo5jY3Bd0DTCOMvhuh6euM1gk57D8avwSv/ZlykTsskDCZNpIOD8rdO3IptVFq2hJQatYilR4G2zxPGfR0Kn9afaTosjxTf6mYbX9v9r8DSRazqkBBTULnA7NIWH5HipDrVxIzG4t7K5yMfvbZc/muDTcqjWwKEVsWrDUNQ8P30ht3bYj7ZYnGY2+v16g16V4f8QJrViJHiMFxkhoC+4gevqR74rgLPULS4sZkurcpC22GcxSk+WvRZAGySQff8xxV1Hn8Ot5tjrZFlKcx/aLffBJ7blJ2nPXha83ERUntZnqYao4WTd0d7faZa34/fp8/aROGH+fesdpdR8PDMubnTwQN4/gH4/d/l9O+9FI3ljcQT/sninYyM5+tcnKejp9kSzvre/i823fcB1BGCD6EVZrjtR0m6sJm1HSCQwHz26DOR7DuP8AZ79sdK19D1231eLAIW4QAvFu7eo9R/L61Di7XFGt73LLc2SM0mKdQaZ0kZFIRT6aRTRDGV5B8RP+Ruk/694v5GvYa8e+In/I3Sf9e8X8jWOI1icWM0iafh3xRp3kx2c0EWnuOBs4Rvf1B+v51seMrK4v/BmpwWYLz+UsqBf4trK3GPZTXlsZxW9oviO+0lx5L74e8UhJH4eh+lfK1svarqrF7O50YPN1Tj7Oa0PPIVhXEyYKlgfNA6fUD15PrgVuW/iTU4Qti8o1O0LDNpfJ9oiPbIPJGDn5lI6fhXXzeF/C/im7e4sLiXSdRbJeBEUox6kqpx7/AHSPp6qvgvw54bm36vqE+pSkZSzVRGj9PvLknqB1IHXr0r6H+16fJyNa9j0XWpcvPzaHTeCra1g8KxTWdtPawXczTrbzPv2ZwPlbqYztyCecH8ai8QeJdMtomtRGl85+9EOUB/2jz+n6Vzeq+KL++TykItbYDAih4yPQn09hge1c27ZPNfORy6VXEPES0u72PPxebKUOSCNbwoB/wlumkKqgzE7F6Dg9K9cNeR+Ev+Rs0z/rqf8A0E164a+vwOkLHl0feTYlApaK7TUKKKKACiiigAooooASiiigAooooAMUUtFA+VjloIyMU0VIBXPiqEa8HCezOijOcHeI37P/ALf6Uv2f/a/SpRS4rwXw7hOx6SzCt3Ifs/8AtfpS/ZCf4v0qapBS/wBXcJ2LWY1u5W+xn+/+lO+xH+/+lWKfR/q7hOxX9o1e5V+wn+/+lWbeIwxlSc85p4pwrowuT0MLPnprUzq4qpVVpMUU6kApa9UwAU+mCuL8W69IzHSrJXaRhtnMYyef4B7+v/16cYuTsjGtWVOJR8U+KRdF7W1kP2UHBkTrIfQeo/nj062/DHhbyMajqSD7V1jj7QA/X+L37U7w/wCFfs0qXl9se4CjbH1WH6erds/lXTzTknYhwB2rolJRjyQ+ZwUqbnPnqDnKE8AkdsnvSZqPOawtW8WabpExt3aSe5GMxQjJXPTJPAqFBvRHTKahqybW9Mmv43ktbqa1m2FXMRA84dgckdOeeoB/PC0ywu7wy6dbXywWdgogmLRhy8h5YqDwPQEjjHHer/8Awk8N94du9RS3lVIQf3crj5iPp2yRz9a5iXxxKbqOa0sorPc6m48oBnuOemSPr789aqMJWasYSqRk7nS6vdXnhrR4CkaXPkOIbeYKDsj44kxjBOMZX/8AXmaJ4k1XWtb8i41EWyujFUijTBYDoNwPue/StPxx++8LSSebtVZI32leW5wAfTrn8K8xJzwPvdhW+HoqcHfc5qk3Goktj1i58Opqa+Rfaje3EaODksq7uOV4UYH05pkngjQ3ziCZM/3Zm4+mc1paZF9m06CAsWkSNQzE5yQAOffir26sLyWiZ2OlGW6Ofn8D6JKoEcU0JBzlJjk/nmsjVPB223SK1vEjgtvMlLXLdA2DyQOgx1rtwa5Hx06robKSCzzxhVLEZ4J/H8a0hOfMlcyq0YKLdjgJSFkKqwcA4DDofp7f41b0dlOpx27nal0jQOcZ+8MD9cVmbqcJWjZJUOGQgg+hHNevJXhY8pbnT3snh+30GeOxkaS7kkUMLmIeYmOu04GOnqRXObqsa0qprFw8QxFMROn0YA/1NV7aL7Ve21tuCedKse4/w5IGf1rKivZwcmVNczSLNhcpBdgSn9xMDDN/utxn8Ov4Ux7OdL5rPYWmVzHsHc+3rmvRrfwbosPlbrd5Sg581yQ/+8Oh+nApniXTHl0m5trLSre5mkwFOFDRgDAIz1x06jFcU8Qm7pHXDDyUTqI/ljCjoBgfSnBsMD19qrWkYhtIYgGAVFGGPIwAOalrltc9GD0JT8px19657VtGdZjqelgx3yncQv8Ay0/pu/Q963gd647r/LP/ANem5qUrsU0pK5X8P68mq22xxsvIuJoicfiB6fyPFbW2uH1yzn0+6j12x+WSE5nQdGHqfb19ue1dVpeqQ6rYx3UPQ8MpPKMOo/CsqkOXWJdCs37kty/TSKM0ZoOoaRXnni/wdq2t+IZLyz+z+R5SIDJJg5Gc8Yr0U0wiplFSVmY1aSqKzPIf+Fc+IP8Apz/7/wD/ANalHw+8QDjFn/4Ef/Wr1vFMIrL6vA5Hg4HlP/Cv9f4yLQEHIxP/APWpzeBfEDFmb7KztyXM+SfrxXqmKYaX1Ole9g+q6HlbeAdex0tP+/3/ANaoT4A170tP+/3/ANavWKa1aLDQM/qkUec6F4M1fTdds764+y+TC+X2TZOMEdMe9d+RTqRq6KUFDRFxpqC0G02nU2tiQooopgFFFFAgooooASiiikAVn65fHTNFur5ZooGiCkSzRNKi5ZRyq8nOcccjOe1aFY/iuCzuPCmoJqE00NmVXzZIVDMPnXGAevOPzNRO1tTfCputFJXKdv4ysrmyI1JJdMEjbU1SxcXVsW/3iDtP+ywyKztXt/HtnarfaVqVlrensm5Z7O2j3keuznI/3SfpXJ2KeGtMumnsfEetW8x4cx2yjePQjoR7HIrVtNW8O6cFm0/VdSsLvPzy2lqIkk/3ov8AV5/3QPpXI60YPSVz6h5XKavyNGInxB8TGdUe8hysoRozaxgg56Hjg+1dJ4v8Za7o/irULCwuYUtrZlREa3ViAUU9evUmreo+LfBmuW6rrNpLcXS9LqO2MMnXjkHP4dK4fxPqEWr+JL7Urfd5M7Ky7hg8Io6fUVlXxcZJculjvy3KXzy9pDS3Y6jxr4213Q/FV/ZWN7FDaRGMopt1YjKKx5I9SaqW3i3xm0Udxeara6dayDcst5bqpkH/AEzjCmSTr2GPeruo674YvdUbU4prm1vZNu+4Fp5ki4AX5C2RHwOoGferml+J/BmkM89pFdPqDDm+uommkJ9SSf5YrX61DlslqcksqknflZqaZdeL760MgdbS2BDS6lq1ukJxzzHAvT6u35VvaHq+n6kLiC01d9UktSouLkQrGhJzgLgAEcH1+teZa1e6L4huVl1XxTrNwBysZtVEaH1EYGB9cZ9TXW/De00u3tdTXSr67ulaaPzvtMQiKnBxtxwe57UoyUle5yYvCVKcLyhZHdCnimCnitjyLDhSigUopF2Fp1Np1BWxk+ItXTRtKkn3DzpP3cI9WP8AQcmuR8H2ctzdT6lNlvnMSl+rNnLn+n1zVHxPqc2ta81ra8lW+zwDtuz8zfh1+i12un2cenWUdtCMRQqEQf1+prpUfZw82eZUaq1L9EWmPlR7B1bk+9RZoJJOSeTSUki2x26vGNZt57LWruC5cSTByzSD+Ldzn8c17NlemST2wK4240az8VarNfLFMLZD5Hn+eFExXglRsORnjORnHsa0pVFB3ZjUg5qxm6f4bvdT0uzt1lMELj7XPMRnLHhFA7kKAfbdXXaDa3NpC9ndGOaa2wIpkUKWiP3cjHByGH4VqLsiVEiiARQFAJJwB09q4zxNb6z9ovtTkTSRaxR4QvbCWR4+y8qeck+g5/KHJzdhqmoxDxH4s00xalpUkSzsBthdHDKSQPmz2IYnjnpXIaDa/wBqa5aWyDcPNDOPRRyT+QP50R+IdThTZb3McKf9MLeOLj0+UCuh8E6vqV14i23OoXEkKwMxWWU4JyoHHTOSK6nCdKDsZLllO7PQreCWOIKykv8AxEJjJ7mpvLkHRGP4Gqlxe/ZrSW4nlcRQqZGOTwAM+tebXvj3VrpXSBYbUN0aMEyAem4k/nj8q5IUpzeh0SqRirnqYjl/55n+VcT470zULybTXtLOecKsm8wru29P8K86kYzuXmJlc9Xbkn866eysNFvNC0SPVbw2mFnMWAArfvTnkjjt1rf2M6TTuZ+1VRNGS+jarFjzNLvVz628nH6VSkJhOJQUPo/BrZ1k6VplxHFol3dPL1eeOf5B7DAGTj0IAz37Z6a3q0bfJql6B6faXI/ImuuMqslc5HTSZPqEi3Gm6VdI4bELWz49Yzn+TL+lXPCMSS+JrQs23y9zjjqQDxU0esXt/wCGpXmaK4mt7mPm4t45BtZSOhX+8o56+9dB4FktL2O5ujZ2aXkb+XmGHZ+7IB6A9+fyrGVSSi4tFqmrpnR63evpmh3l7GA0kMRZFboW6DP4mrcQZkjdgAxAJAbPUDIz/Wor+2ttRsprS4V/KmQq+G5HuCR1GK5DTYX0XxPBo0etTsowPs08J8toyM/KQSARjjpzXGlc7b2O3zj/AD3pc5pME9ME4yeaTBHUEUx3Ho22QUrDaSPeoc1R13UZtPs7S5UJ5P2iOK5d/wDlnETgt/L86lhfQvkhuCAQeoPeuYsnPhPxF5TFl0y5xgk529P1U8f7pz2rpQQQCCCCMgiqer2A1TTpLfgS9YmP8Ldv8D7E0JXTXQzbs7nUU2ue8H6sb/SvIlz51thDnqVxwT78EfhXR5rnacXZnfTmpK4w0hpxpDTNCM001IaYaaIaGdME9M4Jz0rjP+Ei1m7a5sfsGpWM8csix3H9nlgQDgHDDbIpHOd0Z9Aa7XkMCDjFeRXGg6f/AGhf3Gq6U2nxCWSQ51ENI6liQ2wLiMHsXZRz3rOo5fZO7A06c7qbNZtT8a6dHfXl9dWVzYLZyywTrbiL94MbQyMAwPXjBB9aY+reM9SGmSaY9usNxZxNNKbcP+9Jbdjt029SB71yZh8NXrX8Wmx3DSW1tJdLKZdygLjg8DPXtkehNSrB4VsksotX+1Jc3dlHdpOW/dDcW4bAJHTrgj1rFTq82x7f1PCxoXb1v2Owv9c1zRbZlnivtSvFXJFppx2A46yS7doHchQx/wBrFcD/AMLM8Vk/8flr/wCAa1p6loFrbWH2y00T7XDs4ni1XKH3DBcHnsSGOPu1x2jaPda3qkWnWJi890OPOfauB159fau/D6puSPMxOHpRa5dTrdH8Y+ONd1AWWnzWktxtMm1rdVGB15JrPPxI8VKxV7q13qcEGzXiuXbNvOVD/OjFSY2444OCO3WrelWmk3FtqBvtQe0mihBtESHInk/un0GAB+Ptz02Su2jj9hDsdx4S8da9q3ivTtPvbiBraZmDhIAp4RmHI9xXqeK8H+Hw/wCK90j/AK6Sf+iXr3ipkknoedi4KMlYKKKKk5AooooASiiikAVj+K5LGPwrqB1Nbo2ZRfN+ybfNxvXGN3HXHXtmtiquqadZ6rp01jfJI9vMAJFhOHYAhsA9skD/AOt1qJ2a1N8NNwqqSPJLeLwjd3At7S28XXEzfdihS3dm/AHNdbN8PvD1jp327V9Q1HTU/uXc0G7/AMhggn2BJrUWPWbO1e18O6Db6Baj/lrmOe6nPsN23Pu8n48VyN5pPix70XFnoUxuOf8ATr66guLgjtjLeXGP90ZH96uNUIzei+8+rjmVSMbyqDI9D8J7w09xrVraOcQ3NwI0E/p5aEeaw56hfrisPxFpqaL4gvdNjkd0gZQrOQW5UHn86snwT4uuLwXNxpVxJKzh3mmuoWY4Pcl8n+db/jHwhr+p+LtSvLHTjNazOpjlE8S7sIoPDMD1B/zissVhYxS5dfQ78uzh80ueeli7F8P/AAxNqsuknXrlNRjxm2d41ZsqGG3KfNwR06Vn33hTQdHuzb6qNesUJwlxN5LQyHsAy5A/HHvTvHXg/wAQav4xvr7T9MNxbOIvLk8yIAkRKOjMD1B7VY0dviVpAFtcaXJqdky4NtfXML5HfEm/P55HtWv1WPImnr2PPeb1OezkYN5a+GNMCfa7bxSiyf6qRfsxST/dcNtb8Ca7v4bvobWWpjRV1IBZYjMb8RZJwcY8vtjPWlj8KQajaSyWdneeGZ5h++tWMNxaz/WIFlI/Ba0PB3h6XQTqST2drbNM6t5lpMzRzYBHCtzHjI4zj04ojCMVsZYrGTq09ZXXY6gU8UwUorVni9R4pRQKWg0CsvxHqf8AZWiXNwrYkYbIvXcf8OTWpXn/AMRb7/SLWzB4iRpnHbP8P8m/Orpw55pHPiZ8kGyh4Ntt11PdyRttRfKhL++d2PyA/Ou2eQp+6B6daw/DiLDo9qg6qmWz3kPLf+PE1oebySeprslG7POpysibzD3NYWuRQaxOmlRajcW2oKhlxbs2AuP+WmD0PGO/pWv5mamtdCtbuG5LwhIroETNHlXmHTr16cfyrKbUFqdNKLqOyC2imaOOIB5HUAFsYz7+1XIdNlWMAiNFAwEHAAx7VqQwRwRJFEoVVGAB6f1qQ8KWPAHU9hXJKs3sejDBxW5lnTH7TD8qgvNCa9sri1eWMpMhjP4jFW313SEYodXsA4OMNdRj+tXoyssYdHR0boyEEH6EVHtpp3KeFg0eCan4c1fQ486hp80cY/5bABk/76HT8aNOLJ4d1iUAhmNvAjA4wd5Y/wDoFe+FQylWAIIwQec159428Jx2nh66m0a3EaG4F1cwg4AUKQSo7AZyR9ceh7IY51LQmjir4JxTlE4C88Q6xfWr2tzfyPCwwy7VG76kDJrKxSZzUkSNLIIkjd5GOFRBksewHvXsRUKcLnk8s5vlE7/U4/H0+tdiPCWu6roOhx21iV8qGcyGdhFt3Skjg88jnpXb+FvBdnoMCTSIsuolcvKefLOPur6Y9ep+nFdXXkV8c5P3Fsexh8vSj77PHR8MvEY6NYD2885/9BrN1Hwb4h0xWeXTZJY0GWktyHA/Ac/pXs663pbziFNTsWnLbfKW5Tfn6Z9au4qFj6yepq8up2smeL2OiFPCWpX0d9DP51oJZIY8EwsjBueeuN2eneuYtrq5tJTJbXEsDlSpaJypIPbI/Ovd59DtUv7jUoYzHNNC0cyxJxOOoyAOSPXqc49K8x1Pw7p/9r6bb2N0PLvnB8hDkpFjJdW/u46A+vGcVvh8SpX5kcOIw7p2SLXhy+1JtJ+2WVxPfTxzeVcWM75EgJyHDMcx8HnqMjpWnb+HJ9R146xqgVHBUw2tvKW2lehZv8K3LO3it4YbS3TbEg2oo7f5/rXSWduLeIZwX7vWNWpyXaLw+HdV67FH7FcNghAOOjtg042N0oyNn0D9f0rSlmigjeSeVY41GWkkOAPqT0plte2d8rNaXdvcopALQTCQD8vrXMq8j0PqcVuc5quorpFqbi8UBBLGpyMcMwGePxP4VJBd2OpWt1BFcW86qP3qBlkAHQgj0Nbt/p9tqFpJbXMYeJxggjp7j0I7HtXEaH4Wg8O6/OguGnuCvlqWUACJu/uSVwT6g8VcKqlozkrYeUNehXlsLzw3eW0+lrd3WmSNsnslJl8gdjGOoGe3+R0rMc49KgY4I9hg/WgSk9QD9a64o4XvYxY5P7B8awyKcWt/kN7Enn8N2D/wI16DXlfjK+RLu0sWUqz4lSVT0OSuP659q9F0a+/tHR7S6/jkiBb/AHuh/XNY14aKR0YV6uJfxTDxT6DXOdxHTDT6YaoliA/Ov1H86+X9Y3NrOpruOz7dMcZJGd55/LivqDoQfQ14DqngPxXLq99LDok0kUlzLIjLNFgqzEg/e9K1o2TvI1oy5WZnhjw/eeJdXSxsXZJMFmcq4AXIzllBA45G7AOMZzin+K/Dd54Y1c2V5KJTyYXCNjy8kLyQASRyQMgZ9a1NL8KePdFvVu7HSLmGZcgETw4BKkZxvwSMkjPek1Twn461e9a71DSbqad1AZ2uIucALnG/AJAGcdTWt1z3urHQ6t1a5yEU0sSusUsiB/vhGI3fXHWmH/Oa6X/hX3i3/oAz/wDf6H/4ukPgHxX/ANAOf/v9D/8AF1upwJ9ou5zfX2qWe5e5aMusS+XEsSeXGqZA7nAGT1yTya63RvDPjPQtRF9beH/NkCGMpcPE6EHrx5nWqTeBPFrlmbQ58scn97Djn/gVHPG4e0iuo3wB/wAj5pH/AF1l/wDRL17vXkng3wfr+meMNOvL/THgtYmkLuZozjMTKOAxPUivXe9Zyab0PNxck5IbRRRUnGFFFFACUUUUgClpKy/EmpT6R4cvtRtkjaa3jDKsoJU/MByAR6mgcU29DVFPHWvIf+Foa/8A8+2mf9+ZP/i6cPihr/8Az7aZ/wB+ZP8A4utPZS7HQoM9ep615APif4g/599L/wC/En/xdTx/EfxM8Mk6Wdg0MeN8i20hVcnAyd+BUujMqMZo9cFOrx3/AIWl4gHSLSv+/En/AMcpD8U/En/PHS/+/En/AMXU+wmy1B7nslOFeLH4q+JM/wDHtpP4wSf/ABddt4A8Vaj4o/tE6hHaJ9mMQT7OjL94MTnLH0qKlKUFeSLszthThTRThWA0OFPpgp9BoFeLeNrwT67qDK2QsghH0UYP/oJr2k9K8Evx9v1mBJSdt3eknHfLf/ZGunBr32zhxrulE7/Sh9m0S0Mj/N5AkkaQ9yNzH8yasWt3BeWqXNtIJIXGVYdDXO+M9SNroxtYiVe6Yxgjso5b+g/OuT0vXtR0kJFDKJLUPuaBwCGz1APUdK7FBvU44xPXLKA3lwE7Dl/pXTrgDAFYfhhkuLD7YmfLuApTI5xjP9a3K8nESblbse3hKSjFM5vxn4xtfCGlC4dPOvJiVtbcnHmHuT7DIJ/AdTXjetT61r1naan4g1KR4Lt5QlnGdsaKhAzjoOTgcE8cmrnj2/OrfEbUHbmHT9trCpHGR1/8eLfkKbrJxpOgw9P9FklI/wB6V+f0rsw9GMVFvqPEV3HSJm3lvoUsUa2Oii1dWy0j3DSlh6c/0/wqzoepjQJpJbP7Ras5B32023/vpGzHIPqPoRVAUGvQdCm1Zo4Pbzve57z4W8RxeItL+0ABLmI7J4xxz1BA54I56nHIzxmtm5ube3hMl1NFDEOrzuFX8c185Jc3UNvNDbXl1bCUAMbeYxk46Zx17/nTdR0Szht9NnmNxcT3UBnkM8m7Hzsox36L615ksHyzWu53UsTGUPeLmqx2NvreoW2n3UNzaxTfuZYZQ6+WRlRkenK9e1bfw7skvfF8LyLlbWNpwPUjgfq2fwrkYoYoc+UgTPXBPP5044KlWGQwwfX/AOsa9KVNul7O5wycVV5lsfTYye36V418VNfur7XovDlrcPDawwCa82nHmFuin1AHbpluRxXDwK1vj7PeXsGP+eVyy1eu7Iwx2GoS3d1dXN9CXle5l8wja7RgA4zjCjqTXBTwfs6icmd7xUeR8u5mrYWKjYLZG935r1z4WavcXNnd6VcTvLHahHtzIxYrGcjbk84BHGemcdMV5TyOhr1z4XaLJZ6XcanOm03u0QjuYhn5voSTj2APetccqcYeZlhpzlPc748V5pp1raWXiTxHBHAomhvMCQZyIpUEoXHYAk9B0x6V6X/n2/GvI/C9/wD2vqviTWlyIb2/Hkn1VVwP0IrgwqbkzbGW9nc73RUElw0p/wCWY4+p/wAmt6sfw8P9Flc9S+PpwMfzrZ9PrissQ7zsPBq0EeMeO7w+JfF99Y3lxcL4e0IRfaVtyMvLIQAfTOWx7BWxya2dA0rw7avbapolmkZUYSVJJAzD+IMCcsD3BH9DWPoN9dQ6l41vPspuLRr2WVyU4PlzgEbumRGxOKw9O1270nU3mieRrVpWJtycAgnrjoD7gV20qSlTa7GGKqzU7Jnv0E6XMEc8J3RSRiRD6g8iuf8AGDGxhsNZQ4+yXKRTn/phKQrfk3lt/wAB961NAvoNS0CyvLdXWKSEFAwwcdO30qt4vtvtXgzXIMZ36fPj67CR+orz1pM67c0NTOuh5V1Io6biazNQvLq2jjmt7f7RGp/fRR/6wrjqvqQe3pS294b/AEvTr4nLXVlDMT7lBmnb69WmrwPAq+7No4rxaj3NnY6zKjQmYGIwP1jAJKkehI6+9d98Pbxrjw/IjnJjmOPYNhv5k1zvimLz/D1yxG54dsqH0IIz+hNWPhZc7kvIj/zyjYfgWB/mKKyvS9CsNL95c9IptOptcB6ghpppxpppksaaYafXm+ofE97TULq1XR0kW3mki3/asbtrEZxs9qzqVoUleTOzB5fWxjapK9j0KivNT8V5VUn+w4yAM/8AH5/9hXq0NmJoUcS43AHG2pp4qE9i8ZlWIwtvaK1zPIplX7m3gtLWW5ubuOGGNC7yScBQOpJz0p/9lAji4BHsv/162WIiee8PU7GUaaam1uP+yNEvdRLeb9lgkm8vG3dgZxntXm3/AAs9s/8AIETH/X3/APYVM8ZTh8TOzB5PisWm6a2PQKUVxuheO/7Z1u2046SIfPLDzBc7sYUt02j0rsRW9GvCsrxODH5fWwc+WqrMWiiitjgCiiigBKKKKQBWB45/5EfV/wDrgP8A0Na36wfG/wDyJGr/APXAf+hrQ90XT3PD6etNp6V6y2PQZpWbR20aXcVwwvoZwVhMWVAHIYtyOuPlI/rUT3k8klyxlI+0tumC8BznIyOnGTj0qzMZ7jRreaRrVYYHMCRxgCQg/NuIHXn+I1RC1lBJ3uZu5eM6XsccWoXJSK2tzHb7YdxJ6qpxjqf4jWYT046jPXitHTVlW88+B7VJLdDMPtONpx2wep9qz5pjNKXYAFjk4GBz/SiGjaKTdiI16b8HBka3/vwfyevMia9O+DfTXP8Aeg/k9Y4z+GUz1IdadTVp1eUStxwp4pgp4oZqMnbbbytjOFJ/Svna/kMTWsqZDpl1I7EEYr6KlGYZB6qR+lfOmof8u3sG/pXbgd2cWJSclc6LxRFPq8dhc27K6mLcYEPKlhnP0PT8PeubbS9SK4+xyrn1Arp/Bt6JLO5sySfIbzFGcnaeuB9R/wCPVzl3rckut/2rHEiSRsNkRUZwOPmPc4zz/hXetNDlSadke3+EJ/tHh6FhbSW6qfLEcmM8ADtW7jmuQ+HYthpV0bFs2lxP9piQjBj3AArx6FT/AJ69hXz9d2qM93Du8EfPd9pV9e+Jdfkt7SWUDVZwWUcZ3Hj9a0dZ0XVJ4tHENhM/k6ZFFLgD5ZAWJB9+f1qn45037F461aJ48pPIt1GSOokHJ/76DD8Kg8QIrWvh9iAwGkxL8w6YdwRXqwd1A4q699m94Q8GXGo6xJFrNjcQWiwMwfeF+bKgcg+hNdx/wrPw3/zzu/8AwINeYeCdes/C2ty6hdwytEbZosW6AtklT3I9K7w/Gbw9/wA+Gsf+A8f/AMXXNilX9p7uxtQpw5dUag+Gfhv/AJ53f/gQann+H2gXS2yyrdEW0IhjxOfugk4Pryxpvhj4gaV4q1R9PsbW/ilWEzFriFVXAIHUMefmFdWDXHKpUTs2dKpQ6I8S8W+GE0/xTbaRolrPO8ln9qK7gxGGIPXGO351m/8ACJeIT/zCLj8Sv+Na3xaAbxlZZAP/ABLu4yP9a1cQYIP+eMf/AHyK9XDOpKmnc4q9OKdkdD/whviQddJm/wC+4/8AGtLUvCmvS6Vo8a6ROxgtZFfBXKsZXIB59CD+NcWIYMgeQCSQAAmSf0r2Twr4Es/7P0a81m1D3dnbmOO2kRSsbGVn3HHU/MOOxz36Z4mrKm02x0qSlpYx/CXw7uJbgXmvQeTDGcpakgmQ/wC3jovt39h19UVQqhVGAPSl615346+I8ejNJpWjFbjVD8kkw5W2/wAZPboO/oeCTqYiZ3U6caasg+JHieYqPCWhoZ9XvwElVHwY427fVgPwXJOOKk0vw3PoumxadBA0kUI5kGB5hPLMB7k9PTFeT6VpuoX967W7SSXzndLcsxBBJ5Jbrk/ma9L1nTNOutblmuLGKaVJSwaQZ/A+o9uldcKDpPlTPPxmIh8J1Pgq3u4tLu3vrV7Wa4vpZhHIQTtOMdPYV0gGWUerD+dYvheQHTHVcbVlIwBgdBW1XDVTU2duFadNNHh+g6JqN3F4mubW1eeO5N5ChUjmTz14+pGfyPNUj4Q8SKpP9jXH5r/jXU+Fj5Fj4lQ8mHU7tD9fOFXAVPVEP4V6FFzs7Hm4iqlVszsfC9g+meGNNs5S3mRW4DBuueSePxq5q3/IGv8A3tpR/wCOmm6QMaRa/wC4DUPiOY23hbWbkf8ALGxnb8kNea/jPUpu8EeZaKNZHh/wte2tvLd6YbAQ3EURX5SGYBueemPyrqvsN1/zyP1yKwNBIh8JaDC2MrYRnkZ6kn+tZlyL3Q9dfULcb9Nu5VeeNeQrMQD9DnnPfoa9Wkpcp4leUHUaLnjRri20WNWRkSWcJIf9nBOPxIH5VJ8LG/4mc6EcfZ2z+Ei/41heLlmvLkyKFFtYbYXIH3pZOSB9Bt+lbvwqGL6Z+wtyPxMo/wAK0rK1FhRiubQ9WpDS0hrzD0WMIpppxNNNMBlfPGrf8h7U/wDr9m/9DNfQ57fUV88ax/yHtV/6/Jv/AEM15eZ/Cj7Tg9/vJFJvuP8ASvoy88RWGgaZZyahMYkmYRI20nLYzjjpwDXzjIcRN9D/ACr3nxN4cn8R+GY7e3ujBLGFkUEAo5xwG7j6j9elc2CdoyZ6XEqhKtTU9jhvHniz+2be3GmX8psblGSa3wBgqQee44P5Yq74G8cR6Xp7jWdQlkXeltbIQCUVVyTwM4+bknPQV55fWsunXstpdgRzxNtdd4OD/k1NpGm3euagljp6rJOwLfM2AqjqSfxFSq1Tn0Rc8vwX1Ozl536ntuvazZa78OdWvrFzJBJazgMVK5wGB4PuDXgYHyivcL7Qn8PfC7ULBrt7gx2U3zMgXqp4AHb65PPWvEhwAKWNvdXHwwor2ijtc3vBP/I7aX9Zf/RT16+K8f8ABP8AyO2l/WX/ANFvXsAr1Mp/hs+Z43/3mPoOooor1z4UKKKKBiUUUUgCsLxuceB9Y/64j/0Na3aWgqDsz5v3r608SL619HZJ6kn604Mw7muh4prodCrs+d7a9S1uYrgLEzxsGAlUMpx6g9RU/wBvtpYrwyWkbT3B3QupKCA5ycKOCCOMdq+hBnrmnqSOhI+lZyxGt7Fe0ufOl1qH2iOBWigTyU2AxRhS3fLep681VaRfWvpnb7Uoo+ttbI1gz5jLA9DXqHwbII1zH96D+T16cAM04VlWxTqR5bDbZIKWo+1PSuYSHCpKjFPoNAboa+eteg+z3k8Q48m5kT8if8K+hq8T8fWRg8Q6moGBNtnT37n9Q1dWBlapY5sQtUzltO1B9KvEvFGQgIZM8Mp6/wCP1ArZ8YWUUN3BdxrtkuN28dmIx831Of0rm8ggg9619Ullv9F028UZhtka1l7lZRjk+xAHNetJamUoapm54J8WQ6BqllblpTZzZW684DEbMeGjI/hzjOenJr2+vlwf59K9P8C/EWCCCHSNcmKBQFt7x8kY7K57Y7N0x1x1Pk43Ct+/E9HDzS0Ok8e+D/8AhI7KKezKJqFsh8nfwJVPVGP15Hoc9ia8t161uLbQ9AF1DJDPHDcQPFIMMpWYnn8GFfQX3gCDkHvWfqmhaZrkAi1KwgukXOzzV5QnuD1H4Vx0a7pNKXQ1qUVN3Pm+kLBepA9M17q3wz8KNJu/s+YewvJcfzrT0zwpoGjyCWx0m3jmHSYjfKP+BNk/rXc8zilojL6u+5wvwu0HVLXU5tXurOS3s3tjGhlG1pCSDkL1xgdTjtjNep0VR1XWdO0OzN3qV5Fawj+KQ9fYAck+wBrzak5VZc1jqhGyseSfFo48ZWX/AGDv/arVxG4dzjgn2461seMfE8HizxKt9axSxWlvb+Qhl+8/zE7iO2c9Ov8AKtHwBocWt+KYxcLvtLJfPnU9Cc4VT+PP0Br16TdHD80jkqw5p2Oz+H/gY6dFHq+pRf6W43QQSD/UKe5H/PQ/oPfNeiHoBRSMM/54NeNUqOpK8jrhBRWh5H4/+I00k8+ieH5CuwmO4vVbkN3VDnjHQt9QPWvNreCG1iCrgP3fHWvpBfDHh9QQmgaSuf7ljGOPTpT08OaIjLJHo2nLIpyrLaxgqfUEDrXXQxUaUbJEVVJqyPLfDOnyWGnt58RjmuZg5U9VXHAPv1P410Opsf7SuCOMuf54ruf7Psv+fWD/AL9CvOtUvmuPGGuWPlxpHZyRBSo5bcgY5/GumjXVaoeHisLOEXNs6jwlMu+e3LckBh+HX+YrqK800zUDp+oxzDqh59x3Fei2lxDeQJPA26Nuh/pXLi6TjO/Q7MsxEJ0+Xqjz4WZ0rUfFlqykLPeRXiAd1m5JH/AkcfhUUZMjBYvmckAD613uo6Raanse5RjIo2iVWwcZBx7jiobDw9Y2E/moJJJB9wufu/TGKuliYwg11Jr4Oc63MnoaNtF5NrHFnIRQB+AxXIfFXUxp3gC/RD+9vNtog9dxy3/joauzFeP63qi+OvH9jaWbLNo2lSgvIOVlkLAZ9+RgeysehrmhFznc9FtUqd2as1ubFbaxIx9lt4YP++UUH9c1H5hHQkfQ0t3OZ9TunJ6ucfmaiZq92jD3EmfJ1qilUbRj+Jwtp4fkWJSBNdhnLHJJOWJP5AfSui+FcBWK8nI/giQH65J/pXF+L7zz5LWxjz5igysAehPAH5DP416d8PLYW/hwSbcGaZmH+6PlH4fKawxbtTselhI7M6ym06m15h6I09aQ0p60hpktje3418/azaXC+INTH2ec/wCmTH/VHn5zX0CfuVG249WY/ia5sRh/bK1z18pzh5dJtK9z5yltrjyn/wBGn6H/AJZH0r6g08eXYxAn+EfyrMy4PDsPxNMxWdDBezvqa5nn7xzV42sSaxpkcuj6itjaxfbJYZNmAFMkhBxkn3xya0EtLJJBKIoxKOjbRmskjiodvNdCw6PKePnayLHjQed4M1ZYwWP2OXgdfumvnb7PcAD/AEeb/vg19AE4x9c+4o82UD/Wv/30axrYFVHuexlWfVMFFpQvc8d8FQzr410wtbyqAZeWQgf6pu9eu09pZWGDIx9icimYrqweHVGLijyc8zN5hVU2rWFooorsPCCiiigYlFFFIArN8QahLpXh+8vrdUaaBQVEgJXlgOQCPWtKsTxj/wAidqf+4v8A6GtRUbURXscSPiPrv/PKw/79N/8AFUf8LI10f8sbD/v03/xVceKK4ueXcx53c928D3s3ibQf7QvgiTCdkxCNq4HsSa6waVEP43/OuO+EXHg1yf8An6l/pV3xF8QtP8O3KxS2tzKxOG2AKe2du7G4jI4rOVVrdnv4egpQTsaWuqulaFfahES0tvbySxhzkZCkjPtxXjx+KfiA/wDLvpf/AH4b/wCKr1TXtSttZ+HuoX9nJ5kE1jKy9iPlPBHYjoRXzt2rkxVecErM+w4fy6hXUvaRvY7U/FTxF2h00f8AbBv/AIuu78CeJb/xPp13Pfpbo8M4RBAhAIIzzkmvD69Y+En/ACBtS/6+x/6DUYSvOpPVnVn2WYehhnKnGzPRBThTacK9g/PkOFPNMFOBoNB1ed/E3T8/Y9TC/KMwyH1B5X/2b869ErM8QaYNX0K6sv45E+Qnsw5U/mBVUp8k0zOrHmjY+dzbxbjEtyEdDgpNGRz9Rnj3OKuabJqWmTfaIITcwY/fLA4mjkX325x9SKqapCyTCZkKuT5cqHqGHr7/AOBpdChhuddtEmJABMnHU7Rux+OK9691chtexudv/ZOmQNIP7Ot23OX+ZASM/XoPasDU/Dh8uW609ifnLG3CjIH+zjr9K6T7TPuJMuUP8DAMP1zQ00DH/j2T6qSv9cfpQ7ngLHypzumcnovi7XvD58rT74i3U82Vwu+MewBOY/wIrutM+Ls88crXXh2VvJi82aSyuA21R1JVsY5Pqayb2w0vUwRdW0qytwLhSpZfTsM/jmsTR7Kz0/xItnc38i+eklm6Pa4DLIpVSCrNxkg846GuGthoSTlY9/B5jGstDvh8ZPD/APFp+rKfRoYv/i6q3fxp0sIfsmi6lM4/56NGg/Qt/KvMTpgjZ4v7SsDKjFWDvJFhgcEZkUDrTBp9z2ayb/d1C3P6b6zjgaTV5Hf7TsdZqvxa8TX6FLG3tdMQ/wAQ/fSfmwwPyrl7+Ca8s7bVr/Ubm+up5ZYm89i23btIwT2O7OOlB0PVeq6dPIPWJd//AKDmrraZqf8AwjEkL6Xfh4r5ZAGs5QSGQgkcZ6qPzrojRpU2uXQTnJmNXV+EfGh8HwXhTTPtslyyknz/ACsBQePunuSa5hrS6i/1trcIfRomB/UVCSR95SPqK6KlONSHLLYlLW56d/wuq4/6Fn/yf/8AsKll+MV7DHC7+FSqzLvhJvx865Iz9z1BH4V5UZFPf+VamqMDpWgAc/6Cw/8AI8tcEsJSTSSNHNndj403BYL/AMIyMscD/T+p/wC+K0f+Fl68OvgmYf8Ab+v/AMTXlNlbmfULZXWRYzModsHAGR7V6JLa3zyvtt7jGe0bf0FX9Torc87G46VC1lc1YviRr8siongmdnY4AF8vP/jtc9BeXV7retavfWLWH294WSFnEmNqbeo69M9O9bWlWV9FqK3DxSqsSSMDIMDO0gdfrVBrC6JG9oeBgZnT/GilSpwm3E8rFZlOpStbcbtI6GrVrql9ZuXs7gQSng+YN0Unsy/1BBHrjiohAkY+e8tVHqrlv5A063traadFF3vycbUiJz+eK3qRhONmebhas6c7xOhb4hXNiFGq+G73LAMJNPdblCD352kfQiqs/wAXNPC4t9B1uWU9ENuE/wDZjWbfXlrLdO4kn9MJhRgcdec1WN9Fj/j3kb/fnY/yxXLHAxavY9l5zyvVFPXdf8U+LoGtGiTRNMcfOuT5kq9wejH6YUepNafhixttJCxWqYht42nLH70jAdT+Y47VWN8Sv/HvAv0Td/6FmtKC6uIdJuJS+PMdYUxxj+JumMcYrR0lTjypHPVzSVfS+iK8cE+7JikH+8hUfme1IypETLPLEsaIWJ3ZwB1+7mqb3LYLEM7/AMIB5JPTn+tZfiS5e30tbeL792/lH12jk4+px+vrXSoNI5cPFVZ6GE0raprsl1Fl9z5QKuAeyD27D8K+g9KsE0zSbWxQjbDGqDjrgcn8Tk/jXkfw10U3Wsi6mHy2w88+56IPzyfwFez15uMmpTSXQ+howtqth1NpxptcpuIajNSGozQSw7V4/wD8Jl4h6/2j/wCQI/8A4mvX68DFcuJm4WaPJx03FqzN3/hMPEP/AEEf/JeP/wCJrtfh3qN7rR1FdTn+0CIx7DsVcZ3Z+6B6CvLa9L+E339V+sX/ALNXPTqzk9ycvqOdZJnof9n2x6x/qar3NnbQQSSiP51UkfMfStSqepMPscn+6a3c33PqadKDmtD52Xx54peJCdW5xz/o8P8A8TSjx34o/wCgsf8AwGh/+JrnYv8AVp9BTq5XWnfc/SaGV4V0k3BHq/gXW9R1vTr2TUbnz5I51RD5SrgYyfugV1lcN8MB/wASjUv+vlf/AEGu4Fexh23C7Py3P6UaWLlGKshaKKK6DxAooooASiiikAVieMf+RO1P/cX/ANDWtusTxj/yJ+p/9c1/9DWoqfCSzxiiiiuAxS1PZPhv5x8C5t8ki8kLIADuXgEcg9jn3Ix3rH8R6ZNqV5aOZI1uYDlZvlaDHUhopADH9C3G4g9a6j4RceDn/wCvqX+ldxJbwyyiR4Y2cdGK5IrCUU9z6bCyapo89TSjpPw71eBY2jtzazMy5ODKQxcjOTgHCg7jkDOT1PiGOK+mPGv/ACJur/8AXnL/AOgmvmjOa48WtEfccLvSYmK9Y+EY/wCJPqX/AF9j/wBBryevWPhH/wAgfUv+vsf+gVOAX7w7OJWvqjPQxS00VJXvn5eKKUU0U4VJY+lpBS0DPH/iP4eFnqjXcSEW1/ljxwkw5P59f++q4PSbhLHWLd7jChXIckZ2cEZ/AmvofXdHg1zSJrG44D4KyAcow6Ef56Zr5/17TZ7K9mFxHtuImMdwg6cfxD2xj8MHvXqYKspLke6OWSteL2Z2DZU7D1HUU2sXw7qwu7YWc5H2mFMqW/jjH9R/L6GtktXoo+TxlCVGpZi1T1LTl1GGPMiRTxODFMUyR1wPpnn8OlWd2aM5puFzOhWlRlzROb8U6bPBqE2qeWv2W7IlLqc7WIG4Y7DdnFYJGTmvS4yJrUwuodAMMp6Mp7V51qVr/Z97LauXLKx2Ejl17EfhWcYqKsfX4DGKsrS3ICF/ur+VaentjS9WgTIfyY5hg4/1bD09mNZQNaGjNnU0hP3LiKSA/wDAlIH64qnBNHptdSJdSvE+5eXaemy4kH8jUo1rVx93V78H1+1Sf41n5x169x6UbqXInuWkan9u6v8A9BjUf/AyT/Gr+pazqh0zRSNTvtz2jbyLqQFj57jJwea5zNaOonGl6J7W0o/8jtWM6STTsJx1Im1bUnUq+pX7D3upT/Wun0zxINRnSG6Ty5n+UMGJVj6c5IJ+priyc0KxzkcEf5zW3Kuxz4rCRrR5WesWI8q2vnbjEQUfiapEjtWLZ+JZbbwyJ9QX7U810YQchW2xoCSTjk5YCqMnjEbf9H01Fb1lkL/oAP51FNK7Z85Vyus/didLwehqzFdW2nxTXdzOsawqAc9QW4Xgc+vWuEl8S6mVI+0JDkYzFEAfz60mpSvaabaWO8+bNm8uCTk7pPuAnrwvP/AqqW1jbC5NOLvNnWNfWKrGxvrb5zwEcMcevFTkY9weh9a4PRVtpNXtkvHVYC3zbjgHHIB+pwK71iWbcxyT+dVE4szwSw7TXUSr+pkwRWdkOsKbnB7M/OPwG2o9Nt1ub6MS/wCqj/eyH0Vev+FQ3Nw11czTP96Ry309qwfv1bdjzopwhfuRlq5/XZZLrVLe2Ukx20WWIHAZhn88Yx+FbU06W0TzyDci8Bf7zHoPx/xq/wDD7w7JqOqPqt8MxRzea2RkSTdQPovX64oxFVU43Z6uV03dyO88H6INF0REdAtxMRLMP7pwML+AAH1zXRUnSlrwW23dn0S0Vhh60hpT1pDTGNNNNONMNNEXE/ixXggr3vvXggrjxnQ8jMeg6vSfhN/rNV+sP8mrzavSfhN/rdW+sP8AJq5aW5nlf8dHqFU9S/48pP8AdNXKp6l/x5Sf7proZ9jR+NHypF/qk+lOpsX+qT6U41xH6phv4KPS/hj/AMgjUv8Ar5X/ANBruK4f4Y/8gjUv+vlf/Qa7g17mE/hn5HxJ/v0wooorpPnwooooASiiikAVW1Kwg1Swms7nzPJlGG2Ng9Qev1AqzRSauByv/Cu9A7C8H/bf/wCtR/wrrw+eovD/ANtx/hXVYoxU+yj2FykWgWkXhvTvsOnFhBvMn707jk9eeK1/7VuvVP8AvmqFKKl0o9jrhWklypk97IdU0+4sboAwToY3C8HaRg4rkv8AhWvhn+7f9Mc3H/1q6pQT0Un6U8K39x/yrGdKk9z0sNisXSVqbaOR/wCFaeGv7l7/AOBH/wBat7QvD+n+HraWDTxNsmcO3mvu5AwK0dr/ANx/yqQK39xvyqI06MXeJtVxWMrx5ajbQ4GnA03Df3TTgrf3T+VaucTj9jU7DwaUGmYI6ginile4nFx0kKDT80wUtADq4vxz4U/ta3F9ZoTfwptKAcTR/wB3HqOcfUjuK7SloUnF8yJlFSWp8yxC30u+S5kjlaEkGKWNvmhI7bTww6jBI47iuwglhvIfOs547iEfeMf3o/TcvUfjXS+OfBBuBNqumW6vIwzdWgH+u9WX/a/n169fIiLrRL+K9spSoHKyAkA+qt7H9R9K9rD4hTjdHBiMKq65ZbrY7an0Wd/b6jaw3bRDZOmSYzgqejL6HB+napvJD/6h42P/ADzb5G/w/WurnPma1F05uD3GQv5cgPbvUdxH5seyZI5Im6q65U/hT5IpYziWN0PowxTTLlgCc8ce/TI/XNF9blU5zivd3Rz174WglO6xfyCfvJKSR1zwRz+dZd1pGpaT5V4YQ6xsG8yFtwXHPPcdK7WlDvGco2Ko9HD5vVg7S1R53qCiLUroL9xnMinsQ3zD9DVfdmum8RafbtZXV5xHNblWQdBJG3G0D1BzgiuWoPrMLWVampWJAa0NQOdI0Y/9MJh+UxrLq9ec6NpXsk4/8imk1sdDWqKgagNUdS29u17dQ2sX+smdY1/E4zTexb0Rp6s3lado1mOBHZ+ew/2pWLY/752/pWVVzW7lbzWryaLiIylIvTavyrj8BVH3PSohoiI6K5f0q2S4vgbjP2WBTPcH/pmvb6ngfjUF7eS395NdSnMkzl2x0Gew+nSrV0/9n6ZHZ52T3AE9wCfur/Ah/wDQj9RUFhoupamhezsbiePr5qxHYPqx+UfnSc0tWELNtsrg12Hhi8kuLB4JFJ+z/wCrftg87D7jBI9vpWJDoaLKkd5q9lDK7BRbWzm6nJPQYj+UH6yCvRdD03S7O3FskU0tpbgy3E07AFs9TtXjJOABk/pWE8RFLQ8nNXBw5XuI4NlpIXGJ775mB6rEDx+Z59MVR4ClmYKijLO3RQO5qa7u2vLqSZlCux4VeiqOAB9BWellc+Ir9NNsFWVFIdzn5Gx/E2f+WY/Nj+FNS9lDnn1PmaOH9vUt0Qmk6feeK9YS3iBitlG9HK8Rxk/6wj+8ccCvZtP0220uxhtbWMJDEgVRj9T6k9z3qtoGhWug2C28A3SHmWY4zI3qf6DsK1q8ivW9rLyPpqFCNOOwU2ikrJG4GkNBpDQQxtNNLTTTRAv+NeRf8IZ4hH/Lgv8A3/j/AMa9cphqKlJT3OSvQVTc8l/4Q7X/APnxX/v/AB/412vw/wBPvNCfUDqUPkCXytnzBs4Bz0J9RXQkUjGohhopkUMOqM1JG1/atr/z0/Q1Xub22mtpEWT5ypwMHnismmnitVh0+p6KxkoNM8Zj8AeJ1VB/Z6HAHS5i/wDiqkPgHxP/ANA9P/AqL/GvYabUPBQZ7sOLMRCPKkjlvA2iahoenX0WoQCOSScOgEqtkBfYmupoxRiuqnTVNWR83jcXPFVXUnuwooorQ4wooooASiiikAUUUUAFFFAoAfThTaAc0p7G9H4keReMdV1ODxjqcEGp38MSOoSOK6kVR8i9ADWENY1f/oMal/4Gy/41o+OWC+N9VyQPnXr/ALi1gCVP76/nXy1edVTdj9hyujhHhYOaV7eRof2zrH/QY1H/AMDJf8aT+2dX/wCgxqP/AIGS/wCNUPNT+8n50ean95PzrH2lU9L6vgey/Av/ANtax/0GNR/8DJf8aT+2NY/6DGpfheSf41S3r/eX86PMX/nov50vaVRfV8D2X4HafD7VdRn8Z2sNxqF7PEY5cxzXDOp+Q44JxXsoNeHfDghvHFnhlOI5T1/2DXuANe1gW3C8j864jjTjiP3a6EgNLmmg0ua7T59EmaQGm5pQaCh9cF4v8Bx6j519pUSLcScz27cJP9OwY/kfY813tFEZuDuhNJo+ftMU6VczWFwWihLY8uVcNC44Of8AZ9fTg+9bBBBwRXpXiDwpp/iCM+egiuVGEuIx8w9Af7w9j+GOtebano+reGmxdwGeyH3LuIEgDtn+724P4GvVw+LjPSW54WY4KUnzxWo+KeeEYSZ1HoDx+XSlEobiSCJiOUKjZg/8BwP0qrDPHOu6KUP6juPw/wAKlrv5YvU8VQqJ2HF4JfnxMh9Mhj7jtRM0MVrc3CXSDyY2cmWI44HfGTisa91c2V9dWsUSzTJEsuwscMcZbp0IGOO9c9qPiO71OA25SKCFiCyxZy2O2SelFux7GEyuc5qUloSyB9SguTLqtrcTjEyEtIuAOCBujGBjsOmKzxYM33bmwI9ftkQ/majs5/s91HKf9Xna/wDung0yeE29xLC3Ow4z6/54P400fV04Km+VEx0+4P8AHZ/+B0H/AMVV+fTZW0uwjNxp6tG033r6ID7wPXPvWKauS8aTaj0llH/oJodzSXQm/syMD95rGkp65ndiP++Ear2j2dpZzy376vbyJaxFv9GgnJVmBjVv3iLnBPr29q5/FaEp+zaHDFj95dymZv8ArmvC/ruP4Vm4Sb3CXYkVNBRf3l3q9yf9i3hhH5l2P6Vat5NGMM0o0mQrGvE1xeFyZD91Qqqozkd8jGeKw4onnmSGIZkY4AzirF3PEY0toCHghyAe0jd2/oPaj2Pdg4t6Iuv4n1A3BngjsrSU8+bb2ieZz/01YGT/AMeqjd6heai269vLq7PY3MzS4+melVaP889KapQWqRXwKzNnwtBLd+KNNtrdA8zzEqvrhWJ/SvRNRubfT7ZLJLjdCrgySoCfOlHGFHcDoAPqa890AavZXq3OnlopJFMQOzcZAeqhRye35fUV6doXw+ur6VL7xDJLjtAz/OfYkcRj2Xk+1cWInGE7vbseNi6Cry3MbSdI1LxPdeTaRG3tQcSzyfMAPf1J/ug4x1NeqaHodjoFiLazjwTy8rctIfUmr1rbW9hax21rCsEKDCxqMAflUorzq1edV2ewUMPClsh1JRTayOgCaQmgmkJpiEJpEXcwXOATikzT4j+/QerD+dEtgXxFz+zo/wC+/wClIdNjP8bfpV3d0rN1jUotJ0y4vZ8+XChdsdTj0rl52jthRUmopbjjYQr1lb9KaNPhfpKx/KvA9W8Y65rVw00t5Nax5+SC3lKhB2BIwW/H9KfoXjbWNDvBI93NdWpOZYZ3Mny99pPIOM98VzLHR5rXPdfDVb2PtLfI98/syP8Avt+lI2kxN1dv0qSwvYtRsIbqBw8UqCRWHcEZBq9iunnkeBKhGL5WjmbmEQ3DoCSB6/Sq5NW9ROL+X8P5CqJOK9Cl8KPHrJKTSCiiitTnCiiiqAKKKKACiiigBKKKKgAooooAKBRQKAFNAoNApvYcXZmrbadZXlskktrC8hyC5QEnnuasDQtPx/x6Qf8AfsVJpRH2JPx/mav5HrXkzirs+io158i94zf7C0//AJ9IP+/Yo/sLT/8An0h/79itPcKM1Hs0ae3n/MZn9haf/wA+kH/fsUf2Fp//AD6Qf9+xWnmjNPlQe3n/ADGNLp1nZwmS3tYkkzjeqAMB7GoAa1L85tz9ayRXVRWhwYibnK7ZIDTwajBpwNaGCY/NApM0CkVcfTqZS0FDqQqGUq4BQ8EEZyPSlpRSY9zi9Y+Hen3crXGnS/2fOevljMZ/4D2/A49q4LW/DHiTTICsjXQjX7k9mxdQPf8AiH44Fe3nmndua2p4mpDTdHNLDwbulqfKx0+8hmSeJxM4O5JIzuYEd/WoLxommDICjsoZ4iMFW9vUHrX0zf8AhrSNVbfd2ELS/wDPVRtb/voYNcrqPwwtLg4tb+ZB/cuEWZf0wf513wx8Ho1Y6KdSdN7HhIq1c4mt4bgsMj9y/ruXoT9Vx+Vej3fwl1CNj5CWk6Dn9zM0R/I8Vi3Hw21eHrp16cf3HjfP/fPNdEcXSfU2+sq92jiKtkE6QjY+VbgjP1X/AOtW23gbV1P/ACD9SAP/AE4yGmf8IZq5UgWOpY64FhJ/n1q/rNPuN4mLOdUbmAJCjIyT2HrVjUJkuL6Uw/6mPEMJ/wCmajA/qfxro4fAOtSPt/s+/wDr9mKY/E4rSg+FWsT/AHrCVD6zXEa/yyan61S6sPrEb3OAxT4oZZ22wxM5/wBgZx9a9asfhE6j/SbmziHpGjTH/wAeIArq7D4daHa4NwJ70jtK+E/75XH65rKePpx21G8S3rFHh1j4dvr2YRojGQ/8s4kLufwFegaD8KLhsTX+LZO+/DzfkPlH15PtXrNpZ2tlEIbW2hgjH8ESBR+lWDzXFUx05aR0MpTlNWbMXRfDmmaECbS3HmsMPMxy7fU/0GB7VtUmKBXG227slWWwtJRTaYATTSaUmmk0AKaTIoNNpohsQ0+D/j4T/eH86iNPg/18Z/2h/Oh7MUX7yNv0NYXirSX1jw1e2UZAlkjIQnpu6j8M1s+dD/fX8xQZof76/mK4pRbVj0qdXkkpJ6o+WXilglaKZHjmQ7XjYYKn0NEENxe3MVraxNLPK21EXqx/z37V9F6r4Y0HWmE15ZwyygYEnR8fUc0ukeGtE0Zc2FpBCx4LAZYj0yea4VgbS5j618Up0OTl94s+HtN/svQrKyLlzBAke/1wMZrXzziofMUcbh+dO85cdRn613qLSPkZ1lOTkzntS/4/5fw/kKpGrWokG+kIYHOOn0FVTXpUvhR4VZpzdhaKKK2MQooooAKKKKACiiigBKKKKgAooooAKKKKAFooopgOoye5pmaO9TyItVH3JQaUGmilFTyQN4VJkoGaXFNBpwNQ1A05pjxTqZS0rroC5mOzTwaZTs0ro0sx9OziowadmlcVrD80uajzRmkWiTNLmmg0uaLouzFp9R0tK6FysfxRxTKKAHUUUUwFooooC6CiiigAopKKQC0UyigB2aM0zNGaBXQZozSZpM0xcwE0E0wmkJpolyFJppNBNMNNENi0UU2rJuNIpTSE00miyJ5mBqMmnmozRyidRiE0lBNNq1FGUqjCiiirSMgoooqgCiiigAooooAKKKKAEoooqACiiigAooooAWiiimAUUUUCQ4VQ1fULjTYIXtzHvZmV965z/SrucVU1LSbzV4Y47XycxuWbzWI4IxxweeK8/MXNUX7Pc9XK/ZuulU2MX/hJNSP/AC0h/wC/Qpy+IdRP8UX/AH6FTjwbrf8Actv+/wAf/iakXwfrA/ht/wDv4f8ACvjnPHva59m1gPIYPEGoHvD/AN+hSnXb7HWH/v0KS50K9sofOuWt0QkKMMzEk9AAFyT7DmoV02eS5jgOxHf/AFYlSWPd3wNygE45wDn2oTzB9WRbA9kPPiLUB3i/79Com8TakP4of+/Qq43hHWD0S3/7+n/4mmN4M1k/wW//AH8P+FL/AG/q2ar6h1sMsfEeoz30ETNDseVVf90M4JArrga5ey8J6pa3sNxKLfyopFdsSEnAIPpXTZr6DLPbOD9rueBm/wBX5l7LY848S+MvEWkeILu1h8lIFf8AcmW3yWXA5z361d0v4hLqlv8AY7q5h0rUM4S7kTzbdz6EE5Tn3x79q4zxN4wudO8cazpmo28epaULogQScSR/Kp+Ru3Xp9elNXSbPWrU3nhy6+0xLzLZy8Tw/h3+o9sZrSdacH72x5PsqlNqcNV2Oi13xZ410CcR6hBZqrfcmjhzE/wBGz+nX2rL/AOFm+Iv+nP8A78//AF6qaX4jvtIRtPnUXunN8slhdjKY9Bn7p+nHHSrzeG9E8RJ5/hzUIrObq9hfvt2D1Vudw/Pr26VjUdSXvRZ9TlWZ5fNKGJgkxh+JniTs9n/35/8Ar0f8LO8S/wB+y/78n/Gm/wDCutY/5/8ARv8AwM/+xo/4Vzq//P8A6N/4Gf8A2NY82IPofaZN5F/SPiR4hutXsrac2hjmuIom2x4OGYA9/Q169mvHdI8Aarba1YXEt7pPlxXUTtsu8sQGBwBt5PHSvYGavRwXPyvnPlM8lhXNfVrW8jldX8T3+napNaxLbmNCACyEnoD6+9Uv+Ex1T+5af9+j/wDFVc1bwvqepanNd24h8qQjG58HhQPT2qr/AMIVrJ/gt/8Av5/9avVhKjy+9ufMSVW+gz/hMtV/uWn/AHw3/wAVSf8ACY6r/ctP++D/APFVJ/whWs/3bf8A7/f/AFqT/hC9YHUWo/7bf/WqufDhy130Gf8ACY6r/ctP++D/APFUf8Jjqv8ActP++G/+Kp//AAhWtH+C3/7+f/Wpf+EJ1j+5b/8Af3/61Pmw/cXJW6kX/CZar/ctP+/bf/FV29rK01pDI+N7oGOPU1xf/CFayP4YP+/v/wBauzto2ht4omxlEVTg9wMVjVdN25DSCkneRz3jLxDeaFHaGzWEtK7B/NUnoB05HrXKf8LD1z+5Y/8Aflv/AIqtf4k8waYP9uT+Qrz3FebWqSUrI8jGYicarUWdWPiDrZ/gsv8Avy3/AMVS/wDCwNc/552X/flv/iqbo/h+z1TSBOfNkuSCMKSoHXB5GOowT0wD34q3ZeGLCWON5Y7h2PDDcDtYY6lSdvfOTx79az559yYrESXMmVv+Fga3/csP+/Lf/FU0/EHWx/BYf9+W/wDiqnPhuw2RzxfalVmjYJI4+aMgZHT72Tj06Z4OazPEel2+l3Kx2pmAaR1zIcggKnQ/VmH1BHaj2s+4pOvFXbLX/Cwdb/552X/flvX/AHq77SL2W/0WxupgBLNCJH29Mn0rxk1674aOPDGl/wDXstdOHm5PU1wVaU5NSZu29uLhipYjHpVn+zFHPmHH0FN03/Wt9K5/x/DrV3oT22l2puYJjtvY45Skskf/ADyX0DE4Zs/Ku7AJqqk2nofQUaUXG7NTTZNO1myW70+9juLd87ZI+QeSP6Gr/wDZKf8APQ/lXnPgWzTSdPvfFV/cyW9ikZ8oCNohMoGDKU67eAsMZHyxqMDLGsy++MGoPcf8S+xijgByPtDFmYe4BwPzNZyruK1Z6GFy2eJv7KN7Hq50hP8Anof++RWdGtjNqElhFeRtdxIJXiXG4KSRnj3Uj8K5jwz8QLXxa0mjahbtZ3FwhVPJmIEgxztYYZWAz+XBrBg0TxFovi5rXTB515BiRJpUCrMDgs5IzhZfLKyDqJFEg/1hFUqjaumYV8E6UuWasz1P+yExnzT+ArHPFdUM7ckYPeuUY5Jrow8220zzsXCMUrDTRRRXWeawooopgFFFFUAUUUUAFFFFABRRRQAlFFFQAUUUUAFFFFAC0UUUwCiiigArU0faGl3e39aza4v4gki10/BI+eTofYVhiPgKhWVF8zR6/wCen94fnR5y/wB4V8zh3/vt+Zpyu395/wAzXlc6N/7YXY9x8SiUvaXKNIyRpLGzRKWaJmACyhRycYIOASA57ZrndLsrkzpbx3IuTJcJJviO6OEI+4sWxjOPlA+8c+m4jzVXcdJZB9HNOaeVxhppWHoz5qlVVrWJecrsfR3np60vnp/er5sMsv8Az1b/AL7NRtLKf+Wrf99mp50NZwux9IXMqfZpQD/Af5ViA14tojsfEGlgs2DdRAjcefmFe0V1Yd3TZpHF+31sfN/xCOPiJr/vc/8Asq07wx4X1e9li1WK5/sq0j5GoSkr9fLHBbv7e/au18R2Hh/T/Fuq6ldRjVNRmnyluw/cQHAxu/vEY6H16DrWPNd6v4m1BIEEt1Mf9VBCvC/Qdh05P4nFcVWcpu0UdzxcacVGOrL3iLWLDUkhigiNxPHgNfSKEaTHsMfqOOwFUdM8O6rrqs+nac9yiHBclVQH03EgE/StSbT9C8JYPiCYalqIGV0m0k4j/wCuz9u3H1+8K5jX/F2q+INsNxItvYRkCCxth5USAdOB1+p/ACuzC4Gclbocn1eVWXtJ6HS/8K48T/8AQFT/AL/Q/wDxVH/CufE//QFT/v8Aw/8AxVee5bPWly3rXb/Zb7mv1WPdnpWleAPENprWn3U+lIsUF1FI7CeP5VDAk8H0Fev5zXzN4eJPibR8n/mIW/8A6NWvpbvj/PWonhvZO1yXTVNmvaEfZ1NWCy+teReImP8Ab90O3y8ZOPuiszn+8/50LBuSvcPrajpY9v3JXLappeoXWob4ZP3fYg/d/wAnn8MV53k/3n/OlDnH3n/OpnlzmviLhmHK9j2a2VooESQ5KjGc9anDr614hkn+I/nRkj+I/nVLL2luS8cm9j20unrWO5xJJ/vH+deVHJ/if869KtD/AKHB/wBcl/lSdD2b3JeI5+hyPxHObbTP9+T+Qrz8HNd98Rj/AKLpn/XST+Qrg686v8Z89jv4rNa01y6sbQ28MNsE/vGM7hwFPIPcAZqVPEOoL9xooxs27Y029sAj0PXpgcnjk1kwzGCQOqxsR2kQMPyNWv7Sl/59rL/wEj/wrExVaaVrlka/qG2QCRCXHLOu854wfmzyAAPTuQTzVS+1GfUAgnK5QlgRnktjceScZwOBgdeOaeurPGxJs9OcEYKtaKP5YNUJX3yO+AuT0HQew9qQOrJq1yMnmvXPDn/IsaX/ANey15H3r13w5/yLGmf9e6/yrrwu7OnA/EdHpf8ArW+laMsqxJvdlVR1LHAFZuknM0n0FY3jzw9ca/oTC0Vpbm1JkWzaUrHdDHMTc4BPBVuqsAQRzV1fiPqqHwGX8QZl134ZT6ho8q3VqSk7PGchog43H8MZP+6a8T6ivYPh0dVa8u5RFI2iXeX/AH42nzf76jA5YZEq4wJVYrw2Kv3/AMJfDV7ctNELuyDEkxW0oCZ9gwOPwxVUnT/5eK56WHx9bDRcaTtc8m8IWtzeeNdGhtS2/wC0CQ4H3VXlifbGR/wLFfRP9oWX9pNp32mM3axCUw5+bacgH8cH8qxNK8Kaf4T0+6l0TT/Ov2jOJJ5julIHAMhztH0AHtXA2GharrXilrXUFuLS+DefeXkSbcDCxlxz8rMEkiiIPyxhm27nzRVlGUvdVkc9StUqvmqO57Q33a5Ink11YQKvf8TmuUI5Na4XdnmY3ZDaKKK7DywooopgFFFFUAUUUUAFFFFABRRRQAlFFFQAUUUUAFFFFAC0UUUwCiiigB1ZWsaFa65HCly8yeSSV8ogdfqD6Vq0VMoqSsyWk1ZnKf8ACAaX/wA/N/8A9/I//iad/wAIFpP/AD8X/wD39X/4muporL6vDsR7GHY5geA9JH/Lxf8A/f1f/iaP+ED0n/n4v/8Av6v/AMTXT0Uewh2GqMOxy3/CBaSf+Xm//wC+1/8AiaP+FfaSf+Xq/wD++4//AImuppQan2EOxSoQ7HN2vgXS7O7guo570yQyrKgd48Eg5H8NdVmo80uauNKMVZG8Ixhsc7qfgXSdT1Ge+nnvRLcNuYRuuAcAcAqfStCPw7Z2ukPp2nS3OnRyf62e0YCeT6uwJ79sH0xWp3pRUeziaRtF3Rwv/CpfD/ObrVCTkkmePn/xzml/4VHoGB/pmqD6Sx//ABFd0CKdvrS8lszX20zhP+FSaD/z+ar/AN/o/wD4ik/4VHoH/P5qv/f6P/4iu8zRmq5pdxqtPucVZ/CvQrDULW8hutSMttMkyB5kILKwYZ+TpkV3QNRg0uahpvcHNy3Mm68PWd9dSXMzTeY+M7XAHAx6VH/wimm/37j/AL7H+FbOaC1Cb7mdkY3/AAimm/37j/vsf4Uf8Irp3964/wC+x/hWxu9qXd7U7vuFo9jE/wCET03/AJ6XH/fY/wAKP+ET03/npcf99j/CtvNGafM+4rR7GH/wiem/3rj/AL7H+FbaIIokRc7FAAyfSlzRmpd3uUrLYy9b0G111IVupJkEJJTymAzn1yDWV/wr7SP+e97/AN9r/wDE11OaKzdKLd2YTowm7tHKf8IBpH/Pxff9/F/+Jo/4QHSP+e15/wB9r/8AE11GaM0vYQ7GTw9Pscv/AMIDpH/Pa8/77X/4mk/4QHSf+fi+/wC/i/8AxNdRmkzR7CHYPq9Pscx/wgWkf89r3/vtf/ia6Gyt4rCxhtIdxihUKu45OB61Nmk6VpGlFbGkKMIu6RLFcPBnZt567hmpzq11jnyv++f/AK9USaZmm6UW7s3VaUVZMvf2tc+kf/fNH9q3PpH/AN81n5oo9jDsJ4ip3L/9sXn/AEy/75P+NH9sXXfyvyP+NZ9GKPYQI+tVO5oHWLlupi/74P8AjVDOaTFLVwpqOxE60p7sKKKKozCiiimAUUUVQBRRRQAUUUUAFFFFACUUUVABRRRQAUUUUALRRRTAKKKKACiiigAooooAKKKKAAU4UUVJqthRSmiigaFFBooqShwpaKKQC0tFFBQ6g0UUAFFFFMAooooAKKKKAFooopCGUUUUxiUlFFIkSiiiqAaaQ0UUAIaSiiqIY2iiimSFFFFUQFFFFAgoooqRhRRRQAUUUVQBRRRQAUUUUAFFFFAH/9k="/>
          <p:cNvSpPr>
            <a:spLocks noChangeAspect="1" noChangeArrowheads="1"/>
          </p:cNvSpPr>
          <p:nvPr/>
        </p:nvSpPr>
        <p:spPr bwMode="auto">
          <a:xfrm>
            <a:off x="2317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384175" y="651036"/>
            <a:ext cx="71609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3200" b="1"/>
              <a:t>三、</a:t>
            </a:r>
            <a:r>
              <a:rPr lang="zh-CN" altLang="en-US" sz="3200" b="1"/>
              <a:t>两汉之明清时期行政体制的演变</a:t>
            </a:r>
            <a:r>
              <a:rPr lang="zh-CN" altLang="zh-CN" sz="3200" b="1"/>
              <a:t>：</a:t>
            </a:r>
            <a:endParaRPr lang="zh-CN" altLang="zh-CN" sz="3200"/>
          </a:p>
        </p:txBody>
      </p:sp>
      <p:sp>
        <p:nvSpPr>
          <p:cNvPr id="3" name="矩形 2"/>
          <p:cNvSpPr/>
          <p:nvPr/>
        </p:nvSpPr>
        <p:spPr>
          <a:xfrm>
            <a:off x="536575" y="1425350"/>
            <a:ext cx="4062009" cy="2975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67970">
              <a:lnSpc>
                <a:spcPts val="1600"/>
              </a:lnSpc>
            </a:pP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</a:t>
            </a:r>
            <a:r>
              <a:rPr lang="zh-CN" altLang="en-US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二</a:t>
            </a: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）</a:t>
            </a:r>
            <a:r>
              <a:rPr lang="zh-CN" altLang="en-US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地方</a:t>
            </a: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行</a:t>
            </a:r>
            <a:r>
              <a:rPr lang="zh-CN" altLang="zh-CN" sz="2800" b="1" ker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政体制：</a:t>
            </a:r>
            <a:endParaRPr lang="zh-CN" altLang="zh-CN" sz="2800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436308" y="1919396"/>
            <a:ext cx="1988045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、西汉：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、东汉：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、魏晋：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、隋朝：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、唐朝：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6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、宋代：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7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、元代：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8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、明朝：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9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、清朝：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小结：趋势</a:t>
            </a:r>
            <a:endParaRPr lang="en-US" altLang="zh-CN" sz="28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930895" y="1986480"/>
            <a:ext cx="46760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郡县两级</a:t>
            </a:r>
            <a:r>
              <a:rPr lang="zh-CN" altLang="zh-CN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制</a:t>
            </a:r>
            <a:r>
              <a:rPr lang="zh-CN" altLang="en-US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（郡国并行制）</a:t>
            </a:r>
            <a:r>
              <a:rPr lang="zh-CN" altLang="zh-CN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。</a:t>
            </a:r>
            <a:endParaRPr lang="zh-CN" altLang="en-US" sz="2400" b="1">
              <a:solidFill>
                <a:srgbClr val="0033CC"/>
              </a:solidFill>
              <a:ea typeface="宋体" panose="02010600030101010101" pitchFamily="2" charset="-122"/>
              <a:cs typeface="Songti SC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5960785" y="1919396"/>
            <a:ext cx="5988083" cy="2133308"/>
            <a:chOff x="503" y="568"/>
            <a:chExt cx="4854" cy="1270"/>
          </a:xfrm>
        </p:grpSpPr>
        <p:sp>
          <p:nvSpPr>
            <p:cNvPr id="13" name="矩形 160770"/>
            <p:cNvSpPr/>
            <p:nvPr/>
          </p:nvSpPr>
          <p:spPr>
            <a:xfrm>
              <a:off x="1978" y="568"/>
              <a:ext cx="1724" cy="275"/>
            </a:xfrm>
            <a:prstGeom prst="rect">
              <a:avLst/>
            </a:prstGeom>
            <a:solidFill>
              <a:srgbClr val="00B050"/>
            </a:solidFill>
            <a:ln w="38100" cap="flat" cmpd="sng">
              <a:solidFill>
                <a:srgbClr val="FF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太守</a:t>
              </a:r>
              <a:endPara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14" name="矩形 160772"/>
            <p:cNvSpPr/>
            <p:nvPr/>
          </p:nvSpPr>
          <p:spPr>
            <a:xfrm>
              <a:off x="3792" y="1207"/>
              <a:ext cx="1270" cy="275"/>
            </a:xfrm>
            <a:prstGeom prst="rect">
              <a:avLst/>
            </a:prstGeom>
            <a:solidFill>
              <a:srgbClr val="3366FF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>
                  <a:solidFill>
                    <a:schemeClr val="bg1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郡丞</a:t>
              </a:r>
              <a:endParaRPr lang="zh-CN" altLang="en-US" sz="24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5" name="矩形 160773"/>
            <p:cNvSpPr/>
            <p:nvPr/>
          </p:nvSpPr>
          <p:spPr>
            <a:xfrm>
              <a:off x="708" y="1207"/>
              <a:ext cx="1270" cy="275"/>
            </a:xfrm>
            <a:prstGeom prst="rect">
              <a:avLst/>
            </a:prstGeom>
            <a:solidFill>
              <a:srgbClr val="3366FF"/>
            </a:solidFill>
            <a:ln w="9525">
              <a:noFill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>
                  <a:solidFill>
                    <a:schemeClr val="bg1"/>
                  </a:solidFill>
                  <a:latin typeface="Arial" panose="020b0604020202020204" pitchFamily="34" charset="0"/>
                  <a:ea typeface="黑体" panose="02010609060101010101" pitchFamily="49" charset="-122"/>
                </a:rPr>
                <a:t>郡尉</a:t>
              </a:r>
              <a:endParaRPr lang="zh-CN" altLang="en-US" sz="2400" b="1">
                <a:solidFill>
                  <a:schemeClr val="bg1"/>
                </a:solidFill>
                <a:latin typeface="Arial" panose="020b0604020202020204" pitchFamily="34" charset="0"/>
                <a:ea typeface="黑体" pitchFamily="49" charset="-122"/>
              </a:endParaRPr>
            </a:p>
          </p:txBody>
        </p:sp>
        <p:sp>
          <p:nvSpPr>
            <p:cNvPr id="16" name="文本框 160774"/>
            <p:cNvSpPr txBox="1"/>
            <p:nvPr/>
          </p:nvSpPr>
          <p:spPr>
            <a:xfrm>
              <a:off x="503" y="1563"/>
              <a:ext cx="1680" cy="27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2400" b="1">
                  <a:solidFill>
                    <a:srgbClr val="FF33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（军事）</a:t>
              </a:r>
              <a:endParaRPr lang="zh-CN" altLang="en-US" sz="24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7" name="文本框 160775"/>
            <p:cNvSpPr txBox="1"/>
            <p:nvPr/>
          </p:nvSpPr>
          <p:spPr>
            <a:xfrm>
              <a:off x="3497" y="1563"/>
              <a:ext cx="1860" cy="275"/>
            </a:xfrm>
            <a:prstGeom prst="rect">
              <a:avLst/>
            </a:prstGeom>
            <a:noFill/>
            <a:ln w="9525">
              <a:noFill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en-US" altLang="zh-CN" sz="2400" b="1">
                  <a:solidFill>
                    <a:srgbClr val="FF33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  </a:t>
              </a:r>
              <a:r>
                <a:rPr lang="zh-CN" altLang="en-US" sz="2400" b="1">
                  <a:solidFill>
                    <a:srgbClr val="FF33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（行政）</a:t>
              </a:r>
              <a:endParaRPr lang="zh-CN" altLang="en-US" sz="2400" b="1">
                <a:solidFill>
                  <a:srgbClr val="FF3300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18" name="直接连接符 160793"/>
            <p:cNvSpPr/>
            <p:nvPr/>
          </p:nvSpPr>
          <p:spPr>
            <a:xfrm>
              <a:off x="1343" y="1026"/>
              <a:ext cx="3039" cy="0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19" name="直接连接符 160794"/>
            <p:cNvSpPr/>
            <p:nvPr/>
          </p:nvSpPr>
          <p:spPr>
            <a:xfrm flipH="1">
              <a:off x="1343" y="1026"/>
              <a:ext cx="0" cy="181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0" name="直接连接符 160795"/>
            <p:cNvSpPr/>
            <p:nvPr/>
          </p:nvSpPr>
          <p:spPr>
            <a:xfrm>
              <a:off x="2840" y="844"/>
              <a:ext cx="7" cy="183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  <p:sp>
          <p:nvSpPr>
            <p:cNvPr id="21" name="直接连接符 160796"/>
            <p:cNvSpPr/>
            <p:nvPr/>
          </p:nvSpPr>
          <p:spPr>
            <a:xfrm flipH="1">
              <a:off x="4382" y="1026"/>
              <a:ext cx="0" cy="181"/>
            </a:xfrm>
            <a:prstGeom prst="line">
              <a:avLst/>
            </a:prstGeom>
            <a:ln w="57150" cap="flat" cmpd="sng">
              <a:solidFill>
                <a:schemeClr val="tx1"/>
              </a:solidFill>
              <a:prstDash val="solid"/>
              <a:headEnd type="none" w="med" len="med"/>
              <a:tailEnd type="none" w="med" len="med"/>
            </a:ln>
          </p:spPr>
          <p:txBody>
            <a:bodyPr/>
            <a:lstStyle/>
            <a:p/>
          </p:txBody>
        </p:sp>
      </p:grpSp>
      <p:sp>
        <p:nvSpPr>
          <p:cNvPr id="8" name="矩形 7"/>
          <p:cNvSpPr/>
          <p:nvPr/>
        </p:nvSpPr>
        <p:spPr>
          <a:xfrm>
            <a:off x="1930895" y="2406452"/>
            <a:ext cx="483016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0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原来的监察区</a:t>
            </a:r>
            <a:r>
              <a:rPr lang="en-US" altLang="zh-CN" sz="2000" b="1">
                <a:solidFill>
                  <a:srgbClr val="0033CC"/>
                </a:solidFill>
                <a:latin typeface="宋体" panose="02010600030101010101" pitchFamily="2" charset="-122"/>
                <a:cs typeface="Iowan Old Style"/>
              </a:rPr>
              <a:t>“</a:t>
            </a:r>
            <a:r>
              <a:rPr lang="zh-CN" altLang="zh-CN" sz="20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州</a:t>
            </a:r>
            <a:r>
              <a:rPr lang="en-US" altLang="zh-CN" sz="2000" b="1">
                <a:solidFill>
                  <a:srgbClr val="0033CC"/>
                </a:solidFill>
                <a:latin typeface="宋体" panose="02010600030101010101" pitchFamily="2" charset="-122"/>
                <a:cs typeface="Iowan Old Style"/>
              </a:rPr>
              <a:t>”</a:t>
            </a:r>
            <a:r>
              <a:rPr lang="zh-CN" altLang="zh-CN" sz="20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变为一级行政机构。</a:t>
            </a:r>
            <a:endParaRPr lang="zh-CN" altLang="en-US" sz="2000" b="1">
              <a:solidFill>
                <a:srgbClr val="0033CC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395283" y="4120253"/>
            <a:ext cx="868934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4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②郡下设县（或道），县设令或长，之下有丞、尉及分曹属吏</a:t>
            </a:r>
            <a:endParaRPr lang="zh-CN" altLang="en-US" sz="2400" b="1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395283" y="4699373"/>
            <a:ext cx="716851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③汉初地方行政体制还包括王国和诸侯国</a:t>
            </a:r>
            <a:endParaRPr lang="zh-CN" altLang="en-US" sz="2400" b="1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395283" y="5252358"/>
            <a:ext cx="101847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④景帝、武帝后，诸侯国</a:t>
            </a:r>
            <a:r>
              <a:rPr lang="zh-CN" altLang="en-US" sz="2400" b="1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的不</a:t>
            </a:r>
            <a:r>
              <a:rPr lang="zh-CN" altLang="en-US" sz="24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断被削弱，诸侯国不再对中央构成威胁。</a:t>
            </a:r>
            <a:endParaRPr lang="zh-CN" altLang="en-US" sz="2400" b="1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395283" y="5805343"/>
            <a:ext cx="842327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⑤到东汉晚期，原来的检查区</a:t>
            </a:r>
            <a:r>
              <a:rPr lang="en-US" altLang="zh-CN" sz="24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“</a:t>
            </a:r>
            <a:r>
              <a:rPr lang="zh-CN" altLang="en-US" sz="24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州</a:t>
            </a:r>
            <a:r>
              <a:rPr lang="en-US" altLang="zh-CN" sz="24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”</a:t>
            </a:r>
            <a:r>
              <a:rPr lang="zh-CN" altLang="en-US" sz="24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变为一级行政机</a:t>
            </a:r>
            <a:r>
              <a:rPr lang="zh-CN" altLang="en-US" sz="2400" b="1" smtClean="0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  <a:cs typeface="仿宋" panose="02010609060101010101" pitchFamily="49" charset="-122"/>
              </a:rPr>
              <a:t>构。</a:t>
            </a:r>
            <a:endParaRPr lang="zh-CN" altLang="en-US" sz="2400" b="1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  <a:cs typeface="仿宋" panose="02010609060101010101" pitchFamily="49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6389890" y="1331069"/>
            <a:ext cx="379730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sz="24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①</a:t>
            </a:r>
            <a:r>
              <a:rPr lang="zh-CN" altLang="en-US" sz="2400" b="1">
                <a:solidFill>
                  <a:srgbClr val="FF0000"/>
                </a:solidFill>
                <a:latin typeface="仿宋" panose="02010609060101010101" pitchFamily="49" charset="-122"/>
                <a:ea typeface="仿宋" panose="02010609060101010101" pitchFamily="49" charset="-122"/>
              </a:rPr>
              <a:t>汉承秦制</a:t>
            </a:r>
            <a:endParaRPr lang="zh-CN" altLang="en-US" sz="2400" b="1">
              <a:solidFill>
                <a:srgbClr val="FF0000"/>
              </a:solidFill>
              <a:latin typeface="仿宋" panose="02010609060101010101" pitchFamily="49" charset="-122"/>
              <a:ea typeface="仿宋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  <p:bldP spid="23" grpId="2"/>
      <p:bldP spid="24" grpId="2"/>
      <p:bldP spid="25" grpId="2"/>
      <p:bldP spid="26" grpId="2"/>
      <p:bldP spid="27" grpId="2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AutoShape 6" descr="data:image/jpeg;base64,/9j/4AAQSkZJRgABAQAAAQABAAD/2wBDAAgGBgcGBQgHBwcJCQgKDBQNDAsLDBkSEw8UHRofHh0aHBwgJC4nICIsIxwcKDcpLDAxNDQ0Hyc5PTgyPC4zNDL/2wBDAQkJCQwLDBgNDRgyIRwhMjIyMjIyMjIyMjIyMjIyMjIyMjIyMjIyMjIyMjIyMjIyMjIyMjIyMjIyMjIyMjIyMjL/wAARCAFUAf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0yiiivWPmxDRQaKACiiigAooooAKKKKACiirFtay3TMEKjHXNJtJXZUIuTsivRWl/Y1x/fT8zS/2Ncf30/M1Htodzf6rMzKK0/wCxLj++n5mj+xLj++n5mj20O4fVKhm4p2Kv/wBj3H96L8z/AIUv9jXH9+P8z/hS9vDuWsLMz8U+pJYTDIUbqPSsbX9eg8P2VvczweYLi5FuMyrEFJVjlmYgAfLTUk1dEqm72NTFLiuB/wCFq2n2fzzoV+Fz/q/Nj34xncVznbj+LpUjfFC0jklT+xbt2Q4TbcRN5/OP3WD+85P8OarU1+rzO9pQK4NfinZEqP7IugDF5pkNxCEXgnaWzgSYH3TznjFX4fHrT28U8XhbXWilQOjCDIYEZyD/AIVnOoobmlPB1KjskddijFcr/wAJvP8A9Clr/wD4D03/AITef/oUtf8A/AesnXgdH9mVTrMUYrO0TWH1uGZ20q/sDGwQLeJtL5B5H5frV+4lW2tJrmTJSGJpCB1IAzx/n9KrnVrnNLDTU+RrUdin5rhf+Fq6N/0DtT/75i/+Ko/4Wxo3/QN1P/vmP/4qsXi6fc9JZJimvhO7zRmuHl+KelQPsl0vVI3wDtdIgfy3U3/hamk/9A7Uvyj/APiqn65T7jWQ4t7RO4zRmuG/4WppH/QO1H8o/wD4qj/hamkf9A3Ufyj/APiqf1yl3K/sDGfync5oNc34f8baf4i1E2Nta3kMghM26YLtwCBjgn1FdMF3HBrenUU1dHmYnB1cPPkqKzI8UYrhLr4r6NZ3U1u+nakXhlaNiFjwSCQcZf2qEfGDRT/zDdV/74h/+OVsqc97GKoTex6DikIql4Y1iDxVpDajZxzQRCVo9twAGyMehIxz61uf2XOf4o/zNZOok7MPYT7GdijFUPE+t2/hK0gub2Ga4WeXylW3AJBwTzkj0rmB8T9G76fqX/kP/wCKrOWLpxdmzvw+S4rEQ54RujtGFNxXMaZ4/wBL1XU7axisr9JbhhGjv5e0E+uGrqcc1pTrwmrxZzYzL62Gko1FZsbikrldT+IOlaZqdzYyWWoNLbStExjEeCRxkZaqv/Cz9Gx/yD9Tz/1zj/8Ai6h4yknZs6oZHi5xUow0Z2VFcX/ws3RP+fDU/wDv3H/8VS/8LN0T/nw1M/8AAI//AIqj67S7jfDmNf2Ds6K4z/hZmjf9A7Uv+/cX/wAVR/ws3RP+fHUf++Iv/iqf16l3F/q3jv5Ds6K4xfibox62epf8BSP/AOLrrra4W7s7e5QMI5ollQOMEAjIzWlPEQqO0WcOMyvEYRXqxsS0UUVseeFFFFABRRRQAUUUUAFFFFABRRRQAmaKKKACiiigAooooAKKKKACiiigArS0q4hgkl86WNMgY3MBWbXn3xXUNZ6VkD/Wy9R/srUThz+6dGFf7xM9p+32f/PzD/38FH2+z/5+Yf8AvsV8jmCIdET/AL5FJ5Sf3F/75FH9nPuevzPsfXP9oWn/AD8w/wDfwUf2haf8/MP/AH8FfI/kxf8APJPyFHlJ/wA81/75FH9m+Y+Z9j64+32n/PzD/wB/BR9vtP8An5h/7+Cvkfyou6L+Qo8pP+ea/wDfIo/s7zC77H1BdMkty7owZSeCDkdK4D4pFY9D0t3a0VBqK5N5GXhH7qX7ygEkfQVq/DsAeBNOGOMzf+jWqPx7p19qWn6YlhFM8kOoRytJDAJmhUI43bDw3JHB9azS5NDjgr1jx8LKLPZ5d6Zvsvm7d+bry/I+8Wxj7N/0zznFT+Y7yWhQnE85FubVGVX/AH6n/iX5X903qWxz71f/AOEP1/8As/yB4Xvtg6WpXpJ5WPP83Oc7v+WfSpZfCuvGe6LaBe3G5wZ2+ziP+0R5gOCAf9HwAfu9ea2U49z0eUwtuLNnLW/lgCNw6H7MreVINso283PIwwGAe9d/pFxdpoenInxDsbZRaxAW7QwloRsHyHnqOn4Vzn/CJ+Ijs26NfJILbYLg2qnyV2MPI8vOJM5A80/NzntXR2Npd22nWlvN8NIZ5IYI0eV5YwzsFGWI29Sea5cU1LY6sNo2XftN/wD9FN07/vxB/jR9ov8A/opunf8AfiD/ABqv5cv/AESy3/7/AEf/AMTRsm/6JZb/APf6P/4mvPPQ/rodf4WluZrO5M3iW31siRcSQxqvkcdCF9ev4VpasM6HqX/XtJ/6CazfCCv9kug/hpNCJcfIjhvP468AYx/WtPWB/wASLUP+vaX/ANBNdX/Lo8d/70vVHhXh2zs7/UobW8aVdwLb1xtwBk7s9Bx2q54osdPs9Tf7G8sonHmFiQYwCTwCOvf6VgIcJ9Rg0pZioUyMQOgJ6Z6185OXvH6bRwk3KNS+ltiyJDcRyyTrLO+1VWQsTsx6+tVasySpGZUtQ8UMoXKsQSSPX8c1W7VDkehQgrPSwUlLiijmN+RHY/DD/kb3/wCvOT/0JK9iUYdfqP514/8AC7/kbz/15yf+hJXsYGXX617+Af7s/LuKP98+R8xax/yHtR/6/Jv/AENqp1d1cY17U/8Ar9m/9DNVK+sp/AeND4T3z4KD/ihX/wCv6b+Yr0gV5x8FP+RFf/r+m/mK9HFfNVv4jKPLPjJ/yD9P/wCvkf8AoLV5FXrvxk/5B2n/APXyf/Rb15CK8LHfxD9K4XSeERt+Ef8AkbtK/wCvgfyNe3gZl/GvEPCP/I3aV/18D+Rr3H+NfrXpZd/DZ8xxYl9bgeD+JefE+rH1vJP51TtrOe9ultrSB5p26RoOnv7D61c8SHHinVv+vyT+ddv4LgTSfAesa1EokvQkpRnHQKPlH07/AI1wyp89Zn0bxbw2AhKK1dkjj77wrqWnRK97JYwuwyInuAHPtzx+tY8kTQytFKpV16j/AD/OkknkuJpJ53aSaQ7nlY5LH3q/o9nFqGq2trNPGkbSBdsjMM56gEDqfqOaxkoyfLE7aVWtSo+1rNMzM0orX13Sk0bURZrK1wm3InwAp5xgYz0789e3rlYrGacHZnoYerCvBTitGNr3TRf+Rf0v/r0h/wDQBXhZFe6aL/yL+mf9ecP/AKAK9bKfiZ8TxsrU4l6iiivoD8vCiiigAooooAKKKKACiiigAooooASiiigAooooAKKKKACiiigAoooFAC1wvxQQNZaWT1E0v/oK13Vc54z8O33iK1so7FoFa3dmfzn28EADsfSsMS5KF47ntZG6UcSnW+E8eMC/5ApPIT/IFdp/wrTxD/e0/wD8CD/8TR/wrbxB/e0//wACD/8AE143t8Z3Z+lqpk/kcX5Cf5Ao8hP8gV2n/CtfEH9+w/8AAg//ABNH/CtfEH9+w/8AAg//ABNT7fGd2V7XJ/I4n7Mv+QKd5Cf5ArtP+Fa+IP79h/4EH/4ml/4Vp4h/vaf/AOBB/wDiaFXxndilVyi2ljuPh8APA+ngDo83/o1qteKWt49Lje51u40dPPAE8AYmQ4b5Tjtxn8BUvhbS7jRPDlrp92UM0Zk3FDleXJGD9CKd4iF4dOT7DpFpqk3mjMNyVCquDlhuPXoPxr01zOneW5+fTdP63Lk2ucN9o0j/AKKVqX5yUv2nSP8AopGpfnJV/wCz+J/+hE0j/v7F/jR9n8T/APQiaR/39i/xrCzPUvDv+Rn+fpP/AEUvVPzkpPP0n/opOpf+PVo/Z/E3/QiaR/3+h/xo+z+J/wDoQ9H/AO/sP+NLXog54Lr+Rm+fpH/RSNR/8eo8/SP+ikaj/wCPVp+R4l/6EXR/+/sP+NH2bxP/ANCLpP8A39i/xos+w+dd/wAje8FzWjWt39l8RXWsoJF3NOG/c8HAGex/pWxrIxoWof8AXtL/AOgmqfhePUUt7pdR0Oy0pi4KC0KnzOOScen9a0tSt3udLu7eIZllhZFHAySCB+uK2XwNHl86WKTZ82oeF+lOrqf+Fc+JgB/oUfTtcJ/jR/wrrxN/z5R/9/0/xrwp4ao3sfplDOMHGmk5o5ajNdP/AMK68Tf8+Uf/AIEJ/jR/wrvxN/z5R/8AgQn+NR9Wq9jb+2cH/OjmKK6n/hXXiT/nyi/8CE/xo/4V14k/584//AhP8aPqtTsL+2sH/Oi18MB/xV7H/pzk/wDQlr2UD51+o/nXm/gPwdrWja+19f26RQtbMmRKrckqegPoDXpijBB969rBwcKdmfnnEOIp18Tz03dHy9rXOvan/wBfs/8A6Gap10+q+D/EsusX80WhXrxyXMsiMEGCC5IPX0qr/wAIV4q/6F6+/wC+B/jX0scRTUErnmRa5dz2D4Kf8iK//X7N/MV6OK8++FVjdaN4Oe11O3ktLg3kriObg4OMGu6F1B/z1X86+frXdRtD50eY/GTd/Z2n5+79oP8A6LevIxXtPxS0y+1jTrJdNtpLpo7gsyxDO0bWGT+deZDwj4j76LeD/gI/xryMZRnKd0j7/h7HYejhlGpJJjfCf/I36SP+ngfyNe64rx/wz4W1y38U6ZcXGl3ccEc4LuyjCj1PNex134CEowd0fPcS4mlWxUJQdzwHxKP+Ko1bP/P4/wDOr/hXxQ/hxpopYftFhcZMsYxuBxjIB4ORwR7D8bOv+F9dm8RalNDpd08UlzI0cirwwJ4I9qzf+ES8Rf8AQGu/++R/jXBONSNVtI+mo1sHXwkadWS2HX9l4bE7Sabrbxwscrby2rsUPoDx+vp1rIMgjk3wPIpXox4bPr7fTJrT/wCER8QZ/wCQRd/98j/Gnjwf4ixxo15/3yP8aynGo3dRsdGHxGFprllVuvMwgoHCjC1JWv8A8Il4i/6A15/3xS/8In4g/wCgNef98Vm6FWW6PQhmWCgrKaMQmvdNF/5F/S/+vSH/ANAFeSnwn4i6DSLv/vivXtLgkttG0+GZCkqWsSuh7EKARXq5bTnCWqPiOMMXRrU4qnK5Zooor3T84FooooAKKKKACiiigAooooAKKKKAEooooAKKKKACiiigAooqG5vbOxjD3l1BbIx2hp5VQE+mSaL2GtdialFZ/wDb+jf9BnS//A2L/GlGu6Mf+Yzpf/gbF/jU88S1SkaQFLiqA1zRv+gzpf8A4Gxf40v9u6N/0GdM/wDA2L/GpdSJpGnNGiKcKzRrujf9BnS//A2L/GnjXtG/6DOl/wDgbF/jUuUDZKoX6cBWf/b+jf8AQZ0v/wADYv8AGrtndWt9CZrO6guYgdvmQSiQZ+o+tTzRK95bk2KXFGKdiqsgUmAFLigCnAUmyk9biU+ilqHYvmkFGaWikPmkFLRRQPnYlFPxRgUC5htFOoosHtLdQoppZR1YD60nmp/eX8xRyh7Zdxadim5HYg0uaOUPaIbilp1FAXuNP4UhFOIpCKYDSKKdijFSIZTakpuKLIOaS2GGkqTFNIq0Q5N7jKZUlJinyxD2s11IzRTqglu7aFgstxCj4zsdwDRaCJlXmt2SYqNhUf2+y/5/LX/v8tNN9Zn/AJfLX/v8tHNAy+tS/mHkU0ioze2v/P1bH6TLSG9s+93aj/tstUpwRnUr83xMkpuaZ9ttf+fq3/7/AC/40z7ba/8AP1bf9/l/xqvaIwckWKKgW7t3YIlxAznoBKpJqXNWmmJNMKKKKYwooooAKKKKACiiigBKKKKACiiigAooooAK81+NzFfCGn/9f3/sjV6VXA/FuwF94a09C5TF9nIGf4GrCvNQg2zvy2g69ZQitT573H1NJuPqa6X/AIRyH/nsf++P/r0f8I5D/wA9j/3x/wDXryfrUO59f/q/if5Tm8/5wKM+/wCgrpP+Eeh/56/+O0f8I9D/AM9D/wB80vrUB/6vYrsc1n3/AEFLn/OBXSf8I9D/AM9D/wB80f8ACPQ/89f/AB2j61AP9XsV2Oaznv8AoK+hvgUP+KEu/wDsJS/+ioq8ePh2Ej/Wn/vj/wCvXt3wcsxY+DbyEPv/AOJhI+cY/gT/AArehXjKVkcGPyqvhqXPNaHoYFLikAqQCu+588gAoFKBSgUmaJBS0U6kWNop1Q3FzDaxb55VRPUml5CcktySkkkSJdzsFUdSSBisF9cnvHeLS7ZpMf8ALVh09+eAPqfwqC9tksrZ73XL4uB/ChJyfQf4AChRbZjOsoq/Q1LjXbSAkKTIfVen5msW58ZQo5VZoo2+u8/pWJc+I47mNo7G2FnZoP3rsoaVvQd8E/ie/auVJ7fwjoPSvRw2EUtZI8vF49x+A7SfxiDj/Sbpx38pQB+pFZc3iiZz+6gJH9+aXcf5Vz+amnCxRQJjLld7H69B+QH513LC04y0R5ksXWlrc0f7fu/+eVv+Tf40g166H/LK3/I/41kh6mY406Nj1Mzf+gitHRproZ+3qvqbMPiN1XEtrGx9Y2I/x/ya0IfFUJTk3sQHXBDj+Y/lXLW0oE4V/uSAxn6Hv+eDUTIYpGRhh0JBH0rGWHhLSxqsXVirXPRbHX5Lx2js9QguJO0cnyufwIGfzrU/tmeA7b20kQ/30+7+vFeS9Tn05z6e/wD+qu+tfGMdqsEU3kz2hPltcRggp/vKQPrxXn4nCum7xVz08JjXLSTOqt9StLniKdd/ZTwTVusttM03UofPtggDjIlhIwff0JqqbfV9Mz9nkF3COiEc/kfx6H8K4j1OeW9tDeorJs9ftrlvLlVreYcFX459M/44rWpNMqM1JaBTKfTTQWNNIRTiKTFUiRhFIaeaaaoloYRXkPxCUHxfJkA/6PF1A9K9gIryH4h/8jfJ/wBe8X8jWGIdonHivgOVCK38K/kKlEK46J+VWLCwudQn8m1geR++BwPqeg/Gu70rwfb2SGfUB9tljQsYYlyoABPAz8xPvgV4VbHwg1BPVmGHwNas7xWhyml+HbzWDvt4VWAH5rhhtUeuOOT7AVNq/hO80kl9iXFsP+WsY6fUdvr0qLXbr4h6tM621he6dap/qraynjBCjA+ZlO4nke3oKwrbxd4t8N3qC5udQdM4NpqIkYPgdBu5H/AT6de/QsNipL2ienY9L+zIclm9SV4QP4V/KoSij+Ffyr0KPSdK8U6Pb6xpgFnJOCWReQJAcMrAdwQeR1645rkNV0i90qbyrqHb/dcHKt9DXLTx6c3Sk7NHnV8BWo62uh/hQD/hLNMwAP3vb6GvX68h8KH/AIqzTP8Arqf/AEE169mvosG+aJlR2Ciiiuw2CiiigAooooAKKKKAEooooAKKKKACiiigArjPib/yL9h/1+/+yNXZilYAx4IyMjivNzWqqWHlJnr5JW9liYztsfPe1vSja392vevs0R/gH5UfZYP+eY/KvgnnNP8AlP02Oeyt8J4Nhv7tGG/u1719lg/55j8qPssP/PIVP9s0/wCUf9uy/lPBNrf3aNrf3a98+zW39xaT7Nb/APPNaf8AbNP+UP7dl/KeD7W/u1618Kh/xS90f+n5v/QVre8iHOfLT8q1LEAWuAAPnP8ASvWyjMo163KkeJneZvE0ORqxZApwFApcV9gfEWAClApQKUCgoTFOpruI03MQB3JNcN4i8XhvMttPlwq8NKM5f2X29+/aqhFzdkYVsRGkrm9q3iS2sGaKLEsw4bnCp9TXNWSX/iS780ki0B5un7juIh0J7Z6D3pND8LXWoXiXOqw+TbJ8yWzHJY9iw9Pb8/fugURQsWMAY4HQVpLliuWO/c5ouda0p6FffZaJpjO2y3to13M5P8z1J/M15nqlrrt4EvtUUq07BIYyeRnJAVVzgYGefTua9E1TT49VthazvItuWBZV4MmOQM9hn054rnNZntrZZbnTbdZksYDCGMp8qLJ54BGcYAJBJzgdjU0pcjuTiY8yt2OP1HZaNHYmZHEY3SmM5zKeufpjGP65qCNJbg4gikkPpGpY/pWvd39xZN59rb2H2W5JS3uUtQmSDhmAOT16ZPb0roH8OXd5bP5XiC+ebbkOVaOJuOgwen0zXoLFcqR5jwznscra6Nqd5cJF9iuIkYjc8sZUAd+vtUt1pGpTXcszQIiuxP7y5iBA7fxVJfaLqGjLd3N4EkxDtimD7gdxAPUZGAep9RXO45raE51FzJmc6cYJJo1Bptx3nsV+t7H/APFVal02ddPhUXFizGV24u4+eB0JNYdW5j/xJrH/AH5v/ZaqTq6a/gTHk10LMejajOMxxQyemy6ibP5NVjUNL1Lzo5jY3Bd0DTCOMvhuh6euM1gk57D8avwSv/ZlykTsskDCZNpIOD8rdO3IptVFq2hJQatYilR4G2zxPGfR0Kn9afaTosjxTf6mYbX9v9r8DSRazqkBBTULnA7NIWH5HipDrVxIzG4t7K5yMfvbZc/muDTcqjWwKEVsWrDUNQ8P30ht3bYj7ZYnGY2+v16g16V4f8QJrViJHiMFxkhoC+4gevqR74rgLPULS4sZkurcpC22GcxSk+WvRZAGySQff8xxV1Hn8Ot5tjrZFlKcx/aLffBJ7blJ2nPXha83ERUntZnqYao4WTd0d7faZa34/fp8/aROGH+fesdpdR8PDMubnTwQN4/gH4/d/l9O+9FI3ljcQT/sninYyM5+tcnKejp9kSzvre/i823fcB1BGCD6EVZrjtR0m6sJm1HSCQwHz26DOR7DuP8AZ79sdK19D1231eLAIW4QAvFu7eo9R/L61Di7XFGt73LLc2SM0mKdQaZ0kZFIRT6aRTRDGV5B8RP+Ruk/694v5GvYa8e+In/I3Sf9e8X8jWOI1icWM0iafh3xRp3kx2c0EWnuOBs4Rvf1B+v51seMrK4v/BmpwWYLz+UsqBf4trK3GPZTXlsZxW9oviO+0lx5L74e8UhJH4eh+lfK1svarqrF7O50YPN1Tj7Oa0PPIVhXEyYKlgfNA6fUD15PrgVuW/iTU4Qti8o1O0LDNpfJ9oiPbIPJGDn5lI6fhXXzeF/C/im7e4sLiXSdRbJeBEUox6kqpx7/AHSPp6qvgvw54bm36vqE+pSkZSzVRGj9PvLknqB1IHXr0r6H+16fJyNa9j0XWpcvPzaHTeCra1g8KxTWdtPawXczTrbzPv2ZwPlbqYztyCecH8ai8QeJdMtomtRGl85+9EOUB/2jz+n6Vzeq+KL++TykItbYDAih4yPQn09hge1c27ZPNfORy6VXEPES0u72PPxebKUOSCNbwoB/wlumkKqgzE7F6Dg9K9cNeR+Ev+Rs0z/rqf8A0E164a+vwOkLHl0feTYlApaK7TUKKKKACiiigAooooASiiigAooooAMUUtFA+VjloIyMU0VIBXPiqEa8HCezOijOcHeI37P/ALf6Uv2f/a/SpRS4rwXw7hOx6SzCt3Ifs/8AtfpS/ZCf4v0qapBS/wBXcJ2LWY1u5W+xn+/+lO+xH+/+lWKfR/q7hOxX9o1e5V+wn+/+lWbeIwxlSc85p4pwrowuT0MLPnprUzq4qpVVpMUU6kApa9UwAU+mCuL8W69IzHSrJXaRhtnMYyef4B7+v/16cYuTsjGtWVOJR8U+KRdF7W1kP2UHBkTrIfQeo/nj062/DHhbyMajqSD7V1jj7QA/X+L37U7w/wCFfs0qXl9se4CjbH1WH6erds/lXTzTknYhwB2rolJRjyQ+ZwUqbnPnqDnKE8AkdsnvSZqPOawtW8WabpExt3aSe5GMxQjJXPTJPAqFBvRHTKahqybW9Mmv43ktbqa1m2FXMRA84dgckdOeeoB/PC0ywu7wy6dbXywWdgogmLRhy8h5YqDwPQEjjHHer/8Awk8N94du9RS3lVIQf3crj5iPp2yRz9a5iXxxKbqOa0sorPc6m48oBnuOemSPr789aqMJWasYSqRk7nS6vdXnhrR4CkaXPkOIbeYKDsj44kxjBOMZX/8AXmaJ4k1XWtb8i41EWyujFUijTBYDoNwPue/StPxx++8LSSebtVZI32leW5wAfTrn8K8xJzwPvdhW+HoqcHfc5qk3Goktj1i58Opqa+Rfaje3EaODksq7uOV4UYH05pkngjQ3ziCZM/3Zm4+mc1paZF9m06CAsWkSNQzE5yQAOffir26sLyWiZ2OlGW6Ofn8D6JKoEcU0JBzlJjk/nmsjVPB223SK1vEjgtvMlLXLdA2DyQOgx1rtwa5Hx06robKSCzzxhVLEZ4J/H8a0hOfMlcyq0YKLdjgJSFkKqwcA4DDofp7f41b0dlOpx27nal0jQOcZ+8MD9cVmbqcJWjZJUOGQgg+hHNevJXhY8pbnT3snh+30GeOxkaS7kkUMLmIeYmOu04GOnqRXObqsa0qprFw8QxFMROn0YA/1NV7aL7Ve21tuCedKse4/w5IGf1rKivZwcmVNczSLNhcpBdgSn9xMDDN/utxn8Ov4Ux7OdL5rPYWmVzHsHc+3rmvRrfwbosPlbrd5Sg581yQ/+8Oh+nApniXTHl0m5trLSre5mkwFOFDRgDAIz1x06jFcU8Qm7pHXDDyUTqI/ljCjoBgfSnBsMD19qrWkYhtIYgGAVFGGPIwAOalrltc9GD0JT8px19657VtGdZjqelgx3yncQv8Ay0/pu/Q963gd647r/LP/ANem5qUrsU0pK5X8P68mq22xxsvIuJoicfiB6fyPFbW2uH1yzn0+6j12x+WSE5nQdGHqfb19ue1dVpeqQ6rYx3UPQ8MpPKMOo/CsqkOXWJdCs37kty/TSKM0ZoOoaRXnni/wdq2t+IZLyz+z+R5SIDJJg5Gc8Yr0U0wiplFSVmY1aSqKzPIf+Fc+IP8Apz/7/wD/ANalHw+8QDjFn/4Ef/Wr1vFMIrL6vA5Hg4HlP/Cv9f4yLQEHIxP/APWpzeBfEDFmb7KztyXM+SfrxXqmKYaX1Ole9g+q6HlbeAdex0tP+/3/ANaoT4A170tP+/3/ANavWKa1aLDQM/qkUec6F4M1fTdds764+y+TC+X2TZOMEdMe9d+RTqRq6KUFDRFxpqC0G02nU2tiQooopgFFFFAgooooASiiikAVn65fHTNFur5ZooGiCkSzRNKi5ZRyq8nOcccjOe1aFY/iuCzuPCmoJqE00NmVXzZIVDMPnXGAevOPzNRO1tTfCputFJXKdv4ysrmyI1JJdMEjbU1SxcXVsW/3iDtP+ywyKztXt/HtnarfaVqVlrensm5Z7O2j3keuznI/3SfpXJ2KeGtMumnsfEetW8x4cx2yjePQjoR7HIrVtNW8O6cFm0/VdSsLvPzy2lqIkk/3ov8AV5/3QPpXI60YPSVz6h5XKavyNGInxB8TGdUe8hysoRozaxgg56Hjg+1dJ4v8Za7o/irULCwuYUtrZlREa3ViAUU9evUmreo+LfBmuW6rrNpLcXS9LqO2MMnXjkHP4dK4fxPqEWr+JL7Urfd5M7Ky7hg8Io6fUVlXxcZJculjvy3KXzy9pDS3Y6jxr4213Q/FV/ZWN7FDaRGMopt1YjKKx5I9SaqW3i3xm0Udxeara6dayDcst5bqpkH/AEzjCmSTr2GPeruo674YvdUbU4prm1vZNu+4Fp5ki4AX5C2RHwOoGferml+J/BmkM89pFdPqDDm+uommkJ9SSf5YrX61DlslqcksqknflZqaZdeL760MgdbS2BDS6lq1ukJxzzHAvT6u35VvaHq+n6kLiC01d9UktSouLkQrGhJzgLgAEcH1+teZa1e6L4huVl1XxTrNwBysZtVEaH1EYGB9cZ9TXW/De00u3tdTXSr67ulaaPzvtMQiKnBxtxwe57UoyUle5yYvCVKcLyhZHdCnimCnitjyLDhSigUopF2Fp1Np1BWxk+ItXTRtKkn3DzpP3cI9WP8AQcmuR8H2ctzdT6lNlvnMSl+rNnLn+n1zVHxPqc2ta81ra8lW+zwDtuz8zfh1+i12un2cenWUdtCMRQqEQf1+prpUfZw82eZUaq1L9EWmPlR7B1bk+9RZoJJOSeTSUki2x26vGNZt57LWruC5cSTByzSD+Ldzn8c17NlemST2wK4240az8VarNfLFMLZD5Hn+eFExXglRsORnjORnHsa0pVFB3ZjUg5qxm6f4bvdT0uzt1lMELj7XPMRnLHhFA7kKAfbdXXaDa3NpC9ndGOaa2wIpkUKWiP3cjHByGH4VqLsiVEiiARQFAJJwB09q4zxNb6z9ovtTkTSRaxR4QvbCWR4+y8qeck+g5/KHJzdhqmoxDxH4s00xalpUkSzsBthdHDKSQPmz2IYnjnpXIaDa/wBqa5aWyDcPNDOPRRyT+QP50R+IdThTZb3McKf9MLeOLj0+UCuh8E6vqV14i23OoXEkKwMxWWU4JyoHHTOSK6nCdKDsZLllO7PQreCWOIKykv8AxEJjJ7mpvLkHRGP4Gqlxe/ZrSW4nlcRQqZGOTwAM+tebXvj3VrpXSBYbUN0aMEyAem4k/nj8q5IUpzeh0SqRirnqYjl/55n+VcT470zULybTXtLOecKsm8wru29P8K86kYzuXmJlc9Xbkn866eysNFvNC0SPVbw2mFnMWAArfvTnkjjt1rf2M6TTuZ+1VRNGS+jarFjzNLvVz628nH6VSkJhOJQUPo/BrZ1k6VplxHFol3dPL1eeOf5B7DAGTj0IAz37Z6a3q0bfJql6B6faXI/ImuuMqslc5HTSZPqEi3Gm6VdI4bELWz49Yzn+TL+lXPCMSS+JrQs23y9zjjqQDxU0esXt/wCGpXmaK4mt7mPm4t45BtZSOhX+8o56+9dB4FktL2O5ujZ2aXkb+XmGHZ+7IB6A9+fyrGVSSi4tFqmrpnR63evpmh3l7GA0kMRZFboW6DP4mrcQZkjdgAxAJAbPUDIz/Wor+2ttRsprS4V/KmQq+G5HuCR1GK5DTYX0XxPBo0etTsowPs08J8toyM/KQSARjjpzXGlc7b2O3zj/AD3pc5pME9ME4yeaTBHUEUx3Ho22QUrDaSPeoc1R13UZtPs7S5UJ5P2iOK5d/wDlnETgt/L86lhfQvkhuCAQeoPeuYsnPhPxF5TFl0y5xgk529P1U8f7pz2rpQQQCCCCMgiqer2A1TTpLfgS9YmP8Ldv8D7E0JXTXQzbs7nUU2ue8H6sb/SvIlz51thDnqVxwT78EfhXR5rnacXZnfTmpK4w0hpxpDTNCM001IaYaaIaGdME9M4Jz0rjP+Ei1m7a5sfsGpWM8csix3H9nlgQDgHDDbIpHOd0Z9Aa7XkMCDjFeRXGg6f/AGhf3Gq6U2nxCWSQ51ENI6liQ2wLiMHsXZRz3rOo5fZO7A06c7qbNZtT8a6dHfXl9dWVzYLZyywTrbiL94MbQyMAwPXjBB9aY+reM9SGmSaY9usNxZxNNKbcP+9Jbdjt029SB71yZh8NXrX8Wmx3DSW1tJdLKZdygLjg8DPXtkehNSrB4VsksotX+1Jc3dlHdpOW/dDcW4bAJHTrgj1rFTq82x7f1PCxoXb1v2Owv9c1zRbZlnivtSvFXJFppx2A46yS7doHchQx/wBrFcD/AMLM8Vk/8flr/wCAa1p6loFrbWH2y00T7XDs4ni1XKH3DBcHnsSGOPu1x2jaPda3qkWnWJi890OPOfauB159fau/D6puSPMxOHpRa5dTrdH8Y+ONd1AWWnzWktxtMm1rdVGB15JrPPxI8VKxV7q13qcEGzXiuXbNvOVD/OjFSY2444OCO3WrelWmk3FtqBvtQe0mihBtESHInk/un0GAB+Ptz02Su2jj9hDsdx4S8da9q3ivTtPvbiBraZmDhIAp4RmHI9xXqeK8H+Hw/wCK90j/AK6Sf+iXr3ipkknoedi4KMlYKKKKk5AooooASiiikAVj+K5LGPwrqB1Nbo2ZRfN+ybfNxvXGN3HXHXtmtiquqadZ6rp01jfJI9vMAJFhOHYAhsA9skD/AOt1qJ2a1N8NNwqqSPJLeLwjd3At7S28XXEzfdihS3dm/AHNdbN8PvD1jp327V9Q1HTU/uXc0G7/AMhggn2BJrUWPWbO1e18O6Db6Baj/lrmOe6nPsN23Pu8n48VyN5pPix70XFnoUxuOf8ATr66guLgjtjLeXGP90ZH96uNUIzei+8+rjmVSMbyqDI9D8J7w09xrVraOcQ3NwI0E/p5aEeaw56hfrisPxFpqaL4gvdNjkd0gZQrOQW5UHn86snwT4uuLwXNxpVxJKzh3mmuoWY4Pcl8n+db/jHwhr+p+LtSvLHTjNazOpjlE8S7sIoPDMD1B/zissVhYxS5dfQ78uzh80ueeli7F8P/AAxNqsuknXrlNRjxm2d41ZsqGG3KfNwR06Vn33hTQdHuzb6qNesUJwlxN5LQyHsAy5A/HHvTvHXg/wAQav4xvr7T9MNxbOIvLk8yIAkRKOjMD1B7VY0dviVpAFtcaXJqdky4NtfXML5HfEm/P55HtWv1WPImnr2PPeb1OezkYN5a+GNMCfa7bxSiyf6qRfsxST/dcNtb8Ca7v4bvobWWpjRV1IBZYjMb8RZJwcY8vtjPWlj8KQajaSyWdneeGZ5h++tWMNxaz/WIFlI/Ba0PB3h6XQTqST2drbNM6t5lpMzRzYBHCtzHjI4zj04ojCMVsZYrGTq09ZXXY6gU8UwUorVni9R4pRQKWg0CsvxHqf8AZWiXNwrYkYbIvXcf8OTWpXn/AMRb7/SLWzB4iRpnHbP8P8m/Orpw55pHPiZ8kGyh4Ntt11PdyRttRfKhL++d2PyA/Ou2eQp+6B6daw/DiLDo9qg6qmWz3kPLf+PE1oebySeprslG7POpysibzD3NYWuRQaxOmlRajcW2oKhlxbs2AuP+WmD0PGO/pWv5mamtdCtbuG5LwhIroETNHlXmHTr16cfyrKbUFqdNKLqOyC2imaOOIB5HUAFsYz7+1XIdNlWMAiNFAwEHAAx7VqQwRwRJFEoVVGAB6f1qQ8KWPAHU9hXJKs3sejDBxW5lnTH7TD8qgvNCa9sri1eWMpMhjP4jFW313SEYodXsA4OMNdRj+tXoyssYdHR0boyEEH6EVHtpp3KeFg0eCan4c1fQ486hp80cY/5bABk/76HT8aNOLJ4d1iUAhmNvAjA4wd5Y/wDoFe+FQylWAIIwQec159428Jx2nh66m0a3EaG4F1cwg4AUKQSo7AZyR9ceh7IY51LQmjir4JxTlE4C88Q6xfWr2tzfyPCwwy7VG76kDJrKxSZzUkSNLIIkjd5GOFRBksewHvXsRUKcLnk8s5vlE7/U4/H0+tdiPCWu6roOhx21iV8qGcyGdhFt3Skjg88jnpXb+FvBdnoMCTSIsuolcvKefLOPur6Y9ep+nFdXXkV8c5P3Fsexh8vSj77PHR8MvEY6NYD2885/9BrN1Hwb4h0xWeXTZJY0GWktyHA/Ac/pXs663pbziFNTsWnLbfKW5Tfn6Z9au4qFj6yepq8up2smeL2OiFPCWpX0d9DP51oJZIY8EwsjBueeuN2eneuYtrq5tJTJbXEsDlSpaJypIPbI/Ovd59DtUv7jUoYzHNNC0cyxJxOOoyAOSPXqc49K8x1Pw7p/9r6bb2N0PLvnB8hDkpFjJdW/u46A+vGcVvh8SpX5kcOIw7p2SLXhy+1JtJ+2WVxPfTxzeVcWM75EgJyHDMcx8HnqMjpWnb+HJ9R146xqgVHBUw2tvKW2lehZv8K3LO3it4YbS3TbEg2oo7f5/rXSWduLeIZwX7vWNWpyXaLw+HdV67FH7FcNghAOOjtg042N0oyNn0D9f0rSlmigjeSeVY41GWkkOAPqT0plte2d8rNaXdvcopALQTCQD8vrXMq8j0PqcVuc5quorpFqbi8UBBLGpyMcMwGePxP4VJBd2OpWt1BFcW86qP3qBlkAHQgj0Nbt/p9tqFpJbXMYeJxggjp7j0I7HtXEaH4Wg8O6/OguGnuCvlqWUACJu/uSVwT6g8VcKqlozkrYeUNehXlsLzw3eW0+lrd3WmSNsnslJl8gdjGOoGe3+R0rMc49KgY4I9hg/WgSk9QD9a64o4XvYxY5P7B8awyKcWt/kN7Enn8N2D/wI16DXlfjK+RLu0sWUqz4lSVT0OSuP659q9F0a+/tHR7S6/jkiBb/AHuh/XNY14aKR0YV6uJfxTDxT6DXOdxHTDT6YaoliA/Ov1H86+X9Y3NrOpruOz7dMcZJGd55/LivqDoQfQ14DqngPxXLq99LDok0kUlzLIjLNFgqzEg/e9K1o2TvI1oy5WZnhjw/eeJdXSxsXZJMFmcq4AXIzllBA45G7AOMZzin+K/Dd54Y1c2V5KJTyYXCNjy8kLyQASRyQMgZ9a1NL8KePdFvVu7HSLmGZcgETw4BKkZxvwSMkjPek1Twn461e9a71DSbqad1AZ2uIucALnG/AJAGcdTWt1z3urHQ6t1a5yEU0sSusUsiB/vhGI3fXHWmH/Oa6X/hX3i3/oAz/wDf6H/4ukPgHxX/ANAOf/v9D/8AF1upwJ9ou5zfX2qWe5e5aMusS+XEsSeXGqZA7nAGT1yTya63RvDPjPQtRF9beH/NkCGMpcPE6EHrx5nWqTeBPFrlmbQ58scn97Djn/gVHPG4e0iuo3wB/wAj5pH/AF1l/wDRL17vXkng3wfr+meMNOvL/THgtYmkLuZozjMTKOAxPUivXe9Zyab0PNxck5IbRRRUnGFFFFACUUUUgClpKy/EmpT6R4cvtRtkjaa3jDKsoJU/MByAR6mgcU29DVFPHWvIf+Foa/8A8+2mf9+ZP/i6cPihr/8Az7aZ/wB+ZP8A4utPZS7HQoM9ep615APif4g/599L/wC/En/xdTx/EfxM8Mk6Wdg0MeN8i20hVcnAyd+BUujMqMZo9cFOrx3/AIWl4gHSLSv+/En/AMcpD8U/En/PHS/+/En/AMXU+wmy1B7nslOFeLH4q+JM/wDHtpP4wSf/ABddt4A8Vaj4o/tE6hHaJ9mMQT7OjL94MTnLH0qKlKUFeSLszthThTRThWA0OFPpgp9BoFeLeNrwT67qDK2QsghH0UYP/oJr2k9K8Evx9v1mBJSdt3eknHfLf/ZGunBr32zhxrulE7/Sh9m0S0Mj/N5AkkaQ9yNzH8yasWt3BeWqXNtIJIXGVYdDXO+M9SNroxtYiVe6Yxgjso5b+g/OuT0vXtR0kJFDKJLUPuaBwCGz1APUdK7FBvU44xPXLKA3lwE7Dl/pXTrgDAFYfhhkuLD7YmfLuApTI5xjP9a3K8nESblbse3hKSjFM5vxn4xtfCGlC4dPOvJiVtbcnHmHuT7DIJ/AdTXjetT61r1naan4g1KR4Lt5QlnGdsaKhAzjoOTgcE8cmrnj2/OrfEbUHbmHT9trCpHGR1/8eLfkKbrJxpOgw9P9FklI/wB6V+f0rsw9GMVFvqPEV3HSJm3lvoUsUa2Oii1dWy0j3DSlh6c/0/wqzoepjQJpJbP7Ras5B32023/vpGzHIPqPoRVAUGvQdCm1Zo4Pbzve57z4W8RxeItL+0ABLmI7J4xxz1BA54I56nHIzxmtm5ube3hMl1NFDEOrzuFX8c185Jc3UNvNDbXl1bCUAMbeYxk46Zx17/nTdR0Szht9NnmNxcT3UBnkM8m7Hzsox36L615ksHyzWu53UsTGUPeLmqx2NvreoW2n3UNzaxTfuZYZQ6+WRlRkenK9e1bfw7skvfF8LyLlbWNpwPUjgfq2fwrkYoYoc+UgTPXBPP5044KlWGQwwfX/AOsa9KVNul7O5wycVV5lsfTYye36V418VNfur7XovDlrcPDawwCa82nHmFuin1AHbpluRxXDwK1vj7PeXsGP+eVyy1eu7Iwx2GoS3d1dXN9CXle5l8wja7RgA4zjCjqTXBTwfs6icmd7xUeR8u5mrYWKjYLZG935r1z4WavcXNnd6VcTvLHahHtzIxYrGcjbk84BHGemcdMV5TyOhr1z4XaLJZ6XcanOm03u0QjuYhn5voSTj2APetccqcYeZlhpzlPc748V5pp1raWXiTxHBHAomhvMCQZyIpUEoXHYAk9B0x6V6X/n2/GvI/C9/wD2vqviTWlyIb2/Hkn1VVwP0IrgwqbkzbGW9nc73RUElw0p/wCWY4+p/wAmt6sfw8P9Flc9S+PpwMfzrZ9PrissQ7zsPBq0EeMeO7w+JfF99Y3lxcL4e0IRfaVtyMvLIQAfTOWx7BWxya2dA0rw7avbapolmkZUYSVJJAzD+IMCcsD3BH9DWPoN9dQ6l41vPspuLRr2WVyU4PlzgEbumRGxOKw9O1270nU3mieRrVpWJtycAgnrjoD7gV20qSlTa7GGKqzU7Jnv0E6XMEc8J3RSRiRD6g8iuf8AGDGxhsNZQ4+yXKRTn/phKQrfk3lt/wAB961NAvoNS0CyvLdXWKSEFAwwcdO30qt4vtvtXgzXIMZ36fPj67CR+orz1pM67c0NTOuh5V1Io6biazNQvLq2jjmt7f7RGp/fRR/6wrjqvqQe3pS294b/AEvTr4nLXVlDMT7lBmnb69WmrwPAq+7No4rxaj3NnY6zKjQmYGIwP1jAJKkehI6+9d98Pbxrjw/IjnJjmOPYNhv5k1zvimLz/D1yxG54dsqH0IIz+hNWPhZc7kvIj/zyjYfgWB/mKKyvS9CsNL95c9IptOptcB6ghpppxpppksaaYafXm+ofE97TULq1XR0kW3mki3/asbtrEZxs9qzqVoUleTOzB5fWxjapK9j0KivNT8V5VUn+w4yAM/8AH5/9hXq0NmJoUcS43AHG2pp4qE9i8ZlWIwtvaK1zPIplX7m3gtLWW5ubuOGGNC7yScBQOpJz0p/9lAji4BHsv/162WIiee8PU7GUaaam1uP+yNEvdRLeb9lgkm8vG3dgZxntXm3/AAs9s/8AIETH/X3/APYVM8ZTh8TOzB5PisWm6a2PQKUVxuheO/7Z1u2046SIfPLDzBc7sYUt02j0rsRW9GvCsrxODH5fWwc+WqrMWiiitjgCiiigBKKKKQBWB45/5EfV/wDrgP8A0Na36wfG/wDyJGr/APXAf+hrQ90XT3PD6etNp6V6y2PQZpWbR20aXcVwwvoZwVhMWVAHIYtyOuPlI/rUT3k8klyxlI+0tumC8BznIyOnGTj0qzMZ7jRreaRrVYYHMCRxgCQg/NuIHXn+I1RC1lBJ3uZu5eM6XsccWoXJSK2tzHb7YdxJ6qpxjqf4jWYT046jPXitHTVlW88+B7VJLdDMPtONpx2wep9qz5pjNKXYAFjk4GBz/SiGjaKTdiI16b8HBka3/vwfyevMia9O+DfTXP8Aeg/k9Y4z+GUz1IdadTVp1eUStxwp4pgp4oZqMnbbbytjOFJ/Svna/kMTWsqZDpl1I7EEYr6KlGYZB6qR+lfOmof8u3sG/pXbgd2cWJSclc6LxRFPq8dhc27K6mLcYEPKlhnP0PT8PeubbS9SK4+xyrn1Arp/Bt6JLO5sySfIbzFGcnaeuB9R/wCPVzl3rckut/2rHEiSRsNkRUZwOPmPc4zz/hXetNDlSadke3+EJ/tHh6FhbSW6qfLEcmM8ADtW7jmuQ+HYthpV0bFs2lxP9piQjBj3AArx6FT/AJ69hXz9d2qM93Du8EfPd9pV9e+Jdfkt7SWUDVZwWUcZ3Hj9a0dZ0XVJ4tHENhM/k6ZFFLgD5ZAWJB9+f1qn45037F461aJ48pPIt1GSOokHJ/76DD8Kg8QIrWvh9iAwGkxL8w6YdwRXqwd1A4q699m94Q8GXGo6xJFrNjcQWiwMwfeF+bKgcg+hNdx/wrPw3/zzu/8AwINeYeCdes/C2ty6hdwytEbZosW6AtklT3I9K7w/Gbw9/wA+Gsf+A8f/AMXXNilX9p7uxtQpw5dUag+Gfhv/AJ53f/gQann+H2gXS2yyrdEW0IhjxOfugk4Pryxpvhj4gaV4q1R9PsbW/ilWEzFriFVXAIHUMefmFdWDXHKpUTs2dKpQ6I8S8W+GE0/xTbaRolrPO8ln9qK7gxGGIPXGO351m/8ACJeIT/zCLj8Sv+Na3xaAbxlZZAP/ABLu4yP9a1cQYIP+eMf/AHyK9XDOpKmnc4q9OKdkdD/whviQddJm/wC+4/8AGtLUvCmvS6Vo8a6ROxgtZFfBXKsZXIB59CD+NcWIYMgeQCSQAAmSf0r2Twr4Es/7P0a81m1D3dnbmOO2kRSsbGVn3HHU/MOOxz36Z4mrKm02x0qSlpYx/CXw7uJbgXmvQeTDGcpakgmQ/wC3jovt39h19UVQqhVGAPSl615346+I8ejNJpWjFbjVD8kkw5W2/wAZPboO/oeCTqYiZ3U6caasg+JHieYqPCWhoZ9XvwElVHwY427fVgPwXJOOKk0vw3PoumxadBA0kUI5kGB5hPLMB7k9PTFeT6VpuoX967W7SSXzndLcsxBBJ5Jbrk/ma9L1nTNOutblmuLGKaVJSwaQZ/A+o9uldcKDpPlTPPxmIh8J1Pgq3u4tLu3vrV7Wa4vpZhHIQTtOMdPYV0gGWUerD+dYvheQHTHVcbVlIwBgdBW1XDVTU2duFadNNHh+g6JqN3F4mubW1eeO5N5ChUjmTz14+pGfyPNUj4Q8SKpP9jXH5r/jXU+Fj5Fj4lQ8mHU7tD9fOFXAVPVEP4V6FFzs7Hm4iqlVszsfC9g+meGNNs5S3mRW4DBuueSePxq5q3/IGv8A3tpR/wCOmm6QMaRa/wC4DUPiOY23hbWbkf8ALGxnb8kNea/jPUpu8EeZaKNZHh/wte2tvLd6YbAQ3EURX5SGYBueemPyrqvsN1/zyP1yKwNBIh8JaDC2MrYRnkZ6kn+tZlyL3Q9dfULcb9Nu5VeeNeQrMQD9DnnPfoa9Wkpcp4leUHUaLnjRri20WNWRkSWcJIf9nBOPxIH5VJ8LG/4mc6EcfZ2z+Ei/41heLlmvLkyKFFtYbYXIH3pZOSB9Bt+lbvwqGL6Z+wtyPxMo/wAK0rK1FhRiubQ9WpDS0hrzD0WMIpppxNNNMBlfPGrf8h7U/wDr9m/9DNfQ57fUV88ax/yHtV/6/Jv/AEM15eZ/Cj7Tg9/vJFJvuP8ASvoy88RWGgaZZyahMYkmYRI20nLYzjjpwDXzjIcRN9D/ACr3nxN4cn8R+GY7e3ujBLGFkUEAo5xwG7j6j9elc2CdoyZ6XEqhKtTU9jhvHniz+2be3GmX8psblGSa3wBgqQee44P5Yq74G8cR6Xp7jWdQlkXeltbIQCUVVyTwM4+bknPQV55fWsunXstpdgRzxNtdd4OD/k1NpGm3euagljp6rJOwLfM2AqjqSfxFSq1Tn0Rc8vwX1Ozl536ntuvazZa78OdWvrFzJBJazgMVK5wGB4PuDXgYHyivcL7Qn8PfC7ULBrt7gx2U3zMgXqp4AHb65PPWvEhwAKWNvdXHwwor2ijtc3vBP/I7aX9Zf/RT16+K8f8ABP8AyO2l/WX/ANFvXsAr1Mp/hs+Z43/3mPoOooor1z4UKKKKBiUUUUgCsLxuceB9Y/64j/0Na3aWgqDsz5v3r608SL619HZJ6kn604Mw7muh4prodCrs+d7a9S1uYrgLEzxsGAlUMpx6g9RU/wBvtpYrwyWkbT3B3QupKCA5ycKOCCOMdq+hBnrmnqSOhI+lZyxGt7Fe0ufOl1qH2iOBWigTyU2AxRhS3fLep681VaRfWvpnb7Uoo+ttbI1gz5jLA9DXqHwbII1zH96D+T16cAM04VlWxTqR5bDbZIKWo+1PSuYSHCpKjFPoNAboa+eteg+z3k8Q48m5kT8if8K+hq8T8fWRg8Q6moGBNtnT37n9Q1dWBlapY5sQtUzltO1B9KvEvFGQgIZM8Mp6/wCP1ArZ8YWUUN3BdxrtkuN28dmIx831Of0rm8ggg9619Ullv9F028UZhtka1l7lZRjk+xAHNetJamUoapm54J8WQ6BqllblpTZzZW684DEbMeGjI/hzjOenJr2+vlwf59K9P8C/EWCCCHSNcmKBQFt7x8kY7K57Y7N0x1x1Pk43Ct+/E9HDzS0Ok8e+D/8AhI7KKezKJqFsh8nfwJVPVGP15Hoc9ia8t161uLbQ9AF1DJDPHDcQPFIMMpWYnn8GFfQX3gCDkHvWfqmhaZrkAi1KwgukXOzzV5QnuD1H4Vx0a7pNKXQ1qUVN3Pm+kLBepA9M17q3wz8KNJu/s+YewvJcfzrT0zwpoGjyCWx0m3jmHSYjfKP+BNk/rXc8zilojL6u+5wvwu0HVLXU5tXurOS3s3tjGhlG1pCSDkL1xgdTjtjNep0VR1XWdO0OzN3qV5Fawj+KQ9fYAck+wBrzak5VZc1jqhGyseSfFo48ZWX/AGDv/arVxG4dzjgn2461seMfE8HizxKt9axSxWlvb+Qhl+8/zE7iO2c9Ov8AKtHwBocWt+KYxcLvtLJfPnU9Cc4VT+PP0Br16TdHD80jkqw5p2Oz+H/gY6dFHq+pRf6W43QQSD/UKe5H/PQ/oPfNeiHoBRSMM/54NeNUqOpK8jrhBRWh5H4/+I00k8+ieH5CuwmO4vVbkN3VDnjHQt9QPWvNreCG1iCrgP3fHWvpBfDHh9QQmgaSuf7ljGOPTpT08OaIjLJHo2nLIpyrLaxgqfUEDrXXQxUaUbJEVVJqyPLfDOnyWGnt58RjmuZg5U9VXHAPv1P410Opsf7SuCOMuf54ruf7Psv+fWD/AL9CvOtUvmuPGGuWPlxpHZyRBSo5bcgY5/GumjXVaoeHisLOEXNs6jwlMu+e3LckBh+HX+YrqK800zUDp+oxzDqh59x3Fei2lxDeQJPA26Nuh/pXLi6TjO/Q7MsxEJ0+Xqjz4WZ0rUfFlqykLPeRXiAd1m5JH/AkcfhUUZMjBYvmckAD613uo6Raanse5RjIo2iVWwcZBx7jiobDw9Y2E/moJJJB9wufu/TGKuliYwg11Jr4Oc63MnoaNtF5NrHFnIRQB+AxXIfFXUxp3gC/RD+9vNtog9dxy3/joauzFeP63qi+OvH9jaWbLNo2lSgvIOVlkLAZ9+RgeysehrmhFznc9FtUqd2as1ubFbaxIx9lt4YP++UUH9c1H5hHQkfQ0t3OZ9TunJ6ucfmaiZq92jD3EmfJ1qilUbRj+Jwtp4fkWJSBNdhnLHJJOWJP5AfSui+FcBWK8nI/giQH65J/pXF+L7zz5LWxjz5igysAehPAH5DP416d8PLYW/hwSbcGaZmH+6PlH4fKawxbtTselhI7M6ym06m15h6I09aQ0p60hpktje3418/azaXC+INTH2ec/wCmTH/VHn5zX0CfuVG249WY/ia5sRh/bK1z18pzh5dJtK9z5yltrjyn/wBGn6H/AJZH0r6g08eXYxAn+EfyrMy4PDsPxNMxWdDBezvqa5nn7xzV42sSaxpkcuj6itjaxfbJYZNmAFMkhBxkn3xya0EtLJJBKIoxKOjbRmskjiodvNdCw6PKePnayLHjQed4M1ZYwWP2OXgdfumvnb7PcAD/AEeb/vg19AE4x9c+4o82UD/Wv/30axrYFVHuexlWfVMFFpQvc8d8FQzr410wtbyqAZeWQgf6pu9eu09pZWGDIx9icimYrqweHVGLijyc8zN5hVU2rWFooorsPCCiiigYlFFFIArN8QahLpXh+8vrdUaaBQVEgJXlgOQCPWtKsTxj/wAidqf+4v8A6GtRUbURXscSPiPrv/PKw/79N/8AFUf8LI10f8sbD/v03/xVceKK4ueXcx53c928D3s3ibQf7QvgiTCdkxCNq4HsSa6waVEP43/OuO+EXHg1yf8An6l/pV3xF8QtP8O3KxS2tzKxOG2AKe2du7G4jI4rOVVrdnv4egpQTsaWuqulaFfahES0tvbySxhzkZCkjPtxXjx+KfiA/wDLvpf/AH4b/wCKr1TXtSttZ+HuoX9nJ5kE1jKy9iPlPBHYjoRXzt2rkxVecErM+w4fy6hXUvaRvY7U/FTxF2h00f8AbBv/AIuu78CeJb/xPp13Pfpbo8M4RBAhAIIzzkmvD69Y+En/ACBtS/6+x/6DUYSvOpPVnVn2WYehhnKnGzPRBThTacK9g/PkOFPNMFOBoNB1ed/E3T8/Y9TC/KMwyH1B5X/2b869ErM8QaYNX0K6sv45E+Qnsw5U/mBVUp8k0zOrHmjY+dzbxbjEtyEdDgpNGRz9Rnj3OKuabJqWmTfaIITcwY/fLA4mjkX325x9SKqapCyTCZkKuT5cqHqGHr7/AOBpdChhuddtEmJABMnHU7Rux+OK9691chtexudv/ZOmQNIP7Ot23OX+ZASM/XoPasDU/Dh8uW609ifnLG3CjIH+zjr9K6T7TPuJMuUP8DAMP1zQ00DH/j2T6qSv9cfpQ7ngLHypzumcnovi7XvD58rT74i3U82Vwu+MewBOY/wIrutM+Ls88crXXh2VvJi82aSyuA21R1JVsY5Pqayb2w0vUwRdW0qytwLhSpZfTsM/jmsTR7Kz0/xItnc38i+eklm6Pa4DLIpVSCrNxkg846GuGthoSTlY9/B5jGstDvh8ZPD/APFp+rKfRoYv/i6q3fxp0sIfsmi6lM4/56NGg/Qt/KvMTpgjZ4v7SsDKjFWDvJFhgcEZkUDrTBp9z2ayb/d1C3P6b6zjgaTV5Hf7TsdZqvxa8TX6FLG3tdMQ/wAQ/fSfmwwPyrl7+Ca8s7bVr/Ubm+up5ZYm89i23btIwT2O7OOlB0PVeq6dPIPWJd//AKDmrraZqf8AwjEkL6Xfh4r5ZAGs5QSGQgkcZ6qPzrojRpU2uXQTnJmNXV+EfGh8HwXhTTPtslyyknz/ACsBQePunuSa5hrS6i/1trcIfRomB/UVCSR95SPqK6KlONSHLLYlLW56d/wuq4/6Fn/yf/8AsKll+MV7DHC7+FSqzLvhJvx865Iz9z1BH4V5UZFPf+VamqMDpWgAc/6Cw/8AI8tcEsJSTSSNHNndj403BYL/AMIyMscD/T+p/wC+K0f+Fl68OvgmYf8Ab+v/AMTXlNlbmfULZXWRYzModsHAGR7V6JLa3zyvtt7jGe0bf0FX9Torc87G46VC1lc1YviRr8siongmdnY4AF8vP/jtc9BeXV7retavfWLWH294WSFnEmNqbeo69M9O9bWlWV9FqK3DxSqsSSMDIMDO0gdfrVBrC6JG9oeBgZnT/GilSpwm3E8rFZlOpStbcbtI6GrVrql9ZuXs7gQSng+YN0Unsy/1BBHrjiohAkY+e8tVHqrlv5A063traadFF3vycbUiJz+eK3qRhONmebhas6c7xOhb4hXNiFGq+G73LAMJNPdblCD352kfQiqs/wAXNPC4t9B1uWU9ENuE/wDZjWbfXlrLdO4kn9MJhRgcdec1WN9Fj/j3kb/fnY/yxXLHAxavY9l5zyvVFPXdf8U+LoGtGiTRNMcfOuT5kq9wejH6YUepNafhixttJCxWqYht42nLH70jAdT+Y47VWN8Sv/HvAv0Td/6FmtKC6uIdJuJS+PMdYUxxj+JumMcYrR0lTjypHPVzSVfS+iK8cE+7JikH+8hUfme1IypETLPLEsaIWJ3ZwB1+7mqb3LYLEM7/AMIB5JPTn+tZfiS5e30tbeL792/lH12jk4+px+vrXSoNI5cPFVZ6GE0raprsl1Fl9z5QKuAeyD27D8K+g9KsE0zSbWxQjbDGqDjrgcn8Tk/jXkfw10U3Wsi6mHy2w88+56IPzyfwFez15uMmpTSXQ+howtqth1NpxptcpuIajNSGozQSw7V4/wD8Jl4h6/2j/wCQI/8A4mvX68DFcuJm4WaPJx03FqzN3/hMPEP/AEEf/JeP/wCJrtfh3qN7rR1FdTn+0CIx7DsVcZ3Z+6B6CvLa9L+E339V+sX/ALNXPTqzk9ycvqOdZJnof9n2x6x/qar3NnbQQSSiP51UkfMfStSqepMPscn+6a3c33PqadKDmtD52Xx54peJCdW5xz/o8P8A8TSjx34o/wCgsf8AwGh/+JrnYv8AVp9BTq5XWnfc/SaGV4V0k3BHq/gXW9R1vTr2TUbnz5I51RD5SrgYyfugV1lcN8MB/wASjUv+vlf/AEGu4Fexh23C7Py3P6UaWLlGKshaKKK6DxAooooASiiikAVieMf+RO1P/cX/ANDWtusTxj/yJ+p/9c1/9DWoqfCSzxiiiiuAxS1PZPhv5x8C5t8ki8kLIADuXgEcg9jn3Ix3rH8R6ZNqV5aOZI1uYDlZvlaDHUhopADH9C3G4g9a6j4RceDn/wCvqX+ldxJbwyyiR4Y2cdGK5IrCUU9z6bCyapo89TSjpPw71eBY2jtzazMy5ODKQxcjOTgHCg7jkDOT1PiGOK+mPGv/ACJur/8AXnL/AOgmvmjOa48WtEfccLvSYmK9Y+EY/wCJPqX/AF9j/wBBryevWPhH/wAgfUv+vsf+gVOAX7w7OJWvqjPQxS00VJXvn5eKKUU0U4VJY+lpBS0DPH/iP4eFnqjXcSEW1/ljxwkw5P59f++q4PSbhLHWLd7jChXIckZ2cEZ/AmvofXdHg1zSJrG44D4KyAcow6Ef56Zr5/17TZ7K9mFxHtuImMdwg6cfxD2xj8MHvXqYKspLke6OWSteL2Z2DZU7D1HUU2sXw7qwu7YWc5H2mFMqW/jjH9R/L6GtktXoo+TxlCVGpZi1T1LTl1GGPMiRTxODFMUyR1wPpnn8OlWd2aM5puFzOhWlRlzROb8U6bPBqE2qeWv2W7IlLqc7WIG4Y7DdnFYJGTmvS4yJrUwuodAMMp6Mp7V51qVr/Z97LauXLKx2Ejl17EfhWcYqKsfX4DGKsrS3ICF/ur+VaentjS9WgTIfyY5hg4/1bD09mNZQNaGjNnU0hP3LiKSA/wDAlIH64qnBNHptdSJdSvE+5eXaemy4kH8jUo1rVx93V78H1+1Sf41n5x169x6UbqXInuWkan9u6v8A9BjUf/AyT/Gr+pazqh0zRSNTvtz2jbyLqQFj57jJwea5zNaOonGl6J7W0o/8jtWM6STTsJx1Im1bUnUq+pX7D3upT/Wun0zxINRnSG6Ty5n+UMGJVj6c5IJ+priyc0KxzkcEf5zW3Kuxz4rCRrR5WesWI8q2vnbjEQUfiapEjtWLZ+JZbbwyJ9QX7U810YQchW2xoCSTjk5YCqMnjEbf9H01Fb1lkL/oAP51FNK7Z85Vyus/didLwehqzFdW2nxTXdzOsawqAc9QW4Xgc+vWuEl8S6mVI+0JDkYzFEAfz60mpSvaabaWO8+bNm8uCTk7pPuAnrwvP/AqqW1jbC5NOLvNnWNfWKrGxvrb5zwEcMcevFTkY9weh9a4PRVtpNXtkvHVYC3zbjgHHIB+pwK71iWbcxyT+dVE4szwSw7TXUSr+pkwRWdkOsKbnB7M/OPwG2o9Nt1ub6MS/wCqj/eyH0Vev+FQ3Nw11czTP96Ry309qwfv1bdjzopwhfuRlq5/XZZLrVLe2Ukx20WWIHAZhn88Yx+FbU06W0TzyDci8Bf7zHoPx/xq/wDD7w7JqOqPqt8MxRzea2RkSTdQPovX64oxFVU43Z6uV03dyO88H6INF0REdAtxMRLMP7pwML+AAH1zXRUnSlrwW23dn0S0Vhh60hpT1pDTGNNNNONMNNEXE/ixXggr3vvXggrjxnQ8jMeg6vSfhN/rNV+sP8mrzavSfhN/rdW+sP8AJq5aW5nlf8dHqFU9S/48pP8AdNXKp6l/x5Sf7proZ9jR+NHypF/qk+lOpsX+qT6U41xH6phv4KPS/hj/AMgjUv8Ar5X/ANBruK4f4Y/8gjUv+vlf/Qa7g17mE/hn5HxJ/v0wooorpPnwooooASiiikAVW1Kwg1Swms7nzPJlGG2Ng9Qev1AqzRSauByv/Cu9A7C8H/bf/wCtR/wrrw+eovD/ANtx/hXVYoxU+yj2FykWgWkXhvTvsOnFhBvMn707jk9eeK1/7VuvVP8AvmqFKKl0o9jrhWklypk97IdU0+4sboAwToY3C8HaRg4rkv8AhWvhn+7f9Mc3H/1q6pQT0Un6U8K39x/yrGdKk9z0sNisXSVqbaOR/wCFaeGv7l7/AOBH/wBat7QvD+n+HraWDTxNsmcO3mvu5AwK0dr/ANx/yqQK39xvyqI06MXeJtVxWMrx5ajbQ4GnA03Df3TTgrf3T+VaucTj9jU7DwaUGmYI6ginile4nFx0kKDT80wUtADq4vxz4U/ta3F9ZoTfwptKAcTR/wB3HqOcfUjuK7SloUnF8yJlFSWp8yxC30u+S5kjlaEkGKWNvmhI7bTww6jBI47iuwglhvIfOs547iEfeMf3o/TcvUfjXS+OfBBuBNqumW6vIwzdWgH+u9WX/a/n169fIiLrRL+K9spSoHKyAkA+qt7H9R9K9rD4hTjdHBiMKq65ZbrY7an0Wd/b6jaw3bRDZOmSYzgqejL6HB+napvJD/6h42P/ADzb5G/w/WurnPma1F05uD3GQv5cgPbvUdxH5seyZI5Im6q65U/hT5IpYziWN0PowxTTLlgCc8ce/TI/XNF9blU5zivd3Rz174WglO6xfyCfvJKSR1zwRz+dZd1pGpaT5V4YQ6xsG8yFtwXHPPcdK7WlDvGco2Ko9HD5vVg7S1R53qCiLUroL9xnMinsQ3zD9DVfdmum8RafbtZXV5xHNblWQdBJG3G0D1BzgiuWoPrMLWVampWJAa0NQOdI0Y/9MJh+UxrLq9ec6NpXsk4/8imk1sdDWqKgagNUdS29u17dQ2sX+smdY1/E4zTexb0Rp6s3lado1mOBHZ+ew/2pWLY/752/pWVVzW7lbzWryaLiIylIvTavyrj8BVH3PSohoiI6K5f0q2S4vgbjP2WBTPcH/pmvb6ngfjUF7eS395NdSnMkzl2x0Gew+nSrV0/9n6ZHZ52T3AE9wCfur/Ah/wDQj9RUFhoupamhezsbiePr5qxHYPqx+UfnSc0tWELNtsrg12Hhi8kuLB4JFJ+z/wCrftg87D7jBI9vpWJDoaLKkd5q9lDK7BRbWzm6nJPQYj+UH6yCvRdD03S7O3FskU0tpbgy3E07AFs9TtXjJOABk/pWE8RFLQ8nNXBw5XuI4NlpIXGJ775mB6rEDx+Z59MVR4ClmYKijLO3RQO5qa7u2vLqSZlCux4VeiqOAB9BWellc+Ir9NNsFWVFIdzn5Gx/E2f+WY/Nj+FNS9lDnn1PmaOH9vUt0Qmk6feeK9YS3iBitlG9HK8Rxk/6wj+8ccCvZtP0220uxhtbWMJDEgVRj9T6k9z3qtoGhWug2C28A3SHmWY4zI3qf6DsK1q8ivW9rLyPpqFCNOOwU2ikrJG4GkNBpDQQxtNNLTTTRAv+NeRf8IZ4hH/Lgv8A3/j/AMa9cphqKlJT3OSvQVTc8l/4Q7X/APnxX/v/AB/412vw/wBPvNCfUDqUPkCXytnzBs4Bz0J9RXQkUjGohhopkUMOqM1JG1/atr/z0/Q1Xub22mtpEWT5ypwMHnismmnitVh0+p6KxkoNM8Zj8AeJ1VB/Z6HAHS5i/wDiqkPgHxP/ANA9P/AqL/GvYabUPBQZ7sOLMRCPKkjlvA2iahoenX0WoQCOSScOgEqtkBfYmupoxRiuqnTVNWR83jcXPFVXUnuwooorQ4wooooASiiikAUUUUAFFFAoAfThTaAc0p7G9H4keReMdV1ODxjqcEGp38MSOoSOK6kVR8i9ADWENY1f/oMal/4Gy/41o+OWC+N9VyQPnXr/ALi1gCVP76/nXy1edVTdj9hyujhHhYOaV7eRof2zrH/QY1H/AMDJf8aT+2dX/wCgxqP/AIGS/wCNUPNT+8n50ean95PzrH2lU9L6vgey/Av/ANtax/0GNR/8DJf8aT+2NY/6DGpfheSf41S3r/eX86PMX/nov50vaVRfV8D2X4HafD7VdRn8Z2sNxqF7PEY5cxzXDOp+Q44JxXsoNeHfDghvHFnhlOI5T1/2DXuANe1gW3C8j864jjTjiP3a6EgNLmmg0ua7T59EmaQGm5pQaCh9cF4v8Bx6j519pUSLcScz27cJP9OwY/kfY813tFEZuDuhNJo+ftMU6VczWFwWihLY8uVcNC44Of8AZ9fTg+9bBBBwRXpXiDwpp/iCM+egiuVGEuIx8w9Af7w9j+GOtebano+reGmxdwGeyH3LuIEgDtn+724P4GvVw+LjPSW54WY4KUnzxWo+KeeEYSZ1HoDx+XSlEobiSCJiOUKjZg/8BwP0qrDPHOu6KUP6juPw/wAKlrv5YvU8VQqJ2HF4JfnxMh9Mhj7jtRM0MVrc3CXSDyY2cmWI44HfGTisa91c2V9dWsUSzTJEsuwscMcZbp0IGOO9c9qPiO71OA25SKCFiCyxZy2O2SelFux7GEyuc5qUloSyB9SguTLqtrcTjEyEtIuAOCBujGBjsOmKzxYM33bmwI9ftkQ/majs5/s91HKf9Xna/wDung0yeE29xLC3Ow4z6/54P400fV04Km+VEx0+4P8AHZ/+B0H/AMVV+fTZW0uwjNxp6tG033r6ID7wPXPvWKauS8aTaj0llH/oJodzSXQm/syMD95rGkp65ndiP++Ear2j2dpZzy376vbyJaxFv9GgnJVmBjVv3iLnBPr29q5/FaEp+zaHDFj95dymZv8ArmvC/ruP4Vm4Sb3CXYkVNBRf3l3q9yf9i3hhH5l2P6Vat5NGMM0o0mQrGvE1xeFyZD91Qqqozkd8jGeKw4onnmSGIZkY4AzirF3PEY0toCHghyAe0jd2/oPaj2Pdg4t6Iuv4n1A3BngjsrSU8+bb2ieZz/01YGT/AMeqjd6heai269vLq7PY3MzS4+melVaP889KapQWqRXwKzNnwtBLd+KNNtrdA8zzEqvrhWJ/SvRNRubfT7ZLJLjdCrgySoCfOlHGFHcDoAPqa890AavZXq3OnlopJFMQOzcZAeqhRye35fUV6doXw+ur6VL7xDJLjtAz/OfYkcRj2Xk+1cWInGE7vbseNi6Cry3MbSdI1LxPdeTaRG3tQcSzyfMAPf1J/ug4x1NeqaHodjoFiLazjwTy8rctIfUmr1rbW9hax21rCsEKDCxqMAflUorzq1edV2ewUMPClsh1JRTayOgCaQmgmkJpiEJpEXcwXOATikzT4j+/QerD+dEtgXxFz+zo/wC+/wClIdNjP8bfpV3d0rN1jUotJ0y4vZ8+XChdsdTj0rl52jthRUmopbjjYQr1lb9KaNPhfpKx/KvA9W8Y65rVw00t5Nax5+SC3lKhB2BIwW/H9KfoXjbWNDvBI93NdWpOZYZ3Mny99pPIOM98VzLHR5rXPdfDVb2PtLfI98/syP8Avt+lI2kxN1dv0qSwvYtRsIbqBw8UqCRWHcEZBq9iunnkeBKhGL5WjmbmEQ3DoCSB6/Sq5NW9ROL+X8P5CqJOK9Cl8KPHrJKTSCiiitTnCiiiqAKKKKACiiigBKKKKgAooooAKBRQKAFNAoNApvYcXZmrbadZXlskktrC8hyC5QEnnuasDQtPx/x6Qf8AfsVJpRH2JPx/mav5HrXkzirs+io158i94zf7C0//AJ9IP+/Yo/sLT/8An0h/79itPcKM1Hs0ae3n/MZn9haf/wA+kH/fsUf2Fp//AD6Qf9+xWnmjNPlQe3n/ADGNLp1nZwmS3tYkkzjeqAMB7GoAa1L85tz9ayRXVRWhwYibnK7ZIDTwajBpwNaGCY/NApM0CkVcfTqZS0FDqQqGUq4BQ8EEZyPSlpRSY9zi9Y+Hen3crXGnS/2fOevljMZ/4D2/A49q4LW/DHiTTICsjXQjX7k9mxdQPf8AiH44Fe3nmndua2p4mpDTdHNLDwbulqfKx0+8hmSeJxM4O5JIzuYEd/WoLxommDICjsoZ4iMFW9vUHrX0zf8AhrSNVbfd2ELS/wDPVRtb/voYNcrqPwwtLg4tb+ZB/cuEWZf0wf513wx8Ho1Y6KdSdN7HhIq1c4mt4bgsMj9y/ruXoT9Vx+Vej3fwl1CNj5CWk6Dn9zM0R/I8Vi3Hw21eHrp16cf3HjfP/fPNdEcXSfU2+sq92jiKtkE6QjY+VbgjP1X/AOtW23gbV1P/ACD9SAP/AE4yGmf8IZq5UgWOpY64FhJ/n1q/rNPuN4mLOdUbmAJCjIyT2HrVjUJkuL6Uw/6mPEMJ/wCmajA/qfxro4fAOtSPt/s+/wDr9mKY/E4rSg+FWsT/AHrCVD6zXEa/yyan61S6sPrEb3OAxT4oZZ22wxM5/wBgZx9a9asfhE6j/SbmziHpGjTH/wAeIArq7D4daHa4NwJ70jtK+E/75XH65rKePpx21G8S3rFHh1j4dvr2YRojGQ/8s4kLufwFegaD8KLhsTX+LZO+/DzfkPlH15PtXrNpZ2tlEIbW2hgjH8ESBR+lWDzXFUx05aR0MpTlNWbMXRfDmmaECbS3HmsMPMxy7fU/0GB7VtUmKBXG227slWWwtJRTaYATTSaUmmk0AKaTIoNNpohsQ0+D/j4T/eH86iNPg/18Z/2h/Oh7MUX7yNv0NYXirSX1jw1e2UZAlkjIQnpu6j8M1s+dD/fX8xQZof76/mK4pRbVj0qdXkkpJ6o+WXilglaKZHjmQ7XjYYKn0NEENxe3MVraxNLPK21EXqx/z37V9F6r4Y0HWmE15ZwyygYEnR8fUc0ukeGtE0Zc2FpBCx4LAZYj0yea4VgbS5j618Up0OTl94s+HtN/svQrKyLlzBAke/1wMZrXzziofMUcbh+dO85cdRn613qLSPkZ1lOTkzntS/4/5fw/kKpGrWokG+kIYHOOn0FVTXpUvhR4VZpzdhaKKK2MQooooAKKKKACiiigBKKKKgAooooAKKKKAFooopgOoye5pmaO9TyItVH3JQaUGmilFTyQN4VJkoGaXFNBpwNQ1A05pjxTqZS0rroC5mOzTwaZTs0ro0sx9OziowadmlcVrD80uajzRmkWiTNLmmg0uaLouzFp9R0tK6FysfxRxTKKAHUUUUwFooooC6CiiigAopKKQC0UyigB2aM0zNGaBXQZozSZpM0xcwE0E0wmkJpolyFJppNBNMNNENi0UU2rJuNIpTSE00miyJ5mBqMmnmozRyidRiE0lBNNq1FGUqjCiiirSMgoooqgCiiigAooooAKKKKAEoooqACiiigAooooAWiiimAUUUUCQ4VQ1fULjTYIXtzHvZmV965z/SrucVU1LSbzV4Y47XycxuWbzWI4IxxweeK8/MXNUX7Pc9XK/ZuulU2MX/hJNSP/AC0h/wC/Qpy+IdRP8UX/AH6FTjwbrf8Actv+/wAf/iakXwfrA/ht/wDv4f8ACvjnPHva59m1gPIYPEGoHvD/AN+hSnXb7HWH/v0KS50K9sofOuWt0QkKMMzEk9AAFyT7DmoV02eS5jgOxHf/AFYlSWPd3wNygE45wDn2oTzB9WRbA9kPPiLUB3i/79Com8TakP4of+/Qq43hHWD0S3/7+n/4mmN4M1k/wW//AH8P+FL/AG/q2ar6h1sMsfEeoz30ETNDseVVf90M4JArrga5ey8J6pa3sNxKLfyopFdsSEnAIPpXTZr6DLPbOD9rueBm/wBX5l7LY848S+MvEWkeILu1h8lIFf8AcmW3yWXA5z361d0v4hLqlv8AY7q5h0rUM4S7kTzbdz6EE5Tn3x79q4zxN4wudO8cazpmo28epaULogQScSR/Kp+Ru3Xp9elNXSbPWrU3nhy6+0xLzLZy8Tw/h3+o9sZrSdacH72x5PsqlNqcNV2Oi13xZ410CcR6hBZqrfcmjhzE/wBGz+nX2rL/AOFm+Iv+nP8A78//AF6qaX4jvtIRtPnUXunN8slhdjKY9Bn7p+nHHSrzeG9E8RJ5/hzUIrObq9hfvt2D1Vudw/Pr26VjUdSXvRZ9TlWZ5fNKGJgkxh+JniTs9n/35/8Ar0f8LO8S/wB+y/78n/Gm/wDCutY/5/8ARv8AwM/+xo/4Vzq//P8A6N/4Gf8A2NY82IPofaZN5F/SPiR4hutXsrac2hjmuIom2x4OGYA9/Q169mvHdI8Aarba1YXEt7pPlxXUTtsu8sQGBwBt5PHSvYGavRwXPyvnPlM8lhXNfVrW8jldX8T3+napNaxLbmNCACyEnoD6+9Uv+Ex1T+5af9+j/wDFVc1bwvqepanNd24h8qQjG58HhQPT2qr/AMIVrJ/gt/8Av5/9avVhKjy+9ufMSVW+gz/hMtV/uWn/AHw3/wAVSf8ACY6r/ctP++D/APFVJ/whWs/3bf8A7/f/AFqT/hC9YHUWo/7bf/WqufDhy130Gf8ACY6r/ctP++D/APFUf8Jjqv8ActP++G/+Kp//AAhWtH+C3/7+f/Wpf+EJ1j+5b/8Af3/61Pmw/cXJW6kX/CZar/ctP+/bf/FV29rK01pDI+N7oGOPU1xf/CFayP4YP+/v/wBauzto2ht4omxlEVTg9wMVjVdN25DSCkneRz3jLxDeaFHaGzWEtK7B/NUnoB05HrXKf8LD1z+5Y/8Aflv/AIqtf4k8waYP9uT+Qrz3FebWqSUrI8jGYicarUWdWPiDrZ/gsv8Avy3/AMVS/wDCwNc/552X/flv/iqbo/h+z1TSBOfNkuSCMKSoHXB5GOowT0wD34q3ZeGLCWON5Y7h2PDDcDtYY6lSdvfOTx79az559yYrESXMmVv+Fga3/csP+/Lf/FU0/EHWx/BYf9+W/wDiqnPhuw2RzxfalVmjYJI4+aMgZHT72Tj06Z4OazPEel2+l3Kx2pmAaR1zIcggKnQ/VmH1BHaj2s+4pOvFXbLX/Cwdb/552X/flvX/AHq77SL2W/0WxupgBLNCJH29Mn0rxk1674aOPDGl/wDXstdOHm5PU1wVaU5NSZu29uLhipYjHpVn+zFHPmHH0FN03/Wt9K5/x/DrV3oT22l2puYJjtvY45Skskf/ADyX0DE4Zs/Ku7AJqqk2nofQUaUXG7NTTZNO1myW70+9juLd87ZI+QeSP6Gr/wDZKf8APQ/lXnPgWzTSdPvfFV/cyW9ikZ8oCNohMoGDKU67eAsMZHyxqMDLGsy++MGoPcf8S+xijgByPtDFmYe4BwPzNZyruK1Z6GFy2eJv7KN7Hq50hP8Anof++RWdGtjNqElhFeRtdxIJXiXG4KSRnj3Uj8K5jwz8QLXxa0mjahbtZ3FwhVPJmIEgxztYYZWAz+XBrBg0TxFovi5rXTB515BiRJpUCrMDgs5IzhZfLKyDqJFEg/1hFUqjaumYV8E6UuWasz1P+yExnzT+ArHPFdUM7ckYPeuUY5Jrow8220zzsXCMUrDTRRRXWeawooopgFFFFUAUUUUAFFFFABRRRQAlFFFQAUUUUAFFFFAC0UUUwCiiigArU0faGl3e39aza4v4gki10/BI+eTofYVhiPgKhWVF8zR6/wCen94fnR5y/wB4V8zh3/vt+Zpyu395/wAzXlc6N/7YXY9x8SiUvaXKNIyRpLGzRKWaJmACyhRycYIOASA57ZrndLsrkzpbx3IuTJcJJviO6OEI+4sWxjOPlA+8c+m4jzVXcdJZB9HNOaeVxhppWHoz5qlVVrWJecrsfR3np60vnp/er5sMsv8Az1b/AL7NRtLKf+Wrf99mp50NZwux9IXMqfZpQD/Af5ViA14tojsfEGlgs2DdRAjcefmFe0V1Yd3TZpHF+31sfN/xCOPiJr/vc/8Asq07wx4X1e9li1WK5/sq0j5GoSkr9fLHBbv7e/au18R2Hh/T/Fuq6ldRjVNRmnyluw/cQHAxu/vEY6H16DrWPNd6v4m1BIEEt1Mf9VBCvC/Qdh05P4nFcVWcpu0UdzxcacVGOrL3iLWLDUkhigiNxPHgNfSKEaTHsMfqOOwFUdM8O6rrqs+nac9yiHBclVQH03EgE/StSbT9C8JYPiCYalqIGV0m0k4j/wCuz9u3H1+8K5jX/F2q+INsNxItvYRkCCxth5USAdOB1+p/ACuzC4Gclbocn1eVWXtJ6HS/8K48T/8AQFT/AL/Q/wDxVH/CufE//QFT/v8Aw/8AxVee5bPWly3rXb/Zb7mv1WPdnpWleAPENprWn3U+lIsUF1FI7CeP5VDAk8H0Fev5zXzN4eJPibR8n/mIW/8A6NWvpbvj/PWonhvZO1yXTVNmvaEfZ1NWCy+teReImP8Ab90O3y8ZOPuiszn+8/50LBuSvcPrajpY9v3JXLappeoXWob4ZP3fYg/d/wAnn8MV53k/3n/OlDnH3n/OpnlzmviLhmHK9j2a2VooESQ5KjGc9anDr614hkn+I/nRkj+I/nVLL2luS8cm9j20unrWO5xJJ/vH+deVHJ/if869KtD/AKHB/wBcl/lSdD2b3JeI5+hyPxHObbTP9+T+Qrz8HNd98Rj/AKLpn/XST+Qrg686v8Z89jv4rNa01y6sbQ28MNsE/vGM7hwFPIPcAZqVPEOoL9xooxs27Y029sAj0PXpgcnjk1kwzGCQOqxsR2kQMPyNWv7Sl/59rL/wEj/wrExVaaVrlka/qG2QCRCXHLOu854wfmzyAAPTuQTzVS+1GfUAgnK5QlgRnktjceScZwOBgdeOaeurPGxJs9OcEYKtaKP5YNUJX3yO+AuT0HQew9qQOrJq1yMnmvXPDn/IsaX/ANey15H3r13w5/yLGmf9e6/yrrwu7OnA/EdHpf8ArW+laMsqxJvdlVR1LHAFZuknM0n0FY3jzw9ca/oTC0Vpbm1JkWzaUrHdDHMTc4BPBVuqsAQRzV1fiPqqHwGX8QZl134ZT6ho8q3VqSk7PGchog43H8MZP+6a8T6ivYPh0dVa8u5RFI2iXeX/AH42nzf76jA5YZEq4wJVYrw2Kv3/AMJfDV7ctNELuyDEkxW0oCZ9gwOPwxVUnT/5eK56WHx9bDRcaTtc8m8IWtzeeNdGhtS2/wC0CQ4H3VXlifbGR/wLFfRP9oWX9pNp32mM3axCUw5+bacgH8cH8qxNK8Kaf4T0+6l0TT/Ov2jOJJ5julIHAMhztH0AHtXA2GharrXilrXUFuLS+DefeXkSbcDCxlxz8rMEkiiIPyxhm27nzRVlGUvdVkc9StUqvmqO57Q33a5Ink11YQKvf8TmuUI5Na4XdnmY3ZDaKKK7DywooopgFFFFUAUUUUAFFFFABRRRQAlFFFQAUUUUAFFFFAC0UUUwCiiigB1ZWsaFa65HCly8yeSSV8ogdfqD6Vq0VMoqSsyWk1ZnKf8ACAaX/wA/N/8A9/I//iad/wAIFpP/AD8X/wD39X/4muporL6vDsR7GHY5geA9JH/Lxf8A/f1f/iaP+ED0n/n4v/8Av6v/AMTXT0Uewh2GqMOxy3/CBaSf+Xm//wC+1/8AiaP+FfaSf+Xq/wD++4//AImuppQan2EOxSoQ7HN2vgXS7O7guo570yQyrKgd48Eg5H8NdVmo80uauNKMVZG8Ixhsc7qfgXSdT1Ge+nnvRLcNuYRuuAcAcAqfStCPw7Z2ukPp2nS3OnRyf62e0YCeT6uwJ79sH0xWp3pRUeziaRtF3Rwv/CpfD/ObrVCTkkmePn/xzml/4VHoGB/pmqD6Sx//ABFd0CKdvrS8lszX20zhP+FSaD/z+ar/AN/o/wD4ik/4VHoH/P5qv/f6P/4iu8zRmq5pdxqtPucVZ/CvQrDULW8hutSMttMkyB5kILKwYZ+TpkV3QNRg0uahpvcHNy3Mm68PWd9dSXMzTeY+M7XAHAx6VH/wimm/37j/AL7H+FbOaC1Cb7mdkY3/AAimm/37j/vsf4Uf8Irp3964/wC+x/hWxu9qXd7U7vuFo9jE/wCET03/AJ6XH/fY/wAKP+ET03/npcf99j/CtvNGafM+4rR7GH/wiem/3rj/AL7H+FbaIIokRc7FAAyfSlzRmpd3uUrLYy9b0G111IVupJkEJJTymAzn1yDWV/wr7SP+e97/AN9r/wDE11OaKzdKLd2YTowm7tHKf8IBpH/Pxff9/F/+Jo/4QHSP+e15/wB9r/8AE11GaM0vYQ7GTw9Pscv/AMIDpH/Pa8/77X/4mk/4QHSf+fi+/wC/i/8AxNdRmkzR7CHYPq9Pscx/wgWkf89r3/vtf/ia6Gyt4rCxhtIdxihUKu45OB61Nmk6VpGlFbGkKMIu6RLFcPBnZt567hmpzq11jnyv++f/AK9USaZmm6UW7s3VaUVZMvf2tc+kf/fNH9q3PpH/AN81n5oo9jDsJ4ip3L/9sXn/AEy/75P+NH9sXXfyvyP+NZ9GKPYQI+tVO5oHWLlupi/74P8AjVDOaTFLVwpqOxE60p7sKKKKozCiiimAUUUVQBRRRQAUUUUAFFFFACUUUVABRRRQAUUUUALRRRTAKKKKACiiigAooooAKKKKAAU4UUVJqthRSmiigaFFBooqShwpaKKQC0tFFBQ6g0UUAFFFFMAooooAKKKKAFooopCGUUUUxiUlFFIkSiiiqAaaQ0UUAIaSiiqIY2iiimSFFFFUQFFFFAgoooqRhRRRQAUUUVQBRRRQAUUUUAFFFFAH/9k="/>
          <p:cNvSpPr>
            <a:spLocks noChangeAspect="1" noChangeArrowheads="1"/>
          </p:cNvSpPr>
          <p:nvPr/>
        </p:nvSpPr>
        <p:spPr bwMode="auto">
          <a:xfrm>
            <a:off x="2317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384175" y="651036"/>
            <a:ext cx="71609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3200" b="1"/>
              <a:t>三、</a:t>
            </a:r>
            <a:r>
              <a:rPr lang="zh-CN" altLang="en-US" sz="3200" b="1"/>
              <a:t>两汉之明清时期行政体制的演变</a:t>
            </a:r>
            <a:r>
              <a:rPr lang="zh-CN" altLang="zh-CN" sz="3200" b="1"/>
              <a:t>：</a:t>
            </a:r>
            <a:endParaRPr lang="zh-CN" altLang="zh-CN" sz="3200"/>
          </a:p>
        </p:txBody>
      </p:sp>
      <p:sp>
        <p:nvSpPr>
          <p:cNvPr id="3" name="矩形 2"/>
          <p:cNvSpPr/>
          <p:nvPr/>
        </p:nvSpPr>
        <p:spPr>
          <a:xfrm>
            <a:off x="536575" y="1425350"/>
            <a:ext cx="4062009" cy="2975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67970">
              <a:lnSpc>
                <a:spcPts val="1600"/>
              </a:lnSpc>
            </a:pP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</a:t>
            </a:r>
            <a:r>
              <a:rPr lang="zh-CN" altLang="en-US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二</a:t>
            </a: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）</a:t>
            </a:r>
            <a:r>
              <a:rPr lang="zh-CN" altLang="en-US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地方</a:t>
            </a: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行</a:t>
            </a:r>
            <a:r>
              <a:rPr lang="zh-CN" altLang="zh-CN" sz="2800" b="1" ker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政体制：</a:t>
            </a:r>
            <a:endParaRPr lang="zh-CN" altLang="zh-CN" sz="2800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01372" y="1595021"/>
            <a:ext cx="1988045" cy="54784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、西汉：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、东汉：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、魏晋：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、隋朝：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、唐朝：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6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、宋代：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7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、元代：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8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、明朝：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9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、清朝：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小结：趋势</a:t>
            </a:r>
            <a:endParaRPr lang="en-US" altLang="zh-CN" sz="28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805525" y="1657223"/>
            <a:ext cx="46760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郡县两级</a:t>
            </a:r>
            <a:r>
              <a:rPr lang="zh-CN" altLang="zh-CN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制</a:t>
            </a:r>
            <a:r>
              <a:rPr lang="zh-CN" altLang="en-US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（郡国并行制）</a:t>
            </a:r>
            <a:r>
              <a:rPr lang="zh-CN" altLang="zh-CN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。</a:t>
            </a:r>
            <a:endParaRPr lang="zh-CN" altLang="en-US" sz="2400" b="1">
              <a:solidFill>
                <a:srgbClr val="0033CC"/>
              </a:solidFill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844428" y="2070559"/>
            <a:ext cx="57534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原来的监察区</a:t>
            </a:r>
            <a:r>
              <a:rPr lang="en-US" altLang="zh-CN" sz="2400" b="1">
                <a:solidFill>
                  <a:srgbClr val="0033CC"/>
                </a:solidFill>
                <a:latin typeface="宋体" panose="02010600030101010101" pitchFamily="2" charset="-122"/>
                <a:cs typeface="Iowan Old Style"/>
              </a:rPr>
              <a:t>“</a:t>
            </a:r>
            <a:r>
              <a:rPr lang="zh-CN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州</a:t>
            </a:r>
            <a:r>
              <a:rPr lang="en-US" altLang="zh-CN" sz="2400" b="1">
                <a:solidFill>
                  <a:srgbClr val="0033CC"/>
                </a:solidFill>
                <a:latin typeface="宋体" panose="02010600030101010101" pitchFamily="2" charset="-122"/>
                <a:cs typeface="Iowan Old Style"/>
              </a:rPr>
              <a:t>”</a:t>
            </a:r>
            <a:r>
              <a:rPr lang="zh-CN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变为一级行政机构。</a:t>
            </a:r>
            <a:endParaRPr lang="zh-CN" altLang="en-US" sz="2400" b="1">
              <a:solidFill>
                <a:srgbClr val="0033CC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05525" y="2471062"/>
            <a:ext cx="95510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州、郡、县三级制。州刺史有领兵权，内轻外重</a:t>
            </a:r>
            <a:r>
              <a:rPr lang="zh-CN" altLang="en-US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、</a:t>
            </a:r>
            <a:r>
              <a:rPr lang="zh-CN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干弱枝强的局面。</a:t>
            </a:r>
            <a:r>
              <a:rPr lang="en-US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 </a:t>
            </a:r>
            <a:endParaRPr lang="zh-CN" altLang="zh-CN" sz="2400" b="1">
              <a:solidFill>
                <a:srgbClr val="0033CC"/>
              </a:solidFill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844428" y="2849898"/>
            <a:ext cx="544411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废郡，以州统县，实行州、县二级制。</a:t>
            </a:r>
            <a:endParaRPr lang="zh-CN" altLang="en-US" sz="2400" b="1">
              <a:solidFill>
                <a:srgbClr val="0033CC"/>
              </a:solidFill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533996" y="3291937"/>
            <a:ext cx="864432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/>
            <a:r>
              <a:rPr lang="zh-CN" altLang="en-US" sz="2000" b="1" kern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①</a:t>
            </a:r>
            <a:r>
              <a:rPr lang="zh-CN" altLang="zh-CN" sz="20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唐</a:t>
            </a:r>
            <a:r>
              <a:rPr lang="zh-CN" altLang="zh-CN" sz="20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继隋</a:t>
            </a:r>
            <a:r>
              <a:rPr lang="zh-CN" altLang="zh-CN" sz="20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制</a:t>
            </a:r>
            <a:r>
              <a:rPr lang="zh-CN" altLang="zh-CN" sz="20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，把</a:t>
            </a:r>
            <a:r>
              <a:rPr lang="zh-CN" altLang="zh-CN" sz="20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全国划分为</a:t>
            </a:r>
            <a:r>
              <a:rPr lang="en-US" altLang="zh-CN" sz="2000" b="1" ker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10</a:t>
            </a:r>
            <a:r>
              <a:rPr lang="zh-CN" altLang="zh-CN" sz="20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道</a:t>
            </a:r>
            <a:r>
              <a:rPr lang="en-US" altLang="zh-CN" sz="20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(</a:t>
            </a:r>
            <a:r>
              <a:rPr lang="zh-CN" altLang="zh-CN" sz="20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后增至</a:t>
            </a:r>
            <a:r>
              <a:rPr lang="en-US" altLang="zh-CN" sz="2000" b="1" ker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15</a:t>
            </a:r>
            <a:r>
              <a:rPr lang="zh-CN" altLang="zh-CN" sz="20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道</a:t>
            </a:r>
            <a:r>
              <a:rPr lang="en-US" altLang="zh-CN" sz="20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)</a:t>
            </a:r>
            <a:r>
              <a:rPr lang="zh-CN" altLang="zh-CN" sz="20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，作为中央派出的监察机构</a:t>
            </a:r>
            <a:r>
              <a:rPr lang="zh-CN" altLang="zh-CN" sz="20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。</a:t>
            </a:r>
            <a:endParaRPr lang="en-US" altLang="zh-CN" sz="2000" b="1" kern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indent="266700"/>
            <a:r>
              <a:rPr lang="zh-CN" altLang="en-US" sz="2000" b="1" kern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②</a:t>
            </a:r>
            <a:r>
              <a:rPr lang="zh-CN" altLang="zh-CN" sz="20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安</a:t>
            </a:r>
            <a:r>
              <a:rPr lang="zh-CN" altLang="zh-CN" sz="20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史之乱后，道变成州、县以上的一级行政实体。</a:t>
            </a:r>
            <a:endParaRPr lang="zh-CN" altLang="zh-CN" sz="2000" b="1" kern="10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6700"/>
            <a:r>
              <a:rPr lang="zh-CN" altLang="en-US" sz="2000" b="1" ker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③</a:t>
            </a:r>
            <a:r>
              <a:rPr lang="zh-CN" altLang="zh-CN" sz="20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唐</a:t>
            </a:r>
            <a:r>
              <a:rPr lang="zh-CN" altLang="zh-CN" sz="20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中期后，设节度</a:t>
            </a:r>
            <a:r>
              <a:rPr lang="zh-CN" altLang="zh-CN" sz="20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使拥</a:t>
            </a:r>
            <a:r>
              <a:rPr lang="zh-CN" altLang="zh-CN" sz="20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兵自重，形成藩镇割据势力。</a:t>
            </a:r>
            <a:endParaRPr lang="zh-CN" altLang="zh-CN" sz="2000" b="1" kern="100">
              <a:solidFill>
                <a:srgbClr val="0033CC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533996" y="4360674"/>
            <a:ext cx="10726255" cy="321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>
              <a:lnSpc>
                <a:spcPts val="1600"/>
              </a:lnSpc>
            </a:pP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改道为路，又将隋唐时</a:t>
            </a: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期的</a:t>
            </a: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府变为一级行政区划，形成路、府、县三级制。</a:t>
            </a:r>
            <a:endParaRPr lang="zh-CN" altLang="zh-CN" sz="2400" b="1" kern="100">
              <a:solidFill>
                <a:srgbClr val="0033CC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503829" y="4756949"/>
            <a:ext cx="11569435" cy="297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>
              <a:lnSpc>
                <a:spcPts val="1600"/>
              </a:lnSpc>
            </a:pP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地方</a:t>
            </a: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设行</a:t>
            </a: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中书省，掌管一省政</a:t>
            </a: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务</a:t>
            </a:r>
            <a:r>
              <a:rPr lang="zh-CN" altLang="en-US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，</a:t>
            </a: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形</a:t>
            </a: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成省、路、 府、州、县的多级行政体制。 </a:t>
            </a:r>
            <a:endParaRPr lang="zh-CN" altLang="en-US" sz="2400" b="1" ker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856910" y="5027661"/>
            <a:ext cx="100804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①</a:t>
            </a:r>
            <a:r>
              <a:rPr lang="zh-CN" altLang="zh-CN" sz="20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废</a:t>
            </a:r>
            <a:r>
              <a:rPr lang="zh-CN" altLang="zh-CN" sz="20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行省，</a:t>
            </a:r>
            <a:r>
              <a:rPr lang="zh-CN" altLang="zh-CN" sz="20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设三</a:t>
            </a:r>
            <a:r>
              <a:rPr lang="zh-CN" altLang="zh-CN" sz="20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司：布政使、按察使、都指挥</a:t>
            </a:r>
            <a:r>
              <a:rPr lang="zh-CN" altLang="zh-CN" sz="20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使</a:t>
            </a:r>
            <a:r>
              <a:rPr lang="zh-CN" altLang="en-US" sz="20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，</a:t>
            </a:r>
            <a:r>
              <a:rPr lang="zh-CN" altLang="zh-CN" sz="20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但</a:t>
            </a:r>
            <a:r>
              <a:rPr lang="zh-CN" altLang="zh-CN" sz="20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省的格局并未改变。</a:t>
            </a:r>
            <a:endParaRPr lang="en-US" altLang="zh-CN" sz="2000" b="1" smtClean="0">
              <a:solidFill>
                <a:srgbClr val="0033CC"/>
              </a:solidFill>
              <a:ea typeface="宋体" panose="02010600030101010101" pitchFamily="2" charset="-122"/>
              <a:cs typeface="Songti SC"/>
            </a:endParaRPr>
          </a:p>
          <a:p>
            <a:r>
              <a:rPr lang="zh-CN" altLang="en-US" sz="20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②</a:t>
            </a:r>
            <a:r>
              <a:rPr lang="zh-CN" altLang="zh-CN" sz="20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明</a:t>
            </a:r>
            <a:r>
              <a:rPr lang="zh-CN" altLang="zh-CN" sz="20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朝后期，各省派出巡抚、巡按，逐渐总揽一省之权。 </a:t>
            </a:r>
            <a:endParaRPr lang="zh-CN" altLang="en-US" sz="2000" b="1">
              <a:solidFill>
                <a:srgbClr val="0033CC"/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856910" y="5689850"/>
            <a:ext cx="704724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000" b="1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承明制，巡抚成了一省长官，又设总督掌管数省军政大权</a:t>
            </a:r>
            <a:r>
              <a:rPr lang="zh-CN" altLang="zh-CN" sz="20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。</a:t>
            </a:r>
            <a:endParaRPr lang="zh-CN" altLang="zh-CN" sz="2000" b="1">
              <a:solidFill>
                <a:srgbClr val="0033CC"/>
              </a:solidFill>
              <a:latin typeface="宋体" pitchFamily="2" charset="-122"/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0212170" y="4994642"/>
            <a:ext cx="216116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明清时期</a:t>
            </a:r>
            <a:r>
              <a:rPr lang="zh-CN" altLang="zh-CN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，</a:t>
            </a:r>
            <a:endParaRPr lang="en-US" altLang="zh-CN" b="1" smtClean="0">
              <a:solidFill>
                <a:srgbClr val="0033CC"/>
              </a:solidFill>
              <a:latin typeface="宋体" pitchFamily="2" charset="-122"/>
              <a:ea typeface="宋体" panose="02010600030101010101" pitchFamily="2" charset="-122"/>
              <a:cs typeface="Songti SC"/>
            </a:endParaRPr>
          </a:p>
          <a:p>
            <a:r>
              <a:rPr lang="zh-CN" altLang="zh-CN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形</a:t>
            </a:r>
            <a:r>
              <a:rPr lang="zh-CN" altLang="zh-CN" b="1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成省、府、</a:t>
            </a:r>
            <a:r>
              <a:rPr lang="zh-CN" altLang="zh-CN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县</a:t>
            </a:r>
            <a:endParaRPr lang="en-US" altLang="zh-CN" b="1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Songti SC"/>
            </a:endParaRPr>
          </a:p>
          <a:p>
            <a:r>
              <a:rPr lang="zh-CN" altLang="zh-CN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三</a:t>
            </a:r>
            <a:r>
              <a:rPr lang="zh-CN" altLang="zh-CN" b="1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级级行政体制。 </a:t>
            </a:r>
            <a:endParaRPr lang="zh-CN" altLang="zh-CN" b="1">
              <a:solidFill>
                <a:srgbClr val="0033CC"/>
              </a:solidFill>
              <a:latin typeface="宋体" pitchFamily="2" charset="-122"/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33" name="右大括号 32"/>
          <p:cNvSpPr/>
          <p:nvPr/>
        </p:nvSpPr>
        <p:spPr>
          <a:xfrm>
            <a:off x="10043410" y="5147866"/>
            <a:ext cx="134913" cy="858393"/>
          </a:xfrm>
          <a:prstGeom prst="righ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2418999" y="6181592"/>
            <a:ext cx="271579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中央集权不断加强。</a:t>
            </a:r>
            <a:endParaRPr lang="zh-CN" altLang="zh-CN" sz="2000" b="1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Songti SC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22" grpId="0"/>
      <p:bldP spid="28" grpId="0"/>
      <p:bldP spid="29" grpId="0"/>
      <p:bldP spid="31" grpId="0"/>
      <p:bldP spid="32" grpId="0"/>
      <p:bldP spid="33" grpId="0"/>
      <p:bldP spid="34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AutoShape 6" descr="data:image/jpeg;base64,/9j/4AAQSkZJRgABAQAAAQABAAD/2wBDAAgGBgcGBQgHBwcJCQgKDBQNDAsLDBkSEw8UHRofHh0aHBwgJC4nICIsIxwcKDcpLDAxNDQ0Hyc5PTgyPC4zNDL/2wBDAQkJCQwLDBgNDRgyIRwhMjIyMjIyMjIyMjIyMjIyMjIyMjIyMjIyMjIyMjIyMjIyMjIyMjIyMjIyMjIyMjIyMjL/wAARCAFUAf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0yiiivWPmxDRQaKACiiigAooooAKKKKACiirFtay3TMEKjHXNJtJXZUIuTsivRWl/Y1x/fT8zS/2Ncf30/M1Htodzf6rMzKK0/wCxLj++n5mj+xLj++n5mj20O4fVKhm4p2Kv/wBj3H96L8z/AIUv9jXH9+P8z/hS9vDuWsLMz8U+pJYTDIUbqPSsbX9eg8P2VvczweYLi5FuMyrEFJVjlmYgAfLTUk1dEqm72NTFLiuB/wCFq2n2fzzoV+Fz/q/Nj34xncVznbj+LpUjfFC0jklT+xbt2Q4TbcRN5/OP3WD+85P8OarU1+rzO9pQK4NfinZEqP7IugDF5pkNxCEXgnaWzgSYH3TznjFX4fHrT28U8XhbXWilQOjCDIYEZyD/AIVnOoobmlPB1KjskddijFcr/wAJvP8A9Clr/wD4D03/AITef/oUtf8A/AesnXgdH9mVTrMUYrO0TWH1uGZ20q/sDGwQLeJtL5B5H5frV+4lW2tJrmTJSGJpCB1IAzx/n9KrnVrnNLDTU+RrUdin5rhf+Fq6N/0DtT/75i/+Ko/4Wxo3/QN1P/vmP/4qsXi6fc9JZJimvhO7zRmuHl+KelQPsl0vVI3wDtdIgfy3U3/hamk/9A7Uvyj/APiqn65T7jWQ4t7RO4zRmuG/4WppH/QO1H8o/wD4qj/hamkf9A3Ufyj/APiqf1yl3K/sDGfync5oNc34f8baf4i1E2Nta3kMghM26YLtwCBjgn1FdMF3HBrenUU1dHmYnB1cPPkqKzI8UYrhLr4r6NZ3U1u+nakXhlaNiFjwSCQcZf2qEfGDRT/zDdV/74h/+OVsqc97GKoTex6DikIql4Y1iDxVpDajZxzQRCVo9twAGyMehIxz61uf2XOf4o/zNZOok7MPYT7GdijFUPE+t2/hK0gub2Ga4WeXylW3AJBwTzkj0rmB8T9G76fqX/kP/wCKrOWLpxdmzvw+S4rEQ54RujtGFNxXMaZ4/wBL1XU7axisr9JbhhGjv5e0E+uGrqcc1pTrwmrxZzYzL62Gko1FZsbikrldT+IOlaZqdzYyWWoNLbStExjEeCRxkZaqv/Cz9Gx/yD9Tz/1zj/8Ai6h4yknZs6oZHi5xUow0Z2VFcX/ws3RP+fDU/wDv3H/8VS/8LN0T/nw1M/8AAI//AIqj67S7jfDmNf2Ds6K4z/hZmjf9A7Uv+/cX/wAVR/ws3RP+fHUf++Iv/iqf16l3F/q3jv5Ds6K4xfibox62epf8BSP/AOLrrra4W7s7e5QMI5ollQOMEAjIzWlPEQqO0WcOMyvEYRXqxsS0UUVseeFFFFABRRRQAUUUUAFFFFABRRRQAmaKKKACiiigAooooAKKKKACiiigArS0q4hgkl86WNMgY3MBWbXn3xXUNZ6VkD/Wy9R/srUThz+6dGFf7xM9p+32f/PzD/38FH2+z/5+Yf8AvsV8jmCIdET/AL5FJ5Sf3F/75FH9nPuevzPsfXP9oWn/AD8w/wDfwUf2haf8/MP/AH8FfI/kxf8APJPyFHlJ/wA81/75FH9m+Y+Z9j64+32n/PzD/wB/BR9vtP8An5h/7+Cvkfyou6L+Qo8pP+ea/wDfIo/s7zC77H1BdMkty7owZSeCDkdK4D4pFY9D0t3a0VBqK5N5GXhH7qX7ygEkfQVq/DsAeBNOGOMzf+jWqPx7p19qWn6YlhFM8kOoRytJDAJmhUI43bDw3JHB9azS5NDjgr1jx8LKLPZ5d6Zvsvm7d+bry/I+8Wxj7N/0zznFT+Y7yWhQnE85FubVGVX/AH6n/iX5X903qWxz71f/AOEP1/8As/yB4Xvtg6WpXpJ5WPP83Oc7v+WfSpZfCuvGe6LaBe3G5wZ2+ziP+0R5gOCAf9HwAfu9ea2U49z0eUwtuLNnLW/lgCNw6H7MreVINso283PIwwGAe9d/pFxdpoenInxDsbZRaxAW7QwloRsHyHnqOn4Vzn/CJ+Ijs26NfJILbYLg2qnyV2MPI8vOJM5A80/NzntXR2Npd22nWlvN8NIZ5IYI0eV5YwzsFGWI29Sea5cU1LY6sNo2XftN/wD9FN07/vxB/jR9ov8A/opunf8AfiD/ABqv5cv/AESy3/7/AEf/AMTRsm/6JZb/APf6P/4mvPPQ/rodf4WluZrO5M3iW31siRcSQxqvkcdCF9ev4VpasM6HqX/XtJ/6CazfCCv9kug/hpNCJcfIjhvP468AYx/WtPWB/wASLUP+vaX/ANBNdX/Lo8d/70vVHhXh2zs7/UobW8aVdwLb1xtwBk7s9Bx2q54osdPs9Tf7G8sonHmFiQYwCTwCOvf6VgIcJ9Rg0pZioUyMQOgJ6Z6185OXvH6bRwk3KNS+ltiyJDcRyyTrLO+1VWQsTsx6+tVasySpGZUtQ8UMoXKsQSSPX8c1W7VDkehQgrPSwUlLiijmN+RHY/DD/kb3/wCvOT/0JK9iUYdfqP514/8AC7/kbz/15yf+hJXsYGXX617+Af7s/LuKP98+R8xax/yHtR/6/Jv/AENqp1d1cY17U/8Ar9m/9DNVK+sp/AeND4T3z4KD/ihX/wCv6b+Yr0gV5x8FP+RFf/r+m/mK9HFfNVv4jKPLPjJ/yD9P/wCvkf8AoLV5FXrvxk/5B2n/APXyf/Rb15CK8LHfxD9K4XSeERt+Ef8AkbtK/wCvgfyNe3gZl/GvEPCP/I3aV/18D+Rr3H+NfrXpZd/DZ8xxYl9bgeD+JefE+rH1vJP51TtrOe9ultrSB5p26RoOnv7D61c8SHHinVv+vyT+ddv4LgTSfAesa1EokvQkpRnHQKPlH07/AI1wyp89Zn0bxbw2AhKK1dkjj77wrqWnRK97JYwuwyInuAHPtzx+tY8kTQytFKpV16j/AD/OkknkuJpJ53aSaQ7nlY5LH3q/o9nFqGq2trNPGkbSBdsjMM56gEDqfqOaxkoyfLE7aVWtSo+1rNMzM0orX13Sk0bURZrK1wm3InwAp5xgYz0789e3rlYrGacHZnoYerCvBTitGNr3TRf+Rf0v/r0h/wDQBXhZFe6aL/yL+mf9ecP/AKAK9bKfiZ8TxsrU4l6iiivoD8vCiiigAooooAKKKKACiiigAooooASiiigAooooAKKKKACiiigAoooFAC1wvxQQNZaWT1E0v/oK13Vc54z8O33iK1so7FoFa3dmfzn28EADsfSsMS5KF47ntZG6UcSnW+E8eMC/5ApPIT/IFdp/wrTxD/e0/wD8CD/8TR/wrbxB/e0//wACD/8AE143t8Z3Z+lqpk/kcX5Cf5Ao8hP8gV2n/CtfEH9+w/8AAg//ABNH/CtfEH9+w/8AAg//ABNT7fGd2V7XJ/I4n7Mv+QKd5Cf5ArtP+Fa+IP79h/4EH/4ml/4Vp4h/vaf/AOBB/wDiaFXxndilVyi2ljuPh8APA+ngDo83/o1qteKWt49Lje51u40dPPAE8AYmQ4b5Tjtxn8BUvhbS7jRPDlrp92UM0Zk3FDleXJGD9CKd4iF4dOT7DpFpqk3mjMNyVCquDlhuPXoPxr01zOneW5+fTdP63Lk2ucN9o0j/AKKVqX5yUv2nSP8AopGpfnJV/wCz+J/+hE0j/v7F/jR9n8T/APQiaR/39i/xrCzPUvDv+Rn+fpP/AEUvVPzkpPP0n/opOpf+PVo/Z/E3/QiaR/3+h/xo+z+J/wDoQ9H/AO/sP+NLXog54Lr+Rm+fpH/RSNR/8eo8/SP+ikaj/wCPVp+R4l/6EXR/+/sP+NH2bxP/ANCLpP8A39i/xos+w+dd/wAje8FzWjWt39l8RXWsoJF3NOG/c8HAGex/pWxrIxoWof8AXtL/AOgmqfhePUUt7pdR0Oy0pi4KC0KnzOOScen9a0tSt3udLu7eIZllhZFHAySCB+uK2XwNHl86WKTZ82oeF+lOrqf+Fc+JgB/oUfTtcJ/jR/wrrxN/z5R/9/0/xrwp4ao3sfplDOMHGmk5o5ajNdP/AMK68Tf8+Uf/AIEJ/jR/wrvxN/z5R/8AgQn+NR9Wq9jb+2cH/OjmKK6n/hXXiT/nyi/8CE/xo/4V14k/584//AhP8aPqtTsL+2sH/Oi18MB/xV7H/pzk/wDQlr2UD51+o/nXm/gPwdrWja+19f26RQtbMmRKrckqegPoDXpijBB969rBwcKdmfnnEOIp18Tz03dHy9rXOvan/wBfs/8A6Gap10+q+D/EsusX80WhXrxyXMsiMEGCC5IPX0qr/wAIV4q/6F6+/wC+B/jX0scRTUErnmRa5dz2D4Kf8iK//X7N/MV6OK8++FVjdaN4Oe11O3ktLg3kriObg4OMGu6F1B/z1X86+frXdRtD50eY/GTd/Z2n5+79oP8A6LevIxXtPxS0y+1jTrJdNtpLpo7gsyxDO0bWGT+deZDwj4j76LeD/gI/xryMZRnKd0j7/h7HYejhlGpJJjfCf/I36SP+ngfyNe64rx/wz4W1y38U6ZcXGl3ccEc4LuyjCj1PNex134CEowd0fPcS4mlWxUJQdzwHxKP+Ko1bP/P4/wDOr/hXxQ/hxpopYftFhcZMsYxuBxjIB4ORwR7D8bOv+F9dm8RalNDpd08UlzI0cirwwJ4I9qzf+ES8Rf8AQGu/++R/jXBONSNVtI+mo1sHXwkadWS2HX9l4bE7Sabrbxwscrby2rsUPoDx+vp1rIMgjk3wPIpXox4bPr7fTJrT/wCER8QZ/wCQRd/98j/Gnjwf4ixxo15/3yP8aynGo3dRsdGHxGFprllVuvMwgoHCjC1JWv8A8Il4i/6A15/3xS/8In4g/wCgNef98Vm6FWW6PQhmWCgrKaMQmvdNF/5F/S/+vSH/ANAFeSnwn4i6DSLv/vivXtLgkttG0+GZCkqWsSuh7EKARXq5bTnCWqPiOMMXRrU4qnK5Zooor3T84FooooAKKKKACiiigAooooAKKKKAEooooAKKKKACiiigAooqG5vbOxjD3l1BbIx2hp5VQE+mSaL2GtdialFZ/wDb+jf9BnS//A2L/GlGu6Mf+Yzpf/gbF/jU88S1SkaQFLiqA1zRv+gzpf8A4Gxf40v9u6N/0GdM/wDA2L/GpdSJpGnNGiKcKzRrujf9BnS//A2L/GnjXtG/6DOl/wDgbF/jUuUDZKoX6cBWf/b+jf8AQZ0v/wADYv8AGrtndWt9CZrO6guYgdvmQSiQZ+o+tTzRK95bk2KXFGKdiqsgUmAFLigCnAUmyk9biU+ilqHYvmkFGaWikPmkFLRRQPnYlFPxRgUC5htFOoosHtLdQoppZR1YD60nmp/eX8xRyh7Zdxadim5HYg0uaOUPaIbilp1FAXuNP4UhFOIpCKYDSKKdijFSIZTakpuKLIOaS2GGkqTFNIq0Q5N7jKZUlJinyxD2s11IzRTqglu7aFgstxCj4zsdwDRaCJlXmt2SYqNhUf2+y/5/LX/v8tNN9Zn/AJfLX/v8tHNAy+tS/mHkU0ioze2v/P1bH6TLSG9s+93aj/tstUpwRnUr83xMkpuaZ9ttf+fq3/7/AC/40z7ba/8AP1bf9/l/xqvaIwckWKKgW7t3YIlxAznoBKpJqXNWmmJNMKKKKYwooooAKKKKACiiigBKKKKACiiigAooooAK81+NzFfCGn/9f3/sjV6VXA/FuwF94a09C5TF9nIGf4GrCvNQg2zvy2g69ZQitT573H1NJuPqa6X/AIRyH/nsf++P/r0f8I5D/wA9j/3x/wDXryfrUO59f/q/if5Tm8/5wKM+/wCgrpP+Eeh/56/+O0f8I9D/AM9D/wB80vrUB/6vYrsc1n3/AEFLn/OBXSf8I9D/AM9D/wB80f8ACPQ/89f/AB2j61AP9XsV2Oaznv8AoK+hvgUP+KEu/wDsJS/+ioq8ePh2Ej/Wn/vj/wCvXt3wcsxY+DbyEPv/AOJhI+cY/gT/AArehXjKVkcGPyqvhqXPNaHoYFLikAqQCu+588gAoFKBSgUmaJBS0U6kWNop1Q3FzDaxb55VRPUml5CcktySkkkSJdzsFUdSSBisF9cnvHeLS7ZpMf8ALVh09+eAPqfwqC9tksrZ73XL4uB/ChJyfQf4AChRbZjOsoq/Q1LjXbSAkKTIfVen5msW58ZQo5VZoo2+u8/pWJc+I47mNo7G2FnZoP3rsoaVvQd8E/ie/auVJ7fwjoPSvRw2EUtZI8vF49x+A7SfxiDj/Sbpx38pQB+pFZc3iiZz+6gJH9+aXcf5Vz+amnCxRQJjLld7H69B+QH513LC04y0R5ksXWlrc0f7fu/+eVv+Tf40g166H/LK3/I/41kh6mY406Nj1Mzf+gitHRproZ+3qvqbMPiN1XEtrGx9Y2I/x/ya0IfFUJTk3sQHXBDj+Y/lXLW0oE4V/uSAxn6Hv+eDUTIYpGRhh0JBH0rGWHhLSxqsXVirXPRbHX5Lx2js9QguJO0cnyufwIGfzrU/tmeA7b20kQ/30+7+vFeS9Tn05z6e/wD+qu+tfGMdqsEU3kz2hPltcRggp/vKQPrxXn4nCum7xVz08JjXLSTOqt9StLniKdd/ZTwTVusttM03UofPtggDjIlhIwff0JqqbfV9Mz9nkF3COiEc/kfx6H8K4j1OeW9tDeorJs9ftrlvLlVreYcFX459M/44rWpNMqM1JaBTKfTTQWNNIRTiKTFUiRhFIaeaaaoloYRXkPxCUHxfJkA/6PF1A9K9gIryH4h/8jfJ/wBe8X8jWGIdonHivgOVCK38K/kKlEK46J+VWLCwudQn8m1geR++BwPqeg/Gu70rwfb2SGfUB9tljQsYYlyoABPAz8xPvgV4VbHwg1BPVmGHwNas7xWhyml+HbzWDvt4VWAH5rhhtUeuOOT7AVNq/hO80kl9iXFsP+WsY6fUdvr0qLXbr4h6tM621he6dap/qraynjBCjA+ZlO4nke3oKwrbxd4t8N3qC5udQdM4NpqIkYPgdBu5H/AT6de/QsNipL2ienY9L+zIclm9SV4QP4V/KoSij+Ffyr0KPSdK8U6Pb6xpgFnJOCWReQJAcMrAdwQeR1645rkNV0i90qbyrqHb/dcHKt9DXLTx6c3Sk7NHnV8BWo62uh/hQD/hLNMwAP3vb6GvX68h8KH/AIqzTP8Arqf/AEE169mvosG+aJlR2Ciiiuw2CiiigAooooAKKKKAEooooAKKKKACiiigArjPib/yL9h/1+/+yNXZilYAx4IyMjivNzWqqWHlJnr5JW9liYztsfPe1vSja392vevs0R/gH5UfZYP+eY/KvgnnNP8AlP02Oeyt8J4Nhv7tGG/u1719lg/55j8qPssP/PIVP9s0/wCUf9uy/lPBNrf3aNrf3a98+zW39xaT7Nb/APPNaf8AbNP+UP7dl/KeD7W/u1618Kh/xS90f+n5v/QVre8iHOfLT8q1LEAWuAAPnP8ASvWyjMo163KkeJneZvE0ORqxZApwFApcV9gfEWAClApQKUCgoTFOpruI03MQB3JNcN4i8XhvMttPlwq8NKM5f2X29+/aqhFzdkYVsRGkrm9q3iS2sGaKLEsw4bnCp9TXNWSX/iS780ki0B5un7juIh0J7Z6D3pND8LXWoXiXOqw+TbJ8yWzHJY9iw9Pb8/fugURQsWMAY4HQVpLliuWO/c5ouda0p6FffZaJpjO2y3to13M5P8z1J/M15nqlrrt4EvtUUq07BIYyeRnJAVVzgYGefTua9E1TT49VthazvItuWBZV4MmOQM9hn054rnNZntrZZbnTbdZksYDCGMp8qLJ54BGcYAJBJzgdjU0pcjuTiY8yt2OP1HZaNHYmZHEY3SmM5zKeufpjGP65qCNJbg4gikkPpGpY/pWvd39xZN59rb2H2W5JS3uUtQmSDhmAOT16ZPb0roH8OXd5bP5XiC+ebbkOVaOJuOgwen0zXoLFcqR5jwznscra6Nqd5cJF9iuIkYjc8sZUAd+vtUt1pGpTXcszQIiuxP7y5iBA7fxVJfaLqGjLd3N4EkxDtimD7gdxAPUZGAep9RXO45raE51FzJmc6cYJJo1Bptx3nsV+t7H/APFVal02ddPhUXFizGV24u4+eB0JNYdW5j/xJrH/AH5v/ZaqTq6a/gTHk10LMejajOMxxQyemy6ibP5NVjUNL1Lzo5jY3Bd0DTCOMvhuh6euM1gk57D8avwSv/ZlykTsskDCZNpIOD8rdO3IptVFq2hJQatYilR4G2zxPGfR0Kn9afaTosjxTf6mYbX9v9r8DSRazqkBBTULnA7NIWH5HipDrVxIzG4t7K5yMfvbZc/muDTcqjWwKEVsWrDUNQ8P30ht3bYj7ZYnGY2+v16g16V4f8QJrViJHiMFxkhoC+4gevqR74rgLPULS4sZkurcpC22GcxSk+WvRZAGySQff8xxV1Hn8Ot5tjrZFlKcx/aLffBJ7blJ2nPXha83ERUntZnqYao4WTd0d7faZa34/fp8/aROGH+fesdpdR8PDMubnTwQN4/gH4/d/l9O+9FI3ljcQT/sninYyM5+tcnKejp9kSzvre/i823fcB1BGCD6EVZrjtR0m6sJm1HSCQwHz26DOR7DuP8AZ79sdK19D1231eLAIW4QAvFu7eo9R/L61Di7XFGt73LLc2SM0mKdQaZ0kZFIRT6aRTRDGV5B8RP+Ruk/694v5GvYa8e+In/I3Sf9e8X8jWOI1icWM0iafh3xRp3kx2c0EWnuOBs4Rvf1B+v51seMrK4v/BmpwWYLz+UsqBf4trK3GPZTXlsZxW9oviO+0lx5L74e8UhJH4eh+lfK1svarqrF7O50YPN1Tj7Oa0PPIVhXEyYKlgfNA6fUD15PrgVuW/iTU4Qti8o1O0LDNpfJ9oiPbIPJGDn5lI6fhXXzeF/C/im7e4sLiXSdRbJeBEUox6kqpx7/AHSPp6qvgvw54bm36vqE+pSkZSzVRGj9PvLknqB1IHXr0r6H+16fJyNa9j0XWpcvPzaHTeCra1g8KxTWdtPawXczTrbzPv2ZwPlbqYztyCecH8ai8QeJdMtomtRGl85+9EOUB/2jz+n6Vzeq+KL++TykItbYDAih4yPQn09hge1c27ZPNfORy6VXEPES0u72PPxebKUOSCNbwoB/wlumkKqgzE7F6Dg9K9cNeR+Ev+Rs0z/rqf8A0E164a+vwOkLHl0feTYlApaK7TUKKKKACiiigAooooASiiigAooooAMUUtFA+VjloIyMU0VIBXPiqEa8HCezOijOcHeI37P/ALf6Uv2f/a/SpRS4rwXw7hOx6SzCt3Ifs/8AtfpS/ZCf4v0qapBS/wBXcJ2LWY1u5W+xn+/+lO+xH+/+lWKfR/q7hOxX9o1e5V+wn+/+lWbeIwxlSc85p4pwrowuT0MLPnprUzq4qpVVpMUU6kApa9UwAU+mCuL8W69IzHSrJXaRhtnMYyef4B7+v/16cYuTsjGtWVOJR8U+KRdF7W1kP2UHBkTrIfQeo/nj062/DHhbyMajqSD7V1jj7QA/X+L37U7w/wCFfs0qXl9se4CjbH1WH6erds/lXTzTknYhwB2rolJRjyQ+ZwUqbnPnqDnKE8AkdsnvSZqPOawtW8WabpExt3aSe5GMxQjJXPTJPAqFBvRHTKahqybW9Mmv43ktbqa1m2FXMRA84dgckdOeeoB/PC0ywu7wy6dbXywWdgogmLRhy8h5YqDwPQEjjHHer/8Awk8N94du9RS3lVIQf3crj5iPp2yRz9a5iXxxKbqOa0sorPc6m48oBnuOemSPr789aqMJWasYSqRk7nS6vdXnhrR4CkaXPkOIbeYKDsj44kxjBOMZX/8AXmaJ4k1XWtb8i41EWyujFUijTBYDoNwPue/StPxx++8LSSebtVZI32leW5wAfTrn8K8xJzwPvdhW+HoqcHfc5qk3Goktj1i58Opqa+Rfaje3EaODksq7uOV4UYH05pkngjQ3ziCZM/3Zm4+mc1paZF9m06CAsWkSNQzE5yQAOffir26sLyWiZ2OlGW6Ofn8D6JKoEcU0JBzlJjk/nmsjVPB223SK1vEjgtvMlLXLdA2DyQOgx1rtwa5Hx06robKSCzzxhVLEZ4J/H8a0hOfMlcyq0YKLdjgJSFkKqwcA4DDofp7f41b0dlOpx27nal0jQOcZ+8MD9cVmbqcJWjZJUOGQgg+hHNevJXhY8pbnT3snh+30GeOxkaS7kkUMLmIeYmOu04GOnqRXObqsa0qprFw8QxFMROn0YA/1NV7aL7Ve21tuCedKse4/w5IGf1rKivZwcmVNczSLNhcpBdgSn9xMDDN/utxn8Ov4Ux7OdL5rPYWmVzHsHc+3rmvRrfwbosPlbrd5Sg581yQ/+8Oh+nApniXTHl0m5trLSre5mkwFOFDRgDAIz1x06jFcU8Qm7pHXDDyUTqI/ljCjoBgfSnBsMD19qrWkYhtIYgGAVFGGPIwAOalrltc9GD0JT8px19657VtGdZjqelgx3yncQv8Ay0/pu/Q963gd647r/LP/ANem5qUrsU0pK5X8P68mq22xxsvIuJoicfiB6fyPFbW2uH1yzn0+6j12x+WSE5nQdGHqfb19ue1dVpeqQ6rYx3UPQ8MpPKMOo/CsqkOXWJdCs37kty/TSKM0ZoOoaRXnni/wdq2t+IZLyz+z+R5SIDJJg5Gc8Yr0U0wiplFSVmY1aSqKzPIf+Fc+IP8Apz/7/wD/ANalHw+8QDjFn/4Ef/Wr1vFMIrL6vA5Hg4HlP/Cv9f4yLQEHIxP/APWpzeBfEDFmb7KztyXM+SfrxXqmKYaX1Ole9g+q6HlbeAdex0tP+/3/ANaoT4A170tP+/3/ANavWKa1aLDQM/qkUec6F4M1fTdds764+y+TC+X2TZOMEdMe9d+RTqRq6KUFDRFxpqC0G02nU2tiQooopgFFFFAgooooASiiikAVn65fHTNFur5ZooGiCkSzRNKi5ZRyq8nOcccjOe1aFY/iuCzuPCmoJqE00NmVXzZIVDMPnXGAevOPzNRO1tTfCputFJXKdv4ysrmyI1JJdMEjbU1SxcXVsW/3iDtP+ywyKztXt/HtnarfaVqVlrensm5Z7O2j3keuznI/3SfpXJ2KeGtMumnsfEetW8x4cx2yjePQjoR7HIrVtNW8O6cFm0/VdSsLvPzy2lqIkk/3ov8AV5/3QPpXI60YPSVz6h5XKavyNGInxB8TGdUe8hysoRozaxgg56Hjg+1dJ4v8Za7o/irULCwuYUtrZlREa3ViAUU9evUmreo+LfBmuW6rrNpLcXS9LqO2MMnXjkHP4dK4fxPqEWr+JL7Urfd5M7Ky7hg8Io6fUVlXxcZJculjvy3KXzy9pDS3Y6jxr4213Q/FV/ZWN7FDaRGMopt1YjKKx5I9SaqW3i3xm0Udxeara6dayDcst5bqpkH/AEzjCmSTr2GPeruo674YvdUbU4prm1vZNu+4Fp5ki4AX5C2RHwOoGferml+J/BmkM89pFdPqDDm+uommkJ9SSf5YrX61DlslqcksqknflZqaZdeL760MgdbS2BDS6lq1ukJxzzHAvT6u35VvaHq+n6kLiC01d9UktSouLkQrGhJzgLgAEcH1+teZa1e6L4huVl1XxTrNwBysZtVEaH1EYGB9cZ9TXW/De00u3tdTXSr67ulaaPzvtMQiKnBxtxwe57UoyUle5yYvCVKcLyhZHdCnimCnitjyLDhSigUopF2Fp1Np1BWxk+ItXTRtKkn3DzpP3cI9WP8AQcmuR8H2ctzdT6lNlvnMSl+rNnLn+n1zVHxPqc2ta81ra8lW+zwDtuz8zfh1+i12un2cenWUdtCMRQqEQf1+prpUfZw82eZUaq1L9EWmPlR7B1bk+9RZoJJOSeTSUki2x26vGNZt57LWruC5cSTByzSD+Ldzn8c17NlemST2wK4240az8VarNfLFMLZD5Hn+eFExXglRsORnjORnHsa0pVFB3ZjUg5qxm6f4bvdT0uzt1lMELj7XPMRnLHhFA7kKAfbdXXaDa3NpC9ndGOaa2wIpkUKWiP3cjHByGH4VqLsiVEiiARQFAJJwB09q4zxNb6z9ovtTkTSRaxR4QvbCWR4+y8qeck+g5/KHJzdhqmoxDxH4s00xalpUkSzsBthdHDKSQPmz2IYnjnpXIaDa/wBqa5aWyDcPNDOPRRyT+QP50R+IdThTZb3McKf9MLeOLj0+UCuh8E6vqV14i23OoXEkKwMxWWU4JyoHHTOSK6nCdKDsZLllO7PQreCWOIKykv8AxEJjJ7mpvLkHRGP4Gqlxe/ZrSW4nlcRQqZGOTwAM+tebXvj3VrpXSBYbUN0aMEyAem4k/nj8q5IUpzeh0SqRirnqYjl/55n+VcT470zULybTXtLOecKsm8wru29P8K86kYzuXmJlc9Xbkn866eysNFvNC0SPVbw2mFnMWAArfvTnkjjt1rf2M6TTuZ+1VRNGS+jarFjzNLvVz628nH6VSkJhOJQUPo/BrZ1k6VplxHFol3dPL1eeOf5B7DAGTj0IAz37Z6a3q0bfJql6B6faXI/ImuuMqslc5HTSZPqEi3Gm6VdI4bELWz49Yzn+TL+lXPCMSS+JrQs23y9zjjqQDxU0esXt/wCGpXmaK4mt7mPm4t45BtZSOhX+8o56+9dB4FktL2O5ujZ2aXkb+XmGHZ+7IB6A9+fyrGVSSi4tFqmrpnR63evpmh3l7GA0kMRZFboW6DP4mrcQZkjdgAxAJAbPUDIz/Wor+2ttRsprS4V/KmQq+G5HuCR1GK5DTYX0XxPBo0etTsowPs08J8toyM/KQSARjjpzXGlc7b2O3zj/AD3pc5pME9ME4yeaTBHUEUx3Ho22QUrDaSPeoc1R13UZtPs7S5UJ5P2iOK5d/wDlnETgt/L86lhfQvkhuCAQeoPeuYsnPhPxF5TFl0y5xgk529P1U8f7pz2rpQQQCCCCMgiqer2A1TTpLfgS9YmP8Ldv8D7E0JXTXQzbs7nUU2ue8H6sb/SvIlz51thDnqVxwT78EfhXR5rnacXZnfTmpK4w0hpxpDTNCM001IaYaaIaGdME9M4Jz0rjP+Ei1m7a5sfsGpWM8csix3H9nlgQDgHDDbIpHOd0Z9Aa7XkMCDjFeRXGg6f/AGhf3Gq6U2nxCWSQ51ENI6liQ2wLiMHsXZRz3rOo5fZO7A06c7qbNZtT8a6dHfXl9dWVzYLZyywTrbiL94MbQyMAwPXjBB9aY+reM9SGmSaY9usNxZxNNKbcP+9Jbdjt029SB71yZh8NXrX8Wmx3DSW1tJdLKZdygLjg8DPXtkehNSrB4VsksotX+1Jc3dlHdpOW/dDcW4bAJHTrgj1rFTq82x7f1PCxoXb1v2Owv9c1zRbZlnivtSvFXJFppx2A46yS7doHchQx/wBrFcD/AMLM8Vk/8flr/wCAa1p6loFrbWH2y00T7XDs4ni1XKH3DBcHnsSGOPu1x2jaPda3qkWnWJi890OPOfauB159fau/D6puSPMxOHpRa5dTrdH8Y+ONd1AWWnzWktxtMm1rdVGB15JrPPxI8VKxV7q13qcEGzXiuXbNvOVD/OjFSY2444OCO3WrelWmk3FtqBvtQe0mihBtESHInk/un0GAB+Ptz02Su2jj9hDsdx4S8da9q3ivTtPvbiBraZmDhIAp4RmHI9xXqeK8H+Hw/wCK90j/AK6Sf+iXr3ipkknoedi4KMlYKKKKk5AooooASiiikAVj+K5LGPwrqB1Nbo2ZRfN+ybfNxvXGN3HXHXtmtiquqadZ6rp01jfJI9vMAJFhOHYAhsA9skD/AOt1qJ2a1N8NNwqqSPJLeLwjd3At7S28XXEzfdihS3dm/AHNdbN8PvD1jp327V9Q1HTU/uXc0G7/AMhggn2BJrUWPWbO1e18O6Db6Baj/lrmOe6nPsN23Pu8n48VyN5pPix70XFnoUxuOf8ATr66guLgjtjLeXGP90ZH96uNUIzei+8+rjmVSMbyqDI9D8J7w09xrVraOcQ3NwI0E/p5aEeaw56hfrisPxFpqaL4gvdNjkd0gZQrOQW5UHn86snwT4uuLwXNxpVxJKzh3mmuoWY4Pcl8n+db/jHwhr+p+LtSvLHTjNazOpjlE8S7sIoPDMD1B/zissVhYxS5dfQ78uzh80ueeli7F8P/AAxNqsuknXrlNRjxm2d41ZsqGG3KfNwR06Vn33hTQdHuzb6qNesUJwlxN5LQyHsAy5A/HHvTvHXg/wAQav4xvr7T9MNxbOIvLk8yIAkRKOjMD1B7VY0dviVpAFtcaXJqdky4NtfXML5HfEm/P55HtWv1WPImnr2PPeb1OezkYN5a+GNMCfa7bxSiyf6qRfsxST/dcNtb8Ca7v4bvobWWpjRV1IBZYjMb8RZJwcY8vtjPWlj8KQajaSyWdneeGZ5h++tWMNxaz/WIFlI/Ba0PB3h6XQTqST2drbNM6t5lpMzRzYBHCtzHjI4zj04ojCMVsZYrGTq09ZXXY6gU8UwUorVni9R4pRQKWg0CsvxHqf8AZWiXNwrYkYbIvXcf8OTWpXn/AMRb7/SLWzB4iRpnHbP8P8m/Orpw55pHPiZ8kGyh4Ntt11PdyRttRfKhL++d2PyA/Ou2eQp+6B6daw/DiLDo9qg6qmWz3kPLf+PE1oebySeprslG7POpysibzD3NYWuRQaxOmlRajcW2oKhlxbs2AuP+WmD0PGO/pWv5mamtdCtbuG5LwhIroETNHlXmHTr16cfyrKbUFqdNKLqOyC2imaOOIB5HUAFsYz7+1XIdNlWMAiNFAwEHAAx7VqQwRwRJFEoVVGAB6f1qQ8KWPAHU9hXJKs3sejDBxW5lnTH7TD8qgvNCa9sri1eWMpMhjP4jFW313SEYodXsA4OMNdRj+tXoyssYdHR0boyEEH6EVHtpp3KeFg0eCan4c1fQ486hp80cY/5bABk/76HT8aNOLJ4d1iUAhmNvAjA4wd5Y/wDoFe+FQylWAIIwQec159428Jx2nh66m0a3EaG4F1cwg4AUKQSo7AZyR9ceh7IY51LQmjir4JxTlE4C88Q6xfWr2tzfyPCwwy7VG76kDJrKxSZzUkSNLIIkjd5GOFRBksewHvXsRUKcLnk8s5vlE7/U4/H0+tdiPCWu6roOhx21iV8qGcyGdhFt3Skjg88jnpXb+FvBdnoMCTSIsuolcvKefLOPur6Y9ep+nFdXXkV8c5P3Fsexh8vSj77PHR8MvEY6NYD2885/9BrN1Hwb4h0xWeXTZJY0GWktyHA/Ac/pXs663pbziFNTsWnLbfKW5Tfn6Z9au4qFj6yepq8up2smeL2OiFPCWpX0d9DP51oJZIY8EwsjBueeuN2eneuYtrq5tJTJbXEsDlSpaJypIPbI/Ovd59DtUv7jUoYzHNNC0cyxJxOOoyAOSPXqc49K8x1Pw7p/9r6bb2N0PLvnB8hDkpFjJdW/u46A+vGcVvh8SpX5kcOIw7p2SLXhy+1JtJ+2WVxPfTxzeVcWM75EgJyHDMcx8HnqMjpWnb+HJ9R146xqgVHBUw2tvKW2lehZv8K3LO3it4YbS3TbEg2oo7f5/rXSWduLeIZwX7vWNWpyXaLw+HdV67FH7FcNghAOOjtg042N0oyNn0D9f0rSlmigjeSeVY41GWkkOAPqT0plte2d8rNaXdvcopALQTCQD8vrXMq8j0PqcVuc5quorpFqbi8UBBLGpyMcMwGePxP4VJBd2OpWt1BFcW86qP3qBlkAHQgj0Nbt/p9tqFpJbXMYeJxggjp7j0I7HtXEaH4Wg8O6/OguGnuCvlqWUACJu/uSVwT6g8VcKqlozkrYeUNehXlsLzw3eW0+lrd3WmSNsnslJl8gdjGOoGe3+R0rMc49KgY4I9hg/WgSk9QD9a64o4XvYxY5P7B8awyKcWt/kN7Enn8N2D/wI16DXlfjK+RLu0sWUqz4lSVT0OSuP659q9F0a+/tHR7S6/jkiBb/AHuh/XNY14aKR0YV6uJfxTDxT6DXOdxHTDT6YaoliA/Ov1H86+X9Y3NrOpruOz7dMcZJGd55/LivqDoQfQ14DqngPxXLq99LDok0kUlzLIjLNFgqzEg/e9K1o2TvI1oy5WZnhjw/eeJdXSxsXZJMFmcq4AXIzllBA45G7AOMZzin+K/Dd54Y1c2V5KJTyYXCNjy8kLyQASRyQMgZ9a1NL8KePdFvVu7HSLmGZcgETw4BKkZxvwSMkjPek1Twn461e9a71DSbqad1AZ2uIucALnG/AJAGcdTWt1z3urHQ6t1a5yEU0sSusUsiB/vhGI3fXHWmH/Oa6X/hX3i3/oAz/wDf6H/4ukPgHxX/ANAOf/v9D/8AF1upwJ9ou5zfX2qWe5e5aMusS+XEsSeXGqZA7nAGT1yTya63RvDPjPQtRF9beH/NkCGMpcPE6EHrx5nWqTeBPFrlmbQ58scn97Djn/gVHPG4e0iuo3wB/wAj5pH/AF1l/wDRL17vXkng3wfr+meMNOvL/THgtYmkLuZozjMTKOAxPUivXe9Zyab0PNxck5IbRRRUnGFFFFACUUUUgClpKy/EmpT6R4cvtRtkjaa3jDKsoJU/MByAR6mgcU29DVFPHWvIf+Foa/8A8+2mf9+ZP/i6cPihr/8Az7aZ/wB+ZP8A4utPZS7HQoM9ep615APif4g/599L/wC/En/xdTx/EfxM8Mk6Wdg0MeN8i20hVcnAyd+BUujMqMZo9cFOrx3/AIWl4gHSLSv+/En/AMcpD8U/En/PHS/+/En/AMXU+wmy1B7nslOFeLH4q+JM/wDHtpP4wSf/ABddt4A8Vaj4o/tE6hHaJ9mMQT7OjL94MTnLH0qKlKUFeSLszthThTRThWA0OFPpgp9BoFeLeNrwT67qDK2QsghH0UYP/oJr2k9K8Evx9v1mBJSdt3eknHfLf/ZGunBr32zhxrulE7/Sh9m0S0Mj/N5AkkaQ9yNzH8yasWt3BeWqXNtIJIXGVYdDXO+M9SNroxtYiVe6Yxgjso5b+g/OuT0vXtR0kJFDKJLUPuaBwCGz1APUdK7FBvU44xPXLKA3lwE7Dl/pXTrgDAFYfhhkuLD7YmfLuApTI5xjP9a3K8nESblbse3hKSjFM5vxn4xtfCGlC4dPOvJiVtbcnHmHuT7DIJ/AdTXjetT61r1naan4g1KR4Lt5QlnGdsaKhAzjoOTgcE8cmrnj2/OrfEbUHbmHT9trCpHGR1/8eLfkKbrJxpOgw9P9FklI/wB6V+f0rsw9GMVFvqPEV3HSJm3lvoUsUa2Oii1dWy0j3DSlh6c/0/wqzoepjQJpJbP7Ras5B32023/vpGzHIPqPoRVAUGvQdCm1Zo4Pbzve57z4W8RxeItL+0ABLmI7J4xxz1BA54I56nHIzxmtm5ube3hMl1NFDEOrzuFX8c185Jc3UNvNDbXl1bCUAMbeYxk46Zx17/nTdR0Szht9NnmNxcT3UBnkM8m7Hzsox36L615ksHyzWu53UsTGUPeLmqx2NvreoW2n3UNzaxTfuZYZQ6+WRlRkenK9e1bfw7skvfF8LyLlbWNpwPUjgfq2fwrkYoYoc+UgTPXBPP5044KlWGQwwfX/AOsa9KVNul7O5wycVV5lsfTYye36V418VNfur7XovDlrcPDawwCa82nHmFuin1AHbpluRxXDwK1vj7PeXsGP+eVyy1eu7Iwx2GoS3d1dXN9CXle5l8wja7RgA4zjCjqTXBTwfs6icmd7xUeR8u5mrYWKjYLZG935r1z4WavcXNnd6VcTvLHahHtzIxYrGcjbk84BHGemcdMV5TyOhr1z4XaLJZ6XcanOm03u0QjuYhn5voSTj2APetccqcYeZlhpzlPc748V5pp1raWXiTxHBHAomhvMCQZyIpUEoXHYAk9B0x6V6X/n2/GvI/C9/wD2vqviTWlyIb2/Hkn1VVwP0IrgwqbkzbGW9nc73RUElw0p/wCWY4+p/wAmt6sfw8P9Flc9S+PpwMfzrZ9PrissQ7zsPBq0EeMeO7w+JfF99Y3lxcL4e0IRfaVtyMvLIQAfTOWx7BWxya2dA0rw7avbapolmkZUYSVJJAzD+IMCcsD3BH9DWPoN9dQ6l41vPspuLRr2WVyU4PlzgEbumRGxOKw9O1270nU3mieRrVpWJtycAgnrjoD7gV20qSlTa7GGKqzU7Jnv0E6XMEc8J3RSRiRD6g8iuf8AGDGxhsNZQ4+yXKRTn/phKQrfk3lt/wAB961NAvoNS0CyvLdXWKSEFAwwcdO30qt4vtvtXgzXIMZ36fPj67CR+orz1pM67c0NTOuh5V1Io6biazNQvLq2jjmt7f7RGp/fRR/6wrjqvqQe3pS294b/AEvTr4nLXVlDMT7lBmnb69WmrwPAq+7No4rxaj3NnY6zKjQmYGIwP1jAJKkehI6+9d98Pbxrjw/IjnJjmOPYNhv5k1zvimLz/D1yxG54dsqH0IIz+hNWPhZc7kvIj/zyjYfgWB/mKKyvS9CsNL95c9IptOptcB6ghpppxpppksaaYafXm+ofE97TULq1XR0kW3mki3/asbtrEZxs9qzqVoUleTOzB5fWxjapK9j0KivNT8V5VUn+w4yAM/8AH5/9hXq0NmJoUcS43AHG2pp4qE9i8ZlWIwtvaK1zPIplX7m3gtLWW5ubuOGGNC7yScBQOpJz0p/9lAji4BHsv/162WIiee8PU7GUaaam1uP+yNEvdRLeb9lgkm8vG3dgZxntXm3/AAs9s/8AIETH/X3/APYVM8ZTh8TOzB5PisWm6a2PQKUVxuheO/7Z1u2046SIfPLDzBc7sYUt02j0rsRW9GvCsrxODH5fWwc+WqrMWiiitjgCiiigBKKKKQBWB45/5EfV/wDrgP8A0Na36wfG/wDyJGr/APXAf+hrQ90XT3PD6etNp6V6y2PQZpWbR20aXcVwwvoZwVhMWVAHIYtyOuPlI/rUT3k8klyxlI+0tumC8BznIyOnGTj0qzMZ7jRreaRrVYYHMCRxgCQg/NuIHXn+I1RC1lBJ3uZu5eM6XsccWoXJSK2tzHb7YdxJ6qpxjqf4jWYT046jPXitHTVlW88+B7VJLdDMPtONpx2wep9qz5pjNKXYAFjk4GBz/SiGjaKTdiI16b8HBka3/vwfyevMia9O+DfTXP8Aeg/k9Y4z+GUz1IdadTVp1eUStxwp4pgp4oZqMnbbbytjOFJ/Svna/kMTWsqZDpl1I7EEYr6KlGYZB6qR+lfOmof8u3sG/pXbgd2cWJSclc6LxRFPq8dhc27K6mLcYEPKlhnP0PT8PeubbS9SK4+xyrn1Arp/Bt6JLO5sySfIbzFGcnaeuB9R/wCPVzl3rckut/2rHEiSRsNkRUZwOPmPc4zz/hXetNDlSadke3+EJ/tHh6FhbSW6qfLEcmM8ADtW7jmuQ+HYthpV0bFs2lxP9piQjBj3AArx6FT/AJ69hXz9d2qM93Du8EfPd9pV9e+Jdfkt7SWUDVZwWUcZ3Hj9a0dZ0XVJ4tHENhM/k6ZFFLgD5ZAWJB9+f1qn45037F461aJ48pPIt1GSOokHJ/76DD8Kg8QIrWvh9iAwGkxL8w6YdwRXqwd1A4q699m94Q8GXGo6xJFrNjcQWiwMwfeF+bKgcg+hNdx/wrPw3/zzu/8AwINeYeCdes/C2ty6hdwytEbZosW6AtklT3I9K7w/Gbw9/wA+Gsf+A8f/AMXXNilX9p7uxtQpw5dUag+Gfhv/AJ53f/gQann+H2gXS2yyrdEW0IhjxOfugk4Pryxpvhj4gaV4q1R9PsbW/ilWEzFriFVXAIHUMefmFdWDXHKpUTs2dKpQ6I8S8W+GE0/xTbaRolrPO8ln9qK7gxGGIPXGO351m/8ACJeIT/zCLj8Sv+Na3xaAbxlZZAP/ABLu4yP9a1cQYIP+eMf/AHyK9XDOpKmnc4q9OKdkdD/whviQddJm/wC+4/8AGtLUvCmvS6Vo8a6ROxgtZFfBXKsZXIB59CD+NcWIYMgeQCSQAAmSf0r2Twr4Es/7P0a81m1D3dnbmOO2kRSsbGVn3HHU/MOOxz36Z4mrKm02x0qSlpYx/CXw7uJbgXmvQeTDGcpakgmQ/wC3jovt39h19UVQqhVGAPSl615346+I8ejNJpWjFbjVD8kkw5W2/wAZPboO/oeCTqYiZ3U6caasg+JHieYqPCWhoZ9XvwElVHwY427fVgPwXJOOKk0vw3PoumxadBA0kUI5kGB5hPLMB7k9PTFeT6VpuoX967W7SSXzndLcsxBBJ5Jbrk/ma9L1nTNOutblmuLGKaVJSwaQZ/A+o9uldcKDpPlTPPxmIh8J1Pgq3u4tLu3vrV7Wa4vpZhHIQTtOMdPYV0gGWUerD+dYvheQHTHVcbVlIwBgdBW1XDVTU2duFadNNHh+g6JqN3F4mubW1eeO5N5ChUjmTz14+pGfyPNUj4Q8SKpP9jXH5r/jXU+Fj5Fj4lQ8mHU7tD9fOFXAVPVEP4V6FFzs7Hm4iqlVszsfC9g+meGNNs5S3mRW4DBuueSePxq5q3/IGv8A3tpR/wCOmm6QMaRa/wC4DUPiOY23hbWbkf8ALGxnb8kNea/jPUpu8EeZaKNZHh/wte2tvLd6YbAQ3EURX5SGYBueemPyrqvsN1/zyP1yKwNBIh8JaDC2MrYRnkZ6kn+tZlyL3Q9dfULcb9Nu5VeeNeQrMQD9DnnPfoa9Wkpcp4leUHUaLnjRri20WNWRkSWcJIf9nBOPxIH5VJ8LG/4mc6EcfZ2z+Ei/41heLlmvLkyKFFtYbYXIH3pZOSB9Bt+lbvwqGL6Z+wtyPxMo/wAK0rK1FhRiubQ9WpDS0hrzD0WMIpppxNNNMBlfPGrf8h7U/wDr9m/9DNfQ57fUV88ax/yHtV/6/Jv/AEM15eZ/Cj7Tg9/vJFJvuP8ASvoy88RWGgaZZyahMYkmYRI20nLYzjjpwDXzjIcRN9D/ACr3nxN4cn8R+GY7e3ujBLGFkUEAo5xwG7j6j9elc2CdoyZ6XEqhKtTU9jhvHniz+2be3GmX8psblGSa3wBgqQee44P5Yq74G8cR6Xp7jWdQlkXeltbIQCUVVyTwM4+bknPQV55fWsunXstpdgRzxNtdd4OD/k1NpGm3euagljp6rJOwLfM2AqjqSfxFSq1Tn0Rc8vwX1Ozl536ntuvazZa78OdWvrFzJBJazgMVK5wGB4PuDXgYHyivcL7Qn8PfC7ULBrt7gx2U3zMgXqp4AHb65PPWvEhwAKWNvdXHwwor2ijtc3vBP/I7aX9Zf/RT16+K8f8ABP8AyO2l/WX/ANFvXsAr1Mp/hs+Z43/3mPoOooor1z4UKKKKBiUUUUgCsLxuceB9Y/64j/0Na3aWgqDsz5v3r608SL619HZJ6kn604Mw7muh4prodCrs+d7a9S1uYrgLEzxsGAlUMpx6g9RU/wBvtpYrwyWkbT3B3QupKCA5ycKOCCOMdq+hBnrmnqSOhI+lZyxGt7Fe0ufOl1qH2iOBWigTyU2AxRhS3fLep681VaRfWvpnb7Uoo+ttbI1gz5jLA9DXqHwbII1zH96D+T16cAM04VlWxTqR5bDbZIKWo+1PSuYSHCpKjFPoNAboa+eteg+z3k8Q48m5kT8if8K+hq8T8fWRg8Q6moGBNtnT37n9Q1dWBlapY5sQtUzltO1B9KvEvFGQgIZM8Mp6/wCP1ArZ8YWUUN3BdxrtkuN28dmIx831Of0rm8ggg9619Ullv9F028UZhtka1l7lZRjk+xAHNetJamUoapm54J8WQ6BqllblpTZzZW684DEbMeGjI/hzjOenJr2+vlwf59K9P8C/EWCCCHSNcmKBQFt7x8kY7K57Y7N0x1x1Pk43Ct+/E9HDzS0Ok8e+D/8AhI7KKezKJqFsh8nfwJVPVGP15Hoc9ia8t161uLbQ9AF1DJDPHDcQPFIMMpWYnn8GFfQX3gCDkHvWfqmhaZrkAi1KwgukXOzzV5QnuD1H4Vx0a7pNKXQ1qUVN3Pm+kLBepA9M17q3wz8KNJu/s+YewvJcfzrT0zwpoGjyCWx0m3jmHSYjfKP+BNk/rXc8zilojL6u+5wvwu0HVLXU5tXurOS3s3tjGhlG1pCSDkL1xgdTjtjNep0VR1XWdO0OzN3qV5Fawj+KQ9fYAck+wBrzak5VZc1jqhGyseSfFo48ZWX/AGDv/arVxG4dzjgn2461seMfE8HizxKt9axSxWlvb+Qhl+8/zE7iO2c9Ov8AKtHwBocWt+KYxcLvtLJfPnU9Cc4VT+PP0Br16TdHD80jkqw5p2Oz+H/gY6dFHq+pRf6W43QQSD/UKe5H/PQ/oPfNeiHoBRSMM/54NeNUqOpK8jrhBRWh5H4/+I00k8+ieH5CuwmO4vVbkN3VDnjHQt9QPWvNreCG1iCrgP3fHWvpBfDHh9QQmgaSuf7ljGOPTpT08OaIjLJHo2nLIpyrLaxgqfUEDrXXQxUaUbJEVVJqyPLfDOnyWGnt58RjmuZg5U9VXHAPv1P410Opsf7SuCOMuf54ruf7Psv+fWD/AL9CvOtUvmuPGGuWPlxpHZyRBSo5bcgY5/GumjXVaoeHisLOEXNs6jwlMu+e3LckBh+HX+YrqK800zUDp+oxzDqh59x3Fei2lxDeQJPA26Nuh/pXLi6TjO/Q7MsxEJ0+Xqjz4WZ0rUfFlqykLPeRXiAd1m5JH/AkcfhUUZMjBYvmckAD613uo6Raanse5RjIo2iVWwcZBx7jiobDw9Y2E/moJJJB9wufu/TGKuliYwg11Jr4Oc63MnoaNtF5NrHFnIRQB+AxXIfFXUxp3gC/RD+9vNtog9dxy3/joauzFeP63qi+OvH9jaWbLNo2lSgvIOVlkLAZ9+RgeysehrmhFznc9FtUqd2as1ubFbaxIx9lt4YP++UUH9c1H5hHQkfQ0t3OZ9TunJ6ucfmaiZq92jD3EmfJ1qilUbRj+Jwtp4fkWJSBNdhnLHJJOWJP5AfSui+FcBWK8nI/giQH65J/pXF+L7zz5LWxjz5igysAehPAH5DP416d8PLYW/hwSbcGaZmH+6PlH4fKawxbtTselhI7M6ym06m15h6I09aQ0p60hpktje3418/azaXC+INTH2ec/wCmTH/VHn5zX0CfuVG249WY/ia5sRh/bK1z18pzh5dJtK9z5yltrjyn/wBGn6H/AJZH0r6g08eXYxAn+EfyrMy4PDsPxNMxWdDBezvqa5nn7xzV42sSaxpkcuj6itjaxfbJYZNmAFMkhBxkn3xya0EtLJJBKIoxKOjbRmskjiodvNdCw6PKePnayLHjQed4M1ZYwWP2OXgdfumvnb7PcAD/AEeb/vg19AE4x9c+4o82UD/Wv/30axrYFVHuexlWfVMFFpQvc8d8FQzr410wtbyqAZeWQgf6pu9eu09pZWGDIx9icimYrqweHVGLijyc8zN5hVU2rWFooorsPCCiiigYlFFFIArN8QahLpXh+8vrdUaaBQVEgJXlgOQCPWtKsTxj/wAidqf+4v8A6GtRUbURXscSPiPrv/PKw/79N/8AFUf8LI10f8sbD/v03/xVceKK4ueXcx53c928D3s3ibQf7QvgiTCdkxCNq4HsSa6waVEP43/OuO+EXHg1yf8An6l/pV3xF8QtP8O3KxS2tzKxOG2AKe2du7G4jI4rOVVrdnv4egpQTsaWuqulaFfahES0tvbySxhzkZCkjPtxXjx+KfiA/wDLvpf/AH4b/wCKr1TXtSttZ+HuoX9nJ5kE1jKy9iPlPBHYjoRXzt2rkxVecErM+w4fy6hXUvaRvY7U/FTxF2h00f8AbBv/AIuu78CeJb/xPp13Pfpbo8M4RBAhAIIzzkmvD69Y+En/ACBtS/6+x/6DUYSvOpPVnVn2WYehhnKnGzPRBThTacK9g/PkOFPNMFOBoNB1ed/E3T8/Y9TC/KMwyH1B5X/2b869ErM8QaYNX0K6sv45E+Qnsw5U/mBVUp8k0zOrHmjY+dzbxbjEtyEdDgpNGRz9Rnj3OKuabJqWmTfaIITcwY/fLA4mjkX325x9SKqapCyTCZkKuT5cqHqGHr7/AOBpdChhuddtEmJABMnHU7Rux+OK9691chtexudv/ZOmQNIP7Ot23OX+ZASM/XoPasDU/Dh8uW609ifnLG3CjIH+zjr9K6T7TPuJMuUP8DAMP1zQ00DH/j2T6qSv9cfpQ7ngLHypzumcnovi7XvD58rT74i3U82Vwu+MewBOY/wIrutM+Ls88crXXh2VvJi82aSyuA21R1JVsY5Pqayb2w0vUwRdW0qytwLhSpZfTsM/jmsTR7Kz0/xItnc38i+eklm6Pa4DLIpVSCrNxkg846GuGthoSTlY9/B5jGstDvh8ZPD/APFp+rKfRoYv/i6q3fxp0sIfsmi6lM4/56NGg/Qt/KvMTpgjZ4v7SsDKjFWDvJFhgcEZkUDrTBp9z2ayb/d1C3P6b6zjgaTV5Hf7TsdZqvxa8TX6FLG3tdMQ/wAQ/fSfmwwPyrl7+Ca8s7bVr/Ubm+up5ZYm89i23btIwT2O7OOlB0PVeq6dPIPWJd//AKDmrraZqf8AwjEkL6Xfh4r5ZAGs5QSGQgkcZ6qPzrojRpU2uXQTnJmNXV+EfGh8HwXhTTPtslyyknz/ACsBQePunuSa5hrS6i/1trcIfRomB/UVCSR95SPqK6KlONSHLLYlLW56d/wuq4/6Fn/yf/8AsKll+MV7DHC7+FSqzLvhJvx865Iz9z1BH4V5UZFPf+VamqMDpWgAc/6Cw/8AI8tcEsJSTSSNHNndj403BYL/AMIyMscD/T+p/wC+K0f+Fl68OvgmYf8Ab+v/AMTXlNlbmfULZXWRYzModsHAGR7V6JLa3zyvtt7jGe0bf0FX9Torc87G46VC1lc1YviRr8siongmdnY4AF8vP/jtc9BeXV7retavfWLWH294WSFnEmNqbeo69M9O9bWlWV9FqK3DxSqsSSMDIMDO0gdfrVBrC6JG9oeBgZnT/GilSpwm3E8rFZlOpStbcbtI6GrVrql9ZuXs7gQSng+YN0Unsy/1BBHrjiohAkY+e8tVHqrlv5A063traadFF3vycbUiJz+eK3qRhONmebhas6c7xOhb4hXNiFGq+G73LAMJNPdblCD352kfQiqs/wAXNPC4t9B1uWU9ENuE/wDZjWbfXlrLdO4kn9MJhRgcdec1WN9Fj/j3kb/fnY/yxXLHAxavY9l5zyvVFPXdf8U+LoGtGiTRNMcfOuT5kq9wejH6YUepNafhixttJCxWqYht42nLH70jAdT+Y47VWN8Sv/HvAv0Td/6FmtKC6uIdJuJS+PMdYUxxj+JumMcYrR0lTjypHPVzSVfS+iK8cE+7JikH+8hUfme1IypETLPLEsaIWJ3ZwB1+7mqb3LYLEM7/AMIB5JPTn+tZfiS5e30tbeL792/lH12jk4+px+vrXSoNI5cPFVZ6GE0raprsl1Fl9z5QKuAeyD27D8K+g9KsE0zSbWxQjbDGqDjrgcn8Tk/jXkfw10U3Wsi6mHy2w88+56IPzyfwFez15uMmpTSXQ+howtqth1NpxptcpuIajNSGozQSw7V4/wD8Jl4h6/2j/wCQI/8A4mvX68DFcuJm4WaPJx03FqzN3/hMPEP/AEEf/JeP/wCJrtfh3qN7rR1FdTn+0CIx7DsVcZ3Z+6B6CvLa9L+E339V+sX/ALNXPTqzk9ycvqOdZJnof9n2x6x/qar3NnbQQSSiP51UkfMfStSqepMPscn+6a3c33PqadKDmtD52Xx54peJCdW5xz/o8P8A8TSjx34o/wCgsf8AwGh/+JrnYv8AVp9BTq5XWnfc/SaGV4V0k3BHq/gXW9R1vTr2TUbnz5I51RD5SrgYyfugV1lcN8MB/wASjUv+vlf/AEGu4Fexh23C7Py3P6UaWLlGKshaKKK6DxAooooASiiikAVieMf+RO1P/cX/ANDWtusTxj/yJ+p/9c1/9DWoqfCSzxiiiiuAxS1PZPhv5x8C5t8ki8kLIADuXgEcg9jn3Ix3rH8R6ZNqV5aOZI1uYDlZvlaDHUhopADH9C3G4g9a6j4RceDn/wCvqX+ldxJbwyyiR4Y2cdGK5IrCUU9z6bCyapo89TSjpPw71eBY2jtzazMy5ODKQxcjOTgHCg7jkDOT1PiGOK+mPGv/ACJur/8AXnL/AOgmvmjOa48WtEfccLvSYmK9Y+EY/wCJPqX/AF9j/wBBryevWPhH/wAgfUv+vsf+gVOAX7w7OJWvqjPQxS00VJXvn5eKKUU0U4VJY+lpBS0DPH/iP4eFnqjXcSEW1/ljxwkw5P59f++q4PSbhLHWLd7jChXIckZ2cEZ/AmvofXdHg1zSJrG44D4KyAcow6Ef56Zr5/17TZ7K9mFxHtuImMdwg6cfxD2xj8MHvXqYKspLke6OWSteL2Z2DZU7D1HUU2sXw7qwu7YWc5H2mFMqW/jjH9R/L6GtktXoo+TxlCVGpZi1T1LTl1GGPMiRTxODFMUyR1wPpnn8OlWd2aM5puFzOhWlRlzROb8U6bPBqE2qeWv2W7IlLqc7WIG4Y7DdnFYJGTmvS4yJrUwuodAMMp6Mp7V51qVr/Z97LauXLKx2Ejl17EfhWcYqKsfX4DGKsrS3ICF/ur+VaentjS9WgTIfyY5hg4/1bD09mNZQNaGjNnU0hP3LiKSA/wDAlIH64qnBNHptdSJdSvE+5eXaemy4kH8jUo1rVx93V78H1+1Sf41n5x169x6UbqXInuWkan9u6v8A9BjUf/AyT/Gr+pazqh0zRSNTvtz2jbyLqQFj57jJwea5zNaOonGl6J7W0o/8jtWM6STTsJx1Im1bUnUq+pX7D3upT/Wun0zxINRnSG6Ty5n+UMGJVj6c5IJ+priyc0KxzkcEf5zW3Kuxz4rCRrR5WesWI8q2vnbjEQUfiapEjtWLZ+JZbbwyJ9QX7U810YQchW2xoCSTjk5YCqMnjEbf9H01Fb1lkL/oAP51FNK7Z85Vyus/didLwehqzFdW2nxTXdzOsawqAc9QW4Xgc+vWuEl8S6mVI+0JDkYzFEAfz60mpSvaabaWO8+bNm8uCTk7pPuAnrwvP/AqqW1jbC5NOLvNnWNfWKrGxvrb5zwEcMcevFTkY9weh9a4PRVtpNXtkvHVYC3zbjgHHIB+pwK71iWbcxyT+dVE4szwSw7TXUSr+pkwRWdkOsKbnB7M/OPwG2o9Nt1ub6MS/wCqj/eyH0Vev+FQ3Nw11czTP96Ry309qwfv1bdjzopwhfuRlq5/XZZLrVLe2Ukx20WWIHAZhn88Yx+FbU06W0TzyDci8Bf7zHoPx/xq/wDD7w7JqOqPqt8MxRzea2RkSTdQPovX64oxFVU43Z6uV03dyO88H6INF0REdAtxMRLMP7pwML+AAH1zXRUnSlrwW23dn0S0Vhh60hpT1pDTGNNNNONMNNEXE/ixXggr3vvXggrjxnQ8jMeg6vSfhN/rNV+sP8mrzavSfhN/rdW+sP8AJq5aW5nlf8dHqFU9S/48pP8AdNXKp6l/x5Sf7proZ9jR+NHypF/qk+lOpsX+qT6U41xH6phv4KPS/hj/AMgjUv8Ar5X/ANBruK4f4Y/8gjUv+vlf/Qa7g17mE/hn5HxJ/v0wooorpPnwooooASiiikAVW1Kwg1Swms7nzPJlGG2Ng9Qev1AqzRSauByv/Cu9A7C8H/bf/wCtR/wrrw+eovD/ANtx/hXVYoxU+yj2FykWgWkXhvTvsOnFhBvMn707jk9eeK1/7VuvVP8AvmqFKKl0o9jrhWklypk97IdU0+4sboAwToY3C8HaRg4rkv8AhWvhn+7f9Mc3H/1q6pQT0Un6U8K39x/yrGdKk9z0sNisXSVqbaOR/wCFaeGv7l7/AOBH/wBat7QvD+n+HraWDTxNsmcO3mvu5AwK0dr/ANx/yqQK39xvyqI06MXeJtVxWMrx5ajbQ4GnA03Df3TTgrf3T+VaucTj9jU7DwaUGmYI6ginile4nFx0kKDT80wUtADq4vxz4U/ta3F9ZoTfwptKAcTR/wB3HqOcfUjuK7SloUnF8yJlFSWp8yxC30u+S5kjlaEkGKWNvmhI7bTww6jBI47iuwglhvIfOs547iEfeMf3o/TcvUfjXS+OfBBuBNqumW6vIwzdWgH+u9WX/a/n169fIiLrRL+K9spSoHKyAkA+qt7H9R9K9rD4hTjdHBiMKq65ZbrY7an0Wd/b6jaw3bRDZOmSYzgqejL6HB+napvJD/6h42P/ADzb5G/w/WurnPma1F05uD3GQv5cgPbvUdxH5seyZI5Im6q65U/hT5IpYziWN0PowxTTLlgCc8ce/TI/XNF9blU5zivd3Rz174WglO6xfyCfvJKSR1zwRz+dZd1pGpaT5V4YQ6xsG8yFtwXHPPcdK7WlDvGco2Ko9HD5vVg7S1R53qCiLUroL9xnMinsQ3zD9DVfdmum8RafbtZXV5xHNblWQdBJG3G0D1BzgiuWoPrMLWVampWJAa0NQOdI0Y/9MJh+UxrLq9ec6NpXsk4/8imk1sdDWqKgagNUdS29u17dQ2sX+smdY1/E4zTexb0Rp6s3lado1mOBHZ+ew/2pWLY/752/pWVVzW7lbzWryaLiIylIvTavyrj8BVH3PSohoiI6K5f0q2S4vgbjP2WBTPcH/pmvb6ngfjUF7eS395NdSnMkzl2x0Gew+nSrV0/9n6ZHZ52T3AE9wCfur/Ah/wDQj9RUFhoupamhezsbiePr5qxHYPqx+UfnSc0tWELNtsrg12Hhi8kuLB4JFJ+z/wCrftg87D7jBI9vpWJDoaLKkd5q9lDK7BRbWzm6nJPQYj+UH6yCvRdD03S7O3FskU0tpbgy3E07AFs9TtXjJOABk/pWE8RFLQ8nNXBw5XuI4NlpIXGJ775mB6rEDx+Z59MVR4ClmYKijLO3RQO5qa7u2vLqSZlCux4VeiqOAB9BWellc+Ir9NNsFWVFIdzn5Gx/E2f+WY/Nj+FNS9lDnn1PmaOH9vUt0Qmk6feeK9YS3iBitlG9HK8Rxk/6wj+8ccCvZtP0220uxhtbWMJDEgVRj9T6k9z3qtoGhWug2C28A3SHmWY4zI3qf6DsK1q8ivW9rLyPpqFCNOOwU2ikrJG4GkNBpDQQxtNNLTTTRAv+NeRf8IZ4hH/Lgv8A3/j/AMa9cphqKlJT3OSvQVTc8l/4Q7X/APnxX/v/AB/412vw/wBPvNCfUDqUPkCXytnzBs4Bz0J9RXQkUjGohhopkUMOqM1JG1/atr/z0/Q1Xub22mtpEWT5ypwMHnismmnitVh0+p6KxkoNM8Zj8AeJ1VB/Z6HAHS5i/wDiqkPgHxP/ANA9P/AqL/GvYabUPBQZ7sOLMRCPKkjlvA2iahoenX0WoQCOSScOgEqtkBfYmupoxRiuqnTVNWR83jcXPFVXUnuwooorQ4wooooASiiikAUUUUAFFFAoAfThTaAc0p7G9H4keReMdV1ODxjqcEGp38MSOoSOK6kVR8i9ADWENY1f/oMal/4Gy/41o+OWC+N9VyQPnXr/ALi1gCVP76/nXy1edVTdj9hyujhHhYOaV7eRof2zrH/QY1H/AMDJf8aT+2dX/wCgxqP/AIGS/wCNUPNT+8n50ean95PzrH2lU9L6vgey/Av/ANtax/0GNR/8DJf8aT+2NY/6DGpfheSf41S3r/eX86PMX/nov50vaVRfV8D2X4HafD7VdRn8Z2sNxqF7PEY5cxzXDOp+Q44JxXsoNeHfDghvHFnhlOI5T1/2DXuANe1gW3C8j864jjTjiP3a6EgNLmmg0ua7T59EmaQGm5pQaCh9cF4v8Bx6j519pUSLcScz27cJP9OwY/kfY813tFEZuDuhNJo+ftMU6VczWFwWihLY8uVcNC44Of8AZ9fTg+9bBBBwRXpXiDwpp/iCM+egiuVGEuIx8w9Af7w9j+GOtebano+reGmxdwGeyH3LuIEgDtn+724P4GvVw+LjPSW54WY4KUnzxWo+KeeEYSZ1HoDx+XSlEobiSCJiOUKjZg/8BwP0qrDPHOu6KUP6juPw/wAKlrv5YvU8VQqJ2HF4JfnxMh9Mhj7jtRM0MVrc3CXSDyY2cmWI44HfGTisa91c2V9dWsUSzTJEsuwscMcZbp0IGOO9c9qPiO71OA25SKCFiCyxZy2O2SelFux7GEyuc5qUloSyB9SguTLqtrcTjEyEtIuAOCBujGBjsOmKzxYM33bmwI9ftkQ/majs5/s91HKf9Xna/wDung0yeE29xLC3Ow4z6/54P400fV04Km+VEx0+4P8AHZ/+B0H/AMVV+fTZW0uwjNxp6tG033r6ID7wPXPvWKauS8aTaj0llH/oJodzSXQm/syMD95rGkp65ndiP++Ear2j2dpZzy376vbyJaxFv9GgnJVmBjVv3iLnBPr29q5/FaEp+zaHDFj95dymZv8ArmvC/ruP4Vm4Sb3CXYkVNBRf3l3q9yf9i3hhH5l2P6Vat5NGMM0o0mQrGvE1xeFyZD91Qqqozkd8jGeKw4onnmSGIZkY4AzirF3PEY0toCHghyAe0jd2/oPaj2Pdg4t6Iuv4n1A3BngjsrSU8+bb2ieZz/01YGT/AMeqjd6heai269vLq7PY3MzS4+melVaP889KapQWqRXwKzNnwtBLd+KNNtrdA8zzEqvrhWJ/SvRNRubfT7ZLJLjdCrgySoCfOlHGFHcDoAPqa890AavZXq3OnlopJFMQOzcZAeqhRye35fUV6doXw+ur6VL7xDJLjtAz/OfYkcRj2Xk+1cWInGE7vbseNi6Cry3MbSdI1LxPdeTaRG3tQcSzyfMAPf1J/ug4x1NeqaHodjoFiLazjwTy8rctIfUmr1rbW9hax21rCsEKDCxqMAflUorzq1edV2ewUMPClsh1JRTayOgCaQmgmkJpiEJpEXcwXOATikzT4j+/QerD+dEtgXxFz+zo/wC+/wClIdNjP8bfpV3d0rN1jUotJ0y4vZ8+XChdsdTj0rl52jthRUmopbjjYQr1lb9KaNPhfpKx/KvA9W8Y65rVw00t5Nax5+SC3lKhB2BIwW/H9KfoXjbWNDvBI93NdWpOZYZ3Mny99pPIOM98VzLHR5rXPdfDVb2PtLfI98/syP8Avt+lI2kxN1dv0qSwvYtRsIbqBw8UqCRWHcEZBq9iunnkeBKhGL5WjmbmEQ3DoCSB6/Sq5NW9ROL+X8P5CqJOK9Cl8KPHrJKTSCiiitTnCiiiqAKKKKACiiigBKKKKgAooooAKBRQKAFNAoNApvYcXZmrbadZXlskktrC8hyC5QEnnuasDQtPx/x6Qf8AfsVJpRH2JPx/mav5HrXkzirs+io158i94zf7C0//AJ9IP+/Yo/sLT/8An0h/79itPcKM1Hs0ae3n/MZn9haf/wA+kH/fsUf2Fp//AD6Qf9+xWnmjNPlQe3n/ADGNLp1nZwmS3tYkkzjeqAMB7GoAa1L85tz9ayRXVRWhwYibnK7ZIDTwajBpwNaGCY/NApM0CkVcfTqZS0FDqQqGUq4BQ8EEZyPSlpRSY9zi9Y+Hen3crXGnS/2fOevljMZ/4D2/A49q4LW/DHiTTICsjXQjX7k9mxdQPf8AiH44Fe3nmndua2p4mpDTdHNLDwbulqfKx0+8hmSeJxM4O5JIzuYEd/WoLxommDICjsoZ4iMFW9vUHrX0zf8AhrSNVbfd2ELS/wDPVRtb/voYNcrqPwwtLg4tb+ZB/cuEWZf0wf513wx8Ho1Y6KdSdN7HhIq1c4mt4bgsMj9y/ruXoT9Vx+Vej3fwl1CNj5CWk6Dn9zM0R/I8Vi3Hw21eHrp16cf3HjfP/fPNdEcXSfU2+sq92jiKtkE6QjY+VbgjP1X/AOtW23gbV1P/ACD9SAP/AE4yGmf8IZq5UgWOpY64FhJ/n1q/rNPuN4mLOdUbmAJCjIyT2HrVjUJkuL6Uw/6mPEMJ/wCmajA/qfxro4fAOtSPt/s+/wDr9mKY/E4rSg+FWsT/AHrCVD6zXEa/yyan61S6sPrEb3OAxT4oZZ22wxM5/wBgZx9a9asfhE6j/SbmziHpGjTH/wAeIArq7D4daHa4NwJ70jtK+E/75XH65rKePpx21G8S3rFHh1j4dvr2YRojGQ/8s4kLufwFegaD8KLhsTX+LZO+/DzfkPlH15PtXrNpZ2tlEIbW2hgjH8ESBR+lWDzXFUx05aR0MpTlNWbMXRfDmmaECbS3HmsMPMxy7fU/0GB7VtUmKBXG227slWWwtJRTaYATTSaUmmk0AKaTIoNNpohsQ0+D/j4T/eH86iNPg/18Z/2h/Oh7MUX7yNv0NYXirSX1jw1e2UZAlkjIQnpu6j8M1s+dD/fX8xQZof76/mK4pRbVj0qdXkkpJ6o+WXilglaKZHjmQ7XjYYKn0NEENxe3MVraxNLPK21EXqx/z37V9F6r4Y0HWmE15ZwyygYEnR8fUc0ukeGtE0Zc2FpBCx4LAZYj0yea4VgbS5j618Up0OTl94s+HtN/svQrKyLlzBAke/1wMZrXzziofMUcbh+dO85cdRn613qLSPkZ1lOTkzntS/4/5fw/kKpGrWokG+kIYHOOn0FVTXpUvhR4VZpzdhaKKK2MQooooAKKKKACiiigBKKKKgAooooAKKKKAFooopgOoye5pmaO9TyItVH3JQaUGmilFTyQN4VJkoGaXFNBpwNQ1A05pjxTqZS0rroC5mOzTwaZTs0ro0sx9OziowadmlcVrD80uajzRmkWiTNLmmg0uaLouzFp9R0tK6FysfxRxTKKAHUUUUwFooooC6CiiigAopKKQC0UyigB2aM0zNGaBXQZozSZpM0xcwE0E0wmkJpolyFJppNBNMNNENi0UU2rJuNIpTSE00miyJ5mBqMmnmozRyidRiE0lBNNq1FGUqjCiiirSMgoooqgCiiigAooooAKKKKAEoooqACiiigAooooAWiiimAUUUUCQ4VQ1fULjTYIXtzHvZmV965z/SrucVU1LSbzV4Y47XycxuWbzWI4IxxweeK8/MXNUX7Pc9XK/ZuulU2MX/hJNSP/AC0h/wC/Qpy+IdRP8UX/AH6FTjwbrf8Actv+/wAf/iakXwfrA/ht/wDv4f8ACvjnPHva59m1gPIYPEGoHvD/AN+hSnXb7HWH/v0KS50K9sofOuWt0QkKMMzEk9AAFyT7DmoV02eS5jgOxHf/AFYlSWPd3wNygE45wDn2oTzB9WRbA9kPPiLUB3i/79Com8TakP4of+/Qq43hHWD0S3/7+n/4mmN4M1k/wW//AH8P+FL/AG/q2ar6h1sMsfEeoz30ETNDseVVf90M4JArrga5ey8J6pa3sNxKLfyopFdsSEnAIPpXTZr6DLPbOD9rueBm/wBX5l7LY848S+MvEWkeILu1h8lIFf8AcmW3yWXA5z361d0v4hLqlv8AY7q5h0rUM4S7kTzbdz6EE5Tn3x79q4zxN4wudO8cazpmo28epaULogQScSR/Kp+Ru3Xp9elNXSbPWrU3nhy6+0xLzLZy8Tw/h3+o9sZrSdacH72x5PsqlNqcNV2Oi13xZ410CcR6hBZqrfcmjhzE/wBGz+nX2rL/AOFm+Iv+nP8A78//AF6qaX4jvtIRtPnUXunN8slhdjKY9Bn7p+nHHSrzeG9E8RJ5/hzUIrObq9hfvt2D1Vudw/Pr26VjUdSXvRZ9TlWZ5fNKGJgkxh+JniTs9n/35/8Ar0f8LO8S/wB+y/78n/Gm/wDCutY/5/8ARv8AwM/+xo/4Vzq//P8A6N/4Gf8A2NY82IPofaZN5F/SPiR4hutXsrac2hjmuIom2x4OGYA9/Q169mvHdI8Aarba1YXEt7pPlxXUTtsu8sQGBwBt5PHSvYGavRwXPyvnPlM8lhXNfVrW8jldX8T3+napNaxLbmNCACyEnoD6+9Uv+Ex1T+5af9+j/wDFVc1bwvqepanNd24h8qQjG58HhQPT2qr/AMIVrJ/gt/8Av5/9avVhKjy+9ufMSVW+gz/hMtV/uWn/AHw3/wAVSf8ACY6r/ctP++D/APFVJ/whWs/3bf8A7/f/AFqT/hC9YHUWo/7bf/WqufDhy130Gf8ACY6r/ctP++D/APFUf8Jjqv8ActP++G/+Kp//AAhWtH+C3/7+f/Wpf+EJ1j+5b/8Af3/61Pmw/cXJW6kX/CZar/ctP+/bf/FV29rK01pDI+N7oGOPU1xf/CFayP4YP+/v/wBauzto2ht4omxlEVTg9wMVjVdN25DSCkneRz3jLxDeaFHaGzWEtK7B/NUnoB05HrXKf8LD1z+5Y/8Aflv/AIqtf4k8waYP9uT+Qrz3FebWqSUrI8jGYicarUWdWPiDrZ/gsv8Avy3/AMVS/wDCwNc/552X/flv/iqbo/h+z1TSBOfNkuSCMKSoHXB5GOowT0wD34q3ZeGLCWON5Y7h2PDDcDtYY6lSdvfOTx79az559yYrESXMmVv+Fga3/csP+/Lf/FU0/EHWx/BYf9+W/wDiqnPhuw2RzxfalVmjYJI4+aMgZHT72Tj06Z4OazPEel2+l3Kx2pmAaR1zIcggKnQ/VmH1BHaj2s+4pOvFXbLX/Cwdb/552X/flvX/AHq77SL2W/0WxupgBLNCJH29Mn0rxk1674aOPDGl/wDXstdOHm5PU1wVaU5NSZu29uLhipYjHpVn+zFHPmHH0FN03/Wt9K5/x/DrV3oT22l2puYJjtvY45Skskf/ADyX0DE4Zs/Ku7AJqqk2nofQUaUXG7NTTZNO1myW70+9juLd87ZI+QeSP6Gr/wDZKf8APQ/lXnPgWzTSdPvfFV/cyW9ikZ8oCNohMoGDKU67eAsMZHyxqMDLGsy++MGoPcf8S+xijgByPtDFmYe4BwPzNZyruK1Z6GFy2eJv7KN7Hq50hP8Anof++RWdGtjNqElhFeRtdxIJXiXG4KSRnj3Uj8K5jwz8QLXxa0mjahbtZ3FwhVPJmIEgxztYYZWAz+XBrBg0TxFovi5rXTB515BiRJpUCrMDgs5IzhZfLKyDqJFEg/1hFUqjaumYV8E6UuWasz1P+yExnzT+ArHPFdUM7ckYPeuUY5Jrow8220zzsXCMUrDTRRRXWeawooopgFFFFUAUUUUAFFFFABRRRQAlFFFQAUUUUAFFFFAC0UUUwCiiigArU0faGl3e39aza4v4gki10/BI+eTofYVhiPgKhWVF8zR6/wCen94fnR5y/wB4V8zh3/vt+Zpyu395/wAzXlc6N/7YXY9x8SiUvaXKNIyRpLGzRKWaJmACyhRycYIOASA57ZrndLsrkzpbx3IuTJcJJviO6OEI+4sWxjOPlA+8c+m4jzVXcdJZB9HNOaeVxhppWHoz5qlVVrWJecrsfR3np60vnp/er5sMsv8Az1b/AL7NRtLKf+Wrf99mp50NZwux9IXMqfZpQD/Af5ViA14tojsfEGlgs2DdRAjcefmFe0V1Yd3TZpHF+31sfN/xCOPiJr/vc/8Asq07wx4X1e9li1WK5/sq0j5GoSkr9fLHBbv7e/au18R2Hh/T/Fuq6ldRjVNRmnyluw/cQHAxu/vEY6H16DrWPNd6v4m1BIEEt1Mf9VBCvC/Qdh05P4nFcVWcpu0UdzxcacVGOrL3iLWLDUkhigiNxPHgNfSKEaTHsMfqOOwFUdM8O6rrqs+nac9yiHBclVQH03EgE/StSbT9C8JYPiCYalqIGV0m0k4j/wCuz9u3H1+8K5jX/F2q+INsNxItvYRkCCxth5USAdOB1+p/ACuzC4Gclbocn1eVWXtJ6HS/8K48T/8AQFT/AL/Q/wDxVH/CufE//QFT/v8Aw/8AxVee5bPWly3rXb/Zb7mv1WPdnpWleAPENprWn3U+lIsUF1FI7CeP5VDAk8H0Fev5zXzN4eJPibR8n/mIW/8A6NWvpbvj/PWonhvZO1yXTVNmvaEfZ1NWCy+teReImP8Ab90O3y8ZOPuiszn+8/50LBuSvcPrajpY9v3JXLappeoXWob4ZP3fYg/d/wAnn8MV53k/3n/OlDnH3n/OpnlzmviLhmHK9j2a2VooESQ5KjGc9anDr614hkn+I/nRkj+I/nVLL2luS8cm9j20unrWO5xJJ/vH+deVHJ/if869KtD/AKHB/wBcl/lSdD2b3JeI5+hyPxHObbTP9+T+Qrz8HNd98Rj/AKLpn/XST+Qrg686v8Z89jv4rNa01y6sbQ28MNsE/vGM7hwFPIPcAZqVPEOoL9xooxs27Y029sAj0PXpgcnjk1kwzGCQOqxsR2kQMPyNWv7Sl/59rL/wEj/wrExVaaVrlka/qG2QCRCXHLOu854wfmzyAAPTuQTzVS+1GfUAgnK5QlgRnktjceScZwOBgdeOaeurPGxJs9OcEYKtaKP5YNUJX3yO+AuT0HQew9qQOrJq1yMnmvXPDn/IsaX/ANey15H3r13w5/yLGmf9e6/yrrwu7OnA/EdHpf8ArW+laMsqxJvdlVR1LHAFZuknM0n0FY3jzw9ca/oTC0Vpbm1JkWzaUrHdDHMTc4BPBVuqsAQRzV1fiPqqHwGX8QZl134ZT6ho8q3VqSk7PGchog43H8MZP+6a8T6ivYPh0dVa8u5RFI2iXeX/AH42nzf76jA5YZEq4wJVYrw2Kv3/AMJfDV7ctNELuyDEkxW0oCZ9gwOPwxVUnT/5eK56WHx9bDRcaTtc8m8IWtzeeNdGhtS2/wC0CQ4H3VXlifbGR/wLFfRP9oWX9pNp32mM3axCUw5+bacgH8cH8qxNK8Kaf4T0+6l0TT/Ov2jOJJ5julIHAMhztH0AHtXA2GharrXilrXUFuLS+DefeXkSbcDCxlxz8rMEkiiIPyxhm27nzRVlGUvdVkc9StUqvmqO57Q33a5Ink11YQKvf8TmuUI5Na4XdnmY3ZDaKKK7DywooopgFFFFUAUUUUAFFFFABRRRQAlFFFQAUUUUAFFFFAC0UUUwCiiigB1ZWsaFa65HCly8yeSSV8ogdfqD6Vq0VMoqSsyWk1ZnKf8ACAaX/wA/N/8A9/I//iad/wAIFpP/AD8X/wD39X/4muporL6vDsR7GHY5geA9JH/Lxf8A/f1f/iaP+ED0n/n4v/8Av6v/AMTXT0Uewh2GqMOxy3/CBaSf+Xm//wC+1/8AiaP+FfaSf+Xq/wD++4//AImuppQan2EOxSoQ7HN2vgXS7O7guo570yQyrKgd48Eg5H8NdVmo80uauNKMVZG8Ixhsc7qfgXSdT1Ge+nnvRLcNuYRuuAcAcAqfStCPw7Z2ukPp2nS3OnRyf62e0YCeT6uwJ79sH0xWp3pRUeziaRtF3Rwv/CpfD/ObrVCTkkmePn/xzml/4VHoGB/pmqD6Sx//ABFd0CKdvrS8lszX20zhP+FSaD/z+ar/AN/o/wD4ik/4VHoH/P5qv/f6P/4iu8zRmq5pdxqtPucVZ/CvQrDULW8hutSMttMkyB5kILKwYZ+TpkV3QNRg0uahpvcHNy3Mm68PWd9dSXMzTeY+M7XAHAx6VH/wimm/37j/AL7H+FbOaC1Cb7mdkY3/AAimm/37j/vsf4Uf8Irp3964/wC+x/hWxu9qXd7U7vuFo9jE/wCET03/AJ6XH/fY/wAKP+ET03/npcf99j/CtvNGafM+4rR7GH/wiem/3rj/AL7H+FbaIIokRc7FAAyfSlzRmpd3uUrLYy9b0G111IVupJkEJJTymAzn1yDWV/wr7SP+e97/AN9r/wDE11OaKzdKLd2YTowm7tHKf8IBpH/Pxff9/F/+Jo/4QHSP+e15/wB9r/8AE11GaM0vYQ7GTw9Pscv/AMIDpH/Pa8/77X/4mk/4QHSf+fi+/wC/i/8AxNdRmkzR7CHYPq9Pscx/wgWkf89r3/vtf/ia6Gyt4rCxhtIdxihUKu45OB61Nmk6VpGlFbGkKMIu6RLFcPBnZt567hmpzq11jnyv++f/AK9USaZmm6UW7s3VaUVZMvf2tc+kf/fNH9q3PpH/AN81n5oo9jDsJ4ip3L/9sXn/AEy/75P+NH9sXXfyvyP+NZ9GKPYQI+tVO5oHWLlupi/74P8AjVDOaTFLVwpqOxE60p7sKKKKozCiiimAUUUVQBRRRQAUUUUAFFFFACUUUVABRRRQAUUUUALRRRTAKKKKACiiigAooooAKKKKAAU4UUVJqthRSmiigaFFBooqShwpaKKQC0tFFBQ6g0UUAFFFFMAooooAKKKKAFooopCGUUUUxiUlFFIkSiiiqAaaQ0UUAIaSiiqIY2iiimSFFFFUQFFFFAgoooqRhRRRQAUUUVQBRRRQAUUUUAFFFFAH/9k="/>
          <p:cNvSpPr>
            <a:spLocks noChangeAspect="1" noChangeArrowheads="1"/>
          </p:cNvSpPr>
          <p:nvPr/>
        </p:nvSpPr>
        <p:spPr bwMode="auto">
          <a:xfrm>
            <a:off x="2317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graphicFrame>
        <p:nvGraphicFramePr>
          <p:cNvPr id="8" name="表格 7"/>
          <p:cNvGraphicFramePr>
            <a:graphicFrameLocks noGrp="1"/>
          </p:cNvGraphicFramePr>
          <p:nvPr/>
        </p:nvGraphicFramePr>
        <p:xfrm>
          <a:off x="1919490" y="1423072"/>
          <a:ext cx="8382000" cy="44450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4000"/>
                <a:gridCol w="2794000"/>
                <a:gridCol w="2794000"/>
              </a:tblGrid>
              <a:tr h="518153">
                <a:tc>
                  <a:txBody>
                    <a:bodyPr vert="horz" wrap="square"/>
                    <a:lstStyle/>
                    <a:p>
                      <a:endParaRPr lang="zh-CN" altLang="en-US" sz="2800"/>
                    </a:p>
                  </a:txBody>
                  <a:tcPr marL="91442" marR="91442" marT="45719" marB="4571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2800" smtClean="0">
                          <a:solidFill>
                            <a:schemeClr val="tx1"/>
                          </a:solidFill>
                        </a:rPr>
                        <a:t>朝代</a:t>
                      </a: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 marL="91442" marR="91442" marT="45719" marB="4571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r>
                        <a:rPr lang="zh-CN" altLang="en-US" sz="2800" smtClean="0">
                          <a:solidFill>
                            <a:schemeClr val="tx1"/>
                          </a:solidFill>
                        </a:rPr>
                        <a:t>地方行政体制</a:t>
                      </a:r>
                      <a:endParaRPr lang="zh-CN" altLang="en-US" sz="2800">
                        <a:solidFill>
                          <a:schemeClr val="tx1"/>
                        </a:solidFill>
                      </a:endParaRPr>
                    </a:p>
                  </a:txBody>
                  <a:tcPr marL="91442" marR="91442" marT="45719" marB="4571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712">
                <a:tc>
                  <a:txBody>
                    <a:bodyPr vert="horz" wrap="square"/>
                    <a:lstStyle/>
                    <a:p>
                      <a:r>
                        <a:rPr lang="zh-CN" altLang="en-US" sz="2800" b="1" smtClean="0">
                          <a:solidFill>
                            <a:schemeClr val="tx1"/>
                          </a:solidFill>
                        </a:rPr>
                        <a:t>郡县制时代</a:t>
                      </a:r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 marL="91442" marR="91442" marT="45719" marB="4571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 sz="2800"/>
                    </a:p>
                  </a:txBody>
                  <a:tcPr marL="91442" marR="91442" marT="45719" marB="4571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 sz="2800"/>
                    </a:p>
                  </a:txBody>
                  <a:tcPr marL="91442" marR="91442" marT="45719" marB="4571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712">
                <a:tc>
                  <a:txBody>
                    <a:bodyPr vert="horz" wrap="square"/>
                    <a:lstStyle/>
                    <a:p>
                      <a:r>
                        <a:rPr lang="zh-CN" altLang="en-US" sz="2800" b="1" smtClean="0">
                          <a:solidFill>
                            <a:schemeClr val="tx1"/>
                          </a:solidFill>
                        </a:rPr>
                        <a:t>州制时代</a:t>
                      </a:r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 marL="91442" marR="91442" marT="45719" marB="4571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 sz="2800"/>
                    </a:p>
                  </a:txBody>
                  <a:tcPr marL="91442" marR="91442" marT="45719" marB="4571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 sz="2800"/>
                    </a:p>
                  </a:txBody>
                  <a:tcPr marL="91442" marR="91442" marT="45719" marB="4571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712">
                <a:tc>
                  <a:txBody>
                    <a:bodyPr vert="horz" wrap="square"/>
                    <a:lstStyle/>
                    <a:p>
                      <a:r>
                        <a:rPr lang="zh-CN" altLang="en-US" sz="2800" b="1" smtClean="0">
                          <a:solidFill>
                            <a:schemeClr val="tx1"/>
                          </a:solidFill>
                        </a:rPr>
                        <a:t>道路制时代</a:t>
                      </a:r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 marL="91442" marR="91442" marT="45719" marB="4571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 sz="2800"/>
                    </a:p>
                  </a:txBody>
                  <a:tcPr marL="91442" marR="91442" marT="45719" marB="4571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 sz="2800"/>
                    </a:p>
                  </a:txBody>
                  <a:tcPr marL="91442" marR="91442" marT="45719" marB="4571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81712">
                <a:tc>
                  <a:txBody>
                    <a:bodyPr vert="horz" wrap="square"/>
                    <a:lstStyle/>
                    <a:p>
                      <a:r>
                        <a:rPr lang="zh-CN" altLang="en-US" sz="2800" b="1" smtClean="0">
                          <a:solidFill>
                            <a:schemeClr val="tx1"/>
                          </a:solidFill>
                        </a:rPr>
                        <a:t>省制时代</a:t>
                      </a:r>
                      <a:endParaRPr lang="zh-CN" altLang="en-US" sz="2800" b="1">
                        <a:solidFill>
                          <a:schemeClr val="tx1"/>
                        </a:solidFill>
                      </a:endParaRPr>
                    </a:p>
                  </a:txBody>
                  <a:tcPr marL="91442" marR="91442" marT="45719" marB="4571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 sz="2800"/>
                    </a:p>
                  </a:txBody>
                  <a:tcPr marL="91442" marR="91442" marT="45719" marB="4571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 vert="horz" wrap="square"/>
                    <a:lstStyle/>
                    <a:p>
                      <a:endParaRPr lang="zh-CN" altLang="en-US" sz="2800"/>
                    </a:p>
                  </a:txBody>
                  <a:tcPr marL="91442" marR="91442" marT="45719" marB="45719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10" name="TextBox 4"/>
          <p:cNvSpPr txBox="1">
            <a:spLocks noChangeArrowheads="1"/>
          </p:cNvSpPr>
          <p:nvPr/>
        </p:nvSpPr>
        <p:spPr bwMode="auto">
          <a:xfrm>
            <a:off x="4929390" y="2236033"/>
            <a:ext cx="2057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/>
              <a:t>秦汉时期</a:t>
            </a:r>
            <a:endParaRPr lang="zh-CN" altLang="en-US" sz="2800" b="1"/>
          </a:p>
        </p:txBody>
      </p:sp>
      <p:sp>
        <p:nvSpPr>
          <p:cNvPr id="11" name="TextBox 6"/>
          <p:cNvSpPr txBox="1">
            <a:spLocks noChangeArrowheads="1"/>
          </p:cNvSpPr>
          <p:nvPr/>
        </p:nvSpPr>
        <p:spPr bwMode="auto">
          <a:xfrm>
            <a:off x="7443990" y="2007433"/>
            <a:ext cx="27432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/>
              <a:t>郡县两级制</a:t>
            </a:r>
            <a:endParaRPr lang="en-US" altLang="zh-CN" sz="2800" b="1"/>
          </a:p>
          <a:p>
            <a:pPr eaLnBrk="1" hangingPunct="1"/>
            <a:r>
              <a:rPr lang="zh-CN" altLang="en-US" sz="2800" b="1"/>
              <a:t>（郡国并存）</a:t>
            </a:r>
            <a:endParaRPr lang="zh-CN" altLang="en-US" sz="2800" b="1"/>
          </a:p>
        </p:txBody>
      </p:sp>
      <p:sp>
        <p:nvSpPr>
          <p:cNvPr id="13" name="矩形 12"/>
          <p:cNvSpPr>
            <a:spLocks noChangeArrowheads="1"/>
          </p:cNvSpPr>
          <p:nvPr/>
        </p:nvSpPr>
        <p:spPr bwMode="auto">
          <a:xfrm>
            <a:off x="4930978" y="2921833"/>
            <a:ext cx="1979612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/>
              <a:t>东汉晚期、</a:t>
            </a:r>
            <a:endParaRPr lang="en-US" altLang="zh-CN" sz="2800" b="1"/>
          </a:p>
          <a:p>
            <a:pPr eaLnBrk="1" hangingPunct="1"/>
            <a:r>
              <a:rPr lang="zh-CN" altLang="en-US" sz="2800" b="1"/>
              <a:t>魏晋南北朝</a:t>
            </a:r>
            <a:endParaRPr lang="zh-CN" altLang="en-US" sz="2800" b="1"/>
          </a:p>
        </p:txBody>
      </p:sp>
      <p:sp>
        <p:nvSpPr>
          <p:cNvPr id="14" name="TextBox 10"/>
          <p:cNvSpPr txBox="1">
            <a:spLocks noChangeArrowheads="1"/>
          </p:cNvSpPr>
          <p:nvPr/>
        </p:nvSpPr>
        <p:spPr bwMode="auto">
          <a:xfrm>
            <a:off x="7672590" y="3226633"/>
            <a:ext cx="2438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/>
              <a:t>州郡县三级制</a:t>
            </a:r>
            <a:endParaRPr lang="zh-CN" altLang="en-US" sz="2800" b="1"/>
          </a:p>
        </p:txBody>
      </p:sp>
      <p:sp>
        <p:nvSpPr>
          <p:cNvPr id="15" name="TextBox 11"/>
          <p:cNvSpPr txBox="1">
            <a:spLocks noChangeArrowheads="1"/>
          </p:cNvSpPr>
          <p:nvPr/>
        </p:nvSpPr>
        <p:spPr bwMode="auto">
          <a:xfrm>
            <a:off x="5005590" y="4152146"/>
            <a:ext cx="24384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/>
              <a:t>唐宋时期</a:t>
            </a:r>
            <a:endParaRPr lang="zh-CN" altLang="en-US" sz="2800" b="1"/>
          </a:p>
        </p:txBody>
      </p:sp>
      <p:sp>
        <p:nvSpPr>
          <p:cNvPr id="16" name="TextBox 12"/>
          <p:cNvSpPr txBox="1">
            <a:spLocks noChangeArrowheads="1"/>
          </p:cNvSpPr>
          <p:nvPr/>
        </p:nvSpPr>
        <p:spPr bwMode="auto">
          <a:xfrm>
            <a:off x="7520190" y="3912433"/>
            <a:ext cx="26670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/>
              <a:t>道州县或路府县三级制</a:t>
            </a:r>
            <a:endParaRPr lang="zh-CN" altLang="en-US" sz="2800" b="1"/>
          </a:p>
        </p:txBody>
      </p:sp>
      <p:sp>
        <p:nvSpPr>
          <p:cNvPr id="17" name="TextBox 13"/>
          <p:cNvSpPr txBox="1">
            <a:spLocks noChangeArrowheads="1"/>
          </p:cNvSpPr>
          <p:nvPr/>
        </p:nvSpPr>
        <p:spPr bwMode="auto">
          <a:xfrm>
            <a:off x="5005590" y="5055433"/>
            <a:ext cx="22098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/>
              <a:t>元明清</a:t>
            </a:r>
            <a:endParaRPr lang="zh-CN" altLang="en-US" sz="2800" b="1"/>
          </a:p>
        </p:txBody>
      </p:sp>
      <p:sp>
        <p:nvSpPr>
          <p:cNvPr id="18" name="TextBox 14"/>
          <p:cNvSpPr txBox="1">
            <a:spLocks noChangeArrowheads="1"/>
          </p:cNvSpPr>
          <p:nvPr/>
        </p:nvSpPr>
        <p:spPr bwMode="auto">
          <a:xfrm>
            <a:off x="7443990" y="4903033"/>
            <a:ext cx="2971800" cy="954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/>
              <a:t>省路府州县多级或省府县三级制</a:t>
            </a:r>
            <a:endParaRPr lang="zh-CN" altLang="en-US" sz="2800" b="1"/>
          </a:p>
        </p:txBody>
      </p:sp>
      <p:sp>
        <p:nvSpPr>
          <p:cNvPr id="19" name="矩形 18"/>
          <p:cNvSpPr/>
          <p:nvPr/>
        </p:nvSpPr>
        <p:spPr>
          <a:xfrm>
            <a:off x="384175" y="651036"/>
            <a:ext cx="71609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3200" b="1"/>
              <a:t>三、</a:t>
            </a:r>
            <a:r>
              <a:rPr lang="zh-CN" altLang="en-US" sz="3200" b="1"/>
              <a:t>两汉之明清时期行政体制的演变</a:t>
            </a:r>
            <a:r>
              <a:rPr lang="zh-CN" altLang="zh-CN" sz="3200" b="1"/>
              <a:t>：</a:t>
            </a:r>
            <a:endParaRPr lang="zh-CN" altLang="zh-CN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3" grpId="0"/>
      <p:bldP spid="14" grpId="0"/>
      <p:bldP spid="16" grpId="0"/>
      <p:bldP spid="18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AutoShape 6" descr="data:image/jpeg;base64,/9j/4AAQSkZJRgABAQAAAQABAAD/2wBDAAgGBgcGBQgHBwcJCQgKDBQNDAsLDBkSEw8UHRofHh0aHBwgJC4nICIsIxwcKDcpLDAxNDQ0Hyc5PTgyPC4zNDL/2wBDAQkJCQwLDBgNDRgyIRwhMjIyMjIyMjIyMjIyMjIyMjIyMjIyMjIyMjIyMjIyMjIyMjIyMjIyMjIyMjIyMjIyMjL/wAARCAFUAf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0yiiivWPmxDRQaKACiiigAooooAKKKKACiirFtay3TMEKjHXNJtJXZUIuTsivRWl/Y1x/fT8zS/2Ncf30/M1Htodzf6rMzKK0/wCxLj++n5mj+xLj++n5mj20O4fVKhm4p2Kv/wBj3H96L8z/AIUv9jXH9+P8z/hS9vDuWsLMz8U+pJYTDIUbqPSsbX9eg8P2VvczweYLi5FuMyrEFJVjlmYgAfLTUk1dEqm72NTFLiuB/wCFq2n2fzzoV+Fz/q/Nj34xncVznbj+LpUjfFC0jklT+xbt2Q4TbcRN5/OP3WD+85P8OarU1+rzO9pQK4NfinZEqP7IugDF5pkNxCEXgnaWzgSYH3TznjFX4fHrT28U8XhbXWilQOjCDIYEZyD/AIVnOoobmlPB1KjskddijFcr/wAJvP8A9Clr/wD4D03/AITef/oUtf8A/AesnXgdH9mVTrMUYrO0TWH1uGZ20q/sDGwQLeJtL5B5H5frV+4lW2tJrmTJSGJpCB1IAzx/n9KrnVrnNLDTU+RrUdin5rhf+Fq6N/0DtT/75i/+Ko/4Wxo3/QN1P/vmP/4qsXi6fc9JZJimvhO7zRmuHl+KelQPsl0vVI3wDtdIgfy3U3/hamk/9A7Uvyj/APiqn65T7jWQ4t7RO4zRmuG/4WppH/QO1H8o/wD4qj/hamkf9A3Ufyj/APiqf1yl3K/sDGfync5oNc34f8baf4i1E2Nta3kMghM26YLtwCBjgn1FdMF3HBrenUU1dHmYnB1cPPkqKzI8UYrhLr4r6NZ3U1u+nakXhlaNiFjwSCQcZf2qEfGDRT/zDdV/74h/+OVsqc97GKoTex6DikIql4Y1iDxVpDajZxzQRCVo9twAGyMehIxz61uf2XOf4o/zNZOok7MPYT7GdijFUPE+t2/hK0gub2Ga4WeXylW3AJBwTzkj0rmB8T9G76fqX/kP/wCKrOWLpxdmzvw+S4rEQ54RujtGFNxXMaZ4/wBL1XU7axisr9JbhhGjv5e0E+uGrqcc1pTrwmrxZzYzL62Gko1FZsbikrldT+IOlaZqdzYyWWoNLbStExjEeCRxkZaqv/Cz9Gx/yD9Tz/1zj/8Ai6h4yknZs6oZHi5xUow0Z2VFcX/ws3RP+fDU/wDv3H/8VS/8LN0T/nw1M/8AAI//AIqj67S7jfDmNf2Ds6K4z/hZmjf9A7Uv+/cX/wAVR/ws3RP+fHUf++Iv/iqf16l3F/q3jv5Ds6K4xfibox62epf8BSP/AOLrrra4W7s7e5QMI5ollQOMEAjIzWlPEQqO0WcOMyvEYRXqxsS0UUVseeFFFFABRRRQAUUUUAFFFFABRRRQAmaKKKACiiigAooooAKKKKACiiigArS0q4hgkl86WNMgY3MBWbXn3xXUNZ6VkD/Wy9R/srUThz+6dGFf7xM9p+32f/PzD/38FH2+z/5+Yf8AvsV8jmCIdET/AL5FJ5Sf3F/75FH9nPuevzPsfXP9oWn/AD8w/wDfwUf2haf8/MP/AH8FfI/kxf8APJPyFHlJ/wA81/75FH9m+Y+Z9j64+32n/PzD/wB/BR9vtP8An5h/7+Cvkfyou6L+Qo8pP+ea/wDfIo/s7zC77H1BdMkty7owZSeCDkdK4D4pFY9D0t3a0VBqK5N5GXhH7qX7ygEkfQVq/DsAeBNOGOMzf+jWqPx7p19qWn6YlhFM8kOoRytJDAJmhUI43bDw3JHB9azS5NDjgr1jx8LKLPZ5d6Zvsvm7d+bry/I+8Wxj7N/0zznFT+Y7yWhQnE85FubVGVX/AH6n/iX5X903qWxz71f/AOEP1/8As/yB4Xvtg6WpXpJ5WPP83Oc7v+WfSpZfCuvGe6LaBe3G5wZ2+ziP+0R5gOCAf9HwAfu9ea2U49z0eUwtuLNnLW/lgCNw6H7MreVINso283PIwwGAe9d/pFxdpoenInxDsbZRaxAW7QwloRsHyHnqOn4Vzn/CJ+Ijs26NfJILbYLg2qnyV2MPI8vOJM5A80/NzntXR2Npd22nWlvN8NIZ5IYI0eV5YwzsFGWI29Sea5cU1LY6sNo2XftN/wD9FN07/vxB/jR9ov8A/opunf8AfiD/ABqv5cv/AESy3/7/AEf/AMTRsm/6JZb/APf6P/4mvPPQ/rodf4WluZrO5M3iW31siRcSQxqvkcdCF9ev4VpasM6HqX/XtJ/6CazfCCv9kug/hpNCJcfIjhvP468AYx/WtPWB/wASLUP+vaX/ANBNdX/Lo8d/70vVHhXh2zs7/UobW8aVdwLb1xtwBk7s9Bx2q54osdPs9Tf7G8sonHmFiQYwCTwCOvf6VgIcJ9Rg0pZioUyMQOgJ6Z6185OXvH6bRwk3KNS+ltiyJDcRyyTrLO+1VWQsTsx6+tVasySpGZUtQ8UMoXKsQSSPX8c1W7VDkehQgrPSwUlLiijmN+RHY/DD/kb3/wCvOT/0JK9iUYdfqP514/8AC7/kbz/15yf+hJXsYGXX617+Af7s/LuKP98+R8xax/yHtR/6/Jv/AENqp1d1cY17U/8Ar9m/9DNVK+sp/AeND4T3z4KD/ihX/wCv6b+Yr0gV5x8FP+RFf/r+m/mK9HFfNVv4jKPLPjJ/yD9P/wCvkf8AoLV5FXrvxk/5B2n/APXyf/Rb15CK8LHfxD9K4XSeERt+Ef8AkbtK/wCvgfyNe3gZl/GvEPCP/I3aV/18D+Rr3H+NfrXpZd/DZ8xxYl9bgeD+JefE+rH1vJP51TtrOe9ultrSB5p26RoOnv7D61c8SHHinVv+vyT+ddv4LgTSfAesa1EokvQkpRnHQKPlH07/AI1wyp89Zn0bxbw2AhKK1dkjj77wrqWnRK97JYwuwyInuAHPtzx+tY8kTQytFKpV16j/AD/OkknkuJpJ53aSaQ7nlY5LH3q/o9nFqGq2trNPGkbSBdsjMM56gEDqfqOaxkoyfLE7aVWtSo+1rNMzM0orX13Sk0bURZrK1wm3InwAp5xgYz0789e3rlYrGacHZnoYerCvBTitGNr3TRf+Rf0v/r0h/wDQBXhZFe6aL/yL+mf9ecP/AKAK9bKfiZ8TxsrU4l6iiivoD8vCiiigAooooAKKKKACiiigAooooASiiigAooooAKKKKACiiigAoooFAC1wvxQQNZaWT1E0v/oK13Vc54z8O33iK1so7FoFa3dmfzn28EADsfSsMS5KF47ntZG6UcSnW+E8eMC/5ApPIT/IFdp/wrTxD/e0/wD8CD/8TR/wrbxB/e0//wACD/8AE143t8Z3Z+lqpk/kcX5Cf5Ao8hP8gV2n/CtfEH9+w/8AAg//ABNH/CtfEH9+w/8AAg//ABNT7fGd2V7XJ/I4n7Mv+QKd5Cf5ArtP+Fa+IP79h/4EH/4ml/4Vp4h/vaf/AOBB/wDiaFXxndilVyi2ljuPh8APA+ngDo83/o1qteKWt49Lje51u40dPPAE8AYmQ4b5Tjtxn8BUvhbS7jRPDlrp92UM0Zk3FDleXJGD9CKd4iF4dOT7DpFpqk3mjMNyVCquDlhuPXoPxr01zOneW5+fTdP63Lk2ucN9o0j/AKKVqX5yUv2nSP8AopGpfnJV/wCz+J/+hE0j/v7F/jR9n8T/APQiaR/39i/xrCzPUvDv+Rn+fpP/AEUvVPzkpPP0n/opOpf+PVo/Z/E3/QiaR/3+h/xo+z+J/wDoQ9H/AO/sP+NLXog54Lr+Rm+fpH/RSNR/8eo8/SP+ikaj/wCPVp+R4l/6EXR/+/sP+NH2bxP/ANCLpP8A39i/xos+w+dd/wAje8FzWjWt39l8RXWsoJF3NOG/c8HAGex/pWxrIxoWof8AXtL/AOgmqfhePUUt7pdR0Oy0pi4KC0KnzOOScen9a0tSt3udLu7eIZllhZFHAySCB+uK2XwNHl86WKTZ82oeF+lOrqf+Fc+JgB/oUfTtcJ/jR/wrrxN/z5R/9/0/xrwp4ao3sfplDOMHGmk5o5ajNdP/AMK68Tf8+Uf/AIEJ/jR/wrvxN/z5R/8AgQn+NR9Wq9jb+2cH/OjmKK6n/hXXiT/nyi/8CE/xo/4V14k/584//AhP8aPqtTsL+2sH/Oi18MB/xV7H/pzk/wDQlr2UD51+o/nXm/gPwdrWja+19f26RQtbMmRKrckqegPoDXpijBB969rBwcKdmfnnEOIp18Tz03dHy9rXOvan/wBfs/8A6Gap10+q+D/EsusX80WhXrxyXMsiMEGCC5IPX0qr/wAIV4q/6F6+/wC+B/jX0scRTUErnmRa5dz2D4Kf8iK//X7N/MV6OK8++FVjdaN4Oe11O3ktLg3kriObg4OMGu6F1B/z1X86+frXdRtD50eY/GTd/Z2n5+79oP8A6LevIxXtPxS0y+1jTrJdNtpLpo7gsyxDO0bWGT+deZDwj4j76LeD/gI/xryMZRnKd0j7/h7HYejhlGpJJjfCf/I36SP+ngfyNe64rx/wz4W1y38U6ZcXGl3ccEc4LuyjCj1PNex134CEowd0fPcS4mlWxUJQdzwHxKP+Ko1bP/P4/wDOr/hXxQ/hxpopYftFhcZMsYxuBxjIB4ORwR7D8bOv+F9dm8RalNDpd08UlzI0cirwwJ4I9qzf+ES8Rf8AQGu/++R/jXBONSNVtI+mo1sHXwkadWS2HX9l4bE7Sabrbxwscrby2rsUPoDx+vp1rIMgjk3wPIpXox4bPr7fTJrT/wCER8QZ/wCQRd/98j/Gnjwf4ixxo15/3yP8aynGo3dRsdGHxGFprllVuvMwgoHCjC1JWv8A8Il4i/6A15/3xS/8In4g/wCgNef98Vm6FWW6PQhmWCgrKaMQmvdNF/5F/S/+vSH/ANAFeSnwn4i6DSLv/vivXtLgkttG0+GZCkqWsSuh7EKARXq5bTnCWqPiOMMXRrU4qnK5Zooor3T84FooooAKKKKACiiigAooooAKKKKAEooooAKKKKACiiigAooqG5vbOxjD3l1BbIx2hp5VQE+mSaL2GtdialFZ/wDb+jf9BnS//A2L/GlGu6Mf+Yzpf/gbF/jU88S1SkaQFLiqA1zRv+gzpf8A4Gxf40v9u6N/0GdM/wDA2L/GpdSJpGnNGiKcKzRrujf9BnS//A2L/GnjXtG/6DOl/wDgbF/jUuUDZKoX6cBWf/b+jf8AQZ0v/wADYv8AGrtndWt9CZrO6guYgdvmQSiQZ+o+tTzRK95bk2KXFGKdiqsgUmAFLigCnAUmyk9biU+ilqHYvmkFGaWikPmkFLRRQPnYlFPxRgUC5htFOoosHtLdQoppZR1YD60nmp/eX8xRyh7Zdxadim5HYg0uaOUPaIbilp1FAXuNP4UhFOIpCKYDSKKdijFSIZTakpuKLIOaS2GGkqTFNIq0Q5N7jKZUlJinyxD2s11IzRTqglu7aFgstxCj4zsdwDRaCJlXmt2SYqNhUf2+y/5/LX/v8tNN9Zn/AJfLX/v8tHNAy+tS/mHkU0ioze2v/P1bH6TLSG9s+93aj/tstUpwRnUr83xMkpuaZ9ttf+fq3/7/AC/40z7ba/8AP1bf9/l/xqvaIwckWKKgW7t3YIlxAznoBKpJqXNWmmJNMKKKKYwooooAKKKKACiiigBKKKKACiiigAooooAK81+NzFfCGn/9f3/sjV6VXA/FuwF94a09C5TF9nIGf4GrCvNQg2zvy2g69ZQitT573H1NJuPqa6X/AIRyH/nsf++P/r0f8I5D/wA9j/3x/wDXryfrUO59f/q/if5Tm8/5wKM+/wCgrpP+Eeh/56/+O0f8I9D/AM9D/wB80vrUB/6vYrsc1n3/AEFLn/OBXSf8I9D/AM9D/wB80f8ACPQ/89f/AB2j61AP9XsV2Oaznv8AoK+hvgUP+KEu/wDsJS/+ioq8ePh2Ej/Wn/vj/wCvXt3wcsxY+DbyEPv/AOJhI+cY/gT/AArehXjKVkcGPyqvhqXPNaHoYFLikAqQCu+588gAoFKBSgUmaJBS0U6kWNop1Q3FzDaxb55VRPUml5CcktySkkkSJdzsFUdSSBisF9cnvHeLS7ZpMf8ALVh09+eAPqfwqC9tksrZ73XL4uB/ChJyfQf4AChRbZjOsoq/Q1LjXbSAkKTIfVen5msW58ZQo5VZoo2+u8/pWJc+I47mNo7G2FnZoP3rsoaVvQd8E/ie/auVJ7fwjoPSvRw2EUtZI8vF49x+A7SfxiDj/Sbpx38pQB+pFZc3iiZz+6gJH9+aXcf5Vz+amnCxRQJjLld7H69B+QH513LC04y0R5ksXWlrc0f7fu/+eVv+Tf40g166H/LK3/I/41kh6mY406Nj1Mzf+gitHRproZ+3qvqbMPiN1XEtrGx9Y2I/x/ya0IfFUJTk3sQHXBDj+Y/lXLW0oE4V/uSAxn6Hv+eDUTIYpGRhh0JBH0rGWHhLSxqsXVirXPRbHX5Lx2js9QguJO0cnyufwIGfzrU/tmeA7b20kQ/30+7+vFeS9Tn05z6e/wD+qu+tfGMdqsEU3kz2hPltcRggp/vKQPrxXn4nCum7xVz08JjXLSTOqt9StLniKdd/ZTwTVusttM03UofPtggDjIlhIwff0JqqbfV9Mz9nkF3COiEc/kfx6H8K4j1OeW9tDeorJs9ftrlvLlVreYcFX459M/44rWpNMqM1JaBTKfTTQWNNIRTiKTFUiRhFIaeaaaoloYRXkPxCUHxfJkA/6PF1A9K9gIryH4h/8jfJ/wBe8X8jWGIdonHivgOVCK38K/kKlEK46J+VWLCwudQn8m1geR++BwPqeg/Gu70rwfb2SGfUB9tljQsYYlyoABPAz8xPvgV4VbHwg1BPVmGHwNas7xWhyml+HbzWDvt4VWAH5rhhtUeuOOT7AVNq/hO80kl9iXFsP+WsY6fUdvr0qLXbr4h6tM621he6dap/qraynjBCjA+ZlO4nke3oKwrbxd4t8N3qC5udQdM4NpqIkYPgdBu5H/AT6de/QsNipL2ienY9L+zIclm9SV4QP4V/KoSij+Ffyr0KPSdK8U6Pb6xpgFnJOCWReQJAcMrAdwQeR1645rkNV0i90qbyrqHb/dcHKt9DXLTx6c3Sk7NHnV8BWo62uh/hQD/hLNMwAP3vb6GvX68h8KH/AIqzTP8Arqf/AEE169mvosG+aJlR2Ciiiuw2CiiigAooooAKKKKAEooooAKKKKACiiigArjPib/yL9h/1+/+yNXZilYAx4IyMjivNzWqqWHlJnr5JW9liYztsfPe1vSja392vevs0R/gH5UfZYP+eY/KvgnnNP8AlP02Oeyt8J4Nhv7tGG/u1719lg/55j8qPssP/PIVP9s0/wCUf9uy/lPBNrf3aNrf3a98+zW39xaT7Nb/APPNaf8AbNP+UP7dl/KeD7W/u1618Kh/xS90f+n5v/QVre8iHOfLT8q1LEAWuAAPnP8ASvWyjMo163KkeJneZvE0ORqxZApwFApcV9gfEWAClApQKUCgoTFOpruI03MQB3JNcN4i8XhvMttPlwq8NKM5f2X29+/aqhFzdkYVsRGkrm9q3iS2sGaKLEsw4bnCp9TXNWSX/iS780ki0B5un7juIh0J7Z6D3pND8LXWoXiXOqw+TbJ8yWzHJY9iw9Pb8/fugURQsWMAY4HQVpLliuWO/c5ouda0p6FffZaJpjO2y3to13M5P8z1J/M15nqlrrt4EvtUUq07BIYyeRnJAVVzgYGefTua9E1TT49VthazvItuWBZV4MmOQM9hn054rnNZntrZZbnTbdZksYDCGMp8qLJ54BGcYAJBJzgdjU0pcjuTiY8yt2OP1HZaNHYmZHEY3SmM5zKeufpjGP65qCNJbg4gikkPpGpY/pWvd39xZN59rb2H2W5JS3uUtQmSDhmAOT16ZPb0roH8OXd5bP5XiC+ebbkOVaOJuOgwen0zXoLFcqR5jwznscra6Nqd5cJF9iuIkYjc8sZUAd+vtUt1pGpTXcszQIiuxP7y5iBA7fxVJfaLqGjLd3N4EkxDtimD7gdxAPUZGAep9RXO45raE51FzJmc6cYJJo1Bptx3nsV+t7H/APFVal02ddPhUXFizGV24u4+eB0JNYdW5j/xJrH/AH5v/ZaqTq6a/gTHk10LMejajOMxxQyemy6ibP5NVjUNL1Lzo5jY3Bd0DTCOMvhuh6euM1gk57D8avwSv/ZlykTsskDCZNpIOD8rdO3IptVFq2hJQatYilR4G2zxPGfR0Kn9afaTosjxTf6mYbX9v9r8DSRazqkBBTULnA7NIWH5HipDrVxIzG4t7K5yMfvbZc/muDTcqjWwKEVsWrDUNQ8P30ht3bYj7ZYnGY2+v16g16V4f8QJrViJHiMFxkhoC+4gevqR74rgLPULS4sZkurcpC22GcxSk+WvRZAGySQff8xxV1Hn8Ot5tjrZFlKcx/aLffBJ7blJ2nPXha83ERUntZnqYao4WTd0d7faZa34/fp8/aROGH+fesdpdR8PDMubnTwQN4/gH4/d/l9O+9FI3ljcQT/sninYyM5+tcnKejp9kSzvre/i823fcB1BGCD6EVZrjtR0m6sJm1HSCQwHz26DOR7DuP8AZ79sdK19D1231eLAIW4QAvFu7eo9R/L61Di7XFGt73LLc2SM0mKdQaZ0kZFIRT6aRTRDGV5B8RP+Ruk/694v5GvYa8e+In/I3Sf9e8X8jWOI1icWM0iafh3xRp3kx2c0EWnuOBs4Rvf1B+v51seMrK4v/BmpwWYLz+UsqBf4trK3GPZTXlsZxW9oviO+0lx5L74e8UhJH4eh+lfK1svarqrF7O50YPN1Tj7Oa0PPIVhXEyYKlgfNA6fUD15PrgVuW/iTU4Qti8o1O0LDNpfJ9oiPbIPJGDn5lI6fhXXzeF/C/im7e4sLiXSdRbJeBEUox6kqpx7/AHSPp6qvgvw54bm36vqE+pSkZSzVRGj9PvLknqB1IHXr0r6H+16fJyNa9j0XWpcvPzaHTeCra1g8KxTWdtPawXczTrbzPv2ZwPlbqYztyCecH8ai8QeJdMtomtRGl85+9EOUB/2jz+n6Vzeq+KL++TykItbYDAih4yPQn09hge1c27ZPNfORy6VXEPES0u72PPxebKUOSCNbwoB/wlumkKqgzE7F6Dg9K9cNeR+Ev+Rs0z/rqf8A0E164a+vwOkLHl0feTYlApaK7TUKKKKACiiigAooooASiiigAooooAMUUtFA+VjloIyMU0VIBXPiqEa8HCezOijOcHeI37P/ALf6Uv2f/a/SpRS4rwXw7hOx6SzCt3Ifs/8AtfpS/ZCf4v0qapBS/wBXcJ2LWY1u5W+xn+/+lO+xH+/+lWKfR/q7hOxX9o1e5V+wn+/+lWbeIwxlSc85p4pwrowuT0MLPnprUzq4qpVVpMUU6kApa9UwAU+mCuL8W69IzHSrJXaRhtnMYyef4B7+v/16cYuTsjGtWVOJR8U+KRdF7W1kP2UHBkTrIfQeo/nj062/DHhbyMajqSD7V1jj7QA/X+L37U7w/wCFfs0qXl9se4CjbH1WH6erds/lXTzTknYhwB2rolJRjyQ+ZwUqbnPnqDnKE8AkdsnvSZqPOawtW8WabpExt3aSe5GMxQjJXPTJPAqFBvRHTKahqybW9Mmv43ktbqa1m2FXMRA84dgckdOeeoB/PC0ywu7wy6dbXywWdgogmLRhy8h5YqDwPQEjjHHer/8Awk8N94du9RS3lVIQf3crj5iPp2yRz9a5iXxxKbqOa0sorPc6m48oBnuOemSPr789aqMJWasYSqRk7nS6vdXnhrR4CkaXPkOIbeYKDsj44kxjBOMZX/8AXmaJ4k1XWtb8i41EWyujFUijTBYDoNwPue/StPxx++8LSSebtVZI32leW5wAfTrn8K8xJzwPvdhW+HoqcHfc5qk3Goktj1i58Opqa+Rfaje3EaODksq7uOV4UYH05pkngjQ3ziCZM/3Zm4+mc1paZF9m06CAsWkSNQzE5yQAOffir26sLyWiZ2OlGW6Ofn8D6JKoEcU0JBzlJjk/nmsjVPB223SK1vEjgtvMlLXLdA2DyQOgx1rtwa5Hx06robKSCzzxhVLEZ4J/H8a0hOfMlcyq0YKLdjgJSFkKqwcA4DDofp7f41b0dlOpx27nal0jQOcZ+8MD9cVmbqcJWjZJUOGQgg+hHNevJXhY8pbnT3snh+30GeOxkaS7kkUMLmIeYmOu04GOnqRXObqsa0qprFw8QxFMROn0YA/1NV7aL7Ve21tuCedKse4/w5IGf1rKivZwcmVNczSLNhcpBdgSn9xMDDN/utxn8Ov4Ux7OdL5rPYWmVzHsHc+3rmvRrfwbosPlbrd5Sg581yQ/+8Oh+nApniXTHl0m5trLSre5mkwFOFDRgDAIz1x06jFcU8Qm7pHXDDyUTqI/ljCjoBgfSnBsMD19qrWkYhtIYgGAVFGGPIwAOalrltc9GD0JT8px19657VtGdZjqelgx3yncQv8Ay0/pu/Q963gd647r/LP/ANem5qUrsU0pK5X8P68mq22xxsvIuJoicfiB6fyPFbW2uH1yzn0+6j12x+WSE5nQdGHqfb19ue1dVpeqQ6rYx3UPQ8MpPKMOo/CsqkOXWJdCs37kty/TSKM0ZoOoaRXnni/wdq2t+IZLyz+z+R5SIDJJg5Gc8Yr0U0wiplFSVmY1aSqKzPIf+Fc+IP8Apz/7/wD/ANalHw+8QDjFn/4Ef/Wr1vFMIrL6vA5Hg4HlP/Cv9f4yLQEHIxP/APWpzeBfEDFmb7KztyXM+SfrxXqmKYaX1Ole9g+q6HlbeAdex0tP+/3/ANaoT4A170tP+/3/ANavWKa1aLDQM/qkUec6F4M1fTdds764+y+TC+X2TZOMEdMe9d+RTqRq6KUFDRFxpqC0G02nU2tiQooopgFFFFAgooooASiiikAVn65fHTNFur5ZooGiCkSzRNKi5ZRyq8nOcccjOe1aFY/iuCzuPCmoJqE00NmVXzZIVDMPnXGAevOPzNRO1tTfCputFJXKdv4ysrmyI1JJdMEjbU1SxcXVsW/3iDtP+ywyKztXt/HtnarfaVqVlrensm5Z7O2j3keuznI/3SfpXJ2KeGtMumnsfEetW8x4cx2yjePQjoR7HIrVtNW8O6cFm0/VdSsLvPzy2lqIkk/3ov8AV5/3QPpXI60YPSVz6h5XKavyNGInxB8TGdUe8hysoRozaxgg56Hjg+1dJ4v8Za7o/irULCwuYUtrZlREa3ViAUU9evUmreo+LfBmuW6rrNpLcXS9LqO2MMnXjkHP4dK4fxPqEWr+JL7Urfd5M7Ky7hg8Io6fUVlXxcZJculjvy3KXzy9pDS3Y6jxr4213Q/FV/ZWN7FDaRGMopt1YjKKx5I9SaqW3i3xm0Udxeara6dayDcst5bqpkH/AEzjCmSTr2GPeruo674YvdUbU4prm1vZNu+4Fp5ki4AX5C2RHwOoGferml+J/BmkM89pFdPqDDm+uommkJ9SSf5YrX61DlslqcksqknflZqaZdeL760MgdbS2BDS6lq1ukJxzzHAvT6u35VvaHq+n6kLiC01d9UktSouLkQrGhJzgLgAEcH1+teZa1e6L4huVl1XxTrNwBysZtVEaH1EYGB9cZ9TXW/De00u3tdTXSr67ulaaPzvtMQiKnBxtxwe57UoyUle5yYvCVKcLyhZHdCnimCnitjyLDhSigUopF2Fp1Np1BWxk+ItXTRtKkn3DzpP3cI9WP8AQcmuR8H2ctzdT6lNlvnMSl+rNnLn+n1zVHxPqc2ta81ra8lW+zwDtuz8zfh1+i12un2cenWUdtCMRQqEQf1+prpUfZw82eZUaq1L9EWmPlR7B1bk+9RZoJJOSeTSUki2x26vGNZt57LWruC5cSTByzSD+Ldzn8c17NlemST2wK4240az8VarNfLFMLZD5Hn+eFExXglRsORnjORnHsa0pVFB3ZjUg5qxm6f4bvdT0uzt1lMELj7XPMRnLHhFA7kKAfbdXXaDa3NpC9ndGOaa2wIpkUKWiP3cjHByGH4VqLsiVEiiARQFAJJwB09q4zxNb6z9ovtTkTSRaxR4QvbCWR4+y8qeck+g5/KHJzdhqmoxDxH4s00xalpUkSzsBthdHDKSQPmz2IYnjnpXIaDa/wBqa5aWyDcPNDOPRRyT+QP50R+IdThTZb3McKf9MLeOLj0+UCuh8E6vqV14i23OoXEkKwMxWWU4JyoHHTOSK6nCdKDsZLllO7PQreCWOIKykv8AxEJjJ7mpvLkHRGP4Gqlxe/ZrSW4nlcRQqZGOTwAM+tebXvj3VrpXSBYbUN0aMEyAem4k/nj8q5IUpzeh0SqRirnqYjl/55n+VcT470zULybTXtLOecKsm8wru29P8K86kYzuXmJlc9Xbkn866eysNFvNC0SPVbw2mFnMWAArfvTnkjjt1rf2M6TTuZ+1VRNGS+jarFjzNLvVz628nH6VSkJhOJQUPo/BrZ1k6VplxHFol3dPL1eeOf5B7DAGTj0IAz37Z6a3q0bfJql6B6faXI/ImuuMqslc5HTSZPqEi3Gm6VdI4bELWz49Yzn+TL+lXPCMSS+JrQs23y9zjjqQDxU0esXt/wCGpXmaK4mt7mPm4t45BtZSOhX+8o56+9dB4FktL2O5ujZ2aXkb+XmGHZ+7IB6A9+fyrGVSSi4tFqmrpnR63evpmh3l7GA0kMRZFboW6DP4mrcQZkjdgAxAJAbPUDIz/Wor+2ttRsprS4V/KmQq+G5HuCR1GK5DTYX0XxPBo0etTsowPs08J8toyM/KQSARjjpzXGlc7b2O3zj/AD3pc5pME9ME4yeaTBHUEUx3Ho22QUrDaSPeoc1R13UZtPs7S5UJ5P2iOK5d/wDlnETgt/L86lhfQvkhuCAQeoPeuYsnPhPxF5TFl0y5xgk529P1U8f7pz2rpQQQCCCCMgiqer2A1TTpLfgS9YmP8Ldv8D7E0JXTXQzbs7nUU2ue8H6sb/SvIlz51thDnqVxwT78EfhXR5rnacXZnfTmpK4w0hpxpDTNCM001IaYaaIaGdME9M4Jz0rjP+Ei1m7a5sfsGpWM8csix3H9nlgQDgHDDbIpHOd0Z9Aa7XkMCDjFeRXGg6f/AGhf3Gq6U2nxCWSQ51ENI6liQ2wLiMHsXZRz3rOo5fZO7A06c7qbNZtT8a6dHfXl9dWVzYLZyywTrbiL94MbQyMAwPXjBB9aY+reM9SGmSaY9usNxZxNNKbcP+9Jbdjt029SB71yZh8NXrX8Wmx3DSW1tJdLKZdygLjg8DPXtkehNSrB4VsksotX+1Jc3dlHdpOW/dDcW4bAJHTrgj1rFTq82x7f1PCxoXb1v2Owv9c1zRbZlnivtSvFXJFppx2A46yS7doHchQx/wBrFcD/AMLM8Vk/8flr/wCAa1p6loFrbWH2y00T7XDs4ni1XKH3DBcHnsSGOPu1x2jaPda3qkWnWJi890OPOfauB159fau/D6puSPMxOHpRa5dTrdH8Y+ONd1AWWnzWktxtMm1rdVGB15JrPPxI8VKxV7q13qcEGzXiuXbNvOVD/OjFSY2444OCO3WrelWmk3FtqBvtQe0mihBtESHInk/un0GAB+Ptz02Su2jj9hDsdx4S8da9q3ivTtPvbiBraZmDhIAp4RmHI9xXqeK8H+Hw/wCK90j/AK6Sf+iXr3ipkknoedi4KMlYKKKKk5AooooASiiikAVj+K5LGPwrqB1Nbo2ZRfN+ybfNxvXGN3HXHXtmtiquqadZ6rp01jfJI9vMAJFhOHYAhsA9skD/AOt1qJ2a1N8NNwqqSPJLeLwjd3At7S28XXEzfdihS3dm/AHNdbN8PvD1jp327V9Q1HTU/uXc0G7/AMhggn2BJrUWPWbO1e18O6Db6Baj/lrmOe6nPsN23Pu8n48VyN5pPix70XFnoUxuOf8ATr66guLgjtjLeXGP90ZH96uNUIzei+8+rjmVSMbyqDI9D8J7w09xrVraOcQ3NwI0E/p5aEeaw56hfrisPxFpqaL4gvdNjkd0gZQrOQW5UHn86snwT4uuLwXNxpVxJKzh3mmuoWY4Pcl8n+db/jHwhr+p+LtSvLHTjNazOpjlE8S7sIoPDMD1B/zissVhYxS5dfQ78uzh80ueeli7F8P/AAxNqsuknXrlNRjxm2d41ZsqGG3KfNwR06Vn33hTQdHuzb6qNesUJwlxN5LQyHsAy5A/HHvTvHXg/wAQav4xvr7T9MNxbOIvLk8yIAkRKOjMD1B7VY0dviVpAFtcaXJqdky4NtfXML5HfEm/P55HtWv1WPImnr2PPeb1OezkYN5a+GNMCfa7bxSiyf6qRfsxST/dcNtb8Ca7v4bvobWWpjRV1IBZYjMb8RZJwcY8vtjPWlj8KQajaSyWdneeGZ5h++tWMNxaz/WIFlI/Ba0PB3h6XQTqST2drbNM6t5lpMzRzYBHCtzHjI4zj04ojCMVsZYrGTq09ZXXY6gU8UwUorVni9R4pRQKWg0CsvxHqf8AZWiXNwrYkYbIvXcf8OTWpXn/AMRb7/SLWzB4iRpnHbP8P8m/Orpw55pHPiZ8kGyh4Ntt11PdyRttRfKhL++d2PyA/Ou2eQp+6B6daw/DiLDo9qg6qmWz3kPLf+PE1oebySeprslG7POpysibzD3NYWuRQaxOmlRajcW2oKhlxbs2AuP+WmD0PGO/pWv5mamtdCtbuG5LwhIroETNHlXmHTr16cfyrKbUFqdNKLqOyC2imaOOIB5HUAFsYz7+1XIdNlWMAiNFAwEHAAx7VqQwRwRJFEoVVGAB6f1qQ8KWPAHU9hXJKs3sejDBxW5lnTH7TD8qgvNCa9sri1eWMpMhjP4jFW313SEYodXsA4OMNdRj+tXoyssYdHR0boyEEH6EVHtpp3KeFg0eCan4c1fQ486hp80cY/5bABk/76HT8aNOLJ4d1iUAhmNvAjA4wd5Y/wDoFe+FQylWAIIwQec159428Jx2nh66m0a3EaG4F1cwg4AUKQSo7AZyR9ceh7IY51LQmjir4JxTlE4C88Q6xfWr2tzfyPCwwy7VG76kDJrKxSZzUkSNLIIkjd5GOFRBksewHvXsRUKcLnk8s5vlE7/U4/H0+tdiPCWu6roOhx21iV8qGcyGdhFt3Skjg88jnpXb+FvBdnoMCTSIsuolcvKefLOPur6Y9ep+nFdXXkV8c5P3Fsexh8vSj77PHR8MvEY6NYD2885/9BrN1Hwb4h0xWeXTZJY0GWktyHA/Ac/pXs663pbziFNTsWnLbfKW5Tfn6Z9au4qFj6yepq8up2smeL2OiFPCWpX0d9DP51oJZIY8EwsjBueeuN2eneuYtrq5tJTJbXEsDlSpaJypIPbI/Ovd59DtUv7jUoYzHNNC0cyxJxOOoyAOSPXqc49K8x1Pw7p/9r6bb2N0PLvnB8hDkpFjJdW/u46A+vGcVvh8SpX5kcOIw7p2SLXhy+1JtJ+2WVxPfTxzeVcWM75EgJyHDMcx8HnqMjpWnb+HJ9R146xqgVHBUw2tvKW2lehZv8K3LO3it4YbS3TbEg2oo7f5/rXSWduLeIZwX7vWNWpyXaLw+HdV67FH7FcNghAOOjtg042N0oyNn0D9f0rSlmigjeSeVY41GWkkOAPqT0plte2d8rNaXdvcopALQTCQD8vrXMq8j0PqcVuc5quorpFqbi8UBBLGpyMcMwGePxP4VJBd2OpWt1BFcW86qP3qBlkAHQgj0Nbt/p9tqFpJbXMYeJxggjp7j0I7HtXEaH4Wg8O6/OguGnuCvlqWUACJu/uSVwT6g8VcKqlozkrYeUNehXlsLzw3eW0+lrd3WmSNsnslJl8gdjGOoGe3+R0rMc49KgY4I9hg/WgSk9QD9a64o4XvYxY5P7B8awyKcWt/kN7Enn8N2D/wI16DXlfjK+RLu0sWUqz4lSVT0OSuP659q9F0a+/tHR7S6/jkiBb/AHuh/XNY14aKR0YV6uJfxTDxT6DXOdxHTDT6YaoliA/Ov1H86+X9Y3NrOpruOz7dMcZJGd55/LivqDoQfQ14DqngPxXLq99LDok0kUlzLIjLNFgqzEg/e9K1o2TvI1oy5WZnhjw/eeJdXSxsXZJMFmcq4AXIzllBA45G7AOMZzin+K/Dd54Y1c2V5KJTyYXCNjy8kLyQASRyQMgZ9a1NL8KePdFvVu7HSLmGZcgETw4BKkZxvwSMkjPek1Twn461e9a71DSbqad1AZ2uIucALnG/AJAGcdTWt1z3urHQ6t1a5yEU0sSusUsiB/vhGI3fXHWmH/Oa6X/hX3i3/oAz/wDf6H/4ukPgHxX/ANAOf/v9D/8AF1upwJ9ou5zfX2qWe5e5aMusS+XEsSeXGqZA7nAGT1yTya63RvDPjPQtRF9beH/NkCGMpcPE6EHrx5nWqTeBPFrlmbQ58scn97Djn/gVHPG4e0iuo3wB/wAj5pH/AF1l/wDRL17vXkng3wfr+meMNOvL/THgtYmkLuZozjMTKOAxPUivXe9Zyab0PNxck5IbRRRUnGFFFFACUUUUgClpKy/EmpT6R4cvtRtkjaa3jDKsoJU/MByAR6mgcU29DVFPHWvIf+Foa/8A8+2mf9+ZP/i6cPihr/8Az7aZ/wB+ZP8A4utPZS7HQoM9ep615APif4g/599L/wC/En/xdTx/EfxM8Mk6Wdg0MeN8i20hVcnAyd+BUujMqMZo9cFOrx3/AIWl4gHSLSv+/En/AMcpD8U/En/PHS/+/En/AMXU+wmy1B7nslOFeLH4q+JM/wDHtpP4wSf/ABddt4A8Vaj4o/tE6hHaJ9mMQT7OjL94MTnLH0qKlKUFeSLszthThTRThWA0OFPpgp9BoFeLeNrwT67qDK2QsghH0UYP/oJr2k9K8Evx9v1mBJSdt3eknHfLf/ZGunBr32zhxrulE7/Sh9m0S0Mj/N5AkkaQ9yNzH8yasWt3BeWqXNtIJIXGVYdDXO+M9SNroxtYiVe6Yxgjso5b+g/OuT0vXtR0kJFDKJLUPuaBwCGz1APUdK7FBvU44xPXLKA3lwE7Dl/pXTrgDAFYfhhkuLD7YmfLuApTI5xjP9a3K8nESblbse3hKSjFM5vxn4xtfCGlC4dPOvJiVtbcnHmHuT7DIJ/AdTXjetT61r1naan4g1KR4Lt5QlnGdsaKhAzjoOTgcE8cmrnj2/OrfEbUHbmHT9trCpHGR1/8eLfkKbrJxpOgw9P9FklI/wB6V+f0rsw9GMVFvqPEV3HSJm3lvoUsUa2Oii1dWy0j3DSlh6c/0/wqzoepjQJpJbP7Ras5B32023/vpGzHIPqPoRVAUGvQdCm1Zo4Pbzve57z4W8RxeItL+0ABLmI7J4xxz1BA54I56nHIzxmtm5ube3hMl1NFDEOrzuFX8c185Jc3UNvNDbXl1bCUAMbeYxk46Zx17/nTdR0Szht9NnmNxcT3UBnkM8m7Hzsox36L615ksHyzWu53UsTGUPeLmqx2NvreoW2n3UNzaxTfuZYZQ6+WRlRkenK9e1bfw7skvfF8LyLlbWNpwPUjgfq2fwrkYoYoc+UgTPXBPP5044KlWGQwwfX/AOsa9KVNul7O5wycVV5lsfTYye36V418VNfur7XovDlrcPDawwCa82nHmFuin1AHbpluRxXDwK1vj7PeXsGP+eVyy1eu7Iwx2GoS3d1dXN9CXle5l8wja7RgA4zjCjqTXBTwfs6icmd7xUeR8u5mrYWKjYLZG935r1z4WavcXNnd6VcTvLHahHtzIxYrGcjbk84BHGemcdMV5TyOhr1z4XaLJZ6XcanOm03u0QjuYhn5voSTj2APetccqcYeZlhpzlPc748V5pp1raWXiTxHBHAomhvMCQZyIpUEoXHYAk9B0x6V6X/n2/GvI/C9/wD2vqviTWlyIb2/Hkn1VVwP0IrgwqbkzbGW9nc73RUElw0p/wCWY4+p/wAmt6sfw8P9Flc9S+PpwMfzrZ9PrissQ7zsPBq0EeMeO7w+JfF99Y3lxcL4e0IRfaVtyMvLIQAfTOWx7BWxya2dA0rw7avbapolmkZUYSVJJAzD+IMCcsD3BH9DWPoN9dQ6l41vPspuLRr2WVyU4PlzgEbumRGxOKw9O1270nU3mieRrVpWJtycAgnrjoD7gV20qSlTa7GGKqzU7Jnv0E6XMEc8J3RSRiRD6g8iuf8AGDGxhsNZQ4+yXKRTn/phKQrfk3lt/wAB961NAvoNS0CyvLdXWKSEFAwwcdO30qt4vtvtXgzXIMZ36fPj67CR+orz1pM67c0NTOuh5V1Io6biazNQvLq2jjmt7f7RGp/fRR/6wrjqvqQe3pS294b/AEvTr4nLXVlDMT7lBmnb69WmrwPAq+7No4rxaj3NnY6zKjQmYGIwP1jAJKkehI6+9d98Pbxrjw/IjnJjmOPYNhv5k1zvimLz/D1yxG54dsqH0IIz+hNWPhZc7kvIj/zyjYfgWB/mKKyvS9CsNL95c9IptOptcB6ghpppxpppksaaYafXm+ofE97TULq1XR0kW3mki3/asbtrEZxs9qzqVoUleTOzB5fWxjapK9j0KivNT8V5VUn+w4yAM/8AH5/9hXq0NmJoUcS43AHG2pp4qE9i8ZlWIwtvaK1zPIplX7m3gtLWW5ubuOGGNC7yScBQOpJz0p/9lAji4BHsv/162WIiee8PU7GUaaam1uP+yNEvdRLeb9lgkm8vG3dgZxntXm3/AAs9s/8AIETH/X3/APYVM8ZTh8TOzB5PisWm6a2PQKUVxuheO/7Z1u2046SIfPLDzBc7sYUt02j0rsRW9GvCsrxODH5fWwc+WqrMWiiitjgCiiigBKKKKQBWB45/5EfV/wDrgP8A0Na36wfG/wDyJGr/APXAf+hrQ90XT3PD6etNp6V6y2PQZpWbR20aXcVwwvoZwVhMWVAHIYtyOuPlI/rUT3k8klyxlI+0tumC8BznIyOnGTj0qzMZ7jRreaRrVYYHMCRxgCQg/NuIHXn+I1RC1lBJ3uZu5eM6XsccWoXJSK2tzHb7YdxJ6qpxjqf4jWYT046jPXitHTVlW88+B7VJLdDMPtONpx2wep9qz5pjNKXYAFjk4GBz/SiGjaKTdiI16b8HBka3/vwfyevMia9O+DfTXP8Aeg/k9Y4z+GUz1IdadTVp1eUStxwp4pgp4oZqMnbbbytjOFJ/Svna/kMTWsqZDpl1I7EEYr6KlGYZB6qR+lfOmof8u3sG/pXbgd2cWJSclc6LxRFPq8dhc27K6mLcYEPKlhnP0PT8PeubbS9SK4+xyrn1Arp/Bt6JLO5sySfIbzFGcnaeuB9R/wCPVzl3rckut/2rHEiSRsNkRUZwOPmPc4zz/hXetNDlSadke3+EJ/tHh6FhbSW6qfLEcmM8ADtW7jmuQ+HYthpV0bFs2lxP9piQjBj3AArx6FT/AJ69hXz9d2qM93Du8EfPd9pV9e+Jdfkt7SWUDVZwWUcZ3Hj9a0dZ0XVJ4tHENhM/k6ZFFLgD5ZAWJB9+f1qn45037F461aJ48pPIt1GSOokHJ/76DD8Kg8QIrWvh9iAwGkxL8w6YdwRXqwd1A4q699m94Q8GXGo6xJFrNjcQWiwMwfeF+bKgcg+hNdx/wrPw3/zzu/8AwINeYeCdes/C2ty6hdwytEbZosW6AtklT3I9K7w/Gbw9/wA+Gsf+A8f/AMXXNilX9p7uxtQpw5dUag+Gfhv/AJ53f/gQann+H2gXS2yyrdEW0IhjxOfugk4Pryxpvhj4gaV4q1R9PsbW/ilWEzFriFVXAIHUMefmFdWDXHKpUTs2dKpQ6I8S8W+GE0/xTbaRolrPO8ln9qK7gxGGIPXGO351m/8ACJeIT/zCLj8Sv+Na3xaAbxlZZAP/ABLu4yP9a1cQYIP+eMf/AHyK9XDOpKmnc4q9OKdkdD/whviQddJm/wC+4/8AGtLUvCmvS6Vo8a6ROxgtZFfBXKsZXIB59CD+NcWIYMgeQCSQAAmSf0r2Twr4Es/7P0a81m1D3dnbmOO2kRSsbGVn3HHU/MOOxz36Z4mrKm02x0qSlpYx/CXw7uJbgXmvQeTDGcpakgmQ/wC3jovt39h19UVQqhVGAPSl615346+I8ejNJpWjFbjVD8kkw5W2/wAZPboO/oeCTqYiZ3U6caasg+JHieYqPCWhoZ9XvwElVHwY427fVgPwXJOOKk0vw3PoumxadBA0kUI5kGB5hPLMB7k9PTFeT6VpuoX967W7SSXzndLcsxBBJ5Jbrk/ma9L1nTNOutblmuLGKaVJSwaQZ/A+o9uldcKDpPlTPPxmIh8J1Pgq3u4tLu3vrV7Wa4vpZhHIQTtOMdPYV0gGWUerD+dYvheQHTHVcbVlIwBgdBW1XDVTU2duFadNNHh+g6JqN3F4mubW1eeO5N5ChUjmTz14+pGfyPNUj4Q8SKpP9jXH5r/jXU+Fj5Fj4lQ8mHU7tD9fOFXAVPVEP4V6FFzs7Hm4iqlVszsfC9g+meGNNs5S3mRW4DBuueSePxq5q3/IGv8A3tpR/wCOmm6QMaRa/wC4DUPiOY23hbWbkf8ALGxnb8kNea/jPUpu8EeZaKNZHh/wte2tvLd6YbAQ3EURX5SGYBueemPyrqvsN1/zyP1yKwNBIh8JaDC2MrYRnkZ6kn+tZlyL3Q9dfULcb9Nu5VeeNeQrMQD9DnnPfoa9Wkpcp4leUHUaLnjRri20WNWRkSWcJIf9nBOPxIH5VJ8LG/4mc6EcfZ2z+Ei/41heLlmvLkyKFFtYbYXIH3pZOSB9Bt+lbvwqGL6Z+wtyPxMo/wAK0rK1FhRiubQ9WpDS0hrzD0WMIpppxNNNMBlfPGrf8h7U/wDr9m/9DNfQ57fUV88ax/yHtV/6/Jv/AEM15eZ/Cj7Tg9/vJFJvuP8ASvoy88RWGgaZZyahMYkmYRI20nLYzjjpwDXzjIcRN9D/ACr3nxN4cn8R+GY7e3ujBLGFkUEAo5xwG7j6j9elc2CdoyZ6XEqhKtTU9jhvHniz+2be3GmX8psblGSa3wBgqQee44P5Yq74G8cR6Xp7jWdQlkXeltbIQCUVVyTwM4+bknPQV55fWsunXstpdgRzxNtdd4OD/k1NpGm3euagljp6rJOwLfM2AqjqSfxFSq1Tn0Rc8vwX1Ozl536ntuvazZa78OdWvrFzJBJazgMVK5wGB4PuDXgYHyivcL7Qn8PfC7ULBrt7gx2U3zMgXqp4AHb65PPWvEhwAKWNvdXHwwor2ijtc3vBP/I7aX9Zf/RT16+K8f8ABP8AyO2l/WX/ANFvXsAr1Mp/hs+Z43/3mPoOooor1z4UKKKKBiUUUUgCsLxuceB9Y/64j/0Na3aWgqDsz5v3r608SL619HZJ6kn604Mw7muh4prodCrs+d7a9S1uYrgLEzxsGAlUMpx6g9RU/wBvtpYrwyWkbT3B3QupKCA5ycKOCCOMdq+hBnrmnqSOhI+lZyxGt7Fe0ufOl1qH2iOBWigTyU2AxRhS3fLep681VaRfWvpnb7Uoo+ttbI1gz5jLA9DXqHwbII1zH96D+T16cAM04VlWxTqR5bDbZIKWo+1PSuYSHCpKjFPoNAboa+eteg+z3k8Q48m5kT8if8K+hq8T8fWRg8Q6moGBNtnT37n9Q1dWBlapY5sQtUzltO1B9KvEvFGQgIZM8Mp6/wCP1ArZ8YWUUN3BdxrtkuN28dmIx831Of0rm8ggg9619Ullv9F028UZhtka1l7lZRjk+xAHNetJamUoapm54J8WQ6BqllblpTZzZW684DEbMeGjI/hzjOenJr2+vlwf59K9P8C/EWCCCHSNcmKBQFt7x8kY7K57Y7N0x1x1Pk43Ct+/E9HDzS0Ok8e+D/8AhI7KKezKJqFsh8nfwJVPVGP15Hoc9ia8t161uLbQ9AF1DJDPHDcQPFIMMpWYnn8GFfQX3gCDkHvWfqmhaZrkAi1KwgukXOzzV5QnuD1H4Vx0a7pNKXQ1qUVN3Pm+kLBepA9M17q3wz8KNJu/s+YewvJcfzrT0zwpoGjyCWx0m3jmHSYjfKP+BNk/rXc8zilojL6u+5wvwu0HVLXU5tXurOS3s3tjGhlG1pCSDkL1xgdTjtjNep0VR1XWdO0OzN3qV5Fawj+KQ9fYAck+wBrzak5VZc1jqhGyseSfFo48ZWX/AGDv/arVxG4dzjgn2461seMfE8HizxKt9axSxWlvb+Qhl+8/zE7iO2c9Ov8AKtHwBocWt+KYxcLvtLJfPnU9Cc4VT+PP0Br16TdHD80jkqw5p2Oz+H/gY6dFHq+pRf6W43QQSD/UKe5H/PQ/oPfNeiHoBRSMM/54NeNUqOpK8jrhBRWh5H4/+I00k8+ieH5CuwmO4vVbkN3VDnjHQt9QPWvNreCG1iCrgP3fHWvpBfDHh9QQmgaSuf7ljGOPTpT08OaIjLJHo2nLIpyrLaxgqfUEDrXXQxUaUbJEVVJqyPLfDOnyWGnt58RjmuZg5U9VXHAPv1P410Opsf7SuCOMuf54ruf7Psv+fWD/AL9CvOtUvmuPGGuWPlxpHZyRBSo5bcgY5/GumjXVaoeHisLOEXNs6jwlMu+e3LckBh+HX+YrqK800zUDp+oxzDqh59x3Fei2lxDeQJPA26Nuh/pXLi6TjO/Q7MsxEJ0+Xqjz4WZ0rUfFlqykLPeRXiAd1m5JH/AkcfhUUZMjBYvmckAD613uo6Raanse5RjIo2iVWwcZBx7jiobDw9Y2E/moJJJB9wufu/TGKuliYwg11Jr4Oc63MnoaNtF5NrHFnIRQB+AxXIfFXUxp3gC/RD+9vNtog9dxy3/joauzFeP63qi+OvH9jaWbLNo2lSgvIOVlkLAZ9+RgeysehrmhFznc9FtUqd2as1ubFbaxIx9lt4YP++UUH9c1H5hHQkfQ0t3OZ9TunJ6ucfmaiZq92jD3EmfJ1qilUbRj+Jwtp4fkWJSBNdhnLHJJOWJP5AfSui+FcBWK8nI/giQH65J/pXF+L7zz5LWxjz5igysAehPAH5DP416d8PLYW/hwSbcGaZmH+6PlH4fKawxbtTselhI7M6ym06m15h6I09aQ0p60hpktje3418/azaXC+INTH2ec/wCmTH/VHn5zX0CfuVG249WY/ia5sRh/bK1z18pzh5dJtK9z5yltrjyn/wBGn6H/AJZH0r6g08eXYxAn+EfyrMy4PDsPxNMxWdDBezvqa5nn7xzV42sSaxpkcuj6itjaxfbJYZNmAFMkhBxkn3xya0EtLJJBKIoxKOjbRmskjiodvNdCw6PKePnayLHjQed4M1ZYwWP2OXgdfumvnb7PcAD/AEeb/vg19AE4x9c+4o82UD/Wv/30axrYFVHuexlWfVMFFpQvc8d8FQzr410wtbyqAZeWQgf6pu9eu09pZWGDIx9icimYrqweHVGLijyc8zN5hVU2rWFooorsPCCiiigYlFFFIArN8QahLpXh+8vrdUaaBQVEgJXlgOQCPWtKsTxj/wAidqf+4v8A6GtRUbURXscSPiPrv/PKw/79N/8AFUf8LI10f8sbD/v03/xVceKK4ueXcx53c928D3s3ibQf7QvgiTCdkxCNq4HsSa6waVEP43/OuO+EXHg1yf8An6l/pV3xF8QtP8O3KxS2tzKxOG2AKe2du7G4jI4rOVVrdnv4egpQTsaWuqulaFfahES0tvbySxhzkZCkjPtxXjx+KfiA/wDLvpf/AH4b/wCKr1TXtSttZ+HuoX9nJ5kE1jKy9iPlPBHYjoRXzt2rkxVecErM+w4fy6hXUvaRvY7U/FTxF2h00f8AbBv/AIuu78CeJb/xPp13Pfpbo8M4RBAhAIIzzkmvD69Y+En/ACBtS/6+x/6DUYSvOpPVnVn2WYehhnKnGzPRBThTacK9g/PkOFPNMFOBoNB1ed/E3T8/Y9TC/KMwyH1B5X/2b869ErM8QaYNX0K6sv45E+Qnsw5U/mBVUp8k0zOrHmjY+dzbxbjEtyEdDgpNGRz9Rnj3OKuabJqWmTfaIITcwY/fLA4mjkX325x9SKqapCyTCZkKuT5cqHqGHr7/AOBpdChhuddtEmJABMnHU7Rux+OK9691chtexudv/ZOmQNIP7Ot23OX+ZASM/XoPasDU/Dh8uW609ifnLG3CjIH+zjr9K6T7TPuJMuUP8DAMP1zQ00DH/j2T6qSv9cfpQ7ngLHypzumcnovi7XvD58rT74i3U82Vwu+MewBOY/wIrutM+Ls88crXXh2VvJi82aSyuA21R1JVsY5Pqayb2w0vUwRdW0qytwLhSpZfTsM/jmsTR7Kz0/xItnc38i+eklm6Pa4DLIpVSCrNxkg846GuGthoSTlY9/B5jGstDvh8ZPD/APFp+rKfRoYv/i6q3fxp0sIfsmi6lM4/56NGg/Qt/KvMTpgjZ4v7SsDKjFWDvJFhgcEZkUDrTBp9z2ayb/d1C3P6b6zjgaTV5Hf7TsdZqvxa8TX6FLG3tdMQ/wAQ/fSfmwwPyrl7+Ca8s7bVr/Ubm+up5ZYm89i23btIwT2O7OOlB0PVeq6dPIPWJd//AKDmrraZqf8AwjEkL6Xfh4r5ZAGs5QSGQgkcZ6qPzrojRpU2uXQTnJmNXV+EfGh8HwXhTTPtslyyknz/ACsBQePunuSa5hrS6i/1trcIfRomB/UVCSR95SPqK6KlONSHLLYlLW56d/wuq4/6Fn/yf/8AsKll+MV7DHC7+FSqzLvhJvx865Iz9z1BH4V5UZFPf+VamqMDpWgAc/6Cw/8AI8tcEsJSTSSNHNndj403BYL/AMIyMscD/T+p/wC+K0f+Fl68OvgmYf8Ab+v/AMTXlNlbmfULZXWRYzModsHAGR7V6JLa3zyvtt7jGe0bf0FX9Torc87G46VC1lc1YviRr8siongmdnY4AF8vP/jtc9BeXV7retavfWLWH294WSFnEmNqbeo69M9O9bWlWV9FqK3DxSqsSSMDIMDO0gdfrVBrC6JG9oeBgZnT/GilSpwm3E8rFZlOpStbcbtI6GrVrql9ZuXs7gQSng+YN0Unsy/1BBHrjiohAkY+e8tVHqrlv5A063traadFF3vycbUiJz+eK3qRhONmebhas6c7xOhb4hXNiFGq+G73LAMJNPdblCD352kfQiqs/wAXNPC4t9B1uWU9ENuE/wDZjWbfXlrLdO4kn9MJhRgcdec1WN9Fj/j3kb/fnY/yxXLHAxavY9l5zyvVFPXdf8U+LoGtGiTRNMcfOuT5kq9wejH6YUepNafhixttJCxWqYht42nLH70jAdT+Y47VWN8Sv/HvAv0Td/6FmtKC6uIdJuJS+PMdYUxxj+JumMcYrR0lTjypHPVzSVfS+iK8cE+7JikH+8hUfme1IypETLPLEsaIWJ3ZwB1+7mqb3LYLEM7/AMIB5JPTn+tZfiS5e30tbeL792/lH12jk4+px+vrXSoNI5cPFVZ6GE0raprsl1Fl9z5QKuAeyD27D8K+g9KsE0zSbWxQjbDGqDjrgcn8Tk/jXkfw10U3Wsi6mHy2w88+56IPzyfwFez15uMmpTSXQ+howtqth1NpxptcpuIajNSGozQSw7V4/wD8Jl4h6/2j/wCQI/8A4mvX68DFcuJm4WaPJx03FqzN3/hMPEP/AEEf/JeP/wCJrtfh3qN7rR1FdTn+0CIx7DsVcZ3Z+6B6CvLa9L+E339V+sX/ALNXPTqzk9ycvqOdZJnof9n2x6x/qar3NnbQQSSiP51UkfMfStSqepMPscn+6a3c33PqadKDmtD52Xx54peJCdW5xz/o8P8A8TSjx34o/wCgsf8AwGh/+JrnYv8AVp9BTq5XWnfc/SaGV4V0k3BHq/gXW9R1vTr2TUbnz5I51RD5SrgYyfugV1lcN8MB/wASjUv+vlf/AEGu4Fexh23C7Py3P6UaWLlGKshaKKK6DxAooooASiiikAVieMf+RO1P/cX/ANDWtusTxj/yJ+p/9c1/9DWoqfCSzxiiiiuAxS1PZPhv5x8C5t8ki8kLIADuXgEcg9jn3Ix3rH8R6ZNqV5aOZI1uYDlZvlaDHUhopADH9C3G4g9a6j4RceDn/wCvqX+ldxJbwyyiR4Y2cdGK5IrCUU9z6bCyapo89TSjpPw71eBY2jtzazMy5ODKQxcjOTgHCg7jkDOT1PiGOK+mPGv/ACJur/8AXnL/AOgmvmjOa48WtEfccLvSYmK9Y+EY/wCJPqX/AF9j/wBBryevWPhH/wAgfUv+vsf+gVOAX7w7OJWvqjPQxS00VJXvn5eKKUU0U4VJY+lpBS0DPH/iP4eFnqjXcSEW1/ljxwkw5P59f++q4PSbhLHWLd7jChXIckZ2cEZ/AmvofXdHg1zSJrG44D4KyAcow6Ef56Zr5/17TZ7K9mFxHtuImMdwg6cfxD2xj8MHvXqYKspLke6OWSteL2Z2DZU7D1HUU2sXw7qwu7YWc5H2mFMqW/jjH9R/L6GtktXoo+TxlCVGpZi1T1LTl1GGPMiRTxODFMUyR1wPpnn8OlWd2aM5puFzOhWlRlzROb8U6bPBqE2qeWv2W7IlLqc7WIG4Y7DdnFYJGTmvS4yJrUwuodAMMp6Mp7V51qVr/Z97LauXLKx2Ejl17EfhWcYqKsfX4DGKsrS3ICF/ur+VaentjS9WgTIfyY5hg4/1bD09mNZQNaGjNnU0hP3LiKSA/wDAlIH64qnBNHptdSJdSvE+5eXaemy4kH8jUo1rVx93V78H1+1Sf41n5x169x6UbqXInuWkan9u6v8A9BjUf/AyT/Gr+pazqh0zRSNTvtz2jbyLqQFj57jJwea5zNaOonGl6J7W0o/8jtWM6STTsJx1Im1bUnUq+pX7D3upT/Wun0zxINRnSG6Ty5n+UMGJVj6c5IJ+priyc0KxzkcEf5zW3Kuxz4rCRrR5WesWI8q2vnbjEQUfiapEjtWLZ+JZbbwyJ9QX7U810YQchW2xoCSTjk5YCqMnjEbf9H01Fb1lkL/oAP51FNK7Z85Vyus/didLwehqzFdW2nxTXdzOsawqAc9QW4Xgc+vWuEl8S6mVI+0JDkYzFEAfz60mpSvaabaWO8+bNm8uCTk7pPuAnrwvP/AqqW1jbC5NOLvNnWNfWKrGxvrb5zwEcMcevFTkY9weh9a4PRVtpNXtkvHVYC3zbjgHHIB+pwK71iWbcxyT+dVE4szwSw7TXUSr+pkwRWdkOsKbnB7M/OPwG2o9Nt1ub6MS/wCqj/eyH0Vev+FQ3Nw11czTP96Ry309qwfv1bdjzopwhfuRlq5/XZZLrVLe2Ukx20WWIHAZhn88Yx+FbU06W0TzyDci8Bf7zHoPx/xq/wDD7w7JqOqPqt8MxRzea2RkSTdQPovX64oxFVU43Z6uV03dyO88H6INF0REdAtxMRLMP7pwML+AAH1zXRUnSlrwW23dn0S0Vhh60hpT1pDTGNNNNONMNNEXE/ixXggr3vvXggrjxnQ8jMeg6vSfhN/rNV+sP8mrzavSfhN/rdW+sP8AJq5aW5nlf8dHqFU9S/48pP8AdNXKp6l/x5Sf7proZ9jR+NHypF/qk+lOpsX+qT6U41xH6phv4KPS/hj/AMgjUv8Ar5X/ANBruK4f4Y/8gjUv+vlf/Qa7g17mE/hn5HxJ/v0wooorpPnwooooASiiikAVW1Kwg1Swms7nzPJlGG2Ng9Qev1AqzRSauByv/Cu9A7C8H/bf/wCtR/wrrw+eovD/ANtx/hXVYoxU+yj2FykWgWkXhvTvsOnFhBvMn707jk9eeK1/7VuvVP8AvmqFKKl0o9jrhWklypk97IdU0+4sboAwToY3C8HaRg4rkv8AhWvhn+7f9Mc3H/1q6pQT0Un6U8K39x/yrGdKk9z0sNisXSVqbaOR/wCFaeGv7l7/AOBH/wBat7QvD+n+HraWDTxNsmcO3mvu5AwK0dr/ANx/yqQK39xvyqI06MXeJtVxWMrx5ajbQ4GnA03Df3TTgrf3T+VaucTj9jU7DwaUGmYI6ginile4nFx0kKDT80wUtADq4vxz4U/ta3F9ZoTfwptKAcTR/wB3HqOcfUjuK7SloUnF8yJlFSWp8yxC30u+S5kjlaEkGKWNvmhI7bTww6jBI47iuwglhvIfOs547iEfeMf3o/TcvUfjXS+OfBBuBNqumW6vIwzdWgH+u9WX/a/n169fIiLrRL+K9spSoHKyAkA+qt7H9R9K9rD4hTjdHBiMKq65ZbrY7an0Wd/b6jaw3bRDZOmSYzgqejL6HB+napvJD/6h42P/ADzb5G/w/WurnPma1F05uD3GQv5cgPbvUdxH5seyZI5Im6q65U/hT5IpYziWN0PowxTTLlgCc8ce/TI/XNF9blU5zivd3Rz174WglO6xfyCfvJKSR1zwRz+dZd1pGpaT5V4YQ6xsG8yFtwXHPPcdK7WlDvGco2Ko9HD5vVg7S1R53qCiLUroL9xnMinsQ3zD9DVfdmum8RafbtZXV5xHNblWQdBJG3G0D1BzgiuWoPrMLWVampWJAa0NQOdI0Y/9MJh+UxrLq9ec6NpXsk4/8imk1sdDWqKgagNUdS29u17dQ2sX+smdY1/E4zTexb0Rp6s3lado1mOBHZ+ew/2pWLY/752/pWVVzW7lbzWryaLiIylIvTavyrj8BVH3PSohoiI6K5f0q2S4vgbjP2WBTPcH/pmvb6ngfjUF7eS395NdSnMkzl2x0Gew+nSrV0/9n6ZHZ52T3AE9wCfur/Ah/wDQj9RUFhoupamhezsbiePr5qxHYPqx+UfnSc0tWELNtsrg12Hhi8kuLB4JFJ+z/wCrftg87D7jBI9vpWJDoaLKkd5q9lDK7BRbWzm6nJPQYj+UH6yCvRdD03S7O3FskU0tpbgy3E07AFs9TtXjJOABk/pWE8RFLQ8nNXBw5XuI4NlpIXGJ775mB6rEDx+Z59MVR4ClmYKijLO3RQO5qa7u2vLqSZlCux4VeiqOAB9BWellc+Ir9NNsFWVFIdzn5Gx/E2f+WY/Nj+FNS9lDnn1PmaOH9vUt0Qmk6feeK9YS3iBitlG9HK8Rxk/6wj+8ccCvZtP0220uxhtbWMJDEgVRj9T6k9z3qtoGhWug2C28A3SHmWY4zI3qf6DsK1q8ivW9rLyPpqFCNOOwU2ikrJG4GkNBpDQQxtNNLTTTRAv+NeRf8IZ4hH/Lgv8A3/j/AMa9cphqKlJT3OSvQVTc8l/4Q7X/APnxX/v/AB/412vw/wBPvNCfUDqUPkCXytnzBs4Bz0J9RXQkUjGohhopkUMOqM1JG1/atr/z0/Q1Xub22mtpEWT5ypwMHnismmnitVh0+p6KxkoNM8Zj8AeJ1VB/Z6HAHS5i/wDiqkPgHxP/ANA9P/AqL/GvYabUPBQZ7sOLMRCPKkjlvA2iahoenX0WoQCOSScOgEqtkBfYmupoxRiuqnTVNWR83jcXPFVXUnuwooorQ4wooooASiiikAUUUUAFFFAoAfThTaAc0p7G9H4keReMdV1ODxjqcEGp38MSOoSOK6kVR8i9ADWENY1f/oMal/4Gy/41o+OWC+N9VyQPnXr/ALi1gCVP76/nXy1edVTdj9hyujhHhYOaV7eRof2zrH/QY1H/AMDJf8aT+2dX/wCgxqP/AIGS/wCNUPNT+8n50ean95PzrH2lU9L6vgey/Av/ANtax/0GNR/8DJf8aT+2NY/6DGpfheSf41S3r/eX86PMX/nov50vaVRfV8D2X4HafD7VdRn8Z2sNxqF7PEY5cxzXDOp+Q44JxXsoNeHfDghvHFnhlOI5T1/2DXuANe1gW3C8j864jjTjiP3a6EgNLmmg0ua7T59EmaQGm5pQaCh9cF4v8Bx6j519pUSLcScz27cJP9OwY/kfY813tFEZuDuhNJo+ftMU6VczWFwWihLY8uVcNC44Of8AZ9fTg+9bBBBwRXpXiDwpp/iCM+egiuVGEuIx8w9Af7w9j+GOtebano+reGmxdwGeyH3LuIEgDtn+724P4GvVw+LjPSW54WY4KUnzxWo+KeeEYSZ1HoDx+XSlEobiSCJiOUKjZg/8BwP0qrDPHOu6KUP6juPw/wAKlrv5YvU8VQqJ2HF4JfnxMh9Mhj7jtRM0MVrc3CXSDyY2cmWI44HfGTisa91c2V9dWsUSzTJEsuwscMcZbp0IGOO9c9qPiO71OA25SKCFiCyxZy2O2SelFux7GEyuc5qUloSyB9SguTLqtrcTjEyEtIuAOCBujGBjsOmKzxYM33bmwI9ftkQ/majs5/s91HKf9Xna/wDung0yeE29xLC3Ow4z6/54P400fV04Km+VEx0+4P8AHZ/+B0H/AMVV+fTZW0uwjNxp6tG033r6ID7wPXPvWKauS8aTaj0llH/oJodzSXQm/syMD95rGkp65ndiP++Ear2j2dpZzy376vbyJaxFv9GgnJVmBjVv3iLnBPr29q5/FaEp+zaHDFj95dymZv8ArmvC/ruP4Vm4Sb3CXYkVNBRf3l3q9yf9i3hhH5l2P6Vat5NGMM0o0mQrGvE1xeFyZD91Qqqozkd8jGeKw4onnmSGIZkY4AzirF3PEY0toCHghyAe0jd2/oPaj2Pdg4t6Iuv4n1A3BngjsrSU8+bb2ieZz/01YGT/AMeqjd6heai269vLq7PY3MzS4+melVaP889KapQWqRXwKzNnwtBLd+KNNtrdA8zzEqvrhWJ/SvRNRubfT7ZLJLjdCrgySoCfOlHGFHcDoAPqa890AavZXq3OnlopJFMQOzcZAeqhRye35fUV6doXw+ur6VL7xDJLjtAz/OfYkcRj2Xk+1cWInGE7vbseNi6Cry3MbSdI1LxPdeTaRG3tQcSzyfMAPf1J/ug4x1NeqaHodjoFiLazjwTy8rctIfUmr1rbW9hax21rCsEKDCxqMAflUorzq1edV2ewUMPClsh1JRTayOgCaQmgmkJpiEJpEXcwXOATikzT4j+/QerD+dEtgXxFz+zo/wC+/wClIdNjP8bfpV3d0rN1jUotJ0y4vZ8+XChdsdTj0rl52jthRUmopbjjYQr1lb9KaNPhfpKx/KvA9W8Y65rVw00t5Nax5+SC3lKhB2BIwW/H9KfoXjbWNDvBI93NdWpOZYZ3Mny99pPIOM98VzLHR5rXPdfDVb2PtLfI98/syP8Avt+lI2kxN1dv0qSwvYtRsIbqBw8UqCRWHcEZBq9iunnkeBKhGL5WjmbmEQ3DoCSB6/Sq5NW9ROL+X8P5CqJOK9Cl8KPHrJKTSCiiitTnCiiiqAKKKKACiiigBKKKKgAooooAKBRQKAFNAoNApvYcXZmrbadZXlskktrC8hyC5QEnnuasDQtPx/x6Qf8AfsVJpRH2JPx/mav5HrXkzirs+io158i94zf7C0//AJ9IP+/Yo/sLT/8An0h/79itPcKM1Hs0ae3n/MZn9haf/wA+kH/fsUf2Fp//AD6Qf9+xWnmjNPlQe3n/ADGNLp1nZwmS3tYkkzjeqAMB7GoAa1L85tz9ayRXVRWhwYibnK7ZIDTwajBpwNaGCY/NApM0CkVcfTqZS0FDqQqGUq4BQ8EEZyPSlpRSY9zi9Y+Hen3crXGnS/2fOevljMZ/4D2/A49q4LW/DHiTTICsjXQjX7k9mxdQPf8AiH44Fe3nmndua2p4mpDTdHNLDwbulqfKx0+8hmSeJxM4O5JIzuYEd/WoLxommDICjsoZ4iMFW9vUHrX0zf8AhrSNVbfd2ELS/wDPVRtb/voYNcrqPwwtLg4tb+ZB/cuEWZf0wf513wx8Ho1Y6KdSdN7HhIq1c4mt4bgsMj9y/ruXoT9Vx+Vej3fwl1CNj5CWk6Dn9zM0R/I8Vi3Hw21eHrp16cf3HjfP/fPNdEcXSfU2+sq92jiKtkE6QjY+VbgjP1X/AOtW23gbV1P/ACD9SAP/AE4yGmf8IZq5UgWOpY64FhJ/n1q/rNPuN4mLOdUbmAJCjIyT2HrVjUJkuL6Uw/6mPEMJ/wCmajA/qfxro4fAOtSPt/s+/wDr9mKY/E4rSg+FWsT/AHrCVD6zXEa/yyan61S6sPrEb3OAxT4oZZ22wxM5/wBgZx9a9asfhE6j/SbmziHpGjTH/wAeIArq7D4daHa4NwJ70jtK+E/75XH65rKePpx21G8S3rFHh1j4dvr2YRojGQ/8s4kLufwFegaD8KLhsTX+LZO+/DzfkPlH15PtXrNpZ2tlEIbW2hgjH8ESBR+lWDzXFUx05aR0MpTlNWbMXRfDmmaECbS3HmsMPMxy7fU/0GB7VtUmKBXG227slWWwtJRTaYATTSaUmmk0AKaTIoNNpohsQ0+D/j4T/eH86iNPg/18Z/2h/Oh7MUX7yNv0NYXirSX1jw1e2UZAlkjIQnpu6j8M1s+dD/fX8xQZof76/mK4pRbVj0qdXkkpJ6o+WXilglaKZHjmQ7XjYYKn0NEENxe3MVraxNLPK21EXqx/z37V9F6r4Y0HWmE15ZwyygYEnR8fUc0ukeGtE0Zc2FpBCx4LAZYj0yea4VgbS5j618Up0OTl94s+HtN/svQrKyLlzBAke/1wMZrXzziofMUcbh+dO85cdRn613qLSPkZ1lOTkzntS/4/5fw/kKpGrWokG+kIYHOOn0FVTXpUvhR4VZpzdhaKKK2MQooooAKKKKACiiigBKKKKgAooooAKKKKAFooopgOoye5pmaO9TyItVH3JQaUGmilFTyQN4VJkoGaXFNBpwNQ1A05pjxTqZS0rroC5mOzTwaZTs0ro0sx9OziowadmlcVrD80uajzRmkWiTNLmmg0uaLouzFp9R0tK6FysfxRxTKKAHUUUUwFooooC6CiiigAopKKQC0UyigB2aM0zNGaBXQZozSZpM0xcwE0E0wmkJpolyFJppNBNMNNENi0UU2rJuNIpTSE00miyJ5mBqMmnmozRyidRiE0lBNNq1FGUqjCiiirSMgoooqgCiiigAooooAKKKKAEoooqACiiigAooooAWiiimAUUUUCQ4VQ1fULjTYIXtzHvZmV965z/SrucVU1LSbzV4Y47XycxuWbzWI4IxxweeK8/MXNUX7Pc9XK/ZuulU2MX/hJNSP/AC0h/wC/Qpy+IdRP8UX/AH6FTjwbrf8Actv+/wAf/iakXwfrA/ht/wDv4f8ACvjnPHva59m1gPIYPEGoHvD/AN+hSnXb7HWH/v0KS50K9sofOuWt0QkKMMzEk9AAFyT7DmoV02eS5jgOxHf/AFYlSWPd3wNygE45wDn2oTzB9WRbA9kPPiLUB3i/79Com8TakP4of+/Qq43hHWD0S3/7+n/4mmN4M1k/wW//AH8P+FL/AG/q2ar6h1sMsfEeoz30ETNDseVVf90M4JArrga5ey8J6pa3sNxKLfyopFdsSEnAIPpXTZr6DLPbOD9rueBm/wBX5l7LY848S+MvEWkeILu1h8lIFf8AcmW3yWXA5z361d0v4hLqlv8AY7q5h0rUM4S7kTzbdz6EE5Tn3x79q4zxN4wudO8cazpmo28epaULogQScSR/Kp+Ru3Xp9elNXSbPWrU3nhy6+0xLzLZy8Tw/h3+o9sZrSdacH72x5PsqlNqcNV2Oi13xZ410CcR6hBZqrfcmjhzE/wBGz+nX2rL/AOFm+Iv+nP8A78//AF6qaX4jvtIRtPnUXunN8slhdjKY9Bn7p+nHHSrzeG9E8RJ5/hzUIrObq9hfvt2D1Vudw/Pr26VjUdSXvRZ9TlWZ5fNKGJgkxh+JniTs9n/35/8Ar0f8LO8S/wB+y/78n/Gm/wDCutY/5/8ARv8AwM/+xo/4Vzq//P8A6N/4Gf8A2NY82IPofaZN5F/SPiR4hutXsrac2hjmuIom2x4OGYA9/Q169mvHdI8Aarba1YXEt7pPlxXUTtsu8sQGBwBt5PHSvYGavRwXPyvnPlM8lhXNfVrW8jldX8T3+napNaxLbmNCACyEnoD6+9Uv+Ex1T+5af9+j/wDFVc1bwvqepanNd24h8qQjG58HhQPT2qr/AMIVrJ/gt/8Av5/9avVhKjy+9ufMSVW+gz/hMtV/uWn/AHw3/wAVSf8ACY6r/ctP++D/APFVJ/whWs/3bf8A7/f/AFqT/hC9YHUWo/7bf/WqufDhy130Gf8ACY6r/ctP++D/APFUf8Jjqv8ActP++G/+Kp//AAhWtH+C3/7+f/Wpf+EJ1j+5b/8Af3/61Pmw/cXJW6kX/CZar/ctP+/bf/FV29rK01pDI+N7oGOPU1xf/CFayP4YP+/v/wBauzto2ht4omxlEVTg9wMVjVdN25DSCkneRz3jLxDeaFHaGzWEtK7B/NUnoB05HrXKf8LD1z+5Y/8Aflv/AIqtf4k8waYP9uT+Qrz3FebWqSUrI8jGYicarUWdWPiDrZ/gsv8Avy3/AMVS/wDCwNc/552X/flv/iqbo/h+z1TSBOfNkuSCMKSoHXB5GOowT0wD34q3ZeGLCWON5Y7h2PDDcDtYY6lSdvfOTx79az559yYrESXMmVv+Fga3/csP+/Lf/FU0/EHWx/BYf9+W/wDiqnPhuw2RzxfalVmjYJI4+aMgZHT72Tj06Z4OazPEel2+l3Kx2pmAaR1zIcggKnQ/VmH1BHaj2s+4pOvFXbLX/Cwdb/552X/flvX/AHq77SL2W/0WxupgBLNCJH29Mn0rxk1674aOPDGl/wDXstdOHm5PU1wVaU5NSZu29uLhipYjHpVn+zFHPmHH0FN03/Wt9K5/x/DrV3oT22l2puYJjtvY45Skskf/ADyX0DE4Zs/Ku7AJqqk2nofQUaUXG7NTTZNO1myW70+9juLd87ZI+QeSP6Gr/wDZKf8APQ/lXnPgWzTSdPvfFV/cyW9ikZ8oCNohMoGDKU67eAsMZHyxqMDLGsy++MGoPcf8S+xijgByPtDFmYe4BwPzNZyruK1Z6GFy2eJv7KN7Hq50hP8Anof++RWdGtjNqElhFeRtdxIJXiXG4KSRnj3Uj8K5jwz8QLXxa0mjahbtZ3FwhVPJmIEgxztYYZWAz+XBrBg0TxFovi5rXTB515BiRJpUCrMDgs5IzhZfLKyDqJFEg/1hFUqjaumYV8E6UuWasz1P+yExnzT+ArHPFdUM7ckYPeuUY5Jrow8220zzsXCMUrDTRRRXWeawooopgFFFFUAUUUUAFFFFABRRRQAlFFFQAUUUUAFFFFAC0UUUwCiiigArU0faGl3e39aza4v4gki10/BI+eTofYVhiPgKhWVF8zR6/wCen94fnR5y/wB4V8zh3/vt+Zpyu395/wAzXlc6N/7YXY9x8SiUvaXKNIyRpLGzRKWaJmACyhRycYIOASA57ZrndLsrkzpbx3IuTJcJJviO6OEI+4sWxjOPlA+8c+m4jzVXcdJZB9HNOaeVxhppWHoz5qlVVrWJecrsfR3np60vnp/er5sMsv8Az1b/AL7NRtLKf+Wrf99mp50NZwux9IXMqfZpQD/Af5ViA14tojsfEGlgs2DdRAjcefmFe0V1Yd3TZpHF+31sfN/xCOPiJr/vc/8Asq07wx4X1e9li1WK5/sq0j5GoSkr9fLHBbv7e/au18R2Hh/T/Fuq6ldRjVNRmnyluw/cQHAxu/vEY6H16DrWPNd6v4m1BIEEt1Mf9VBCvC/Qdh05P4nFcVWcpu0UdzxcacVGOrL3iLWLDUkhigiNxPHgNfSKEaTHsMfqOOwFUdM8O6rrqs+nac9yiHBclVQH03EgE/StSbT9C8JYPiCYalqIGV0m0k4j/wCuz9u3H1+8K5jX/F2q+INsNxItvYRkCCxth5USAdOB1+p/ACuzC4Gclbocn1eVWXtJ6HS/8K48T/8AQFT/AL/Q/wDxVH/CufE//QFT/v8Aw/8AxVee5bPWly3rXb/Zb7mv1WPdnpWleAPENprWn3U+lIsUF1FI7CeP5VDAk8H0Fev5zXzN4eJPibR8n/mIW/8A6NWvpbvj/PWonhvZO1yXTVNmvaEfZ1NWCy+teReImP8Ab90O3y8ZOPuiszn+8/50LBuSvcPrajpY9v3JXLappeoXWob4ZP3fYg/d/wAnn8MV53k/3n/OlDnH3n/OpnlzmviLhmHK9j2a2VooESQ5KjGc9anDr614hkn+I/nRkj+I/nVLL2luS8cm9j20unrWO5xJJ/vH+deVHJ/if869KtD/AKHB/wBcl/lSdD2b3JeI5+hyPxHObbTP9+T+Qrz8HNd98Rj/AKLpn/XST+Qrg686v8Z89jv4rNa01y6sbQ28MNsE/vGM7hwFPIPcAZqVPEOoL9xooxs27Y029sAj0PXpgcnjk1kwzGCQOqxsR2kQMPyNWv7Sl/59rL/wEj/wrExVaaVrlka/qG2QCRCXHLOu854wfmzyAAPTuQTzVS+1GfUAgnK5QlgRnktjceScZwOBgdeOaeurPGxJs9OcEYKtaKP5YNUJX3yO+AuT0HQew9qQOrJq1yMnmvXPDn/IsaX/ANey15H3r13w5/yLGmf9e6/yrrwu7OnA/EdHpf8ArW+laMsqxJvdlVR1LHAFZuknM0n0FY3jzw9ca/oTC0Vpbm1JkWzaUrHdDHMTc4BPBVuqsAQRzV1fiPqqHwGX8QZl134ZT6ho8q3VqSk7PGchog43H8MZP+6a8T6ivYPh0dVa8u5RFI2iXeX/AH42nzf76jA5YZEq4wJVYrw2Kv3/AMJfDV7ctNELuyDEkxW0oCZ9gwOPwxVUnT/5eK56WHx9bDRcaTtc8m8IWtzeeNdGhtS2/wC0CQ4H3VXlifbGR/wLFfRP9oWX9pNp32mM3axCUw5+bacgH8cH8qxNK8Kaf4T0+6l0TT/Ov2jOJJ5julIHAMhztH0AHtXA2GharrXilrXUFuLS+DefeXkSbcDCxlxz8rMEkiiIPyxhm27nzRVlGUvdVkc9StUqvmqO57Q33a5Ink11YQKvf8TmuUI5Na4XdnmY3ZDaKKK7DywooopgFFFFUAUUUUAFFFFABRRRQAlFFFQAUUUUAFFFFAC0UUUwCiiigB1ZWsaFa65HCly8yeSSV8ogdfqD6Vq0VMoqSsyWk1ZnKf8ACAaX/wA/N/8A9/I//iad/wAIFpP/AD8X/wD39X/4muporL6vDsR7GHY5geA9JH/Lxf8A/f1f/iaP+ED0n/n4v/8Av6v/AMTXT0Uewh2GqMOxy3/CBaSf+Xm//wC+1/8AiaP+FfaSf+Xq/wD++4//AImuppQan2EOxSoQ7HN2vgXS7O7guo570yQyrKgd48Eg5H8NdVmo80uauNKMVZG8Ixhsc7qfgXSdT1Ge+nnvRLcNuYRuuAcAcAqfStCPw7Z2ukPp2nS3OnRyf62e0YCeT6uwJ79sH0xWp3pRUeziaRtF3Rwv/CpfD/ObrVCTkkmePn/xzml/4VHoGB/pmqD6Sx//ABFd0CKdvrS8lszX20zhP+FSaD/z+ar/AN/o/wD4ik/4VHoH/P5qv/f6P/4iu8zRmq5pdxqtPucVZ/CvQrDULW8hutSMttMkyB5kILKwYZ+TpkV3QNRg0uahpvcHNy3Mm68PWd9dSXMzTeY+M7XAHAx6VH/wimm/37j/AL7H+FbOaC1Cb7mdkY3/AAimm/37j/vsf4Uf8Irp3964/wC+x/hWxu9qXd7U7vuFo9jE/wCET03/AJ6XH/fY/wAKP+ET03/npcf99j/CtvNGafM+4rR7GH/wiem/3rj/AL7H+FbaIIokRc7FAAyfSlzRmpd3uUrLYy9b0G111IVupJkEJJTymAzn1yDWV/wr7SP+e97/AN9r/wDE11OaKzdKLd2YTowm7tHKf8IBpH/Pxff9/F/+Jo/4QHSP+e15/wB9r/8AE11GaM0vYQ7GTw9Pscv/AMIDpH/Pa8/77X/4mk/4QHSf+fi+/wC/i/8AxNdRmkzR7CHYPq9Pscx/wgWkf89r3/vtf/ia6Gyt4rCxhtIdxihUKu45OB61Nmk6VpGlFbGkKMIu6RLFcPBnZt567hmpzq11jnyv++f/AK9USaZmm6UW7s3VaUVZMvf2tc+kf/fNH9q3PpH/AN81n5oo9jDsJ4ip3L/9sXn/AEy/75P+NH9sXXfyvyP+NZ9GKPYQI+tVO5oHWLlupi/74P8AjVDOaTFLVwpqOxE60p7sKKKKozCiiimAUUUVQBRRRQAUUUUAFFFFACUUUVABRRRQAUUUUALRRRTAKKKKACiiigAooooAKKKKAAU4UUVJqthRSmiigaFFBooqShwpaKKQC0tFFBQ6g0UUAFFFFMAooooAKKKKAFooopCGUUUUxiUlFFIkSiiiqAaaQ0UUAIaSiiqIY2iiimSFFFFUQFFFFAgoooqRhRRRQAUUUVQBRRRQAUUUUAFFFFAH/9k="/>
          <p:cNvSpPr>
            <a:spLocks noChangeAspect="1" noChangeArrowheads="1"/>
          </p:cNvSpPr>
          <p:nvPr/>
        </p:nvSpPr>
        <p:spPr bwMode="auto">
          <a:xfrm>
            <a:off x="2317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31774" y="722366"/>
            <a:ext cx="8632007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ts val="2000"/>
              </a:lnSpc>
              <a:spcAft>
                <a:spcPct val="0"/>
              </a:spcAft>
            </a:pPr>
            <a:r>
              <a:rPr lang="zh-CN" altLang="zh-CN" sz="24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2013</a:t>
            </a:r>
            <a:r>
              <a:rPr lang="zh-CN" altLang="zh-CN" sz="24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年</a:t>
            </a:r>
            <a:r>
              <a:rPr lang="zh-CN" altLang="zh-CN" sz="2400" b="1" kern="10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课表卷Ⅰ</a:t>
            </a:r>
            <a:r>
              <a:rPr lang="zh-CN" altLang="zh-CN" sz="24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）</a:t>
            </a:r>
            <a:r>
              <a:rPr lang="en-US" altLang="zh-CN" sz="24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41.</a:t>
            </a:r>
            <a:r>
              <a:rPr lang="zh-CN" altLang="zh-CN" sz="24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12</a:t>
            </a:r>
            <a:r>
              <a:rPr lang="zh-CN" altLang="zh-CN" sz="24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分）阅读材料，完成下列要求</a:t>
            </a:r>
            <a:r>
              <a:rPr lang="zh-CN" altLang="zh-CN" sz="24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en-US" altLang="zh-CN" sz="2400" b="1" kern="10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ts val="2000"/>
              </a:lnSpc>
              <a:spcAft>
                <a:spcPct val="0"/>
              </a:spcAft>
            </a:pPr>
            <a:r>
              <a:rPr lang="en-US" altLang="zh-CN" sz="24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</a:t>
            </a:r>
            <a:endParaRPr lang="en-US" altLang="zh-CN" sz="2400" kern="100" smtClean="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algn="just">
              <a:lnSpc>
                <a:spcPts val="2000"/>
              </a:lnSpc>
              <a:spcAft>
                <a:spcPct val="0"/>
              </a:spcAft>
            </a:pPr>
            <a:r>
              <a:rPr lang="en-US" altLang="zh-CN" sz="24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   </a:t>
            </a:r>
            <a:r>
              <a:rPr lang="zh-CN" altLang="zh-CN" sz="24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历</a:t>
            </a:r>
            <a:r>
              <a:rPr lang="zh-CN" altLang="zh-CN" sz="24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史地图包含了政治、经济、文化等多种信息。</a:t>
            </a:r>
            <a:endParaRPr lang="zh-CN" altLang="zh-CN" sz="2400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pic>
        <p:nvPicPr>
          <p:cNvPr id="2050" name="图片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69686" y="1584140"/>
            <a:ext cx="9617504" cy="4241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矩形 2"/>
          <p:cNvSpPr/>
          <p:nvPr/>
        </p:nvSpPr>
        <p:spPr>
          <a:xfrm>
            <a:off x="384175" y="6085123"/>
            <a:ext cx="11670891" cy="3599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7970" algn="just">
              <a:lnSpc>
                <a:spcPts val="2000"/>
              </a:lnSpc>
              <a:spcAft>
                <a:spcPct val="0"/>
              </a:spcAft>
            </a:pPr>
            <a:r>
              <a:rPr lang="zh-CN" altLang="zh-CN" sz="24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比较图</a:t>
            </a:r>
            <a:r>
              <a:rPr lang="en-US" altLang="zh-CN" sz="24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9</a:t>
            </a:r>
            <a:r>
              <a:rPr lang="zh-CN" altLang="zh-CN" sz="24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、图</a:t>
            </a:r>
            <a:r>
              <a:rPr lang="en-US" altLang="zh-CN" sz="24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10</a:t>
            </a:r>
            <a:r>
              <a:rPr lang="zh-CN" altLang="zh-CN" sz="24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，提取两项有关汉唐间历史变迁的信息，并结合所学知识予以说明。</a:t>
            </a:r>
            <a:endParaRPr lang="zh-CN" altLang="zh-CN" sz="2400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82217" y="0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课堂</a:t>
            </a:r>
            <a:r>
              <a:rPr lang="zh-CN" altLang="en-US" sz="28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探究</a:t>
            </a:r>
            <a:r>
              <a:rPr lang="zh-CN" altLang="zh-CN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zh-CN" altLang="zh-CN" sz="2000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/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AutoShape 6" descr="data:image/jpeg;base64,/9j/4AAQSkZJRgABAQAAAQABAAD/2wBDAAgGBgcGBQgHBwcJCQgKDBQNDAsLDBkSEw8UHRofHh0aHBwgJC4nICIsIxwcKDcpLDAxNDQ0Hyc5PTgyPC4zNDL/2wBDAQkJCQwLDBgNDRgyIRwhMjIyMjIyMjIyMjIyMjIyMjIyMjIyMjIyMjIyMjIyMjIyMjIyMjIyMjIyMjIyMjIyMjL/wAARCAFUAf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0yiiivWPmxDRQaKACiiigAooooAKKKKACiirFtay3TMEKjHXNJtJXZUIuTsivRWl/Y1x/fT8zS/2Ncf30/M1Htodzf6rMzKK0/wCxLj++n5mj+xLj++n5mj20O4fVKhm4p2Kv/wBj3H96L8z/AIUv9jXH9+P8z/hS9vDuWsLMz8U+pJYTDIUbqPSsbX9eg8P2VvczweYLi5FuMyrEFJVjlmYgAfLTUk1dEqm72NTFLiuB/wCFq2n2fzzoV+Fz/q/Nj34xncVznbj+LpUjfFC0jklT+xbt2Q4TbcRN5/OP3WD+85P8OarU1+rzO9pQK4NfinZEqP7IugDF5pkNxCEXgnaWzgSYH3TznjFX4fHrT28U8XhbXWilQOjCDIYEZyD/AIVnOoobmlPB1KjskddijFcr/wAJvP8A9Clr/wD4D03/AITef/oUtf8A/AesnXgdH9mVTrMUYrO0TWH1uGZ20q/sDGwQLeJtL5B5H5frV+4lW2tJrmTJSGJpCB1IAzx/n9KrnVrnNLDTU+RrUdin5rhf+Fq6N/0DtT/75i/+Ko/4Wxo3/QN1P/vmP/4qsXi6fc9JZJimvhO7zRmuHl+KelQPsl0vVI3wDtdIgfy3U3/hamk/9A7Uvyj/APiqn65T7jWQ4t7RO4zRmuG/4WppH/QO1H8o/wD4qj/hamkf9A3Ufyj/APiqf1yl3K/sDGfync5oNc34f8baf4i1E2Nta3kMghM26YLtwCBjgn1FdMF3HBrenUU1dHmYnB1cPPkqKzI8UYrhLr4r6NZ3U1u+nakXhlaNiFjwSCQcZf2qEfGDRT/zDdV/74h/+OVsqc97GKoTex6DikIql4Y1iDxVpDajZxzQRCVo9twAGyMehIxz61uf2XOf4o/zNZOok7MPYT7GdijFUPE+t2/hK0gub2Ga4WeXylW3AJBwTzkj0rmB8T9G76fqX/kP/wCKrOWLpxdmzvw+S4rEQ54RujtGFNxXMaZ4/wBL1XU7axisr9JbhhGjv5e0E+uGrqcc1pTrwmrxZzYzL62Gko1FZsbikrldT+IOlaZqdzYyWWoNLbStExjEeCRxkZaqv/Cz9Gx/yD9Tz/1zj/8Ai6h4yknZs6oZHi5xUow0Z2VFcX/ws3RP+fDU/wDv3H/8VS/8LN0T/nw1M/8AAI//AIqj67S7jfDmNf2Ds6K4z/hZmjf9A7Uv+/cX/wAVR/ws3RP+fHUf++Iv/iqf16l3F/q3jv5Ds6K4xfibox62epf8BSP/AOLrrra4W7s7e5QMI5ollQOMEAjIzWlPEQqO0WcOMyvEYRXqxsS0UUVseeFFFFABRRRQAUUUUAFFFFABRRRQAmaKKKACiiigAooooAKKKKACiiigArS0q4hgkl86WNMgY3MBWbXn3xXUNZ6VkD/Wy9R/srUThz+6dGFf7xM9p+32f/PzD/38FH2+z/5+Yf8AvsV8jmCIdET/AL5FJ5Sf3F/75FH9nPuevzPsfXP9oWn/AD8w/wDfwUf2haf8/MP/AH8FfI/kxf8APJPyFHlJ/wA81/75FH9m+Y+Z9j64+32n/PzD/wB/BR9vtP8An5h/7+Cvkfyou6L+Qo8pP+ea/wDfIo/s7zC77H1BdMkty7owZSeCDkdK4D4pFY9D0t3a0VBqK5N5GXhH7qX7ygEkfQVq/DsAeBNOGOMzf+jWqPx7p19qWn6YlhFM8kOoRytJDAJmhUI43bDw3JHB9azS5NDjgr1jx8LKLPZ5d6Zvsvm7d+bry/I+8Wxj7N/0zznFT+Y7yWhQnE85FubVGVX/AH6n/iX5X903qWxz71f/AOEP1/8As/yB4Xvtg6WpXpJ5WPP83Oc7v+WfSpZfCuvGe6LaBe3G5wZ2+ziP+0R5gOCAf9HwAfu9ea2U49z0eUwtuLNnLW/lgCNw6H7MreVINso283PIwwGAe9d/pFxdpoenInxDsbZRaxAW7QwloRsHyHnqOn4Vzn/CJ+Ijs26NfJILbYLg2qnyV2MPI8vOJM5A80/NzntXR2Npd22nWlvN8NIZ5IYI0eV5YwzsFGWI29Sea5cU1LY6sNo2XftN/wD9FN07/vxB/jR9ov8A/opunf8AfiD/ABqv5cv/AESy3/7/AEf/AMTRsm/6JZb/APf6P/4mvPPQ/rodf4WluZrO5M3iW31siRcSQxqvkcdCF9ev4VpasM6HqX/XtJ/6CazfCCv9kug/hpNCJcfIjhvP468AYx/WtPWB/wASLUP+vaX/ANBNdX/Lo8d/70vVHhXh2zs7/UobW8aVdwLb1xtwBk7s9Bx2q54osdPs9Tf7G8sonHmFiQYwCTwCOvf6VgIcJ9Rg0pZioUyMQOgJ6Z6185OXvH6bRwk3KNS+ltiyJDcRyyTrLO+1VWQsTsx6+tVasySpGZUtQ8UMoXKsQSSPX8c1W7VDkehQgrPSwUlLiijmN+RHY/DD/kb3/wCvOT/0JK9iUYdfqP514/8AC7/kbz/15yf+hJXsYGXX617+Af7s/LuKP98+R8xax/yHtR/6/Jv/AENqp1d1cY17U/8Ar9m/9DNVK+sp/AeND4T3z4KD/ihX/wCv6b+Yr0gV5x8FP+RFf/r+m/mK9HFfNVv4jKPLPjJ/yD9P/wCvkf8AoLV5FXrvxk/5B2n/APXyf/Rb15CK8LHfxD9K4XSeERt+Ef8AkbtK/wCvgfyNe3gZl/GvEPCP/I3aV/18D+Rr3H+NfrXpZd/DZ8xxYl9bgeD+JefE+rH1vJP51TtrOe9ultrSB5p26RoOnv7D61c8SHHinVv+vyT+ddv4LgTSfAesa1EokvQkpRnHQKPlH07/AI1wyp89Zn0bxbw2AhKK1dkjj77wrqWnRK97JYwuwyInuAHPtzx+tY8kTQytFKpV16j/AD/OkknkuJpJ53aSaQ7nlY5LH3q/o9nFqGq2trNPGkbSBdsjMM56gEDqfqOaxkoyfLE7aVWtSo+1rNMzM0orX13Sk0bURZrK1wm3InwAp5xgYz0789e3rlYrGacHZnoYerCvBTitGNr3TRf+Rf0v/r0h/wDQBXhZFe6aL/yL+mf9ecP/AKAK9bKfiZ8TxsrU4l6iiivoD8vCiiigAooooAKKKKACiiigAooooASiiigAooooAKKKKACiiigAoooFAC1wvxQQNZaWT1E0v/oK13Vc54z8O33iK1so7FoFa3dmfzn28EADsfSsMS5KF47ntZG6UcSnW+E8eMC/5ApPIT/IFdp/wrTxD/e0/wD8CD/8TR/wrbxB/e0//wACD/8AE143t8Z3Z+lqpk/kcX5Cf5Ao8hP8gV2n/CtfEH9+w/8AAg//ABNH/CtfEH9+w/8AAg//ABNT7fGd2V7XJ/I4n7Mv+QKd5Cf5ArtP+Fa+IP79h/4EH/4ml/4Vp4h/vaf/AOBB/wDiaFXxndilVyi2ljuPh8APA+ngDo83/o1qteKWt49Lje51u40dPPAE8AYmQ4b5Tjtxn8BUvhbS7jRPDlrp92UM0Zk3FDleXJGD9CKd4iF4dOT7DpFpqk3mjMNyVCquDlhuPXoPxr01zOneW5+fTdP63Lk2ucN9o0j/AKKVqX5yUv2nSP8AopGpfnJV/wCz+J/+hE0j/v7F/jR9n8T/APQiaR/39i/xrCzPUvDv+Rn+fpP/AEUvVPzkpPP0n/opOpf+PVo/Z/E3/QiaR/3+h/xo+z+J/wDoQ9H/AO/sP+NLXog54Lr+Rm+fpH/RSNR/8eo8/SP+ikaj/wCPVp+R4l/6EXR/+/sP+NH2bxP/ANCLpP8A39i/xos+w+dd/wAje8FzWjWt39l8RXWsoJF3NOG/c8HAGex/pWxrIxoWof8AXtL/AOgmqfhePUUt7pdR0Oy0pi4KC0KnzOOScen9a0tSt3udLu7eIZllhZFHAySCB+uK2XwNHl86WKTZ82oeF+lOrqf+Fc+JgB/oUfTtcJ/jR/wrrxN/z5R/9/0/xrwp4ao3sfplDOMHGmk5o5ajNdP/AMK68Tf8+Uf/AIEJ/jR/wrvxN/z5R/8AgQn+NR9Wq9jb+2cH/OjmKK6n/hXXiT/nyi/8CE/xo/4V14k/584//AhP8aPqtTsL+2sH/Oi18MB/xV7H/pzk/wDQlr2UD51+o/nXm/gPwdrWja+19f26RQtbMmRKrckqegPoDXpijBB969rBwcKdmfnnEOIp18Tz03dHy9rXOvan/wBfs/8A6Gap10+q+D/EsusX80WhXrxyXMsiMEGCC5IPX0qr/wAIV4q/6F6+/wC+B/jX0scRTUErnmRa5dz2D4Kf8iK//X7N/MV6OK8++FVjdaN4Oe11O3ktLg3kriObg4OMGu6F1B/z1X86+frXdRtD50eY/GTd/Z2n5+79oP8A6LevIxXtPxS0y+1jTrJdNtpLpo7gsyxDO0bWGT+deZDwj4j76LeD/gI/xryMZRnKd0j7/h7HYejhlGpJJjfCf/I36SP+ngfyNe64rx/wz4W1y38U6ZcXGl3ccEc4LuyjCj1PNex134CEowd0fPcS4mlWxUJQdzwHxKP+Ko1bP/P4/wDOr/hXxQ/hxpopYftFhcZMsYxuBxjIB4ORwR7D8bOv+F9dm8RalNDpd08UlzI0cirwwJ4I9qzf+ES8Rf8AQGu/++R/jXBONSNVtI+mo1sHXwkadWS2HX9l4bE7Sabrbxwscrby2rsUPoDx+vp1rIMgjk3wPIpXox4bPr7fTJrT/wCER8QZ/wCQRd/98j/Gnjwf4ixxo15/3yP8aynGo3dRsdGHxGFprllVuvMwgoHCjC1JWv8A8Il4i/6A15/3xS/8In4g/wCgNef98Vm6FWW6PQhmWCgrKaMQmvdNF/5F/S/+vSH/ANAFeSnwn4i6DSLv/vivXtLgkttG0+GZCkqWsSuh7EKARXq5bTnCWqPiOMMXRrU4qnK5Zooor3T84FooooAKKKKACiiigAooooAKKKKAEooooAKKKKACiiigAooqG5vbOxjD3l1BbIx2hp5VQE+mSaL2GtdialFZ/wDb+jf9BnS//A2L/GlGu6Mf+Yzpf/gbF/jU88S1SkaQFLiqA1zRv+gzpf8A4Gxf40v9u6N/0GdM/wDA2L/GpdSJpGnNGiKcKzRrujf9BnS//A2L/GnjXtG/6DOl/wDgbF/jUuUDZKoX6cBWf/b+jf8AQZ0v/wADYv8AGrtndWt9CZrO6guYgdvmQSiQZ+o+tTzRK95bk2KXFGKdiqsgUmAFLigCnAUmyk9biU+ilqHYvmkFGaWikPmkFLRRQPnYlFPxRgUC5htFOoosHtLdQoppZR1YD60nmp/eX8xRyh7Zdxadim5HYg0uaOUPaIbilp1FAXuNP4UhFOIpCKYDSKKdijFSIZTakpuKLIOaS2GGkqTFNIq0Q5N7jKZUlJinyxD2s11IzRTqglu7aFgstxCj4zsdwDRaCJlXmt2SYqNhUf2+y/5/LX/v8tNN9Zn/AJfLX/v8tHNAy+tS/mHkU0ioze2v/P1bH6TLSG9s+93aj/tstUpwRnUr83xMkpuaZ9ttf+fq3/7/AC/40z7ba/8AP1bf9/l/xqvaIwckWKKgW7t3YIlxAznoBKpJqXNWmmJNMKKKKYwooooAKKKKACiiigBKKKKACiiigAooooAK81+NzFfCGn/9f3/sjV6VXA/FuwF94a09C5TF9nIGf4GrCvNQg2zvy2g69ZQitT573H1NJuPqa6X/AIRyH/nsf++P/r0f8I5D/wA9j/3x/wDXryfrUO59f/q/if5Tm8/5wKM+/wCgrpP+Eeh/56/+O0f8I9D/AM9D/wB80vrUB/6vYrsc1n3/AEFLn/OBXSf8I9D/AM9D/wB80f8ACPQ/89f/AB2j61AP9XsV2Oaznv8AoK+hvgUP+KEu/wDsJS/+ioq8ePh2Ej/Wn/vj/wCvXt3wcsxY+DbyEPv/AOJhI+cY/gT/AArehXjKVkcGPyqvhqXPNaHoYFLikAqQCu+588gAoFKBSgUmaJBS0U6kWNop1Q3FzDaxb55VRPUml5CcktySkkkSJdzsFUdSSBisF9cnvHeLS7ZpMf8ALVh09+eAPqfwqC9tksrZ73XL4uB/ChJyfQf4AChRbZjOsoq/Q1LjXbSAkKTIfVen5msW58ZQo5VZoo2+u8/pWJc+I47mNo7G2FnZoP3rsoaVvQd8E/ie/auVJ7fwjoPSvRw2EUtZI8vF49x+A7SfxiDj/Sbpx38pQB+pFZc3iiZz+6gJH9+aXcf5Vz+amnCxRQJjLld7H69B+QH513LC04y0R5ksXWlrc0f7fu/+eVv+Tf40g166H/LK3/I/41kh6mY406Nj1Mzf+gitHRproZ+3qvqbMPiN1XEtrGx9Y2I/x/ya0IfFUJTk3sQHXBDj+Y/lXLW0oE4V/uSAxn6Hv+eDUTIYpGRhh0JBH0rGWHhLSxqsXVirXPRbHX5Lx2js9QguJO0cnyufwIGfzrU/tmeA7b20kQ/30+7+vFeS9Tn05z6e/wD+qu+tfGMdqsEU3kz2hPltcRggp/vKQPrxXn4nCum7xVz08JjXLSTOqt9StLniKdd/ZTwTVusttM03UofPtggDjIlhIwff0JqqbfV9Mz9nkF3COiEc/kfx6H8K4j1OeW9tDeorJs9ftrlvLlVreYcFX459M/44rWpNMqM1JaBTKfTTQWNNIRTiKTFUiRhFIaeaaaoloYRXkPxCUHxfJkA/6PF1A9K9gIryH4h/8jfJ/wBe8X8jWGIdonHivgOVCK38K/kKlEK46J+VWLCwudQn8m1geR++BwPqeg/Gu70rwfb2SGfUB9tljQsYYlyoABPAz8xPvgV4VbHwg1BPVmGHwNas7xWhyml+HbzWDvt4VWAH5rhhtUeuOOT7AVNq/hO80kl9iXFsP+WsY6fUdvr0qLXbr4h6tM621he6dap/qraynjBCjA+ZlO4nke3oKwrbxd4t8N3qC5udQdM4NpqIkYPgdBu5H/AT6de/QsNipL2ienY9L+zIclm9SV4QP4V/KoSij+Ffyr0KPSdK8U6Pb6xpgFnJOCWReQJAcMrAdwQeR1645rkNV0i90qbyrqHb/dcHKt9DXLTx6c3Sk7NHnV8BWo62uh/hQD/hLNMwAP3vb6GvX68h8KH/AIqzTP8Arqf/AEE169mvosG+aJlR2Ciiiuw2CiiigAooooAKKKKAEooooAKKKKACiiigArjPib/yL9h/1+/+yNXZilYAx4IyMjivNzWqqWHlJnr5JW9liYztsfPe1vSja392vevs0R/gH5UfZYP+eY/KvgnnNP8AlP02Oeyt8J4Nhv7tGG/u1719lg/55j8qPssP/PIVP9s0/wCUf9uy/lPBNrf3aNrf3a98+zW39xaT7Nb/APPNaf8AbNP+UP7dl/KeD7W/u1618Kh/xS90f+n5v/QVre8iHOfLT8q1LEAWuAAPnP8ASvWyjMo163KkeJneZvE0ORqxZApwFApcV9gfEWAClApQKUCgoTFOpruI03MQB3JNcN4i8XhvMttPlwq8NKM5f2X29+/aqhFzdkYVsRGkrm9q3iS2sGaKLEsw4bnCp9TXNWSX/iS780ki0B5un7juIh0J7Z6D3pND8LXWoXiXOqw+TbJ8yWzHJY9iw9Pb8/fugURQsWMAY4HQVpLliuWO/c5ouda0p6FffZaJpjO2y3to13M5P8z1J/M15nqlrrt4EvtUUq07BIYyeRnJAVVzgYGefTua9E1TT49VthazvItuWBZV4MmOQM9hn054rnNZntrZZbnTbdZksYDCGMp8qLJ54BGcYAJBJzgdjU0pcjuTiY8yt2OP1HZaNHYmZHEY3SmM5zKeufpjGP65qCNJbg4gikkPpGpY/pWvd39xZN59rb2H2W5JS3uUtQmSDhmAOT16ZPb0roH8OXd5bP5XiC+ebbkOVaOJuOgwen0zXoLFcqR5jwznscra6Nqd5cJF9iuIkYjc8sZUAd+vtUt1pGpTXcszQIiuxP7y5iBA7fxVJfaLqGjLd3N4EkxDtimD7gdxAPUZGAep9RXO45raE51FzJmc6cYJJo1Bptx3nsV+t7H/APFVal02ddPhUXFizGV24u4+eB0JNYdW5j/xJrH/AH5v/ZaqTq6a/gTHk10LMejajOMxxQyemy6ibP5NVjUNL1Lzo5jY3Bd0DTCOMvhuh6euM1gk57D8avwSv/ZlykTsskDCZNpIOD8rdO3IptVFq2hJQatYilR4G2zxPGfR0Kn9afaTosjxTf6mYbX9v9r8DSRazqkBBTULnA7NIWH5HipDrVxIzG4t7K5yMfvbZc/muDTcqjWwKEVsWrDUNQ8P30ht3bYj7ZYnGY2+v16g16V4f8QJrViJHiMFxkhoC+4gevqR74rgLPULS4sZkurcpC22GcxSk+WvRZAGySQff8xxV1Hn8Ot5tjrZFlKcx/aLffBJ7blJ2nPXha83ERUntZnqYao4WTd0d7faZa34/fp8/aROGH+fesdpdR8PDMubnTwQN4/gH4/d/l9O+9FI3ljcQT/sninYyM5+tcnKejp9kSzvre/i823fcB1BGCD6EVZrjtR0m6sJm1HSCQwHz26DOR7DuP8AZ79sdK19D1231eLAIW4QAvFu7eo9R/L61Di7XFGt73LLc2SM0mKdQaZ0kZFIRT6aRTRDGV5B8RP+Ruk/694v5GvYa8e+In/I3Sf9e8X8jWOI1icWM0iafh3xRp3kx2c0EWnuOBs4Rvf1B+v51seMrK4v/BmpwWYLz+UsqBf4trK3GPZTXlsZxW9oviO+0lx5L74e8UhJH4eh+lfK1svarqrF7O50YPN1Tj7Oa0PPIVhXEyYKlgfNA6fUD15PrgVuW/iTU4Qti8o1O0LDNpfJ9oiPbIPJGDn5lI6fhXXzeF/C/im7e4sLiXSdRbJeBEUox6kqpx7/AHSPp6qvgvw54bm36vqE+pSkZSzVRGj9PvLknqB1IHXr0r6H+16fJyNa9j0XWpcvPzaHTeCra1g8KxTWdtPawXczTrbzPv2ZwPlbqYztyCecH8ai8QeJdMtomtRGl85+9EOUB/2jz+n6Vzeq+KL++TykItbYDAih4yPQn09hge1c27ZPNfORy6VXEPES0u72PPxebKUOSCNbwoB/wlumkKqgzE7F6Dg9K9cNeR+Ev+Rs0z/rqf8A0E164a+vwOkLHl0feTYlApaK7TUKKKKACiiigAooooASiiigAooooAMUUtFA+VjloIyMU0VIBXPiqEa8HCezOijOcHeI37P/ALf6Uv2f/a/SpRS4rwXw7hOx6SzCt3Ifs/8AtfpS/ZCf4v0qapBS/wBXcJ2LWY1u5W+xn+/+lO+xH+/+lWKfR/q7hOxX9o1e5V+wn+/+lWbeIwxlSc85p4pwrowuT0MLPnprUzq4qpVVpMUU6kApa9UwAU+mCuL8W69IzHSrJXaRhtnMYyef4B7+v/16cYuTsjGtWVOJR8U+KRdF7W1kP2UHBkTrIfQeo/nj062/DHhbyMajqSD7V1jj7QA/X+L37U7w/wCFfs0qXl9se4CjbH1WH6erds/lXTzTknYhwB2rolJRjyQ+ZwUqbnPnqDnKE8AkdsnvSZqPOawtW8WabpExt3aSe5GMxQjJXPTJPAqFBvRHTKahqybW9Mmv43ktbqa1m2FXMRA84dgckdOeeoB/PC0ywu7wy6dbXywWdgogmLRhy8h5YqDwPQEjjHHer/8Awk8N94du9RS3lVIQf3crj5iPp2yRz9a5iXxxKbqOa0sorPc6m48oBnuOemSPr789aqMJWasYSqRk7nS6vdXnhrR4CkaXPkOIbeYKDsj44kxjBOMZX/8AXmaJ4k1XWtb8i41EWyujFUijTBYDoNwPue/StPxx++8LSSebtVZI32leW5wAfTrn8K8xJzwPvdhW+HoqcHfc5qk3Goktj1i58Opqa+Rfaje3EaODksq7uOV4UYH05pkngjQ3ziCZM/3Zm4+mc1paZF9m06CAsWkSNQzE5yQAOffir26sLyWiZ2OlGW6Ofn8D6JKoEcU0JBzlJjk/nmsjVPB223SK1vEjgtvMlLXLdA2DyQOgx1rtwa5Hx06robKSCzzxhVLEZ4J/H8a0hOfMlcyq0YKLdjgJSFkKqwcA4DDofp7f41b0dlOpx27nal0jQOcZ+8MD9cVmbqcJWjZJUOGQgg+hHNevJXhY8pbnT3snh+30GeOxkaS7kkUMLmIeYmOu04GOnqRXObqsa0qprFw8QxFMROn0YA/1NV7aL7Ve21tuCedKse4/w5IGf1rKivZwcmVNczSLNhcpBdgSn9xMDDN/utxn8Ov4Ux7OdL5rPYWmVzHsHc+3rmvRrfwbosPlbrd5Sg581yQ/+8Oh+nApniXTHl0m5trLSre5mkwFOFDRgDAIz1x06jFcU8Qm7pHXDDyUTqI/ljCjoBgfSnBsMD19qrWkYhtIYgGAVFGGPIwAOalrltc9GD0JT8px19657VtGdZjqelgx3yncQv8Ay0/pu/Q963gd647r/LP/ANem5qUrsU0pK5X8P68mq22xxsvIuJoicfiB6fyPFbW2uH1yzn0+6j12x+WSE5nQdGHqfb19ue1dVpeqQ6rYx3UPQ8MpPKMOo/CsqkOXWJdCs37kty/TSKM0ZoOoaRXnni/wdq2t+IZLyz+z+R5SIDJJg5Gc8Yr0U0wiplFSVmY1aSqKzPIf+Fc+IP8Apz/7/wD/ANalHw+8QDjFn/4Ef/Wr1vFMIrL6vA5Hg4HlP/Cv9f4yLQEHIxP/APWpzeBfEDFmb7KztyXM+SfrxXqmKYaX1Ole9g+q6HlbeAdex0tP+/3/ANaoT4A170tP+/3/ANavWKa1aLDQM/qkUec6F4M1fTdds764+y+TC+X2TZOMEdMe9d+RTqRq6KUFDRFxpqC0G02nU2tiQooopgFFFFAgooooASiiikAVn65fHTNFur5ZooGiCkSzRNKi5ZRyq8nOcccjOe1aFY/iuCzuPCmoJqE00NmVXzZIVDMPnXGAevOPzNRO1tTfCputFJXKdv4ysrmyI1JJdMEjbU1SxcXVsW/3iDtP+ywyKztXt/HtnarfaVqVlrensm5Z7O2j3keuznI/3SfpXJ2KeGtMumnsfEetW8x4cx2yjePQjoR7HIrVtNW8O6cFm0/VdSsLvPzy2lqIkk/3ov8AV5/3QPpXI60YPSVz6h5XKavyNGInxB8TGdUe8hysoRozaxgg56Hjg+1dJ4v8Za7o/irULCwuYUtrZlREa3ViAUU9evUmreo+LfBmuW6rrNpLcXS9LqO2MMnXjkHP4dK4fxPqEWr+JL7Urfd5M7Ky7hg8Io6fUVlXxcZJculjvy3KXzy9pDS3Y6jxr4213Q/FV/ZWN7FDaRGMopt1YjKKx5I9SaqW3i3xm0Udxeara6dayDcst5bqpkH/AEzjCmSTr2GPeruo674YvdUbU4prm1vZNu+4Fp5ki4AX5C2RHwOoGferml+J/BmkM89pFdPqDDm+uommkJ9SSf5YrX61DlslqcksqknflZqaZdeL760MgdbS2BDS6lq1ukJxzzHAvT6u35VvaHq+n6kLiC01d9UktSouLkQrGhJzgLgAEcH1+teZa1e6L4huVl1XxTrNwBysZtVEaH1EYGB9cZ9TXW/De00u3tdTXSr67ulaaPzvtMQiKnBxtxwe57UoyUle5yYvCVKcLyhZHdCnimCnitjyLDhSigUopF2Fp1Np1BWxk+ItXTRtKkn3DzpP3cI9WP8AQcmuR8H2ctzdT6lNlvnMSl+rNnLn+n1zVHxPqc2ta81ra8lW+zwDtuz8zfh1+i12un2cenWUdtCMRQqEQf1+prpUfZw82eZUaq1L9EWmPlR7B1bk+9RZoJJOSeTSUki2x26vGNZt57LWruC5cSTByzSD+Ldzn8c17NlemST2wK4240az8VarNfLFMLZD5Hn+eFExXglRsORnjORnHsa0pVFB3ZjUg5qxm6f4bvdT0uzt1lMELj7XPMRnLHhFA7kKAfbdXXaDa3NpC9ndGOaa2wIpkUKWiP3cjHByGH4VqLsiVEiiARQFAJJwB09q4zxNb6z9ovtTkTSRaxR4QvbCWR4+y8qeck+g5/KHJzdhqmoxDxH4s00xalpUkSzsBthdHDKSQPmz2IYnjnpXIaDa/wBqa5aWyDcPNDOPRRyT+QP50R+IdThTZb3McKf9MLeOLj0+UCuh8E6vqV14i23OoXEkKwMxWWU4JyoHHTOSK6nCdKDsZLllO7PQreCWOIKykv8AxEJjJ7mpvLkHRGP4Gqlxe/ZrSW4nlcRQqZGOTwAM+tebXvj3VrpXSBYbUN0aMEyAem4k/nj8q5IUpzeh0SqRirnqYjl/55n+VcT470zULybTXtLOecKsm8wru29P8K86kYzuXmJlc9Xbkn866eysNFvNC0SPVbw2mFnMWAArfvTnkjjt1rf2M6TTuZ+1VRNGS+jarFjzNLvVz628nH6VSkJhOJQUPo/BrZ1k6VplxHFol3dPL1eeOf5B7DAGTj0IAz37Z6a3q0bfJql6B6faXI/ImuuMqslc5HTSZPqEi3Gm6VdI4bELWz49Yzn+TL+lXPCMSS+JrQs23y9zjjqQDxU0esXt/wCGpXmaK4mt7mPm4t45BtZSOhX+8o56+9dB4FktL2O5ujZ2aXkb+XmGHZ+7IB6A9+fyrGVSSi4tFqmrpnR63evpmh3l7GA0kMRZFboW6DP4mrcQZkjdgAxAJAbPUDIz/Wor+2ttRsprS4V/KmQq+G5HuCR1GK5DTYX0XxPBo0etTsowPs08J8toyM/KQSARjjpzXGlc7b2O3zj/AD3pc5pME9ME4yeaTBHUEUx3Ho22QUrDaSPeoc1R13UZtPs7S5UJ5P2iOK5d/wDlnETgt/L86lhfQvkhuCAQeoPeuYsnPhPxF5TFl0y5xgk529P1U8f7pz2rpQQQCCCCMgiqer2A1TTpLfgS9YmP8Ldv8D7E0JXTXQzbs7nUU2ue8H6sb/SvIlz51thDnqVxwT78EfhXR5rnacXZnfTmpK4w0hpxpDTNCM001IaYaaIaGdME9M4Jz0rjP+Ei1m7a5sfsGpWM8csix3H9nlgQDgHDDbIpHOd0Z9Aa7XkMCDjFeRXGg6f/AGhf3Gq6U2nxCWSQ51ENI6liQ2wLiMHsXZRz3rOo5fZO7A06c7qbNZtT8a6dHfXl9dWVzYLZyywTrbiL94MbQyMAwPXjBB9aY+reM9SGmSaY9usNxZxNNKbcP+9Jbdjt029SB71yZh8NXrX8Wmx3DSW1tJdLKZdygLjg8DPXtkehNSrB4VsksotX+1Jc3dlHdpOW/dDcW4bAJHTrgj1rFTq82x7f1PCxoXb1v2Owv9c1zRbZlnivtSvFXJFppx2A46yS7doHchQx/wBrFcD/AMLM8Vk/8flr/wCAa1p6loFrbWH2y00T7XDs4ni1XKH3DBcHnsSGOPu1x2jaPda3qkWnWJi890OPOfauB159fau/D6puSPMxOHpRa5dTrdH8Y+ONd1AWWnzWktxtMm1rdVGB15JrPPxI8VKxV7q13qcEGzXiuXbNvOVD/OjFSY2444OCO3WrelWmk3FtqBvtQe0mihBtESHInk/un0GAB+Ptz02Su2jj9hDsdx4S8da9q3ivTtPvbiBraZmDhIAp4RmHI9xXqeK8H+Hw/wCK90j/AK6Sf+iXr3ipkknoedi4KMlYKKKKk5AooooASiiikAVj+K5LGPwrqB1Nbo2ZRfN+ybfNxvXGN3HXHXtmtiquqadZ6rp01jfJI9vMAJFhOHYAhsA9skD/AOt1qJ2a1N8NNwqqSPJLeLwjd3At7S28XXEzfdihS3dm/AHNdbN8PvD1jp327V9Q1HTU/uXc0G7/AMhggn2BJrUWPWbO1e18O6Db6Baj/lrmOe6nPsN23Pu8n48VyN5pPix70XFnoUxuOf8ATr66guLgjtjLeXGP90ZH96uNUIzei+8+rjmVSMbyqDI9D8J7w09xrVraOcQ3NwI0E/p5aEeaw56hfrisPxFpqaL4gvdNjkd0gZQrOQW5UHn86snwT4uuLwXNxpVxJKzh3mmuoWY4Pcl8n+db/jHwhr+p+LtSvLHTjNazOpjlE8S7sIoPDMD1B/zissVhYxS5dfQ78uzh80ueeli7F8P/AAxNqsuknXrlNRjxm2d41ZsqGG3KfNwR06Vn33hTQdHuzb6qNesUJwlxN5LQyHsAy5A/HHvTvHXg/wAQav4xvr7T9MNxbOIvLk8yIAkRKOjMD1B7VY0dviVpAFtcaXJqdky4NtfXML5HfEm/P55HtWv1WPImnr2PPeb1OezkYN5a+GNMCfa7bxSiyf6qRfsxST/dcNtb8Ca7v4bvobWWpjRV1IBZYjMb8RZJwcY8vtjPWlj8KQajaSyWdneeGZ5h++tWMNxaz/WIFlI/Ba0PB3h6XQTqST2drbNM6t5lpMzRzYBHCtzHjI4zj04ojCMVsZYrGTq09ZXXY6gU8UwUorVni9R4pRQKWg0CsvxHqf8AZWiXNwrYkYbIvXcf8OTWpXn/AMRb7/SLWzB4iRpnHbP8P8m/Orpw55pHPiZ8kGyh4Ntt11PdyRttRfKhL++d2PyA/Ou2eQp+6B6daw/DiLDo9qg6qmWz3kPLf+PE1oebySeprslG7POpysibzD3NYWuRQaxOmlRajcW2oKhlxbs2AuP+WmD0PGO/pWv5mamtdCtbuG5LwhIroETNHlXmHTr16cfyrKbUFqdNKLqOyC2imaOOIB5HUAFsYz7+1XIdNlWMAiNFAwEHAAx7VqQwRwRJFEoVVGAB6f1qQ8KWPAHU9hXJKs3sejDBxW5lnTH7TD8qgvNCa9sri1eWMpMhjP4jFW313SEYodXsA4OMNdRj+tXoyssYdHR0boyEEH6EVHtpp3KeFg0eCan4c1fQ486hp80cY/5bABk/76HT8aNOLJ4d1iUAhmNvAjA4wd5Y/wDoFe+FQylWAIIwQec159428Jx2nh66m0a3EaG4F1cwg4AUKQSo7AZyR9ceh7IY51LQmjir4JxTlE4C88Q6xfWr2tzfyPCwwy7VG76kDJrKxSZzUkSNLIIkjd5GOFRBksewHvXsRUKcLnk8s5vlE7/U4/H0+tdiPCWu6roOhx21iV8qGcyGdhFt3Skjg88jnpXb+FvBdnoMCTSIsuolcvKefLOPur6Y9ep+nFdXXkV8c5P3Fsexh8vSj77PHR8MvEY6NYD2885/9BrN1Hwb4h0xWeXTZJY0GWktyHA/Ac/pXs663pbziFNTsWnLbfKW5Tfn6Z9au4qFj6yepq8up2smeL2OiFPCWpX0d9DP51oJZIY8EwsjBueeuN2eneuYtrq5tJTJbXEsDlSpaJypIPbI/Ovd59DtUv7jUoYzHNNC0cyxJxOOoyAOSPXqc49K8x1Pw7p/9r6bb2N0PLvnB8hDkpFjJdW/u46A+vGcVvh8SpX5kcOIw7p2SLXhy+1JtJ+2WVxPfTxzeVcWM75EgJyHDMcx8HnqMjpWnb+HJ9R146xqgVHBUw2tvKW2lehZv8K3LO3it4YbS3TbEg2oo7f5/rXSWduLeIZwX7vWNWpyXaLw+HdV67FH7FcNghAOOjtg042N0oyNn0D9f0rSlmigjeSeVY41GWkkOAPqT0plte2d8rNaXdvcopALQTCQD8vrXMq8j0PqcVuc5quorpFqbi8UBBLGpyMcMwGePxP4VJBd2OpWt1BFcW86qP3qBlkAHQgj0Nbt/p9tqFpJbXMYeJxggjp7j0I7HtXEaH4Wg8O6/OguGnuCvlqWUACJu/uSVwT6g8VcKqlozkrYeUNehXlsLzw3eW0+lrd3WmSNsnslJl8gdjGOoGe3+R0rMc49KgY4I9hg/WgSk9QD9a64o4XvYxY5P7B8awyKcWt/kN7Enn8N2D/wI16DXlfjK+RLu0sWUqz4lSVT0OSuP659q9F0a+/tHR7S6/jkiBb/AHuh/XNY14aKR0YV6uJfxTDxT6DXOdxHTDT6YaoliA/Ov1H86+X9Y3NrOpruOz7dMcZJGd55/LivqDoQfQ14DqngPxXLq99LDok0kUlzLIjLNFgqzEg/e9K1o2TvI1oy5WZnhjw/eeJdXSxsXZJMFmcq4AXIzllBA45G7AOMZzin+K/Dd54Y1c2V5KJTyYXCNjy8kLyQASRyQMgZ9a1NL8KePdFvVu7HSLmGZcgETw4BKkZxvwSMkjPek1Twn461e9a71DSbqad1AZ2uIucALnG/AJAGcdTWt1z3urHQ6t1a5yEU0sSusUsiB/vhGI3fXHWmH/Oa6X/hX3i3/oAz/wDf6H/4ukPgHxX/ANAOf/v9D/8AF1upwJ9ou5zfX2qWe5e5aMusS+XEsSeXGqZA7nAGT1yTya63RvDPjPQtRF9beH/NkCGMpcPE6EHrx5nWqTeBPFrlmbQ58scn97Djn/gVHPG4e0iuo3wB/wAj5pH/AF1l/wDRL17vXkng3wfr+meMNOvL/THgtYmkLuZozjMTKOAxPUivXe9Zyab0PNxck5IbRRRUnGFFFFACUUUUgClpKy/EmpT6R4cvtRtkjaa3jDKsoJU/MByAR6mgcU29DVFPHWvIf+Foa/8A8+2mf9+ZP/i6cPihr/8Az7aZ/wB+ZP8A4utPZS7HQoM9ep615APif4g/599L/wC/En/xdTx/EfxM8Mk6Wdg0MeN8i20hVcnAyd+BUujMqMZo9cFOrx3/AIWl4gHSLSv+/En/AMcpD8U/En/PHS/+/En/AMXU+wmy1B7nslOFeLH4q+JM/wDHtpP4wSf/ABddt4A8Vaj4o/tE6hHaJ9mMQT7OjL94MTnLH0qKlKUFeSLszthThTRThWA0OFPpgp9BoFeLeNrwT67qDK2QsghH0UYP/oJr2k9K8Evx9v1mBJSdt3eknHfLf/ZGunBr32zhxrulE7/Sh9m0S0Mj/N5AkkaQ9yNzH8yasWt3BeWqXNtIJIXGVYdDXO+M9SNroxtYiVe6Yxgjso5b+g/OuT0vXtR0kJFDKJLUPuaBwCGz1APUdK7FBvU44xPXLKA3lwE7Dl/pXTrgDAFYfhhkuLD7YmfLuApTI5xjP9a3K8nESblbse3hKSjFM5vxn4xtfCGlC4dPOvJiVtbcnHmHuT7DIJ/AdTXjetT61r1naan4g1KR4Lt5QlnGdsaKhAzjoOTgcE8cmrnj2/OrfEbUHbmHT9trCpHGR1/8eLfkKbrJxpOgw9P9FklI/wB6V+f0rsw9GMVFvqPEV3HSJm3lvoUsUa2Oii1dWy0j3DSlh6c/0/wqzoepjQJpJbP7Ras5B32023/vpGzHIPqPoRVAUGvQdCm1Zo4Pbzve57z4W8RxeItL+0ABLmI7J4xxz1BA54I56nHIzxmtm5ube3hMl1NFDEOrzuFX8c185Jc3UNvNDbXl1bCUAMbeYxk46Zx17/nTdR0Szht9NnmNxcT3UBnkM8m7Hzsox36L615ksHyzWu53UsTGUPeLmqx2NvreoW2n3UNzaxTfuZYZQ6+WRlRkenK9e1bfw7skvfF8LyLlbWNpwPUjgfq2fwrkYoYoc+UgTPXBPP5044KlWGQwwfX/AOsa9KVNul7O5wycVV5lsfTYye36V418VNfur7XovDlrcPDawwCa82nHmFuin1AHbpluRxXDwK1vj7PeXsGP+eVyy1eu7Iwx2GoS3d1dXN9CXle5l8wja7RgA4zjCjqTXBTwfs6icmd7xUeR8u5mrYWKjYLZG935r1z4WavcXNnd6VcTvLHahHtzIxYrGcjbk84BHGemcdMV5TyOhr1z4XaLJZ6XcanOm03u0QjuYhn5voSTj2APetccqcYeZlhpzlPc748V5pp1raWXiTxHBHAomhvMCQZyIpUEoXHYAk9B0x6V6X/n2/GvI/C9/wD2vqviTWlyIb2/Hkn1VVwP0IrgwqbkzbGW9nc73RUElw0p/wCWY4+p/wAmt6sfw8P9Flc9S+PpwMfzrZ9PrissQ7zsPBq0EeMeO7w+JfF99Y3lxcL4e0IRfaVtyMvLIQAfTOWx7BWxya2dA0rw7avbapolmkZUYSVJJAzD+IMCcsD3BH9DWPoN9dQ6l41vPspuLRr2WVyU4PlzgEbumRGxOKw9O1270nU3mieRrVpWJtycAgnrjoD7gV20qSlTa7GGKqzU7Jnv0E6XMEc8J3RSRiRD6g8iuf8AGDGxhsNZQ4+yXKRTn/phKQrfk3lt/wAB961NAvoNS0CyvLdXWKSEFAwwcdO30qt4vtvtXgzXIMZ36fPj67CR+orz1pM67c0NTOuh5V1Io6biazNQvLq2jjmt7f7RGp/fRR/6wrjqvqQe3pS294b/AEvTr4nLXVlDMT7lBmnb69WmrwPAq+7No4rxaj3NnY6zKjQmYGIwP1jAJKkehI6+9d98Pbxrjw/IjnJjmOPYNhv5k1zvimLz/D1yxG54dsqH0IIz+hNWPhZc7kvIj/zyjYfgWB/mKKyvS9CsNL95c9IptOptcB6ghpppxpppksaaYafXm+ofE97TULq1XR0kW3mki3/asbtrEZxs9qzqVoUleTOzB5fWxjapK9j0KivNT8V5VUn+w4yAM/8AH5/9hXq0NmJoUcS43AHG2pp4qE9i8ZlWIwtvaK1zPIplX7m3gtLWW5ubuOGGNC7yScBQOpJz0p/9lAji4BHsv/162WIiee8PU7GUaaam1uP+yNEvdRLeb9lgkm8vG3dgZxntXm3/AAs9s/8AIETH/X3/APYVM8ZTh8TOzB5PisWm6a2PQKUVxuheO/7Z1u2046SIfPLDzBc7sYUt02j0rsRW9GvCsrxODH5fWwc+WqrMWiiitjgCiiigBKKKKQBWB45/5EfV/wDrgP8A0Na36wfG/wDyJGr/APXAf+hrQ90XT3PD6etNp6V6y2PQZpWbR20aXcVwwvoZwVhMWVAHIYtyOuPlI/rUT3k8klyxlI+0tumC8BznIyOnGTj0qzMZ7jRreaRrVYYHMCRxgCQg/NuIHXn+I1RC1lBJ3uZu5eM6XsccWoXJSK2tzHb7YdxJ6qpxjqf4jWYT046jPXitHTVlW88+B7VJLdDMPtONpx2wep9qz5pjNKXYAFjk4GBz/SiGjaKTdiI16b8HBka3/vwfyevMia9O+DfTXP8Aeg/k9Y4z+GUz1IdadTVp1eUStxwp4pgp4oZqMnbbbytjOFJ/Svna/kMTWsqZDpl1I7EEYr6KlGYZB6qR+lfOmof8u3sG/pXbgd2cWJSclc6LxRFPq8dhc27K6mLcYEPKlhnP0PT8PeubbS9SK4+xyrn1Arp/Bt6JLO5sySfIbzFGcnaeuB9R/wCPVzl3rckut/2rHEiSRsNkRUZwOPmPc4zz/hXetNDlSadke3+EJ/tHh6FhbSW6qfLEcmM8ADtW7jmuQ+HYthpV0bFs2lxP9piQjBj3AArx6FT/AJ69hXz9d2qM93Du8EfPd9pV9e+Jdfkt7SWUDVZwWUcZ3Hj9a0dZ0XVJ4tHENhM/k6ZFFLgD5ZAWJB9+f1qn45037F461aJ48pPIt1GSOokHJ/76DD8Kg8QIrWvh9iAwGkxL8w6YdwRXqwd1A4q699m94Q8GXGo6xJFrNjcQWiwMwfeF+bKgcg+hNdx/wrPw3/zzu/8AwINeYeCdes/C2ty6hdwytEbZosW6AtklT3I9K7w/Gbw9/wA+Gsf+A8f/AMXXNilX9p7uxtQpw5dUag+Gfhv/AJ53f/gQann+H2gXS2yyrdEW0IhjxOfugk4Pryxpvhj4gaV4q1R9PsbW/ilWEzFriFVXAIHUMefmFdWDXHKpUTs2dKpQ6I8S8W+GE0/xTbaRolrPO8ln9qK7gxGGIPXGO351m/8ACJeIT/zCLj8Sv+Na3xaAbxlZZAP/ABLu4yP9a1cQYIP+eMf/AHyK9XDOpKmnc4q9OKdkdD/whviQddJm/wC+4/8AGtLUvCmvS6Vo8a6ROxgtZFfBXKsZXIB59CD+NcWIYMgeQCSQAAmSf0r2Twr4Es/7P0a81m1D3dnbmOO2kRSsbGVn3HHU/MOOxz36Z4mrKm02x0qSlpYx/CXw7uJbgXmvQeTDGcpakgmQ/wC3jovt39h19UVQqhVGAPSl615346+I8ejNJpWjFbjVD8kkw5W2/wAZPboO/oeCTqYiZ3U6caasg+JHieYqPCWhoZ9XvwElVHwY427fVgPwXJOOKk0vw3PoumxadBA0kUI5kGB5hPLMB7k9PTFeT6VpuoX967W7SSXzndLcsxBBJ5Jbrk/ma9L1nTNOutblmuLGKaVJSwaQZ/A+o9uldcKDpPlTPPxmIh8J1Pgq3u4tLu3vrV7Wa4vpZhHIQTtOMdPYV0gGWUerD+dYvheQHTHVcbVlIwBgdBW1XDVTU2duFadNNHh+g6JqN3F4mubW1eeO5N5ChUjmTz14+pGfyPNUj4Q8SKpP9jXH5r/jXU+Fj5Fj4lQ8mHU7tD9fOFXAVPVEP4V6FFzs7Hm4iqlVszsfC9g+meGNNs5S3mRW4DBuueSePxq5q3/IGv8A3tpR/wCOmm6QMaRa/wC4DUPiOY23hbWbkf8ALGxnb8kNea/jPUpu8EeZaKNZHh/wte2tvLd6YbAQ3EURX5SGYBueemPyrqvsN1/zyP1yKwNBIh8JaDC2MrYRnkZ6kn+tZlyL3Q9dfULcb9Nu5VeeNeQrMQD9DnnPfoa9Wkpcp4leUHUaLnjRri20WNWRkSWcJIf9nBOPxIH5VJ8LG/4mc6EcfZ2z+Ei/41heLlmvLkyKFFtYbYXIH3pZOSB9Bt+lbvwqGL6Z+wtyPxMo/wAK0rK1FhRiubQ9WpDS0hrzD0WMIpppxNNNMBlfPGrf8h7U/wDr9m/9DNfQ57fUV88ax/yHtV/6/Jv/AEM15eZ/Cj7Tg9/vJFJvuP8ASvoy88RWGgaZZyahMYkmYRI20nLYzjjpwDXzjIcRN9D/ACr3nxN4cn8R+GY7e3ujBLGFkUEAo5xwG7j6j9elc2CdoyZ6XEqhKtTU9jhvHniz+2be3GmX8psblGSa3wBgqQee44P5Yq74G8cR6Xp7jWdQlkXeltbIQCUVVyTwM4+bknPQV55fWsunXstpdgRzxNtdd4OD/k1NpGm3euagljp6rJOwLfM2AqjqSfxFSq1Tn0Rc8vwX1Ozl536ntuvazZa78OdWvrFzJBJazgMVK5wGB4PuDXgYHyivcL7Qn8PfC7ULBrt7gx2U3zMgXqp4AHb65PPWvEhwAKWNvdXHwwor2ijtc3vBP/I7aX9Zf/RT16+K8f8ABP8AyO2l/WX/ANFvXsAr1Mp/hs+Z43/3mPoOooor1z4UKKKKBiUUUUgCsLxuceB9Y/64j/0Na3aWgqDsz5v3r608SL619HZJ6kn604Mw7muh4prodCrs+d7a9S1uYrgLEzxsGAlUMpx6g9RU/wBvtpYrwyWkbT3B3QupKCA5ycKOCCOMdq+hBnrmnqSOhI+lZyxGt7Fe0ufOl1qH2iOBWigTyU2AxRhS3fLep681VaRfWvpnb7Uoo+ttbI1gz5jLA9DXqHwbII1zH96D+T16cAM04VlWxTqR5bDbZIKWo+1PSuYSHCpKjFPoNAboa+eteg+z3k8Q48m5kT8if8K+hq8T8fWRg8Q6moGBNtnT37n9Q1dWBlapY5sQtUzltO1B9KvEvFGQgIZM8Mp6/wCP1ArZ8YWUUN3BdxrtkuN28dmIx831Of0rm8ggg9619Ullv9F028UZhtka1l7lZRjk+xAHNetJamUoapm54J8WQ6BqllblpTZzZW684DEbMeGjI/hzjOenJr2+vlwf59K9P8C/EWCCCHSNcmKBQFt7x8kY7K57Y7N0x1x1Pk43Ct+/E9HDzS0Ok8e+D/8AhI7KKezKJqFsh8nfwJVPVGP15Hoc9ia8t161uLbQ9AF1DJDPHDcQPFIMMpWYnn8GFfQX3gCDkHvWfqmhaZrkAi1KwgukXOzzV5QnuD1H4Vx0a7pNKXQ1qUVN3Pm+kLBepA9M17q3wz8KNJu/s+YewvJcfzrT0zwpoGjyCWx0m3jmHSYjfKP+BNk/rXc8zilojL6u+5wvwu0HVLXU5tXurOS3s3tjGhlG1pCSDkL1xgdTjtjNep0VR1XWdO0OzN3qV5Fawj+KQ9fYAck+wBrzak5VZc1jqhGyseSfFo48ZWX/AGDv/arVxG4dzjgn2461seMfE8HizxKt9axSxWlvb+Qhl+8/zE7iO2c9Ov8AKtHwBocWt+KYxcLvtLJfPnU9Cc4VT+PP0Br16TdHD80jkqw5p2Oz+H/gY6dFHq+pRf6W43QQSD/UKe5H/PQ/oPfNeiHoBRSMM/54NeNUqOpK8jrhBRWh5H4/+I00k8+ieH5CuwmO4vVbkN3VDnjHQt9QPWvNreCG1iCrgP3fHWvpBfDHh9QQmgaSuf7ljGOPTpT08OaIjLJHo2nLIpyrLaxgqfUEDrXXQxUaUbJEVVJqyPLfDOnyWGnt58RjmuZg5U9VXHAPv1P410Opsf7SuCOMuf54ruf7Psv+fWD/AL9CvOtUvmuPGGuWPlxpHZyRBSo5bcgY5/GumjXVaoeHisLOEXNs6jwlMu+e3LckBh+HX+YrqK800zUDp+oxzDqh59x3Fei2lxDeQJPA26Nuh/pXLi6TjO/Q7MsxEJ0+Xqjz4WZ0rUfFlqykLPeRXiAd1m5JH/AkcfhUUZMjBYvmckAD613uo6Raanse5RjIo2iVWwcZBx7jiobDw9Y2E/moJJJB9wufu/TGKuliYwg11Jr4Oc63MnoaNtF5NrHFnIRQB+AxXIfFXUxp3gC/RD+9vNtog9dxy3/joauzFeP63qi+OvH9jaWbLNo2lSgvIOVlkLAZ9+RgeysehrmhFznc9FtUqd2as1ubFbaxIx9lt4YP++UUH9c1H5hHQkfQ0t3OZ9TunJ6ucfmaiZq92jD3EmfJ1qilUbRj+Jwtp4fkWJSBNdhnLHJJOWJP5AfSui+FcBWK8nI/giQH65J/pXF+L7zz5LWxjz5igysAehPAH5DP416d8PLYW/hwSbcGaZmH+6PlH4fKawxbtTselhI7M6ym06m15h6I09aQ0p60hpktje3418/azaXC+INTH2ec/wCmTH/VHn5zX0CfuVG249WY/ia5sRh/bK1z18pzh5dJtK9z5yltrjyn/wBGn6H/AJZH0r6g08eXYxAn+EfyrMy4PDsPxNMxWdDBezvqa5nn7xzV42sSaxpkcuj6itjaxfbJYZNmAFMkhBxkn3xya0EtLJJBKIoxKOjbRmskjiodvNdCw6PKePnayLHjQed4M1ZYwWP2OXgdfumvnb7PcAD/AEeb/vg19AE4x9c+4o82UD/Wv/30axrYFVHuexlWfVMFFpQvc8d8FQzr410wtbyqAZeWQgf6pu9eu09pZWGDIx9icimYrqweHVGLijyc8zN5hVU2rWFooorsPCCiiigYlFFFIArN8QahLpXh+8vrdUaaBQVEgJXlgOQCPWtKsTxj/wAidqf+4v8A6GtRUbURXscSPiPrv/PKw/79N/8AFUf8LI10f8sbD/v03/xVceKK4ueXcx53c928D3s3ibQf7QvgiTCdkxCNq4HsSa6waVEP43/OuO+EXHg1yf8An6l/pV3xF8QtP8O3KxS2tzKxOG2AKe2du7G4jI4rOVVrdnv4egpQTsaWuqulaFfahES0tvbySxhzkZCkjPtxXjx+KfiA/wDLvpf/AH4b/wCKr1TXtSttZ+HuoX9nJ5kE1jKy9iPlPBHYjoRXzt2rkxVecErM+w4fy6hXUvaRvY7U/FTxF2h00f8AbBv/AIuu78CeJb/xPp13Pfpbo8M4RBAhAIIzzkmvD69Y+En/ACBtS/6+x/6DUYSvOpPVnVn2WYehhnKnGzPRBThTacK9g/PkOFPNMFOBoNB1ed/E3T8/Y9TC/KMwyH1B5X/2b869ErM8QaYNX0K6sv45E+Qnsw5U/mBVUp8k0zOrHmjY+dzbxbjEtyEdDgpNGRz9Rnj3OKuabJqWmTfaIITcwY/fLA4mjkX325x9SKqapCyTCZkKuT5cqHqGHr7/AOBpdChhuddtEmJABMnHU7Rux+OK9691chtexudv/ZOmQNIP7Ot23OX+ZASM/XoPasDU/Dh8uW609ifnLG3CjIH+zjr9K6T7TPuJMuUP8DAMP1zQ00DH/j2T6qSv9cfpQ7ngLHypzumcnovi7XvD58rT74i3U82Vwu+MewBOY/wIrutM+Ls88crXXh2VvJi82aSyuA21R1JVsY5Pqayb2w0vUwRdW0qytwLhSpZfTsM/jmsTR7Kz0/xItnc38i+eklm6Pa4DLIpVSCrNxkg846GuGthoSTlY9/B5jGstDvh8ZPD/APFp+rKfRoYv/i6q3fxp0sIfsmi6lM4/56NGg/Qt/KvMTpgjZ4v7SsDKjFWDvJFhgcEZkUDrTBp9z2ayb/d1C3P6b6zjgaTV5Hf7TsdZqvxa8TX6FLG3tdMQ/wAQ/fSfmwwPyrl7+Ca8s7bVr/Ubm+up5ZYm89i23btIwT2O7OOlB0PVeq6dPIPWJd//AKDmrraZqf8AwjEkL6Xfh4r5ZAGs5QSGQgkcZ6qPzrojRpU2uXQTnJmNXV+EfGh8HwXhTTPtslyyknz/ACsBQePunuSa5hrS6i/1trcIfRomB/UVCSR95SPqK6KlONSHLLYlLW56d/wuq4/6Fn/yf/8AsKll+MV7DHC7+FSqzLvhJvx865Iz9z1BH4V5UZFPf+VamqMDpWgAc/6Cw/8AI8tcEsJSTSSNHNndj403BYL/AMIyMscD/T+p/wC+K0f+Fl68OvgmYf8Ab+v/AMTXlNlbmfULZXWRYzModsHAGR7V6JLa3zyvtt7jGe0bf0FX9Torc87G46VC1lc1YviRr8siongmdnY4AF8vP/jtc9BeXV7retavfWLWH294WSFnEmNqbeo69M9O9bWlWV9FqK3DxSqsSSMDIMDO0gdfrVBrC6JG9oeBgZnT/GilSpwm3E8rFZlOpStbcbtI6GrVrql9ZuXs7gQSng+YN0Unsy/1BBHrjiohAkY+e8tVHqrlv5A063traadFF3vycbUiJz+eK3qRhONmebhas6c7xOhb4hXNiFGq+G73LAMJNPdblCD352kfQiqs/wAXNPC4t9B1uWU9ENuE/wDZjWbfXlrLdO4kn9MJhRgcdec1WN9Fj/j3kb/fnY/yxXLHAxavY9l5zyvVFPXdf8U+LoGtGiTRNMcfOuT5kq9wejH6YUepNafhixttJCxWqYht42nLH70jAdT+Y47VWN8Sv/HvAv0Td/6FmtKC6uIdJuJS+PMdYUxxj+JumMcYrR0lTjypHPVzSVfS+iK8cE+7JikH+8hUfme1IypETLPLEsaIWJ3ZwB1+7mqb3LYLEM7/AMIB5JPTn+tZfiS5e30tbeL792/lH12jk4+px+vrXSoNI5cPFVZ6GE0raprsl1Fl9z5QKuAeyD27D8K+g9KsE0zSbWxQjbDGqDjrgcn8Tk/jXkfw10U3Wsi6mHy2w88+56IPzyfwFez15uMmpTSXQ+howtqth1NpxptcpuIajNSGozQSw7V4/wD8Jl4h6/2j/wCQI/8A4mvX68DFcuJm4WaPJx03FqzN3/hMPEP/AEEf/JeP/wCJrtfh3qN7rR1FdTn+0CIx7DsVcZ3Z+6B6CvLa9L+E339V+sX/ALNXPTqzk9ycvqOdZJnof9n2x6x/qar3NnbQQSSiP51UkfMfStSqepMPscn+6a3c33PqadKDmtD52Xx54peJCdW5xz/o8P8A8TSjx34o/wCgsf8AwGh/+JrnYv8AVp9BTq5XWnfc/SaGV4V0k3BHq/gXW9R1vTr2TUbnz5I51RD5SrgYyfugV1lcN8MB/wASjUv+vlf/AEGu4Fexh23C7Py3P6UaWLlGKshaKKK6DxAooooASiiikAVieMf+RO1P/cX/ANDWtusTxj/yJ+p/9c1/9DWoqfCSzxiiiiuAxS1PZPhv5x8C5t8ki8kLIADuXgEcg9jn3Ix3rH8R6ZNqV5aOZI1uYDlZvlaDHUhopADH9C3G4g9a6j4RceDn/wCvqX+ldxJbwyyiR4Y2cdGK5IrCUU9z6bCyapo89TSjpPw71eBY2jtzazMy5ODKQxcjOTgHCg7jkDOT1PiGOK+mPGv/ACJur/8AXnL/AOgmvmjOa48WtEfccLvSYmK9Y+EY/wCJPqX/AF9j/wBBryevWPhH/wAgfUv+vsf+gVOAX7w7OJWvqjPQxS00VJXvn5eKKUU0U4VJY+lpBS0DPH/iP4eFnqjXcSEW1/ljxwkw5P59f++q4PSbhLHWLd7jChXIckZ2cEZ/AmvofXdHg1zSJrG44D4KyAcow6Ef56Zr5/17TZ7K9mFxHtuImMdwg6cfxD2xj8MHvXqYKspLke6OWSteL2Z2DZU7D1HUU2sXw7qwu7YWc5H2mFMqW/jjH9R/L6GtktXoo+TxlCVGpZi1T1LTl1GGPMiRTxODFMUyR1wPpnn8OlWd2aM5puFzOhWlRlzROb8U6bPBqE2qeWv2W7IlLqc7WIG4Y7DdnFYJGTmvS4yJrUwuodAMMp6Mp7V51qVr/Z97LauXLKx2Ejl17EfhWcYqKsfX4DGKsrS3ICF/ur+VaentjS9WgTIfyY5hg4/1bD09mNZQNaGjNnU0hP3LiKSA/wDAlIH64qnBNHptdSJdSvE+5eXaemy4kH8jUo1rVx93V78H1+1Sf41n5x169x6UbqXInuWkan9u6v8A9BjUf/AyT/Gr+pazqh0zRSNTvtz2jbyLqQFj57jJwea5zNaOonGl6J7W0o/8jtWM6STTsJx1Im1bUnUq+pX7D3upT/Wun0zxINRnSG6Ty5n+UMGJVj6c5IJ+priyc0KxzkcEf5zW3Kuxz4rCRrR5WesWI8q2vnbjEQUfiapEjtWLZ+JZbbwyJ9QX7U810YQchW2xoCSTjk5YCqMnjEbf9H01Fb1lkL/oAP51FNK7Z85Vyus/didLwehqzFdW2nxTXdzOsawqAc9QW4Xgc+vWuEl8S6mVI+0JDkYzFEAfz60mpSvaabaWO8+bNm8uCTk7pPuAnrwvP/AqqW1jbC5NOLvNnWNfWKrGxvrb5zwEcMcevFTkY9weh9a4PRVtpNXtkvHVYC3zbjgHHIB+pwK71iWbcxyT+dVE4szwSw7TXUSr+pkwRWdkOsKbnB7M/OPwG2o9Nt1ub6MS/wCqj/eyH0Vev+FQ3Nw11czTP96Ry309qwfv1bdjzopwhfuRlq5/XZZLrVLe2Ukx20WWIHAZhn88Yx+FbU06W0TzyDci8Bf7zHoPx/xq/wDD7w7JqOqPqt8MxRzea2RkSTdQPovX64oxFVU43Z6uV03dyO88H6INF0REdAtxMRLMP7pwML+AAH1zXRUnSlrwW23dn0S0Vhh60hpT1pDTGNNNNONMNNEXE/ixXggr3vvXggrjxnQ8jMeg6vSfhN/rNV+sP8mrzavSfhN/rdW+sP8AJq5aW5nlf8dHqFU9S/48pP8AdNXKp6l/x5Sf7proZ9jR+NHypF/qk+lOpsX+qT6U41xH6phv4KPS/hj/AMgjUv8Ar5X/ANBruK4f4Y/8gjUv+vlf/Qa7g17mE/hn5HxJ/v0wooorpPnwooooASiiikAVW1Kwg1Swms7nzPJlGG2Ng9Qev1AqzRSauByv/Cu9A7C8H/bf/wCtR/wrrw+eovD/ANtx/hXVYoxU+yj2FykWgWkXhvTvsOnFhBvMn707jk9eeK1/7VuvVP8AvmqFKKl0o9jrhWklypk97IdU0+4sboAwToY3C8HaRg4rkv8AhWvhn+7f9Mc3H/1q6pQT0Un6U8K39x/yrGdKk9z0sNisXSVqbaOR/wCFaeGv7l7/AOBH/wBat7QvD+n+HraWDTxNsmcO3mvu5AwK0dr/ANx/yqQK39xvyqI06MXeJtVxWMrx5ajbQ4GnA03Df3TTgrf3T+VaucTj9jU7DwaUGmYI6ginile4nFx0kKDT80wUtADq4vxz4U/ta3F9ZoTfwptKAcTR/wB3HqOcfUjuK7SloUnF8yJlFSWp8yxC30u+S5kjlaEkGKWNvmhI7bTww6jBI47iuwglhvIfOs547iEfeMf3o/TcvUfjXS+OfBBuBNqumW6vIwzdWgH+u9WX/a/n169fIiLrRL+K9spSoHKyAkA+qt7H9R9K9rD4hTjdHBiMKq65ZbrY7an0Wd/b6jaw3bRDZOmSYzgqejL6HB+napvJD/6h42P/ADzb5G/w/WurnPma1F05uD3GQv5cgPbvUdxH5seyZI5Im6q65U/hT5IpYziWN0PowxTTLlgCc8ce/TI/XNF9blU5zivd3Rz174WglO6xfyCfvJKSR1zwRz+dZd1pGpaT5V4YQ6xsG8yFtwXHPPcdK7WlDvGco2Ko9HD5vVg7S1R53qCiLUroL9xnMinsQ3zD9DVfdmum8RafbtZXV5xHNblWQdBJG3G0D1BzgiuWoPrMLWVampWJAa0NQOdI0Y/9MJh+UxrLq9ec6NpXsk4/8imk1sdDWqKgagNUdS29u17dQ2sX+smdY1/E4zTexb0Rp6s3lado1mOBHZ+ew/2pWLY/752/pWVVzW7lbzWryaLiIylIvTavyrj8BVH3PSohoiI6K5f0q2S4vgbjP2WBTPcH/pmvb6ngfjUF7eS395NdSnMkzl2x0Gew+nSrV0/9n6ZHZ52T3AE9wCfur/Ah/wDQj9RUFhoupamhezsbiePr5qxHYPqx+UfnSc0tWELNtsrg12Hhi8kuLB4JFJ+z/wCrftg87D7jBI9vpWJDoaLKkd5q9lDK7BRbWzm6nJPQYj+UH6yCvRdD03S7O3FskU0tpbgy3E07AFs9TtXjJOABk/pWE8RFLQ8nNXBw5XuI4NlpIXGJ775mB6rEDx+Z59MVR4ClmYKijLO3RQO5qa7u2vLqSZlCux4VeiqOAB9BWellc+Ir9NNsFWVFIdzn5Gx/E2f+WY/Nj+FNS9lDnn1PmaOH9vUt0Qmk6feeK9YS3iBitlG9HK8Rxk/6wj+8ccCvZtP0220uxhtbWMJDEgVRj9T6k9z3qtoGhWug2C28A3SHmWY4zI3qf6DsK1q8ivW9rLyPpqFCNOOwU2ikrJG4GkNBpDQQxtNNLTTTRAv+NeRf8IZ4hH/Lgv8A3/j/AMa9cphqKlJT3OSvQVTc8l/4Q7X/APnxX/v/AB/412vw/wBPvNCfUDqUPkCXytnzBs4Bz0J9RXQkUjGohhopkUMOqM1JG1/atr/z0/Q1Xub22mtpEWT5ypwMHnismmnitVh0+p6KxkoNM8Zj8AeJ1VB/Z6HAHS5i/wDiqkPgHxP/ANA9P/AqL/GvYabUPBQZ7sOLMRCPKkjlvA2iahoenX0WoQCOSScOgEqtkBfYmupoxRiuqnTVNWR83jcXPFVXUnuwooorQ4wooooASiiikAUUUUAFFFAoAfThTaAc0p7G9H4keReMdV1ODxjqcEGp38MSOoSOK6kVR8i9ADWENY1f/oMal/4Gy/41o+OWC+N9VyQPnXr/ALi1gCVP76/nXy1edVTdj9hyujhHhYOaV7eRof2zrH/QY1H/AMDJf8aT+2dX/wCgxqP/AIGS/wCNUPNT+8n50ean95PzrH2lU9L6vgey/Av/ANtax/0GNR/8DJf8aT+2NY/6DGpfheSf41S3r/eX86PMX/nov50vaVRfV8D2X4HafD7VdRn8Z2sNxqF7PEY5cxzXDOp+Q44JxXsoNeHfDghvHFnhlOI5T1/2DXuANe1gW3C8j864jjTjiP3a6EgNLmmg0ua7T59EmaQGm5pQaCh9cF4v8Bx6j519pUSLcScz27cJP9OwY/kfY813tFEZuDuhNJo+ftMU6VczWFwWihLY8uVcNC44Of8AZ9fTg+9bBBBwRXpXiDwpp/iCM+egiuVGEuIx8w9Af7w9j+GOtebano+reGmxdwGeyH3LuIEgDtn+724P4GvVw+LjPSW54WY4KUnzxWo+KeeEYSZ1HoDx+XSlEobiSCJiOUKjZg/8BwP0qrDPHOu6KUP6juPw/wAKlrv5YvU8VQqJ2HF4JfnxMh9Mhj7jtRM0MVrc3CXSDyY2cmWI44HfGTisa91c2V9dWsUSzTJEsuwscMcZbp0IGOO9c9qPiO71OA25SKCFiCyxZy2O2SelFux7GEyuc5qUloSyB9SguTLqtrcTjEyEtIuAOCBujGBjsOmKzxYM33bmwI9ftkQ/majs5/s91HKf9Xna/wDung0yeE29xLC3Ow4z6/54P400fV04Km+VEx0+4P8AHZ/+B0H/AMVV+fTZW0uwjNxp6tG033r6ID7wPXPvWKauS8aTaj0llH/oJodzSXQm/syMD95rGkp65ndiP++Ear2j2dpZzy376vbyJaxFv9GgnJVmBjVv3iLnBPr29q5/FaEp+zaHDFj95dymZv8ArmvC/ruP4Vm4Sb3CXYkVNBRf3l3q9yf9i3hhH5l2P6Vat5NGMM0o0mQrGvE1xeFyZD91Qqqozkd8jGeKw4onnmSGIZkY4AzirF3PEY0toCHghyAe0jd2/oPaj2Pdg4t6Iuv4n1A3BngjsrSU8+bb2ieZz/01YGT/AMeqjd6heai269vLq7PY3MzS4+melVaP889KapQWqRXwKzNnwtBLd+KNNtrdA8zzEqvrhWJ/SvRNRubfT7ZLJLjdCrgySoCfOlHGFHcDoAPqa890AavZXq3OnlopJFMQOzcZAeqhRye35fUV6doXw+ur6VL7xDJLjtAz/OfYkcRj2Xk+1cWInGE7vbseNi6Cry3MbSdI1LxPdeTaRG3tQcSzyfMAPf1J/ug4x1NeqaHodjoFiLazjwTy8rctIfUmr1rbW9hax21rCsEKDCxqMAflUorzq1edV2ewUMPClsh1JRTayOgCaQmgmkJpiEJpEXcwXOATikzT4j+/QerD+dEtgXxFz+zo/wC+/wClIdNjP8bfpV3d0rN1jUotJ0y4vZ8+XChdsdTj0rl52jthRUmopbjjYQr1lb9KaNPhfpKx/KvA9W8Y65rVw00t5Nax5+SC3lKhB2BIwW/H9KfoXjbWNDvBI93NdWpOZYZ3Mny99pPIOM98VzLHR5rXPdfDVb2PtLfI98/syP8Avt+lI2kxN1dv0qSwvYtRsIbqBw8UqCRWHcEZBq9iunnkeBKhGL5WjmbmEQ3DoCSB6/Sq5NW9ROL+X8P5CqJOK9Cl8KPHrJKTSCiiitTnCiiiqAKKKKACiiigBKKKKgAooooAKBRQKAFNAoNApvYcXZmrbadZXlskktrC8hyC5QEnnuasDQtPx/x6Qf8AfsVJpRH2JPx/mav5HrXkzirs+io158i94zf7C0//AJ9IP+/Yo/sLT/8An0h/79itPcKM1Hs0ae3n/MZn9haf/wA+kH/fsUf2Fp//AD6Qf9+xWnmjNPlQe3n/ADGNLp1nZwmS3tYkkzjeqAMB7GoAa1L85tz9ayRXVRWhwYibnK7ZIDTwajBpwNaGCY/NApM0CkVcfTqZS0FDqQqGUq4BQ8EEZyPSlpRSY9zi9Y+Hen3crXGnS/2fOevljMZ/4D2/A49q4LW/DHiTTICsjXQjX7k9mxdQPf8AiH44Fe3nmndua2p4mpDTdHNLDwbulqfKx0+8hmSeJxM4O5JIzuYEd/WoLxommDICjsoZ4iMFW9vUHrX0zf8AhrSNVbfd2ELS/wDPVRtb/voYNcrqPwwtLg4tb+ZB/cuEWZf0wf513wx8Ho1Y6KdSdN7HhIq1c4mt4bgsMj9y/ruXoT9Vx+Vej3fwl1CNj5CWk6Dn9zM0R/I8Vi3Hw21eHrp16cf3HjfP/fPNdEcXSfU2+sq92jiKtkE6QjY+VbgjP1X/AOtW23gbV1P/ACD9SAP/AE4yGmf8IZq5UgWOpY64FhJ/n1q/rNPuN4mLOdUbmAJCjIyT2HrVjUJkuL6Uw/6mPEMJ/wCmajA/qfxro4fAOtSPt/s+/wDr9mKY/E4rSg+FWsT/AHrCVD6zXEa/yyan61S6sPrEb3OAxT4oZZ22wxM5/wBgZx9a9asfhE6j/SbmziHpGjTH/wAeIArq7D4daHa4NwJ70jtK+E/75XH65rKePpx21G8S3rFHh1j4dvr2YRojGQ/8s4kLufwFegaD8KLhsTX+LZO+/DzfkPlH15PtXrNpZ2tlEIbW2hgjH8ESBR+lWDzXFUx05aR0MpTlNWbMXRfDmmaECbS3HmsMPMxy7fU/0GB7VtUmKBXG227slWWwtJRTaYATTSaUmmk0AKaTIoNNpohsQ0+D/j4T/eH86iNPg/18Z/2h/Oh7MUX7yNv0NYXirSX1jw1e2UZAlkjIQnpu6j8M1s+dD/fX8xQZof76/mK4pRbVj0qdXkkpJ6o+WXilglaKZHjmQ7XjYYKn0NEENxe3MVraxNLPK21EXqx/z37V9F6r4Y0HWmE15ZwyygYEnR8fUc0ukeGtE0Zc2FpBCx4LAZYj0yea4VgbS5j618Up0OTl94s+HtN/svQrKyLlzBAke/1wMZrXzziofMUcbh+dO85cdRn613qLSPkZ1lOTkzntS/4/5fw/kKpGrWokG+kIYHOOn0FVTXpUvhR4VZpzdhaKKK2MQooooAKKKKACiiigBKKKKgAooooAKKKKAFooopgOoye5pmaO9TyItVH3JQaUGmilFTyQN4VJkoGaXFNBpwNQ1A05pjxTqZS0rroC5mOzTwaZTs0ro0sx9OziowadmlcVrD80uajzRmkWiTNLmmg0uaLouzFp9R0tK6FysfxRxTKKAHUUUUwFooooC6CiiigAopKKQC0UyigB2aM0zNGaBXQZozSZpM0xcwE0E0wmkJpolyFJppNBNMNNENi0UU2rJuNIpTSE00miyJ5mBqMmnmozRyidRiE0lBNNq1FGUqjCiiirSMgoooqgCiiigAooooAKKKKAEoooqACiiigAooooAWiiimAUUUUCQ4VQ1fULjTYIXtzHvZmV965z/SrucVU1LSbzV4Y47XycxuWbzWI4IxxweeK8/MXNUX7Pc9XK/ZuulU2MX/hJNSP/AC0h/wC/Qpy+IdRP8UX/AH6FTjwbrf8Actv+/wAf/iakXwfrA/ht/wDv4f8ACvjnPHva59m1gPIYPEGoHvD/AN+hSnXb7HWH/v0KS50K9sofOuWt0QkKMMzEk9AAFyT7DmoV02eS5jgOxHf/AFYlSWPd3wNygE45wDn2oTzB9WRbA9kPPiLUB3i/79Com8TakP4of+/Qq43hHWD0S3/7+n/4mmN4M1k/wW//AH8P+FL/AG/q2ar6h1sMsfEeoz30ETNDseVVf90M4JArrga5ey8J6pa3sNxKLfyopFdsSEnAIPpXTZr6DLPbOD9rueBm/wBX5l7LY848S+MvEWkeILu1h8lIFf8AcmW3yWXA5z361d0v4hLqlv8AY7q5h0rUM4S7kTzbdz6EE5Tn3x79q4zxN4wudO8cazpmo28epaULogQScSR/Kp+Ru3Xp9elNXSbPWrU3nhy6+0xLzLZy8Tw/h3+o9sZrSdacH72x5PsqlNqcNV2Oi13xZ410CcR6hBZqrfcmjhzE/wBGz+nX2rL/AOFm+Iv+nP8A78//AF6qaX4jvtIRtPnUXunN8slhdjKY9Bn7p+nHHSrzeG9E8RJ5/hzUIrObq9hfvt2D1Vudw/Pr26VjUdSXvRZ9TlWZ5fNKGJgkxh+JniTs9n/35/8Ar0f8LO8S/wB+y/78n/Gm/wDCutY/5/8ARv8AwM/+xo/4Vzq//P8A6N/4Gf8A2NY82IPofaZN5F/SPiR4hutXsrac2hjmuIom2x4OGYA9/Q169mvHdI8Aarba1YXEt7pPlxXUTtsu8sQGBwBt5PHSvYGavRwXPyvnPlM8lhXNfVrW8jldX8T3+napNaxLbmNCACyEnoD6+9Uv+Ex1T+5af9+j/wDFVc1bwvqepanNd24h8qQjG58HhQPT2qr/AMIVrJ/gt/8Av5/9avVhKjy+9ufMSVW+gz/hMtV/uWn/AHw3/wAVSf8ACY6r/ctP++D/APFVJ/whWs/3bf8A7/f/AFqT/hC9YHUWo/7bf/WqufDhy130Gf8ACY6r/ctP++D/APFUf8Jjqv8ActP++G/+Kp//AAhWtH+C3/7+f/Wpf+EJ1j+5b/8Af3/61Pmw/cXJW6kX/CZar/ctP+/bf/FV29rK01pDI+N7oGOPU1xf/CFayP4YP+/v/wBauzto2ht4omxlEVTg9wMVjVdN25DSCkneRz3jLxDeaFHaGzWEtK7B/NUnoB05HrXKf8LD1z+5Y/8Aflv/AIqtf4k8waYP9uT+Qrz3FebWqSUrI8jGYicarUWdWPiDrZ/gsv8Avy3/AMVS/wDCwNc/552X/flv/iqbo/h+z1TSBOfNkuSCMKSoHXB5GOowT0wD34q3ZeGLCWON5Y7h2PDDcDtYY6lSdvfOTx79az559yYrESXMmVv+Fga3/csP+/Lf/FU0/EHWx/BYf9+W/wDiqnPhuw2RzxfalVmjYJI4+aMgZHT72Tj06Z4OazPEel2+l3Kx2pmAaR1zIcggKnQ/VmH1BHaj2s+4pOvFXbLX/Cwdb/552X/flvX/AHq77SL2W/0WxupgBLNCJH29Mn0rxk1674aOPDGl/wDXstdOHm5PU1wVaU5NSZu29uLhipYjHpVn+zFHPmHH0FN03/Wt9K5/x/DrV3oT22l2puYJjtvY45Skskf/ADyX0DE4Zs/Ku7AJqqk2nofQUaUXG7NTTZNO1myW70+9juLd87ZI+QeSP6Gr/wDZKf8APQ/lXnPgWzTSdPvfFV/cyW9ikZ8oCNohMoGDKU67eAsMZHyxqMDLGsy++MGoPcf8S+xijgByPtDFmYe4BwPzNZyruK1Z6GFy2eJv7KN7Hq50hP8Anof++RWdGtjNqElhFeRtdxIJXiXG4KSRnj3Uj8K5jwz8QLXxa0mjahbtZ3FwhVPJmIEgxztYYZWAz+XBrBg0TxFovi5rXTB515BiRJpUCrMDgs5IzhZfLKyDqJFEg/1hFUqjaumYV8E6UuWasz1P+yExnzT+ArHPFdUM7ckYPeuUY5Jrow8220zzsXCMUrDTRRRXWeawooopgFFFFUAUUUUAFFFFABRRRQAlFFFQAUUUUAFFFFAC0UUUwCiiigArU0faGl3e39aza4v4gki10/BI+eTofYVhiPgKhWVF8zR6/wCen94fnR5y/wB4V8zh3/vt+Zpyu395/wAzXlc6N/7YXY9x8SiUvaXKNIyRpLGzRKWaJmACyhRycYIOASA57ZrndLsrkzpbx3IuTJcJJviO6OEI+4sWxjOPlA+8c+m4jzVXcdJZB9HNOaeVxhppWHoz5qlVVrWJecrsfR3np60vnp/er5sMsv8Az1b/AL7NRtLKf+Wrf99mp50NZwux9IXMqfZpQD/Af5ViA14tojsfEGlgs2DdRAjcefmFe0V1Yd3TZpHF+31sfN/xCOPiJr/vc/8Asq07wx4X1e9li1WK5/sq0j5GoSkr9fLHBbv7e/au18R2Hh/T/Fuq6ldRjVNRmnyluw/cQHAxu/vEY6H16DrWPNd6v4m1BIEEt1Mf9VBCvC/Qdh05P4nFcVWcpu0UdzxcacVGOrL3iLWLDUkhigiNxPHgNfSKEaTHsMfqOOwFUdM8O6rrqs+nac9yiHBclVQH03EgE/StSbT9C8JYPiCYalqIGV0m0k4j/wCuz9u3H1+8K5jX/F2q+INsNxItvYRkCCxth5USAdOB1+p/ACuzC4Gclbocn1eVWXtJ6HS/8K48T/8AQFT/AL/Q/wDxVH/CufE//QFT/v8Aw/8AxVee5bPWly3rXb/Zb7mv1WPdnpWleAPENprWn3U+lIsUF1FI7CeP5VDAk8H0Fev5zXzN4eJPibR8n/mIW/8A6NWvpbvj/PWonhvZO1yXTVNmvaEfZ1NWCy+teReImP8Ab90O3y8ZOPuiszn+8/50LBuSvcPrajpY9v3JXLappeoXWob4ZP3fYg/d/wAnn8MV53k/3n/OlDnH3n/OpnlzmviLhmHK9j2a2VooESQ5KjGc9anDr614hkn+I/nRkj+I/nVLL2luS8cm9j20unrWO5xJJ/vH+deVHJ/if869KtD/AKHB/wBcl/lSdD2b3JeI5+hyPxHObbTP9+T+Qrz8HNd98Rj/AKLpn/XST+Qrg686v8Z89jv4rNa01y6sbQ28MNsE/vGM7hwFPIPcAZqVPEOoL9xooxs27Y029sAj0PXpgcnjk1kwzGCQOqxsR2kQMPyNWv7Sl/59rL/wEj/wrExVaaVrlka/qG2QCRCXHLOu854wfmzyAAPTuQTzVS+1GfUAgnK5QlgRnktjceScZwOBgdeOaeurPGxJs9OcEYKtaKP5YNUJX3yO+AuT0HQew9qQOrJq1yMnmvXPDn/IsaX/ANey15H3r13w5/yLGmf9e6/yrrwu7OnA/EdHpf8ArW+laMsqxJvdlVR1LHAFZuknM0n0FY3jzw9ca/oTC0Vpbm1JkWzaUrHdDHMTc4BPBVuqsAQRzV1fiPqqHwGX8QZl134ZT6ho8q3VqSk7PGchog43H8MZP+6a8T6ivYPh0dVa8u5RFI2iXeX/AH42nzf76jA5YZEq4wJVYrw2Kv3/AMJfDV7ctNELuyDEkxW0oCZ9gwOPwxVUnT/5eK56WHx9bDRcaTtc8m8IWtzeeNdGhtS2/wC0CQ4H3VXlifbGR/wLFfRP9oWX9pNp32mM3axCUw5+bacgH8cH8qxNK8Kaf4T0+6l0TT/Ov2jOJJ5julIHAMhztH0AHtXA2GharrXilrXUFuLS+DefeXkSbcDCxlxz8rMEkiiIPyxhm27nzRVlGUvdVkc9StUqvmqO57Q33a5Ink11YQKvf8TmuUI5Na4XdnmY3ZDaKKK7DywooopgFFFFUAUUUUAFFFFABRRRQAlFFFQAUUUUAFFFFAC0UUUwCiiigB1ZWsaFa65HCly8yeSSV8ogdfqD6Vq0VMoqSsyWk1ZnKf8ACAaX/wA/N/8A9/I//iad/wAIFpP/AD8X/wD39X/4muporL6vDsR7GHY5geA9JH/Lxf8A/f1f/iaP+ED0n/n4v/8Av6v/AMTXT0Uewh2GqMOxy3/CBaSf+Xm//wC+1/8AiaP+FfaSf+Xq/wD++4//AImuppQan2EOxSoQ7HN2vgXS7O7guo570yQyrKgd48Eg5H8NdVmo80uauNKMVZG8Ixhsc7qfgXSdT1Ge+nnvRLcNuYRuuAcAcAqfStCPw7Z2ukPp2nS3OnRyf62e0YCeT6uwJ79sH0xWp3pRUeziaRtF3Rwv/CpfD/ObrVCTkkmePn/xzml/4VHoGB/pmqD6Sx//ABFd0CKdvrS8lszX20zhP+FSaD/z+ar/AN/o/wD4ik/4VHoH/P5qv/f6P/4iu8zRmq5pdxqtPucVZ/CvQrDULW8hutSMttMkyB5kILKwYZ+TpkV3QNRg0uahpvcHNy3Mm68PWd9dSXMzTeY+M7XAHAx6VH/wimm/37j/AL7H+FbOaC1Cb7mdkY3/AAimm/37j/vsf4Uf8Irp3964/wC+x/hWxu9qXd7U7vuFo9jE/wCET03/AJ6XH/fY/wAKP+ET03/npcf99j/CtvNGafM+4rR7GH/wiem/3rj/AL7H+FbaIIokRc7FAAyfSlzRmpd3uUrLYy9b0G111IVupJkEJJTymAzn1yDWV/wr7SP+e97/AN9r/wDE11OaKzdKLd2YTowm7tHKf8IBpH/Pxff9/F/+Jo/4QHSP+e15/wB9r/8AE11GaM0vYQ7GTw9Pscv/AMIDpH/Pa8/77X/4mk/4QHSf+fi+/wC/i/8AxNdRmkzR7CHYPq9Pscx/wgWkf89r3/vtf/ia6Gyt4rCxhtIdxihUKu45OB61Nmk6VpGlFbGkKMIu6RLFcPBnZt567hmpzq11jnyv++f/AK9USaZmm6UW7s3VaUVZMvf2tc+kf/fNH9q3PpH/AN81n5oo9jDsJ4ip3L/9sXn/AEy/75P+NH9sXXfyvyP+NZ9GKPYQI+tVO5oHWLlupi/74P8AjVDOaTFLVwpqOxE60p7sKKKKozCiiimAUUUVQBRRRQAUUUUAFFFFACUUUVABRRRQAUUUUALRRRTAKKKKACiiigAooooAKKKKAAU4UUVJqthRSmiigaFFBooqShwpaKKQC0tFFBQ6g0UUAFFFFMAooooAKKKKAFooopCGUUUUxiUlFFIkSiiiqAaaQ0UUAIaSiiqIY2iiimSFFFFUQFFFFAgoooqRhRRRQAUUUVQBRRRQAUUUUAFFFFAH/9k="/>
          <p:cNvSpPr>
            <a:spLocks noChangeAspect="1" noChangeArrowheads="1"/>
          </p:cNvSpPr>
          <p:nvPr/>
        </p:nvSpPr>
        <p:spPr bwMode="auto">
          <a:xfrm>
            <a:off x="2317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752168" y="840430"/>
            <a:ext cx="10899058" cy="54938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zh-CN" b="1" ker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示例一：信息：</a:t>
            </a:r>
            <a:r>
              <a:rPr lang="zh-CN" altLang="zh-CN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汉代的州集中于黄河中下游地区，唐代的道南北分布大体平衡。</a:t>
            </a:r>
            <a:endParaRPr lang="zh-CN" altLang="zh-CN" kern="10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b="1" kern="0">
                <a:latin typeface="宋体" panose="02010600030101010101" pitchFamily="2" charset="-122"/>
                <a:ea typeface="宋体" panose="02010600030101010101" pitchFamily="2" charset="-122"/>
                <a:cs typeface="宋体" panose="02010600030101010101" pitchFamily="2" charset="-122"/>
              </a:rPr>
              <a:t>            </a:t>
            </a:r>
            <a:r>
              <a:rPr lang="zh-CN" altLang="zh-CN" b="1" ker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说明：</a:t>
            </a:r>
            <a:r>
              <a:rPr lang="zh-CN" altLang="zh-CN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汉唐间南方社会经济有了很大发展。</a:t>
            </a:r>
            <a:endParaRPr lang="zh-CN" altLang="zh-CN" kern="10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zh-CN" b="1" ker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示例二：信息：</a:t>
            </a:r>
            <a:r>
              <a:rPr lang="zh-CN" altLang="zh-CN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汉代州名与唐代道名有很大不同。</a:t>
            </a:r>
            <a:endParaRPr lang="zh-CN" altLang="zh-CN" kern="10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altLang="zh-CN" b="1" kern="0" smtClea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                </a:t>
            </a:r>
            <a:r>
              <a:rPr lang="zh-CN" altLang="zh-CN" b="1" kern="0" smtClea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说</a:t>
            </a:r>
            <a:r>
              <a:rPr lang="zh-CN" altLang="zh-CN" b="1" ker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明：</a:t>
            </a:r>
            <a:r>
              <a:rPr lang="zh-CN" altLang="zh-CN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唐代“道”的划分更注重山川地理形势。</a:t>
            </a:r>
            <a:endParaRPr lang="zh-CN" altLang="zh-CN" kern="10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zh-CN" b="1" ker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示例三：信息：</a:t>
            </a:r>
            <a:r>
              <a:rPr lang="zh-CN" altLang="zh-CN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汉代北方地区的州比唐代北方地区的道密集；唐代北方地区的道比汉代北方地区的州少。</a:t>
            </a:r>
            <a:r>
              <a:rPr lang="zh-CN" altLang="zh-CN" b="1" ker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说明：</a:t>
            </a:r>
            <a:r>
              <a:rPr lang="zh-CN" altLang="zh-CN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中央集权程度加深；地方控制力减弱；唐代裁撤合并行政区域，减少了行政支出，缓解经济负担。</a:t>
            </a:r>
            <a:endParaRPr lang="zh-CN" altLang="zh-CN" kern="10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altLang="zh-CN" b="1" kern="0" smtClean="0"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zh-CN" b="1" kern="0" smtClea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示</a:t>
            </a:r>
            <a:r>
              <a:rPr lang="zh-CN" altLang="zh-CN" b="1" ker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例四：信息：</a:t>
            </a:r>
            <a:r>
              <a:rPr lang="zh-CN" altLang="zh-CN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吐蕃、南诏不见于汉代。</a:t>
            </a:r>
            <a:r>
              <a:rPr lang="en-US" altLang="zh-CN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    </a:t>
            </a:r>
            <a:endParaRPr lang="en-US" altLang="zh-CN" b="1" kern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b="1" ker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en-US" altLang="zh-CN" b="1" kern="0" smtClea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           </a:t>
            </a:r>
            <a:r>
              <a:rPr lang="zh-CN" altLang="zh-CN" b="1" kern="0" smtClea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说</a:t>
            </a:r>
            <a:r>
              <a:rPr lang="zh-CN" altLang="zh-CN" b="1" ker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明：</a:t>
            </a:r>
            <a:r>
              <a:rPr lang="zh-CN" altLang="zh-CN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从汉至唐边疆民族地区有所发展；与中原联系加深；密切中央王朝与边疆少数民族的关系</a:t>
            </a:r>
            <a:r>
              <a:rPr lang="zh-CN" altLang="zh-CN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；</a:t>
            </a:r>
            <a:r>
              <a:rPr lang="en-US" altLang="zh-CN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 </a:t>
            </a:r>
            <a:endParaRPr lang="en-US" altLang="zh-CN" b="1" kern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en-US" altLang="zh-CN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                        </a:t>
            </a:r>
            <a:r>
              <a:rPr lang="zh-CN" altLang="zh-CN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唐</a:t>
            </a:r>
            <a:r>
              <a:rPr lang="zh-CN" altLang="zh-CN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代少数民族政策效果明显；促进民族之间的经济文化交流；缓和民族矛盾。</a:t>
            </a:r>
            <a:endParaRPr lang="zh-CN" altLang="zh-CN" kern="10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zh-CN" b="1" ker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示例五：信息</a:t>
            </a:r>
            <a:r>
              <a:rPr lang="en-US" altLang="zh-CN" b="1" kern="0" smtClea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: </a:t>
            </a:r>
            <a:r>
              <a:rPr lang="zh-CN" altLang="zh-CN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汉</a:t>
            </a:r>
            <a:r>
              <a:rPr lang="zh-CN" altLang="zh-CN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代交州与唐代岭南道所辖变化不大。</a:t>
            </a:r>
            <a:r>
              <a:rPr lang="en-US" altLang="zh-CN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    </a:t>
            </a:r>
            <a:r>
              <a:rPr lang="zh-CN" altLang="zh-CN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说明：这一地区经济发展较为缓慢。</a:t>
            </a:r>
            <a:endParaRPr lang="zh-CN" altLang="zh-CN" kern="10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zh-CN" altLang="zh-CN" b="1" ker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示例六：信息</a:t>
            </a:r>
            <a:r>
              <a:rPr lang="en-US" altLang="zh-CN" b="1" kern="0" smtClea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:  </a:t>
            </a:r>
            <a:r>
              <a:rPr lang="zh-CN" altLang="zh-CN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州</a:t>
            </a:r>
            <a:r>
              <a:rPr lang="zh-CN" altLang="zh-CN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、道开始都是监察区，后来演变成行政区 。</a:t>
            </a:r>
            <a:r>
              <a:rPr lang="en-US" altLang="zh-CN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endParaRPr lang="en-US" altLang="zh-CN" b="1" kern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b="1" ker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</a:t>
            </a:r>
            <a:r>
              <a:rPr lang="en-US" altLang="zh-CN" b="1" kern="0" smtClea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                </a:t>
            </a:r>
            <a:r>
              <a:rPr lang="zh-CN" altLang="zh-CN" b="1" kern="0" smtClea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说</a:t>
            </a:r>
            <a:r>
              <a:rPr lang="zh-CN" altLang="zh-CN" b="1" kern="0"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明：</a:t>
            </a:r>
            <a:r>
              <a:rPr lang="zh-CN" altLang="zh-CN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宋体" panose="02010600030101010101" pitchFamily="2" charset="-122"/>
              </a:rPr>
              <a:t>中央集权促成地方行政制度变迁（地方与中央关系不断调整，机构设置随形势而变化）。</a:t>
            </a:r>
            <a:endParaRPr lang="zh-CN" altLang="zh-CN" kern="100">
              <a:solidFill>
                <a:srgbClr val="0033CC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/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485775" y="638427"/>
            <a:ext cx="6049963" cy="144655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800" b="1" kern="0" smtClean="0">
                <a:latin typeface="Times New Roman" panose="02020603050405020304" pitchFamily="18" charset="0"/>
              </a:rPr>
              <a:t>2</a:t>
            </a:r>
            <a:r>
              <a:rPr lang="zh-CN" altLang="zh-CN" sz="2800" b="1" kern="0" smtClean="0">
                <a:latin typeface="Times New Roman" panose="02020603050405020304" pitchFamily="18" charset="0"/>
              </a:rPr>
              <a:t>．（</a:t>
            </a:r>
            <a:r>
              <a:rPr lang="en-US" altLang="zh-CN" sz="2800" b="1" kern="0">
                <a:latin typeface="Times New Roman" panose="02020603050405020304" pitchFamily="18" charset="0"/>
              </a:rPr>
              <a:t>12</a:t>
            </a:r>
            <a:r>
              <a:rPr lang="zh-CN" altLang="zh-CN" sz="2800" b="1" kern="0">
                <a:latin typeface="Times New Roman" panose="02020603050405020304" pitchFamily="18" charset="0"/>
              </a:rPr>
              <a:t>分</a:t>
            </a:r>
            <a:r>
              <a:rPr lang="zh-CN" altLang="zh-CN" sz="2800" b="1" kern="0" smtClean="0">
                <a:latin typeface="Times New Roman" panose="02020603050405020304" pitchFamily="18" charset="0"/>
              </a:rPr>
              <a:t>）</a:t>
            </a:r>
            <a:endParaRPr lang="en-US" altLang="zh-CN" sz="2800" b="1" kern="0" smtClean="0">
              <a:latin typeface="Times New Roman" panose="02020603050405020304" pitchFamily="18" charset="0"/>
            </a:endParaRPr>
          </a:p>
          <a:p>
            <a:pPr>
              <a:defRPr/>
            </a:pPr>
            <a:r>
              <a:rPr lang="zh-CN" altLang="zh-CN" sz="2000" b="1" kern="0" smtClean="0">
                <a:latin typeface="Times New Roman" panose="02020603050405020304" pitchFamily="18" charset="0"/>
              </a:rPr>
              <a:t>阅</a:t>
            </a:r>
            <a:r>
              <a:rPr lang="zh-CN" altLang="zh-CN" sz="2000" b="1" kern="0">
                <a:latin typeface="Times New Roman" panose="02020603050405020304" pitchFamily="18" charset="0"/>
              </a:rPr>
              <a:t>读材料</a:t>
            </a:r>
            <a:r>
              <a:rPr lang="zh-CN" altLang="zh-CN" sz="2000" b="1" kern="0" smtClean="0">
                <a:latin typeface="Times New Roman" panose="02020603050405020304" pitchFamily="18" charset="0"/>
              </a:rPr>
              <a:t>，</a:t>
            </a:r>
            <a:endParaRPr lang="en-US" altLang="zh-CN" sz="2000" b="1" kern="0" smtClean="0">
              <a:latin typeface="Times New Roman" panose="02020603050405020304" pitchFamily="18" charset="0"/>
            </a:endParaRPr>
          </a:p>
          <a:p>
            <a:pPr>
              <a:defRPr/>
            </a:pPr>
            <a:r>
              <a:rPr lang="zh-CN" altLang="zh-CN" sz="2000" b="1" kern="0" smtClean="0">
                <a:latin typeface="Times New Roman" panose="02020603050405020304" pitchFamily="18" charset="0"/>
              </a:rPr>
              <a:t>完</a:t>
            </a:r>
            <a:r>
              <a:rPr lang="zh-CN" altLang="zh-CN" sz="2000" b="1" kern="0">
                <a:latin typeface="Times New Roman" panose="02020603050405020304" pitchFamily="18" charset="0"/>
              </a:rPr>
              <a:t>成下列要求。</a:t>
            </a:r>
            <a:endParaRPr lang="zh-CN" altLang="zh-CN" sz="2000" kern="100">
              <a:latin typeface="Times New Roman" panose="02020603050405020304" pitchFamily="18" charset="0"/>
            </a:endParaRPr>
          </a:p>
          <a:p>
            <a:pPr>
              <a:defRPr/>
            </a:pPr>
            <a:r>
              <a:rPr lang="en-US" altLang="zh-CN" sz="2000" b="1" kern="0">
                <a:solidFill>
                  <a:srgbClr val="0000CC"/>
                </a:solidFill>
                <a:latin typeface="Times New Roman" panose="02020603050405020304" pitchFamily="18" charset="0"/>
              </a:rPr>
              <a:t>   </a:t>
            </a:r>
            <a:r>
              <a:rPr lang="zh-CN" altLang="zh-CN" sz="2000" b="1" kern="0">
                <a:solidFill>
                  <a:srgbClr val="0000CC"/>
                </a:solidFill>
                <a:latin typeface="Times New Roman" panose="02020603050405020304" pitchFamily="18" charset="0"/>
              </a:rPr>
              <a:t>材料一</a:t>
            </a:r>
            <a:endParaRPr lang="zh-CN" altLang="zh-CN" sz="2000" kern="100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graphicFrame>
        <p:nvGraphicFramePr>
          <p:cNvPr id="7" name="表格 6"/>
          <p:cNvGraphicFramePr>
            <a:graphicFrameLocks noGrp="1"/>
          </p:cNvGraphicFramePr>
          <p:nvPr/>
        </p:nvGraphicFramePr>
        <p:xfrm>
          <a:off x="2647158" y="639287"/>
          <a:ext cx="7777161" cy="2468880"/>
        </p:xfrm>
        <a:graphic>
          <a:graphicData uri="http://schemas.openxmlformats.org/drawingml/2006/table">
            <a:tbl>
              <a:tblPr/>
              <a:tblGrid>
                <a:gridCol w="2364586"/>
                <a:gridCol w="738078"/>
                <a:gridCol w="1120787"/>
                <a:gridCol w="529259"/>
                <a:gridCol w="1656247"/>
                <a:gridCol w="1368204"/>
              </a:tblGrid>
              <a:tr h="548570">
                <a:tc>
                  <a:txBody>
                    <a:bodyPr vert="horz" wrap="square"/>
                    <a:lstStyle/>
                    <a:p>
                      <a:pPr algn="l">
                        <a:spcAft>
                          <a:spcPct val="0"/>
                        </a:spcAft>
                      </a:pP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年代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l">
                        <a:spcAft>
                          <a:spcPct val="0"/>
                        </a:spcAft>
                      </a:pP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省数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l">
                        <a:spcAft>
                          <a:spcPct val="0"/>
                        </a:spcAft>
                      </a:pP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道、路数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l">
                        <a:spcAft>
                          <a:spcPct val="0"/>
                        </a:spcAft>
                      </a:pP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州数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l">
                        <a:spcAft>
                          <a:spcPct val="0"/>
                        </a:spcAft>
                      </a:pP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郡（府、国）数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l">
                        <a:spcAft>
                          <a:spcPct val="0"/>
                        </a:spcAft>
                      </a:pP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县（侯国）数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4285">
                <a:tc>
                  <a:txBody>
                    <a:bodyPr vert="horz" wrap="square"/>
                    <a:lstStyle/>
                    <a:p>
                      <a:pPr algn="l">
                        <a:spcAft>
                          <a:spcPct val="0"/>
                        </a:spcAft>
                      </a:pP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秦始皇二十六年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——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——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——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en-US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36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不详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4285">
                <a:tc>
                  <a:txBody>
                    <a:bodyPr vert="horz" wrap="square"/>
                    <a:lstStyle/>
                    <a:p>
                      <a:pPr algn="l">
                        <a:spcAft>
                          <a:spcPct val="0"/>
                        </a:spcAft>
                      </a:pP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西汉平帝（</a:t>
                      </a:r>
                      <a:r>
                        <a:rPr lang="en-US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</a:t>
                      </a: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—</a:t>
                      </a:r>
                      <a:r>
                        <a:rPr lang="en-US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5</a:t>
                      </a: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年）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——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——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en-US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13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en-US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103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en-US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1578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4285">
                <a:tc>
                  <a:txBody>
                    <a:bodyPr vert="horz" wrap="square"/>
                    <a:lstStyle/>
                    <a:p>
                      <a:pPr algn="l">
                        <a:spcAft>
                          <a:spcPct val="0"/>
                        </a:spcAft>
                      </a:pP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东汉顺帝（</a:t>
                      </a:r>
                      <a:r>
                        <a:rPr lang="en-US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126</a:t>
                      </a: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—</a:t>
                      </a:r>
                      <a:r>
                        <a:rPr lang="en-US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144</a:t>
                      </a: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年）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——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——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en-US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13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en-US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105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en-US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1180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4285">
                <a:tc>
                  <a:txBody>
                    <a:bodyPr vert="horz" wrap="square"/>
                    <a:lstStyle/>
                    <a:p>
                      <a:pPr algn="l">
                        <a:spcAft>
                          <a:spcPct val="0"/>
                        </a:spcAft>
                      </a:pP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隋大业五年（</a:t>
                      </a:r>
                      <a:r>
                        <a:rPr lang="en-US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609</a:t>
                      </a: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年）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——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——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——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en-US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190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en-US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1255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4285">
                <a:tc>
                  <a:txBody>
                    <a:bodyPr vert="horz" wrap="square"/>
                    <a:lstStyle/>
                    <a:p>
                      <a:pPr algn="l">
                        <a:spcAft>
                          <a:spcPct val="0"/>
                        </a:spcAft>
                      </a:pPr>
                      <a:r>
                        <a:rPr lang="zh-CN" sz="16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唐开元二十八年（</a:t>
                      </a:r>
                      <a:r>
                        <a:rPr lang="en-US" sz="16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740</a:t>
                      </a:r>
                      <a:r>
                        <a:rPr lang="zh-CN" sz="16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年）</a:t>
                      </a:r>
                      <a:endParaRPr lang="zh-CN" sz="16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——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en-US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15</a:t>
                      </a: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道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——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en-US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328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en-US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1573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4285">
                <a:tc>
                  <a:txBody>
                    <a:bodyPr vert="horz" wrap="square"/>
                    <a:lstStyle/>
                    <a:p>
                      <a:pPr algn="l">
                        <a:spcAft>
                          <a:spcPct val="0"/>
                        </a:spcAft>
                      </a:pP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宋宣和四年（</a:t>
                      </a:r>
                      <a:r>
                        <a:rPr lang="en-US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1122</a:t>
                      </a: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年）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——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en-US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26</a:t>
                      </a: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路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en-US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288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——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en-US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1234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74285">
                <a:tc>
                  <a:txBody>
                    <a:bodyPr vert="horz" wrap="square"/>
                    <a:lstStyle/>
                    <a:p>
                      <a:pPr algn="l">
                        <a:spcAft>
                          <a:spcPct val="0"/>
                        </a:spcAft>
                      </a:pP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元朝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en-US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12</a:t>
                      </a: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省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en-US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183</a:t>
                      </a: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路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zh-CN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——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en-US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97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 vert="horz" wrap="square"/>
                    <a:lstStyle/>
                    <a:p>
                      <a:pPr algn="ctr">
                        <a:spcAft>
                          <a:spcPct val="0"/>
                        </a:spcAft>
                      </a:pPr>
                      <a:r>
                        <a:rPr lang="en-US" sz="1800" b="1" kern="0">
                          <a:effectLst/>
                          <a:latin typeface="Times New Roman" panose="02020603050405020304" pitchFamily="18" charset="0"/>
                          <a:ea typeface="宋体" panose="02010600030101010101" pitchFamily="2" charset="-122"/>
                        </a:rPr>
                        <a:t>1425</a:t>
                      </a:r>
                      <a:endParaRPr lang="zh-CN" sz="1800" kern="100">
                        <a:effectLst/>
                        <a:latin typeface="Times New Roman" panose="02020603050405020304" pitchFamily="18" charset="0"/>
                        <a:ea typeface="宋体" panose="02010600030101010101" pitchFamily="2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矩形 7"/>
          <p:cNvSpPr/>
          <p:nvPr/>
        </p:nvSpPr>
        <p:spPr>
          <a:xfrm>
            <a:off x="2351087" y="2997201"/>
            <a:ext cx="833689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zh-CN" sz="2000" b="1" kern="0">
                <a:latin typeface="Times New Roman" panose="02020603050405020304" pitchFamily="18" charset="0"/>
              </a:rPr>
              <a:t> </a:t>
            </a:r>
            <a:r>
              <a:rPr lang="en-US" altLang="zh-CN" sz="2000" b="1" kern="0">
                <a:latin typeface="Times New Roman" panose="02020603050405020304" pitchFamily="18" charset="0"/>
              </a:rPr>
              <a:t>                                                                       </a:t>
            </a:r>
            <a:r>
              <a:rPr lang="zh-CN" altLang="zh-CN" sz="2000" b="1" kern="0">
                <a:latin typeface="Times New Roman" panose="02020603050405020304" pitchFamily="18" charset="0"/>
              </a:rPr>
              <a:t>——摘编自历代《地理志》</a:t>
            </a:r>
            <a:endParaRPr lang="zh-CN" altLang="zh-CN" sz="2000" kern="100">
              <a:latin typeface="Times New Roman" panose="02020603050405020304" pitchFamily="18" charset="0"/>
            </a:endParaRPr>
          </a:p>
          <a:p>
            <a:pPr>
              <a:defRPr/>
            </a:pPr>
            <a:r>
              <a:rPr lang="en-US" altLang="zh-CN" sz="2000" b="1" kern="0">
                <a:solidFill>
                  <a:srgbClr val="0000CC"/>
                </a:solidFill>
                <a:latin typeface="Times New Roman" panose="02020603050405020304" pitchFamily="18" charset="0"/>
              </a:rPr>
              <a:t>        </a:t>
            </a:r>
            <a:r>
              <a:rPr lang="zh-CN" altLang="zh-CN" sz="2000" b="1" kern="0">
                <a:solidFill>
                  <a:srgbClr val="0000CC"/>
                </a:solidFill>
                <a:latin typeface="Times New Roman" panose="02020603050405020304" pitchFamily="18" charset="0"/>
              </a:rPr>
              <a:t>材料二</a:t>
            </a:r>
            <a:r>
              <a:rPr lang="en-US" altLang="zh-CN" sz="2000" b="1" kern="0">
                <a:latin typeface="Times New Roman" panose="02020603050405020304" pitchFamily="18" charset="0"/>
              </a:rPr>
              <a:t>  </a:t>
            </a:r>
            <a:r>
              <a:rPr lang="zh-CN" altLang="zh-CN" sz="2000" b="1" kern="0">
                <a:latin typeface="Times New Roman" panose="02020603050405020304" pitchFamily="18" charset="0"/>
              </a:rPr>
              <a:t>政治制度是现实的，每一制度，必须针对现实，时时刻刻求其能变动适应。任何制度，断无二三十年而不变的，更无二三百年而不变的。但无论如何变，一项制度背后的本原精神所在，即此制度之用意的主要处则仍可不变，于是每一项制度，便可循其正常轨道而发展。此即是此一项制度之自然生长。</a:t>
            </a:r>
            <a:r>
              <a:rPr lang="en-US" altLang="zh-CN" sz="2000" b="1" kern="0">
                <a:latin typeface="Times New Roman" panose="02020603050405020304" pitchFamily="18" charset="0"/>
              </a:rPr>
              <a:t>         </a:t>
            </a:r>
            <a:r>
              <a:rPr lang="zh-CN" altLang="zh-CN" sz="2000" b="1" kern="0">
                <a:latin typeface="Times New Roman" panose="02020603050405020304" pitchFamily="18" charset="0"/>
              </a:rPr>
              <a:t>——摘编自钱穆《中国历代政治得失》</a:t>
            </a:r>
            <a:endParaRPr lang="zh-CN" altLang="zh-CN" sz="2000" kern="100">
              <a:latin typeface="Times New Roman" panose="02020603050405020304" pitchFamily="18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424114" y="5230813"/>
            <a:ext cx="7775575" cy="1016000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000" b="1" kern="0">
                <a:solidFill>
                  <a:srgbClr val="0000CC"/>
                </a:solidFill>
                <a:latin typeface="Times New Roman" panose="02020603050405020304" pitchFamily="18" charset="0"/>
              </a:rPr>
              <a:t>问题：</a:t>
            </a:r>
            <a:r>
              <a:rPr lang="zh-CN" altLang="zh-CN" sz="2000" b="1" kern="0">
                <a:latin typeface="Times New Roman" panose="02020603050405020304" pitchFamily="18" charset="0"/>
              </a:rPr>
              <a:t>根据材料二和所学知识，指出中国古代政治制度“变动”与“不变”的</a:t>
            </a:r>
            <a:r>
              <a:rPr lang="zh-CN" altLang="zh-CN" sz="2000" b="1" kern="0">
                <a:solidFill>
                  <a:srgbClr val="FF0000"/>
                </a:solidFill>
                <a:latin typeface="Times New Roman" panose="02020603050405020304" pitchFamily="18" charset="0"/>
              </a:rPr>
              <a:t>共同目的</a:t>
            </a:r>
            <a:r>
              <a:rPr lang="zh-CN" altLang="zh-CN" sz="2000" b="1" kern="0">
                <a:latin typeface="Times New Roman" panose="02020603050405020304" pitchFamily="18" charset="0"/>
              </a:rPr>
              <a:t>，并说明材料一中地方行政区划</a:t>
            </a:r>
            <a:r>
              <a:rPr lang="zh-CN" altLang="zh-CN" sz="2000" b="1" kern="0">
                <a:solidFill>
                  <a:srgbClr val="FF0000"/>
                </a:solidFill>
                <a:latin typeface="Times New Roman" panose="02020603050405020304" pitchFamily="18" charset="0"/>
              </a:rPr>
              <a:t>“变动”与“不变”的具体表现。</a:t>
            </a:r>
            <a:r>
              <a:rPr lang="zh-CN" altLang="zh-CN" sz="2000" b="1" kern="0">
                <a:latin typeface="Times New Roman" panose="02020603050405020304" pitchFamily="18" charset="0"/>
              </a:rPr>
              <a:t>（</a:t>
            </a:r>
            <a:r>
              <a:rPr lang="en-US" altLang="zh-CN" sz="2000" b="1" kern="0">
                <a:latin typeface="Times New Roman" panose="02020603050405020304" pitchFamily="18" charset="0"/>
              </a:rPr>
              <a:t>12</a:t>
            </a:r>
            <a:r>
              <a:rPr lang="zh-CN" altLang="zh-CN" sz="2000" b="1" kern="0">
                <a:latin typeface="Times New Roman" panose="02020603050405020304" pitchFamily="18" charset="0"/>
              </a:rPr>
              <a:t>分）</a:t>
            </a:r>
            <a:endParaRPr lang="zh-CN" altLang="zh-CN" sz="2000" kern="100">
              <a:latin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424114" y="6246813"/>
            <a:ext cx="8172122" cy="461963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zh-CN" sz="2400" b="1" kern="0">
                <a:latin typeface="Times New Roman" panose="02020603050405020304" pitchFamily="18" charset="0"/>
              </a:rPr>
              <a:t>共同目的：</a:t>
            </a:r>
            <a:r>
              <a:rPr lang="zh-CN" altLang="zh-CN" sz="2400" b="1" kern="0">
                <a:solidFill>
                  <a:srgbClr val="0000CC"/>
                </a:solidFill>
                <a:latin typeface="Times New Roman" panose="02020603050405020304" pitchFamily="18" charset="0"/>
              </a:rPr>
              <a:t>加强中央集权，维护君主专制统治。（</a:t>
            </a:r>
            <a:r>
              <a:rPr lang="en-US" altLang="zh-CN" sz="2400" b="1" kern="0">
                <a:solidFill>
                  <a:srgbClr val="0000CC"/>
                </a:solidFill>
                <a:latin typeface="Times New Roman" panose="02020603050405020304" pitchFamily="18" charset="0"/>
              </a:rPr>
              <a:t>2</a:t>
            </a:r>
            <a:r>
              <a:rPr lang="zh-CN" altLang="zh-CN" sz="2400" b="1" kern="0">
                <a:solidFill>
                  <a:srgbClr val="0000CC"/>
                </a:solidFill>
                <a:latin typeface="Times New Roman" panose="02020603050405020304" pitchFamily="18" charset="0"/>
              </a:rPr>
              <a:t>分）</a:t>
            </a:r>
            <a:endParaRPr lang="zh-CN" altLang="zh-CN" sz="2400" kern="100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423829" y="3339148"/>
            <a:ext cx="9193642" cy="1570037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zh-CN" sz="2400" b="1" kern="0">
                <a:latin typeface="Times New Roman" panose="02020603050405020304" pitchFamily="18" charset="0"/>
              </a:rPr>
              <a:t>变动表现：</a:t>
            </a:r>
            <a:r>
              <a:rPr lang="zh-CN" altLang="en-US" sz="2400" b="1" kern="0">
                <a:solidFill>
                  <a:srgbClr val="0000CC"/>
                </a:solidFill>
                <a:latin typeface="宋体" panose="02010600030101010101" pitchFamily="2" charset="-122"/>
              </a:rPr>
              <a:t>①</a:t>
            </a:r>
            <a:r>
              <a:rPr lang="zh-CN" altLang="zh-CN" sz="2400" b="1" kern="0">
                <a:solidFill>
                  <a:srgbClr val="0000CC"/>
                </a:solidFill>
                <a:latin typeface="Times New Roman" panose="02020603050405020304" pitchFamily="18" charset="0"/>
              </a:rPr>
              <a:t>地方行政区划逐渐增多，由两级制到三级制或四级制；</a:t>
            </a:r>
            <a:r>
              <a:rPr lang="en-US" altLang="zh-CN" sz="2400" b="1" kern="0">
                <a:solidFill>
                  <a:srgbClr val="0000CC"/>
                </a:solidFill>
                <a:latin typeface="Times New Roman" panose="02020603050405020304" pitchFamily="18" charset="0"/>
              </a:rPr>
              <a:t>    </a:t>
            </a:r>
            <a:r>
              <a:rPr lang="zh-CN" altLang="en-US" sz="2400" b="1" kern="0">
                <a:solidFill>
                  <a:srgbClr val="0000CC"/>
                </a:solidFill>
                <a:latin typeface="宋体" panose="02010600030101010101" pitchFamily="2" charset="-122"/>
              </a:rPr>
              <a:t>②</a:t>
            </a:r>
            <a:r>
              <a:rPr lang="zh-CN" altLang="zh-CN" sz="2400" b="1" kern="0">
                <a:solidFill>
                  <a:srgbClr val="0000CC"/>
                </a:solidFill>
                <a:latin typeface="Times New Roman" panose="02020603050405020304" pitchFamily="18" charset="0"/>
              </a:rPr>
              <a:t>州府等中级地方行政区域不断缩小，行政权力不断萎缩；</a:t>
            </a:r>
            <a:r>
              <a:rPr lang="en-US" altLang="zh-CN" sz="2400" b="1" kern="0">
                <a:solidFill>
                  <a:srgbClr val="0000CC"/>
                </a:solidFill>
                <a:latin typeface="Times New Roman" panose="02020603050405020304" pitchFamily="18" charset="0"/>
              </a:rPr>
              <a:t>  </a:t>
            </a:r>
            <a:endParaRPr lang="en-US" altLang="zh-CN" sz="2400" b="1" kern="0" smtClean="0">
              <a:solidFill>
                <a:srgbClr val="0000CC"/>
              </a:solidFill>
              <a:latin typeface="Times New Roman" panose="02020603050405020304" pitchFamily="18" charset="0"/>
            </a:endParaRPr>
          </a:p>
          <a:p>
            <a:pPr>
              <a:defRPr/>
            </a:pPr>
            <a:r>
              <a:rPr lang="zh-CN" altLang="en-US" sz="2400" b="1" kern="0" smtClean="0">
                <a:solidFill>
                  <a:srgbClr val="0000CC"/>
                </a:solidFill>
                <a:latin typeface="宋体" panose="02010600030101010101" pitchFamily="2" charset="-122"/>
              </a:rPr>
              <a:t>③</a:t>
            </a:r>
            <a:r>
              <a:rPr lang="zh-CN" altLang="zh-CN" sz="2400" b="1" kern="0">
                <a:solidFill>
                  <a:srgbClr val="0000CC"/>
                </a:solidFill>
                <a:latin typeface="Times New Roman" panose="02020603050405020304" pitchFamily="18" charset="0"/>
              </a:rPr>
              <a:t>监察区逐渐演变为行政区；</a:t>
            </a:r>
            <a:endParaRPr lang="en-US" altLang="zh-CN" sz="2400" b="1" kern="0">
              <a:solidFill>
                <a:srgbClr val="0000CC"/>
              </a:solidFill>
              <a:latin typeface="Times New Roman" panose="02020603050405020304" pitchFamily="18" charset="0"/>
            </a:endParaRPr>
          </a:p>
          <a:p>
            <a:pPr>
              <a:defRPr/>
            </a:pPr>
            <a:r>
              <a:rPr lang="zh-CN" altLang="en-US" sz="2400" b="1" kern="0">
                <a:solidFill>
                  <a:srgbClr val="0000CC"/>
                </a:solidFill>
                <a:latin typeface="宋体" panose="02010600030101010101" pitchFamily="2" charset="-122"/>
              </a:rPr>
              <a:t>④</a:t>
            </a:r>
            <a:r>
              <a:rPr lang="zh-CN" altLang="zh-CN" sz="2400" b="1" kern="0">
                <a:solidFill>
                  <a:srgbClr val="0000CC"/>
                </a:solidFill>
                <a:latin typeface="Times New Roman" panose="02020603050405020304" pitchFamily="18" charset="0"/>
              </a:rPr>
              <a:t>元朝新增省级地方行政单位。 （</a:t>
            </a:r>
            <a:r>
              <a:rPr lang="en-US" altLang="zh-CN" sz="2400" b="1" kern="0">
                <a:solidFill>
                  <a:srgbClr val="0000CC"/>
                </a:solidFill>
                <a:latin typeface="Times New Roman" panose="02020603050405020304" pitchFamily="18" charset="0"/>
              </a:rPr>
              <a:t>4</a:t>
            </a:r>
            <a:r>
              <a:rPr lang="zh-CN" altLang="zh-CN" sz="2400" b="1" kern="0">
                <a:solidFill>
                  <a:srgbClr val="0000CC"/>
                </a:solidFill>
                <a:latin typeface="Times New Roman" panose="02020603050405020304" pitchFamily="18" charset="0"/>
              </a:rPr>
              <a:t>分）</a:t>
            </a:r>
            <a:endParaRPr lang="zh-CN" altLang="zh-CN" sz="2400" kern="100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351087" y="4991338"/>
            <a:ext cx="9212364" cy="120032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zh-CN" sz="2400" b="1" kern="0">
                <a:latin typeface="Times New Roman" panose="02020603050405020304" pitchFamily="18" charset="0"/>
              </a:rPr>
              <a:t>不变表现：</a:t>
            </a:r>
            <a:r>
              <a:rPr lang="zh-CN" altLang="en-US" sz="2400" b="1" kern="0">
                <a:solidFill>
                  <a:srgbClr val="0000CC"/>
                </a:solidFill>
                <a:latin typeface="宋体" panose="02010600030101010101" pitchFamily="2" charset="-122"/>
              </a:rPr>
              <a:t> </a:t>
            </a:r>
            <a:r>
              <a:rPr lang="zh-CN" altLang="en-US" sz="2400" b="1" kern="0" smtClean="0">
                <a:solidFill>
                  <a:srgbClr val="0000CC"/>
                </a:solidFill>
                <a:latin typeface="宋体" panose="02010600030101010101" pitchFamily="2" charset="-122"/>
              </a:rPr>
              <a:t>①</a:t>
            </a:r>
            <a:r>
              <a:rPr lang="zh-CN" altLang="zh-CN" sz="2400" b="1" kern="0">
                <a:solidFill>
                  <a:srgbClr val="0000CC"/>
                </a:solidFill>
                <a:latin typeface="Times New Roman" panose="02020603050405020304" pitchFamily="18" charset="0"/>
              </a:rPr>
              <a:t>中央对地方层层的严密控制不变；</a:t>
            </a:r>
            <a:endParaRPr lang="en-US" altLang="zh-CN" sz="2400" b="1" kern="0">
              <a:solidFill>
                <a:srgbClr val="0000CC"/>
              </a:solidFill>
              <a:latin typeface="Times New Roman" panose="02020603050405020304" pitchFamily="18" charset="0"/>
            </a:endParaRPr>
          </a:p>
          <a:p>
            <a:pPr>
              <a:defRPr/>
            </a:pPr>
            <a:r>
              <a:rPr lang="zh-CN" altLang="en-US" sz="2400" b="1" kern="0">
                <a:solidFill>
                  <a:srgbClr val="0000CC"/>
                </a:solidFill>
                <a:latin typeface="宋体" panose="02010600030101010101" pitchFamily="2" charset="-122"/>
              </a:rPr>
              <a:t>②</a:t>
            </a:r>
            <a:r>
              <a:rPr lang="zh-CN" altLang="zh-CN" sz="2400" b="1" kern="0">
                <a:solidFill>
                  <a:srgbClr val="0000CC"/>
                </a:solidFill>
                <a:latin typeface="Times New Roman" panose="02020603050405020304" pitchFamily="18" charset="0"/>
              </a:rPr>
              <a:t>在地方行政机构内分化事权，相互制约的指导思想不变；</a:t>
            </a:r>
            <a:r>
              <a:rPr lang="en-US" altLang="zh-CN" sz="2400" b="1" kern="0">
                <a:solidFill>
                  <a:srgbClr val="0000CC"/>
                </a:solidFill>
                <a:latin typeface="Times New Roman" panose="02020603050405020304" pitchFamily="18" charset="0"/>
              </a:rPr>
              <a:t>   </a:t>
            </a:r>
            <a:endParaRPr lang="en-US" altLang="zh-CN" sz="2400" b="1" kern="0" smtClean="0">
              <a:solidFill>
                <a:srgbClr val="0000CC"/>
              </a:solidFill>
              <a:latin typeface="Times New Roman" panose="02020603050405020304" pitchFamily="18" charset="0"/>
            </a:endParaRPr>
          </a:p>
          <a:p>
            <a:pPr>
              <a:defRPr/>
            </a:pPr>
            <a:r>
              <a:rPr lang="zh-CN" altLang="en-US" sz="2400" b="1" kern="0" smtClean="0">
                <a:solidFill>
                  <a:srgbClr val="0000CC"/>
                </a:solidFill>
                <a:latin typeface="宋体" panose="02010600030101010101" pitchFamily="2" charset="-122"/>
              </a:rPr>
              <a:t>③</a:t>
            </a:r>
            <a:r>
              <a:rPr lang="zh-CN" altLang="zh-CN" sz="2400" b="1" kern="0">
                <a:solidFill>
                  <a:srgbClr val="0000CC"/>
                </a:solidFill>
                <a:latin typeface="Times New Roman" panose="02020603050405020304" pitchFamily="18" charset="0"/>
              </a:rPr>
              <a:t>县级行政单位基本稳定，加强对最基层地方的控制不变</a:t>
            </a:r>
            <a:r>
              <a:rPr lang="zh-CN" altLang="zh-CN" sz="2400" b="1" kern="0" smtClean="0">
                <a:solidFill>
                  <a:srgbClr val="0000CC"/>
                </a:solidFill>
                <a:latin typeface="Times New Roman" panose="02020603050405020304" pitchFamily="18" charset="0"/>
              </a:rPr>
              <a:t>。</a:t>
            </a:r>
            <a:r>
              <a:rPr lang="zh-CN" altLang="zh-CN" sz="2400" b="1" kern="0">
                <a:solidFill>
                  <a:srgbClr val="0000CC"/>
                </a:solidFill>
                <a:latin typeface="Times New Roman" panose="02020603050405020304" pitchFamily="18" charset="0"/>
              </a:rPr>
              <a:t>（</a:t>
            </a:r>
            <a:r>
              <a:rPr lang="en-US" altLang="zh-CN" sz="2400" b="1" kern="0">
                <a:solidFill>
                  <a:srgbClr val="0000CC"/>
                </a:solidFill>
                <a:latin typeface="Times New Roman" panose="02020603050405020304" pitchFamily="18" charset="0"/>
              </a:rPr>
              <a:t>6</a:t>
            </a:r>
            <a:r>
              <a:rPr lang="zh-CN" altLang="zh-CN" sz="2400" b="1" kern="0">
                <a:solidFill>
                  <a:srgbClr val="0000CC"/>
                </a:solidFill>
                <a:latin typeface="Times New Roman" panose="02020603050405020304" pitchFamily="18" charset="0"/>
              </a:rPr>
              <a:t>分</a:t>
            </a:r>
            <a:r>
              <a:rPr lang="zh-CN" altLang="zh-CN" sz="2400" b="1" kern="0" smtClean="0">
                <a:solidFill>
                  <a:srgbClr val="0000CC"/>
                </a:solidFill>
                <a:latin typeface="Times New Roman" panose="02020603050405020304" pitchFamily="18" charset="0"/>
              </a:rPr>
              <a:t>）</a:t>
            </a:r>
            <a:endParaRPr lang="zh-CN" altLang="zh-CN" sz="2400" kern="100">
              <a:solidFill>
                <a:srgbClr val="0000CC"/>
              </a:solidFill>
              <a:latin typeface="Times New Roman" panose="02020603050405020304" pitchFamily="18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82217" y="0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课堂</a:t>
            </a:r>
            <a:r>
              <a:rPr lang="zh-CN" altLang="en-US" sz="2800" b="1" kern="1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探究</a:t>
            </a:r>
            <a:r>
              <a:rPr lang="zh-CN" altLang="zh-CN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zh-CN" altLang="zh-CN" sz="2000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7" name="矩形 6"/>
          <p:cNvSpPr/>
          <p:nvPr/>
        </p:nvSpPr>
        <p:spPr>
          <a:xfrm>
            <a:off x="182216" y="0"/>
            <a:ext cx="23487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ct val="0"/>
              </a:spcAft>
            </a:pPr>
            <a:r>
              <a:rPr lang="zh-CN" altLang="zh-CN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【</a:t>
            </a:r>
            <a:r>
              <a:rPr lang="zh-CN" altLang="en-US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课堂小结</a:t>
            </a:r>
            <a:r>
              <a:rPr lang="zh-CN" altLang="zh-CN" sz="2800" b="1" kern="10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】</a:t>
            </a:r>
            <a:endParaRPr lang="zh-CN" altLang="zh-CN" sz="2000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3132018" y="2224247"/>
            <a:ext cx="7160935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3200" b="1"/>
              <a:t>一</a:t>
            </a:r>
            <a:r>
              <a:rPr lang="zh-CN" altLang="zh-CN" sz="3200" b="1" smtClean="0"/>
              <a:t>、</a:t>
            </a:r>
            <a:r>
              <a:rPr lang="zh-CN" altLang="en-US" sz="3200" b="1" smtClean="0"/>
              <a:t>先前时期的政治体制</a:t>
            </a:r>
            <a:r>
              <a:rPr lang="zh-CN" altLang="zh-CN" sz="3200" b="1" smtClean="0"/>
              <a:t>：</a:t>
            </a:r>
            <a:endParaRPr lang="en-US" altLang="zh-CN" sz="3200" b="1" smtClean="0"/>
          </a:p>
          <a:p>
            <a:endParaRPr lang="zh-CN" altLang="zh-CN" sz="3200"/>
          </a:p>
          <a:p>
            <a:r>
              <a:rPr lang="zh-CN" altLang="zh-CN" sz="3200" b="1"/>
              <a:t>二</a:t>
            </a:r>
            <a:r>
              <a:rPr lang="zh-CN" altLang="zh-CN" sz="3200" b="1" smtClean="0"/>
              <a:t>、</a:t>
            </a:r>
            <a:r>
              <a:rPr lang="zh-CN" altLang="en-US" sz="3200" b="1" smtClean="0"/>
              <a:t>秦朝君主专制中央集权的建立</a:t>
            </a:r>
            <a:r>
              <a:rPr lang="zh-CN" altLang="zh-CN" sz="3200" b="1" smtClean="0"/>
              <a:t>：</a:t>
            </a:r>
            <a:endParaRPr lang="en-US" altLang="zh-CN" sz="3200" b="1" smtClean="0"/>
          </a:p>
          <a:p>
            <a:endParaRPr lang="zh-CN" altLang="zh-CN" sz="3200"/>
          </a:p>
          <a:p>
            <a:r>
              <a:rPr lang="zh-CN" altLang="zh-CN" sz="3200" b="1"/>
              <a:t>三</a:t>
            </a:r>
            <a:r>
              <a:rPr lang="zh-CN" altLang="zh-CN" sz="3200" b="1" smtClean="0"/>
              <a:t>、</a:t>
            </a:r>
            <a:r>
              <a:rPr lang="zh-CN" altLang="en-US" sz="3200" b="1" smtClean="0"/>
              <a:t>两汉之明清时期行政体制的演变</a:t>
            </a:r>
            <a:r>
              <a:rPr lang="zh-CN" altLang="zh-CN" sz="3200" b="1" smtClean="0"/>
              <a:t>：</a:t>
            </a:r>
            <a:endParaRPr lang="zh-CN" altLang="zh-CN" sz="3200"/>
          </a:p>
        </p:txBody>
      </p:sp>
      <p:sp>
        <p:nvSpPr>
          <p:cNvPr id="16" name="文本框 15"/>
          <p:cNvSpPr txBox="1"/>
          <p:nvPr/>
        </p:nvSpPr>
        <p:spPr>
          <a:xfrm>
            <a:off x="452548" y="900110"/>
            <a:ext cx="11107614" cy="90588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4000" b="1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</p:spTree>
  </p:cSld>
  <p:clrMapOvr>
    <a:masterClrMapping/>
  </p:clrMapOvr>
  <p:transition/>
  <p:timing/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AutoShape 6" descr="data:image/jpeg;base64,/9j/4AAQSkZJRgABAQAAAQABAAD/2wBDAAgGBgcGBQgHBwcJCQgKDBQNDAsLDBkSEw8UHRofHh0aHBwgJC4nICIsIxwcKDcpLDAxNDQ0Hyc5PTgyPC4zNDL/2wBDAQkJCQwLDBgNDRgyIRwhMjIyMjIyMjIyMjIyMjIyMjIyMjIyMjIyMjIyMjIyMjIyMjIyMjIyMjIyMjIyMjIyMjL/wAARCAFUAf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0yiiivWPmxDRQaKACiiigAooooAKKKKACiirFtay3TMEKjHXNJtJXZUIuTsivRWl/Y1x/fT8zS/2Ncf30/M1Htodzf6rMzKK0/wCxLj++n5mj+xLj++n5mj20O4fVKhm4p2Kv/wBj3H96L8z/AIUv9jXH9+P8z/hS9vDuWsLMz8U+pJYTDIUbqPSsbX9eg8P2VvczweYLi5FuMyrEFJVjlmYgAfLTUk1dEqm72NTFLiuB/wCFq2n2fzzoV+Fz/q/Nj34xncVznbj+LpUjfFC0jklT+xbt2Q4TbcRN5/OP3WD+85P8OarU1+rzO9pQK4NfinZEqP7IugDF5pkNxCEXgnaWzgSYH3TznjFX4fHrT28U8XhbXWilQOjCDIYEZyD/AIVnOoobmlPB1KjskddijFcr/wAJvP8A9Clr/wD4D03/AITef/oUtf8A/AesnXgdH9mVTrMUYrO0TWH1uGZ20q/sDGwQLeJtL5B5H5frV+4lW2tJrmTJSGJpCB1IAzx/n9KrnVrnNLDTU+RrUdin5rhf+Fq6N/0DtT/75i/+Ko/4Wxo3/QN1P/vmP/4qsXi6fc9JZJimvhO7zRmuHl+KelQPsl0vVI3wDtdIgfy3U3/hamk/9A7Uvyj/APiqn65T7jWQ4t7RO4zRmuG/4WppH/QO1H8o/wD4qj/hamkf9A3Ufyj/APiqf1yl3K/sDGfync5oNc34f8baf4i1E2Nta3kMghM26YLtwCBjgn1FdMF3HBrenUU1dHmYnB1cPPkqKzI8UYrhLr4r6NZ3U1u+nakXhlaNiFjwSCQcZf2qEfGDRT/zDdV/74h/+OVsqc97GKoTex6DikIql4Y1iDxVpDajZxzQRCVo9twAGyMehIxz61uf2XOf4o/zNZOok7MPYT7GdijFUPE+t2/hK0gub2Ga4WeXylW3AJBwTzkj0rmB8T9G76fqX/kP/wCKrOWLpxdmzvw+S4rEQ54RujtGFNxXMaZ4/wBL1XU7axisr9JbhhGjv5e0E+uGrqcc1pTrwmrxZzYzL62Gko1FZsbikrldT+IOlaZqdzYyWWoNLbStExjEeCRxkZaqv/Cz9Gx/yD9Tz/1zj/8Ai6h4yknZs6oZHi5xUow0Z2VFcX/ws3RP+fDU/wDv3H/8VS/8LN0T/nw1M/8AAI//AIqj67S7jfDmNf2Ds6K4z/hZmjf9A7Uv+/cX/wAVR/ws3RP+fHUf++Iv/iqf16l3F/q3jv5Ds6K4xfibox62epf8BSP/AOLrrra4W7s7e5QMI5ollQOMEAjIzWlPEQqO0WcOMyvEYRXqxsS0UUVseeFFFFABRRRQAUUUUAFFFFABRRRQAmaKKKACiiigAooooAKKKKACiiigArS0q4hgkl86WNMgY3MBWbXn3xXUNZ6VkD/Wy9R/srUThz+6dGFf7xM9p+32f/PzD/38FH2+z/5+Yf8AvsV8jmCIdET/AL5FJ5Sf3F/75FH9nPuevzPsfXP9oWn/AD8w/wDfwUf2haf8/MP/AH8FfI/kxf8APJPyFHlJ/wA81/75FH9m+Y+Z9j64+32n/PzD/wB/BR9vtP8An5h/7+Cvkfyou6L+Qo8pP+ea/wDfIo/s7zC77H1BdMkty7owZSeCDkdK4D4pFY9D0t3a0VBqK5N5GXhH7qX7ygEkfQVq/DsAeBNOGOMzf+jWqPx7p19qWn6YlhFM8kOoRytJDAJmhUI43bDw3JHB9azS5NDjgr1jx8LKLPZ5d6Zvsvm7d+bry/I+8Wxj7N/0zznFT+Y7yWhQnE85FubVGVX/AH6n/iX5X903qWxz71f/AOEP1/8As/yB4Xvtg6WpXpJ5WPP83Oc7v+WfSpZfCuvGe6LaBe3G5wZ2+ziP+0R5gOCAf9HwAfu9ea2U49z0eUwtuLNnLW/lgCNw6H7MreVINso283PIwwGAe9d/pFxdpoenInxDsbZRaxAW7QwloRsHyHnqOn4Vzn/CJ+Ijs26NfJILbYLg2qnyV2MPI8vOJM5A80/NzntXR2Npd22nWlvN8NIZ5IYI0eV5YwzsFGWI29Sea5cU1LY6sNo2XftN/wD9FN07/vxB/jR9ov8A/opunf8AfiD/ABqv5cv/AESy3/7/AEf/AMTRsm/6JZb/APf6P/4mvPPQ/rodf4WluZrO5M3iW31siRcSQxqvkcdCF9ev4VpasM6HqX/XtJ/6CazfCCv9kug/hpNCJcfIjhvP468AYx/WtPWB/wASLUP+vaX/ANBNdX/Lo8d/70vVHhXh2zs7/UobW8aVdwLb1xtwBk7s9Bx2q54osdPs9Tf7G8sonHmFiQYwCTwCOvf6VgIcJ9Rg0pZioUyMQOgJ6Z6185OXvH6bRwk3KNS+ltiyJDcRyyTrLO+1VWQsTsx6+tVasySpGZUtQ8UMoXKsQSSPX8c1W7VDkehQgrPSwUlLiijmN+RHY/DD/kb3/wCvOT/0JK9iUYdfqP514/8AC7/kbz/15yf+hJXsYGXX617+Af7s/LuKP98+R8xax/yHtR/6/Jv/AENqp1d1cY17U/8Ar9m/9DNVK+sp/AeND4T3z4KD/ihX/wCv6b+Yr0gV5x8FP+RFf/r+m/mK9HFfNVv4jKPLPjJ/yD9P/wCvkf8AoLV5FXrvxk/5B2n/APXyf/Rb15CK8LHfxD9K4XSeERt+Ef8AkbtK/wCvgfyNe3gZl/GvEPCP/I3aV/18D+Rr3H+NfrXpZd/DZ8xxYl9bgeD+JefE+rH1vJP51TtrOe9ultrSB5p26RoOnv7D61c8SHHinVv+vyT+ddv4LgTSfAesa1EokvQkpRnHQKPlH07/AI1wyp89Zn0bxbw2AhKK1dkjj77wrqWnRK97JYwuwyInuAHPtzx+tY8kTQytFKpV16j/AD/OkknkuJpJ53aSaQ7nlY5LH3q/o9nFqGq2trNPGkbSBdsjMM56gEDqfqOaxkoyfLE7aVWtSo+1rNMzM0orX13Sk0bURZrK1wm3InwAp5xgYz0789e3rlYrGacHZnoYerCvBTitGNr3TRf+Rf0v/r0h/wDQBXhZFe6aL/yL+mf9ecP/AKAK9bKfiZ8TxsrU4l6iiivoD8vCiiigAooooAKKKKACiiigAooooASiiigAooooAKKKKACiiigAoooFAC1wvxQQNZaWT1E0v/oK13Vc54z8O33iK1so7FoFa3dmfzn28EADsfSsMS5KF47ntZG6UcSnW+E8eMC/5ApPIT/IFdp/wrTxD/e0/wD8CD/8TR/wrbxB/e0//wACD/8AE143t8Z3Z+lqpk/kcX5Cf5Ao8hP8gV2n/CtfEH9+w/8AAg//ABNH/CtfEH9+w/8AAg//ABNT7fGd2V7XJ/I4n7Mv+QKd5Cf5ArtP+Fa+IP79h/4EH/4ml/4Vp4h/vaf/AOBB/wDiaFXxndilVyi2ljuPh8APA+ngDo83/o1qteKWt49Lje51u40dPPAE8AYmQ4b5Tjtxn8BUvhbS7jRPDlrp92UM0Zk3FDleXJGD9CKd4iF4dOT7DpFpqk3mjMNyVCquDlhuPXoPxr01zOneW5+fTdP63Lk2ucN9o0j/AKKVqX5yUv2nSP8AopGpfnJV/wCz+J/+hE0j/v7F/jR9n8T/APQiaR/39i/xrCzPUvDv+Rn+fpP/AEUvVPzkpPP0n/opOpf+PVo/Z/E3/QiaR/3+h/xo+z+J/wDoQ9H/AO/sP+NLXog54Lr+Rm+fpH/RSNR/8eo8/SP+ikaj/wCPVp+R4l/6EXR/+/sP+NH2bxP/ANCLpP8A39i/xos+w+dd/wAje8FzWjWt39l8RXWsoJF3NOG/c8HAGex/pWxrIxoWof8AXtL/AOgmqfhePUUt7pdR0Oy0pi4KC0KnzOOScen9a0tSt3udLu7eIZllhZFHAySCB+uK2XwNHl86WKTZ82oeF+lOrqf+Fc+JgB/oUfTtcJ/jR/wrrxN/z5R/9/0/xrwp4ao3sfplDOMHGmk5o5ajNdP/AMK68Tf8+Uf/AIEJ/jR/wrvxN/z5R/8AgQn+NR9Wq9jb+2cH/OjmKK6n/hXXiT/nyi/8CE/xo/4V14k/584//AhP8aPqtTsL+2sH/Oi18MB/xV7H/pzk/wDQlr2UD51+o/nXm/gPwdrWja+19f26RQtbMmRKrckqegPoDXpijBB969rBwcKdmfnnEOIp18Tz03dHy9rXOvan/wBfs/8A6Gap10+q+D/EsusX80WhXrxyXMsiMEGCC5IPX0qr/wAIV4q/6F6+/wC+B/jX0scRTUErnmRa5dz2D4Kf8iK//X7N/MV6OK8++FVjdaN4Oe11O3ktLg3kriObg4OMGu6F1B/z1X86+frXdRtD50eY/GTd/Z2n5+79oP8A6LevIxXtPxS0y+1jTrJdNtpLpo7gsyxDO0bWGT+deZDwj4j76LeD/gI/xryMZRnKd0j7/h7HYejhlGpJJjfCf/I36SP+ngfyNe64rx/wz4W1y38U6ZcXGl3ccEc4LuyjCj1PNex134CEowd0fPcS4mlWxUJQdzwHxKP+Ko1bP/P4/wDOr/hXxQ/hxpopYftFhcZMsYxuBxjIB4ORwR7D8bOv+F9dm8RalNDpd08UlzI0cirwwJ4I9qzf+ES8Rf8AQGu/++R/jXBONSNVtI+mo1sHXwkadWS2HX9l4bE7Sabrbxwscrby2rsUPoDx+vp1rIMgjk3wPIpXox4bPr7fTJrT/wCER8QZ/wCQRd/98j/Gnjwf4ixxo15/3yP8aynGo3dRsdGHxGFprllVuvMwgoHCjC1JWv8A8Il4i/6A15/3xS/8In4g/wCgNef98Vm6FWW6PQhmWCgrKaMQmvdNF/5F/S/+vSH/ANAFeSnwn4i6DSLv/vivXtLgkttG0+GZCkqWsSuh7EKARXq5bTnCWqPiOMMXRrU4qnK5Zooor3T84FooooAKKKKACiiigAooooAKKKKAEooooAKKKKACiiigAooqG5vbOxjD3l1BbIx2hp5VQE+mSaL2GtdialFZ/wDb+jf9BnS//A2L/GlGu6Mf+Yzpf/gbF/jU88S1SkaQFLiqA1zRv+gzpf8A4Gxf40v9u6N/0GdM/wDA2L/GpdSJpGnNGiKcKzRrujf9BnS//A2L/GnjXtG/6DOl/wDgbF/jUuUDZKoX6cBWf/b+jf8AQZ0v/wADYv8AGrtndWt9CZrO6guYgdvmQSiQZ+o+tTzRK95bk2KXFGKdiqsgUmAFLigCnAUmyk9biU+ilqHYvmkFGaWikPmkFLRRQPnYlFPxRgUC5htFOoosHtLdQoppZR1YD60nmp/eX8xRyh7Zdxadim5HYg0uaOUPaIbilp1FAXuNP4UhFOIpCKYDSKKdijFSIZTakpuKLIOaS2GGkqTFNIq0Q5N7jKZUlJinyxD2s11IzRTqglu7aFgstxCj4zsdwDRaCJlXmt2SYqNhUf2+y/5/LX/v8tNN9Zn/AJfLX/v8tHNAy+tS/mHkU0ioze2v/P1bH6TLSG9s+93aj/tstUpwRnUr83xMkpuaZ9ttf+fq3/7/AC/40z7ba/8AP1bf9/l/xqvaIwckWKKgW7t3YIlxAznoBKpJqXNWmmJNMKKKKYwooooAKKKKACiiigBKKKKACiiigAooooAK81+NzFfCGn/9f3/sjV6VXA/FuwF94a09C5TF9nIGf4GrCvNQg2zvy2g69ZQitT573H1NJuPqa6X/AIRyH/nsf++P/r0f8I5D/wA9j/3x/wDXryfrUO59f/q/if5Tm8/5wKM+/wCgrpP+Eeh/56/+O0f8I9D/AM9D/wB80vrUB/6vYrsc1n3/AEFLn/OBXSf8I9D/AM9D/wB80f8ACPQ/89f/AB2j61AP9XsV2Oaznv8AoK+hvgUP+KEu/wDsJS/+ioq8ePh2Ej/Wn/vj/wCvXt3wcsxY+DbyEPv/AOJhI+cY/gT/AArehXjKVkcGPyqvhqXPNaHoYFLikAqQCu+588gAoFKBSgUmaJBS0U6kWNop1Q3FzDaxb55VRPUml5CcktySkkkSJdzsFUdSSBisF9cnvHeLS7ZpMf8ALVh09+eAPqfwqC9tksrZ73XL4uB/ChJyfQf4AChRbZjOsoq/Q1LjXbSAkKTIfVen5msW58ZQo5VZoo2+u8/pWJc+I47mNo7G2FnZoP3rsoaVvQd8E/ie/auVJ7fwjoPSvRw2EUtZI8vF49x+A7SfxiDj/Sbpx38pQB+pFZc3iiZz+6gJH9+aXcf5Vz+amnCxRQJjLld7H69B+QH513LC04y0R5ksXWlrc0f7fu/+eVv+Tf40g166H/LK3/I/41kh6mY406Nj1Mzf+gitHRproZ+3qvqbMPiN1XEtrGx9Y2I/x/ya0IfFUJTk3sQHXBDj+Y/lXLW0oE4V/uSAxn6Hv+eDUTIYpGRhh0JBH0rGWHhLSxqsXVirXPRbHX5Lx2js9QguJO0cnyufwIGfzrU/tmeA7b20kQ/30+7+vFeS9Tn05z6e/wD+qu+tfGMdqsEU3kz2hPltcRggp/vKQPrxXn4nCum7xVz08JjXLSTOqt9StLniKdd/ZTwTVusttM03UofPtggDjIlhIwff0JqqbfV9Mz9nkF3COiEc/kfx6H8K4j1OeW9tDeorJs9ftrlvLlVreYcFX459M/44rWpNMqM1JaBTKfTTQWNNIRTiKTFUiRhFIaeaaaoloYRXkPxCUHxfJkA/6PF1A9K9gIryH4h/8jfJ/wBe8X8jWGIdonHivgOVCK38K/kKlEK46J+VWLCwudQn8m1geR++BwPqeg/Gu70rwfb2SGfUB9tljQsYYlyoABPAz8xPvgV4VbHwg1BPVmGHwNas7xWhyml+HbzWDvt4VWAH5rhhtUeuOOT7AVNq/hO80kl9iXFsP+WsY6fUdvr0qLXbr4h6tM621he6dap/qraynjBCjA+ZlO4nke3oKwrbxd4t8N3qC5udQdM4NpqIkYPgdBu5H/AT6de/QsNipL2ienY9L+zIclm9SV4QP4V/KoSij+Ffyr0KPSdK8U6Pb6xpgFnJOCWReQJAcMrAdwQeR1645rkNV0i90qbyrqHb/dcHKt9DXLTx6c3Sk7NHnV8BWo62uh/hQD/hLNMwAP3vb6GvX68h8KH/AIqzTP8Arqf/AEE169mvosG+aJlR2Ciiiuw2CiiigAooooAKKKKAEooooAKKKKACiiigArjPib/yL9h/1+/+yNXZilYAx4IyMjivNzWqqWHlJnr5JW9liYztsfPe1vSja392vevs0R/gH5UfZYP+eY/KvgnnNP8AlP02Oeyt8J4Nhv7tGG/u1719lg/55j8qPssP/PIVP9s0/wCUf9uy/lPBNrf3aNrf3a98+zW39xaT7Nb/APPNaf8AbNP+UP7dl/KeD7W/u1618Kh/xS90f+n5v/QVre8iHOfLT8q1LEAWuAAPnP8ASvWyjMo163KkeJneZvE0ORqxZApwFApcV9gfEWAClApQKUCgoTFOpruI03MQB3JNcN4i8XhvMttPlwq8NKM5f2X29+/aqhFzdkYVsRGkrm9q3iS2sGaKLEsw4bnCp9TXNWSX/iS780ki0B5un7juIh0J7Z6D3pND8LXWoXiXOqw+TbJ8yWzHJY9iw9Pb8/fugURQsWMAY4HQVpLliuWO/c5ouda0p6FffZaJpjO2y3to13M5P8z1J/M15nqlrrt4EvtUUq07BIYyeRnJAVVzgYGefTua9E1TT49VthazvItuWBZV4MmOQM9hn054rnNZntrZZbnTbdZksYDCGMp8qLJ54BGcYAJBJzgdjU0pcjuTiY8yt2OP1HZaNHYmZHEY3SmM5zKeufpjGP65qCNJbg4gikkPpGpY/pWvd39xZN59rb2H2W5JS3uUtQmSDhmAOT16ZPb0roH8OXd5bP5XiC+ebbkOVaOJuOgwen0zXoLFcqR5jwznscra6Nqd5cJF9iuIkYjc8sZUAd+vtUt1pGpTXcszQIiuxP7y5iBA7fxVJfaLqGjLd3N4EkxDtimD7gdxAPUZGAep9RXO45raE51FzJmc6cYJJo1Bptx3nsV+t7H/APFVal02ddPhUXFizGV24u4+eB0JNYdW5j/xJrH/AH5v/ZaqTq6a/gTHk10LMejajOMxxQyemy6ibP5NVjUNL1Lzo5jY3Bd0DTCOMvhuh6euM1gk57D8avwSv/ZlykTsskDCZNpIOD8rdO3IptVFq2hJQatYilR4G2zxPGfR0Kn9afaTosjxTf6mYbX9v9r8DSRazqkBBTULnA7NIWH5HipDrVxIzG4t7K5yMfvbZc/muDTcqjWwKEVsWrDUNQ8P30ht3bYj7ZYnGY2+v16g16V4f8QJrViJHiMFxkhoC+4gevqR74rgLPULS4sZkurcpC22GcxSk+WvRZAGySQff8xxV1Hn8Ot5tjrZFlKcx/aLffBJ7blJ2nPXha83ERUntZnqYao4WTd0d7faZa34/fp8/aROGH+fesdpdR8PDMubnTwQN4/gH4/d/l9O+9FI3ljcQT/sninYyM5+tcnKejp9kSzvre/i823fcB1BGCD6EVZrjtR0m6sJm1HSCQwHz26DOR7DuP8AZ79sdK19D1231eLAIW4QAvFu7eo9R/L61Di7XFGt73LLc2SM0mKdQaZ0kZFIRT6aRTRDGV5B8RP+Ruk/694v5GvYa8e+In/I3Sf9e8X8jWOI1icWM0iafh3xRp3kx2c0EWnuOBs4Rvf1B+v51seMrK4v/BmpwWYLz+UsqBf4trK3GPZTXlsZxW9oviO+0lx5L74e8UhJH4eh+lfK1svarqrF7O50YPN1Tj7Oa0PPIVhXEyYKlgfNA6fUD15PrgVuW/iTU4Qti8o1O0LDNpfJ9oiPbIPJGDn5lI6fhXXzeF/C/im7e4sLiXSdRbJeBEUox6kqpx7/AHSPp6qvgvw54bm36vqE+pSkZSzVRGj9PvLknqB1IHXr0r6H+16fJyNa9j0XWpcvPzaHTeCra1g8KxTWdtPawXczTrbzPv2ZwPlbqYztyCecH8ai8QeJdMtomtRGl85+9EOUB/2jz+n6Vzeq+KL++TykItbYDAih4yPQn09hge1c27ZPNfORy6VXEPES0u72PPxebKUOSCNbwoB/wlumkKqgzE7F6Dg9K9cNeR+Ev+Rs0z/rqf8A0E164a+vwOkLHl0feTYlApaK7TUKKKKACiiigAooooASiiigAooooAMUUtFA+VjloIyMU0VIBXPiqEa8HCezOijOcHeI37P/ALf6Uv2f/a/SpRS4rwXw7hOx6SzCt3Ifs/8AtfpS/ZCf4v0qapBS/wBXcJ2LWY1u5W+xn+/+lO+xH+/+lWKfR/q7hOxX9o1e5V+wn+/+lWbeIwxlSc85p4pwrowuT0MLPnprUzq4qpVVpMUU6kApa9UwAU+mCuL8W69IzHSrJXaRhtnMYyef4B7+v/16cYuTsjGtWVOJR8U+KRdF7W1kP2UHBkTrIfQeo/nj062/DHhbyMajqSD7V1jj7QA/X+L37U7w/wCFfs0qXl9se4CjbH1WH6erds/lXTzTknYhwB2rolJRjyQ+ZwUqbnPnqDnKE8AkdsnvSZqPOawtW8WabpExt3aSe5GMxQjJXPTJPAqFBvRHTKahqybW9Mmv43ktbqa1m2FXMRA84dgckdOeeoB/PC0ywu7wy6dbXywWdgogmLRhy8h5YqDwPQEjjHHer/8Awk8N94du9RS3lVIQf3crj5iPp2yRz9a5iXxxKbqOa0sorPc6m48oBnuOemSPr789aqMJWasYSqRk7nS6vdXnhrR4CkaXPkOIbeYKDsj44kxjBOMZX/8AXmaJ4k1XWtb8i41EWyujFUijTBYDoNwPue/StPxx++8LSSebtVZI32leW5wAfTrn8K8xJzwPvdhW+HoqcHfc5qk3Goktj1i58Opqa+Rfaje3EaODksq7uOV4UYH05pkngjQ3ziCZM/3Zm4+mc1paZF9m06CAsWkSNQzE5yQAOffir26sLyWiZ2OlGW6Ofn8D6JKoEcU0JBzlJjk/nmsjVPB223SK1vEjgtvMlLXLdA2DyQOgx1rtwa5Hx06robKSCzzxhVLEZ4J/H8a0hOfMlcyq0YKLdjgJSFkKqwcA4DDofp7f41b0dlOpx27nal0jQOcZ+8MD9cVmbqcJWjZJUOGQgg+hHNevJXhY8pbnT3snh+30GeOxkaS7kkUMLmIeYmOu04GOnqRXObqsa0qprFw8QxFMROn0YA/1NV7aL7Ve21tuCedKse4/w5IGf1rKivZwcmVNczSLNhcpBdgSn9xMDDN/utxn8Ov4Ux7OdL5rPYWmVzHsHc+3rmvRrfwbosPlbrd5Sg581yQ/+8Oh+nApniXTHl0m5trLSre5mkwFOFDRgDAIz1x06jFcU8Qm7pHXDDyUTqI/ljCjoBgfSnBsMD19qrWkYhtIYgGAVFGGPIwAOalrltc9GD0JT8px19657VtGdZjqelgx3yncQv8Ay0/pu/Q963gd647r/LP/ANem5qUrsU0pK5X8P68mq22xxsvIuJoicfiB6fyPFbW2uH1yzn0+6j12x+WSE5nQdGHqfb19ue1dVpeqQ6rYx3UPQ8MpPKMOo/CsqkOXWJdCs37kty/TSKM0ZoOoaRXnni/wdq2t+IZLyz+z+R5SIDJJg5Gc8Yr0U0wiplFSVmY1aSqKzPIf+Fc+IP8Apz/7/wD/ANalHw+8QDjFn/4Ef/Wr1vFMIrL6vA5Hg4HlP/Cv9f4yLQEHIxP/APWpzeBfEDFmb7KztyXM+SfrxXqmKYaX1Ole9g+q6HlbeAdex0tP+/3/ANaoT4A170tP+/3/ANavWKa1aLDQM/qkUec6F4M1fTdds764+y+TC+X2TZOMEdMe9d+RTqRq6KUFDRFxpqC0G02nU2tiQooopgFFFFAgooooASiiikAVn65fHTNFur5ZooGiCkSzRNKi5ZRyq8nOcccjOe1aFY/iuCzuPCmoJqE00NmVXzZIVDMPnXGAevOPzNRO1tTfCputFJXKdv4ysrmyI1JJdMEjbU1SxcXVsW/3iDtP+ywyKztXt/HtnarfaVqVlrensm5Z7O2j3keuznI/3SfpXJ2KeGtMumnsfEetW8x4cx2yjePQjoR7HIrVtNW8O6cFm0/VdSsLvPzy2lqIkk/3ov8AV5/3QPpXI60YPSVz6h5XKavyNGInxB8TGdUe8hysoRozaxgg56Hjg+1dJ4v8Za7o/irULCwuYUtrZlREa3ViAUU9evUmreo+LfBmuW6rrNpLcXS9LqO2MMnXjkHP4dK4fxPqEWr+JL7Urfd5M7Ky7hg8Io6fUVlXxcZJculjvy3KXzy9pDS3Y6jxr4213Q/FV/ZWN7FDaRGMopt1YjKKx5I9SaqW3i3xm0Udxeara6dayDcst5bqpkH/AEzjCmSTr2GPeruo674YvdUbU4prm1vZNu+4Fp5ki4AX5C2RHwOoGferml+J/BmkM89pFdPqDDm+uommkJ9SSf5YrX61DlslqcksqknflZqaZdeL760MgdbS2BDS6lq1ukJxzzHAvT6u35VvaHq+n6kLiC01d9UktSouLkQrGhJzgLgAEcH1+teZa1e6L4huVl1XxTrNwBysZtVEaH1EYGB9cZ9TXW/De00u3tdTXSr67ulaaPzvtMQiKnBxtxwe57UoyUle5yYvCVKcLyhZHdCnimCnitjyLDhSigUopF2Fp1Np1BWxk+ItXTRtKkn3DzpP3cI9WP8AQcmuR8H2ctzdT6lNlvnMSl+rNnLn+n1zVHxPqc2ta81ra8lW+zwDtuz8zfh1+i12un2cenWUdtCMRQqEQf1+prpUfZw82eZUaq1L9EWmPlR7B1bk+9RZoJJOSeTSUki2x26vGNZt57LWruC5cSTByzSD+Ldzn8c17NlemST2wK4240az8VarNfLFMLZD5Hn+eFExXglRsORnjORnHsa0pVFB3ZjUg5qxm6f4bvdT0uzt1lMELj7XPMRnLHhFA7kKAfbdXXaDa3NpC9ndGOaa2wIpkUKWiP3cjHByGH4VqLsiVEiiARQFAJJwB09q4zxNb6z9ovtTkTSRaxR4QvbCWR4+y8qeck+g5/KHJzdhqmoxDxH4s00xalpUkSzsBthdHDKSQPmz2IYnjnpXIaDa/wBqa5aWyDcPNDOPRRyT+QP50R+IdThTZb3McKf9MLeOLj0+UCuh8E6vqV14i23OoXEkKwMxWWU4JyoHHTOSK6nCdKDsZLllO7PQreCWOIKykv8AxEJjJ7mpvLkHRGP4Gqlxe/ZrSW4nlcRQqZGOTwAM+tebXvj3VrpXSBYbUN0aMEyAem4k/nj8q5IUpzeh0SqRirnqYjl/55n+VcT470zULybTXtLOecKsm8wru29P8K86kYzuXmJlc9Xbkn866eysNFvNC0SPVbw2mFnMWAArfvTnkjjt1rf2M6TTuZ+1VRNGS+jarFjzNLvVz628nH6VSkJhOJQUPo/BrZ1k6VplxHFol3dPL1eeOf5B7DAGTj0IAz37Z6a3q0bfJql6B6faXI/ImuuMqslc5HTSZPqEi3Gm6VdI4bELWz49Yzn+TL+lXPCMSS+JrQs23y9zjjqQDxU0esXt/wCGpXmaK4mt7mPm4t45BtZSOhX+8o56+9dB4FktL2O5ujZ2aXkb+XmGHZ+7IB6A9+fyrGVSSi4tFqmrpnR63evpmh3l7GA0kMRZFboW6DP4mrcQZkjdgAxAJAbPUDIz/Wor+2ttRsprS4V/KmQq+G5HuCR1GK5DTYX0XxPBo0etTsowPs08J8toyM/KQSARjjpzXGlc7b2O3zj/AD3pc5pME9ME4yeaTBHUEUx3Ho22QUrDaSPeoc1R13UZtPs7S5UJ5P2iOK5d/wDlnETgt/L86lhfQvkhuCAQeoPeuYsnPhPxF5TFl0y5xgk529P1U8f7pz2rpQQQCCCCMgiqer2A1TTpLfgS9YmP8Ldv8D7E0JXTXQzbs7nUU2ue8H6sb/SvIlz51thDnqVxwT78EfhXR5rnacXZnfTmpK4w0hpxpDTNCM001IaYaaIaGdME9M4Jz0rjP+Ei1m7a5sfsGpWM8csix3H9nlgQDgHDDbIpHOd0Z9Aa7XkMCDjFeRXGg6f/AGhf3Gq6U2nxCWSQ51ENI6liQ2wLiMHsXZRz3rOo5fZO7A06c7qbNZtT8a6dHfXl9dWVzYLZyywTrbiL94MbQyMAwPXjBB9aY+reM9SGmSaY9usNxZxNNKbcP+9Jbdjt029SB71yZh8NXrX8Wmx3DSW1tJdLKZdygLjg8DPXtkehNSrB4VsksotX+1Jc3dlHdpOW/dDcW4bAJHTrgj1rFTq82x7f1PCxoXb1v2Owv9c1zRbZlnivtSvFXJFppx2A46yS7doHchQx/wBrFcD/AMLM8Vk/8flr/wCAa1p6loFrbWH2y00T7XDs4ni1XKH3DBcHnsSGOPu1x2jaPda3qkWnWJi890OPOfauB159fau/D6puSPMxOHpRa5dTrdH8Y+ONd1AWWnzWktxtMm1rdVGB15JrPPxI8VKxV7q13qcEGzXiuXbNvOVD/OjFSY2444OCO3WrelWmk3FtqBvtQe0mihBtESHInk/un0GAB+Ptz02Su2jj9hDsdx4S8da9q3ivTtPvbiBraZmDhIAp4RmHI9xXqeK8H+Hw/wCK90j/AK6Sf+iXr3ipkknoedi4KMlYKKKKk5AooooASiiikAVj+K5LGPwrqB1Nbo2ZRfN+ybfNxvXGN3HXHXtmtiquqadZ6rp01jfJI9vMAJFhOHYAhsA9skD/AOt1qJ2a1N8NNwqqSPJLeLwjd3At7S28XXEzfdihS3dm/AHNdbN8PvD1jp327V9Q1HTU/uXc0G7/AMhggn2BJrUWPWbO1e18O6Db6Baj/lrmOe6nPsN23Pu8n48VyN5pPix70XFnoUxuOf8ATr66guLgjtjLeXGP90ZH96uNUIzei+8+rjmVSMbyqDI9D8J7w09xrVraOcQ3NwI0E/p5aEeaw56hfrisPxFpqaL4gvdNjkd0gZQrOQW5UHn86snwT4uuLwXNxpVxJKzh3mmuoWY4Pcl8n+db/jHwhr+p+LtSvLHTjNazOpjlE8S7sIoPDMD1B/zissVhYxS5dfQ78uzh80ueeli7F8P/AAxNqsuknXrlNRjxm2d41ZsqGG3KfNwR06Vn33hTQdHuzb6qNesUJwlxN5LQyHsAy5A/HHvTvHXg/wAQav4xvr7T9MNxbOIvLk8yIAkRKOjMD1B7VY0dviVpAFtcaXJqdky4NtfXML5HfEm/P55HtWv1WPImnr2PPeb1OezkYN5a+GNMCfa7bxSiyf6qRfsxST/dcNtb8Ca7v4bvobWWpjRV1IBZYjMb8RZJwcY8vtjPWlj8KQajaSyWdneeGZ5h++tWMNxaz/WIFlI/Ba0PB3h6XQTqST2drbNM6t5lpMzRzYBHCtzHjI4zj04ojCMVsZYrGTq09ZXXY6gU8UwUorVni9R4pRQKWg0CsvxHqf8AZWiXNwrYkYbIvXcf8OTWpXn/AMRb7/SLWzB4iRpnHbP8P8m/Orpw55pHPiZ8kGyh4Ntt11PdyRttRfKhL++d2PyA/Ou2eQp+6B6daw/DiLDo9qg6qmWz3kPLf+PE1oebySeprslG7POpysibzD3NYWuRQaxOmlRajcW2oKhlxbs2AuP+WmD0PGO/pWv5mamtdCtbuG5LwhIroETNHlXmHTr16cfyrKbUFqdNKLqOyC2imaOOIB5HUAFsYz7+1XIdNlWMAiNFAwEHAAx7VqQwRwRJFEoVVGAB6f1qQ8KWPAHU9hXJKs3sejDBxW5lnTH7TD8qgvNCa9sri1eWMpMhjP4jFW313SEYodXsA4OMNdRj+tXoyssYdHR0boyEEH6EVHtpp3KeFg0eCan4c1fQ486hp80cY/5bABk/76HT8aNOLJ4d1iUAhmNvAjA4wd5Y/wDoFe+FQylWAIIwQec159428Jx2nh66m0a3EaG4F1cwg4AUKQSo7AZyR9ceh7IY51LQmjir4JxTlE4C88Q6xfWr2tzfyPCwwy7VG76kDJrKxSZzUkSNLIIkjd5GOFRBksewHvXsRUKcLnk8s5vlE7/U4/H0+tdiPCWu6roOhx21iV8qGcyGdhFt3Skjg88jnpXb+FvBdnoMCTSIsuolcvKefLOPur6Y9ep+nFdXXkV8c5P3Fsexh8vSj77PHR8MvEY6NYD2885/9BrN1Hwb4h0xWeXTZJY0GWktyHA/Ac/pXs663pbziFNTsWnLbfKW5Tfn6Z9au4qFj6yepq8up2smeL2OiFPCWpX0d9DP51oJZIY8EwsjBueeuN2eneuYtrq5tJTJbXEsDlSpaJypIPbI/Ovd59DtUv7jUoYzHNNC0cyxJxOOoyAOSPXqc49K8x1Pw7p/9r6bb2N0PLvnB8hDkpFjJdW/u46A+vGcVvh8SpX5kcOIw7p2SLXhy+1JtJ+2WVxPfTxzeVcWM75EgJyHDMcx8HnqMjpWnb+HJ9R146xqgVHBUw2tvKW2lehZv8K3LO3it4YbS3TbEg2oo7f5/rXSWduLeIZwX7vWNWpyXaLw+HdV67FH7FcNghAOOjtg042N0oyNn0D9f0rSlmigjeSeVY41GWkkOAPqT0plte2d8rNaXdvcopALQTCQD8vrXMq8j0PqcVuc5quorpFqbi8UBBLGpyMcMwGePxP4VJBd2OpWt1BFcW86qP3qBlkAHQgj0Nbt/p9tqFpJbXMYeJxggjp7j0I7HtXEaH4Wg8O6/OguGnuCvlqWUACJu/uSVwT6g8VcKqlozkrYeUNehXlsLzw3eW0+lrd3WmSNsnslJl8gdjGOoGe3+R0rMc49KgY4I9hg/WgSk9QD9a64o4XvYxY5P7B8awyKcWt/kN7Enn8N2D/wI16DXlfjK+RLu0sWUqz4lSVT0OSuP659q9F0a+/tHR7S6/jkiBb/AHuh/XNY14aKR0YV6uJfxTDxT6DXOdxHTDT6YaoliA/Ov1H86+X9Y3NrOpruOz7dMcZJGd55/LivqDoQfQ14DqngPxXLq99LDok0kUlzLIjLNFgqzEg/e9K1o2TvI1oy5WZnhjw/eeJdXSxsXZJMFmcq4AXIzllBA45G7AOMZzin+K/Dd54Y1c2V5KJTyYXCNjy8kLyQASRyQMgZ9a1NL8KePdFvVu7HSLmGZcgETw4BKkZxvwSMkjPek1Twn461e9a71DSbqad1AZ2uIucALnG/AJAGcdTWt1z3urHQ6t1a5yEU0sSusUsiB/vhGI3fXHWmH/Oa6X/hX3i3/oAz/wDf6H/4ukPgHxX/ANAOf/v9D/8AF1upwJ9ou5zfX2qWe5e5aMusS+XEsSeXGqZA7nAGT1yTya63RvDPjPQtRF9beH/NkCGMpcPE6EHrx5nWqTeBPFrlmbQ58scn97Djn/gVHPG4e0iuo3wB/wAj5pH/AF1l/wDRL17vXkng3wfr+meMNOvL/THgtYmkLuZozjMTKOAxPUivXe9Zyab0PNxck5IbRRRUnGFFFFACUUUUgClpKy/EmpT6R4cvtRtkjaa3jDKsoJU/MByAR6mgcU29DVFPHWvIf+Foa/8A8+2mf9+ZP/i6cPihr/8Az7aZ/wB+ZP8A4utPZS7HQoM9ep615APif4g/599L/wC/En/xdTx/EfxM8Mk6Wdg0MeN8i20hVcnAyd+BUujMqMZo9cFOrx3/AIWl4gHSLSv+/En/AMcpD8U/En/PHS/+/En/AMXU+wmy1B7nslOFeLH4q+JM/wDHtpP4wSf/ABddt4A8Vaj4o/tE6hHaJ9mMQT7OjL94MTnLH0qKlKUFeSLszthThTRThWA0OFPpgp9BoFeLeNrwT67qDK2QsghH0UYP/oJr2k9K8Evx9v1mBJSdt3eknHfLf/ZGunBr32zhxrulE7/Sh9m0S0Mj/N5AkkaQ9yNzH8yasWt3BeWqXNtIJIXGVYdDXO+M9SNroxtYiVe6Yxgjso5b+g/OuT0vXtR0kJFDKJLUPuaBwCGz1APUdK7FBvU44xPXLKA3lwE7Dl/pXTrgDAFYfhhkuLD7YmfLuApTI5xjP9a3K8nESblbse3hKSjFM5vxn4xtfCGlC4dPOvJiVtbcnHmHuT7DIJ/AdTXjetT61r1naan4g1KR4Lt5QlnGdsaKhAzjoOTgcE8cmrnj2/OrfEbUHbmHT9trCpHGR1/8eLfkKbrJxpOgw9P9FklI/wB6V+f0rsw9GMVFvqPEV3HSJm3lvoUsUa2Oii1dWy0j3DSlh6c/0/wqzoepjQJpJbP7Ras5B32023/vpGzHIPqPoRVAUGvQdCm1Zo4Pbzve57z4W8RxeItL+0ABLmI7J4xxz1BA54I56nHIzxmtm5ube3hMl1NFDEOrzuFX8c185Jc3UNvNDbXl1bCUAMbeYxk46Zx17/nTdR0Szht9NnmNxcT3UBnkM8m7Hzsox36L615ksHyzWu53UsTGUPeLmqx2NvreoW2n3UNzaxTfuZYZQ6+WRlRkenK9e1bfw7skvfF8LyLlbWNpwPUjgfq2fwrkYoYoc+UgTPXBPP5044KlWGQwwfX/AOsa9KVNul7O5wycVV5lsfTYye36V418VNfur7XovDlrcPDawwCa82nHmFuin1AHbpluRxXDwK1vj7PeXsGP+eVyy1eu7Iwx2GoS3d1dXN9CXle5l8wja7RgA4zjCjqTXBTwfs6icmd7xUeR8u5mrYWKjYLZG935r1z4WavcXNnd6VcTvLHahHtzIxYrGcjbk84BHGemcdMV5TyOhr1z4XaLJZ6XcanOm03u0QjuYhn5voSTj2APetccqcYeZlhpzlPc748V5pp1raWXiTxHBHAomhvMCQZyIpUEoXHYAk9B0x6V6X/n2/GvI/C9/wD2vqviTWlyIb2/Hkn1VVwP0IrgwqbkzbGW9nc73RUElw0p/wCWY4+p/wAmt6sfw8P9Flc9S+PpwMfzrZ9PrissQ7zsPBq0EeMeO7w+JfF99Y3lxcL4e0IRfaVtyMvLIQAfTOWx7BWxya2dA0rw7avbapolmkZUYSVJJAzD+IMCcsD3BH9DWPoN9dQ6l41vPspuLRr2WVyU4PlzgEbumRGxOKw9O1270nU3mieRrVpWJtycAgnrjoD7gV20qSlTa7GGKqzU7Jnv0E6XMEc8J3RSRiRD6g8iuf8AGDGxhsNZQ4+yXKRTn/phKQrfk3lt/wAB961NAvoNS0CyvLdXWKSEFAwwcdO30qt4vtvtXgzXIMZ36fPj67CR+orz1pM67c0NTOuh5V1Io6biazNQvLq2jjmt7f7RGp/fRR/6wrjqvqQe3pS294b/AEvTr4nLXVlDMT7lBmnb69WmrwPAq+7No4rxaj3NnY6zKjQmYGIwP1jAJKkehI6+9d98Pbxrjw/IjnJjmOPYNhv5k1zvimLz/D1yxG54dsqH0IIz+hNWPhZc7kvIj/zyjYfgWB/mKKyvS9CsNL95c9IptOptcB6ghpppxpppksaaYafXm+ofE97TULq1XR0kW3mki3/asbtrEZxs9qzqVoUleTOzB5fWxjapK9j0KivNT8V5VUn+w4yAM/8AH5/9hXq0NmJoUcS43AHG2pp4qE9i8ZlWIwtvaK1zPIplX7m3gtLWW5ubuOGGNC7yScBQOpJz0p/9lAji4BHsv/162WIiee8PU7GUaaam1uP+yNEvdRLeb9lgkm8vG3dgZxntXm3/AAs9s/8AIETH/X3/APYVM8ZTh8TOzB5PisWm6a2PQKUVxuheO/7Z1u2046SIfPLDzBc7sYUt02j0rsRW9GvCsrxODH5fWwc+WqrMWiiitjgCiiigBKKKKQBWB45/5EfV/wDrgP8A0Na36wfG/wDyJGr/APXAf+hrQ90XT3PD6etNp6V6y2PQZpWbR20aXcVwwvoZwVhMWVAHIYtyOuPlI/rUT3k8klyxlI+0tumC8BznIyOnGTj0qzMZ7jRreaRrVYYHMCRxgCQg/NuIHXn+I1RC1lBJ3uZu5eM6XsccWoXJSK2tzHb7YdxJ6qpxjqf4jWYT046jPXitHTVlW88+B7VJLdDMPtONpx2wep9qz5pjNKXYAFjk4GBz/SiGjaKTdiI16b8HBka3/vwfyevMia9O+DfTXP8Aeg/k9Y4z+GUz1IdadTVp1eUStxwp4pgp4oZqMnbbbytjOFJ/Svna/kMTWsqZDpl1I7EEYr6KlGYZB6qR+lfOmof8u3sG/pXbgd2cWJSclc6LxRFPq8dhc27K6mLcYEPKlhnP0PT8PeubbS9SK4+xyrn1Arp/Bt6JLO5sySfIbzFGcnaeuB9R/wCPVzl3rckut/2rHEiSRsNkRUZwOPmPc4zz/hXetNDlSadke3+EJ/tHh6FhbSW6qfLEcmM8ADtW7jmuQ+HYthpV0bFs2lxP9piQjBj3AArx6FT/AJ69hXz9d2qM93Du8EfPd9pV9e+Jdfkt7SWUDVZwWUcZ3Hj9a0dZ0XVJ4tHENhM/k6ZFFLgD5ZAWJB9+f1qn45037F461aJ48pPIt1GSOokHJ/76DD8Kg8QIrWvh9iAwGkxL8w6YdwRXqwd1A4q699m94Q8GXGo6xJFrNjcQWiwMwfeF+bKgcg+hNdx/wrPw3/zzu/8AwINeYeCdes/C2ty6hdwytEbZosW6AtklT3I9K7w/Gbw9/wA+Gsf+A8f/AMXXNilX9p7uxtQpw5dUag+Gfhv/AJ53f/gQann+H2gXS2yyrdEW0IhjxOfugk4Pryxpvhj4gaV4q1R9PsbW/ilWEzFriFVXAIHUMefmFdWDXHKpUTs2dKpQ6I8S8W+GE0/xTbaRolrPO8ln9qK7gxGGIPXGO351m/8ACJeIT/zCLj8Sv+Na3xaAbxlZZAP/ABLu4yP9a1cQYIP+eMf/AHyK9XDOpKmnc4q9OKdkdD/whviQddJm/wC+4/8AGtLUvCmvS6Vo8a6ROxgtZFfBXKsZXIB59CD+NcWIYMgeQCSQAAmSf0r2Twr4Es/7P0a81m1D3dnbmOO2kRSsbGVn3HHU/MOOxz36Z4mrKm02x0qSlpYx/CXw7uJbgXmvQeTDGcpakgmQ/wC3jovt39h19UVQqhVGAPSl615346+I8ejNJpWjFbjVD8kkw5W2/wAZPboO/oeCTqYiZ3U6caasg+JHieYqPCWhoZ9XvwElVHwY427fVgPwXJOOKk0vw3PoumxadBA0kUI5kGB5hPLMB7k9PTFeT6VpuoX967W7SSXzndLcsxBBJ5Jbrk/ma9L1nTNOutblmuLGKaVJSwaQZ/A+o9uldcKDpPlTPPxmIh8J1Pgq3u4tLu3vrV7Wa4vpZhHIQTtOMdPYV0gGWUerD+dYvheQHTHVcbVlIwBgdBW1XDVTU2duFadNNHh+g6JqN3F4mubW1eeO5N5ChUjmTz14+pGfyPNUj4Q8SKpP9jXH5r/jXU+Fj5Fj4lQ8mHU7tD9fOFXAVPVEP4V6FFzs7Hm4iqlVszsfC9g+meGNNs5S3mRW4DBuueSePxq5q3/IGv8A3tpR/wCOmm6QMaRa/wC4DUPiOY23hbWbkf8ALGxnb8kNea/jPUpu8EeZaKNZHh/wte2tvLd6YbAQ3EURX5SGYBueemPyrqvsN1/zyP1yKwNBIh8JaDC2MrYRnkZ6kn+tZlyL3Q9dfULcb9Nu5VeeNeQrMQD9DnnPfoa9Wkpcp4leUHUaLnjRri20WNWRkSWcJIf9nBOPxIH5VJ8LG/4mc6EcfZ2z+Ei/41heLlmvLkyKFFtYbYXIH3pZOSB9Bt+lbvwqGL6Z+wtyPxMo/wAK0rK1FhRiubQ9WpDS0hrzD0WMIpppxNNNMBlfPGrf8h7U/wDr9m/9DNfQ57fUV88ax/yHtV/6/Jv/AEM15eZ/Cj7Tg9/vJFJvuP8ASvoy88RWGgaZZyahMYkmYRI20nLYzjjpwDXzjIcRN9D/ACr3nxN4cn8R+GY7e3ujBLGFkUEAo5xwG7j6j9elc2CdoyZ6XEqhKtTU9jhvHniz+2be3GmX8psblGSa3wBgqQee44P5Yq74G8cR6Xp7jWdQlkXeltbIQCUVVyTwM4+bknPQV55fWsunXstpdgRzxNtdd4OD/k1NpGm3euagljp6rJOwLfM2AqjqSfxFSq1Tn0Rc8vwX1Ozl536ntuvazZa78OdWvrFzJBJazgMVK5wGB4PuDXgYHyivcL7Qn8PfC7ULBrt7gx2U3zMgXqp4AHb65PPWvEhwAKWNvdXHwwor2ijtc3vBP/I7aX9Zf/RT16+K8f8ABP8AyO2l/WX/ANFvXsAr1Mp/hs+Z43/3mPoOooor1z4UKKKKBiUUUUgCsLxuceB9Y/64j/0Na3aWgqDsz5v3r608SL619HZJ6kn604Mw7muh4prodCrs+d7a9S1uYrgLEzxsGAlUMpx6g9RU/wBvtpYrwyWkbT3B3QupKCA5ycKOCCOMdq+hBnrmnqSOhI+lZyxGt7Fe0ufOl1qH2iOBWigTyU2AxRhS3fLep681VaRfWvpnb7Uoo+ttbI1gz5jLA9DXqHwbII1zH96D+T16cAM04VlWxTqR5bDbZIKWo+1PSuYSHCpKjFPoNAboa+eteg+z3k8Q48m5kT8if8K+hq8T8fWRg8Q6moGBNtnT37n9Q1dWBlapY5sQtUzltO1B9KvEvFGQgIZM8Mp6/wCP1ArZ8YWUUN3BdxrtkuN28dmIx831Of0rm8ggg9619Ullv9F028UZhtka1l7lZRjk+xAHNetJamUoapm54J8WQ6BqllblpTZzZW684DEbMeGjI/hzjOenJr2+vlwf59K9P8C/EWCCCHSNcmKBQFt7x8kY7K57Y7N0x1x1Pk43Ct+/E9HDzS0Ok8e+D/8AhI7KKezKJqFsh8nfwJVPVGP15Hoc9ia8t161uLbQ9AF1DJDPHDcQPFIMMpWYnn8GFfQX3gCDkHvWfqmhaZrkAi1KwgukXOzzV5QnuD1H4Vx0a7pNKXQ1qUVN3Pm+kLBepA9M17q3wz8KNJu/s+YewvJcfzrT0zwpoGjyCWx0m3jmHSYjfKP+BNk/rXc8zilojL6u+5wvwu0HVLXU5tXurOS3s3tjGhlG1pCSDkL1xgdTjtjNep0VR1XWdO0OzN3qV5Fawj+KQ9fYAck+wBrzak5VZc1jqhGyseSfFo48ZWX/AGDv/arVxG4dzjgn2461seMfE8HizxKt9axSxWlvb+Qhl+8/zE7iO2c9Ov8AKtHwBocWt+KYxcLvtLJfPnU9Cc4VT+PP0Br16TdHD80jkqw5p2Oz+H/gY6dFHq+pRf6W43QQSD/UKe5H/PQ/oPfNeiHoBRSMM/54NeNUqOpK8jrhBRWh5H4/+I00k8+ieH5CuwmO4vVbkN3VDnjHQt9QPWvNreCG1iCrgP3fHWvpBfDHh9QQmgaSuf7ljGOPTpT08OaIjLJHo2nLIpyrLaxgqfUEDrXXQxUaUbJEVVJqyPLfDOnyWGnt58RjmuZg5U9VXHAPv1P410Opsf7SuCOMuf54ruf7Psv+fWD/AL9CvOtUvmuPGGuWPlxpHZyRBSo5bcgY5/GumjXVaoeHisLOEXNs6jwlMu+e3LckBh+HX+YrqK800zUDp+oxzDqh59x3Fei2lxDeQJPA26Nuh/pXLi6TjO/Q7MsxEJ0+Xqjz4WZ0rUfFlqykLPeRXiAd1m5JH/AkcfhUUZMjBYvmckAD613uo6Raanse5RjIo2iVWwcZBx7jiobDw9Y2E/moJJJB9wufu/TGKuliYwg11Jr4Oc63MnoaNtF5NrHFnIRQB+AxXIfFXUxp3gC/RD+9vNtog9dxy3/joauzFeP63qi+OvH9jaWbLNo2lSgvIOVlkLAZ9+RgeysehrmhFznc9FtUqd2as1ubFbaxIx9lt4YP++UUH9c1H5hHQkfQ0t3OZ9TunJ6ucfmaiZq92jD3EmfJ1qilUbRj+Jwtp4fkWJSBNdhnLHJJOWJP5AfSui+FcBWK8nI/giQH65J/pXF+L7zz5LWxjz5igysAehPAH5DP416d8PLYW/hwSbcGaZmH+6PlH4fKawxbtTselhI7M6ym06m15h6I09aQ0p60hpktje3418/azaXC+INTH2ec/wCmTH/VHn5zX0CfuVG249WY/ia5sRh/bK1z18pzh5dJtK9z5yltrjyn/wBGn6H/AJZH0r6g08eXYxAn+EfyrMy4PDsPxNMxWdDBezvqa5nn7xzV42sSaxpkcuj6itjaxfbJYZNmAFMkhBxkn3xya0EtLJJBKIoxKOjbRmskjiodvNdCw6PKePnayLHjQed4M1ZYwWP2OXgdfumvnb7PcAD/AEeb/vg19AE4x9c+4o82UD/Wv/30axrYFVHuexlWfVMFFpQvc8d8FQzr410wtbyqAZeWQgf6pu9eu09pZWGDIx9icimYrqweHVGLijyc8zN5hVU2rWFooorsPCCiiigYlFFFIArN8QahLpXh+8vrdUaaBQVEgJXlgOQCPWtKsTxj/wAidqf+4v8A6GtRUbURXscSPiPrv/PKw/79N/8AFUf8LI10f8sbD/v03/xVceKK4ueXcx53c928D3s3ibQf7QvgiTCdkxCNq4HsSa6waVEP43/OuO+EXHg1yf8An6l/pV3xF8QtP8O3KxS2tzKxOG2AKe2du7G4jI4rOVVrdnv4egpQTsaWuqulaFfahES0tvbySxhzkZCkjPtxXjx+KfiA/wDLvpf/AH4b/wCKr1TXtSttZ+HuoX9nJ5kE1jKy9iPlPBHYjoRXzt2rkxVecErM+w4fy6hXUvaRvY7U/FTxF2h00f8AbBv/AIuu78CeJb/xPp13Pfpbo8M4RBAhAIIzzkmvD69Y+En/ACBtS/6+x/6DUYSvOpPVnVn2WYehhnKnGzPRBThTacK9g/PkOFPNMFOBoNB1ed/E3T8/Y9TC/KMwyH1B5X/2b869ErM8QaYNX0K6sv45E+Qnsw5U/mBVUp8k0zOrHmjY+dzbxbjEtyEdDgpNGRz9Rnj3OKuabJqWmTfaIITcwY/fLA4mjkX325x9SKqapCyTCZkKuT5cqHqGHr7/AOBpdChhuddtEmJABMnHU7Rux+OK9691chtexudv/ZOmQNIP7Ot23OX+ZASM/XoPasDU/Dh8uW609ifnLG3CjIH+zjr9K6T7TPuJMuUP8DAMP1zQ00DH/j2T6qSv9cfpQ7ngLHypzumcnovi7XvD58rT74i3U82Vwu+MewBOY/wIrutM+Ls88crXXh2VvJi82aSyuA21R1JVsY5Pqayb2w0vUwRdW0qytwLhSpZfTsM/jmsTR7Kz0/xItnc38i+eklm6Pa4DLIpVSCrNxkg846GuGthoSTlY9/B5jGstDvh8ZPD/APFp+rKfRoYv/i6q3fxp0sIfsmi6lM4/56NGg/Qt/KvMTpgjZ4v7SsDKjFWDvJFhgcEZkUDrTBp9z2ayb/d1C3P6b6zjgaTV5Hf7TsdZqvxa8TX6FLG3tdMQ/wAQ/fSfmwwPyrl7+Ca8s7bVr/Ubm+up5ZYm89i23btIwT2O7OOlB0PVeq6dPIPWJd//AKDmrraZqf8AwjEkL6Xfh4r5ZAGs5QSGQgkcZ6qPzrojRpU2uXQTnJmNXV+EfGh8HwXhTTPtslyyknz/ACsBQePunuSa5hrS6i/1trcIfRomB/UVCSR95SPqK6KlONSHLLYlLW56d/wuq4/6Fn/yf/8AsKll+MV7DHC7+FSqzLvhJvx865Iz9z1BH4V5UZFPf+VamqMDpWgAc/6Cw/8AI8tcEsJSTSSNHNndj403BYL/AMIyMscD/T+p/wC+K0f+Fl68OvgmYf8Ab+v/AMTXlNlbmfULZXWRYzModsHAGR7V6JLa3zyvtt7jGe0bf0FX9Torc87G46VC1lc1YviRr8siongmdnY4AF8vP/jtc9BeXV7retavfWLWH294WSFnEmNqbeo69M9O9bWlWV9FqK3DxSqsSSMDIMDO0gdfrVBrC6JG9oeBgZnT/GilSpwm3E8rFZlOpStbcbtI6GrVrql9ZuXs7gQSng+YN0Unsy/1BBHrjiohAkY+e8tVHqrlv5A063traadFF3vycbUiJz+eK3qRhONmebhas6c7xOhb4hXNiFGq+G73LAMJNPdblCD352kfQiqs/wAXNPC4t9B1uWU9ENuE/wDZjWbfXlrLdO4kn9MJhRgcdec1WN9Fj/j3kb/fnY/yxXLHAxavY9l5zyvVFPXdf8U+LoGtGiTRNMcfOuT5kq9wejH6YUepNafhixttJCxWqYht42nLH70jAdT+Y47VWN8Sv/HvAv0Td/6FmtKC6uIdJuJS+PMdYUxxj+JumMcYrR0lTjypHPVzSVfS+iK8cE+7JikH+8hUfme1IypETLPLEsaIWJ3ZwB1+7mqb3LYLEM7/AMIB5JPTn+tZfiS5e30tbeL792/lH12jk4+px+vrXSoNI5cPFVZ6GE0raprsl1Fl9z5QKuAeyD27D8K+g9KsE0zSbWxQjbDGqDjrgcn8Tk/jXkfw10U3Wsi6mHy2w88+56IPzyfwFez15uMmpTSXQ+howtqth1NpxptcpuIajNSGozQSw7V4/wD8Jl4h6/2j/wCQI/8A4mvX68DFcuJm4WaPJx03FqzN3/hMPEP/AEEf/JeP/wCJrtfh3qN7rR1FdTn+0CIx7DsVcZ3Z+6B6CvLa9L+E339V+sX/ALNXPTqzk9ycvqOdZJnof9n2x6x/qar3NnbQQSSiP51UkfMfStSqepMPscn+6a3c33PqadKDmtD52Xx54peJCdW5xz/o8P8A8TSjx34o/wCgsf8AwGh/+JrnYv8AVp9BTq5XWnfc/SaGV4V0k3BHq/gXW9R1vTr2TUbnz5I51RD5SrgYyfugV1lcN8MB/wASjUv+vlf/AEGu4Fexh23C7Py3P6UaWLlGKshaKKK6DxAooooASiiikAVieMf+RO1P/cX/ANDWtusTxj/yJ+p/9c1/9DWoqfCSzxiiiiuAxS1PZPhv5x8C5t8ki8kLIADuXgEcg9jn3Ix3rH8R6ZNqV5aOZI1uYDlZvlaDHUhopADH9C3G4g9a6j4RceDn/wCvqX+ldxJbwyyiR4Y2cdGK5IrCUU9z6bCyapo89TSjpPw71eBY2jtzazMy5ODKQxcjOTgHCg7jkDOT1PiGOK+mPGv/ACJur/8AXnL/AOgmvmjOa48WtEfccLvSYmK9Y+EY/wCJPqX/AF9j/wBBryevWPhH/wAgfUv+vsf+gVOAX7w7OJWvqjPQxS00VJXvn5eKKUU0U4VJY+lpBS0DPH/iP4eFnqjXcSEW1/ljxwkw5P59f++q4PSbhLHWLd7jChXIckZ2cEZ/AmvofXdHg1zSJrG44D4KyAcow6Ef56Zr5/17TZ7K9mFxHtuImMdwg6cfxD2xj8MHvXqYKspLke6OWSteL2Z2DZU7D1HUU2sXw7qwu7YWc5H2mFMqW/jjH9R/L6GtktXoo+TxlCVGpZi1T1LTl1GGPMiRTxODFMUyR1wPpnn8OlWd2aM5puFzOhWlRlzROb8U6bPBqE2qeWv2W7IlLqc7WIG4Y7DdnFYJGTmvS4yJrUwuodAMMp6Mp7V51qVr/Z97LauXLKx2Ejl17EfhWcYqKsfX4DGKsrS3ICF/ur+VaentjS9WgTIfyY5hg4/1bD09mNZQNaGjNnU0hP3LiKSA/wDAlIH64qnBNHptdSJdSvE+5eXaemy4kH8jUo1rVx93V78H1+1Sf41n5x169x6UbqXInuWkan9u6v8A9BjUf/AyT/Gr+pazqh0zRSNTvtz2jbyLqQFj57jJwea5zNaOonGl6J7W0o/8jtWM6STTsJx1Im1bUnUq+pX7D3upT/Wun0zxINRnSG6Ty5n+UMGJVj6c5IJ+priyc0KxzkcEf5zW3Kuxz4rCRrR5WesWI8q2vnbjEQUfiapEjtWLZ+JZbbwyJ9QX7U810YQchW2xoCSTjk5YCqMnjEbf9H01Fb1lkL/oAP51FNK7Z85Vyus/didLwehqzFdW2nxTXdzOsawqAc9QW4Xgc+vWuEl8S6mVI+0JDkYzFEAfz60mpSvaabaWO8+bNm8uCTk7pPuAnrwvP/AqqW1jbC5NOLvNnWNfWKrGxvrb5zwEcMcevFTkY9weh9a4PRVtpNXtkvHVYC3zbjgHHIB+pwK71iWbcxyT+dVE4szwSw7TXUSr+pkwRWdkOsKbnB7M/OPwG2o9Nt1ub6MS/wCqj/eyH0Vev+FQ3Nw11czTP96Ry309qwfv1bdjzopwhfuRlq5/XZZLrVLe2Ukx20WWIHAZhn88Yx+FbU06W0TzyDci8Bf7zHoPx/xq/wDD7w7JqOqPqt8MxRzea2RkSTdQPovX64oxFVU43Z6uV03dyO88H6INF0REdAtxMRLMP7pwML+AAH1zXRUnSlrwW23dn0S0Vhh60hpT1pDTGNNNNONMNNEXE/ixXggr3vvXggrjxnQ8jMeg6vSfhN/rNV+sP8mrzavSfhN/rdW+sP8AJq5aW5nlf8dHqFU9S/48pP8AdNXKp6l/x5Sf7proZ9jR+NHypF/qk+lOpsX+qT6U41xH6phv4KPS/hj/AMgjUv8Ar5X/ANBruK4f4Y/8gjUv+vlf/Qa7g17mE/hn5HxJ/v0wooorpPnwooooASiiikAVW1Kwg1Swms7nzPJlGG2Ng9Qev1AqzRSauByv/Cu9A7C8H/bf/wCtR/wrrw+eovD/ANtx/hXVYoxU+yj2FykWgWkXhvTvsOnFhBvMn707jk9eeK1/7VuvVP8AvmqFKKl0o9jrhWklypk97IdU0+4sboAwToY3C8HaRg4rkv8AhWvhn+7f9Mc3H/1q6pQT0Un6U8K39x/yrGdKk9z0sNisXSVqbaOR/wCFaeGv7l7/AOBH/wBat7QvD+n+HraWDTxNsmcO3mvu5AwK0dr/ANx/yqQK39xvyqI06MXeJtVxWMrx5ajbQ4GnA03Df3TTgrf3T+VaucTj9jU7DwaUGmYI6ginile4nFx0kKDT80wUtADq4vxz4U/ta3F9ZoTfwptKAcTR/wB3HqOcfUjuK7SloUnF8yJlFSWp8yxC30u+S5kjlaEkGKWNvmhI7bTww6jBI47iuwglhvIfOs547iEfeMf3o/TcvUfjXS+OfBBuBNqumW6vIwzdWgH+u9WX/a/n169fIiLrRL+K9spSoHKyAkA+qt7H9R9K9rD4hTjdHBiMKq65ZbrY7an0Wd/b6jaw3bRDZOmSYzgqejL6HB+napvJD/6h42P/ADzb5G/w/WurnPma1F05uD3GQv5cgPbvUdxH5seyZI5Im6q65U/hT5IpYziWN0PowxTTLlgCc8ce/TI/XNF9blU5zivd3Rz174WglO6xfyCfvJKSR1zwRz+dZd1pGpaT5V4YQ6xsG8yFtwXHPPcdK7WlDvGco2Ko9HD5vVg7S1R53qCiLUroL9xnMinsQ3zD9DVfdmum8RafbtZXV5xHNblWQdBJG3G0D1BzgiuWoPrMLWVampWJAa0NQOdI0Y/9MJh+UxrLq9ec6NpXsk4/8imk1sdDWqKgagNUdS29u17dQ2sX+smdY1/E4zTexb0Rp6s3lado1mOBHZ+ew/2pWLY/752/pWVVzW7lbzWryaLiIylIvTavyrj8BVH3PSohoiI6K5f0q2S4vgbjP2WBTPcH/pmvb6ngfjUF7eS395NdSnMkzl2x0Gew+nSrV0/9n6ZHZ52T3AE9wCfur/Ah/wDQj9RUFhoupamhezsbiePr5qxHYPqx+UfnSc0tWELNtsrg12Hhi8kuLB4JFJ+z/wCrftg87D7jBI9vpWJDoaLKkd5q9lDK7BRbWzm6nJPQYj+UH6yCvRdD03S7O3FskU0tpbgy3E07AFs9TtXjJOABk/pWE8RFLQ8nNXBw5XuI4NlpIXGJ775mB6rEDx+Z59MVR4ClmYKijLO3RQO5qa7u2vLqSZlCux4VeiqOAB9BWellc+Ir9NNsFWVFIdzn5Gx/E2f+WY/Nj+FNS9lDnn1PmaOH9vUt0Qmk6feeK9YS3iBitlG9HK8Rxk/6wj+8ccCvZtP0220uxhtbWMJDEgVRj9T6k9z3qtoGhWug2C28A3SHmWY4zI3qf6DsK1q8ivW9rLyPpqFCNOOwU2ikrJG4GkNBpDQQxtNNLTTTRAv+NeRf8IZ4hH/Lgv8A3/j/AMa9cphqKlJT3OSvQVTc8l/4Q7X/APnxX/v/AB/412vw/wBPvNCfUDqUPkCXytnzBs4Bz0J9RXQkUjGohhopkUMOqM1JG1/atr/z0/Q1Xub22mtpEWT5ypwMHnismmnitVh0+p6KxkoNM8Zj8AeJ1VB/Z6HAHS5i/wDiqkPgHxP/ANA9P/AqL/GvYabUPBQZ7sOLMRCPKkjlvA2iahoenX0WoQCOSScOgEqtkBfYmupoxRiuqnTVNWR83jcXPFVXUnuwooorQ4wooooASiiikAUUUUAFFFAoAfThTaAc0p7G9H4keReMdV1ODxjqcEGp38MSOoSOK6kVR8i9ADWENY1f/oMal/4Gy/41o+OWC+N9VyQPnXr/ALi1gCVP76/nXy1edVTdj9hyujhHhYOaV7eRof2zrH/QY1H/AMDJf8aT+2dX/wCgxqP/AIGS/wCNUPNT+8n50ean95PzrH2lU9L6vgey/Av/ANtax/0GNR/8DJf8aT+2NY/6DGpfheSf41S3r/eX86PMX/nov50vaVRfV8D2X4HafD7VdRn8Z2sNxqF7PEY5cxzXDOp+Q44JxXsoNeHfDghvHFnhlOI5T1/2DXuANe1gW3C8j864jjTjiP3a6EgNLmmg0ua7T59EmaQGm5pQaCh9cF4v8Bx6j519pUSLcScz27cJP9OwY/kfY813tFEZuDuhNJo+ftMU6VczWFwWihLY8uVcNC44Of8AZ9fTg+9bBBBwRXpXiDwpp/iCM+egiuVGEuIx8w9Af7w9j+GOtebano+reGmxdwGeyH3LuIEgDtn+724P4GvVw+LjPSW54WY4KUnzxWo+KeeEYSZ1HoDx+XSlEobiSCJiOUKjZg/8BwP0qrDPHOu6KUP6juPw/wAKlrv5YvU8VQqJ2HF4JfnxMh9Mhj7jtRM0MVrc3CXSDyY2cmWI44HfGTisa91c2V9dWsUSzTJEsuwscMcZbp0IGOO9c9qPiO71OA25SKCFiCyxZy2O2SelFux7GEyuc5qUloSyB9SguTLqtrcTjEyEtIuAOCBujGBjsOmKzxYM33bmwI9ftkQ/majs5/s91HKf9Xna/wDung0yeE29xLC3Ow4z6/54P400fV04Km+VEx0+4P8AHZ/+B0H/AMVV+fTZW0uwjNxp6tG033r6ID7wPXPvWKauS8aTaj0llH/oJodzSXQm/syMD95rGkp65ndiP++Ear2j2dpZzy376vbyJaxFv9GgnJVmBjVv3iLnBPr29q5/FaEp+zaHDFj95dymZv8ArmvC/ruP4Vm4Sb3CXYkVNBRf3l3q9yf9i3hhH5l2P6Vat5NGMM0o0mQrGvE1xeFyZD91Qqqozkd8jGeKw4onnmSGIZkY4AzirF3PEY0toCHghyAe0jd2/oPaj2Pdg4t6Iuv4n1A3BngjsrSU8+bb2ieZz/01YGT/AMeqjd6heai269vLq7PY3MzS4+melVaP889KapQWqRXwKzNnwtBLd+KNNtrdA8zzEqvrhWJ/SvRNRubfT7ZLJLjdCrgySoCfOlHGFHcDoAPqa890AavZXq3OnlopJFMQOzcZAeqhRye35fUV6doXw+ur6VL7xDJLjtAz/OfYkcRj2Xk+1cWInGE7vbseNi6Cry3MbSdI1LxPdeTaRG3tQcSzyfMAPf1J/ug4x1NeqaHodjoFiLazjwTy8rctIfUmr1rbW9hax21rCsEKDCxqMAflUorzq1edV2ewUMPClsh1JRTayOgCaQmgmkJpiEJpEXcwXOATikzT4j+/QerD+dEtgXxFz+zo/wC+/wClIdNjP8bfpV3d0rN1jUotJ0y4vZ8+XChdsdTj0rl52jthRUmopbjjYQr1lb9KaNPhfpKx/KvA9W8Y65rVw00t5Nax5+SC3lKhB2BIwW/H9KfoXjbWNDvBI93NdWpOZYZ3Mny99pPIOM98VzLHR5rXPdfDVb2PtLfI98/syP8Avt+lI2kxN1dv0qSwvYtRsIbqBw8UqCRWHcEZBq9iunnkeBKhGL5WjmbmEQ3DoCSB6/Sq5NW9ROL+X8P5CqJOK9Cl8KPHrJKTSCiiitTnCiiiqAKKKKACiiigBKKKKgAooooAKBRQKAFNAoNApvYcXZmrbadZXlskktrC8hyC5QEnnuasDQtPx/x6Qf8AfsVJpRH2JPx/mav5HrXkzirs+io158i94zf7C0//AJ9IP+/Yo/sLT/8An0h/79itPcKM1Hs0ae3n/MZn9haf/wA+kH/fsUf2Fp//AD6Qf9+xWnmjNPlQe3n/ADGNLp1nZwmS3tYkkzjeqAMB7GoAa1L85tz9ayRXVRWhwYibnK7ZIDTwajBpwNaGCY/NApM0CkVcfTqZS0FDqQqGUq4BQ8EEZyPSlpRSY9zi9Y+Hen3crXGnS/2fOevljMZ/4D2/A49q4LW/DHiTTICsjXQjX7k9mxdQPf8AiH44Fe3nmndua2p4mpDTdHNLDwbulqfKx0+8hmSeJxM4O5JIzuYEd/WoLxommDICjsoZ4iMFW9vUHrX0zf8AhrSNVbfd2ELS/wDPVRtb/voYNcrqPwwtLg4tb+ZB/cuEWZf0wf513wx8Ho1Y6KdSdN7HhIq1c4mt4bgsMj9y/ruXoT9Vx+Vej3fwl1CNj5CWk6Dn9zM0R/I8Vi3Hw21eHrp16cf3HjfP/fPNdEcXSfU2+sq92jiKtkE6QjY+VbgjP1X/AOtW23gbV1P/ACD9SAP/AE4yGmf8IZq5UgWOpY64FhJ/n1q/rNPuN4mLOdUbmAJCjIyT2HrVjUJkuL6Uw/6mPEMJ/wCmajA/qfxro4fAOtSPt/s+/wDr9mKY/E4rSg+FWsT/AHrCVD6zXEa/yyan61S6sPrEb3OAxT4oZZ22wxM5/wBgZx9a9asfhE6j/SbmziHpGjTH/wAeIArq7D4daHa4NwJ70jtK+E/75XH65rKePpx21G8S3rFHh1j4dvr2YRojGQ/8s4kLufwFegaD8KLhsTX+LZO+/DzfkPlH15PtXrNpZ2tlEIbW2hgjH8ESBR+lWDzXFUx05aR0MpTlNWbMXRfDmmaECbS3HmsMPMxy7fU/0GB7VtUmKBXG227slWWwtJRTaYATTSaUmmk0AKaTIoNNpohsQ0+D/j4T/eH86iNPg/18Z/2h/Oh7MUX7yNv0NYXirSX1jw1e2UZAlkjIQnpu6j8M1s+dD/fX8xQZof76/mK4pRbVj0qdXkkpJ6o+WXilglaKZHjmQ7XjYYKn0NEENxe3MVraxNLPK21EXqx/z37V9F6r4Y0HWmE15ZwyygYEnR8fUc0ukeGtE0Zc2FpBCx4LAZYj0yea4VgbS5j618Up0OTl94s+HtN/svQrKyLlzBAke/1wMZrXzziofMUcbh+dO85cdRn613qLSPkZ1lOTkzntS/4/5fw/kKpGrWokG+kIYHOOn0FVTXpUvhR4VZpzdhaKKK2MQooooAKKKKACiiigBKKKKgAooooAKKKKAFooopgOoye5pmaO9TyItVH3JQaUGmilFTyQN4VJkoGaXFNBpwNQ1A05pjxTqZS0rroC5mOzTwaZTs0ro0sx9OziowadmlcVrD80uajzRmkWiTNLmmg0uaLouzFp9R0tK6FysfxRxTKKAHUUUUwFooooC6CiiigAopKKQC0UyigB2aM0zNGaBXQZozSZpM0xcwE0E0wmkJpolyFJppNBNMNNENi0UU2rJuNIpTSE00miyJ5mBqMmnmozRyidRiE0lBNNq1FGUqjCiiirSMgoooqgCiiigAooooAKKKKAEoooqACiiigAooooAWiiimAUUUUCQ4VQ1fULjTYIXtzHvZmV965z/SrucVU1LSbzV4Y47XycxuWbzWI4IxxweeK8/MXNUX7Pc9XK/ZuulU2MX/hJNSP/AC0h/wC/Qpy+IdRP8UX/AH6FTjwbrf8Actv+/wAf/iakXwfrA/ht/wDv4f8ACvjnPHva59m1gPIYPEGoHvD/AN+hSnXb7HWH/v0KS50K9sofOuWt0QkKMMzEk9AAFyT7DmoV02eS5jgOxHf/AFYlSWPd3wNygE45wDn2oTzB9WRbA9kPPiLUB3i/79Com8TakP4of+/Qq43hHWD0S3/7+n/4mmN4M1k/wW//AH8P+FL/AG/q2ar6h1sMsfEeoz30ETNDseVVf90M4JArrga5ey8J6pa3sNxKLfyopFdsSEnAIPpXTZr6DLPbOD9rueBm/wBX5l7LY848S+MvEWkeILu1h8lIFf8AcmW3yWXA5z361d0v4hLqlv8AY7q5h0rUM4S7kTzbdz6EE5Tn3x79q4zxN4wudO8cazpmo28epaULogQScSR/Kp+Ru3Xp9elNXSbPWrU3nhy6+0xLzLZy8Tw/h3+o9sZrSdacH72x5PsqlNqcNV2Oi13xZ410CcR6hBZqrfcmjhzE/wBGz+nX2rL/AOFm+Iv+nP8A78//AF6qaX4jvtIRtPnUXunN8slhdjKY9Bn7p+nHHSrzeG9E8RJ5/hzUIrObq9hfvt2D1Vudw/Pr26VjUdSXvRZ9TlWZ5fNKGJgkxh+JniTs9n/35/8Ar0f8LO8S/wB+y/78n/Gm/wDCutY/5/8ARv8AwM/+xo/4Vzq//P8A6N/4Gf8A2NY82IPofaZN5F/SPiR4hutXsrac2hjmuIom2x4OGYA9/Q169mvHdI8Aarba1YXEt7pPlxXUTtsu8sQGBwBt5PHSvYGavRwXPyvnPlM8lhXNfVrW8jldX8T3+napNaxLbmNCACyEnoD6+9Uv+Ex1T+5af9+j/wDFVc1bwvqepanNd24h8qQjG58HhQPT2qr/AMIVrJ/gt/8Av5/9avVhKjy+9ufMSVW+gz/hMtV/uWn/AHw3/wAVSf8ACY6r/ctP++D/APFVJ/whWs/3bf8A7/f/AFqT/hC9YHUWo/7bf/WqufDhy130Gf8ACY6r/ctP++D/APFUf8Jjqv8ActP++G/+Kp//AAhWtH+C3/7+f/Wpf+EJ1j+5b/8Af3/61Pmw/cXJW6kX/CZar/ctP+/bf/FV29rK01pDI+N7oGOPU1xf/CFayP4YP+/v/wBauzto2ht4omxlEVTg9wMVjVdN25DSCkneRz3jLxDeaFHaGzWEtK7B/NUnoB05HrXKf8LD1z+5Y/8Aflv/AIqtf4k8waYP9uT+Qrz3FebWqSUrI8jGYicarUWdWPiDrZ/gsv8Avy3/AMVS/wDCwNc/552X/flv/iqbo/h+z1TSBOfNkuSCMKSoHXB5GOowT0wD34q3ZeGLCWON5Y7h2PDDcDtYY6lSdvfOTx79az559yYrESXMmVv+Fga3/csP+/Lf/FU0/EHWx/BYf9+W/wDiqnPhuw2RzxfalVmjYJI4+aMgZHT72Tj06Z4OazPEel2+l3Kx2pmAaR1zIcggKnQ/VmH1BHaj2s+4pOvFXbLX/Cwdb/552X/flvX/AHq77SL2W/0WxupgBLNCJH29Mn0rxk1674aOPDGl/wDXstdOHm5PU1wVaU5NSZu29uLhipYjHpVn+zFHPmHH0FN03/Wt9K5/x/DrV3oT22l2puYJjtvY45Skskf/ADyX0DE4Zs/Ku7AJqqk2nofQUaUXG7NTTZNO1myW70+9juLd87ZI+QeSP6Gr/wDZKf8APQ/lXnPgWzTSdPvfFV/cyW9ikZ8oCNohMoGDKU67eAsMZHyxqMDLGsy++MGoPcf8S+xijgByPtDFmYe4BwPzNZyruK1Z6GFy2eJv7KN7Hq50hP8Anof++RWdGtjNqElhFeRtdxIJXiXG4KSRnj3Uj8K5jwz8QLXxa0mjahbtZ3FwhVPJmIEgxztYYZWAz+XBrBg0TxFovi5rXTB515BiRJpUCrMDgs5IzhZfLKyDqJFEg/1hFUqjaumYV8E6UuWasz1P+yExnzT+ArHPFdUM7ckYPeuUY5Jrow8220zzsXCMUrDTRRRXWeawooopgFFFFUAUUUUAFFFFABRRRQAlFFFQAUUUUAFFFFAC0UUUwCiiigArU0faGl3e39aza4v4gki10/BI+eTofYVhiPgKhWVF8zR6/wCen94fnR5y/wB4V8zh3/vt+Zpyu395/wAzXlc6N/7YXY9x8SiUvaXKNIyRpLGzRKWaJmACyhRycYIOASA57ZrndLsrkzpbx3IuTJcJJviO6OEI+4sWxjOPlA+8c+m4jzVXcdJZB9HNOaeVxhppWHoz5qlVVrWJecrsfR3np60vnp/er5sMsv8Az1b/AL7NRtLKf+Wrf99mp50NZwux9IXMqfZpQD/Af5ViA14tojsfEGlgs2DdRAjcefmFe0V1Yd3TZpHF+31sfN/xCOPiJr/vc/8Asq07wx4X1e9li1WK5/sq0j5GoSkr9fLHBbv7e/au18R2Hh/T/Fuq6ldRjVNRmnyluw/cQHAxu/vEY6H16DrWPNd6v4m1BIEEt1Mf9VBCvC/Qdh05P4nFcVWcpu0UdzxcacVGOrL3iLWLDUkhigiNxPHgNfSKEaTHsMfqOOwFUdM8O6rrqs+nac9yiHBclVQH03EgE/StSbT9C8JYPiCYalqIGV0m0k4j/wCuz9u3H1+8K5jX/F2q+INsNxItvYRkCCxth5USAdOB1+p/ACuzC4Gclbocn1eVWXtJ6HS/8K48T/8AQFT/AL/Q/wDxVH/CufE//QFT/v8Aw/8AxVee5bPWly3rXb/Zb7mv1WPdnpWleAPENprWn3U+lIsUF1FI7CeP5VDAk8H0Fev5zXzN4eJPibR8n/mIW/8A6NWvpbvj/PWonhvZO1yXTVNmvaEfZ1NWCy+teReImP8Ab90O3y8ZOPuiszn+8/50LBuSvcPrajpY9v3JXLappeoXWob4ZP3fYg/d/wAnn8MV53k/3n/OlDnH3n/OpnlzmviLhmHK9j2a2VooESQ5KjGc9anDr614hkn+I/nRkj+I/nVLL2luS8cm9j20unrWO5xJJ/vH+deVHJ/if869KtD/AKHB/wBcl/lSdD2b3JeI5+hyPxHObbTP9+T+Qrz8HNd98Rj/AKLpn/XST+Qrg686v8Z89jv4rNa01y6sbQ28MNsE/vGM7hwFPIPcAZqVPEOoL9xooxs27Y029sAj0PXpgcnjk1kwzGCQOqxsR2kQMPyNWv7Sl/59rL/wEj/wrExVaaVrlka/qG2QCRCXHLOu854wfmzyAAPTuQTzVS+1GfUAgnK5QlgRnktjceScZwOBgdeOaeurPGxJs9OcEYKtaKP5YNUJX3yO+AuT0HQew9qQOrJq1yMnmvXPDn/IsaX/ANey15H3r13w5/yLGmf9e6/yrrwu7OnA/EdHpf8ArW+laMsqxJvdlVR1LHAFZuknM0n0FY3jzw9ca/oTC0Vpbm1JkWzaUrHdDHMTc4BPBVuqsAQRzV1fiPqqHwGX8QZl134ZT6ho8q3VqSk7PGchog43H8MZP+6a8T6ivYPh0dVa8u5RFI2iXeX/AH42nzf76jA5YZEq4wJVYrw2Kv3/AMJfDV7ctNELuyDEkxW0oCZ9gwOPwxVUnT/5eK56WHx9bDRcaTtc8m8IWtzeeNdGhtS2/wC0CQ4H3VXlifbGR/wLFfRP9oWX9pNp32mM3axCUw5+bacgH8cH8qxNK8Kaf4T0+6l0TT/Ov2jOJJ5julIHAMhztH0AHtXA2GharrXilrXUFuLS+DefeXkSbcDCxlxz8rMEkiiIPyxhm27nzRVlGUvdVkc9StUqvmqO57Q33a5Ink11YQKvf8TmuUI5Na4XdnmY3ZDaKKK7DywooopgFFFFUAUUUUAFFFFABRRRQAlFFFQAUUUUAFFFFAC0UUUwCiiigB1ZWsaFa65HCly8yeSSV8ogdfqD6Vq0VMoqSsyWk1ZnKf8ACAaX/wA/N/8A9/I//iad/wAIFpP/AD8X/wD39X/4muporL6vDsR7GHY5geA9JH/Lxf8A/f1f/iaP+ED0n/n4v/8Av6v/AMTXT0Uewh2GqMOxy3/CBaSf+Xm//wC+1/8AiaP+FfaSf+Xq/wD++4//AImuppQan2EOxSoQ7HN2vgXS7O7guo570yQyrKgd48Eg5H8NdVmo80uauNKMVZG8Ixhsc7qfgXSdT1Ge+nnvRLcNuYRuuAcAcAqfStCPw7Z2ukPp2nS3OnRyf62e0YCeT6uwJ79sH0xWp3pRUeziaRtF3Rwv/CpfD/ObrVCTkkmePn/xzml/4VHoGB/pmqD6Sx//ABFd0CKdvrS8lszX20zhP+FSaD/z+ar/AN/o/wD4ik/4VHoH/P5qv/f6P/4iu8zRmq5pdxqtPucVZ/CvQrDULW8hutSMttMkyB5kILKwYZ+TpkV3QNRg0uahpvcHNy3Mm68PWd9dSXMzTeY+M7XAHAx6VH/wimm/37j/AL7H+FbOaC1Cb7mdkY3/AAimm/37j/vsf4Uf8Irp3964/wC+x/hWxu9qXd7U7vuFo9jE/wCET03/AJ6XH/fY/wAKP+ET03/npcf99j/CtvNGafM+4rR7GH/wiem/3rj/AL7H+FbaIIokRc7FAAyfSlzRmpd3uUrLYy9b0G111IVupJkEJJTymAzn1yDWV/wr7SP+e97/AN9r/wDE11OaKzdKLd2YTowm7tHKf8IBpH/Pxff9/F/+Jo/4QHSP+e15/wB9r/8AE11GaM0vYQ7GTw9Pscv/AMIDpH/Pa8/77X/4mk/4QHSf+fi+/wC/i/8AxNdRmkzR7CHYPq9Pscx/wgWkf89r3/vtf/ia6Gyt4rCxhtIdxihUKu45OB61Nmk6VpGlFbGkKMIu6RLFcPBnZt567hmpzq11jnyv++f/AK9USaZmm6UW7s3VaUVZMvf2tc+kf/fNH9q3PpH/AN81n5oo9jDsJ4ip3L/9sXn/AEy/75P+NH9sXXfyvyP+NZ9GKPYQI+tVO5oHWLlupi/74P8AjVDOaTFLVwpqOxE60p7sKKKKozCiiimAUUUVQBRRRQAUUUUAFFFFACUUUVABRRRQAUUUUALRRRTAKKKKACiiigAooooAKKKKAAU4UUVJqthRSmiigaFFBooqShwpaKKQC0tFFBQ6g0UUAFFFFMAooooAKKKKAFooopCGUUUUxiUlFFIkSiiiqAaaQ0UUAIaSiiqIY2iiimSFFFFUQFFFFAgoooqRhRRRQAUUUVQBRRRQAUUUUAFFFFAH/9k="/>
          <p:cNvSpPr>
            <a:spLocks noChangeAspect="1" noChangeArrowheads="1"/>
          </p:cNvSpPr>
          <p:nvPr/>
        </p:nvSpPr>
        <p:spPr bwMode="auto">
          <a:xfrm>
            <a:off x="2317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2424183" y="1285492"/>
            <a:ext cx="73132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0033CC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（约</a:t>
            </a:r>
            <a:r>
              <a:rPr lang="en-US" altLang="zh-CN" sz="2400" b="1">
                <a:solidFill>
                  <a:srgbClr val="0033CC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BC2070—</a:t>
            </a:r>
            <a:r>
              <a:rPr lang="zh-CN" altLang="en-US" sz="2400" b="1">
                <a:solidFill>
                  <a:srgbClr val="0033CC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约</a:t>
            </a:r>
            <a:r>
              <a:rPr lang="en-US" altLang="zh-CN" sz="2400" b="1">
                <a:solidFill>
                  <a:srgbClr val="0033CC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BC1600</a:t>
            </a:r>
            <a:r>
              <a:rPr lang="en-US" altLang="zh-CN" sz="2400" b="1" smtClean="0">
                <a:solidFill>
                  <a:srgbClr val="0033CC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)   </a:t>
            </a:r>
            <a:r>
              <a:rPr lang="zh-CN" altLang="en-US" sz="2400" b="1" smtClean="0">
                <a:solidFill>
                  <a:srgbClr val="0033CC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建立世袭制打破了禅让制</a:t>
            </a:r>
            <a:endParaRPr lang="zh-CN" altLang="en-US" sz="2400">
              <a:solidFill>
                <a:srgbClr val="0033CC"/>
              </a:solidFill>
            </a:endParaRPr>
          </a:p>
        </p:txBody>
      </p:sp>
      <p:sp>
        <p:nvSpPr>
          <p:cNvPr id="98" name="矩形 97"/>
          <p:cNvSpPr/>
          <p:nvPr/>
        </p:nvSpPr>
        <p:spPr>
          <a:xfrm>
            <a:off x="2424183" y="1998187"/>
            <a:ext cx="731322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0033CC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（约</a:t>
            </a:r>
            <a:r>
              <a:rPr lang="en-US" altLang="zh-CN" sz="2400" b="1" smtClean="0">
                <a:solidFill>
                  <a:srgbClr val="0033CC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BC1600—</a:t>
            </a:r>
            <a:r>
              <a:rPr lang="zh-CN" altLang="en-US" sz="2400" b="1">
                <a:solidFill>
                  <a:srgbClr val="0033CC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约</a:t>
            </a:r>
            <a:r>
              <a:rPr lang="en-US" altLang="zh-CN" sz="2400" b="1" smtClean="0">
                <a:solidFill>
                  <a:srgbClr val="0033CC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BC1046)   </a:t>
            </a:r>
            <a:r>
              <a:rPr lang="zh-CN" altLang="en-US" sz="2400" b="1" smtClean="0">
                <a:solidFill>
                  <a:srgbClr val="0033CC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内外服制度：含义、特点</a:t>
            </a:r>
            <a:endParaRPr lang="zh-CN" altLang="en-US" sz="2400">
              <a:solidFill>
                <a:srgbClr val="0033CC"/>
              </a:solidFill>
            </a:endParaRPr>
          </a:p>
        </p:txBody>
      </p:sp>
      <p:sp>
        <p:nvSpPr>
          <p:cNvPr id="99" name="矩形 98"/>
          <p:cNvSpPr/>
          <p:nvPr/>
        </p:nvSpPr>
        <p:spPr>
          <a:xfrm>
            <a:off x="979830" y="3196163"/>
            <a:ext cx="3395160" cy="321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67970">
              <a:lnSpc>
                <a:spcPts val="1600"/>
              </a:lnSpc>
            </a:pPr>
            <a:r>
              <a:rPr lang="en-US" altLang="zh-CN" sz="2400" b="1" ker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1</a:t>
            </a:r>
            <a:r>
              <a:rPr lang="zh-CN" altLang="zh-CN" sz="2400" b="1" ker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、贵族等级分封制：</a:t>
            </a:r>
            <a:endParaRPr lang="zh-CN" altLang="zh-CN" sz="2400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136159" y="3054320"/>
            <a:ext cx="731632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>
                <a:solidFill>
                  <a:srgbClr val="FF0000"/>
                </a:solidFill>
              </a:rPr>
              <a:t>（</a:t>
            </a:r>
            <a:r>
              <a:rPr lang="en-US" altLang="zh-CN" sz="2000">
                <a:solidFill>
                  <a:srgbClr val="FF0000"/>
                </a:solidFill>
              </a:rPr>
              <a:t>1</a:t>
            </a:r>
            <a:r>
              <a:rPr lang="zh-CN" altLang="en-US" sz="2000">
                <a:solidFill>
                  <a:srgbClr val="FF0000"/>
                </a:solidFill>
              </a:rPr>
              <a:t>）含</a:t>
            </a:r>
            <a:r>
              <a:rPr lang="zh-CN" altLang="en-US" sz="2000" smtClean="0">
                <a:solidFill>
                  <a:srgbClr val="FF0000"/>
                </a:solidFill>
              </a:rPr>
              <a:t>义（</a:t>
            </a:r>
            <a:r>
              <a:rPr lang="en-US" altLang="zh-CN" sz="2000">
                <a:solidFill>
                  <a:srgbClr val="FF0000"/>
                </a:solidFill>
              </a:rPr>
              <a:t>2</a:t>
            </a:r>
            <a:r>
              <a:rPr lang="zh-CN" altLang="en-US" sz="2000">
                <a:solidFill>
                  <a:srgbClr val="FF0000"/>
                </a:solidFill>
              </a:rPr>
              <a:t>）目</a:t>
            </a:r>
            <a:r>
              <a:rPr lang="zh-CN" altLang="en-US" sz="2000" smtClean="0">
                <a:solidFill>
                  <a:srgbClr val="FF0000"/>
                </a:solidFill>
              </a:rPr>
              <a:t>的（</a:t>
            </a:r>
            <a:r>
              <a:rPr lang="en-US" altLang="zh-CN" sz="2000">
                <a:solidFill>
                  <a:srgbClr val="FF0000"/>
                </a:solidFill>
              </a:rPr>
              <a:t>3</a:t>
            </a:r>
            <a:r>
              <a:rPr lang="zh-CN" altLang="en-US" sz="2000">
                <a:solidFill>
                  <a:srgbClr val="FF0000"/>
                </a:solidFill>
              </a:rPr>
              <a:t>）对</a:t>
            </a:r>
            <a:r>
              <a:rPr lang="zh-CN" altLang="en-US" sz="2000" smtClean="0">
                <a:solidFill>
                  <a:srgbClr val="FF0000"/>
                </a:solidFill>
              </a:rPr>
              <a:t>象（</a:t>
            </a:r>
            <a:r>
              <a:rPr lang="en-US" altLang="zh-CN" sz="2000">
                <a:solidFill>
                  <a:srgbClr val="FF0000"/>
                </a:solidFill>
              </a:rPr>
              <a:t>4</a:t>
            </a:r>
            <a:r>
              <a:rPr lang="zh-CN" altLang="en-US" sz="2000">
                <a:solidFill>
                  <a:srgbClr val="FF0000"/>
                </a:solidFill>
              </a:rPr>
              <a:t>）积极影</a:t>
            </a:r>
            <a:r>
              <a:rPr lang="zh-CN" altLang="en-US" sz="2000" smtClean="0">
                <a:solidFill>
                  <a:srgbClr val="FF0000"/>
                </a:solidFill>
              </a:rPr>
              <a:t>响（</a:t>
            </a:r>
            <a:r>
              <a:rPr lang="en-US" altLang="zh-CN" sz="2000">
                <a:solidFill>
                  <a:srgbClr val="FF0000"/>
                </a:solidFill>
              </a:rPr>
              <a:t>5</a:t>
            </a:r>
            <a:r>
              <a:rPr lang="zh-CN" altLang="en-US" sz="2000">
                <a:solidFill>
                  <a:srgbClr val="FF0000"/>
                </a:solidFill>
              </a:rPr>
              <a:t>）消极影响</a:t>
            </a:r>
            <a:endParaRPr lang="zh-CN" altLang="en-US" sz="2000">
              <a:solidFill>
                <a:srgbClr val="FF0000"/>
              </a:solidFill>
            </a:endParaRPr>
          </a:p>
        </p:txBody>
      </p:sp>
      <p:sp>
        <p:nvSpPr>
          <p:cNvPr id="122" name="矩形 121"/>
          <p:cNvSpPr/>
          <p:nvPr/>
        </p:nvSpPr>
        <p:spPr>
          <a:xfrm>
            <a:off x="979830" y="3583979"/>
            <a:ext cx="2157642" cy="3214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67970">
              <a:lnSpc>
                <a:spcPts val="1600"/>
              </a:lnSpc>
            </a:pPr>
            <a:r>
              <a:rPr lang="en-US" altLang="zh-CN" sz="2400" b="1" kern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Iowan Old Style"/>
              </a:rPr>
              <a:t>2</a:t>
            </a:r>
            <a:r>
              <a:rPr lang="zh-CN" altLang="zh-CN" sz="24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、</a:t>
            </a:r>
            <a:r>
              <a:rPr lang="zh-CN" altLang="en-US" sz="24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宗法制</a:t>
            </a:r>
            <a:r>
              <a:rPr lang="zh-CN" altLang="zh-CN" sz="24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：</a:t>
            </a:r>
            <a:endParaRPr lang="zh-CN" altLang="zh-CN" sz="2400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23" name="矩形 122"/>
          <p:cNvSpPr/>
          <p:nvPr/>
        </p:nvSpPr>
        <p:spPr>
          <a:xfrm>
            <a:off x="2424183" y="2570515"/>
            <a:ext cx="391004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>
                <a:solidFill>
                  <a:srgbClr val="0033CC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（约</a:t>
            </a:r>
            <a:r>
              <a:rPr lang="en-US" altLang="zh-CN" sz="2400" b="1" smtClean="0">
                <a:solidFill>
                  <a:srgbClr val="0033CC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BC1046—</a:t>
            </a:r>
            <a:r>
              <a:rPr lang="zh-CN" altLang="en-US" sz="2400" b="1">
                <a:solidFill>
                  <a:srgbClr val="0033CC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约</a:t>
            </a:r>
            <a:r>
              <a:rPr lang="en-US" altLang="zh-CN" sz="2400" b="1" smtClean="0">
                <a:solidFill>
                  <a:srgbClr val="0033CC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BC770)   </a:t>
            </a:r>
            <a:r>
              <a:rPr lang="zh-CN" altLang="en-US" sz="2400" b="1" smtClean="0">
                <a:solidFill>
                  <a:srgbClr val="0033CC"/>
                </a:solidFill>
                <a:latin typeface="华文楷体" pitchFamily="2" charset="-122"/>
                <a:ea typeface="华文楷体" pitchFamily="2" charset="-122"/>
                <a:sym typeface="Arial" panose="020b0604020202020204" pitchFamily="34" charset="0"/>
              </a:rPr>
              <a:t> </a:t>
            </a:r>
            <a:endParaRPr lang="zh-CN" altLang="en-US" sz="2400">
              <a:solidFill>
                <a:srgbClr val="0033CC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2917547" y="3476570"/>
            <a:ext cx="778756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>
                <a:solidFill>
                  <a:srgbClr val="FF0000"/>
                </a:solidFill>
              </a:rPr>
              <a:t>（</a:t>
            </a:r>
            <a:r>
              <a:rPr lang="en-US" altLang="zh-CN" sz="2400">
                <a:solidFill>
                  <a:srgbClr val="FF0000"/>
                </a:solidFill>
              </a:rPr>
              <a:t>1</a:t>
            </a:r>
            <a:r>
              <a:rPr lang="zh-CN" altLang="en-US" sz="2400">
                <a:solidFill>
                  <a:srgbClr val="FF0000"/>
                </a:solidFill>
              </a:rPr>
              <a:t>）性</a:t>
            </a:r>
            <a:r>
              <a:rPr lang="zh-CN" altLang="en-US" sz="2400" smtClean="0">
                <a:solidFill>
                  <a:srgbClr val="FF0000"/>
                </a:solidFill>
              </a:rPr>
              <a:t>质  （</a:t>
            </a:r>
            <a:r>
              <a:rPr lang="en-US" altLang="zh-CN" sz="2400">
                <a:solidFill>
                  <a:srgbClr val="FF0000"/>
                </a:solidFill>
              </a:rPr>
              <a:t>2</a:t>
            </a:r>
            <a:r>
              <a:rPr lang="zh-CN" altLang="en-US" sz="2400">
                <a:solidFill>
                  <a:srgbClr val="FF0000"/>
                </a:solidFill>
              </a:rPr>
              <a:t>）最大特</a:t>
            </a:r>
            <a:r>
              <a:rPr lang="zh-CN" altLang="en-US" sz="2400" smtClean="0">
                <a:solidFill>
                  <a:srgbClr val="FF0000"/>
                </a:solidFill>
              </a:rPr>
              <a:t>点  （</a:t>
            </a:r>
            <a:r>
              <a:rPr lang="en-US" altLang="zh-CN" sz="2400">
                <a:solidFill>
                  <a:srgbClr val="FF0000"/>
                </a:solidFill>
              </a:rPr>
              <a:t>3</a:t>
            </a:r>
            <a:r>
              <a:rPr lang="zh-CN" altLang="en-US" sz="2400">
                <a:solidFill>
                  <a:srgbClr val="FF0000"/>
                </a:solidFill>
              </a:rPr>
              <a:t>）作</a:t>
            </a:r>
            <a:r>
              <a:rPr lang="zh-CN" altLang="en-US" sz="2400" smtClean="0">
                <a:solidFill>
                  <a:srgbClr val="FF0000"/>
                </a:solidFill>
              </a:rPr>
              <a:t>用</a:t>
            </a:r>
            <a:r>
              <a:rPr lang="en-US" altLang="zh-CN" sz="2400" smtClean="0">
                <a:solidFill>
                  <a:srgbClr val="FF0000"/>
                </a:solidFill>
              </a:rPr>
              <a:t>   </a:t>
            </a:r>
            <a:r>
              <a:rPr lang="zh-CN" altLang="en-US" sz="2400" smtClean="0">
                <a:solidFill>
                  <a:srgbClr val="FF0000"/>
                </a:solidFill>
              </a:rPr>
              <a:t>（</a:t>
            </a:r>
            <a:r>
              <a:rPr lang="en-US" altLang="zh-CN" sz="2400">
                <a:solidFill>
                  <a:srgbClr val="FF0000"/>
                </a:solidFill>
              </a:rPr>
              <a:t>4</a:t>
            </a:r>
            <a:r>
              <a:rPr lang="zh-CN" altLang="en-US" sz="2400">
                <a:solidFill>
                  <a:srgbClr val="FF0000"/>
                </a:solidFill>
              </a:rPr>
              <a:t>）注意</a:t>
            </a:r>
            <a:endParaRPr lang="zh-CN" altLang="en-US" sz="2400">
              <a:solidFill>
                <a:srgbClr val="FF0000"/>
              </a:solidFill>
            </a:endParaRPr>
          </a:p>
        </p:txBody>
      </p:sp>
      <p:sp>
        <p:nvSpPr>
          <p:cNvPr id="124" name="矩形 123"/>
          <p:cNvSpPr/>
          <p:nvPr/>
        </p:nvSpPr>
        <p:spPr>
          <a:xfrm>
            <a:off x="1272389" y="4035026"/>
            <a:ext cx="11557321" cy="669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7620" algn="just">
              <a:lnSpc>
                <a:spcPts val="1500"/>
              </a:lnSpc>
              <a:spcAft>
                <a:spcPct val="0"/>
              </a:spcAft>
            </a:pPr>
            <a:r>
              <a:rPr lang="en-US" altLang="zh-CN" sz="2400" b="1" kern="0" smtClean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400" b="1" kern="0" smtClean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zh-CN" altLang="zh-CN" sz="2400" b="1" kern="0" smtClean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礼</a:t>
            </a:r>
            <a:r>
              <a:rPr lang="zh-CN" altLang="zh-CN" sz="2400" b="1" kern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乐制度</a:t>
            </a:r>
            <a:r>
              <a:rPr lang="zh-CN" altLang="zh-CN" sz="2400" kern="0"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：</a:t>
            </a:r>
            <a:r>
              <a:rPr lang="zh-CN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周礼是各级贵族的政治、生活准则</a:t>
            </a:r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  <a:endParaRPr lang="en-US" altLang="zh-CN" sz="2400" b="1" kern="0" smtClea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7620" algn="just">
              <a:lnSpc>
                <a:spcPts val="1500"/>
              </a:lnSpc>
              <a:spcAft>
                <a:spcPct val="0"/>
              </a:spcAft>
            </a:pPr>
            <a:r>
              <a:rPr lang="en-US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                </a:t>
            </a:r>
            <a:endParaRPr lang="en-US" altLang="zh-CN" sz="2400" b="1" kern="0" smtClea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marR="7620" algn="just">
              <a:lnSpc>
                <a:spcPts val="1500"/>
              </a:lnSpc>
              <a:spcAft>
                <a:spcPct val="0"/>
              </a:spcAft>
            </a:pPr>
            <a:r>
              <a:rPr lang="en-US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                            </a:t>
            </a:r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将</a:t>
            </a:r>
            <a:r>
              <a:rPr lang="zh-CN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宗法等级制具体化、生活化。</a:t>
            </a:r>
            <a:endParaRPr lang="zh-CN" altLang="zh-CN" sz="2400" b="1" kern="100">
              <a:solidFill>
                <a:srgbClr val="FF0000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272389" y="4635141"/>
            <a:ext cx="1032999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4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4</a:t>
            </a:r>
            <a:r>
              <a:rPr lang="zh-CN" altLang="en-US" sz="24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、商周政体的特征：</a:t>
            </a:r>
            <a:endParaRPr lang="en-US" altLang="zh-CN" sz="2400" b="1" kern="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①</a:t>
            </a:r>
            <a:r>
              <a:rPr lang="zh-CN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政治权力和血缘关系相结合，是西</a:t>
            </a:r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周</a:t>
            </a:r>
            <a:r>
              <a:rPr lang="zh-CN" altLang="en-US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政</a:t>
            </a:r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体</a:t>
            </a:r>
            <a:r>
              <a:rPr lang="zh-CN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的基本特征</a:t>
            </a:r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。</a:t>
            </a:r>
            <a:endParaRPr lang="en-US" altLang="zh-CN" sz="2400" b="1" kern="0" smtClea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②</a:t>
            </a:r>
            <a:r>
              <a:rPr lang="zh-CN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君主的权力不是绝对的，原始民主遗存对君主权力有制约作用</a:t>
            </a:r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。</a:t>
            </a:r>
            <a:endParaRPr lang="en-US" altLang="zh-CN" sz="2400" b="1" kern="0" smtClea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③</a:t>
            </a:r>
            <a:r>
              <a:rPr lang="zh-CN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最高统治者尚未实现中央集权</a:t>
            </a:r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。</a:t>
            </a:r>
            <a:endParaRPr lang="en-US" altLang="zh-CN" sz="2400" b="1" kern="0" smtClean="0">
              <a:solidFill>
                <a:srgbClr val="FF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r>
              <a:rPr lang="zh-CN" altLang="zh-CN" sz="2400" b="1" kern="0" smtClea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④</a:t>
            </a:r>
            <a:r>
              <a:rPr lang="zh-CN" altLang="zh-CN" sz="2400" b="1" kern="0">
                <a:solidFill>
                  <a:srgbClr val="FF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王权具有神秘色彩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125" name="矩形 124"/>
          <p:cNvSpPr/>
          <p:nvPr/>
        </p:nvSpPr>
        <p:spPr>
          <a:xfrm>
            <a:off x="363002" y="557923"/>
            <a:ext cx="510909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zh-CN" sz="3200" b="1"/>
              <a:t>一、</a:t>
            </a:r>
            <a:r>
              <a:rPr lang="zh-CN" altLang="en-US" sz="3200" b="1" smtClean="0"/>
              <a:t>先秦时</a:t>
            </a:r>
            <a:r>
              <a:rPr lang="zh-CN" altLang="en-US" sz="3200" b="1"/>
              <a:t>期的政治体制</a:t>
            </a:r>
            <a:r>
              <a:rPr lang="zh-CN" altLang="zh-CN" sz="3200" b="1"/>
              <a:t>：</a:t>
            </a:r>
            <a:endParaRPr lang="en-US" altLang="zh-CN" sz="3200" b="1"/>
          </a:p>
        </p:txBody>
      </p:sp>
      <p:sp>
        <p:nvSpPr>
          <p:cNvPr id="126" name="矩形 125"/>
          <p:cNvSpPr/>
          <p:nvPr/>
        </p:nvSpPr>
        <p:spPr>
          <a:xfrm>
            <a:off x="191039" y="1142698"/>
            <a:ext cx="272650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7970">
              <a:lnSpc>
                <a:spcPct val="150000"/>
              </a:lnSpc>
            </a:pPr>
            <a:r>
              <a:rPr lang="zh-CN" altLang="zh-CN" sz="2800" b="1" ker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（一）夏朝</a:t>
            </a: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：</a:t>
            </a:r>
            <a:endParaRPr lang="zh-CN" altLang="zh-CN" sz="2800" b="1" kern="10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50000"/>
              </a:lnSpc>
            </a:pPr>
            <a:r>
              <a:rPr lang="zh-CN" altLang="zh-CN" sz="2800" b="1" ker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（二）商朝</a:t>
            </a: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：</a:t>
            </a:r>
            <a:endParaRPr lang="zh-CN" altLang="zh-CN" sz="2800" b="1" kern="10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50000"/>
              </a:lnSpc>
            </a:pPr>
            <a:r>
              <a:rPr lang="zh-CN" altLang="zh-CN" sz="2800" b="1" ker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（三）西周：</a:t>
            </a:r>
            <a:endParaRPr lang="zh-CN" altLang="zh-CN" sz="2800" b="1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</p:spTree>
  </p:cSld>
  <p:clrMapOvr>
    <a:masterClrMapping/>
  </p:clrMapOvr>
  <p:transition/>
  <p:timing/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AutoShape 6" descr="data:image/jpeg;base64,/9j/4AAQSkZJRgABAQAAAQABAAD/2wBDAAgGBgcGBQgHBwcJCQgKDBQNDAsLDBkSEw8UHRofHh0aHBwgJC4nICIsIxwcKDcpLDAxNDQ0Hyc5PTgyPC4zNDL/2wBDAQkJCQwLDBgNDRgyIRwhMjIyMjIyMjIyMjIyMjIyMjIyMjIyMjIyMjIyMjIyMjIyMjIyMjIyMjIyMjIyMjIyMjL/wAARCAFUAf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0yiiivWPmxDRQaKACiiigAooooAKKKKACiirFtay3TMEKjHXNJtJXZUIuTsivRWl/Y1x/fT8zS/2Ncf30/M1Htodzf6rMzKK0/wCxLj++n5mj+xLj++n5mj20O4fVKhm4p2Kv/wBj3H96L8z/AIUv9jXH9+P8z/hS9vDuWsLMz8U+pJYTDIUbqPSsbX9eg8P2VvczweYLi5FuMyrEFJVjlmYgAfLTUk1dEqm72NTFLiuB/wCFq2n2fzzoV+Fz/q/Nj34xncVznbj+LpUjfFC0jklT+xbt2Q4TbcRN5/OP3WD+85P8OarU1+rzO9pQK4NfinZEqP7IugDF5pkNxCEXgnaWzgSYH3TznjFX4fHrT28U8XhbXWilQOjCDIYEZyD/AIVnOoobmlPB1KjskddijFcr/wAJvP8A9Clr/wD4D03/AITef/oUtf8A/AesnXgdH9mVTrMUYrO0TWH1uGZ20q/sDGwQLeJtL5B5H5frV+4lW2tJrmTJSGJpCB1IAzx/n9KrnVrnNLDTU+RrUdin5rhf+Fq6N/0DtT/75i/+Ko/4Wxo3/QN1P/vmP/4qsXi6fc9JZJimvhO7zRmuHl+KelQPsl0vVI3wDtdIgfy3U3/hamk/9A7Uvyj/APiqn65T7jWQ4t7RO4zRmuG/4WppH/QO1H8o/wD4qj/hamkf9A3Ufyj/APiqf1yl3K/sDGfync5oNc34f8baf4i1E2Nta3kMghM26YLtwCBjgn1FdMF3HBrenUU1dHmYnB1cPPkqKzI8UYrhLr4r6NZ3U1u+nakXhlaNiFjwSCQcZf2qEfGDRT/zDdV/74h/+OVsqc97GKoTex6DikIql4Y1iDxVpDajZxzQRCVo9twAGyMehIxz61uf2XOf4o/zNZOok7MPYT7GdijFUPE+t2/hK0gub2Ga4WeXylW3AJBwTzkj0rmB8T9G76fqX/kP/wCKrOWLpxdmzvw+S4rEQ54RujtGFNxXMaZ4/wBL1XU7axisr9JbhhGjv5e0E+uGrqcc1pTrwmrxZzYzL62Gko1FZsbikrldT+IOlaZqdzYyWWoNLbStExjEeCRxkZaqv/Cz9Gx/yD9Tz/1zj/8Ai6h4yknZs6oZHi5xUow0Z2VFcX/ws3RP+fDU/wDv3H/8VS/8LN0T/nw1M/8AAI//AIqj67S7jfDmNf2Ds6K4z/hZmjf9A7Uv+/cX/wAVR/ws3RP+fHUf++Iv/iqf16l3F/q3jv5Ds6K4xfibox62epf8BSP/AOLrrra4W7s7e5QMI5ollQOMEAjIzWlPEQqO0WcOMyvEYRXqxsS0UUVseeFFFFABRRRQAUUUUAFFFFABRRRQAmaKKKACiiigAooooAKKKKACiiigArS0q4hgkl86WNMgY3MBWbXn3xXUNZ6VkD/Wy9R/srUThz+6dGFf7xM9p+32f/PzD/38FH2+z/5+Yf8AvsV8jmCIdET/AL5FJ5Sf3F/75FH9nPuevzPsfXP9oWn/AD8w/wDfwUf2haf8/MP/AH8FfI/kxf8APJPyFHlJ/wA81/75FH9m+Y+Z9j64+32n/PzD/wB/BR9vtP8An5h/7+Cvkfyou6L+Qo8pP+ea/wDfIo/s7zC77H1BdMkty7owZSeCDkdK4D4pFY9D0t3a0VBqK5N5GXhH7qX7ygEkfQVq/DsAeBNOGOMzf+jWqPx7p19qWn6YlhFM8kOoRytJDAJmhUI43bDw3JHB9azS5NDjgr1jx8LKLPZ5d6Zvsvm7d+bry/I+8Wxj7N/0zznFT+Y7yWhQnE85FubVGVX/AH6n/iX5X903qWxz71f/AOEP1/8As/yB4Xvtg6WpXpJ5WPP83Oc7v+WfSpZfCuvGe6LaBe3G5wZ2+ziP+0R5gOCAf9HwAfu9ea2U49z0eUwtuLNnLW/lgCNw6H7MreVINso283PIwwGAe9d/pFxdpoenInxDsbZRaxAW7QwloRsHyHnqOn4Vzn/CJ+Ijs26NfJILbYLg2qnyV2MPI8vOJM5A80/NzntXR2Npd22nWlvN8NIZ5IYI0eV5YwzsFGWI29Sea5cU1LY6sNo2XftN/wD9FN07/vxB/jR9ov8A/opunf8AfiD/ABqv5cv/AESy3/7/AEf/AMTRsm/6JZb/APf6P/4mvPPQ/rodf4WluZrO5M3iW31siRcSQxqvkcdCF9ev4VpasM6HqX/XtJ/6CazfCCv9kug/hpNCJcfIjhvP468AYx/WtPWB/wASLUP+vaX/ANBNdX/Lo8d/70vVHhXh2zs7/UobW8aVdwLb1xtwBk7s9Bx2q54osdPs9Tf7G8sonHmFiQYwCTwCOvf6VgIcJ9Rg0pZioUyMQOgJ6Z6185OXvH6bRwk3KNS+ltiyJDcRyyTrLO+1VWQsTsx6+tVasySpGZUtQ8UMoXKsQSSPX8c1W7VDkehQgrPSwUlLiijmN+RHY/DD/kb3/wCvOT/0JK9iUYdfqP514/8AC7/kbz/15yf+hJXsYGXX617+Af7s/LuKP98+R8xax/yHtR/6/Jv/AENqp1d1cY17U/8Ar9m/9DNVK+sp/AeND4T3z4KD/ihX/wCv6b+Yr0gV5x8FP+RFf/r+m/mK9HFfNVv4jKPLPjJ/yD9P/wCvkf8AoLV5FXrvxk/5B2n/APXyf/Rb15CK8LHfxD9K4XSeERt+Ef8AkbtK/wCvgfyNe3gZl/GvEPCP/I3aV/18D+Rr3H+NfrXpZd/DZ8xxYl9bgeD+JefE+rH1vJP51TtrOe9ultrSB5p26RoOnv7D61c8SHHinVv+vyT+ddv4LgTSfAesa1EokvQkpRnHQKPlH07/AI1wyp89Zn0bxbw2AhKK1dkjj77wrqWnRK97JYwuwyInuAHPtzx+tY8kTQytFKpV16j/AD/OkknkuJpJ53aSaQ7nlY5LH3q/o9nFqGq2trNPGkbSBdsjMM56gEDqfqOaxkoyfLE7aVWtSo+1rNMzM0orX13Sk0bURZrK1wm3InwAp5xgYz0789e3rlYrGacHZnoYerCvBTitGNr3TRf+Rf0v/r0h/wDQBXhZFe6aL/yL+mf9ecP/AKAK9bKfiZ8TxsrU4l6iiivoD8vCiiigAooooAKKKKACiiigAooooASiiigAooooAKKKKACiiigAoooFAC1wvxQQNZaWT1E0v/oK13Vc54z8O33iK1so7FoFa3dmfzn28EADsfSsMS5KF47ntZG6UcSnW+E8eMC/5ApPIT/IFdp/wrTxD/e0/wD8CD/8TR/wrbxB/e0//wACD/8AE143t8Z3Z+lqpk/kcX5Cf5Ao8hP8gV2n/CtfEH9+w/8AAg//ABNH/CtfEH9+w/8AAg//ABNT7fGd2V7XJ/I4n7Mv+QKd5Cf5ArtP+Fa+IP79h/4EH/4ml/4Vp4h/vaf/AOBB/wDiaFXxndilVyi2ljuPh8APA+ngDo83/o1qteKWt49Lje51u40dPPAE8AYmQ4b5Tjtxn8BUvhbS7jRPDlrp92UM0Zk3FDleXJGD9CKd4iF4dOT7DpFpqk3mjMNyVCquDlhuPXoPxr01zOneW5+fTdP63Lk2ucN9o0j/AKKVqX5yUv2nSP8AopGpfnJV/wCz+J/+hE0j/v7F/jR9n8T/APQiaR/39i/xrCzPUvDv+Rn+fpP/AEUvVPzkpPP0n/opOpf+PVo/Z/E3/QiaR/3+h/xo+z+J/wDoQ9H/AO/sP+NLXog54Lr+Rm+fpH/RSNR/8eo8/SP+ikaj/wCPVp+R4l/6EXR/+/sP+NH2bxP/ANCLpP8A39i/xos+w+dd/wAje8FzWjWt39l8RXWsoJF3NOG/c8HAGex/pWxrIxoWof8AXtL/AOgmqfhePUUt7pdR0Oy0pi4KC0KnzOOScen9a0tSt3udLu7eIZllhZFHAySCB+uK2XwNHl86WKTZ82oeF+lOrqf+Fc+JgB/oUfTtcJ/jR/wrrxN/z5R/9/0/xrwp4ao3sfplDOMHGmk5o5ajNdP/AMK68Tf8+Uf/AIEJ/jR/wrvxN/z5R/8AgQn+NR9Wq9jb+2cH/OjmKK6n/hXXiT/nyi/8CE/xo/4V14k/584//AhP8aPqtTsL+2sH/Oi18MB/xV7H/pzk/wDQlr2UD51+o/nXm/gPwdrWja+19f26RQtbMmRKrckqegPoDXpijBB969rBwcKdmfnnEOIp18Tz03dHy9rXOvan/wBfs/8A6Gap10+q+D/EsusX80WhXrxyXMsiMEGCC5IPX0qr/wAIV4q/6F6+/wC+B/jX0scRTUErnmRa5dz2D4Kf8iK//X7N/MV6OK8++FVjdaN4Oe11O3ktLg3kriObg4OMGu6F1B/z1X86+frXdRtD50eY/GTd/Z2n5+79oP8A6LevIxXtPxS0y+1jTrJdNtpLpo7gsyxDO0bWGT+deZDwj4j76LeD/gI/xryMZRnKd0j7/h7HYejhlGpJJjfCf/I36SP+ngfyNe64rx/wz4W1y38U6ZcXGl3ccEc4LuyjCj1PNex134CEowd0fPcS4mlWxUJQdzwHxKP+Ko1bP/P4/wDOr/hXxQ/hxpopYftFhcZMsYxuBxjIB4ORwR7D8bOv+F9dm8RalNDpd08UlzI0cirwwJ4I9qzf+ES8Rf8AQGu/++R/jXBONSNVtI+mo1sHXwkadWS2HX9l4bE7Sabrbxwscrby2rsUPoDx+vp1rIMgjk3wPIpXox4bPr7fTJrT/wCER8QZ/wCQRd/98j/Gnjwf4ixxo15/3yP8aynGo3dRsdGHxGFprllVuvMwgoHCjC1JWv8A8Il4i/6A15/3xS/8In4g/wCgNef98Vm6FWW6PQhmWCgrKaMQmvdNF/5F/S/+vSH/ANAFeSnwn4i6DSLv/vivXtLgkttG0+GZCkqWsSuh7EKARXq5bTnCWqPiOMMXRrU4qnK5Zooor3T84FooooAKKKKACiiigAooooAKKKKAEooooAKKKKACiiigAooqG5vbOxjD3l1BbIx2hp5VQE+mSaL2GtdialFZ/wDb+jf9BnS//A2L/GlGu6Mf+Yzpf/gbF/jU88S1SkaQFLiqA1zRv+gzpf8A4Gxf40v9u6N/0GdM/wDA2L/GpdSJpGnNGiKcKzRrujf9BnS//A2L/GnjXtG/6DOl/wDgbF/jUuUDZKoX6cBWf/b+jf8AQZ0v/wADYv8AGrtndWt9CZrO6guYgdvmQSiQZ+o+tTzRK95bk2KXFGKdiqsgUmAFLigCnAUmyk9biU+ilqHYvmkFGaWikPmkFLRRQPnYlFPxRgUC5htFOoosHtLdQoppZR1YD60nmp/eX8xRyh7Zdxadim5HYg0uaOUPaIbilp1FAXuNP4UhFOIpCKYDSKKdijFSIZTakpuKLIOaS2GGkqTFNIq0Q5N7jKZUlJinyxD2s11IzRTqglu7aFgstxCj4zsdwDRaCJlXmt2SYqNhUf2+y/5/LX/v8tNN9Zn/AJfLX/v8tHNAy+tS/mHkU0ioze2v/P1bH6TLSG9s+93aj/tstUpwRnUr83xMkpuaZ9ttf+fq3/7/AC/40z7ba/8AP1bf9/l/xqvaIwckWKKgW7t3YIlxAznoBKpJqXNWmmJNMKKKKYwooooAKKKKACiiigBKKKKACiiigAooooAK81+NzFfCGn/9f3/sjV6VXA/FuwF94a09C5TF9nIGf4GrCvNQg2zvy2g69ZQitT573H1NJuPqa6X/AIRyH/nsf++P/r0f8I5D/wA9j/3x/wDXryfrUO59f/q/if5Tm8/5wKM+/wCgrpP+Eeh/56/+O0f8I9D/AM9D/wB80vrUB/6vYrsc1n3/AEFLn/OBXSf8I9D/AM9D/wB80f8ACPQ/89f/AB2j61AP9XsV2Oaznv8AoK+hvgUP+KEu/wDsJS/+ioq8ePh2Ej/Wn/vj/wCvXt3wcsxY+DbyEPv/AOJhI+cY/gT/AArehXjKVkcGPyqvhqXPNaHoYFLikAqQCu+588gAoFKBSgUmaJBS0U6kWNop1Q3FzDaxb55VRPUml5CcktySkkkSJdzsFUdSSBisF9cnvHeLS7ZpMf8ALVh09+eAPqfwqC9tksrZ73XL4uB/ChJyfQf4AChRbZjOsoq/Q1LjXbSAkKTIfVen5msW58ZQo5VZoo2+u8/pWJc+I47mNo7G2FnZoP3rsoaVvQd8E/ie/auVJ7fwjoPSvRw2EUtZI8vF49x+A7SfxiDj/Sbpx38pQB+pFZc3iiZz+6gJH9+aXcf5Vz+amnCxRQJjLld7H69B+QH513LC04y0R5ksXWlrc0f7fu/+eVv+Tf40g166H/LK3/I/41kh6mY406Nj1Mzf+gitHRproZ+3qvqbMPiN1XEtrGx9Y2I/x/ya0IfFUJTk3sQHXBDj+Y/lXLW0oE4V/uSAxn6Hv+eDUTIYpGRhh0JBH0rGWHhLSxqsXVirXPRbHX5Lx2js9QguJO0cnyufwIGfzrU/tmeA7b20kQ/30+7+vFeS9Tn05z6e/wD+qu+tfGMdqsEU3kz2hPltcRggp/vKQPrxXn4nCum7xVz08JjXLSTOqt9StLniKdd/ZTwTVusttM03UofPtggDjIlhIwff0JqqbfV9Mz9nkF3COiEc/kfx6H8K4j1OeW9tDeorJs9ftrlvLlVreYcFX459M/44rWpNMqM1JaBTKfTTQWNNIRTiKTFUiRhFIaeaaaoloYRXkPxCUHxfJkA/6PF1A9K9gIryH4h/8jfJ/wBe8X8jWGIdonHivgOVCK38K/kKlEK46J+VWLCwudQn8m1geR++BwPqeg/Gu70rwfb2SGfUB9tljQsYYlyoABPAz8xPvgV4VbHwg1BPVmGHwNas7xWhyml+HbzWDvt4VWAH5rhhtUeuOOT7AVNq/hO80kl9iXFsP+WsY6fUdvr0qLXbr4h6tM621he6dap/qraynjBCjA+ZlO4nke3oKwrbxd4t8N3qC5udQdM4NpqIkYPgdBu5H/AT6de/QsNipL2ienY9L+zIclm9SV4QP4V/KoSij+Ffyr0KPSdK8U6Pb6xpgFnJOCWReQJAcMrAdwQeR1645rkNV0i90qbyrqHb/dcHKt9DXLTx6c3Sk7NHnV8BWo62uh/hQD/hLNMwAP3vb6GvX68h8KH/AIqzTP8Arqf/AEE169mvosG+aJlR2Ciiiuw2CiiigAooooAKKKKAEooooAKKKKACiiigArjPib/yL9h/1+/+yNXZilYAx4IyMjivNzWqqWHlJnr5JW9liYztsfPe1vSja392vevs0R/gH5UfZYP+eY/KvgnnNP8AlP02Oeyt8J4Nhv7tGG/u1719lg/55j8qPssP/PIVP9s0/wCUf9uy/lPBNrf3aNrf3a98+zW39xaT7Nb/APPNaf8AbNP+UP7dl/KeD7W/u1618Kh/xS90f+n5v/QVre8iHOfLT8q1LEAWuAAPnP8ASvWyjMo163KkeJneZvE0ORqxZApwFApcV9gfEWAClApQKUCgoTFOpruI03MQB3JNcN4i8XhvMttPlwq8NKM5f2X29+/aqhFzdkYVsRGkrm9q3iS2sGaKLEsw4bnCp9TXNWSX/iS780ki0B5un7juIh0J7Z6D3pND8LXWoXiXOqw+TbJ8yWzHJY9iw9Pb8/fugURQsWMAY4HQVpLliuWO/c5ouda0p6FffZaJpjO2y3to13M5P8z1J/M15nqlrrt4EvtUUq07BIYyeRnJAVVzgYGefTua9E1TT49VthazvItuWBZV4MmOQM9hn054rnNZntrZZbnTbdZksYDCGMp8qLJ54BGcYAJBJzgdjU0pcjuTiY8yt2OP1HZaNHYmZHEY3SmM5zKeufpjGP65qCNJbg4gikkPpGpY/pWvd39xZN59rb2H2W5JS3uUtQmSDhmAOT16ZPb0roH8OXd5bP5XiC+ebbkOVaOJuOgwen0zXoLFcqR5jwznscra6Nqd5cJF9iuIkYjc8sZUAd+vtUt1pGpTXcszQIiuxP7y5iBA7fxVJfaLqGjLd3N4EkxDtimD7gdxAPUZGAep9RXO45raE51FzJmc6cYJJo1Bptx3nsV+t7H/APFVal02ddPhUXFizGV24u4+eB0JNYdW5j/xJrH/AH5v/ZaqTq6a/gTHk10LMejajOMxxQyemy6ibP5NVjUNL1Lzo5jY3Bd0DTCOMvhuh6euM1gk57D8avwSv/ZlykTsskDCZNpIOD8rdO3IptVFq2hJQatYilR4G2zxPGfR0Kn9afaTosjxTf6mYbX9v9r8DSRazqkBBTULnA7NIWH5HipDrVxIzG4t7K5yMfvbZc/muDTcqjWwKEVsWrDUNQ8P30ht3bYj7ZYnGY2+v16g16V4f8QJrViJHiMFxkhoC+4gevqR74rgLPULS4sZkurcpC22GcxSk+WvRZAGySQff8xxV1Hn8Ot5tjrZFlKcx/aLffBJ7blJ2nPXha83ERUntZnqYao4WTd0d7faZa34/fp8/aROGH+fesdpdR8PDMubnTwQN4/gH4/d/l9O+9FI3ljcQT/sninYyM5+tcnKejp9kSzvre/i823fcB1BGCD6EVZrjtR0m6sJm1HSCQwHz26DOR7DuP8AZ79sdK19D1231eLAIW4QAvFu7eo9R/L61Di7XFGt73LLc2SM0mKdQaZ0kZFIRT6aRTRDGV5B8RP+Ruk/694v5GvYa8e+In/I3Sf9e8X8jWOI1icWM0iafh3xRp3kx2c0EWnuOBs4Rvf1B+v51seMrK4v/BmpwWYLz+UsqBf4trK3GPZTXlsZxW9oviO+0lx5L74e8UhJH4eh+lfK1svarqrF7O50YPN1Tj7Oa0PPIVhXEyYKlgfNA6fUD15PrgVuW/iTU4Qti8o1O0LDNpfJ9oiPbIPJGDn5lI6fhXXzeF/C/im7e4sLiXSdRbJeBEUox6kqpx7/AHSPp6qvgvw54bm36vqE+pSkZSzVRGj9PvLknqB1IHXr0r6H+16fJyNa9j0XWpcvPzaHTeCra1g8KxTWdtPawXczTrbzPv2ZwPlbqYztyCecH8ai8QeJdMtomtRGl85+9EOUB/2jz+n6Vzeq+KL++TykItbYDAih4yPQn09hge1c27ZPNfORy6VXEPES0u72PPxebKUOSCNbwoB/wlumkKqgzE7F6Dg9K9cNeR+Ev+Rs0z/rqf8A0E164a+vwOkLHl0feTYlApaK7TUKKKKACiiigAooooASiiigAooooAMUUtFA+VjloIyMU0VIBXPiqEa8HCezOijOcHeI37P/ALf6Uv2f/a/SpRS4rwXw7hOx6SzCt3Ifs/8AtfpS/ZCf4v0qapBS/wBXcJ2LWY1u5W+xn+/+lO+xH+/+lWKfR/q7hOxX9o1e5V+wn+/+lWbeIwxlSc85p4pwrowuT0MLPnprUzq4qpVVpMUU6kApa9UwAU+mCuL8W69IzHSrJXaRhtnMYyef4B7+v/16cYuTsjGtWVOJR8U+KRdF7W1kP2UHBkTrIfQeo/nj062/DHhbyMajqSD7V1jj7QA/X+L37U7w/wCFfs0qXl9se4CjbH1WH6erds/lXTzTknYhwB2rolJRjyQ+ZwUqbnPnqDnKE8AkdsnvSZqPOawtW8WabpExt3aSe5GMxQjJXPTJPAqFBvRHTKahqybW9Mmv43ktbqa1m2FXMRA84dgckdOeeoB/PC0ywu7wy6dbXywWdgogmLRhy8h5YqDwPQEjjHHer/8Awk8N94du9RS3lVIQf3crj5iPp2yRz9a5iXxxKbqOa0sorPc6m48oBnuOemSPr789aqMJWasYSqRk7nS6vdXnhrR4CkaXPkOIbeYKDsj44kxjBOMZX/8AXmaJ4k1XWtb8i41EWyujFUijTBYDoNwPue/StPxx++8LSSebtVZI32leW5wAfTrn8K8xJzwPvdhW+HoqcHfc5qk3Goktj1i58Opqa+Rfaje3EaODksq7uOV4UYH05pkngjQ3ziCZM/3Zm4+mc1paZF9m06CAsWkSNQzE5yQAOffir26sLyWiZ2OlGW6Ofn8D6JKoEcU0JBzlJjk/nmsjVPB223SK1vEjgtvMlLXLdA2DyQOgx1rtwa5Hx06robKSCzzxhVLEZ4J/H8a0hOfMlcyq0YKLdjgJSFkKqwcA4DDofp7f41b0dlOpx27nal0jQOcZ+8MD9cVmbqcJWjZJUOGQgg+hHNevJXhY8pbnT3snh+30GeOxkaS7kkUMLmIeYmOu04GOnqRXObqsa0qprFw8QxFMROn0YA/1NV7aL7Ve21tuCedKse4/w5IGf1rKivZwcmVNczSLNhcpBdgSn9xMDDN/utxn8Ov4Ux7OdL5rPYWmVzHsHc+3rmvRrfwbosPlbrd5Sg581yQ/+8Oh+nApniXTHl0m5trLSre5mkwFOFDRgDAIz1x06jFcU8Qm7pHXDDyUTqI/ljCjoBgfSnBsMD19qrWkYhtIYgGAVFGGPIwAOalrltc9GD0JT8px19657VtGdZjqelgx3yncQv8Ay0/pu/Q963gd647r/LP/ANem5qUrsU0pK5X8P68mq22xxsvIuJoicfiB6fyPFbW2uH1yzn0+6j12x+WSE5nQdGHqfb19ue1dVpeqQ6rYx3UPQ8MpPKMOo/CsqkOXWJdCs37kty/TSKM0ZoOoaRXnni/wdq2t+IZLyz+z+R5SIDJJg5Gc8Yr0U0wiplFSVmY1aSqKzPIf+Fc+IP8Apz/7/wD/ANalHw+8QDjFn/4Ef/Wr1vFMIrL6vA5Hg4HlP/Cv9f4yLQEHIxP/APWpzeBfEDFmb7KztyXM+SfrxXqmKYaX1Ole9g+q6HlbeAdex0tP+/3/ANaoT4A170tP+/3/ANavWKa1aLDQM/qkUec6F4M1fTdds764+y+TC+X2TZOMEdMe9d+RTqRq6KUFDRFxpqC0G02nU2tiQooopgFFFFAgooooASiiikAVn65fHTNFur5ZooGiCkSzRNKi5ZRyq8nOcccjOe1aFY/iuCzuPCmoJqE00NmVXzZIVDMPnXGAevOPzNRO1tTfCputFJXKdv4ysrmyI1JJdMEjbU1SxcXVsW/3iDtP+ywyKztXt/HtnarfaVqVlrensm5Z7O2j3keuznI/3SfpXJ2KeGtMumnsfEetW8x4cx2yjePQjoR7HIrVtNW8O6cFm0/VdSsLvPzy2lqIkk/3ov8AV5/3QPpXI60YPSVz6h5XKavyNGInxB8TGdUe8hysoRozaxgg56Hjg+1dJ4v8Za7o/irULCwuYUtrZlREa3ViAUU9evUmreo+LfBmuW6rrNpLcXS9LqO2MMnXjkHP4dK4fxPqEWr+JL7Urfd5M7Ky7hg8Io6fUVlXxcZJculjvy3KXzy9pDS3Y6jxr4213Q/FV/ZWN7FDaRGMopt1YjKKx5I9SaqW3i3xm0Udxeara6dayDcst5bqpkH/AEzjCmSTr2GPeruo674YvdUbU4prm1vZNu+4Fp5ki4AX5C2RHwOoGferml+J/BmkM89pFdPqDDm+uommkJ9SSf5YrX61DlslqcksqknflZqaZdeL760MgdbS2BDS6lq1ukJxzzHAvT6u35VvaHq+n6kLiC01d9UktSouLkQrGhJzgLgAEcH1+teZa1e6L4huVl1XxTrNwBysZtVEaH1EYGB9cZ9TXW/De00u3tdTXSr67ulaaPzvtMQiKnBxtxwe57UoyUle5yYvCVKcLyhZHdCnimCnitjyLDhSigUopF2Fp1Np1BWxk+ItXTRtKkn3DzpP3cI9WP8AQcmuR8H2ctzdT6lNlvnMSl+rNnLn+n1zVHxPqc2ta81ra8lW+zwDtuz8zfh1+i12un2cenWUdtCMRQqEQf1+prpUfZw82eZUaq1L9EWmPlR7B1bk+9RZoJJOSeTSUki2x26vGNZt57LWruC5cSTByzSD+Ldzn8c17NlemST2wK4240az8VarNfLFMLZD5Hn+eFExXglRsORnjORnHsa0pVFB3ZjUg5qxm6f4bvdT0uzt1lMELj7XPMRnLHhFA7kKAfbdXXaDa3NpC9ndGOaa2wIpkUKWiP3cjHByGH4VqLsiVEiiARQFAJJwB09q4zxNb6z9ovtTkTSRaxR4QvbCWR4+y8qeck+g5/KHJzdhqmoxDxH4s00xalpUkSzsBthdHDKSQPmz2IYnjnpXIaDa/wBqa5aWyDcPNDOPRRyT+QP50R+IdThTZb3McKf9MLeOLj0+UCuh8E6vqV14i23OoXEkKwMxWWU4JyoHHTOSK6nCdKDsZLllO7PQreCWOIKykv8AxEJjJ7mpvLkHRGP4Gqlxe/ZrSW4nlcRQqZGOTwAM+tebXvj3VrpXSBYbUN0aMEyAem4k/nj8q5IUpzeh0SqRirnqYjl/55n+VcT470zULybTXtLOecKsm8wru29P8K86kYzuXmJlc9Xbkn866eysNFvNC0SPVbw2mFnMWAArfvTnkjjt1rf2M6TTuZ+1VRNGS+jarFjzNLvVz628nH6VSkJhOJQUPo/BrZ1k6VplxHFol3dPL1eeOf5B7DAGTj0IAz37Z6a3q0bfJql6B6faXI/ImuuMqslc5HTSZPqEi3Gm6VdI4bELWz49Yzn+TL+lXPCMSS+JrQs23y9zjjqQDxU0esXt/wCGpXmaK4mt7mPm4t45BtZSOhX+8o56+9dB4FktL2O5ujZ2aXkb+XmGHZ+7IB6A9+fyrGVSSi4tFqmrpnR63evpmh3l7GA0kMRZFboW6DP4mrcQZkjdgAxAJAbPUDIz/Wor+2ttRsprS4V/KmQq+G5HuCR1GK5DTYX0XxPBo0etTsowPs08J8toyM/KQSARjjpzXGlc7b2O3zj/AD3pc5pME9ME4yeaTBHUEUx3Ho22QUrDaSPeoc1R13UZtPs7S5UJ5P2iOK5d/wDlnETgt/L86lhfQvkhuCAQeoPeuYsnPhPxF5TFl0y5xgk529P1U8f7pz2rpQQQCCCCMgiqer2A1TTpLfgS9YmP8Ldv8D7E0JXTXQzbs7nUU2ue8H6sb/SvIlz51thDnqVxwT78EfhXR5rnacXZnfTmpK4w0hpxpDTNCM001IaYaaIaGdME9M4Jz0rjP+Ei1m7a5sfsGpWM8csix3H9nlgQDgHDDbIpHOd0Z9Aa7XkMCDjFeRXGg6f/AGhf3Gq6U2nxCWSQ51ENI6liQ2wLiMHsXZRz3rOo5fZO7A06c7qbNZtT8a6dHfXl9dWVzYLZyywTrbiL94MbQyMAwPXjBB9aY+reM9SGmSaY9usNxZxNNKbcP+9Jbdjt029SB71yZh8NXrX8Wmx3DSW1tJdLKZdygLjg8DPXtkehNSrB4VsksotX+1Jc3dlHdpOW/dDcW4bAJHTrgj1rFTq82x7f1PCxoXb1v2Owv9c1zRbZlnivtSvFXJFppx2A46yS7doHchQx/wBrFcD/AMLM8Vk/8flr/wCAa1p6loFrbWH2y00T7XDs4ni1XKH3DBcHnsSGOPu1x2jaPda3qkWnWJi890OPOfauB159fau/D6puSPMxOHpRa5dTrdH8Y+ONd1AWWnzWktxtMm1rdVGB15JrPPxI8VKxV7q13qcEGzXiuXbNvOVD/OjFSY2444OCO3WrelWmk3FtqBvtQe0mihBtESHInk/un0GAB+Ptz02Su2jj9hDsdx4S8da9q3ivTtPvbiBraZmDhIAp4RmHI9xXqeK8H+Hw/wCK90j/AK6Sf+iXr3ipkknoedi4KMlYKKKKk5AooooASiiikAVj+K5LGPwrqB1Nbo2ZRfN+ybfNxvXGN3HXHXtmtiquqadZ6rp01jfJI9vMAJFhOHYAhsA9skD/AOt1qJ2a1N8NNwqqSPJLeLwjd3At7S28XXEzfdihS3dm/AHNdbN8PvD1jp327V9Q1HTU/uXc0G7/AMhggn2BJrUWPWbO1e18O6Db6Baj/lrmOe6nPsN23Pu8n48VyN5pPix70XFnoUxuOf8ATr66guLgjtjLeXGP90ZH96uNUIzei+8+rjmVSMbyqDI9D8J7w09xrVraOcQ3NwI0E/p5aEeaw56hfrisPxFpqaL4gvdNjkd0gZQrOQW5UHn86snwT4uuLwXNxpVxJKzh3mmuoWY4Pcl8n+db/jHwhr+p+LtSvLHTjNazOpjlE8S7sIoPDMD1B/zissVhYxS5dfQ78uzh80ueeli7F8P/AAxNqsuknXrlNRjxm2d41ZsqGG3KfNwR06Vn33hTQdHuzb6qNesUJwlxN5LQyHsAy5A/HHvTvHXg/wAQav4xvr7T9MNxbOIvLk8yIAkRKOjMD1B7VY0dviVpAFtcaXJqdky4NtfXML5HfEm/P55HtWv1WPImnr2PPeb1OezkYN5a+GNMCfa7bxSiyf6qRfsxST/dcNtb8Ca7v4bvobWWpjRV1IBZYjMb8RZJwcY8vtjPWlj8KQajaSyWdneeGZ5h++tWMNxaz/WIFlI/Ba0PB3h6XQTqST2drbNM6t5lpMzRzYBHCtzHjI4zj04ojCMVsZYrGTq09ZXXY6gU8UwUorVni9R4pRQKWg0CsvxHqf8AZWiXNwrYkYbIvXcf8OTWpXn/AMRb7/SLWzB4iRpnHbP8P8m/Orpw55pHPiZ8kGyh4Ntt11PdyRttRfKhL++d2PyA/Ou2eQp+6B6daw/DiLDo9qg6qmWz3kPLf+PE1oebySeprslG7POpysibzD3NYWuRQaxOmlRajcW2oKhlxbs2AuP+WmD0PGO/pWv5mamtdCtbuG5LwhIroETNHlXmHTr16cfyrKbUFqdNKLqOyC2imaOOIB5HUAFsYz7+1XIdNlWMAiNFAwEHAAx7VqQwRwRJFEoVVGAB6f1qQ8KWPAHU9hXJKs3sejDBxW5lnTH7TD8qgvNCa9sri1eWMpMhjP4jFW313SEYodXsA4OMNdRj+tXoyssYdHR0boyEEH6EVHtpp3KeFg0eCan4c1fQ486hp80cY/5bABk/76HT8aNOLJ4d1iUAhmNvAjA4wd5Y/wDoFe+FQylWAIIwQec159428Jx2nh66m0a3EaG4F1cwg4AUKQSo7AZyR9ceh7IY51LQmjir4JxTlE4C88Q6xfWr2tzfyPCwwy7VG76kDJrKxSZzUkSNLIIkjd5GOFRBksewHvXsRUKcLnk8s5vlE7/U4/H0+tdiPCWu6roOhx21iV8qGcyGdhFt3Skjg88jnpXb+FvBdnoMCTSIsuolcvKefLOPur6Y9ep+nFdXXkV8c5P3Fsexh8vSj77PHR8MvEY6NYD2885/9BrN1Hwb4h0xWeXTZJY0GWktyHA/Ac/pXs663pbziFNTsWnLbfKW5Tfn6Z9au4qFj6yepq8up2smeL2OiFPCWpX0d9DP51oJZIY8EwsjBueeuN2eneuYtrq5tJTJbXEsDlSpaJypIPbI/Ovd59DtUv7jUoYzHNNC0cyxJxOOoyAOSPXqc49K8x1Pw7p/9r6bb2N0PLvnB8hDkpFjJdW/u46A+vGcVvh8SpX5kcOIw7p2SLXhy+1JtJ+2WVxPfTxzeVcWM75EgJyHDMcx8HnqMjpWnb+HJ9R146xqgVHBUw2tvKW2lehZv8K3LO3it4YbS3TbEg2oo7f5/rXSWduLeIZwX7vWNWpyXaLw+HdV67FH7FcNghAOOjtg042N0oyNn0D9f0rSlmigjeSeVY41GWkkOAPqT0plte2d8rNaXdvcopALQTCQD8vrXMq8j0PqcVuc5quorpFqbi8UBBLGpyMcMwGePxP4VJBd2OpWt1BFcW86qP3qBlkAHQgj0Nbt/p9tqFpJbXMYeJxggjp7j0I7HtXEaH4Wg8O6/OguGnuCvlqWUACJu/uSVwT6g8VcKqlozkrYeUNehXlsLzw3eW0+lrd3WmSNsnslJl8gdjGOoGe3+R0rMc49KgY4I9hg/WgSk9QD9a64o4XvYxY5P7B8awyKcWt/kN7Enn8N2D/wI16DXlfjK+RLu0sWUqz4lSVT0OSuP659q9F0a+/tHR7S6/jkiBb/AHuh/XNY14aKR0YV6uJfxTDxT6DXOdxHTDT6YaoliA/Ov1H86+X9Y3NrOpruOz7dMcZJGd55/LivqDoQfQ14DqngPxXLq99LDok0kUlzLIjLNFgqzEg/e9K1o2TvI1oy5WZnhjw/eeJdXSxsXZJMFmcq4AXIzllBA45G7AOMZzin+K/Dd54Y1c2V5KJTyYXCNjy8kLyQASRyQMgZ9a1NL8KePdFvVu7HSLmGZcgETw4BKkZxvwSMkjPek1Twn461e9a71DSbqad1AZ2uIucALnG/AJAGcdTWt1z3urHQ6t1a5yEU0sSusUsiB/vhGI3fXHWmH/Oa6X/hX3i3/oAz/wDf6H/4ukPgHxX/ANAOf/v9D/8AF1upwJ9ou5zfX2qWe5e5aMusS+XEsSeXGqZA7nAGT1yTya63RvDPjPQtRF9beH/NkCGMpcPE6EHrx5nWqTeBPFrlmbQ58scn97Djn/gVHPG4e0iuo3wB/wAj5pH/AF1l/wDRL17vXkng3wfr+meMNOvL/THgtYmkLuZozjMTKOAxPUivXe9Zyab0PNxck5IbRRRUnGFFFFACUUUUgClpKy/EmpT6R4cvtRtkjaa3jDKsoJU/MByAR6mgcU29DVFPHWvIf+Foa/8A8+2mf9+ZP/i6cPihr/8Az7aZ/wB+ZP8A4utPZS7HQoM9ep615APif4g/599L/wC/En/xdTx/EfxM8Mk6Wdg0MeN8i20hVcnAyd+BUujMqMZo9cFOrx3/AIWl4gHSLSv+/En/AMcpD8U/En/PHS/+/En/AMXU+wmy1B7nslOFeLH4q+JM/wDHtpP4wSf/ABddt4A8Vaj4o/tE6hHaJ9mMQT7OjL94MTnLH0qKlKUFeSLszthThTRThWA0OFPpgp9BoFeLeNrwT67qDK2QsghH0UYP/oJr2k9K8Evx9v1mBJSdt3eknHfLf/ZGunBr32zhxrulE7/Sh9m0S0Mj/N5AkkaQ9yNzH8yasWt3BeWqXNtIJIXGVYdDXO+M9SNroxtYiVe6Yxgjso5b+g/OuT0vXtR0kJFDKJLUPuaBwCGz1APUdK7FBvU44xPXLKA3lwE7Dl/pXTrgDAFYfhhkuLD7YmfLuApTI5xjP9a3K8nESblbse3hKSjFM5vxn4xtfCGlC4dPOvJiVtbcnHmHuT7DIJ/AdTXjetT61r1naan4g1KR4Lt5QlnGdsaKhAzjoOTgcE8cmrnj2/OrfEbUHbmHT9trCpHGR1/8eLfkKbrJxpOgw9P9FklI/wB6V+f0rsw9GMVFvqPEV3HSJm3lvoUsUa2Oii1dWy0j3DSlh6c/0/wqzoepjQJpJbP7Ras5B32023/vpGzHIPqPoRVAUGvQdCm1Zo4Pbzve57z4W8RxeItL+0ABLmI7J4xxz1BA54I56nHIzxmtm5ube3hMl1NFDEOrzuFX8c185Jc3UNvNDbXl1bCUAMbeYxk46Zx17/nTdR0Szht9NnmNxcT3UBnkM8m7Hzsox36L615ksHyzWu53UsTGUPeLmqx2NvreoW2n3UNzaxTfuZYZQ6+WRlRkenK9e1bfw7skvfF8LyLlbWNpwPUjgfq2fwrkYoYoc+UgTPXBPP5044KlWGQwwfX/AOsa9KVNul7O5wycVV5lsfTYye36V418VNfur7XovDlrcPDawwCa82nHmFuin1AHbpluRxXDwK1vj7PeXsGP+eVyy1eu7Iwx2GoS3d1dXN9CXle5l8wja7RgA4zjCjqTXBTwfs6icmd7xUeR8u5mrYWKjYLZG935r1z4WavcXNnd6VcTvLHahHtzIxYrGcjbk84BHGemcdMV5TyOhr1z4XaLJZ6XcanOm03u0QjuYhn5voSTj2APetccqcYeZlhpzlPc748V5pp1raWXiTxHBHAomhvMCQZyIpUEoXHYAk9B0x6V6X/n2/GvI/C9/wD2vqviTWlyIb2/Hkn1VVwP0IrgwqbkzbGW9nc73RUElw0p/wCWY4+p/wAmt6sfw8P9Flc9S+PpwMfzrZ9PrissQ7zsPBq0EeMeO7w+JfF99Y3lxcL4e0IRfaVtyMvLIQAfTOWx7BWxya2dA0rw7avbapolmkZUYSVJJAzD+IMCcsD3BH9DWPoN9dQ6l41vPspuLRr2WVyU4PlzgEbumRGxOKw9O1270nU3mieRrVpWJtycAgnrjoD7gV20qSlTa7GGKqzU7Jnv0E6XMEc8J3RSRiRD6g8iuf8AGDGxhsNZQ4+yXKRTn/phKQrfk3lt/wAB961NAvoNS0CyvLdXWKSEFAwwcdO30qt4vtvtXgzXIMZ36fPj67CR+orz1pM67c0NTOuh5V1Io6biazNQvLq2jjmt7f7RGp/fRR/6wrjqvqQe3pS294b/AEvTr4nLXVlDMT7lBmnb69WmrwPAq+7No4rxaj3NnY6zKjQmYGIwP1jAJKkehI6+9d98Pbxrjw/IjnJjmOPYNhv5k1zvimLz/D1yxG54dsqH0IIz+hNWPhZc7kvIj/zyjYfgWB/mKKyvS9CsNL95c9IptOptcB6ghpppxpppksaaYafXm+ofE97TULq1XR0kW3mki3/asbtrEZxs9qzqVoUleTOzB5fWxjapK9j0KivNT8V5VUn+w4yAM/8AH5/9hXq0NmJoUcS43AHG2pp4qE9i8ZlWIwtvaK1zPIplX7m3gtLWW5ubuOGGNC7yScBQOpJz0p/9lAji4BHsv/162WIiee8PU7GUaaam1uP+yNEvdRLeb9lgkm8vG3dgZxntXm3/AAs9s/8AIETH/X3/APYVM8ZTh8TOzB5PisWm6a2PQKUVxuheO/7Z1u2046SIfPLDzBc7sYUt02j0rsRW9GvCsrxODH5fWwc+WqrMWiiitjgCiiigBKKKKQBWB45/5EfV/wDrgP8A0Na36wfG/wDyJGr/APXAf+hrQ90XT3PD6etNp6V6y2PQZpWbR20aXcVwwvoZwVhMWVAHIYtyOuPlI/rUT3k8klyxlI+0tumC8BznIyOnGTj0qzMZ7jRreaRrVYYHMCRxgCQg/NuIHXn+I1RC1lBJ3uZu5eM6XsccWoXJSK2tzHb7YdxJ6qpxjqf4jWYT046jPXitHTVlW88+B7VJLdDMPtONpx2wep9qz5pjNKXYAFjk4GBz/SiGjaKTdiI16b8HBka3/vwfyevMia9O+DfTXP8Aeg/k9Y4z+GUz1IdadTVp1eUStxwp4pgp4oZqMnbbbytjOFJ/Svna/kMTWsqZDpl1I7EEYr6KlGYZB6qR+lfOmof8u3sG/pXbgd2cWJSclc6LxRFPq8dhc27K6mLcYEPKlhnP0PT8PeubbS9SK4+xyrn1Arp/Bt6JLO5sySfIbzFGcnaeuB9R/wCPVzl3rckut/2rHEiSRsNkRUZwOPmPc4zz/hXetNDlSadke3+EJ/tHh6FhbSW6qfLEcmM8ADtW7jmuQ+HYthpV0bFs2lxP9piQjBj3AArx6FT/AJ69hXz9d2qM93Du8EfPd9pV9e+Jdfkt7SWUDVZwWUcZ3Hj9a0dZ0XVJ4tHENhM/k6ZFFLgD5ZAWJB9+f1qn45037F461aJ48pPIt1GSOokHJ/76DD8Kg8QIrWvh9iAwGkxL8w6YdwRXqwd1A4q699m94Q8GXGo6xJFrNjcQWiwMwfeF+bKgcg+hNdx/wrPw3/zzu/8AwINeYeCdes/C2ty6hdwytEbZosW6AtklT3I9K7w/Gbw9/wA+Gsf+A8f/AMXXNilX9p7uxtQpw5dUag+Gfhv/AJ53f/gQann+H2gXS2yyrdEW0IhjxOfugk4Pryxpvhj4gaV4q1R9PsbW/ilWEzFriFVXAIHUMefmFdWDXHKpUTs2dKpQ6I8S8W+GE0/xTbaRolrPO8ln9qK7gxGGIPXGO351m/8ACJeIT/zCLj8Sv+Na3xaAbxlZZAP/ABLu4yP9a1cQYIP+eMf/AHyK9XDOpKmnc4q9OKdkdD/whviQddJm/wC+4/8AGtLUvCmvS6Vo8a6ROxgtZFfBXKsZXIB59CD+NcWIYMgeQCSQAAmSf0r2Twr4Es/7P0a81m1D3dnbmOO2kRSsbGVn3HHU/MOOxz36Z4mrKm02x0qSlpYx/CXw7uJbgXmvQeTDGcpakgmQ/wC3jovt39h19UVQqhVGAPSl615346+I8ejNJpWjFbjVD8kkw5W2/wAZPboO/oeCTqYiZ3U6caasg+JHieYqPCWhoZ9XvwElVHwY427fVgPwXJOOKk0vw3PoumxadBA0kUI5kGB5hPLMB7k9PTFeT6VpuoX967W7SSXzndLcsxBBJ5Jbrk/ma9L1nTNOutblmuLGKaVJSwaQZ/A+o9uldcKDpPlTPPxmIh8J1Pgq3u4tLu3vrV7Wa4vpZhHIQTtOMdPYV0gGWUerD+dYvheQHTHVcbVlIwBgdBW1XDVTU2duFadNNHh+g6JqN3F4mubW1eeO5N5ChUjmTz14+pGfyPNUj4Q8SKpP9jXH5r/jXU+Fj5Fj4lQ8mHU7tD9fOFXAVPVEP4V6FFzs7Hm4iqlVszsfC9g+meGNNs5S3mRW4DBuueSePxq5q3/IGv8A3tpR/wCOmm6QMaRa/wC4DUPiOY23hbWbkf8ALGxnb8kNea/jPUpu8EeZaKNZHh/wte2tvLd6YbAQ3EURX5SGYBueemPyrqvsN1/zyP1yKwNBIh8JaDC2MrYRnkZ6kn+tZlyL3Q9dfULcb9Nu5VeeNeQrMQD9DnnPfoa9Wkpcp4leUHUaLnjRri20WNWRkSWcJIf9nBOPxIH5VJ8LG/4mc6EcfZ2z+Ei/41heLlmvLkyKFFtYbYXIH3pZOSB9Bt+lbvwqGL6Z+wtyPxMo/wAK0rK1FhRiubQ9WpDS0hrzD0WMIpppxNNNMBlfPGrf8h7U/wDr9m/9DNfQ57fUV88ax/yHtV/6/Jv/AEM15eZ/Cj7Tg9/vJFJvuP8ASvoy88RWGgaZZyahMYkmYRI20nLYzjjpwDXzjIcRN9D/ACr3nxN4cn8R+GY7e3ujBLGFkUEAo5xwG7j6j9elc2CdoyZ6XEqhKtTU9jhvHniz+2be3GmX8psblGSa3wBgqQee44P5Yq74G8cR6Xp7jWdQlkXeltbIQCUVVyTwM4+bknPQV55fWsunXstpdgRzxNtdd4OD/k1NpGm3euagljp6rJOwLfM2AqjqSfxFSq1Tn0Rc8vwX1Ozl536ntuvazZa78OdWvrFzJBJazgMVK5wGB4PuDXgYHyivcL7Qn8PfC7ULBrt7gx2U3zMgXqp4AHb65PPWvEhwAKWNvdXHwwor2ijtc3vBP/I7aX9Zf/RT16+K8f8ABP8AyO2l/WX/ANFvXsAr1Mp/hs+Z43/3mPoOooor1z4UKKKKBiUUUUgCsLxuceB9Y/64j/0Na3aWgqDsz5v3r608SL619HZJ6kn604Mw7muh4prodCrs+d7a9S1uYrgLEzxsGAlUMpx6g9RU/wBvtpYrwyWkbT3B3QupKCA5ycKOCCOMdq+hBnrmnqSOhI+lZyxGt7Fe0ufOl1qH2iOBWigTyU2AxRhS3fLep681VaRfWvpnb7Uoo+ttbI1gz5jLA9DXqHwbII1zH96D+T16cAM04VlWxTqR5bDbZIKWo+1PSuYSHCpKjFPoNAboa+eteg+z3k8Q48m5kT8if8K+hq8T8fWRg8Q6moGBNtnT37n9Q1dWBlapY5sQtUzltO1B9KvEvFGQgIZM8Mp6/wCP1ArZ8YWUUN3BdxrtkuN28dmIx831Of0rm8ggg9619Ullv9F028UZhtka1l7lZRjk+xAHNetJamUoapm54J8WQ6BqllblpTZzZW684DEbMeGjI/hzjOenJr2+vlwf59K9P8C/EWCCCHSNcmKBQFt7x8kY7K57Y7N0x1x1Pk43Ct+/E9HDzS0Ok8e+D/8AhI7KKezKJqFsh8nfwJVPVGP15Hoc9ia8t161uLbQ9AF1DJDPHDcQPFIMMpWYnn8GFfQX3gCDkHvWfqmhaZrkAi1KwgukXOzzV5QnuD1H4Vx0a7pNKXQ1qUVN3Pm+kLBepA9M17q3wz8KNJu/s+YewvJcfzrT0zwpoGjyCWx0m3jmHSYjfKP+BNk/rXc8zilojL6u+5wvwu0HVLXU5tXurOS3s3tjGhlG1pCSDkL1xgdTjtjNep0VR1XWdO0OzN3qV5Fawj+KQ9fYAck+wBrzak5VZc1jqhGyseSfFo48ZWX/AGDv/arVxG4dzjgn2461seMfE8HizxKt9axSxWlvb+Qhl+8/zE7iO2c9Ov8AKtHwBocWt+KYxcLvtLJfPnU9Cc4VT+PP0Br16TdHD80jkqw5p2Oz+H/gY6dFHq+pRf6W43QQSD/UKe5H/PQ/oPfNeiHoBRSMM/54NeNUqOpK8jrhBRWh5H4/+I00k8+ieH5CuwmO4vVbkN3VDnjHQt9QPWvNreCG1iCrgP3fHWvpBfDHh9QQmgaSuf7ljGOPTpT08OaIjLJHo2nLIpyrLaxgqfUEDrXXQxUaUbJEVVJqyPLfDOnyWGnt58RjmuZg5U9VXHAPv1P410Opsf7SuCOMuf54ruf7Psv+fWD/AL9CvOtUvmuPGGuWPlxpHZyRBSo5bcgY5/GumjXVaoeHisLOEXNs6jwlMu+e3LckBh+HX+YrqK800zUDp+oxzDqh59x3Fei2lxDeQJPA26Nuh/pXLi6TjO/Q7MsxEJ0+Xqjz4WZ0rUfFlqykLPeRXiAd1m5JH/AkcfhUUZMjBYvmckAD613uo6Raanse5RjIo2iVWwcZBx7jiobDw9Y2E/moJJJB9wufu/TGKuliYwg11Jr4Oc63MnoaNtF5NrHFnIRQB+AxXIfFXUxp3gC/RD+9vNtog9dxy3/joauzFeP63qi+OvH9jaWbLNo2lSgvIOVlkLAZ9+RgeysehrmhFznc9FtUqd2as1ubFbaxIx9lt4YP++UUH9c1H5hHQkfQ0t3OZ9TunJ6ucfmaiZq92jD3EmfJ1qilUbRj+Jwtp4fkWJSBNdhnLHJJOWJP5AfSui+FcBWK8nI/giQH65J/pXF+L7zz5LWxjz5igysAehPAH5DP416d8PLYW/hwSbcGaZmH+6PlH4fKawxbtTselhI7M6ym06m15h6I09aQ0p60hpktje3418/azaXC+INTH2ec/wCmTH/VHn5zX0CfuVG249WY/ia5sRh/bK1z18pzh5dJtK9z5yltrjyn/wBGn6H/AJZH0r6g08eXYxAn+EfyrMy4PDsPxNMxWdDBezvqa5nn7xzV42sSaxpkcuj6itjaxfbJYZNmAFMkhBxkn3xya0EtLJJBKIoxKOjbRmskjiodvNdCw6PKePnayLHjQed4M1ZYwWP2OXgdfumvnb7PcAD/AEeb/vg19AE4x9c+4o82UD/Wv/30axrYFVHuexlWfVMFFpQvc8d8FQzr410wtbyqAZeWQgf6pu9eu09pZWGDIx9icimYrqweHVGLijyc8zN5hVU2rWFooorsPCCiiigYlFFFIArN8QahLpXh+8vrdUaaBQVEgJXlgOQCPWtKsTxj/wAidqf+4v8A6GtRUbURXscSPiPrv/PKw/79N/8AFUf8LI10f8sbD/v03/xVceKK4ueXcx53c928D3s3ibQf7QvgiTCdkxCNq4HsSa6waVEP43/OuO+EXHg1yf8An6l/pV3xF8QtP8O3KxS2tzKxOG2AKe2du7G4jI4rOVVrdnv4egpQTsaWuqulaFfahES0tvbySxhzkZCkjPtxXjx+KfiA/wDLvpf/AH4b/wCKr1TXtSttZ+HuoX9nJ5kE1jKy9iPlPBHYjoRXzt2rkxVecErM+w4fy6hXUvaRvY7U/FTxF2h00f8AbBv/AIuu78CeJb/xPp13Pfpbo8M4RBAhAIIzzkmvD69Y+En/ACBtS/6+x/6DUYSvOpPVnVn2WYehhnKnGzPRBThTacK9g/PkOFPNMFOBoNB1ed/E3T8/Y9TC/KMwyH1B5X/2b869ErM8QaYNX0K6sv45E+Qnsw5U/mBVUp8k0zOrHmjY+dzbxbjEtyEdDgpNGRz9Rnj3OKuabJqWmTfaIITcwY/fLA4mjkX325x9SKqapCyTCZkKuT5cqHqGHr7/AOBpdChhuddtEmJABMnHU7Rux+OK9691chtexudv/ZOmQNIP7Ot23OX+ZASM/XoPasDU/Dh8uW609ifnLG3CjIH+zjr9K6T7TPuJMuUP8DAMP1zQ00DH/j2T6qSv9cfpQ7ngLHypzumcnovi7XvD58rT74i3U82Vwu+MewBOY/wIrutM+Ls88crXXh2VvJi82aSyuA21R1JVsY5Pqayb2w0vUwRdW0qytwLhSpZfTsM/jmsTR7Kz0/xItnc38i+eklm6Pa4DLIpVSCrNxkg846GuGthoSTlY9/B5jGstDvh8ZPD/APFp+rKfRoYv/i6q3fxp0sIfsmi6lM4/56NGg/Qt/KvMTpgjZ4v7SsDKjFWDvJFhgcEZkUDrTBp9z2ayb/d1C3P6b6zjgaTV5Hf7TsdZqvxa8TX6FLG3tdMQ/wAQ/fSfmwwPyrl7+Ca8s7bVr/Ubm+up5ZYm89i23btIwT2O7OOlB0PVeq6dPIPWJd//AKDmrraZqf8AwjEkL6Xfh4r5ZAGs5QSGQgkcZ6qPzrojRpU2uXQTnJmNXV+EfGh8HwXhTTPtslyyknz/ACsBQePunuSa5hrS6i/1trcIfRomB/UVCSR95SPqK6KlONSHLLYlLW56d/wuq4/6Fn/yf/8AsKll+MV7DHC7+FSqzLvhJvx865Iz9z1BH4V5UZFPf+VamqMDpWgAc/6Cw/8AI8tcEsJSTSSNHNndj403BYL/AMIyMscD/T+p/wC+K0f+Fl68OvgmYf8Ab+v/AMTXlNlbmfULZXWRYzModsHAGR7V6JLa3zyvtt7jGe0bf0FX9Torc87G46VC1lc1YviRr8siongmdnY4AF8vP/jtc9BeXV7retavfWLWH294WSFnEmNqbeo69M9O9bWlWV9FqK3DxSqsSSMDIMDO0gdfrVBrC6JG9oeBgZnT/GilSpwm3E8rFZlOpStbcbtI6GrVrql9ZuXs7gQSng+YN0Unsy/1BBHrjiohAkY+e8tVHqrlv5A063traadFF3vycbUiJz+eK3qRhONmebhas6c7xOhb4hXNiFGq+G73LAMJNPdblCD352kfQiqs/wAXNPC4t9B1uWU9ENuE/wDZjWbfXlrLdO4kn9MJhRgcdec1WN9Fj/j3kb/fnY/yxXLHAxavY9l5zyvVFPXdf8U+LoGtGiTRNMcfOuT5kq9wejH6YUepNafhixttJCxWqYht42nLH70jAdT+Y47VWN8Sv/HvAv0Td/6FmtKC6uIdJuJS+PMdYUxxj+JumMcYrR0lTjypHPVzSVfS+iK8cE+7JikH+8hUfme1IypETLPLEsaIWJ3ZwB1+7mqb3LYLEM7/AMIB5JPTn+tZfiS5e30tbeL792/lH12jk4+px+vrXSoNI5cPFVZ6GE0raprsl1Fl9z5QKuAeyD27D8K+g9KsE0zSbWxQjbDGqDjrgcn8Tk/jXkfw10U3Wsi6mHy2w88+56IPzyfwFez15uMmpTSXQ+howtqth1NpxptcpuIajNSGozQSw7V4/wD8Jl4h6/2j/wCQI/8A4mvX68DFcuJm4WaPJx03FqzN3/hMPEP/AEEf/JeP/wCJrtfh3qN7rR1FdTn+0CIx7DsVcZ3Z+6B6CvLa9L+E339V+sX/ALNXPTqzk9ycvqOdZJnof9n2x6x/qar3NnbQQSSiP51UkfMfStSqepMPscn+6a3c33PqadKDmtD52Xx54peJCdW5xz/o8P8A8TSjx34o/wCgsf8AwGh/+JrnYv8AVp9BTq5XWnfc/SaGV4V0k3BHq/gXW9R1vTr2TUbnz5I51RD5SrgYyfugV1lcN8MB/wASjUv+vlf/AEGu4Fexh23C7Py3P6UaWLlGKshaKKK6DxAooooASiiikAVieMf+RO1P/cX/ANDWtusTxj/yJ+p/9c1/9DWoqfCSzxiiiiuAxS1PZPhv5x8C5t8ki8kLIADuXgEcg9jn3Ix3rH8R6ZNqV5aOZI1uYDlZvlaDHUhopADH9C3G4g9a6j4RceDn/wCvqX+ldxJbwyyiR4Y2cdGK5IrCUU9z6bCyapo89TSjpPw71eBY2jtzazMy5ODKQxcjOTgHCg7jkDOT1PiGOK+mPGv/ACJur/8AXnL/AOgmvmjOa48WtEfccLvSYmK9Y+EY/wCJPqX/AF9j/wBBryevWPhH/wAgfUv+vsf+gVOAX7w7OJWvqjPQxS00VJXvn5eKKUU0U4VJY+lpBS0DPH/iP4eFnqjXcSEW1/ljxwkw5P59f++q4PSbhLHWLd7jChXIckZ2cEZ/AmvofXdHg1zSJrG44D4KyAcow6Ef56Zr5/17TZ7K9mFxHtuImMdwg6cfxD2xj8MHvXqYKspLke6OWSteL2Z2DZU7D1HUU2sXw7qwu7YWc5H2mFMqW/jjH9R/L6GtktXoo+TxlCVGpZi1T1LTl1GGPMiRTxODFMUyR1wPpnn8OlWd2aM5puFzOhWlRlzROb8U6bPBqE2qeWv2W7IlLqc7WIG4Y7DdnFYJGTmvS4yJrUwuodAMMp6Mp7V51qVr/Z97LauXLKx2Ejl17EfhWcYqKsfX4DGKsrS3ICF/ur+VaentjS9WgTIfyY5hg4/1bD09mNZQNaGjNnU0hP3LiKSA/wDAlIH64qnBNHptdSJdSvE+5eXaemy4kH8jUo1rVx93V78H1+1Sf41n5x169x6UbqXInuWkan9u6v8A9BjUf/AyT/Gr+pazqh0zRSNTvtz2jbyLqQFj57jJwea5zNaOonGl6J7W0o/8jtWM6STTsJx1Im1bUnUq+pX7D3upT/Wun0zxINRnSG6Ty5n+UMGJVj6c5IJ+priyc0KxzkcEf5zW3Kuxz4rCRrR5WesWI8q2vnbjEQUfiapEjtWLZ+JZbbwyJ9QX7U810YQchW2xoCSTjk5YCqMnjEbf9H01Fb1lkL/oAP51FNK7Z85Vyus/didLwehqzFdW2nxTXdzOsawqAc9QW4Xgc+vWuEl8S6mVI+0JDkYzFEAfz60mpSvaabaWO8+bNm8uCTk7pPuAnrwvP/AqqW1jbC5NOLvNnWNfWKrGxvrb5zwEcMcevFTkY9weh9a4PRVtpNXtkvHVYC3zbjgHHIB+pwK71iWbcxyT+dVE4szwSw7TXUSr+pkwRWdkOsKbnB7M/OPwG2o9Nt1ub6MS/wCqj/eyH0Vev+FQ3Nw11czTP96Ry309qwfv1bdjzopwhfuRlq5/XZZLrVLe2Ukx20WWIHAZhn88Yx+FbU06W0TzyDci8Bf7zHoPx/xq/wDD7w7JqOqPqt8MxRzea2RkSTdQPovX64oxFVU43Z6uV03dyO88H6INF0REdAtxMRLMP7pwML+AAH1zXRUnSlrwW23dn0S0Vhh60hpT1pDTGNNNNONMNNEXE/ixXggr3vvXggrjxnQ8jMeg6vSfhN/rNV+sP8mrzavSfhN/rdW+sP8AJq5aW5nlf8dHqFU9S/48pP8AdNXKp6l/x5Sf7proZ9jR+NHypF/qk+lOpsX+qT6U41xH6phv4KPS/hj/AMgjUv8Ar5X/ANBruK4f4Y/8gjUv+vlf/Qa7g17mE/hn5HxJ/v0wooorpPnwooooASiiikAVW1Kwg1Swms7nzPJlGG2Ng9Qev1AqzRSauByv/Cu9A7C8H/bf/wCtR/wrrw+eovD/ANtx/hXVYoxU+yj2FykWgWkXhvTvsOnFhBvMn707jk9eeK1/7VuvVP8AvmqFKKl0o9jrhWklypk97IdU0+4sboAwToY3C8HaRg4rkv8AhWvhn+7f9Mc3H/1q6pQT0Un6U8K39x/yrGdKk9z0sNisXSVqbaOR/wCFaeGv7l7/AOBH/wBat7QvD+n+HraWDTxNsmcO3mvu5AwK0dr/ANx/yqQK39xvyqI06MXeJtVxWMrx5ajbQ4GnA03Df3TTgrf3T+VaucTj9jU7DwaUGmYI6ginile4nFx0kKDT80wUtADq4vxz4U/ta3F9ZoTfwptKAcTR/wB3HqOcfUjuK7SloUnF8yJlFSWp8yxC30u+S5kjlaEkGKWNvmhI7bTww6jBI47iuwglhvIfOs547iEfeMf3o/TcvUfjXS+OfBBuBNqumW6vIwzdWgH+u9WX/a/n169fIiLrRL+K9spSoHKyAkA+qt7H9R9K9rD4hTjdHBiMKq65ZbrY7an0Wd/b6jaw3bRDZOmSYzgqejL6HB+napvJD/6h42P/ADzb5G/w/WurnPma1F05uD3GQv5cgPbvUdxH5seyZI5Im6q65U/hT5IpYziWN0PowxTTLlgCc8ce/TI/XNF9blU5zivd3Rz174WglO6xfyCfvJKSR1zwRz+dZd1pGpaT5V4YQ6xsG8yFtwXHPPcdK7WlDvGco2Ko9HD5vVg7S1R53qCiLUroL9xnMinsQ3zD9DVfdmum8RafbtZXV5xHNblWQdBJG3G0D1BzgiuWoPrMLWVampWJAa0NQOdI0Y/9MJh+UxrLq9ec6NpXsk4/8imk1sdDWqKgagNUdS29u17dQ2sX+smdY1/E4zTexb0Rp6s3lado1mOBHZ+ew/2pWLY/752/pWVVzW7lbzWryaLiIylIvTavyrj8BVH3PSohoiI6K5f0q2S4vgbjP2WBTPcH/pmvb6ngfjUF7eS395NdSnMkzl2x0Gew+nSrV0/9n6ZHZ52T3AE9wCfur/Ah/wDQj9RUFhoupamhezsbiePr5qxHYPqx+UfnSc0tWELNtsrg12Hhi8kuLB4JFJ+z/wCrftg87D7jBI9vpWJDoaLKkd5q9lDK7BRbWzm6nJPQYj+UH6yCvRdD03S7O3FskU0tpbgy3E07AFs9TtXjJOABk/pWE8RFLQ8nNXBw5XuI4NlpIXGJ775mB6rEDx+Z59MVR4ClmYKijLO3RQO5qa7u2vLqSZlCux4VeiqOAB9BWellc+Ir9NNsFWVFIdzn5Gx/E2f+WY/Nj+FNS9lDnn1PmaOH9vUt0Qmk6feeK9YS3iBitlG9HK8Rxk/6wj+8ccCvZtP0220uxhtbWMJDEgVRj9T6k9z3qtoGhWug2C28A3SHmWY4zI3qf6DsK1q8ivW9rLyPpqFCNOOwU2ikrJG4GkNBpDQQxtNNLTTTRAv+NeRf8IZ4hH/Lgv8A3/j/AMa9cphqKlJT3OSvQVTc8l/4Q7X/APnxX/v/AB/412vw/wBPvNCfUDqUPkCXytnzBs4Bz0J9RXQkUjGohhopkUMOqM1JG1/atr/z0/Q1Xub22mtpEWT5ypwMHnismmnitVh0+p6KxkoNM8Zj8AeJ1VB/Z6HAHS5i/wDiqkPgHxP/ANA9P/AqL/GvYabUPBQZ7sOLMRCPKkjlvA2iahoenX0WoQCOSScOgEqtkBfYmupoxRiuqnTVNWR83jcXPFVXUnuwooorQ4wooooASiiikAUUUUAFFFAoAfThTaAc0p7G9H4keReMdV1ODxjqcEGp38MSOoSOK6kVR8i9ADWENY1f/oMal/4Gy/41o+OWC+N9VyQPnXr/ALi1gCVP76/nXy1edVTdj9hyujhHhYOaV7eRof2zrH/QY1H/AMDJf8aT+2dX/wCgxqP/AIGS/wCNUPNT+8n50ean95PzrH2lU9L6vgey/Av/ANtax/0GNR/8DJf8aT+2NY/6DGpfheSf41S3r/eX86PMX/nov50vaVRfV8D2X4HafD7VdRn8Z2sNxqF7PEY5cxzXDOp+Q44JxXsoNeHfDghvHFnhlOI5T1/2DXuANe1gW3C8j864jjTjiP3a6EgNLmmg0ua7T59EmaQGm5pQaCh9cF4v8Bx6j519pUSLcScz27cJP9OwY/kfY813tFEZuDuhNJo+ftMU6VczWFwWihLY8uVcNC44Of8AZ9fTg+9bBBBwRXpXiDwpp/iCM+egiuVGEuIx8w9Af7w9j+GOtebano+reGmxdwGeyH3LuIEgDtn+724P4GvVw+LjPSW54WY4KUnzxWo+KeeEYSZ1HoDx+XSlEobiSCJiOUKjZg/8BwP0qrDPHOu6KUP6juPw/wAKlrv5YvU8VQqJ2HF4JfnxMh9Mhj7jtRM0MVrc3CXSDyY2cmWI44HfGTisa91c2V9dWsUSzTJEsuwscMcZbp0IGOO9c9qPiO71OA25SKCFiCyxZy2O2SelFux7GEyuc5qUloSyB9SguTLqtrcTjEyEtIuAOCBujGBjsOmKzxYM33bmwI9ftkQ/majs5/s91HKf9Xna/wDung0yeE29xLC3Ow4z6/54P400fV04Km+VEx0+4P8AHZ/+B0H/AMVV+fTZW0uwjNxp6tG033r6ID7wPXPvWKauS8aTaj0llH/oJodzSXQm/syMD95rGkp65ndiP++Ear2j2dpZzy376vbyJaxFv9GgnJVmBjVv3iLnBPr29q5/FaEp+zaHDFj95dymZv8ArmvC/ruP4Vm4Sb3CXYkVNBRf3l3q9yf9i3hhH5l2P6Vat5NGMM0o0mQrGvE1xeFyZD91Qqqozkd8jGeKw4onnmSGIZkY4AzirF3PEY0toCHghyAe0jd2/oPaj2Pdg4t6Iuv4n1A3BngjsrSU8+bb2ieZz/01YGT/AMeqjd6heai269vLq7PY3MzS4+melVaP889KapQWqRXwKzNnwtBLd+KNNtrdA8zzEqvrhWJ/SvRNRubfT7ZLJLjdCrgySoCfOlHGFHcDoAPqa890AavZXq3OnlopJFMQOzcZAeqhRye35fUV6doXw+ur6VL7xDJLjtAz/OfYkcRj2Xk+1cWInGE7vbseNi6Cry3MbSdI1LxPdeTaRG3tQcSzyfMAPf1J/ug4x1NeqaHodjoFiLazjwTy8rctIfUmr1rbW9hax21rCsEKDCxqMAflUorzq1edV2ewUMPClsh1JRTayOgCaQmgmkJpiEJpEXcwXOATikzT4j+/QerD+dEtgXxFz+zo/wC+/wClIdNjP8bfpV3d0rN1jUotJ0y4vZ8+XChdsdTj0rl52jthRUmopbjjYQr1lb9KaNPhfpKx/KvA9W8Y65rVw00t5Nax5+SC3lKhB2BIwW/H9KfoXjbWNDvBI93NdWpOZYZ3Mny99pPIOM98VzLHR5rXPdfDVb2PtLfI98/syP8Avt+lI2kxN1dv0qSwvYtRsIbqBw8UqCRWHcEZBq9iunnkeBKhGL5WjmbmEQ3DoCSB6/Sq5NW9ROL+X8P5CqJOK9Cl8KPHrJKTSCiiitTnCiiiqAKKKKACiiigBKKKKgAooooAKBRQKAFNAoNApvYcXZmrbadZXlskktrC8hyC5QEnnuasDQtPx/x6Qf8AfsVJpRH2JPx/mav5HrXkzirs+io158i94zf7C0//AJ9IP+/Yo/sLT/8An0h/79itPcKM1Hs0ae3n/MZn9haf/wA+kH/fsUf2Fp//AD6Qf9+xWnmjNPlQe3n/ADGNLp1nZwmS3tYkkzjeqAMB7GoAa1L85tz9ayRXVRWhwYibnK7ZIDTwajBpwNaGCY/NApM0CkVcfTqZS0FDqQqGUq4BQ8EEZyPSlpRSY9zi9Y+Hen3crXGnS/2fOevljMZ/4D2/A49q4LW/DHiTTICsjXQjX7k9mxdQPf8AiH44Fe3nmndua2p4mpDTdHNLDwbulqfKx0+8hmSeJxM4O5JIzuYEd/WoLxommDICjsoZ4iMFW9vUHrX0zf8AhrSNVbfd2ELS/wDPVRtb/voYNcrqPwwtLg4tb+ZB/cuEWZf0wf513wx8Ho1Y6KdSdN7HhIq1c4mt4bgsMj9y/ruXoT9Vx+Vej3fwl1CNj5CWk6Dn9zM0R/I8Vi3Hw21eHrp16cf3HjfP/fPNdEcXSfU2+sq92jiKtkE6QjY+VbgjP1X/AOtW23gbV1P/ACD9SAP/AE4yGmf8IZq5UgWOpY64FhJ/n1q/rNPuN4mLOdUbmAJCjIyT2HrVjUJkuL6Uw/6mPEMJ/wCmajA/qfxro4fAOtSPt/s+/wDr9mKY/E4rSg+FWsT/AHrCVD6zXEa/yyan61S6sPrEb3OAxT4oZZ22wxM5/wBgZx9a9asfhE6j/SbmziHpGjTH/wAeIArq7D4daHa4NwJ70jtK+E/75XH65rKePpx21G8S3rFHh1j4dvr2YRojGQ/8s4kLufwFegaD8KLhsTX+LZO+/DzfkPlH15PtXrNpZ2tlEIbW2hgjH8ESBR+lWDzXFUx05aR0MpTlNWbMXRfDmmaECbS3HmsMPMxy7fU/0GB7VtUmKBXG227slWWwtJRTaYATTSaUmmk0AKaTIoNNpohsQ0+D/j4T/eH86iNPg/18Z/2h/Oh7MUX7yNv0NYXirSX1jw1e2UZAlkjIQnpu6j8M1s+dD/fX8xQZof76/mK4pRbVj0qdXkkpJ6o+WXilglaKZHjmQ7XjYYKn0NEENxe3MVraxNLPK21EXqx/z37V9F6r4Y0HWmE15ZwyygYEnR8fUc0ukeGtE0Zc2FpBCx4LAZYj0yea4VgbS5j618Up0OTl94s+HtN/svQrKyLlzBAke/1wMZrXzziofMUcbh+dO85cdRn613qLSPkZ1lOTkzntS/4/5fw/kKpGrWokG+kIYHOOn0FVTXpUvhR4VZpzdhaKKK2MQooooAKKKKACiiigBKKKKgAooooAKKKKAFooopgOoye5pmaO9TyItVH3JQaUGmilFTyQN4VJkoGaXFNBpwNQ1A05pjxTqZS0rroC5mOzTwaZTs0ro0sx9OziowadmlcVrD80uajzRmkWiTNLmmg0uaLouzFp9R0tK6FysfxRxTKKAHUUUUwFooooC6CiiigAopKKQC0UyigB2aM0zNGaBXQZozSZpM0xcwE0E0wmkJpolyFJppNBNMNNENi0UU2rJuNIpTSE00miyJ5mBqMmnmozRyidRiE0lBNNq1FGUqjCiiirSMgoooqgCiiigAooooAKKKKAEoooqACiiigAooooAWiiimAUUUUCQ4VQ1fULjTYIXtzHvZmV965z/SrucVU1LSbzV4Y47XycxuWbzWI4IxxweeK8/MXNUX7Pc9XK/ZuulU2MX/hJNSP/AC0h/wC/Qpy+IdRP8UX/AH6FTjwbrf8Actv+/wAf/iakXwfrA/ht/wDv4f8ACvjnPHva59m1gPIYPEGoHvD/AN+hSnXb7HWH/v0KS50K9sofOuWt0QkKMMzEk9AAFyT7DmoV02eS5jgOxHf/AFYlSWPd3wNygE45wDn2oTzB9WRbA9kPPiLUB3i/79Com8TakP4of+/Qq43hHWD0S3/7+n/4mmN4M1k/wW//AH8P+FL/AG/q2ar6h1sMsfEeoz30ETNDseVVf90M4JArrga5ey8J6pa3sNxKLfyopFdsSEnAIPpXTZr6DLPbOD9rueBm/wBX5l7LY848S+MvEWkeILu1h8lIFf8AcmW3yWXA5z361d0v4hLqlv8AY7q5h0rUM4S7kTzbdz6EE5Tn3x79q4zxN4wudO8cazpmo28epaULogQScSR/Kp+Ru3Xp9elNXSbPWrU3nhy6+0xLzLZy8Tw/h3+o9sZrSdacH72x5PsqlNqcNV2Oi13xZ410CcR6hBZqrfcmjhzE/wBGz+nX2rL/AOFm+Iv+nP8A78//AF6qaX4jvtIRtPnUXunN8slhdjKY9Bn7p+nHHSrzeG9E8RJ5/hzUIrObq9hfvt2D1Vudw/Pr26VjUdSXvRZ9TlWZ5fNKGJgkxh+JniTs9n/35/8Ar0f8LO8S/wB+y/78n/Gm/wDCutY/5/8ARv8AwM/+xo/4Vzq//P8A6N/4Gf8A2NY82IPofaZN5F/SPiR4hutXsrac2hjmuIom2x4OGYA9/Q169mvHdI8Aarba1YXEt7pPlxXUTtsu8sQGBwBt5PHSvYGavRwXPyvnPlM8lhXNfVrW8jldX8T3+napNaxLbmNCACyEnoD6+9Uv+Ex1T+5af9+j/wDFVc1bwvqepanNd24h8qQjG58HhQPT2qr/AMIVrJ/gt/8Av5/9avVhKjy+9ufMSVW+gz/hMtV/uWn/AHw3/wAVSf8ACY6r/ctP++D/APFVJ/whWs/3bf8A7/f/AFqT/hC9YHUWo/7bf/WqufDhy130Gf8ACY6r/ctP++D/APFUf8Jjqv8ActP++G/+Kp//AAhWtH+C3/7+f/Wpf+EJ1j+5b/8Af3/61Pmw/cXJW6kX/CZar/ctP+/bf/FV29rK01pDI+N7oGOPU1xf/CFayP4YP+/v/wBauzto2ht4omxlEVTg9wMVjVdN25DSCkneRz3jLxDeaFHaGzWEtK7B/NUnoB05HrXKf8LD1z+5Y/8Aflv/AIqtf4k8waYP9uT+Qrz3FebWqSUrI8jGYicarUWdWPiDrZ/gsv8Avy3/AMVS/wDCwNc/552X/flv/iqbo/h+z1TSBOfNkuSCMKSoHXB5GOowT0wD34q3ZeGLCWON5Y7h2PDDcDtYY6lSdvfOTx79az559yYrESXMmVv+Fga3/csP+/Lf/FU0/EHWx/BYf9+W/wDiqnPhuw2RzxfalVmjYJI4+aMgZHT72Tj06Z4OazPEel2+l3Kx2pmAaR1zIcggKnQ/VmH1BHaj2s+4pOvFXbLX/Cwdb/552X/flvX/AHq77SL2W/0WxupgBLNCJH29Mn0rxk1674aOPDGl/wDXstdOHm5PU1wVaU5NSZu29uLhipYjHpVn+zFHPmHH0FN03/Wt9K5/x/DrV3oT22l2puYJjtvY45Skskf/ADyX0DE4Zs/Ku7AJqqk2nofQUaUXG7NTTZNO1myW70+9juLd87ZI+QeSP6Gr/wDZKf8APQ/lXnPgWzTSdPvfFV/cyW9ikZ8oCNohMoGDKU67eAsMZHyxqMDLGsy++MGoPcf8S+xijgByPtDFmYe4BwPzNZyruK1Z6GFy2eJv7KN7Hq50hP8Anof++RWdGtjNqElhFeRtdxIJXiXG4KSRnj3Uj8K5jwz8QLXxa0mjahbtZ3FwhVPJmIEgxztYYZWAz+XBrBg0TxFovi5rXTB515BiRJpUCrMDgs5IzhZfLKyDqJFEg/1hFUqjaumYV8E6UuWasz1P+yExnzT+ArHPFdUM7ckYPeuUY5Jrow8220zzsXCMUrDTRRRXWeawooopgFFFFUAUUUUAFFFFABRRRQAlFFFQAUUUUAFFFFAC0UUUwCiiigArU0faGl3e39aza4v4gki10/BI+eTofYVhiPgKhWVF8zR6/wCen94fnR5y/wB4V8zh3/vt+Zpyu395/wAzXlc6N/7YXY9x8SiUvaXKNIyRpLGzRKWaJmACyhRycYIOASA57ZrndLsrkzpbx3IuTJcJJviO6OEI+4sWxjOPlA+8c+m4jzVXcdJZB9HNOaeVxhppWHoz5qlVVrWJecrsfR3np60vnp/er5sMsv8Az1b/AL7NRtLKf+Wrf99mp50NZwux9IXMqfZpQD/Af5ViA14tojsfEGlgs2DdRAjcefmFe0V1Yd3TZpHF+31sfN/xCOPiJr/vc/8Asq07wx4X1e9li1WK5/sq0j5GoSkr9fLHBbv7e/au18R2Hh/T/Fuq6ldRjVNRmnyluw/cQHAxu/vEY6H16DrWPNd6v4m1BIEEt1Mf9VBCvC/Qdh05P4nFcVWcpu0UdzxcacVGOrL3iLWLDUkhigiNxPHgNfSKEaTHsMfqOOwFUdM8O6rrqs+nac9yiHBclVQH03EgE/StSbT9C8JYPiCYalqIGV0m0k4j/wCuz9u3H1+8K5jX/F2q+INsNxItvYRkCCxth5USAdOB1+p/ACuzC4Gclbocn1eVWXtJ6HS/8K48T/8AQFT/AL/Q/wDxVH/CufE//QFT/v8Aw/8AxVee5bPWly3rXb/Zb7mv1WPdnpWleAPENprWn3U+lIsUF1FI7CeP5VDAk8H0Fev5zXzN4eJPibR8n/mIW/8A6NWvpbvj/PWonhvZO1yXTVNmvaEfZ1NWCy+teReImP8Ab90O3y8ZOPuiszn+8/50LBuSvcPrajpY9v3JXLappeoXWob4ZP3fYg/d/wAnn8MV53k/3n/OlDnH3n/OpnlzmviLhmHK9j2a2VooESQ5KjGc9anDr614hkn+I/nRkj+I/nVLL2luS8cm9j20unrWO5xJJ/vH+deVHJ/if869KtD/AKHB/wBcl/lSdD2b3JeI5+hyPxHObbTP9+T+Qrz8HNd98Rj/AKLpn/XST+Qrg686v8Z89jv4rNa01y6sbQ28MNsE/vGM7hwFPIPcAZqVPEOoL9xooxs27Y029sAj0PXpgcnjk1kwzGCQOqxsR2kQMPyNWv7Sl/59rL/wEj/wrExVaaVrlka/qG2QCRCXHLOu854wfmzyAAPTuQTzVS+1GfUAgnK5QlgRnktjceScZwOBgdeOaeurPGxJs9OcEYKtaKP5YNUJX3yO+AuT0HQew9qQOrJq1yMnmvXPDn/IsaX/ANey15H3r13w5/yLGmf9e6/yrrwu7OnA/EdHpf8ArW+laMsqxJvdlVR1LHAFZuknM0n0FY3jzw9ca/oTC0Vpbm1JkWzaUrHdDHMTc4BPBVuqsAQRzV1fiPqqHwGX8QZl134ZT6ho8q3VqSk7PGchog43H8MZP+6a8T6ivYPh0dVa8u5RFI2iXeX/AH42nzf76jA5YZEq4wJVYrw2Kv3/AMJfDV7ctNELuyDEkxW0oCZ9gwOPwxVUnT/5eK56WHx9bDRcaTtc8m8IWtzeeNdGhtS2/wC0CQ4H3VXlifbGR/wLFfRP9oWX9pNp32mM3axCUw5+bacgH8cH8qxNK8Kaf4T0+6l0TT/Ov2jOJJ5julIHAMhztH0AHtXA2GharrXilrXUFuLS+DefeXkSbcDCxlxz8rMEkiiIPyxhm27nzRVlGUvdVkc9StUqvmqO57Q33a5Ink11YQKvf8TmuUI5Na4XdnmY3ZDaKKK7DywooopgFFFFUAUUUUAFFFFABRRRQAlFFFQAUUUUAFFFFAC0UUUwCiiigB1ZWsaFa65HCly8yeSSV8ogdfqD6Vq0VMoqSsyWk1ZnKf8ACAaX/wA/N/8A9/I//iad/wAIFpP/AD8X/wD39X/4muporL6vDsR7GHY5geA9JH/Lxf8A/f1f/iaP+ED0n/n4v/8Av6v/AMTXT0Uewh2GqMOxy3/CBaSf+Xm//wC+1/8AiaP+FfaSf+Xq/wD++4//AImuppQan2EOxSoQ7HN2vgXS7O7guo570yQyrKgd48Eg5H8NdVmo80uauNKMVZG8Ixhsc7qfgXSdT1Ge+nnvRLcNuYRuuAcAcAqfStCPw7Z2ukPp2nS3OnRyf62e0YCeT6uwJ79sH0xWp3pRUeziaRtF3Rwv/CpfD/ObrVCTkkmePn/xzml/4VHoGB/pmqD6Sx//ABFd0CKdvrS8lszX20zhP+FSaD/z+ar/AN/o/wD4ik/4VHoH/P5qv/f6P/4iu8zRmq5pdxqtPucVZ/CvQrDULW8hutSMttMkyB5kILKwYZ+TpkV3QNRg0uahpvcHNy3Mm68PWd9dSXMzTeY+M7XAHAx6VH/wimm/37j/AL7H+FbOaC1Cb7mdkY3/AAimm/37j/vsf4Uf8Irp3964/wC+x/hWxu9qXd7U7vuFo9jE/wCET03/AJ6XH/fY/wAKP+ET03/npcf99j/CtvNGafM+4rR7GH/wiem/3rj/AL7H+FbaIIokRc7FAAyfSlzRmpd3uUrLYy9b0G111IVupJkEJJTymAzn1yDWV/wr7SP+e97/AN9r/wDE11OaKzdKLd2YTowm7tHKf8IBpH/Pxff9/F/+Jo/4QHSP+e15/wB9r/8AE11GaM0vYQ7GTw9Pscv/AMIDpH/Pa8/77X/4mk/4QHSf+fi+/wC/i/8AxNdRmkzR7CHYPq9Pscx/wgWkf89r3/vtf/ia6Gyt4rCxhtIdxihUKu45OB61Nmk6VpGlFbGkKMIu6RLFcPBnZt567hmpzq11jnyv++f/AK9USaZmm6UW7s3VaUVZMvf2tc+kf/fNH9q3PpH/AN81n5oo9jDsJ4ip3L/9sXn/AEy/75P+NH9sXXfyvyP+NZ9GKPYQI+tVO5oHWLlupi/74P8AjVDOaTFLVwpqOxE60p7sKKKKozCiiimAUUUVQBRRRQAUUUUAFFFFACUUUVABRRRQAUUUUALRRRTAKKKKACiiigAooooAKKKKAAU4UUVJqthRSmiigaFFBooqShwpaKKQC0tFFBQ6g0UUAFFFFMAooooAKKKKAFooopCGUUUUxiUlFFIkSiiiqAaaQ0UUAIaSiiqIY2iiimSFFFFUQFFFFAgoooqRhRRRQAUUUVQBRRRQAUUUUAFFFFAH/9k="/>
          <p:cNvSpPr>
            <a:spLocks noChangeAspect="1" noChangeArrowheads="1"/>
          </p:cNvSpPr>
          <p:nvPr/>
        </p:nvSpPr>
        <p:spPr bwMode="auto">
          <a:xfrm>
            <a:off x="2317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sp>
        <p:nvSpPr>
          <p:cNvPr id="125" name="矩形 124"/>
          <p:cNvSpPr/>
          <p:nvPr/>
        </p:nvSpPr>
        <p:spPr>
          <a:xfrm>
            <a:off x="363002" y="557923"/>
            <a:ext cx="686438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/>
              <a:t>二</a:t>
            </a:r>
            <a:r>
              <a:rPr lang="zh-CN" altLang="zh-CN" sz="3200" b="1" smtClean="0"/>
              <a:t>、</a:t>
            </a:r>
            <a:r>
              <a:rPr lang="zh-CN" altLang="en-US" sz="3200" b="1">
                <a:solidFill>
                  <a:prstClr val="black"/>
                </a:solidFill>
              </a:rPr>
              <a:t>秦朝君主专制中央集权的建立</a:t>
            </a:r>
            <a:r>
              <a:rPr lang="zh-CN" altLang="zh-CN" sz="3200" b="1" smtClean="0">
                <a:solidFill>
                  <a:prstClr val="black"/>
                </a:solidFill>
              </a:rPr>
              <a:t>：</a:t>
            </a:r>
            <a:endParaRPr lang="en-US" altLang="zh-CN" sz="3200" b="1"/>
          </a:p>
        </p:txBody>
      </p:sp>
      <p:sp>
        <p:nvSpPr>
          <p:cNvPr id="15" name="矩形 14"/>
          <p:cNvSpPr/>
          <p:nvPr/>
        </p:nvSpPr>
        <p:spPr>
          <a:xfrm>
            <a:off x="116088" y="1007787"/>
            <a:ext cx="272650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7970">
              <a:lnSpc>
                <a:spcPct val="150000"/>
              </a:lnSpc>
            </a:pPr>
            <a:r>
              <a:rPr lang="zh-CN" altLang="zh-CN" sz="2800" b="1" ker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（一</a:t>
            </a: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）</a:t>
            </a:r>
            <a:r>
              <a:rPr lang="zh-CN" altLang="en-US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背景</a:t>
            </a: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：</a:t>
            </a:r>
            <a:endParaRPr lang="en-US" altLang="zh-CN" sz="2800" b="1" kern="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indent="267970">
              <a:lnSpc>
                <a:spcPct val="150000"/>
              </a:lnSpc>
            </a:pPr>
            <a:endParaRPr lang="zh-CN" altLang="zh-CN" sz="2800" b="1" kern="100"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ct val="150000"/>
              </a:lnSpc>
            </a:pPr>
            <a:r>
              <a:rPr lang="zh-CN" altLang="zh-CN" sz="2800" b="1" ker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（二</a:t>
            </a: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）</a:t>
            </a:r>
            <a:r>
              <a:rPr lang="zh-CN" altLang="en-US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概况：</a:t>
            </a:r>
            <a:endParaRPr lang="zh-CN" altLang="zh-CN" sz="2800" b="1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2615139" y="1218758"/>
            <a:ext cx="922448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ts val="2400"/>
              </a:lnSpc>
              <a:spcAft>
                <a:spcPct val="0"/>
              </a:spcAft>
              <a:buAutoNum type="circleNumDbPlain"/>
            </a:pP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春</a:t>
            </a: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秋战国时</a:t>
            </a: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期</a:t>
            </a:r>
            <a:r>
              <a:rPr lang="zh-CN" altLang="en-US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</a:t>
            </a:r>
            <a:r>
              <a:rPr lang="en-US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BC770-BC221</a:t>
            </a:r>
            <a:r>
              <a:rPr lang="zh-CN" altLang="en-US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）</a:t>
            </a: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，西</a:t>
            </a: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周贵族等级分封制开始解体。</a:t>
            </a:r>
            <a:r>
              <a:rPr lang="en-US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 </a:t>
            </a:r>
            <a:endParaRPr lang="en-US" altLang="zh-CN" sz="2400" b="1" kern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algn="just">
              <a:lnSpc>
                <a:spcPts val="2400"/>
              </a:lnSpc>
              <a:spcAft>
                <a:spcPct val="0"/>
              </a:spcAft>
            </a:pP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②各</a:t>
            </a: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国政治都进行了重大改革</a:t>
            </a: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，封</a:t>
            </a: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建政治体制开始产生</a:t>
            </a: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。</a:t>
            </a:r>
            <a:endParaRPr lang="en-US" altLang="zh-CN" sz="2400" b="1" kern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algn="just">
              <a:lnSpc>
                <a:spcPts val="2400"/>
              </a:lnSpc>
              <a:spcAft>
                <a:spcPct val="0"/>
              </a:spcAft>
            </a:pPr>
            <a:r>
              <a:rPr lang="zh-CN" altLang="zh-CN" sz="2400" b="1" kern="10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③</a:t>
            </a:r>
            <a:r>
              <a:rPr lang="zh-CN" altLang="zh-CN" sz="2400" b="1" kern="10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秦统一结束了长期混乱局面。</a:t>
            </a:r>
            <a:endParaRPr lang="zh-CN" altLang="zh-CN" sz="2400" b="1" kern="100">
              <a:solidFill>
                <a:srgbClr val="0033CC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84175" y="3275125"/>
            <a:ext cx="4323299" cy="21441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67970">
              <a:lnSpc>
                <a:spcPts val="1600"/>
              </a:lnSpc>
            </a:pPr>
            <a:r>
              <a:rPr lang="en-US" altLang="zh-CN" sz="2400" b="1" kern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1</a:t>
            </a:r>
            <a:r>
              <a:rPr lang="zh-CN" altLang="en-US" sz="2400" b="1" kern="0" smtClean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、皇帝制度</a:t>
            </a:r>
            <a:r>
              <a:rPr lang="zh-CN" altLang="zh-CN" sz="24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：</a:t>
            </a:r>
            <a:endParaRPr lang="en-US" altLang="zh-CN" sz="2400" b="1" kern="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indent="267970">
              <a:lnSpc>
                <a:spcPts val="1600"/>
              </a:lnSpc>
            </a:pPr>
            <a:endParaRPr lang="en-US" altLang="zh-CN" sz="2400" b="1" kern="0">
              <a:solidFill>
                <a:srgbClr val="000000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ts val="1600"/>
              </a:lnSpc>
            </a:pPr>
            <a:endParaRPr lang="en-US" altLang="zh-CN" sz="2400" b="1" kern="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ts val="1600"/>
              </a:lnSpc>
            </a:pPr>
            <a:r>
              <a:rPr lang="en-US" altLang="zh-CN" sz="2400" b="1" kern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b="1" kern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、三公九卿制度（中央）：</a:t>
            </a:r>
            <a:endParaRPr lang="en-US" altLang="zh-CN" sz="2400" b="1" kern="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ts val="1600"/>
              </a:lnSpc>
            </a:pPr>
            <a:endParaRPr lang="en-US" altLang="zh-CN" sz="2400" b="1" kern="0">
              <a:solidFill>
                <a:srgbClr val="000000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ts val="1600"/>
              </a:lnSpc>
            </a:pPr>
            <a:endParaRPr lang="en-US" altLang="zh-CN" sz="2400" b="1" kern="0" smtClea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ts val="1600"/>
              </a:lnSpc>
            </a:pPr>
            <a:r>
              <a:rPr lang="en-US" altLang="zh-CN" sz="2400" b="1" kern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400" b="1" kern="0" smtClean="0">
                <a:solidFill>
                  <a:srgbClr val="000000"/>
                </a:solidFill>
                <a:effectLst/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、郡县制（地方）：</a:t>
            </a:r>
            <a:endParaRPr lang="en-US" altLang="zh-CN" sz="2400" b="1" kern="0" smtClean="0">
              <a:solidFill>
                <a:srgbClr val="000000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ts val="1600"/>
              </a:lnSpc>
            </a:pPr>
            <a:endParaRPr lang="en-US" altLang="zh-CN" sz="2400" b="1" kern="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ts val="1600"/>
              </a:lnSpc>
            </a:pPr>
            <a:endParaRPr lang="en-US" altLang="zh-CN" sz="2400" b="1" kern="0" smtClean="0">
              <a:solidFill>
                <a:srgbClr val="000000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7970">
              <a:lnSpc>
                <a:spcPts val="1600"/>
              </a:lnSpc>
            </a:pPr>
            <a:r>
              <a:rPr lang="en-US" altLang="zh-CN" sz="24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4</a:t>
            </a:r>
            <a:r>
              <a:rPr lang="zh-CN" altLang="en-US" sz="24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Times New Roman" panose="02020603050405020304" pitchFamily="18" charset="0"/>
              </a:rPr>
              <a:t>、文书行政：</a:t>
            </a:r>
            <a:endParaRPr lang="zh-CN" altLang="zh-CN" sz="2400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2842596" y="3161922"/>
            <a:ext cx="351731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mtClean="0">
                <a:solidFill>
                  <a:srgbClr val="0033CC"/>
                </a:solidFill>
              </a:rPr>
              <a:t>特点  、实质 、名称由来</a:t>
            </a:r>
            <a:endParaRPr lang="zh-CN" altLang="en-US" sz="2400">
              <a:solidFill>
                <a:srgbClr val="0033CC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494012" y="3746397"/>
            <a:ext cx="303961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mtClean="0">
                <a:solidFill>
                  <a:srgbClr val="0033CC"/>
                </a:solidFill>
              </a:rPr>
              <a:t>名称职责、运作</a:t>
            </a:r>
            <a:r>
              <a:rPr lang="en-US" altLang="zh-CN" sz="2400" smtClean="0">
                <a:solidFill>
                  <a:srgbClr val="0033CC"/>
                </a:solidFill>
              </a:rPr>
              <a:t>/</a:t>
            </a:r>
            <a:r>
              <a:rPr lang="zh-CN" altLang="en-US" sz="2400" smtClean="0">
                <a:solidFill>
                  <a:srgbClr val="0033CC"/>
                </a:solidFill>
              </a:rPr>
              <a:t>特点</a:t>
            </a:r>
            <a:endParaRPr lang="zh-CN" altLang="en-US" sz="2400">
              <a:solidFill>
                <a:srgbClr val="0033CC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3613162" y="4330872"/>
            <a:ext cx="480131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mtClean="0">
                <a:solidFill>
                  <a:srgbClr val="0033CC"/>
                </a:solidFill>
              </a:rPr>
              <a:t>概况、如何评价、与分封制的比较</a:t>
            </a:r>
            <a:endParaRPr lang="zh-CN" altLang="en-US" sz="2400">
              <a:solidFill>
                <a:srgbClr val="0033CC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2785986" y="4943573"/>
            <a:ext cx="172354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400" smtClean="0">
                <a:solidFill>
                  <a:srgbClr val="0033CC"/>
                </a:solidFill>
              </a:rPr>
              <a:t>概况、作用</a:t>
            </a:r>
            <a:endParaRPr lang="zh-CN" altLang="en-US" sz="2400">
              <a:solidFill>
                <a:srgbClr val="0033CC"/>
              </a:solidFill>
            </a:endParaRPr>
          </a:p>
        </p:txBody>
      </p:sp>
    </p:spTree>
  </p:cSld>
  <p:clrMapOvr>
    <a:masterClrMapping/>
  </p:clrMapOvr>
  <p:transition/>
  <p:timing/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AutoShape 6" descr="data:image/jpeg;base64,/9j/4AAQSkZJRgABAQAAAQABAAD/2wBDAAgGBgcGBQgHBwcJCQgKDBQNDAsLDBkSEw8UHRofHh0aHBwgJC4nICIsIxwcKDcpLDAxNDQ0Hyc5PTgyPC4zNDL/2wBDAQkJCQwLDBgNDRgyIRwhMjIyMjIyMjIyMjIyMjIyMjIyMjIyMjIyMjIyMjIyMjIyMjIyMjIyMjIyMjIyMjIyMjL/wAARCAFUAf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0yiiivWPmxDRQaKACiiigAooooAKKKKACiirFtay3TMEKjHXNJtJXZUIuTsivRWl/Y1x/fT8zS/2Ncf30/M1Htodzf6rMzKK0/wCxLj++n5mj+xLj++n5mj20O4fVKhm4p2Kv/wBj3H96L8z/AIUv9jXH9+P8z/hS9vDuWsLMz8U+pJYTDIUbqPSsbX9eg8P2VvczweYLi5FuMyrEFJVjlmYgAfLTUk1dEqm72NTFLiuB/wCFq2n2fzzoV+Fz/q/Nj34xncVznbj+LpUjfFC0jklT+xbt2Q4TbcRN5/OP3WD+85P8OarU1+rzO9pQK4NfinZEqP7IugDF5pkNxCEXgnaWzgSYH3TznjFX4fHrT28U8XhbXWilQOjCDIYEZyD/AIVnOoobmlPB1KjskddijFcr/wAJvP8A9Clr/wD4D03/AITef/oUtf8A/AesnXgdH9mVTrMUYrO0TWH1uGZ20q/sDGwQLeJtL5B5H5frV+4lW2tJrmTJSGJpCB1IAzx/n9KrnVrnNLDTU+RrUdin5rhf+Fq6N/0DtT/75i/+Ko/4Wxo3/QN1P/vmP/4qsXi6fc9JZJimvhO7zRmuHl+KelQPsl0vVI3wDtdIgfy3U3/hamk/9A7Uvyj/APiqn65T7jWQ4t7RO4zRmuG/4WppH/QO1H8o/wD4qj/hamkf9A3Ufyj/APiqf1yl3K/sDGfync5oNc34f8baf4i1E2Nta3kMghM26YLtwCBjgn1FdMF3HBrenUU1dHmYnB1cPPkqKzI8UYrhLr4r6NZ3U1u+nakXhlaNiFjwSCQcZf2qEfGDRT/zDdV/74h/+OVsqc97GKoTex6DikIql4Y1iDxVpDajZxzQRCVo9twAGyMehIxz61uf2XOf4o/zNZOok7MPYT7GdijFUPE+t2/hK0gub2Ga4WeXylW3AJBwTzkj0rmB8T9G76fqX/kP/wCKrOWLpxdmzvw+S4rEQ54RujtGFNxXMaZ4/wBL1XU7axisr9JbhhGjv5e0E+uGrqcc1pTrwmrxZzYzL62Gko1FZsbikrldT+IOlaZqdzYyWWoNLbStExjEeCRxkZaqv/Cz9Gx/yD9Tz/1zj/8Ai6h4yknZs6oZHi5xUow0Z2VFcX/ws3RP+fDU/wDv3H/8VS/8LN0T/nw1M/8AAI//AIqj67S7jfDmNf2Ds6K4z/hZmjf9A7Uv+/cX/wAVR/ws3RP+fHUf++Iv/iqf16l3F/q3jv5Ds6K4xfibox62epf8BSP/AOLrrra4W7s7e5QMI5ollQOMEAjIzWlPEQqO0WcOMyvEYRXqxsS0UUVseeFFFFABRRRQAUUUUAFFFFABRRRQAmaKKKACiiigAooooAKKKKACiiigArS0q4hgkl86WNMgY3MBWbXn3xXUNZ6VkD/Wy9R/srUThz+6dGFf7xM9p+32f/PzD/38FH2+z/5+Yf8AvsV8jmCIdET/AL5FJ5Sf3F/75FH9nPuevzPsfXP9oWn/AD8w/wDfwUf2haf8/MP/AH8FfI/kxf8APJPyFHlJ/wA81/75FH9m+Y+Z9j64+32n/PzD/wB/BR9vtP8An5h/7+Cvkfyou6L+Qo8pP+ea/wDfIo/s7zC77H1BdMkty7owZSeCDkdK4D4pFY9D0t3a0VBqK5N5GXhH7qX7ygEkfQVq/DsAeBNOGOMzf+jWqPx7p19qWn6YlhFM8kOoRytJDAJmhUI43bDw3JHB9azS5NDjgr1jx8LKLPZ5d6Zvsvm7d+bry/I+8Wxj7N/0zznFT+Y7yWhQnE85FubVGVX/AH6n/iX5X903qWxz71f/AOEP1/8As/yB4Xvtg6WpXpJ5WPP83Oc7v+WfSpZfCuvGe6LaBe3G5wZ2+ziP+0R5gOCAf9HwAfu9ea2U49z0eUwtuLNnLW/lgCNw6H7MreVINso283PIwwGAe9d/pFxdpoenInxDsbZRaxAW7QwloRsHyHnqOn4Vzn/CJ+Ijs26NfJILbYLg2qnyV2MPI8vOJM5A80/NzntXR2Npd22nWlvN8NIZ5IYI0eV5YwzsFGWI29Sea5cU1LY6sNo2XftN/wD9FN07/vxB/jR9ov8A/opunf8AfiD/ABqv5cv/AESy3/7/AEf/AMTRsm/6JZb/APf6P/4mvPPQ/rodf4WluZrO5M3iW31siRcSQxqvkcdCF9ev4VpasM6HqX/XtJ/6CazfCCv9kug/hpNCJcfIjhvP468AYx/WtPWB/wASLUP+vaX/ANBNdX/Lo8d/70vVHhXh2zs7/UobW8aVdwLb1xtwBk7s9Bx2q54osdPs9Tf7G8sonHmFiQYwCTwCOvf6VgIcJ9Rg0pZioUyMQOgJ6Z6185OXvH6bRwk3KNS+ltiyJDcRyyTrLO+1VWQsTsx6+tVasySpGZUtQ8UMoXKsQSSPX8c1W7VDkehQgrPSwUlLiijmN+RHY/DD/kb3/wCvOT/0JK9iUYdfqP514/8AC7/kbz/15yf+hJXsYGXX617+Af7s/LuKP98+R8xax/yHtR/6/Jv/AENqp1d1cY17U/8Ar9m/9DNVK+sp/AeND4T3z4KD/ihX/wCv6b+Yr0gV5x8FP+RFf/r+m/mK9HFfNVv4jKPLPjJ/yD9P/wCvkf8AoLV5FXrvxk/5B2n/APXyf/Rb15CK8LHfxD9K4XSeERt+Ef8AkbtK/wCvgfyNe3gZl/GvEPCP/I3aV/18D+Rr3H+NfrXpZd/DZ8xxYl9bgeD+JefE+rH1vJP51TtrOe9ultrSB5p26RoOnv7D61c8SHHinVv+vyT+ddv4LgTSfAesa1EokvQkpRnHQKPlH07/AI1wyp89Zn0bxbw2AhKK1dkjj77wrqWnRK97JYwuwyInuAHPtzx+tY8kTQytFKpV16j/AD/OkknkuJpJ53aSaQ7nlY5LH3q/o9nFqGq2trNPGkbSBdsjMM56gEDqfqOaxkoyfLE7aVWtSo+1rNMzM0orX13Sk0bURZrK1wm3InwAp5xgYz0789e3rlYrGacHZnoYerCvBTitGNr3TRf+Rf0v/r0h/wDQBXhZFe6aL/yL+mf9ecP/AKAK9bKfiZ8TxsrU4l6iiivoD8vCiiigAooooAKKKKACiiigAooooASiiigAooooAKKKKACiiigAoooFAC1wvxQQNZaWT1E0v/oK13Vc54z8O33iK1so7FoFa3dmfzn28EADsfSsMS5KF47ntZG6UcSnW+E8eMC/5ApPIT/IFdp/wrTxD/e0/wD8CD/8TR/wrbxB/e0//wACD/8AE143t8Z3Z+lqpk/kcX5Cf5Ao8hP8gV2n/CtfEH9+w/8AAg//ABNH/CtfEH9+w/8AAg//ABNT7fGd2V7XJ/I4n7Mv+QKd5Cf5ArtP+Fa+IP79h/4EH/4ml/4Vp4h/vaf/AOBB/wDiaFXxndilVyi2ljuPh8APA+ngDo83/o1qteKWt49Lje51u40dPPAE8AYmQ4b5Tjtxn8BUvhbS7jRPDlrp92UM0Zk3FDleXJGD9CKd4iF4dOT7DpFpqk3mjMNyVCquDlhuPXoPxr01zOneW5+fTdP63Lk2ucN9o0j/AKKVqX5yUv2nSP8AopGpfnJV/wCz+J/+hE0j/v7F/jR9n8T/APQiaR/39i/xrCzPUvDv+Rn+fpP/AEUvVPzkpPP0n/opOpf+PVo/Z/E3/QiaR/3+h/xo+z+J/wDoQ9H/AO/sP+NLXog54Lr+Rm+fpH/RSNR/8eo8/SP+ikaj/wCPVp+R4l/6EXR/+/sP+NH2bxP/ANCLpP8A39i/xos+w+dd/wAje8FzWjWt39l8RXWsoJF3NOG/c8HAGex/pWxrIxoWof8AXtL/AOgmqfhePUUt7pdR0Oy0pi4KC0KnzOOScen9a0tSt3udLu7eIZllhZFHAySCB+uK2XwNHl86WKTZ82oeF+lOrqf+Fc+JgB/oUfTtcJ/jR/wrrxN/z5R/9/0/xrwp4ao3sfplDOMHGmk5o5ajNdP/AMK68Tf8+Uf/AIEJ/jR/wrvxN/z5R/8AgQn+NR9Wq9jb+2cH/OjmKK6n/hXXiT/nyi/8CE/xo/4V14k/584//AhP8aPqtTsL+2sH/Oi18MB/xV7H/pzk/wDQlr2UD51+o/nXm/gPwdrWja+19f26RQtbMmRKrckqegPoDXpijBB969rBwcKdmfnnEOIp18Tz03dHy9rXOvan/wBfs/8A6Gap10+q+D/EsusX80WhXrxyXMsiMEGCC5IPX0qr/wAIV4q/6F6+/wC+B/jX0scRTUErnmRa5dz2D4Kf8iK//X7N/MV6OK8++FVjdaN4Oe11O3ktLg3kriObg4OMGu6F1B/z1X86+frXdRtD50eY/GTd/Z2n5+79oP8A6LevIxXtPxS0y+1jTrJdNtpLpo7gsyxDO0bWGT+deZDwj4j76LeD/gI/xryMZRnKd0j7/h7HYejhlGpJJjfCf/I36SP+ngfyNe64rx/wz4W1y38U6ZcXGl3ccEc4LuyjCj1PNex134CEowd0fPcS4mlWxUJQdzwHxKP+Ko1bP/P4/wDOr/hXxQ/hxpopYftFhcZMsYxuBxjIB4ORwR7D8bOv+F9dm8RalNDpd08UlzI0cirwwJ4I9qzf+ES8Rf8AQGu/++R/jXBONSNVtI+mo1sHXwkadWS2HX9l4bE7Sabrbxwscrby2rsUPoDx+vp1rIMgjk3wPIpXox4bPr7fTJrT/wCER8QZ/wCQRd/98j/Gnjwf4ixxo15/3yP8aynGo3dRsdGHxGFprllVuvMwgoHCjC1JWv8A8Il4i/6A15/3xS/8In4g/wCgNef98Vm6FWW6PQhmWCgrKaMQmvdNF/5F/S/+vSH/ANAFeSnwn4i6DSLv/vivXtLgkttG0+GZCkqWsSuh7EKARXq5bTnCWqPiOMMXRrU4qnK5Zooor3T84FooooAKKKKACiiigAooooAKKKKAEooooAKKKKACiiigAooqG5vbOxjD3l1BbIx2hp5VQE+mSaL2GtdialFZ/wDb+jf9BnS//A2L/GlGu6Mf+Yzpf/gbF/jU88S1SkaQFLiqA1zRv+gzpf8A4Gxf40v9u6N/0GdM/wDA2L/GpdSJpGnNGiKcKzRrujf9BnS//A2L/GnjXtG/6DOl/wDgbF/jUuUDZKoX6cBWf/b+jf8AQZ0v/wADYv8AGrtndWt9CZrO6guYgdvmQSiQZ+o+tTzRK95bk2KXFGKdiqsgUmAFLigCnAUmyk9biU+ilqHYvmkFGaWikPmkFLRRQPnYlFPxRgUC5htFOoosHtLdQoppZR1YD60nmp/eX8xRyh7Zdxadim5HYg0uaOUPaIbilp1FAXuNP4UhFOIpCKYDSKKdijFSIZTakpuKLIOaS2GGkqTFNIq0Q5N7jKZUlJinyxD2s11IzRTqglu7aFgstxCj4zsdwDRaCJlXmt2SYqNhUf2+y/5/LX/v8tNN9Zn/AJfLX/v8tHNAy+tS/mHkU0ioze2v/P1bH6TLSG9s+93aj/tstUpwRnUr83xMkpuaZ9ttf+fq3/7/AC/40z7ba/8AP1bf9/l/xqvaIwckWKKgW7t3YIlxAznoBKpJqXNWmmJNMKKKKYwooooAKKKKACiiigBKKKKACiiigAooooAK81+NzFfCGn/9f3/sjV6VXA/FuwF94a09C5TF9nIGf4GrCvNQg2zvy2g69ZQitT573H1NJuPqa6X/AIRyH/nsf++P/r0f8I5D/wA9j/3x/wDXryfrUO59f/q/if5Tm8/5wKM+/wCgrpP+Eeh/56/+O0f8I9D/AM9D/wB80vrUB/6vYrsc1n3/AEFLn/OBXSf8I9D/AM9D/wB80f8ACPQ/89f/AB2j61AP9XsV2Oaznv8AoK+hvgUP+KEu/wDsJS/+ioq8ePh2Ej/Wn/vj/wCvXt3wcsxY+DbyEPv/AOJhI+cY/gT/AArehXjKVkcGPyqvhqXPNaHoYFLikAqQCu+588gAoFKBSgUmaJBS0U6kWNop1Q3FzDaxb55VRPUml5CcktySkkkSJdzsFUdSSBisF9cnvHeLS7ZpMf8ALVh09+eAPqfwqC9tksrZ73XL4uB/ChJyfQf4AChRbZjOsoq/Q1LjXbSAkKTIfVen5msW58ZQo5VZoo2+u8/pWJc+I47mNo7G2FnZoP3rsoaVvQd8E/ie/auVJ7fwjoPSvRw2EUtZI8vF49x+A7SfxiDj/Sbpx38pQB+pFZc3iiZz+6gJH9+aXcf5Vz+amnCxRQJjLld7H69B+QH513LC04y0R5ksXWlrc0f7fu/+eVv+Tf40g166H/LK3/I/41kh6mY406Nj1Mzf+gitHRproZ+3qvqbMPiN1XEtrGx9Y2I/x/ya0IfFUJTk3sQHXBDj+Y/lXLW0oE4V/uSAxn6Hv+eDUTIYpGRhh0JBH0rGWHhLSxqsXVirXPRbHX5Lx2js9QguJO0cnyufwIGfzrU/tmeA7b20kQ/30+7+vFeS9Tn05z6e/wD+qu+tfGMdqsEU3kz2hPltcRggp/vKQPrxXn4nCum7xVz08JjXLSTOqt9StLniKdd/ZTwTVusttM03UofPtggDjIlhIwff0JqqbfV9Mz9nkF3COiEc/kfx6H8K4j1OeW9tDeorJs9ftrlvLlVreYcFX459M/44rWpNMqM1JaBTKfTTQWNNIRTiKTFUiRhFIaeaaaoloYRXkPxCUHxfJkA/6PF1A9K9gIryH4h/8jfJ/wBe8X8jWGIdonHivgOVCK38K/kKlEK46J+VWLCwudQn8m1geR++BwPqeg/Gu70rwfb2SGfUB9tljQsYYlyoABPAz8xPvgV4VbHwg1BPVmGHwNas7xWhyml+HbzWDvt4VWAH5rhhtUeuOOT7AVNq/hO80kl9iXFsP+WsY6fUdvr0qLXbr4h6tM621he6dap/qraynjBCjA+ZlO4nke3oKwrbxd4t8N3qC5udQdM4NpqIkYPgdBu5H/AT6de/QsNipL2ienY9L+zIclm9SV4QP4V/KoSij+Ffyr0KPSdK8U6Pb6xpgFnJOCWReQJAcMrAdwQeR1645rkNV0i90qbyrqHb/dcHKt9DXLTx6c3Sk7NHnV8BWo62uh/hQD/hLNMwAP3vb6GvX68h8KH/AIqzTP8Arqf/AEE169mvosG+aJlR2Ciiiuw2CiiigAooooAKKKKAEooooAKKKKACiiigArjPib/yL9h/1+/+yNXZilYAx4IyMjivNzWqqWHlJnr5JW9liYztsfPe1vSja392vevs0R/gH5UfZYP+eY/KvgnnNP8AlP02Oeyt8J4Nhv7tGG/u1719lg/55j8qPssP/PIVP9s0/wCUf9uy/lPBNrf3aNrf3a98+zW39xaT7Nb/APPNaf8AbNP+UP7dl/KeD7W/u1618Kh/xS90f+n5v/QVre8iHOfLT8q1LEAWuAAPnP8ASvWyjMo163KkeJneZvE0ORqxZApwFApcV9gfEWAClApQKUCgoTFOpruI03MQB3JNcN4i8XhvMttPlwq8NKM5f2X29+/aqhFzdkYVsRGkrm9q3iS2sGaKLEsw4bnCp9TXNWSX/iS780ki0B5un7juIh0J7Z6D3pND8LXWoXiXOqw+TbJ8yWzHJY9iw9Pb8/fugURQsWMAY4HQVpLliuWO/c5ouda0p6FffZaJpjO2y3to13M5P8z1J/M15nqlrrt4EvtUUq07BIYyeRnJAVVzgYGefTua9E1TT49VthazvItuWBZV4MmOQM9hn054rnNZntrZZbnTbdZksYDCGMp8qLJ54BGcYAJBJzgdjU0pcjuTiY8yt2OP1HZaNHYmZHEY3SmM5zKeufpjGP65qCNJbg4gikkPpGpY/pWvd39xZN59rb2H2W5JS3uUtQmSDhmAOT16ZPb0roH8OXd5bP5XiC+ebbkOVaOJuOgwen0zXoLFcqR5jwznscra6Nqd5cJF9iuIkYjc8sZUAd+vtUt1pGpTXcszQIiuxP7y5iBA7fxVJfaLqGjLd3N4EkxDtimD7gdxAPUZGAep9RXO45raE51FzJmc6cYJJo1Bptx3nsV+t7H/APFVal02ddPhUXFizGV24u4+eB0JNYdW5j/xJrH/AH5v/ZaqTq6a/gTHk10LMejajOMxxQyemy6ibP5NVjUNL1Lzo5jY3Bd0DTCOMvhuh6euM1gk57D8avwSv/ZlykTsskDCZNpIOD8rdO3IptVFq2hJQatYilR4G2zxPGfR0Kn9afaTosjxTf6mYbX9v9r8DSRazqkBBTULnA7NIWH5HipDrVxIzG4t7K5yMfvbZc/muDTcqjWwKEVsWrDUNQ8P30ht3bYj7ZYnGY2+v16g16V4f8QJrViJHiMFxkhoC+4gevqR74rgLPULS4sZkurcpC22GcxSk+WvRZAGySQff8xxV1Hn8Ot5tjrZFlKcx/aLffBJ7blJ2nPXha83ERUntZnqYao4WTd0d7faZa34/fp8/aROGH+fesdpdR8PDMubnTwQN4/gH4/d/l9O+9FI3ljcQT/sninYyM5+tcnKejp9kSzvre/i823fcB1BGCD6EVZrjtR0m6sJm1HSCQwHz26DOR7DuP8AZ79sdK19D1231eLAIW4QAvFu7eo9R/L61Di7XFGt73LLc2SM0mKdQaZ0kZFIRT6aRTRDGV5B8RP+Ruk/694v5GvYa8e+In/I3Sf9e8X8jWOI1icWM0iafh3xRp3kx2c0EWnuOBs4Rvf1B+v51seMrK4v/BmpwWYLz+UsqBf4trK3GPZTXlsZxW9oviO+0lx5L74e8UhJH4eh+lfK1svarqrF7O50YPN1Tj7Oa0PPIVhXEyYKlgfNA6fUD15PrgVuW/iTU4Qti8o1O0LDNpfJ9oiPbIPJGDn5lI6fhXXzeF/C/im7e4sLiXSdRbJeBEUox6kqpx7/AHSPp6qvgvw54bm36vqE+pSkZSzVRGj9PvLknqB1IHXr0r6H+16fJyNa9j0XWpcvPzaHTeCra1g8KxTWdtPawXczTrbzPv2ZwPlbqYztyCecH8ai8QeJdMtomtRGl85+9EOUB/2jz+n6Vzeq+KL++TykItbYDAih4yPQn09hge1c27ZPNfORy6VXEPES0u72PPxebKUOSCNbwoB/wlumkKqgzE7F6Dg9K9cNeR+Ev+Rs0z/rqf8A0E164a+vwOkLHl0feTYlApaK7TUKKKKACiiigAooooASiiigAooooAMUUtFA+VjloIyMU0VIBXPiqEa8HCezOijOcHeI37P/ALf6Uv2f/a/SpRS4rwXw7hOx6SzCt3Ifs/8AtfpS/ZCf4v0qapBS/wBXcJ2LWY1u5W+xn+/+lO+xH+/+lWKfR/q7hOxX9o1e5V+wn+/+lWbeIwxlSc85p4pwrowuT0MLPnprUzq4qpVVpMUU6kApa9UwAU+mCuL8W69IzHSrJXaRhtnMYyef4B7+v/16cYuTsjGtWVOJR8U+KRdF7W1kP2UHBkTrIfQeo/nj062/DHhbyMajqSD7V1jj7QA/X+L37U7w/wCFfs0qXl9se4CjbH1WH6erds/lXTzTknYhwB2rolJRjyQ+ZwUqbnPnqDnKE8AkdsnvSZqPOawtW8WabpExt3aSe5GMxQjJXPTJPAqFBvRHTKahqybW9Mmv43ktbqa1m2FXMRA84dgckdOeeoB/PC0ywu7wy6dbXywWdgogmLRhy8h5YqDwPQEjjHHer/8Awk8N94du9RS3lVIQf3crj5iPp2yRz9a5iXxxKbqOa0sorPc6m48oBnuOemSPr789aqMJWasYSqRk7nS6vdXnhrR4CkaXPkOIbeYKDsj44kxjBOMZX/8AXmaJ4k1XWtb8i41EWyujFUijTBYDoNwPue/StPxx++8LSSebtVZI32leW5wAfTrn8K8xJzwPvdhW+HoqcHfc5qk3Goktj1i58Opqa+Rfaje3EaODksq7uOV4UYH05pkngjQ3ziCZM/3Zm4+mc1paZF9m06CAsWkSNQzE5yQAOffir26sLyWiZ2OlGW6Ofn8D6JKoEcU0JBzlJjk/nmsjVPB223SK1vEjgtvMlLXLdA2DyQOgx1rtwa5Hx06robKSCzzxhVLEZ4J/H8a0hOfMlcyq0YKLdjgJSFkKqwcA4DDofp7f41b0dlOpx27nal0jQOcZ+8MD9cVmbqcJWjZJUOGQgg+hHNevJXhY8pbnT3snh+30GeOxkaS7kkUMLmIeYmOu04GOnqRXObqsa0qprFw8QxFMROn0YA/1NV7aL7Ve21tuCedKse4/w5IGf1rKivZwcmVNczSLNhcpBdgSn9xMDDN/utxn8Ov4Ux7OdL5rPYWmVzHsHc+3rmvRrfwbosPlbrd5Sg581yQ/+8Oh+nApniXTHl0m5trLSre5mkwFOFDRgDAIz1x06jFcU8Qm7pHXDDyUTqI/ljCjoBgfSnBsMD19qrWkYhtIYgGAVFGGPIwAOalrltc9GD0JT8px19657VtGdZjqelgx3yncQv8Ay0/pu/Q963gd647r/LP/ANem5qUrsU0pK5X8P68mq22xxsvIuJoicfiB6fyPFbW2uH1yzn0+6j12x+WSE5nQdGHqfb19ue1dVpeqQ6rYx3UPQ8MpPKMOo/CsqkOXWJdCs37kty/TSKM0ZoOoaRXnni/wdq2t+IZLyz+z+R5SIDJJg5Gc8Yr0U0wiplFSVmY1aSqKzPIf+Fc+IP8Apz/7/wD/ANalHw+8QDjFn/4Ef/Wr1vFMIrL6vA5Hg4HlP/Cv9f4yLQEHIxP/APWpzeBfEDFmb7KztyXM+SfrxXqmKYaX1Ole9g+q6HlbeAdex0tP+/3/ANaoT4A170tP+/3/ANavWKa1aLDQM/qkUec6F4M1fTdds764+y+TC+X2TZOMEdMe9d+RTqRq6KUFDRFxpqC0G02nU2tiQooopgFFFFAgooooASiiikAVn65fHTNFur5ZooGiCkSzRNKi5ZRyq8nOcccjOe1aFY/iuCzuPCmoJqE00NmVXzZIVDMPnXGAevOPzNRO1tTfCputFJXKdv4ysrmyI1JJdMEjbU1SxcXVsW/3iDtP+ywyKztXt/HtnarfaVqVlrensm5Z7O2j3keuznI/3SfpXJ2KeGtMumnsfEetW8x4cx2yjePQjoR7HIrVtNW8O6cFm0/VdSsLvPzy2lqIkk/3ov8AV5/3QPpXI60YPSVz6h5XKavyNGInxB8TGdUe8hysoRozaxgg56Hjg+1dJ4v8Za7o/irULCwuYUtrZlREa3ViAUU9evUmreo+LfBmuW6rrNpLcXS9LqO2MMnXjkHP4dK4fxPqEWr+JL7Urfd5M7Ky7hg8Io6fUVlXxcZJculjvy3KXzy9pDS3Y6jxr4213Q/FV/ZWN7FDaRGMopt1YjKKx5I9SaqW3i3xm0Udxeara6dayDcst5bqpkH/AEzjCmSTr2GPeruo674YvdUbU4prm1vZNu+4Fp5ki4AX5C2RHwOoGferml+J/BmkM89pFdPqDDm+uommkJ9SSf5YrX61DlslqcksqknflZqaZdeL760MgdbS2BDS6lq1ukJxzzHAvT6u35VvaHq+n6kLiC01d9UktSouLkQrGhJzgLgAEcH1+teZa1e6L4huVl1XxTrNwBysZtVEaH1EYGB9cZ9TXW/De00u3tdTXSr67ulaaPzvtMQiKnBxtxwe57UoyUle5yYvCVKcLyhZHdCnimCnitjyLDhSigUopF2Fp1Np1BWxk+ItXTRtKkn3DzpP3cI9WP8AQcmuR8H2ctzdT6lNlvnMSl+rNnLn+n1zVHxPqc2ta81ra8lW+zwDtuz8zfh1+i12un2cenWUdtCMRQqEQf1+prpUfZw82eZUaq1L9EWmPlR7B1bk+9RZoJJOSeTSUki2x26vGNZt57LWruC5cSTByzSD+Ldzn8c17NlemST2wK4240az8VarNfLFMLZD5Hn+eFExXglRsORnjORnHsa0pVFB3ZjUg5qxm6f4bvdT0uzt1lMELj7XPMRnLHhFA7kKAfbdXXaDa3NpC9ndGOaa2wIpkUKWiP3cjHByGH4VqLsiVEiiARQFAJJwB09q4zxNb6z9ovtTkTSRaxR4QvbCWR4+y8qeck+g5/KHJzdhqmoxDxH4s00xalpUkSzsBthdHDKSQPmz2IYnjnpXIaDa/wBqa5aWyDcPNDOPRRyT+QP50R+IdThTZb3McKf9MLeOLj0+UCuh8E6vqV14i23OoXEkKwMxWWU4JyoHHTOSK6nCdKDsZLllO7PQreCWOIKykv8AxEJjJ7mpvLkHRGP4Gqlxe/ZrSW4nlcRQqZGOTwAM+tebXvj3VrpXSBYbUN0aMEyAem4k/nj8q5IUpzeh0SqRirnqYjl/55n+VcT470zULybTXtLOecKsm8wru29P8K86kYzuXmJlc9Xbkn866eysNFvNC0SPVbw2mFnMWAArfvTnkjjt1rf2M6TTuZ+1VRNGS+jarFjzNLvVz628nH6VSkJhOJQUPo/BrZ1k6VplxHFol3dPL1eeOf5B7DAGTj0IAz37Z6a3q0bfJql6B6faXI/ImuuMqslc5HTSZPqEi3Gm6VdI4bELWz49Yzn+TL+lXPCMSS+JrQs23y9zjjqQDxU0esXt/wCGpXmaK4mt7mPm4t45BtZSOhX+8o56+9dB4FktL2O5ujZ2aXkb+XmGHZ+7IB6A9+fyrGVSSi4tFqmrpnR63evpmh3l7GA0kMRZFboW6DP4mrcQZkjdgAxAJAbPUDIz/Wor+2ttRsprS4V/KmQq+G5HuCR1GK5DTYX0XxPBo0etTsowPs08J8toyM/KQSARjjpzXGlc7b2O3zj/AD3pc5pME9ME4yeaTBHUEUx3Ho22QUrDaSPeoc1R13UZtPs7S5UJ5P2iOK5d/wDlnETgt/L86lhfQvkhuCAQeoPeuYsnPhPxF5TFl0y5xgk529P1U8f7pz2rpQQQCCCCMgiqer2A1TTpLfgS9YmP8Ldv8D7E0JXTXQzbs7nUU2ue8H6sb/SvIlz51thDnqVxwT78EfhXR5rnacXZnfTmpK4w0hpxpDTNCM001IaYaaIaGdME9M4Jz0rjP+Ei1m7a5sfsGpWM8csix3H9nlgQDgHDDbIpHOd0Z9Aa7XkMCDjFeRXGg6f/AGhf3Gq6U2nxCWSQ51ENI6liQ2wLiMHsXZRz3rOo5fZO7A06c7qbNZtT8a6dHfXl9dWVzYLZyywTrbiL94MbQyMAwPXjBB9aY+reM9SGmSaY9usNxZxNNKbcP+9Jbdjt029SB71yZh8NXrX8Wmx3DSW1tJdLKZdygLjg8DPXtkehNSrB4VsksotX+1Jc3dlHdpOW/dDcW4bAJHTrgj1rFTq82x7f1PCxoXb1v2Owv9c1zRbZlnivtSvFXJFppx2A46yS7doHchQx/wBrFcD/AMLM8Vk/8flr/wCAa1p6loFrbWH2y00T7XDs4ni1XKH3DBcHnsSGOPu1x2jaPda3qkWnWJi890OPOfauB159fau/D6puSPMxOHpRa5dTrdH8Y+ONd1AWWnzWktxtMm1rdVGB15JrPPxI8VKxV7q13qcEGzXiuXbNvOVD/OjFSY2444OCO3WrelWmk3FtqBvtQe0mihBtESHInk/un0GAB+Ptz02Su2jj9hDsdx4S8da9q3ivTtPvbiBraZmDhIAp4RmHI9xXqeK8H+Hw/wCK90j/AK6Sf+iXr3ipkknoedi4KMlYKKKKk5AooooASiiikAVj+K5LGPwrqB1Nbo2ZRfN+ybfNxvXGN3HXHXtmtiquqadZ6rp01jfJI9vMAJFhOHYAhsA9skD/AOt1qJ2a1N8NNwqqSPJLeLwjd3At7S28XXEzfdihS3dm/AHNdbN8PvD1jp327V9Q1HTU/uXc0G7/AMhggn2BJrUWPWbO1e18O6Db6Baj/lrmOe6nPsN23Pu8n48VyN5pPix70XFnoUxuOf8ATr66guLgjtjLeXGP90ZH96uNUIzei+8+rjmVSMbyqDI9D8J7w09xrVraOcQ3NwI0E/p5aEeaw56hfrisPxFpqaL4gvdNjkd0gZQrOQW5UHn86snwT4uuLwXNxpVxJKzh3mmuoWY4Pcl8n+db/jHwhr+p+LtSvLHTjNazOpjlE8S7sIoPDMD1B/zissVhYxS5dfQ78uzh80ueeli7F8P/AAxNqsuknXrlNRjxm2d41ZsqGG3KfNwR06Vn33hTQdHuzb6qNesUJwlxN5LQyHsAy5A/HHvTvHXg/wAQav4xvr7T9MNxbOIvLk8yIAkRKOjMD1B7VY0dviVpAFtcaXJqdky4NtfXML5HfEm/P55HtWv1WPImnr2PPeb1OezkYN5a+GNMCfa7bxSiyf6qRfsxST/dcNtb8Ca7v4bvobWWpjRV1IBZYjMb8RZJwcY8vtjPWlj8KQajaSyWdneeGZ5h++tWMNxaz/WIFlI/Ba0PB3h6XQTqST2drbNM6t5lpMzRzYBHCtzHjI4zj04ojCMVsZYrGTq09ZXXY6gU8UwUorVni9R4pRQKWg0CsvxHqf8AZWiXNwrYkYbIvXcf8OTWpXn/AMRb7/SLWzB4iRpnHbP8P8m/Orpw55pHPiZ8kGyh4Ntt11PdyRttRfKhL++d2PyA/Ou2eQp+6B6daw/DiLDo9qg6qmWz3kPLf+PE1oebySeprslG7POpysibzD3NYWuRQaxOmlRajcW2oKhlxbs2AuP+WmD0PGO/pWv5mamtdCtbuG5LwhIroETNHlXmHTr16cfyrKbUFqdNKLqOyC2imaOOIB5HUAFsYz7+1XIdNlWMAiNFAwEHAAx7VqQwRwRJFEoVVGAB6f1qQ8KWPAHU9hXJKs3sejDBxW5lnTH7TD8qgvNCa9sri1eWMpMhjP4jFW313SEYodXsA4OMNdRj+tXoyssYdHR0boyEEH6EVHtpp3KeFg0eCan4c1fQ486hp80cY/5bABk/76HT8aNOLJ4d1iUAhmNvAjA4wd5Y/wDoFe+FQylWAIIwQec159428Jx2nh66m0a3EaG4F1cwg4AUKQSo7AZyR9ceh7IY51LQmjir4JxTlE4C88Q6xfWr2tzfyPCwwy7VG76kDJrKxSZzUkSNLIIkjd5GOFRBksewHvXsRUKcLnk8s5vlE7/U4/H0+tdiPCWu6roOhx21iV8qGcyGdhFt3Skjg88jnpXb+FvBdnoMCTSIsuolcvKefLOPur6Y9ep+nFdXXkV8c5P3Fsexh8vSj77PHR8MvEY6NYD2885/9BrN1Hwb4h0xWeXTZJY0GWktyHA/Ac/pXs663pbziFNTsWnLbfKW5Tfn6Z9au4qFj6yepq8up2smeL2OiFPCWpX0d9DP51oJZIY8EwsjBueeuN2eneuYtrq5tJTJbXEsDlSpaJypIPbI/Ovd59DtUv7jUoYzHNNC0cyxJxOOoyAOSPXqc49K8x1Pw7p/9r6bb2N0PLvnB8hDkpFjJdW/u46A+vGcVvh8SpX5kcOIw7p2SLXhy+1JtJ+2WVxPfTxzeVcWM75EgJyHDMcx8HnqMjpWnb+HJ9R146xqgVHBUw2tvKW2lehZv8K3LO3it4YbS3TbEg2oo7f5/rXSWduLeIZwX7vWNWpyXaLw+HdV67FH7FcNghAOOjtg042N0oyNn0D9f0rSlmigjeSeVY41GWkkOAPqT0plte2d8rNaXdvcopALQTCQD8vrXMq8j0PqcVuc5quorpFqbi8UBBLGpyMcMwGePxP4VJBd2OpWt1BFcW86qP3qBlkAHQgj0Nbt/p9tqFpJbXMYeJxggjp7j0I7HtXEaH4Wg8O6/OguGnuCvlqWUACJu/uSVwT6g8VcKqlozkrYeUNehXlsLzw3eW0+lrd3WmSNsnslJl8gdjGOoGe3+R0rMc49KgY4I9hg/WgSk9QD9a64o4XvYxY5P7B8awyKcWt/kN7Enn8N2D/wI16DXlfjK+RLu0sWUqz4lSVT0OSuP659q9F0a+/tHR7S6/jkiBb/AHuh/XNY14aKR0YV6uJfxTDxT6DXOdxHTDT6YaoliA/Ov1H86+X9Y3NrOpruOz7dMcZJGd55/LivqDoQfQ14DqngPxXLq99LDok0kUlzLIjLNFgqzEg/e9K1o2TvI1oy5WZnhjw/eeJdXSxsXZJMFmcq4AXIzllBA45G7AOMZzin+K/Dd54Y1c2V5KJTyYXCNjy8kLyQASRyQMgZ9a1NL8KePdFvVu7HSLmGZcgETw4BKkZxvwSMkjPek1Twn461e9a71DSbqad1AZ2uIucALnG/AJAGcdTWt1z3urHQ6t1a5yEU0sSusUsiB/vhGI3fXHWmH/Oa6X/hX3i3/oAz/wDf6H/4ukPgHxX/ANAOf/v9D/8AF1upwJ9ou5zfX2qWe5e5aMusS+XEsSeXGqZA7nAGT1yTya63RvDPjPQtRF9beH/NkCGMpcPE6EHrx5nWqTeBPFrlmbQ58scn97Djn/gVHPG4e0iuo3wB/wAj5pH/AF1l/wDRL17vXkng3wfr+meMNOvL/THgtYmkLuZozjMTKOAxPUivXe9Zyab0PNxck5IbRRRUnGFFFFACUUUUgClpKy/EmpT6R4cvtRtkjaa3jDKsoJU/MByAR6mgcU29DVFPHWvIf+Foa/8A8+2mf9+ZP/i6cPihr/8Az7aZ/wB+ZP8A4utPZS7HQoM9ep615APif4g/599L/wC/En/xdTx/EfxM8Mk6Wdg0MeN8i20hVcnAyd+BUujMqMZo9cFOrx3/AIWl4gHSLSv+/En/AMcpD8U/En/PHS/+/En/AMXU+wmy1B7nslOFeLH4q+JM/wDHtpP4wSf/ABddt4A8Vaj4o/tE6hHaJ9mMQT7OjL94MTnLH0qKlKUFeSLszthThTRThWA0OFPpgp9BoFeLeNrwT67qDK2QsghH0UYP/oJr2k9K8Evx9v1mBJSdt3eknHfLf/ZGunBr32zhxrulE7/Sh9m0S0Mj/N5AkkaQ9yNzH8yasWt3BeWqXNtIJIXGVYdDXO+M9SNroxtYiVe6Yxgjso5b+g/OuT0vXtR0kJFDKJLUPuaBwCGz1APUdK7FBvU44xPXLKA3lwE7Dl/pXTrgDAFYfhhkuLD7YmfLuApTI5xjP9a3K8nESblbse3hKSjFM5vxn4xtfCGlC4dPOvJiVtbcnHmHuT7DIJ/AdTXjetT61r1naan4g1KR4Lt5QlnGdsaKhAzjoOTgcE8cmrnj2/OrfEbUHbmHT9trCpHGR1/8eLfkKbrJxpOgw9P9FklI/wB6V+f0rsw9GMVFvqPEV3HSJm3lvoUsUa2Oii1dWy0j3DSlh6c/0/wqzoepjQJpJbP7Ras5B32023/vpGzHIPqPoRVAUGvQdCm1Zo4Pbzve57z4W8RxeItL+0ABLmI7J4xxz1BA54I56nHIzxmtm5ube3hMl1NFDEOrzuFX8c185Jc3UNvNDbXl1bCUAMbeYxk46Zx17/nTdR0Szht9NnmNxcT3UBnkM8m7Hzsox36L615ksHyzWu53UsTGUPeLmqx2NvreoW2n3UNzaxTfuZYZQ6+WRlRkenK9e1bfw7skvfF8LyLlbWNpwPUjgfq2fwrkYoYoc+UgTPXBPP5044KlWGQwwfX/AOsa9KVNul7O5wycVV5lsfTYye36V418VNfur7XovDlrcPDawwCa82nHmFuin1AHbpluRxXDwK1vj7PeXsGP+eVyy1eu7Iwx2GoS3d1dXN9CXle5l8wja7RgA4zjCjqTXBTwfs6icmd7xUeR8u5mrYWKjYLZG935r1z4WavcXNnd6VcTvLHahHtzIxYrGcjbk84BHGemcdMV5TyOhr1z4XaLJZ6XcanOm03u0QjuYhn5voSTj2APetccqcYeZlhpzlPc748V5pp1raWXiTxHBHAomhvMCQZyIpUEoXHYAk9B0x6V6X/n2/GvI/C9/wD2vqviTWlyIb2/Hkn1VVwP0IrgwqbkzbGW9nc73RUElw0p/wCWY4+p/wAmt6sfw8P9Flc9S+PpwMfzrZ9PrissQ7zsPBq0EeMeO7w+JfF99Y3lxcL4e0IRfaVtyMvLIQAfTOWx7BWxya2dA0rw7avbapolmkZUYSVJJAzD+IMCcsD3BH9DWPoN9dQ6l41vPspuLRr2WVyU4PlzgEbumRGxOKw9O1270nU3mieRrVpWJtycAgnrjoD7gV20qSlTa7GGKqzU7Jnv0E6XMEc8J3RSRiRD6g8iuf8AGDGxhsNZQ4+yXKRTn/phKQrfk3lt/wAB961NAvoNS0CyvLdXWKSEFAwwcdO30qt4vtvtXgzXIMZ36fPj67CR+orz1pM67c0NTOuh5V1Io6biazNQvLq2jjmt7f7RGp/fRR/6wrjqvqQe3pS294b/AEvTr4nLXVlDMT7lBmnb69WmrwPAq+7No4rxaj3NnY6zKjQmYGIwP1jAJKkehI6+9d98Pbxrjw/IjnJjmOPYNhv5k1zvimLz/D1yxG54dsqH0IIz+hNWPhZc7kvIj/zyjYfgWB/mKKyvS9CsNL95c9IptOptcB6ghpppxpppksaaYafXm+ofE97TULq1XR0kW3mki3/asbtrEZxs9qzqVoUleTOzB5fWxjapK9j0KivNT8V5VUn+w4yAM/8AH5/9hXq0NmJoUcS43AHG2pp4qE9i8ZlWIwtvaK1zPIplX7m3gtLWW5ubuOGGNC7yScBQOpJz0p/9lAji4BHsv/162WIiee8PU7GUaaam1uP+yNEvdRLeb9lgkm8vG3dgZxntXm3/AAs9s/8AIETH/X3/APYVM8ZTh8TOzB5PisWm6a2PQKUVxuheO/7Z1u2046SIfPLDzBc7sYUt02j0rsRW9GvCsrxODH5fWwc+WqrMWiiitjgCiiigBKKKKQBWB45/5EfV/wDrgP8A0Na36wfG/wDyJGr/APXAf+hrQ90XT3PD6etNp6V6y2PQZpWbR20aXcVwwvoZwVhMWVAHIYtyOuPlI/rUT3k8klyxlI+0tumC8BznIyOnGTj0qzMZ7jRreaRrVYYHMCRxgCQg/NuIHXn+I1RC1lBJ3uZu5eM6XsccWoXJSK2tzHb7YdxJ6qpxjqf4jWYT046jPXitHTVlW88+B7VJLdDMPtONpx2wep9qz5pjNKXYAFjk4GBz/SiGjaKTdiI16b8HBka3/vwfyevMia9O+DfTXP8Aeg/k9Y4z+GUz1IdadTVp1eUStxwp4pgp4oZqMnbbbytjOFJ/Svna/kMTWsqZDpl1I7EEYr6KlGYZB6qR+lfOmof8u3sG/pXbgd2cWJSclc6LxRFPq8dhc27K6mLcYEPKlhnP0PT8PeubbS9SK4+xyrn1Arp/Bt6JLO5sySfIbzFGcnaeuB9R/wCPVzl3rckut/2rHEiSRsNkRUZwOPmPc4zz/hXetNDlSadke3+EJ/tHh6FhbSW6qfLEcmM8ADtW7jmuQ+HYthpV0bFs2lxP9piQjBj3AArx6FT/AJ69hXz9d2qM93Du8EfPd9pV9e+Jdfkt7SWUDVZwWUcZ3Hj9a0dZ0XVJ4tHENhM/k6ZFFLgD5ZAWJB9+f1qn45037F461aJ48pPIt1GSOokHJ/76DD8Kg8QIrWvh9iAwGkxL8w6YdwRXqwd1A4q699m94Q8GXGo6xJFrNjcQWiwMwfeF+bKgcg+hNdx/wrPw3/zzu/8AwINeYeCdes/C2ty6hdwytEbZosW6AtklT3I9K7w/Gbw9/wA+Gsf+A8f/AMXXNilX9p7uxtQpw5dUag+Gfhv/AJ53f/gQann+H2gXS2yyrdEW0IhjxOfugk4Pryxpvhj4gaV4q1R9PsbW/ilWEzFriFVXAIHUMefmFdWDXHKpUTs2dKpQ6I8S8W+GE0/xTbaRolrPO8ln9qK7gxGGIPXGO351m/8ACJeIT/zCLj8Sv+Na3xaAbxlZZAP/ABLu4yP9a1cQYIP+eMf/AHyK9XDOpKmnc4q9OKdkdD/whviQddJm/wC+4/8AGtLUvCmvS6Vo8a6ROxgtZFfBXKsZXIB59CD+NcWIYMgeQCSQAAmSf0r2Twr4Es/7P0a81m1D3dnbmOO2kRSsbGVn3HHU/MOOxz36Z4mrKm02x0qSlpYx/CXw7uJbgXmvQeTDGcpakgmQ/wC3jovt39h19UVQqhVGAPSl615346+I8ejNJpWjFbjVD8kkw5W2/wAZPboO/oeCTqYiZ3U6caasg+JHieYqPCWhoZ9XvwElVHwY427fVgPwXJOOKk0vw3PoumxadBA0kUI5kGB5hPLMB7k9PTFeT6VpuoX967W7SSXzndLcsxBBJ5Jbrk/ma9L1nTNOutblmuLGKaVJSwaQZ/A+o9uldcKDpPlTPPxmIh8J1Pgq3u4tLu3vrV7Wa4vpZhHIQTtOMdPYV0gGWUerD+dYvheQHTHVcbVlIwBgdBW1XDVTU2duFadNNHh+g6JqN3F4mubW1eeO5N5ChUjmTz14+pGfyPNUj4Q8SKpP9jXH5r/jXU+Fj5Fj4lQ8mHU7tD9fOFXAVPVEP4V6FFzs7Hm4iqlVszsfC9g+meGNNs5S3mRW4DBuueSePxq5q3/IGv8A3tpR/wCOmm6QMaRa/wC4DUPiOY23hbWbkf8ALGxnb8kNea/jPUpu8EeZaKNZHh/wte2tvLd6YbAQ3EURX5SGYBueemPyrqvsN1/zyP1yKwNBIh8JaDC2MrYRnkZ6kn+tZlyL3Q9dfULcb9Nu5VeeNeQrMQD9DnnPfoa9Wkpcp4leUHUaLnjRri20WNWRkSWcJIf9nBOPxIH5VJ8LG/4mc6EcfZ2z+Ei/41heLlmvLkyKFFtYbYXIH3pZOSB9Bt+lbvwqGL6Z+wtyPxMo/wAK0rK1FhRiubQ9WpDS0hrzD0WMIpppxNNNMBlfPGrf8h7U/wDr9m/9DNfQ57fUV88ax/yHtV/6/Jv/AEM15eZ/Cj7Tg9/vJFJvuP8ASvoy88RWGgaZZyahMYkmYRI20nLYzjjpwDXzjIcRN9D/ACr3nxN4cn8R+GY7e3ujBLGFkUEAo5xwG7j6j9elc2CdoyZ6XEqhKtTU9jhvHniz+2be3GmX8psblGSa3wBgqQee44P5Yq74G8cR6Xp7jWdQlkXeltbIQCUVVyTwM4+bknPQV55fWsunXstpdgRzxNtdd4OD/k1NpGm3euagljp6rJOwLfM2AqjqSfxFSq1Tn0Rc8vwX1Ozl536ntuvazZa78OdWvrFzJBJazgMVK5wGB4PuDXgYHyivcL7Qn8PfC7ULBrt7gx2U3zMgXqp4AHb65PPWvEhwAKWNvdXHwwor2ijtc3vBP/I7aX9Zf/RT16+K8f8ABP8AyO2l/WX/ANFvXsAr1Mp/hs+Z43/3mPoOooor1z4UKKKKBiUUUUgCsLxuceB9Y/64j/0Na3aWgqDsz5v3r608SL619HZJ6kn604Mw7muh4prodCrs+d7a9S1uYrgLEzxsGAlUMpx6g9RU/wBvtpYrwyWkbT3B3QupKCA5ycKOCCOMdq+hBnrmnqSOhI+lZyxGt7Fe0ufOl1qH2iOBWigTyU2AxRhS3fLep681VaRfWvpnb7Uoo+ttbI1gz5jLA9DXqHwbII1zH96D+T16cAM04VlWxTqR5bDbZIKWo+1PSuYSHCpKjFPoNAboa+eteg+z3k8Q48m5kT8if8K+hq8T8fWRg8Q6moGBNtnT37n9Q1dWBlapY5sQtUzltO1B9KvEvFGQgIZM8Mp6/wCP1ArZ8YWUUN3BdxrtkuN28dmIx831Of0rm8ggg9619Ullv9F028UZhtka1l7lZRjk+xAHNetJamUoapm54J8WQ6BqllblpTZzZW684DEbMeGjI/hzjOenJr2+vlwf59K9P8C/EWCCCHSNcmKBQFt7x8kY7K57Y7N0x1x1Pk43Ct+/E9HDzS0Ok8e+D/8AhI7KKezKJqFsh8nfwJVPVGP15Hoc9ia8t161uLbQ9AF1DJDPHDcQPFIMMpWYnn8GFfQX3gCDkHvWfqmhaZrkAi1KwgukXOzzV5QnuD1H4Vx0a7pNKXQ1qUVN3Pm+kLBepA9M17q3wz8KNJu/s+YewvJcfzrT0zwpoGjyCWx0m3jmHSYjfKP+BNk/rXc8zilojL6u+5wvwu0HVLXU5tXurOS3s3tjGhlG1pCSDkL1xgdTjtjNep0VR1XWdO0OzN3qV5Fawj+KQ9fYAck+wBrzak5VZc1jqhGyseSfFo48ZWX/AGDv/arVxG4dzjgn2461seMfE8HizxKt9axSxWlvb+Qhl+8/zE7iO2c9Ov8AKtHwBocWt+KYxcLvtLJfPnU9Cc4VT+PP0Br16TdHD80jkqw5p2Oz+H/gY6dFHq+pRf6W43QQSD/UKe5H/PQ/oPfNeiHoBRSMM/54NeNUqOpK8jrhBRWh5H4/+I00k8+ieH5CuwmO4vVbkN3VDnjHQt9QPWvNreCG1iCrgP3fHWvpBfDHh9QQmgaSuf7ljGOPTpT08OaIjLJHo2nLIpyrLaxgqfUEDrXXQxUaUbJEVVJqyPLfDOnyWGnt58RjmuZg5U9VXHAPv1P410Opsf7SuCOMuf54ruf7Psv+fWD/AL9CvOtUvmuPGGuWPlxpHZyRBSo5bcgY5/GumjXVaoeHisLOEXNs6jwlMu+e3LckBh+HX+YrqK800zUDp+oxzDqh59x3Fei2lxDeQJPA26Nuh/pXLi6TjO/Q7MsxEJ0+Xqjz4WZ0rUfFlqykLPeRXiAd1m5JH/AkcfhUUZMjBYvmckAD613uo6Raanse5RjIo2iVWwcZBx7jiobDw9Y2E/moJJJB9wufu/TGKuliYwg11Jr4Oc63MnoaNtF5NrHFnIRQB+AxXIfFXUxp3gC/RD+9vNtog9dxy3/joauzFeP63qi+OvH9jaWbLNo2lSgvIOVlkLAZ9+RgeysehrmhFznc9FtUqd2as1ubFbaxIx9lt4YP++UUH9c1H5hHQkfQ0t3OZ9TunJ6ucfmaiZq92jD3EmfJ1qilUbRj+Jwtp4fkWJSBNdhnLHJJOWJP5AfSui+FcBWK8nI/giQH65J/pXF+L7zz5LWxjz5igysAehPAH5DP416d8PLYW/hwSbcGaZmH+6PlH4fKawxbtTselhI7M6ym06m15h6I09aQ0p60hpktje3418/azaXC+INTH2ec/wCmTH/VHn5zX0CfuVG249WY/ia5sRh/bK1z18pzh5dJtK9z5yltrjyn/wBGn6H/AJZH0r6g08eXYxAn+EfyrMy4PDsPxNMxWdDBezvqa5nn7xzV42sSaxpkcuj6itjaxfbJYZNmAFMkhBxkn3xya0EtLJJBKIoxKOjbRmskjiodvNdCw6PKePnayLHjQed4M1ZYwWP2OXgdfumvnb7PcAD/AEeb/vg19AE4x9c+4o82UD/Wv/30axrYFVHuexlWfVMFFpQvc8d8FQzr410wtbyqAZeWQgf6pu9eu09pZWGDIx9icimYrqweHVGLijyc8zN5hVU2rWFooorsPCCiiigYlFFFIArN8QahLpXh+8vrdUaaBQVEgJXlgOQCPWtKsTxj/wAidqf+4v8A6GtRUbURXscSPiPrv/PKw/79N/8AFUf8LI10f8sbD/v03/xVceKK4ueXcx53c928D3s3ibQf7QvgiTCdkxCNq4HsSa6waVEP43/OuO+EXHg1yf8An6l/pV3xF8QtP8O3KxS2tzKxOG2AKe2du7G4jI4rOVVrdnv4egpQTsaWuqulaFfahES0tvbySxhzkZCkjPtxXjx+KfiA/wDLvpf/AH4b/wCKr1TXtSttZ+HuoX9nJ5kE1jKy9iPlPBHYjoRXzt2rkxVecErM+w4fy6hXUvaRvY7U/FTxF2h00f8AbBv/AIuu78CeJb/xPp13Pfpbo8M4RBAhAIIzzkmvD69Y+En/ACBtS/6+x/6DUYSvOpPVnVn2WYehhnKnGzPRBThTacK9g/PkOFPNMFOBoNB1ed/E3T8/Y9TC/KMwyH1B5X/2b869ErM8QaYNX0K6sv45E+Qnsw5U/mBVUp8k0zOrHmjY+dzbxbjEtyEdDgpNGRz9Rnj3OKuabJqWmTfaIITcwY/fLA4mjkX325x9SKqapCyTCZkKuT5cqHqGHr7/AOBpdChhuddtEmJABMnHU7Rux+OK9691chtexudv/ZOmQNIP7Ot23OX+ZASM/XoPasDU/Dh8uW609ifnLG3CjIH+zjr9K6T7TPuJMuUP8DAMP1zQ00DH/j2T6qSv9cfpQ7ngLHypzumcnovi7XvD58rT74i3U82Vwu+MewBOY/wIrutM+Ls88crXXh2VvJi82aSyuA21R1JVsY5Pqayb2w0vUwRdW0qytwLhSpZfTsM/jmsTR7Kz0/xItnc38i+eklm6Pa4DLIpVSCrNxkg846GuGthoSTlY9/B5jGstDvh8ZPD/APFp+rKfRoYv/i6q3fxp0sIfsmi6lM4/56NGg/Qt/KvMTpgjZ4v7SsDKjFWDvJFhgcEZkUDrTBp9z2ayb/d1C3P6b6zjgaTV5Hf7TsdZqvxa8TX6FLG3tdMQ/wAQ/fSfmwwPyrl7+Ca8s7bVr/Ubm+up5ZYm89i23btIwT2O7OOlB0PVeq6dPIPWJd//AKDmrraZqf8AwjEkL6Xfh4r5ZAGs5QSGQgkcZ6qPzrojRpU2uXQTnJmNXV+EfGh8HwXhTTPtslyyknz/ACsBQePunuSa5hrS6i/1trcIfRomB/UVCSR95SPqK6KlONSHLLYlLW56d/wuq4/6Fn/yf/8AsKll+MV7DHC7+FSqzLvhJvx865Iz9z1BH4V5UZFPf+VamqMDpWgAc/6Cw/8AI8tcEsJSTSSNHNndj403BYL/AMIyMscD/T+p/wC+K0f+Fl68OvgmYf8Ab+v/AMTXlNlbmfULZXWRYzModsHAGR7V6JLa3zyvtt7jGe0bf0FX9Torc87G46VC1lc1YviRr8siongmdnY4AF8vP/jtc9BeXV7retavfWLWH294WSFnEmNqbeo69M9O9bWlWV9FqK3DxSqsSSMDIMDO0gdfrVBrC6JG9oeBgZnT/GilSpwm3E8rFZlOpStbcbtI6GrVrql9ZuXs7gQSng+YN0Unsy/1BBHrjiohAkY+e8tVHqrlv5A063traadFF3vycbUiJz+eK3qRhONmebhas6c7xOhb4hXNiFGq+G73LAMJNPdblCD352kfQiqs/wAXNPC4t9B1uWU9ENuE/wDZjWbfXlrLdO4kn9MJhRgcdec1WN9Fj/j3kb/fnY/yxXLHAxavY9l5zyvVFPXdf8U+LoGtGiTRNMcfOuT5kq9wejH6YUepNafhixttJCxWqYht42nLH70jAdT+Y47VWN8Sv/HvAv0Td/6FmtKC6uIdJuJS+PMdYUxxj+JumMcYrR0lTjypHPVzSVfS+iK8cE+7JikH+8hUfme1IypETLPLEsaIWJ3ZwB1+7mqb3LYLEM7/AMIB5JPTn+tZfiS5e30tbeL792/lH12jk4+px+vrXSoNI5cPFVZ6GE0raprsl1Fl9z5QKuAeyD27D8K+g9KsE0zSbWxQjbDGqDjrgcn8Tk/jXkfw10U3Wsi6mHy2w88+56IPzyfwFez15uMmpTSXQ+howtqth1NpxptcpuIajNSGozQSw7V4/wD8Jl4h6/2j/wCQI/8A4mvX68DFcuJm4WaPJx03FqzN3/hMPEP/AEEf/JeP/wCJrtfh3qN7rR1FdTn+0CIx7DsVcZ3Z+6B6CvLa9L+E339V+sX/ALNXPTqzk9ycvqOdZJnof9n2x6x/qar3NnbQQSSiP51UkfMfStSqepMPscn+6a3c33PqadKDmtD52Xx54peJCdW5xz/o8P8A8TSjx34o/wCgsf8AwGh/+JrnYv8AVp9BTq5XWnfc/SaGV4V0k3BHq/gXW9R1vTr2TUbnz5I51RD5SrgYyfugV1lcN8MB/wASjUv+vlf/AEGu4Fexh23C7Py3P6UaWLlGKshaKKK6DxAooooASiiikAVieMf+RO1P/cX/ANDWtusTxj/yJ+p/9c1/9DWoqfCSzxiiiiuAxS1PZPhv5x8C5t8ki8kLIADuXgEcg9jn3Ix3rH8R6ZNqV5aOZI1uYDlZvlaDHUhopADH9C3G4g9a6j4RceDn/wCvqX+ldxJbwyyiR4Y2cdGK5IrCUU9z6bCyapo89TSjpPw71eBY2jtzazMy5ODKQxcjOTgHCg7jkDOT1PiGOK+mPGv/ACJur/8AXnL/AOgmvmjOa48WtEfccLvSYmK9Y+EY/wCJPqX/AF9j/wBBryevWPhH/wAgfUv+vsf+gVOAX7w7OJWvqjPQxS00VJXvn5eKKUU0U4VJY+lpBS0DPH/iP4eFnqjXcSEW1/ljxwkw5P59f++q4PSbhLHWLd7jChXIckZ2cEZ/AmvofXdHg1zSJrG44D4KyAcow6Ef56Zr5/17TZ7K9mFxHtuImMdwg6cfxD2xj8MHvXqYKspLke6OWSteL2Z2DZU7D1HUU2sXw7qwu7YWc5H2mFMqW/jjH9R/L6GtktXoo+TxlCVGpZi1T1LTl1GGPMiRTxODFMUyR1wPpnn8OlWd2aM5puFzOhWlRlzROb8U6bPBqE2qeWv2W7IlLqc7WIG4Y7DdnFYJGTmvS4yJrUwuodAMMp6Mp7V51qVr/Z97LauXLKx2Ejl17EfhWcYqKsfX4DGKsrS3ICF/ur+VaentjS9WgTIfyY5hg4/1bD09mNZQNaGjNnU0hP3LiKSA/wDAlIH64qnBNHptdSJdSvE+5eXaemy4kH8jUo1rVx93V78H1+1Sf41n5x169x6UbqXInuWkan9u6v8A9BjUf/AyT/Gr+pazqh0zRSNTvtz2jbyLqQFj57jJwea5zNaOonGl6J7W0o/8jtWM6STTsJx1Im1bUnUq+pX7D3upT/Wun0zxINRnSG6Ty5n+UMGJVj6c5IJ+priyc0KxzkcEf5zW3Kuxz4rCRrR5WesWI8q2vnbjEQUfiapEjtWLZ+JZbbwyJ9QX7U810YQchW2xoCSTjk5YCqMnjEbf9H01Fb1lkL/oAP51FNK7Z85Vyus/didLwehqzFdW2nxTXdzOsawqAc9QW4Xgc+vWuEl8S6mVI+0JDkYzFEAfz60mpSvaabaWO8+bNm8uCTk7pPuAnrwvP/AqqW1jbC5NOLvNnWNfWKrGxvrb5zwEcMcevFTkY9weh9a4PRVtpNXtkvHVYC3zbjgHHIB+pwK71iWbcxyT+dVE4szwSw7TXUSr+pkwRWdkOsKbnB7M/OPwG2o9Nt1ub6MS/wCqj/eyH0Vev+FQ3Nw11czTP96Ry309qwfv1bdjzopwhfuRlq5/XZZLrVLe2Ukx20WWIHAZhn88Yx+FbU06W0TzyDci8Bf7zHoPx/xq/wDD7w7JqOqPqt8MxRzea2RkSTdQPovX64oxFVU43Z6uV03dyO88H6INF0REdAtxMRLMP7pwML+AAH1zXRUnSlrwW23dn0S0Vhh60hpT1pDTGNNNNONMNNEXE/ixXggr3vvXggrjxnQ8jMeg6vSfhN/rNV+sP8mrzavSfhN/rdW+sP8AJq5aW5nlf8dHqFU9S/48pP8AdNXKp6l/x5Sf7proZ9jR+NHypF/qk+lOpsX+qT6U41xH6phv4KPS/hj/AMgjUv8Ar5X/ANBruK4f4Y/8gjUv+vlf/Qa7g17mE/hn5HxJ/v0wooorpPnwooooASiiikAVW1Kwg1Swms7nzPJlGG2Ng9Qev1AqzRSauByv/Cu9A7C8H/bf/wCtR/wrrw+eovD/ANtx/hXVYoxU+yj2FykWgWkXhvTvsOnFhBvMn707jk9eeK1/7VuvVP8AvmqFKKl0o9jrhWklypk97IdU0+4sboAwToY3C8HaRg4rkv8AhWvhn+7f9Mc3H/1q6pQT0Un6U8K39x/yrGdKk9z0sNisXSVqbaOR/wCFaeGv7l7/AOBH/wBat7QvD+n+HraWDTxNsmcO3mvu5AwK0dr/ANx/yqQK39xvyqI06MXeJtVxWMrx5ajbQ4GnA03Df3TTgrf3T+VaucTj9jU7DwaUGmYI6ginile4nFx0kKDT80wUtADq4vxz4U/ta3F9ZoTfwptKAcTR/wB3HqOcfUjuK7SloUnF8yJlFSWp8yxC30u+S5kjlaEkGKWNvmhI7bTww6jBI47iuwglhvIfOs547iEfeMf3o/TcvUfjXS+OfBBuBNqumW6vIwzdWgH+u9WX/a/n169fIiLrRL+K9spSoHKyAkA+qt7H9R9K9rD4hTjdHBiMKq65ZbrY7an0Wd/b6jaw3bRDZOmSYzgqejL6HB+napvJD/6h42P/ADzb5G/w/WurnPma1F05uD3GQv5cgPbvUdxH5seyZI5Im6q65U/hT5IpYziWN0PowxTTLlgCc8ce/TI/XNF9blU5zivd3Rz174WglO6xfyCfvJKSR1zwRz+dZd1pGpaT5V4YQ6xsG8yFtwXHPPcdK7WlDvGco2Ko9HD5vVg7S1R53qCiLUroL9xnMinsQ3zD9DVfdmum8RafbtZXV5xHNblWQdBJG3G0D1BzgiuWoPrMLWVampWJAa0NQOdI0Y/9MJh+UxrLq9ec6NpXsk4/8imk1sdDWqKgagNUdS29u17dQ2sX+smdY1/E4zTexb0Rp6s3lado1mOBHZ+ew/2pWLY/752/pWVVzW7lbzWryaLiIylIvTavyrj8BVH3PSohoiI6K5f0q2S4vgbjP2WBTPcH/pmvb6ngfjUF7eS395NdSnMkzl2x0Gew+nSrV0/9n6ZHZ52T3AE9wCfur/Ah/wDQj9RUFhoupamhezsbiePr5qxHYPqx+UfnSc0tWELNtsrg12Hhi8kuLB4JFJ+z/wCrftg87D7jBI9vpWJDoaLKkd5q9lDK7BRbWzm6nJPQYj+UH6yCvRdD03S7O3FskU0tpbgy3E07AFs9TtXjJOABk/pWE8RFLQ8nNXBw5XuI4NlpIXGJ775mB6rEDx+Z59MVR4ClmYKijLO3RQO5qa7u2vLqSZlCux4VeiqOAB9BWellc+Ir9NNsFWVFIdzn5Gx/E2f+WY/Nj+FNS9lDnn1PmaOH9vUt0Qmk6feeK9YS3iBitlG9HK8Rxk/6wj+8ccCvZtP0220uxhtbWMJDEgVRj9T6k9z3qtoGhWug2C28A3SHmWY4zI3qf6DsK1q8ivW9rLyPpqFCNOOwU2ikrJG4GkNBpDQQxtNNLTTTRAv+NeRf8IZ4hH/Lgv8A3/j/AMa9cphqKlJT3OSvQVTc8l/4Q7X/APnxX/v/AB/412vw/wBPvNCfUDqUPkCXytnzBs4Bz0J9RXQkUjGohhopkUMOqM1JG1/atr/z0/Q1Xub22mtpEWT5ypwMHnismmnitVh0+p6KxkoNM8Zj8AeJ1VB/Z6HAHS5i/wDiqkPgHxP/ANA9P/AqL/GvYabUPBQZ7sOLMRCPKkjlvA2iahoenX0WoQCOSScOgEqtkBfYmupoxRiuqnTVNWR83jcXPFVXUnuwooorQ4wooooASiiikAUUUUAFFFAoAfThTaAc0p7G9H4keReMdV1ODxjqcEGp38MSOoSOK6kVR8i9ADWENY1f/oMal/4Gy/41o+OWC+N9VyQPnXr/ALi1gCVP76/nXy1edVTdj9hyujhHhYOaV7eRof2zrH/QY1H/AMDJf8aT+2dX/wCgxqP/AIGS/wCNUPNT+8n50ean95PzrH2lU9L6vgey/Av/ANtax/0GNR/8DJf8aT+2NY/6DGpfheSf41S3r/eX86PMX/nov50vaVRfV8D2X4HafD7VdRn8Z2sNxqF7PEY5cxzXDOp+Q44JxXsoNeHfDghvHFnhlOI5T1/2DXuANe1gW3C8j864jjTjiP3a6EgNLmmg0ua7T59EmaQGm5pQaCh9cF4v8Bx6j519pUSLcScz27cJP9OwY/kfY813tFEZuDuhNJo+ftMU6VczWFwWihLY8uVcNC44Of8AZ9fTg+9bBBBwRXpXiDwpp/iCM+egiuVGEuIx8w9Af7w9j+GOtebano+reGmxdwGeyH3LuIEgDtn+724P4GvVw+LjPSW54WY4KUnzxWo+KeeEYSZ1HoDx+XSlEobiSCJiOUKjZg/8BwP0qrDPHOu6KUP6juPw/wAKlrv5YvU8VQqJ2HF4JfnxMh9Mhj7jtRM0MVrc3CXSDyY2cmWI44HfGTisa91c2V9dWsUSzTJEsuwscMcZbp0IGOO9c9qPiO71OA25SKCFiCyxZy2O2SelFux7GEyuc5qUloSyB9SguTLqtrcTjEyEtIuAOCBujGBjsOmKzxYM33bmwI9ftkQ/majs5/s91HKf9Xna/wDung0yeE29xLC3Ow4z6/54P400fV04Km+VEx0+4P8AHZ/+B0H/AMVV+fTZW0uwjNxp6tG033r6ID7wPXPvWKauS8aTaj0llH/oJodzSXQm/syMD95rGkp65ndiP++Ear2j2dpZzy376vbyJaxFv9GgnJVmBjVv3iLnBPr29q5/FaEp+zaHDFj95dymZv8ArmvC/ruP4Vm4Sb3CXYkVNBRf3l3q9yf9i3hhH5l2P6Vat5NGMM0o0mQrGvE1xeFyZD91Qqqozkd8jGeKw4onnmSGIZkY4AzirF3PEY0toCHghyAe0jd2/oPaj2Pdg4t6Iuv4n1A3BngjsrSU8+bb2ieZz/01YGT/AMeqjd6heai269vLq7PY3MzS4+melVaP889KapQWqRXwKzNnwtBLd+KNNtrdA8zzEqvrhWJ/SvRNRubfT7ZLJLjdCrgySoCfOlHGFHcDoAPqa890AavZXq3OnlopJFMQOzcZAeqhRye35fUV6doXw+ur6VL7xDJLjtAz/OfYkcRj2Xk+1cWInGE7vbseNi6Cry3MbSdI1LxPdeTaRG3tQcSzyfMAPf1J/ug4x1NeqaHodjoFiLazjwTy8rctIfUmr1rbW9hax21rCsEKDCxqMAflUorzq1edV2ewUMPClsh1JRTayOgCaQmgmkJpiEJpEXcwXOATikzT4j+/QerD+dEtgXxFz+zo/wC+/wClIdNjP8bfpV3d0rN1jUotJ0y4vZ8+XChdsdTj0rl52jthRUmopbjjYQr1lb9KaNPhfpKx/KvA9W8Y65rVw00t5Nax5+SC3lKhB2BIwW/H9KfoXjbWNDvBI93NdWpOZYZ3Mny99pPIOM98VzLHR5rXPdfDVb2PtLfI98/syP8Avt+lI2kxN1dv0qSwvYtRsIbqBw8UqCRWHcEZBq9iunnkeBKhGL5WjmbmEQ3DoCSB6/Sq5NW9ROL+X8P5CqJOK9Cl8KPHrJKTSCiiitTnCiiiqAKKKKACiiigBKKKKgAooooAKBRQKAFNAoNApvYcXZmrbadZXlskktrC8hyC5QEnnuasDQtPx/x6Qf8AfsVJpRH2JPx/mav5HrXkzirs+io158i94zf7C0//AJ9IP+/Yo/sLT/8An0h/79itPcKM1Hs0ae3n/MZn9haf/wA+kH/fsUf2Fp//AD6Qf9+xWnmjNPlQe3n/ADGNLp1nZwmS3tYkkzjeqAMB7GoAa1L85tz9ayRXVRWhwYibnK7ZIDTwajBpwNaGCY/NApM0CkVcfTqZS0FDqQqGUq4BQ8EEZyPSlpRSY9zi9Y+Hen3crXGnS/2fOevljMZ/4D2/A49q4LW/DHiTTICsjXQjX7k9mxdQPf8AiH44Fe3nmndua2p4mpDTdHNLDwbulqfKx0+8hmSeJxM4O5JIzuYEd/WoLxommDICjsoZ4iMFW9vUHrX0zf8AhrSNVbfd2ELS/wDPVRtb/voYNcrqPwwtLg4tb+ZB/cuEWZf0wf513wx8Ho1Y6KdSdN7HhIq1c4mt4bgsMj9y/ruXoT9Vx+Vej3fwl1CNj5CWk6Dn9zM0R/I8Vi3Hw21eHrp16cf3HjfP/fPNdEcXSfU2+sq92jiKtkE6QjY+VbgjP1X/AOtW23gbV1P/ACD9SAP/AE4yGmf8IZq5UgWOpY64FhJ/n1q/rNPuN4mLOdUbmAJCjIyT2HrVjUJkuL6Uw/6mPEMJ/wCmajA/qfxro4fAOtSPt/s+/wDr9mKY/E4rSg+FWsT/AHrCVD6zXEa/yyan61S6sPrEb3OAxT4oZZ22wxM5/wBgZx9a9asfhE6j/SbmziHpGjTH/wAeIArq7D4daHa4NwJ70jtK+E/75XH65rKePpx21G8S3rFHh1j4dvr2YRojGQ/8s4kLufwFegaD8KLhsTX+LZO+/DzfkPlH15PtXrNpZ2tlEIbW2hgjH8ESBR+lWDzXFUx05aR0MpTlNWbMXRfDmmaECbS3HmsMPMxy7fU/0GB7VtUmKBXG227slWWwtJRTaYATTSaUmmk0AKaTIoNNpohsQ0+D/j4T/eH86iNPg/18Z/2h/Oh7MUX7yNv0NYXirSX1jw1e2UZAlkjIQnpu6j8M1s+dD/fX8xQZof76/mK4pRbVj0qdXkkpJ6o+WXilglaKZHjmQ7XjYYKn0NEENxe3MVraxNLPK21EXqx/z37V9F6r4Y0HWmE15ZwyygYEnR8fUc0ukeGtE0Zc2FpBCx4LAZYj0yea4VgbS5j618Up0OTl94s+HtN/svQrKyLlzBAke/1wMZrXzziofMUcbh+dO85cdRn613qLSPkZ1lOTkzntS/4/5fw/kKpGrWokG+kIYHOOn0FVTXpUvhR4VZpzdhaKKK2MQooooAKKKKACiiigBKKKKgAooooAKKKKAFooopgOoye5pmaO9TyItVH3JQaUGmilFTyQN4VJkoGaXFNBpwNQ1A05pjxTqZS0rroC5mOzTwaZTs0ro0sx9OziowadmlcVrD80uajzRmkWiTNLmmg0uaLouzFp9R0tK6FysfxRxTKKAHUUUUwFooooC6CiiigAopKKQC0UyigB2aM0zNGaBXQZozSZpM0xcwE0E0wmkJpolyFJppNBNMNNENi0UU2rJuNIpTSE00miyJ5mBqMmnmozRyidRiE0lBNNq1FGUqjCiiirSMgoooqgCiiigAooooAKKKKAEoooqACiiigAooooAWiiimAUUUUCQ4VQ1fULjTYIXtzHvZmV965z/SrucVU1LSbzV4Y47XycxuWbzWI4IxxweeK8/MXNUX7Pc9XK/ZuulU2MX/hJNSP/AC0h/wC/Qpy+IdRP8UX/AH6FTjwbrf8Actv+/wAf/iakXwfrA/ht/wDv4f8ACvjnPHva59m1gPIYPEGoHvD/AN+hSnXb7HWH/v0KS50K9sofOuWt0QkKMMzEk9AAFyT7DmoV02eS5jgOxHf/AFYlSWPd3wNygE45wDn2oTzB9WRbA9kPPiLUB3i/79Com8TakP4of+/Qq43hHWD0S3/7+n/4mmN4M1k/wW//AH8P+FL/AG/q2ar6h1sMsfEeoz30ETNDseVVf90M4JArrga5ey8J6pa3sNxKLfyopFdsSEnAIPpXTZr6DLPbOD9rueBm/wBX5l7LY848S+MvEWkeILu1h8lIFf8AcmW3yWXA5z361d0v4hLqlv8AY7q5h0rUM4S7kTzbdz6EE5Tn3x79q4zxN4wudO8cazpmo28epaULogQScSR/Kp+Ru3Xp9elNXSbPWrU3nhy6+0xLzLZy8Tw/h3+o9sZrSdacH72x5PsqlNqcNV2Oi13xZ410CcR6hBZqrfcmjhzE/wBGz+nX2rL/AOFm+Iv+nP8A78//AF6qaX4jvtIRtPnUXunN8slhdjKY9Bn7p+nHHSrzeG9E8RJ5/hzUIrObq9hfvt2D1Vudw/Pr26VjUdSXvRZ9TlWZ5fNKGJgkxh+JniTs9n/35/8Ar0f8LO8S/wB+y/78n/Gm/wDCutY/5/8ARv8AwM/+xo/4Vzq//P8A6N/4Gf8A2NY82IPofaZN5F/SPiR4hutXsrac2hjmuIom2x4OGYA9/Q169mvHdI8Aarba1YXEt7pPlxXUTtsu8sQGBwBt5PHSvYGavRwXPyvnPlM8lhXNfVrW8jldX8T3+napNaxLbmNCACyEnoD6+9Uv+Ex1T+5af9+j/wDFVc1bwvqepanNd24h8qQjG58HhQPT2qr/AMIVrJ/gt/8Av5/9avVhKjy+9ufMSVW+gz/hMtV/uWn/AHw3/wAVSf8ACY6r/ctP++D/APFVJ/whWs/3bf8A7/f/AFqT/hC9YHUWo/7bf/WqufDhy130Gf8ACY6r/ctP++D/APFUf8Jjqv8ActP++G/+Kp//AAhWtH+C3/7+f/Wpf+EJ1j+5b/8Af3/61Pmw/cXJW6kX/CZar/ctP+/bf/FV29rK01pDI+N7oGOPU1xf/CFayP4YP+/v/wBauzto2ht4omxlEVTg9wMVjVdN25DSCkneRz3jLxDeaFHaGzWEtK7B/NUnoB05HrXKf8LD1z+5Y/8Aflv/AIqtf4k8waYP9uT+Qrz3FebWqSUrI8jGYicarUWdWPiDrZ/gsv8Avy3/AMVS/wDCwNc/552X/flv/iqbo/h+z1TSBOfNkuSCMKSoHXB5GOowT0wD34q3ZeGLCWON5Y7h2PDDcDtYY6lSdvfOTx79az559yYrESXMmVv+Fga3/csP+/Lf/FU0/EHWx/BYf9+W/wDiqnPhuw2RzxfalVmjYJI4+aMgZHT72Tj06Z4OazPEel2+l3Kx2pmAaR1zIcggKnQ/VmH1BHaj2s+4pOvFXbLX/Cwdb/552X/flvX/AHq77SL2W/0WxupgBLNCJH29Mn0rxk1674aOPDGl/wDXstdOHm5PU1wVaU5NSZu29uLhipYjHpVn+zFHPmHH0FN03/Wt9K5/x/DrV3oT22l2puYJjtvY45Skskf/ADyX0DE4Zs/Ku7AJqqk2nofQUaUXG7NTTZNO1myW70+9juLd87ZI+QeSP6Gr/wDZKf8APQ/lXnPgWzTSdPvfFV/cyW9ikZ8oCNohMoGDKU67eAsMZHyxqMDLGsy++MGoPcf8S+xijgByPtDFmYe4BwPzNZyruK1Z6GFy2eJv7KN7Hq50hP8Anof++RWdGtjNqElhFeRtdxIJXiXG4KSRnj3Uj8K5jwz8QLXxa0mjahbtZ3FwhVPJmIEgxztYYZWAz+XBrBg0TxFovi5rXTB515BiRJpUCrMDgs5IzhZfLKyDqJFEg/1hFUqjaumYV8E6UuWasz1P+yExnzT+ArHPFdUM7ckYPeuUY5Jrow8220zzsXCMUrDTRRRXWeawooopgFFFFUAUUUUAFFFFABRRRQAlFFFQAUUUUAFFFFAC0UUUwCiiigArU0faGl3e39aza4v4gki10/BI+eTofYVhiPgKhWVF8zR6/wCen94fnR5y/wB4V8zh3/vt+Zpyu395/wAzXlc6N/7YXY9x8SiUvaXKNIyRpLGzRKWaJmACyhRycYIOASA57ZrndLsrkzpbx3IuTJcJJviO6OEI+4sWxjOPlA+8c+m4jzVXcdJZB9HNOaeVxhppWHoz5qlVVrWJecrsfR3np60vnp/er5sMsv8Az1b/AL7NRtLKf+Wrf99mp50NZwux9IXMqfZpQD/Af5ViA14tojsfEGlgs2DdRAjcefmFe0V1Yd3TZpHF+31sfN/xCOPiJr/vc/8Asq07wx4X1e9li1WK5/sq0j5GoSkr9fLHBbv7e/au18R2Hh/T/Fuq6ldRjVNRmnyluw/cQHAxu/vEY6H16DrWPNd6v4m1BIEEt1Mf9VBCvC/Qdh05P4nFcVWcpu0UdzxcacVGOrL3iLWLDUkhigiNxPHgNfSKEaTHsMfqOOwFUdM8O6rrqs+nac9yiHBclVQH03EgE/StSbT9C8JYPiCYalqIGV0m0k4j/wCuz9u3H1+8K5jX/F2q+INsNxItvYRkCCxth5USAdOB1+p/ACuzC4Gclbocn1eVWXtJ6HS/8K48T/8AQFT/AL/Q/wDxVH/CufE//QFT/v8Aw/8AxVee5bPWly3rXb/Zb7mv1WPdnpWleAPENprWn3U+lIsUF1FI7CeP5VDAk8H0Fev5zXzN4eJPibR8n/mIW/8A6NWvpbvj/PWonhvZO1yXTVNmvaEfZ1NWCy+teReImP8Ab90O3y8ZOPuiszn+8/50LBuSvcPrajpY9v3JXLappeoXWob4ZP3fYg/d/wAnn8MV53k/3n/OlDnH3n/OpnlzmviLhmHK9j2a2VooESQ5KjGc9anDr614hkn+I/nRkj+I/nVLL2luS8cm9j20unrWO5xJJ/vH+deVHJ/if869KtD/AKHB/wBcl/lSdD2b3JeI5+hyPxHObbTP9+T+Qrz8HNd98Rj/AKLpn/XST+Qrg686v8Z89jv4rNa01y6sbQ28MNsE/vGM7hwFPIPcAZqVPEOoL9xooxs27Y029sAj0PXpgcnjk1kwzGCQOqxsR2kQMPyNWv7Sl/59rL/wEj/wrExVaaVrlka/qG2QCRCXHLOu854wfmzyAAPTuQTzVS+1GfUAgnK5QlgRnktjceScZwOBgdeOaeurPGxJs9OcEYKtaKP5YNUJX3yO+AuT0HQew9qQOrJq1yMnmvXPDn/IsaX/ANey15H3r13w5/yLGmf9e6/yrrwu7OnA/EdHpf8ArW+laMsqxJvdlVR1LHAFZuknM0n0FY3jzw9ca/oTC0Vpbm1JkWzaUrHdDHMTc4BPBVuqsAQRzV1fiPqqHwGX8QZl134ZT6ho8q3VqSk7PGchog43H8MZP+6a8T6ivYPh0dVa8u5RFI2iXeX/AH42nzf76jA5YZEq4wJVYrw2Kv3/AMJfDV7ctNELuyDEkxW0oCZ9gwOPwxVUnT/5eK56WHx9bDRcaTtc8m8IWtzeeNdGhtS2/wC0CQ4H3VXlifbGR/wLFfRP9oWX9pNp32mM3axCUw5+bacgH8cH8qxNK8Kaf4T0+6l0TT/Ov2jOJJ5julIHAMhztH0AHtXA2GharrXilrXUFuLS+DefeXkSbcDCxlxz8rMEkiiIPyxhm27nzRVlGUvdVkc9StUqvmqO57Q33a5Ink11YQKvf8TmuUI5Na4XdnmY3ZDaKKK7DywooopgFFFFUAUUUUAFFFFABRRRQAlFFFQAUUUUAFFFFAC0UUUwCiiigB1ZWsaFa65HCly8yeSSV8ogdfqD6Vq0VMoqSsyWk1ZnKf8ACAaX/wA/N/8A9/I//iad/wAIFpP/AD8X/wD39X/4muporL6vDsR7GHY5geA9JH/Lxf8A/f1f/iaP+ED0n/n4v/8Av6v/AMTXT0Uewh2GqMOxy3/CBaSf+Xm//wC+1/8AiaP+FfaSf+Xq/wD++4//AImuppQan2EOxSoQ7HN2vgXS7O7guo570yQyrKgd48Eg5H8NdVmo80uauNKMVZG8Ixhsc7qfgXSdT1Ge+nnvRLcNuYRuuAcAcAqfStCPw7Z2ukPp2nS3OnRyf62e0YCeT6uwJ79sH0xWp3pRUeziaRtF3Rwv/CpfD/ObrVCTkkmePn/xzml/4VHoGB/pmqD6Sx//ABFd0CKdvrS8lszX20zhP+FSaD/z+ar/AN/o/wD4ik/4VHoH/P5qv/f6P/4iu8zRmq5pdxqtPucVZ/CvQrDULW8hutSMttMkyB5kILKwYZ+TpkV3QNRg0uahpvcHNy3Mm68PWd9dSXMzTeY+M7XAHAx6VH/wimm/37j/AL7H+FbOaC1Cb7mdkY3/AAimm/37j/vsf4Uf8Irp3964/wC+x/hWxu9qXd7U7vuFo9jE/wCET03/AJ6XH/fY/wAKP+ET03/npcf99j/CtvNGafM+4rR7GH/wiem/3rj/AL7H+FbaIIokRc7FAAyfSlzRmpd3uUrLYy9b0G111IVupJkEJJTymAzn1yDWV/wr7SP+e97/AN9r/wDE11OaKzdKLd2YTowm7tHKf8IBpH/Pxff9/F/+Jo/4QHSP+e15/wB9r/8AE11GaM0vYQ7GTw9Pscv/AMIDpH/Pa8/77X/4mk/4QHSf+fi+/wC/i/8AxNdRmkzR7CHYPq9Pscx/wgWkf89r3/vtf/ia6Gyt4rCxhtIdxihUKu45OB61Nmk6VpGlFbGkKMIu6RLFcPBnZt567hmpzq11jnyv++f/AK9USaZmm6UW7s3VaUVZMvf2tc+kf/fNH9q3PpH/AN81n5oo9jDsJ4ip3L/9sXn/AEy/75P+NH9sXXfyvyP+NZ9GKPYQI+tVO5oHWLlupi/74P8AjVDOaTFLVwpqOxE60p7sKKKKozCiiimAUUUVQBRRRQAUUUUAFFFFACUUUVABRRRQAUUUUALRRRTAKKKKACiiigAooooAKKKKAAU4UUVJqthRSmiigaFFBooqShwpaKKQC0tFFBQ6g0UUAFFFFMAooooAKKKKAFooopCGUUUUxiUlFFIkSiiiqAaaQ0UUAIaSiiqIY2iiimSFFFFUQFFFFAgoooqRhRRRQAUUUVQBRRRQAUUUUAFFFFAH/9k="/>
          <p:cNvSpPr>
            <a:spLocks noChangeAspect="1" noChangeArrowheads="1"/>
          </p:cNvSpPr>
          <p:nvPr/>
        </p:nvSpPr>
        <p:spPr bwMode="auto">
          <a:xfrm>
            <a:off x="2317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384175" y="651036"/>
            <a:ext cx="71609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3200" b="1"/>
              <a:t>三、</a:t>
            </a:r>
            <a:r>
              <a:rPr lang="zh-CN" altLang="en-US" sz="3200" b="1"/>
              <a:t>两汉之明清时期行政体制的演变</a:t>
            </a:r>
            <a:r>
              <a:rPr lang="zh-CN" altLang="zh-CN" sz="3200" b="1"/>
              <a:t>：</a:t>
            </a:r>
            <a:endParaRPr lang="zh-CN" altLang="zh-CN" sz="3200"/>
          </a:p>
        </p:txBody>
      </p:sp>
      <p:sp>
        <p:nvSpPr>
          <p:cNvPr id="29" name="矩形 28"/>
          <p:cNvSpPr/>
          <p:nvPr/>
        </p:nvSpPr>
        <p:spPr>
          <a:xfrm>
            <a:off x="384175" y="1537624"/>
            <a:ext cx="4062009" cy="33400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67970">
              <a:lnSpc>
                <a:spcPts val="1600"/>
              </a:lnSpc>
            </a:pPr>
            <a:r>
              <a:rPr lang="zh-CN" altLang="zh-CN" sz="2800" b="1" ker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（一）中央行政体制：</a:t>
            </a:r>
            <a:endParaRPr lang="zh-CN" altLang="zh-CN" sz="2800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929391" y="1978701"/>
            <a:ext cx="1988045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、西汉：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、东汉：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、魏晋：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、隋唐：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、宋代：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6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、元代：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7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、明朝：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8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、清朝：</a:t>
            </a:r>
            <a:endParaRPr lang="zh-CN" altLang="en-US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小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结：趋势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718216" y="1978701"/>
            <a:ext cx="88242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汉武</a:t>
            </a:r>
            <a:r>
              <a:rPr lang="zh-CN" altLang="zh-CN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帝设</a:t>
            </a:r>
            <a:r>
              <a:rPr lang="zh-CN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立“中朝</a:t>
            </a:r>
            <a:r>
              <a:rPr lang="zh-CN" altLang="zh-CN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”削弱相权</a:t>
            </a:r>
            <a:r>
              <a:rPr lang="zh-CN" altLang="en-US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；</a:t>
            </a:r>
            <a:r>
              <a:rPr lang="zh-CN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西汉晚期后</a:t>
            </a:r>
            <a:r>
              <a:rPr lang="zh-CN" altLang="zh-CN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，中</a:t>
            </a:r>
            <a:r>
              <a:rPr lang="zh-CN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朝尚书</a:t>
            </a:r>
            <a:r>
              <a:rPr lang="zh-CN" altLang="zh-CN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的增大</a:t>
            </a:r>
            <a:r>
              <a:rPr lang="zh-CN" altLang="en-US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。</a:t>
            </a:r>
            <a:endParaRPr lang="zh-CN" altLang="en-US" sz="2400" b="1">
              <a:solidFill>
                <a:srgbClr val="0033CC"/>
              </a:solidFill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2718216" y="2440366"/>
            <a:ext cx="71786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刘</a:t>
            </a:r>
            <a:r>
              <a:rPr lang="zh-CN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秀将尚书</a:t>
            </a:r>
            <a:r>
              <a:rPr lang="zh-CN" altLang="zh-CN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台确</a:t>
            </a:r>
            <a:r>
              <a:rPr lang="zh-CN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立为新的行政中</a:t>
            </a:r>
            <a:r>
              <a:rPr lang="zh-CN" altLang="zh-CN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枢</a:t>
            </a:r>
            <a:r>
              <a:rPr lang="zh-CN" altLang="en-US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。</a:t>
            </a:r>
            <a:endParaRPr lang="zh-CN" altLang="en-US" sz="2400" b="1">
              <a:solidFill>
                <a:srgbClr val="0033CC"/>
              </a:solidFill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2718216" y="2902031"/>
            <a:ext cx="296908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三省体制逐渐形成。</a:t>
            </a:r>
            <a:endParaRPr lang="zh-CN" altLang="zh-CN" sz="2400" b="1">
              <a:solidFill>
                <a:srgbClr val="0033CC"/>
              </a:solidFill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687547" y="3363696"/>
            <a:ext cx="81953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三省六部</a:t>
            </a:r>
            <a:r>
              <a:rPr lang="zh-CN" altLang="zh-CN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制</a:t>
            </a:r>
            <a:r>
              <a:rPr lang="zh-CN" altLang="en-US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确立：    回顾：</a:t>
            </a:r>
            <a:r>
              <a:rPr lang="zh-CN" altLang="en-US" sz="2400" b="1" smtClean="0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名称职责、特点、运行、评价</a:t>
            </a:r>
            <a:endParaRPr lang="zh-CN" altLang="zh-CN" sz="2400" b="1">
              <a:solidFill>
                <a:srgbClr val="FF0000"/>
              </a:solidFill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687547" y="3733027"/>
            <a:ext cx="411295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二府三司</a:t>
            </a:r>
            <a:r>
              <a:rPr lang="zh-CN" altLang="zh-CN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制</a:t>
            </a:r>
            <a:r>
              <a:rPr lang="zh-CN" altLang="en-US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：相权分割</a:t>
            </a:r>
            <a:endParaRPr lang="zh-CN" altLang="en-US" sz="2400" b="1">
              <a:solidFill>
                <a:srgbClr val="0033CC"/>
              </a:solidFill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54" name="矩形 53"/>
          <p:cNvSpPr/>
          <p:nvPr/>
        </p:nvSpPr>
        <p:spPr>
          <a:xfrm>
            <a:off x="2672252" y="4181932"/>
            <a:ext cx="602204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一省制，只设中书省，相权加强</a:t>
            </a:r>
            <a:endParaRPr lang="zh-CN" altLang="en-US" sz="2400" b="1">
              <a:solidFill>
                <a:srgbClr val="0033CC"/>
              </a:solidFill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2672251" y="4643597"/>
            <a:ext cx="887017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明太祖：废丞相、设殿阁大学士   明成祖：设内阁（票拟与批红）</a:t>
            </a:r>
            <a:endParaRPr lang="zh-CN" altLang="en-US" sz="2400" b="1">
              <a:solidFill>
                <a:srgbClr val="0033CC"/>
              </a:solidFill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56" name="矩形 55"/>
          <p:cNvSpPr/>
          <p:nvPr/>
        </p:nvSpPr>
        <p:spPr>
          <a:xfrm>
            <a:off x="2757292" y="5105262"/>
            <a:ext cx="819531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雍正皇帝设军机 ： </a:t>
            </a:r>
            <a:r>
              <a:rPr lang="zh-CN" altLang="en-US" sz="2400" b="1" smtClean="0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特点、地位、影响</a:t>
            </a:r>
            <a:endParaRPr lang="zh-CN" altLang="zh-CN" sz="2400" b="1">
              <a:solidFill>
                <a:srgbClr val="FF0000"/>
              </a:solidFill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57" name="矩形 56"/>
          <p:cNvSpPr/>
          <p:nvPr/>
        </p:nvSpPr>
        <p:spPr>
          <a:xfrm>
            <a:off x="2934544" y="5581270"/>
            <a:ext cx="819531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smtClean="0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中枢权力机构随着君权的强化而不断变化；</a:t>
            </a:r>
            <a:endParaRPr lang="en-US" altLang="zh-CN" sz="2400" b="1" smtClean="0">
              <a:solidFill>
                <a:srgbClr val="FF0000"/>
              </a:solidFill>
              <a:ea typeface="宋体" panose="02010600030101010101" pitchFamily="2" charset="-122"/>
              <a:cs typeface="Songti SC"/>
            </a:endParaRPr>
          </a:p>
          <a:p>
            <a:r>
              <a:rPr lang="zh-CN" altLang="en-US" sz="2400" b="1" smtClean="0">
                <a:solidFill>
                  <a:srgbClr val="FF0000"/>
                </a:solidFill>
                <a:ea typeface="宋体" panose="02010600030101010101" pitchFamily="2" charset="-122"/>
                <a:cs typeface="Songti SC"/>
              </a:rPr>
              <a:t>皇权不断加强，相权不断削弱，直至废除。</a:t>
            </a:r>
            <a:endParaRPr lang="zh-CN" altLang="zh-CN" sz="2400" b="1">
              <a:solidFill>
                <a:srgbClr val="FF0000"/>
              </a:solidFill>
              <a:ea typeface="宋体" panose="02010600030101010101" pitchFamily="2" charset="-122"/>
              <a:cs typeface="Songti SC"/>
            </a:endParaRPr>
          </a:p>
        </p:txBody>
      </p:sp>
    </p:spTree>
  </p:cSld>
  <p:clrMapOvr>
    <a:masterClrMapping/>
  </p:clrMapOvr>
  <p:transition/>
  <p:timing/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AutoShape 6" descr="data:image/jpeg;base64,/9j/4AAQSkZJRgABAQAAAQABAAD/2wBDAAgGBgcGBQgHBwcJCQgKDBQNDAsLDBkSEw8UHRofHh0aHBwgJC4nICIsIxwcKDcpLDAxNDQ0Hyc5PTgyPC4zNDL/2wBDAQkJCQwLDBgNDRgyIRwhMjIyMjIyMjIyMjIyMjIyMjIyMjIyMjIyMjIyMjIyMjIyMjIyMjIyMjIyMjIyMjIyMjL/wAARCAFUAfQDASIAAhEBAxEB/8QAHwAAAQUBAQEBAQEAAAAAAAAAAAECAwQFBgcICQoL/8QAtRAAAgEDAwIEAwUFBAQAAAF9AQIDAAQRBRIhMUEGE1FhByJxFDKBkaEII0KxwRVS0fAkM2JyggkKFhcYGRolJicoKSo0NTY3ODk6Q0RFRkdISUpTVFVWV1hZWmNkZWZnaGlqc3R1dnd4eXqDhIWGh4iJipKTlJWWl5iZmqKjpKWmp6ipqrKztLW2t7i5usLDxMXGx8jJytLT1NXW19jZ2uHi4+Tl5ufo6erx8vP09fb3+Pn6/8QAHwEAAwEBAQEBAQEBAQAAAAAAAAECAwQFBgcICQoL/8QAtREAAgECBAQDBAcFBAQAAQJ3AAECAxEEBSExBhJBUQdhcRMiMoEIFEKRobHBCSMzUvAVYnLRChYkNOEl8RcYGRomJygpKjU2Nzg5OkNERUZHSElKU1RVVldYWVpjZGVmZ2hpanN0dXZ3eHl6goOEhYaHiImKkpOUlZaXmJmaoqOkpaanqKmqsrO0tba3uLm6wsPExcbHyMnK0tPU1dbX2Nna4uPk5ebn6Onq8vP09fb3+Pn6/9oADAMBAAIRAxEAPwD0yiiivWPmxDRQaKACiiigAooooAKKKKACiirFtay3TMEKjHXNJtJXZUIuTsivRWl/Y1x/fT8zS/2Ncf30/M1Htodzf6rMzKK0/wCxLj++n5mj+xLj++n5mj20O4fVKhm4p2Kv/wBj3H96L8z/AIUv9jXH9+P8z/hS9vDuWsLMz8U+pJYTDIUbqPSsbX9eg8P2VvczweYLi5FuMyrEFJVjlmYgAfLTUk1dEqm72NTFLiuB/wCFq2n2fzzoV+Fz/q/Nj34xncVznbj+LpUjfFC0jklT+xbt2Q4TbcRN5/OP3WD+85P8OarU1+rzO9pQK4NfinZEqP7IugDF5pkNxCEXgnaWzgSYH3TznjFX4fHrT28U8XhbXWilQOjCDIYEZyD/AIVnOoobmlPB1KjskddijFcr/wAJvP8A9Clr/wD4D03/AITef/oUtf8A/AesnXgdH9mVTrMUYrO0TWH1uGZ20q/sDGwQLeJtL5B5H5frV+4lW2tJrmTJSGJpCB1IAzx/n9KrnVrnNLDTU+RrUdin5rhf+Fq6N/0DtT/75i/+Ko/4Wxo3/QN1P/vmP/4qsXi6fc9JZJimvhO7zRmuHl+KelQPsl0vVI3wDtdIgfy3U3/hamk/9A7Uvyj/APiqn65T7jWQ4t7RO4zRmuG/4WppH/QO1H8o/wD4qj/hamkf9A3Ufyj/APiqf1yl3K/sDGfync5oNc34f8baf4i1E2Nta3kMghM26YLtwCBjgn1FdMF3HBrenUU1dHmYnB1cPPkqKzI8UYrhLr4r6NZ3U1u+nakXhlaNiFjwSCQcZf2qEfGDRT/zDdV/74h/+OVsqc97GKoTex6DikIql4Y1iDxVpDajZxzQRCVo9twAGyMehIxz61uf2XOf4o/zNZOok7MPYT7GdijFUPE+t2/hK0gub2Ga4WeXylW3AJBwTzkj0rmB8T9G76fqX/kP/wCKrOWLpxdmzvw+S4rEQ54RujtGFNxXMaZ4/wBL1XU7axisr9JbhhGjv5e0E+uGrqcc1pTrwmrxZzYzL62Gko1FZsbikrldT+IOlaZqdzYyWWoNLbStExjEeCRxkZaqv/Cz9Gx/yD9Tz/1zj/8Ai6h4yknZs6oZHi5xUow0Z2VFcX/ws3RP+fDU/wDv3H/8VS/8LN0T/nw1M/8AAI//AIqj67S7jfDmNf2Ds6K4z/hZmjf9A7Uv+/cX/wAVR/ws3RP+fHUf++Iv/iqf16l3F/q3jv5Ds6K4xfibox62epf8BSP/AOLrrra4W7s7e5QMI5ollQOMEAjIzWlPEQqO0WcOMyvEYRXqxsS0UUVseeFFFFABRRRQAUUUUAFFFFABRRRQAmaKKKACiiigAooooAKKKKACiiigArS0q4hgkl86WNMgY3MBWbXn3xXUNZ6VkD/Wy9R/srUThz+6dGFf7xM9p+32f/PzD/38FH2+z/5+Yf8AvsV8jmCIdET/AL5FJ5Sf3F/75FH9nPuevzPsfXP9oWn/AD8w/wDfwUf2haf8/MP/AH8FfI/kxf8APJPyFHlJ/wA81/75FH9m+Y+Z9j64+32n/PzD/wB/BR9vtP8An5h/7+Cvkfyou6L+Qo8pP+ea/wDfIo/s7zC77H1BdMkty7owZSeCDkdK4D4pFY9D0t3a0VBqK5N5GXhH7qX7ygEkfQVq/DsAeBNOGOMzf+jWqPx7p19qWn6YlhFM8kOoRytJDAJmhUI43bDw3JHB9azS5NDjgr1jx8LKLPZ5d6Zvsvm7d+bry/I+8Wxj7N/0zznFT+Y7yWhQnE85FubVGVX/AH6n/iX5X903qWxz71f/AOEP1/8As/yB4Xvtg6WpXpJ5WPP83Oc7v+WfSpZfCuvGe6LaBe3G5wZ2+ziP+0R5gOCAf9HwAfu9ea2U49z0eUwtuLNnLW/lgCNw6H7MreVINso283PIwwGAe9d/pFxdpoenInxDsbZRaxAW7QwloRsHyHnqOn4Vzn/CJ+Ijs26NfJILbYLg2qnyV2MPI8vOJM5A80/NzntXR2Npd22nWlvN8NIZ5IYI0eV5YwzsFGWI29Sea5cU1LY6sNo2XftN/wD9FN07/vxB/jR9ov8A/opunf8AfiD/ABqv5cv/AESy3/7/AEf/AMTRsm/6JZb/APf6P/4mvPPQ/rodf4WluZrO5M3iW31siRcSQxqvkcdCF9ev4VpasM6HqX/XtJ/6CazfCCv9kug/hpNCJcfIjhvP468AYx/WtPWB/wASLUP+vaX/ANBNdX/Lo8d/70vVHhXh2zs7/UobW8aVdwLb1xtwBk7s9Bx2q54osdPs9Tf7G8sonHmFiQYwCTwCOvf6VgIcJ9Rg0pZioUyMQOgJ6Z6185OXvH6bRwk3KNS+ltiyJDcRyyTrLO+1VWQsTsx6+tVasySpGZUtQ8UMoXKsQSSPX8c1W7VDkehQgrPSwUlLiijmN+RHY/DD/kb3/wCvOT/0JK9iUYdfqP514/8AC7/kbz/15yf+hJXsYGXX617+Af7s/LuKP98+R8xax/yHtR/6/Jv/AENqp1d1cY17U/8Ar9m/9DNVK+sp/AeND4T3z4KD/ihX/wCv6b+Yr0gV5x8FP+RFf/r+m/mK9HFfNVv4jKPLPjJ/yD9P/wCvkf8AoLV5FXrvxk/5B2n/APXyf/Rb15CK8LHfxD9K4XSeERt+Ef8AkbtK/wCvgfyNe3gZl/GvEPCP/I3aV/18D+Rr3H+NfrXpZd/DZ8xxYl9bgeD+JefE+rH1vJP51TtrOe9ultrSB5p26RoOnv7D61c8SHHinVv+vyT+ddv4LgTSfAesa1EokvQkpRnHQKPlH07/AI1wyp89Zn0bxbw2AhKK1dkjj77wrqWnRK97JYwuwyInuAHPtzx+tY8kTQytFKpV16j/AD/OkknkuJpJ53aSaQ7nlY5LH3q/o9nFqGq2trNPGkbSBdsjMM56gEDqfqOaxkoyfLE7aVWtSo+1rNMzM0orX13Sk0bURZrK1wm3InwAp5xgYz0789e3rlYrGacHZnoYerCvBTitGNr3TRf+Rf0v/r0h/wDQBXhZFe6aL/yL+mf9ecP/AKAK9bKfiZ8TxsrU4l6iiivoD8vCiiigAooooAKKKKACiiigAooooASiiigAooooAKKKKACiiigAoooFAC1wvxQQNZaWT1E0v/oK13Vc54z8O33iK1so7FoFa3dmfzn28EADsfSsMS5KF47ntZG6UcSnW+E8eMC/5ApPIT/IFdp/wrTxD/e0/wD8CD/8TR/wrbxB/e0//wACD/8AE143t8Z3Z+lqpk/kcX5Cf5Ao8hP8gV2n/CtfEH9+w/8AAg//ABNH/CtfEH9+w/8AAg//ABNT7fGd2V7XJ/I4n7Mv+QKd5Cf5ArtP+Fa+IP79h/4EH/4ml/4Vp4h/vaf/AOBB/wDiaFXxndilVyi2ljuPh8APA+ngDo83/o1qteKWt49Lje51u40dPPAE8AYmQ4b5Tjtxn8BUvhbS7jRPDlrp92UM0Zk3FDleXJGD9CKd4iF4dOT7DpFpqk3mjMNyVCquDlhuPXoPxr01zOneW5+fTdP63Lk2ucN9o0j/AKKVqX5yUv2nSP8AopGpfnJV/wCz+J/+hE0j/v7F/jR9n8T/APQiaR/39i/xrCzPUvDv+Rn+fpP/AEUvVPzkpPP0n/opOpf+PVo/Z/E3/QiaR/3+h/xo+z+J/wDoQ9H/AO/sP+NLXog54Lr+Rm+fpH/RSNR/8eo8/SP+ikaj/wCPVp+R4l/6EXR/+/sP+NH2bxP/ANCLpP8A39i/xos+w+dd/wAje8FzWjWt39l8RXWsoJF3NOG/c8HAGex/pWxrIxoWof8AXtL/AOgmqfhePUUt7pdR0Oy0pi4KC0KnzOOScen9a0tSt3udLu7eIZllhZFHAySCB+uK2XwNHl86WKTZ82oeF+lOrqf+Fc+JgB/oUfTtcJ/jR/wrrxN/z5R/9/0/xrwp4ao3sfplDOMHGmk5o5ajNdP/AMK68Tf8+Uf/AIEJ/jR/wrvxN/z5R/8AgQn+NR9Wq9jb+2cH/OjmKK6n/hXXiT/nyi/8CE/xo/4V14k/584//AhP8aPqtTsL+2sH/Oi18MB/xV7H/pzk/wDQlr2UD51+o/nXm/gPwdrWja+19f26RQtbMmRKrckqegPoDXpijBB969rBwcKdmfnnEOIp18Tz03dHy9rXOvan/wBfs/8A6Gap10+q+D/EsusX80WhXrxyXMsiMEGCC5IPX0qr/wAIV4q/6F6+/wC+B/jX0scRTUErnmRa5dz2D4Kf8iK//X7N/MV6OK8++FVjdaN4Oe11O3ktLg3kriObg4OMGu6F1B/z1X86+frXdRtD50eY/GTd/Z2n5+79oP8A6LevIxXtPxS0y+1jTrJdNtpLpo7gsyxDO0bWGT+deZDwj4j76LeD/gI/xryMZRnKd0j7/h7HYejhlGpJJjfCf/I36SP+ngfyNe64rx/wz4W1y38U6ZcXGl3ccEc4LuyjCj1PNex134CEowd0fPcS4mlWxUJQdzwHxKP+Ko1bP/P4/wDOr/hXxQ/hxpopYftFhcZMsYxuBxjIB4ORwR7D8bOv+F9dm8RalNDpd08UlzI0cirwwJ4I9qzf+ES8Rf8AQGu/++R/jXBONSNVtI+mo1sHXwkadWS2HX9l4bE7Sabrbxwscrby2rsUPoDx+vp1rIMgjk3wPIpXox4bPr7fTJrT/wCER8QZ/wCQRd/98j/Gnjwf4ixxo15/3yP8aynGo3dRsdGHxGFprllVuvMwgoHCjC1JWv8A8Il4i/6A15/3xS/8In4g/wCgNef98Vm6FWW6PQhmWCgrKaMQmvdNF/5F/S/+vSH/ANAFeSnwn4i6DSLv/vivXtLgkttG0+GZCkqWsSuh7EKARXq5bTnCWqPiOMMXRrU4qnK5Zooor3T84FooooAKKKKACiiigAooooAKKKKAEooooAKKKKACiiigAooqG5vbOxjD3l1BbIx2hp5VQE+mSaL2GtdialFZ/wDb+jf9BnS//A2L/GlGu6Mf+Yzpf/gbF/jU88S1SkaQFLiqA1zRv+gzpf8A4Gxf40v9u6N/0GdM/wDA2L/GpdSJpGnNGiKcKzRrujf9BnS//A2L/GnjXtG/6DOl/wDgbF/jUuUDZKoX6cBWf/b+jf8AQZ0v/wADYv8AGrtndWt9CZrO6guYgdvmQSiQZ+o+tTzRK95bk2KXFGKdiqsgUmAFLigCnAUmyk9biU+ilqHYvmkFGaWikPmkFLRRQPnYlFPxRgUC5htFOoosHtLdQoppZR1YD60nmp/eX8xRyh7Zdxadim5HYg0uaOUPaIbilp1FAXuNP4UhFOIpCKYDSKKdijFSIZTakpuKLIOaS2GGkqTFNIq0Q5N7jKZUlJinyxD2s11IzRTqglu7aFgstxCj4zsdwDRaCJlXmt2SYqNhUf2+y/5/LX/v8tNN9Zn/AJfLX/v8tHNAy+tS/mHkU0ioze2v/P1bH6TLSG9s+93aj/tstUpwRnUr83xMkpuaZ9ttf+fq3/7/AC/40z7ba/8AP1bf9/l/xqvaIwckWKKgW7t3YIlxAznoBKpJqXNWmmJNMKKKKYwooooAKKKKACiiigBKKKKACiiigAooooAK81+NzFfCGn/9f3/sjV6VXA/FuwF94a09C5TF9nIGf4GrCvNQg2zvy2g69ZQitT573H1NJuPqa6X/AIRyH/nsf++P/r0f8I5D/wA9j/3x/wDXryfrUO59f/q/if5Tm8/5wKM+/wCgrpP+Eeh/56/+O0f8I9D/AM9D/wB80vrUB/6vYrsc1n3/AEFLn/OBXSf8I9D/AM9D/wB80f8ACPQ/89f/AB2j61AP9XsV2Oaznv8AoK+hvgUP+KEu/wDsJS/+ioq8ePh2Ej/Wn/vj/wCvXt3wcsxY+DbyEPv/AOJhI+cY/gT/AArehXjKVkcGPyqvhqXPNaHoYFLikAqQCu+588gAoFKBSgUmaJBS0U6kWNop1Q3FzDaxb55VRPUml5CcktySkkkSJdzsFUdSSBisF9cnvHeLS7ZpMf8ALVh09+eAPqfwqC9tksrZ73XL4uB/ChJyfQf4AChRbZjOsoq/Q1LjXbSAkKTIfVen5msW58ZQo5VZoo2+u8/pWJc+I47mNo7G2FnZoP3rsoaVvQd8E/ie/auVJ7fwjoPSvRw2EUtZI8vF49x+A7SfxiDj/Sbpx38pQB+pFZc3iiZz+6gJH9+aXcf5Vz+amnCxRQJjLld7H69B+QH513LC04y0R5ksXWlrc0f7fu/+eVv+Tf40g166H/LK3/I/41kh6mY406Nj1Mzf+gitHRproZ+3qvqbMPiN1XEtrGx9Y2I/x/ya0IfFUJTk3sQHXBDj+Y/lXLW0oE4V/uSAxn6Hv+eDUTIYpGRhh0JBH0rGWHhLSxqsXVirXPRbHX5Lx2js9QguJO0cnyufwIGfzrU/tmeA7b20kQ/30+7+vFeS9Tn05z6e/wD+qu+tfGMdqsEU3kz2hPltcRggp/vKQPrxXn4nCum7xVz08JjXLSTOqt9StLniKdd/ZTwTVusttM03UofPtggDjIlhIwff0JqqbfV9Mz9nkF3COiEc/kfx6H8K4j1OeW9tDeorJs9ftrlvLlVreYcFX459M/44rWpNMqM1JaBTKfTTQWNNIRTiKTFUiRhFIaeaaaoloYRXkPxCUHxfJkA/6PF1A9K9gIryH4h/8jfJ/wBe8X8jWGIdonHivgOVCK38K/kKlEK46J+VWLCwudQn8m1geR++BwPqeg/Gu70rwfb2SGfUB9tljQsYYlyoABPAz8xPvgV4VbHwg1BPVmGHwNas7xWhyml+HbzWDvt4VWAH5rhhtUeuOOT7AVNq/hO80kl9iXFsP+WsY6fUdvr0qLXbr4h6tM621he6dap/qraynjBCjA+ZlO4nke3oKwrbxd4t8N3qC5udQdM4NpqIkYPgdBu5H/AT6de/QsNipL2ienY9L+zIclm9SV4QP4V/KoSij+Ffyr0KPSdK8U6Pb6xpgFnJOCWReQJAcMrAdwQeR1645rkNV0i90qbyrqHb/dcHKt9DXLTx6c3Sk7NHnV8BWo62uh/hQD/hLNMwAP3vb6GvX68h8KH/AIqzTP8Arqf/AEE169mvosG+aJlR2Ciiiuw2CiiigAooooAKKKKAEooooAKKKKACiiigArjPib/yL9h/1+/+yNXZilYAx4IyMjivNzWqqWHlJnr5JW9liYztsfPe1vSja392vevs0R/gH5UfZYP+eY/KvgnnNP8AlP02Oeyt8J4Nhv7tGG/u1719lg/55j8qPssP/PIVP9s0/wCUf9uy/lPBNrf3aNrf3a98+zW39xaT7Nb/APPNaf8AbNP+UP7dl/KeD7W/u1618Kh/xS90f+n5v/QVre8iHOfLT8q1LEAWuAAPnP8ASvWyjMo163KkeJneZvE0ORqxZApwFApcV9gfEWAClApQKUCgoTFOpruI03MQB3JNcN4i8XhvMttPlwq8NKM5f2X29+/aqhFzdkYVsRGkrm9q3iS2sGaKLEsw4bnCp9TXNWSX/iS780ki0B5un7juIh0J7Z6D3pND8LXWoXiXOqw+TbJ8yWzHJY9iw9Pb8/fugURQsWMAY4HQVpLliuWO/c5ouda0p6FffZaJpjO2y3to13M5P8z1J/M15nqlrrt4EvtUUq07BIYyeRnJAVVzgYGefTua9E1TT49VthazvItuWBZV4MmOQM9hn054rnNZntrZZbnTbdZksYDCGMp8qLJ54BGcYAJBJzgdjU0pcjuTiY8yt2OP1HZaNHYmZHEY3SmM5zKeufpjGP65qCNJbg4gikkPpGpY/pWvd39xZN59rb2H2W5JS3uUtQmSDhmAOT16ZPb0roH8OXd5bP5XiC+ebbkOVaOJuOgwen0zXoLFcqR5jwznscra6Nqd5cJF9iuIkYjc8sZUAd+vtUt1pGpTXcszQIiuxP7y5iBA7fxVJfaLqGjLd3N4EkxDtimD7gdxAPUZGAep9RXO45raE51FzJmc6cYJJo1Bptx3nsV+t7H/APFVal02ddPhUXFizGV24u4+eB0JNYdW5j/xJrH/AH5v/ZaqTq6a/gTHk10LMejajOMxxQyemy6ibP5NVjUNL1Lzo5jY3Bd0DTCOMvhuh6euM1gk57D8avwSv/ZlykTsskDCZNpIOD8rdO3IptVFq2hJQatYilR4G2zxPGfR0Kn9afaTosjxTf6mYbX9v9r8DSRazqkBBTULnA7NIWH5HipDrVxIzG4t7K5yMfvbZc/muDTcqjWwKEVsWrDUNQ8P30ht3bYj7ZYnGY2+v16g16V4f8QJrViJHiMFxkhoC+4gevqR74rgLPULS4sZkurcpC22GcxSk+WvRZAGySQff8xxV1Hn8Ot5tjrZFlKcx/aLffBJ7blJ2nPXha83ERUntZnqYao4WTd0d7faZa34/fp8/aROGH+fesdpdR8PDMubnTwQN4/gH4/d/l9O+9FI3ljcQT/sninYyM5+tcnKejp9kSzvre/i823fcB1BGCD6EVZrjtR0m6sJm1HSCQwHz26DOR7DuP8AZ79sdK19D1231eLAIW4QAvFu7eo9R/L61Di7XFGt73LLc2SM0mKdQaZ0kZFIRT6aRTRDGV5B8RP+Ruk/694v5GvYa8e+In/I3Sf9e8X8jWOI1icWM0iafh3xRp3kx2c0EWnuOBs4Rvf1B+v51seMrK4v/BmpwWYLz+UsqBf4trK3GPZTXlsZxW9oviO+0lx5L74e8UhJH4eh+lfK1svarqrF7O50YPN1Tj7Oa0PPIVhXEyYKlgfNA6fUD15PrgVuW/iTU4Qti8o1O0LDNpfJ9oiPbIPJGDn5lI6fhXXzeF/C/im7e4sLiXSdRbJeBEUox6kqpx7/AHSPp6qvgvw54bm36vqE+pSkZSzVRGj9PvLknqB1IHXr0r6H+16fJyNa9j0XWpcvPzaHTeCra1g8KxTWdtPawXczTrbzPv2ZwPlbqYztyCecH8ai8QeJdMtomtRGl85+9EOUB/2jz+n6Vzeq+KL++TykItbYDAih4yPQn09hge1c27ZPNfORy6VXEPES0u72PPxebKUOSCNbwoB/wlumkKqgzE7F6Dg9K9cNeR+Ev+Rs0z/rqf8A0E164a+vwOkLHl0feTYlApaK7TUKKKKACiiigAooooASiiigAooooAMUUtFA+VjloIyMU0VIBXPiqEa8HCezOijOcHeI37P/ALf6Uv2f/a/SpRS4rwXw7hOx6SzCt3Ifs/8AtfpS/ZCf4v0qapBS/wBXcJ2LWY1u5W+xn+/+lO+xH+/+lWKfR/q7hOxX9o1e5V+wn+/+lWbeIwxlSc85p4pwrowuT0MLPnprUzq4qpVVpMUU6kApa9UwAU+mCuL8W69IzHSrJXaRhtnMYyef4B7+v/16cYuTsjGtWVOJR8U+KRdF7W1kP2UHBkTrIfQeo/nj062/DHhbyMajqSD7V1jj7QA/X+L37U7w/wCFfs0qXl9se4CjbH1WH6erds/lXTzTknYhwB2rolJRjyQ+ZwUqbnPnqDnKE8AkdsnvSZqPOawtW8WabpExt3aSe5GMxQjJXPTJPAqFBvRHTKahqybW9Mmv43ktbqa1m2FXMRA84dgckdOeeoB/PC0ywu7wy6dbXywWdgogmLRhy8h5YqDwPQEjjHHer/8Awk8N94du9RS3lVIQf3crj5iPp2yRz9a5iXxxKbqOa0sorPc6m48oBnuOemSPr789aqMJWasYSqRk7nS6vdXnhrR4CkaXPkOIbeYKDsj44kxjBOMZX/8AXmaJ4k1XWtb8i41EWyujFUijTBYDoNwPue/StPxx++8LSSebtVZI32leW5wAfTrn8K8xJzwPvdhW+HoqcHfc5qk3Goktj1i58Opqa+Rfaje3EaODksq7uOV4UYH05pkngjQ3ziCZM/3Zm4+mc1paZF9m06CAsWkSNQzE5yQAOffir26sLyWiZ2OlGW6Ofn8D6JKoEcU0JBzlJjk/nmsjVPB223SK1vEjgtvMlLXLdA2DyQOgx1rtwa5Hx06robKSCzzxhVLEZ4J/H8a0hOfMlcyq0YKLdjgJSFkKqwcA4DDofp7f41b0dlOpx27nal0jQOcZ+8MD9cVmbqcJWjZJUOGQgg+hHNevJXhY8pbnT3snh+30GeOxkaS7kkUMLmIeYmOu04GOnqRXObqsa0qprFw8QxFMROn0YA/1NV7aL7Ve21tuCedKse4/w5IGf1rKivZwcmVNczSLNhcpBdgSn9xMDDN/utxn8Ov4Ux7OdL5rPYWmVzHsHc+3rmvRrfwbosPlbrd5Sg581yQ/+8Oh+nApniXTHl0m5trLSre5mkwFOFDRgDAIz1x06jFcU8Qm7pHXDDyUTqI/ljCjoBgfSnBsMD19qrWkYhtIYgGAVFGGPIwAOalrltc9GD0JT8px19657VtGdZjqelgx3yncQv8Ay0/pu/Q963gd647r/LP/ANem5qUrsU0pK5X8P68mq22xxsvIuJoicfiB6fyPFbW2uH1yzn0+6j12x+WSE5nQdGHqfb19ue1dVpeqQ6rYx3UPQ8MpPKMOo/CsqkOXWJdCs37kty/TSKM0ZoOoaRXnni/wdq2t+IZLyz+z+R5SIDJJg5Gc8Yr0U0wiplFSVmY1aSqKzPIf+Fc+IP8Apz/7/wD/ANalHw+8QDjFn/4Ef/Wr1vFMIrL6vA5Hg4HlP/Cv9f4yLQEHIxP/APWpzeBfEDFmb7KztyXM+SfrxXqmKYaX1Ole9g+q6HlbeAdex0tP+/3/ANaoT4A170tP+/3/ANavWKa1aLDQM/qkUec6F4M1fTdds764+y+TC+X2TZOMEdMe9d+RTqRq6KUFDRFxpqC0G02nU2tiQooopgFFFFAgooooASiiikAVn65fHTNFur5ZooGiCkSzRNKi5ZRyq8nOcccjOe1aFY/iuCzuPCmoJqE00NmVXzZIVDMPnXGAevOPzNRO1tTfCputFJXKdv4ysrmyI1JJdMEjbU1SxcXVsW/3iDtP+ywyKztXt/HtnarfaVqVlrensm5Z7O2j3keuznI/3SfpXJ2KeGtMumnsfEetW8x4cx2yjePQjoR7HIrVtNW8O6cFm0/VdSsLvPzy2lqIkk/3ov8AV5/3QPpXI60YPSVz6h5XKavyNGInxB8TGdUe8hysoRozaxgg56Hjg+1dJ4v8Za7o/irULCwuYUtrZlREa3ViAUU9evUmreo+LfBmuW6rrNpLcXS9LqO2MMnXjkHP4dK4fxPqEWr+JL7Urfd5M7Ky7hg8Io6fUVlXxcZJculjvy3KXzy9pDS3Y6jxr4213Q/FV/ZWN7FDaRGMopt1YjKKx5I9SaqW3i3xm0Udxeara6dayDcst5bqpkH/AEzjCmSTr2GPeruo674YvdUbU4prm1vZNu+4Fp5ki4AX5C2RHwOoGferml+J/BmkM89pFdPqDDm+uommkJ9SSf5YrX61DlslqcksqknflZqaZdeL760MgdbS2BDS6lq1ukJxzzHAvT6u35VvaHq+n6kLiC01d9UktSouLkQrGhJzgLgAEcH1+teZa1e6L4huVl1XxTrNwBysZtVEaH1EYGB9cZ9TXW/De00u3tdTXSr67ulaaPzvtMQiKnBxtxwe57UoyUle5yYvCVKcLyhZHdCnimCnitjyLDhSigUopF2Fp1Np1BWxk+ItXTRtKkn3DzpP3cI9WP8AQcmuR8H2ctzdT6lNlvnMSl+rNnLn+n1zVHxPqc2ta81ra8lW+zwDtuz8zfh1+i12un2cenWUdtCMRQqEQf1+prpUfZw82eZUaq1L9EWmPlR7B1bk+9RZoJJOSeTSUki2x26vGNZt57LWruC5cSTByzSD+Ldzn8c17NlemST2wK4240az8VarNfLFMLZD5Hn+eFExXglRsORnjORnHsa0pVFB3ZjUg5qxm6f4bvdT0uzt1lMELj7XPMRnLHhFA7kKAfbdXXaDa3NpC9ndGOaa2wIpkUKWiP3cjHByGH4VqLsiVEiiARQFAJJwB09q4zxNb6z9ovtTkTSRaxR4QvbCWR4+y8qeck+g5/KHJzdhqmoxDxH4s00xalpUkSzsBthdHDKSQPmz2IYnjnpXIaDa/wBqa5aWyDcPNDOPRRyT+QP50R+IdThTZb3McKf9MLeOLj0+UCuh8E6vqV14i23OoXEkKwMxWWU4JyoHHTOSK6nCdKDsZLllO7PQreCWOIKykv8AxEJjJ7mpvLkHRGP4Gqlxe/ZrSW4nlcRQqZGOTwAM+tebXvj3VrpXSBYbUN0aMEyAem4k/nj8q5IUpzeh0SqRirnqYjl/55n+VcT470zULybTXtLOecKsm8wru29P8K86kYzuXmJlc9Xbkn866eysNFvNC0SPVbw2mFnMWAArfvTnkjjt1rf2M6TTuZ+1VRNGS+jarFjzNLvVz628nH6VSkJhOJQUPo/BrZ1k6VplxHFol3dPL1eeOf5B7DAGTj0IAz37Z6a3q0bfJql6B6faXI/ImuuMqslc5HTSZPqEi3Gm6VdI4bELWz49Yzn+TL+lXPCMSS+JrQs23y9zjjqQDxU0esXt/wCGpXmaK4mt7mPm4t45BtZSOhX+8o56+9dB4FktL2O5ujZ2aXkb+XmGHZ+7IB6A9+fyrGVSSi4tFqmrpnR63evpmh3l7GA0kMRZFboW6DP4mrcQZkjdgAxAJAbPUDIz/Wor+2ttRsprS4V/KmQq+G5HuCR1GK5DTYX0XxPBo0etTsowPs08J8toyM/KQSARjjpzXGlc7b2O3zj/AD3pc5pME9ME4yeaTBHUEUx3Ho22QUrDaSPeoc1R13UZtPs7S5UJ5P2iOK5d/wDlnETgt/L86lhfQvkhuCAQeoPeuYsnPhPxF5TFl0y5xgk529P1U8f7pz2rpQQQCCCCMgiqer2A1TTpLfgS9YmP8Ldv8D7E0JXTXQzbs7nUU2ue8H6sb/SvIlz51thDnqVxwT78EfhXR5rnacXZnfTmpK4w0hpxpDTNCM001IaYaaIaGdME9M4Jz0rjP+Ei1m7a5sfsGpWM8csix3H9nlgQDgHDDbIpHOd0Z9Aa7XkMCDjFeRXGg6f/AGhf3Gq6U2nxCWSQ51ENI6liQ2wLiMHsXZRz3rOo5fZO7A06c7qbNZtT8a6dHfXl9dWVzYLZyywTrbiL94MbQyMAwPXjBB9aY+reM9SGmSaY9usNxZxNNKbcP+9Jbdjt029SB71yZh8NXrX8Wmx3DSW1tJdLKZdygLjg8DPXtkehNSrB4VsksotX+1Jc3dlHdpOW/dDcW4bAJHTrgj1rFTq82x7f1PCxoXb1v2Owv9c1zRbZlnivtSvFXJFppx2A46yS7doHchQx/wBrFcD/AMLM8Vk/8flr/wCAa1p6loFrbWH2y00T7XDs4ni1XKH3DBcHnsSGOPu1x2jaPda3qkWnWJi890OPOfauB159fau/D6puSPMxOHpRa5dTrdH8Y+ONd1AWWnzWktxtMm1rdVGB15JrPPxI8VKxV7q13qcEGzXiuXbNvOVD/OjFSY2444OCO3WrelWmk3FtqBvtQe0mihBtESHInk/un0GAB+Ptz02Su2jj9hDsdx4S8da9q3ivTtPvbiBraZmDhIAp4RmHI9xXqeK8H+Hw/wCK90j/AK6Sf+iXr3ipkknoedi4KMlYKKKKk5AooooASiiikAVj+K5LGPwrqB1Nbo2ZRfN+ybfNxvXGN3HXHXtmtiquqadZ6rp01jfJI9vMAJFhOHYAhsA9skD/AOt1qJ2a1N8NNwqqSPJLeLwjd3At7S28XXEzfdihS3dm/AHNdbN8PvD1jp327V9Q1HTU/uXc0G7/AMhggn2BJrUWPWbO1e18O6Db6Baj/lrmOe6nPsN23Pu8n48VyN5pPix70XFnoUxuOf8ATr66guLgjtjLeXGP90ZH96uNUIzei+8+rjmVSMbyqDI9D8J7w09xrVraOcQ3NwI0E/p5aEeaw56hfrisPxFpqaL4gvdNjkd0gZQrOQW5UHn86snwT4uuLwXNxpVxJKzh3mmuoWY4Pcl8n+db/jHwhr+p+LtSvLHTjNazOpjlE8S7sIoPDMD1B/zissVhYxS5dfQ78uzh80ueeli7F8P/AAxNqsuknXrlNRjxm2d41ZsqGG3KfNwR06Vn33hTQdHuzb6qNesUJwlxN5LQyHsAy5A/HHvTvHXg/wAQav4xvr7T9MNxbOIvLk8yIAkRKOjMD1B7VY0dviVpAFtcaXJqdky4NtfXML5HfEm/P55HtWv1WPImnr2PPeb1OezkYN5a+GNMCfa7bxSiyf6qRfsxST/dcNtb8Ca7v4bvobWWpjRV1IBZYjMb8RZJwcY8vtjPWlj8KQajaSyWdneeGZ5h++tWMNxaz/WIFlI/Ba0PB3h6XQTqST2drbNM6t5lpMzRzYBHCtzHjI4zj04ojCMVsZYrGTq09ZXXY6gU8UwUorVni9R4pRQKWg0CsvxHqf8AZWiXNwrYkYbIvXcf8OTWpXn/AMRb7/SLWzB4iRpnHbP8P8m/Orpw55pHPiZ8kGyh4Ntt11PdyRttRfKhL++d2PyA/Ou2eQp+6B6daw/DiLDo9qg6qmWz3kPLf+PE1oebySeprslG7POpysibzD3NYWuRQaxOmlRajcW2oKhlxbs2AuP+WmD0PGO/pWv5mamtdCtbuG5LwhIroETNHlXmHTr16cfyrKbUFqdNKLqOyC2imaOOIB5HUAFsYz7+1XIdNlWMAiNFAwEHAAx7VqQwRwRJFEoVVGAB6f1qQ8KWPAHU9hXJKs3sejDBxW5lnTH7TD8qgvNCa9sri1eWMpMhjP4jFW313SEYodXsA4OMNdRj+tXoyssYdHR0boyEEH6EVHtpp3KeFg0eCan4c1fQ486hp80cY/5bABk/76HT8aNOLJ4d1iUAhmNvAjA4wd5Y/wDoFe+FQylWAIIwQec159428Jx2nh66m0a3EaG4F1cwg4AUKQSo7AZyR9ceh7IY51LQmjir4JxTlE4C88Q6xfWr2tzfyPCwwy7VG76kDJrKxSZzUkSNLIIkjd5GOFRBksewHvXsRUKcLnk8s5vlE7/U4/H0+tdiPCWu6roOhx21iV8qGcyGdhFt3Skjg88jnpXb+FvBdnoMCTSIsuolcvKefLOPur6Y9ep+nFdXXkV8c5P3Fsexh8vSj77PHR8MvEY6NYD2885/9BrN1Hwb4h0xWeXTZJY0GWktyHA/Ac/pXs663pbziFNTsWnLbfKW5Tfn6Z9au4qFj6yepq8up2smeL2OiFPCWpX0d9DP51oJZIY8EwsjBueeuN2eneuYtrq5tJTJbXEsDlSpaJypIPbI/Ovd59DtUv7jUoYzHNNC0cyxJxOOoyAOSPXqc49K8x1Pw7p/9r6bb2N0PLvnB8hDkpFjJdW/u46A+vGcVvh8SpX5kcOIw7p2SLXhy+1JtJ+2WVxPfTxzeVcWM75EgJyHDMcx8HnqMjpWnb+HJ9R146xqgVHBUw2tvKW2lehZv8K3LO3it4YbS3TbEg2oo7f5/rXSWduLeIZwX7vWNWpyXaLw+HdV67FH7FcNghAOOjtg042N0oyNn0D9f0rSlmigjeSeVY41GWkkOAPqT0plte2d8rNaXdvcopALQTCQD8vrXMq8j0PqcVuc5quorpFqbi8UBBLGpyMcMwGePxP4VJBd2OpWt1BFcW86qP3qBlkAHQgj0Nbt/p9tqFpJbXMYeJxggjp7j0I7HtXEaH4Wg8O6/OguGnuCvlqWUACJu/uSVwT6g8VcKqlozkrYeUNehXlsLzw3eW0+lrd3WmSNsnslJl8gdjGOoGe3+R0rMc49KgY4I9hg/WgSk9QD9a64o4XvYxY5P7B8awyKcWt/kN7Enn8N2D/wI16DXlfjK+RLu0sWUqz4lSVT0OSuP659q9F0a+/tHR7S6/jkiBb/AHuh/XNY14aKR0YV6uJfxTDxT6DXOdxHTDT6YaoliA/Ov1H86+X9Y3NrOpruOz7dMcZJGd55/LivqDoQfQ14DqngPxXLq99LDok0kUlzLIjLNFgqzEg/e9K1o2TvI1oy5WZnhjw/eeJdXSxsXZJMFmcq4AXIzllBA45G7AOMZzin+K/Dd54Y1c2V5KJTyYXCNjy8kLyQASRyQMgZ9a1NL8KePdFvVu7HSLmGZcgETw4BKkZxvwSMkjPek1Twn461e9a71DSbqad1AZ2uIucALnG/AJAGcdTWt1z3urHQ6t1a5yEU0sSusUsiB/vhGI3fXHWmH/Oa6X/hX3i3/oAz/wDf6H/4ukPgHxX/ANAOf/v9D/8AF1upwJ9ou5zfX2qWe5e5aMusS+XEsSeXGqZA7nAGT1yTya63RvDPjPQtRF9beH/NkCGMpcPE6EHrx5nWqTeBPFrlmbQ58scn97Djn/gVHPG4e0iuo3wB/wAj5pH/AF1l/wDRL17vXkng3wfr+meMNOvL/THgtYmkLuZozjMTKOAxPUivXe9Zyab0PNxck5IbRRRUnGFFFFACUUUUgClpKy/EmpT6R4cvtRtkjaa3jDKsoJU/MByAR6mgcU29DVFPHWvIf+Foa/8A8+2mf9+ZP/i6cPihr/8Az7aZ/wB+ZP8A4utPZS7HQoM9ep615APif4g/599L/wC/En/xdTx/EfxM8Mk6Wdg0MeN8i20hVcnAyd+BUujMqMZo9cFOrx3/AIWl4gHSLSv+/En/AMcpD8U/En/PHS/+/En/AMXU+wmy1B7nslOFeLH4q+JM/wDHtpP4wSf/ABddt4A8Vaj4o/tE6hHaJ9mMQT7OjL94MTnLH0qKlKUFeSLszthThTRThWA0OFPpgp9BoFeLeNrwT67qDK2QsghH0UYP/oJr2k9K8Evx9v1mBJSdt3eknHfLf/ZGunBr32zhxrulE7/Sh9m0S0Mj/N5AkkaQ9yNzH8yasWt3BeWqXNtIJIXGVYdDXO+M9SNroxtYiVe6Yxgjso5b+g/OuT0vXtR0kJFDKJLUPuaBwCGz1APUdK7FBvU44xPXLKA3lwE7Dl/pXTrgDAFYfhhkuLD7YmfLuApTI5xjP9a3K8nESblbse3hKSjFM5vxn4xtfCGlC4dPOvJiVtbcnHmHuT7DIJ/AdTXjetT61r1naan4g1KR4Lt5QlnGdsaKhAzjoOTgcE8cmrnj2/OrfEbUHbmHT9trCpHGR1/8eLfkKbrJxpOgw9P9FklI/wB6V+f0rsw9GMVFvqPEV3HSJm3lvoUsUa2Oii1dWy0j3DSlh6c/0/wqzoepjQJpJbP7Ras5B32023/vpGzHIPqPoRVAUGvQdCm1Zo4Pbzve57z4W8RxeItL+0ABLmI7J4xxz1BA54I56nHIzxmtm5ube3hMl1NFDEOrzuFX8c185Jc3UNvNDbXl1bCUAMbeYxk46Zx17/nTdR0Szht9NnmNxcT3UBnkM8m7Hzsox36L615ksHyzWu53UsTGUPeLmqx2NvreoW2n3UNzaxTfuZYZQ6+WRlRkenK9e1bfw7skvfF8LyLlbWNpwPUjgfq2fwrkYoYoc+UgTPXBPP5044KlWGQwwfX/AOsa9KVNul7O5wycVV5lsfTYye36V418VNfur7XovDlrcPDawwCa82nHmFuin1AHbpluRxXDwK1vj7PeXsGP+eVyy1eu7Iwx2GoS3d1dXN9CXle5l8wja7RgA4zjCjqTXBTwfs6icmd7xUeR8u5mrYWKjYLZG935r1z4WavcXNnd6VcTvLHahHtzIxYrGcjbk84BHGemcdMV5TyOhr1z4XaLJZ6XcanOm03u0QjuYhn5voSTj2APetccqcYeZlhpzlPc748V5pp1raWXiTxHBHAomhvMCQZyIpUEoXHYAk9B0x6V6X/n2/GvI/C9/wD2vqviTWlyIb2/Hkn1VVwP0IrgwqbkzbGW9nc73RUElw0p/wCWY4+p/wAmt6sfw8P9Flc9S+PpwMfzrZ9PrissQ7zsPBq0EeMeO7w+JfF99Y3lxcL4e0IRfaVtyMvLIQAfTOWx7BWxya2dA0rw7avbapolmkZUYSVJJAzD+IMCcsD3BH9DWPoN9dQ6l41vPspuLRr2WVyU4PlzgEbumRGxOKw9O1270nU3mieRrVpWJtycAgnrjoD7gV20qSlTa7GGKqzU7Jnv0E6XMEc8J3RSRiRD6g8iuf8AGDGxhsNZQ4+yXKRTn/phKQrfk3lt/wAB961NAvoNS0CyvLdXWKSEFAwwcdO30qt4vtvtXgzXIMZ36fPj67CR+orz1pM67c0NTOuh5V1Io6biazNQvLq2jjmt7f7RGp/fRR/6wrjqvqQe3pS294b/AEvTr4nLXVlDMT7lBmnb69WmrwPAq+7No4rxaj3NnY6zKjQmYGIwP1jAJKkehI6+9d98Pbxrjw/IjnJjmOPYNhv5k1zvimLz/D1yxG54dsqH0IIz+hNWPhZc7kvIj/zyjYfgWB/mKKyvS9CsNL95c9IptOptcB6ghpppxpppksaaYafXm+ofE97TULq1XR0kW3mki3/asbtrEZxs9qzqVoUleTOzB5fWxjapK9j0KivNT8V5VUn+w4yAM/8AH5/9hXq0NmJoUcS43AHG2pp4qE9i8ZlWIwtvaK1zPIplX7m3gtLWW5ubuOGGNC7yScBQOpJz0p/9lAji4BHsv/162WIiee8PU7GUaaam1uP+yNEvdRLeb9lgkm8vG3dgZxntXm3/AAs9s/8AIETH/X3/APYVM8ZTh8TOzB5PisWm6a2PQKUVxuheO/7Z1u2046SIfPLDzBc7sYUt02j0rsRW9GvCsrxODH5fWwc+WqrMWiiitjgCiiigBKKKKQBWB45/5EfV/wDrgP8A0Na36wfG/wDyJGr/APXAf+hrQ90XT3PD6etNp6V6y2PQZpWbR20aXcVwwvoZwVhMWVAHIYtyOuPlI/rUT3k8klyxlI+0tumC8BznIyOnGTj0qzMZ7jRreaRrVYYHMCRxgCQg/NuIHXn+I1RC1lBJ3uZu5eM6XsccWoXJSK2tzHb7YdxJ6qpxjqf4jWYT046jPXitHTVlW88+B7VJLdDMPtONpx2wep9qz5pjNKXYAFjk4GBz/SiGjaKTdiI16b8HBka3/vwfyevMia9O+DfTXP8Aeg/k9Y4z+GUz1IdadTVp1eUStxwp4pgp4oZqMnbbbytjOFJ/Svna/kMTWsqZDpl1I7EEYr6KlGYZB6qR+lfOmof8u3sG/pXbgd2cWJSclc6LxRFPq8dhc27K6mLcYEPKlhnP0PT8PeubbS9SK4+xyrn1Arp/Bt6JLO5sySfIbzFGcnaeuB9R/wCPVzl3rckut/2rHEiSRsNkRUZwOPmPc4zz/hXetNDlSadke3+EJ/tHh6FhbSW6qfLEcmM8ADtW7jmuQ+HYthpV0bFs2lxP9piQjBj3AArx6FT/AJ69hXz9d2qM93Du8EfPd9pV9e+Jdfkt7SWUDVZwWUcZ3Hj9a0dZ0XVJ4tHENhM/k6ZFFLgD5ZAWJB9+f1qn45037F461aJ48pPIt1GSOokHJ/76DD8Kg8QIrWvh9iAwGkxL8w6YdwRXqwd1A4q699m94Q8GXGo6xJFrNjcQWiwMwfeF+bKgcg+hNdx/wrPw3/zzu/8AwINeYeCdes/C2ty6hdwytEbZosW6AtklT3I9K7w/Gbw9/wA+Gsf+A8f/AMXXNilX9p7uxtQpw5dUag+Gfhv/AJ53f/gQann+H2gXS2yyrdEW0IhjxOfugk4Pryxpvhj4gaV4q1R9PsbW/ilWEzFriFVXAIHUMefmFdWDXHKpUTs2dKpQ6I8S8W+GE0/xTbaRolrPO8ln9qK7gxGGIPXGO351m/8ACJeIT/zCLj8Sv+Na3xaAbxlZZAP/ABLu4yP9a1cQYIP+eMf/AHyK9XDOpKmnc4q9OKdkdD/whviQddJm/wC+4/8AGtLUvCmvS6Vo8a6ROxgtZFfBXKsZXIB59CD+NcWIYMgeQCSQAAmSf0r2Twr4Es/7P0a81m1D3dnbmOO2kRSsbGVn3HHU/MOOxz36Z4mrKm02x0qSlpYx/CXw7uJbgXmvQeTDGcpakgmQ/wC3jovt39h19UVQqhVGAPSl615346+I8ejNJpWjFbjVD8kkw5W2/wAZPboO/oeCTqYiZ3U6caasg+JHieYqPCWhoZ9XvwElVHwY427fVgPwXJOOKk0vw3PoumxadBA0kUI5kGB5hPLMB7k9PTFeT6VpuoX967W7SSXzndLcsxBBJ5Jbrk/ma9L1nTNOutblmuLGKaVJSwaQZ/A+o9uldcKDpPlTPPxmIh8J1Pgq3u4tLu3vrV7Wa4vpZhHIQTtOMdPYV0gGWUerD+dYvheQHTHVcbVlIwBgdBW1XDVTU2duFadNNHh+g6JqN3F4mubW1eeO5N5ChUjmTz14+pGfyPNUj4Q8SKpP9jXH5r/jXU+Fj5Fj4lQ8mHU7tD9fOFXAVPVEP4V6FFzs7Hm4iqlVszsfC9g+meGNNs5S3mRW4DBuueSePxq5q3/IGv8A3tpR/wCOmm6QMaRa/wC4DUPiOY23hbWbkf8ALGxnb8kNea/jPUpu8EeZaKNZHh/wte2tvLd6YbAQ3EURX5SGYBueemPyrqvsN1/zyP1yKwNBIh8JaDC2MrYRnkZ6kn+tZlyL3Q9dfULcb9Nu5VeeNeQrMQD9DnnPfoa9Wkpcp4leUHUaLnjRri20WNWRkSWcJIf9nBOPxIH5VJ8LG/4mc6EcfZ2z+Ei/41heLlmvLkyKFFtYbYXIH3pZOSB9Bt+lbvwqGL6Z+wtyPxMo/wAK0rK1FhRiubQ9WpDS0hrzD0WMIpppxNNNMBlfPGrf8h7U/wDr9m/9DNfQ57fUV88ax/yHtV/6/Jv/AEM15eZ/Cj7Tg9/vJFJvuP8ASvoy88RWGgaZZyahMYkmYRI20nLYzjjpwDXzjIcRN9D/ACr3nxN4cn8R+GY7e3ujBLGFkUEAo5xwG7j6j9elc2CdoyZ6XEqhKtTU9jhvHniz+2be3GmX8psblGSa3wBgqQee44P5Yq74G8cR6Xp7jWdQlkXeltbIQCUVVyTwM4+bknPQV55fWsunXstpdgRzxNtdd4OD/k1NpGm3euagljp6rJOwLfM2AqjqSfxFSq1Tn0Rc8vwX1Ozl536ntuvazZa78OdWvrFzJBJazgMVK5wGB4PuDXgYHyivcL7Qn8PfC7ULBrt7gx2U3zMgXqp4AHb65PPWvEhwAKWNvdXHwwor2ijtc3vBP/I7aX9Zf/RT16+K8f8ABP8AyO2l/WX/ANFvXsAr1Mp/hs+Z43/3mPoOooor1z4UKKKKBiUUUUgCsLxuceB9Y/64j/0Na3aWgqDsz5v3r608SL619HZJ6kn604Mw7muh4prodCrs+d7a9S1uYrgLEzxsGAlUMpx6g9RU/wBvtpYrwyWkbT3B3QupKCA5ycKOCCOMdq+hBnrmnqSOhI+lZyxGt7Fe0ufOl1qH2iOBWigTyU2AxRhS3fLep681VaRfWvpnb7Uoo+ttbI1gz5jLA9DXqHwbII1zH96D+T16cAM04VlWxTqR5bDbZIKWo+1PSuYSHCpKjFPoNAboa+eteg+z3k8Q48m5kT8if8K+hq8T8fWRg8Q6moGBNtnT37n9Q1dWBlapY5sQtUzltO1B9KvEvFGQgIZM8Mp6/wCP1ArZ8YWUUN3BdxrtkuN28dmIx831Of0rm8ggg9619Ullv9F028UZhtka1l7lZRjk+xAHNetJamUoapm54J8WQ6BqllblpTZzZW684DEbMeGjI/hzjOenJr2+vlwf59K9P8C/EWCCCHSNcmKBQFt7x8kY7K57Y7N0x1x1Pk43Ct+/E9HDzS0Ok8e+D/8AhI7KKezKJqFsh8nfwJVPVGP15Hoc9ia8t161uLbQ9AF1DJDPHDcQPFIMMpWYnn8GFfQX3gCDkHvWfqmhaZrkAi1KwgukXOzzV5QnuD1H4Vx0a7pNKXQ1qUVN3Pm+kLBepA9M17q3wz8KNJu/s+YewvJcfzrT0zwpoGjyCWx0m3jmHSYjfKP+BNk/rXc8zilojL6u+5wvwu0HVLXU5tXurOS3s3tjGhlG1pCSDkL1xgdTjtjNep0VR1XWdO0OzN3qV5Fawj+KQ9fYAck+wBrzak5VZc1jqhGyseSfFo48ZWX/AGDv/arVxG4dzjgn2461seMfE8HizxKt9axSxWlvb+Qhl+8/zE7iO2c9Ov8AKtHwBocWt+KYxcLvtLJfPnU9Cc4VT+PP0Br16TdHD80jkqw5p2Oz+H/gY6dFHq+pRf6W43QQSD/UKe5H/PQ/oPfNeiHoBRSMM/54NeNUqOpK8jrhBRWh5H4/+I00k8+ieH5CuwmO4vVbkN3VDnjHQt9QPWvNreCG1iCrgP3fHWvpBfDHh9QQmgaSuf7ljGOPTpT08OaIjLJHo2nLIpyrLaxgqfUEDrXXQxUaUbJEVVJqyPLfDOnyWGnt58RjmuZg5U9VXHAPv1P410Opsf7SuCOMuf54ruf7Psv+fWD/AL9CvOtUvmuPGGuWPlxpHZyRBSo5bcgY5/GumjXVaoeHisLOEXNs6jwlMu+e3LckBh+HX+YrqK800zUDp+oxzDqh59x3Fei2lxDeQJPA26Nuh/pXLi6TjO/Q7MsxEJ0+Xqjz4WZ0rUfFlqykLPeRXiAd1m5JH/AkcfhUUZMjBYvmckAD613uo6Raanse5RjIo2iVWwcZBx7jiobDw9Y2E/moJJJB9wufu/TGKuliYwg11Jr4Oc63MnoaNtF5NrHFnIRQB+AxXIfFXUxp3gC/RD+9vNtog9dxy3/joauzFeP63qi+OvH9jaWbLNo2lSgvIOVlkLAZ9+RgeysehrmhFznc9FtUqd2as1ubFbaxIx9lt4YP++UUH9c1H5hHQkfQ0t3OZ9TunJ6ucfmaiZq92jD3EmfJ1qilUbRj+Jwtp4fkWJSBNdhnLHJJOWJP5AfSui+FcBWK8nI/giQH65J/pXF+L7zz5LWxjz5igysAehPAH5DP416d8PLYW/hwSbcGaZmH+6PlH4fKawxbtTselhI7M6ym06m15h6I09aQ0p60hpktje3418/azaXC+INTH2ec/wCmTH/VHn5zX0CfuVG249WY/ia5sRh/bK1z18pzh5dJtK9z5yltrjyn/wBGn6H/AJZH0r6g08eXYxAn+EfyrMy4PDsPxNMxWdDBezvqa5nn7xzV42sSaxpkcuj6itjaxfbJYZNmAFMkhBxkn3xya0EtLJJBKIoxKOjbRmskjiodvNdCw6PKePnayLHjQed4M1ZYwWP2OXgdfumvnb7PcAD/AEeb/vg19AE4x9c+4o82UD/Wv/30axrYFVHuexlWfVMFFpQvc8d8FQzr410wtbyqAZeWQgf6pu9eu09pZWGDIx9icimYrqweHVGLijyc8zN5hVU2rWFooorsPCCiiigYlFFFIArN8QahLpXh+8vrdUaaBQVEgJXlgOQCPWtKsTxj/wAidqf+4v8A6GtRUbURXscSPiPrv/PKw/79N/8AFUf8LI10f8sbD/v03/xVceKK4ueXcx53c928D3s3ibQf7QvgiTCdkxCNq4HsSa6waVEP43/OuO+EXHg1yf8An6l/pV3xF8QtP8O3KxS2tzKxOG2AKe2du7G4jI4rOVVrdnv4egpQTsaWuqulaFfahES0tvbySxhzkZCkjPtxXjx+KfiA/wDLvpf/AH4b/wCKr1TXtSttZ+HuoX9nJ5kE1jKy9iPlPBHYjoRXzt2rkxVecErM+w4fy6hXUvaRvY7U/FTxF2h00f8AbBv/AIuu78CeJb/xPp13Pfpbo8M4RBAhAIIzzkmvD69Y+En/ACBtS/6+x/6DUYSvOpPVnVn2WYehhnKnGzPRBThTacK9g/PkOFPNMFOBoNB1ed/E3T8/Y9TC/KMwyH1B5X/2b869ErM8QaYNX0K6sv45E+Qnsw5U/mBVUp8k0zOrHmjY+dzbxbjEtyEdDgpNGRz9Rnj3OKuabJqWmTfaIITcwY/fLA4mjkX325x9SKqapCyTCZkKuT5cqHqGHr7/AOBpdChhuddtEmJABMnHU7Rux+OK9691chtexudv/ZOmQNIP7Ot23OX+ZASM/XoPasDU/Dh8uW609ifnLG3CjIH+zjr9K6T7TPuJMuUP8DAMP1zQ00DH/j2T6qSv9cfpQ7ngLHypzumcnovi7XvD58rT74i3U82Vwu+MewBOY/wIrutM+Ls88crXXh2VvJi82aSyuA21R1JVsY5Pqayb2w0vUwRdW0qytwLhSpZfTsM/jmsTR7Kz0/xItnc38i+eklm6Pa4DLIpVSCrNxkg846GuGthoSTlY9/B5jGstDvh8ZPD/APFp+rKfRoYv/i6q3fxp0sIfsmi6lM4/56NGg/Qt/KvMTpgjZ4v7SsDKjFWDvJFhgcEZkUDrTBp9z2ayb/d1C3P6b6zjgaTV5Hf7TsdZqvxa8TX6FLG3tdMQ/wAQ/fSfmwwPyrl7+Ca8s7bVr/Ubm+up5ZYm89i23btIwT2O7OOlB0PVeq6dPIPWJd//AKDmrraZqf8AwjEkL6Xfh4r5ZAGs5QSGQgkcZ6qPzrojRpU2uXQTnJmNXV+EfGh8HwXhTTPtslyyknz/ACsBQePunuSa5hrS6i/1trcIfRomB/UVCSR95SPqK6KlONSHLLYlLW56d/wuq4/6Fn/yf/8AsKll+MV7DHC7+FSqzLvhJvx865Iz9z1BH4V5UZFPf+VamqMDpWgAc/6Cw/8AI8tcEsJSTSSNHNndj403BYL/AMIyMscD/T+p/wC+K0f+Fl68OvgmYf8Ab+v/AMTXlNlbmfULZXWRYzModsHAGR7V6JLa3zyvtt7jGe0bf0FX9Torc87G46VC1lc1YviRr8siongmdnY4AF8vP/jtc9BeXV7retavfWLWH294WSFnEmNqbeo69M9O9bWlWV9FqK3DxSqsSSMDIMDO0gdfrVBrC6JG9oeBgZnT/GilSpwm3E8rFZlOpStbcbtI6GrVrql9ZuXs7gQSng+YN0Unsy/1BBHrjiohAkY+e8tVHqrlv5A063traadFF3vycbUiJz+eK3qRhONmebhas6c7xOhb4hXNiFGq+G73LAMJNPdblCD352kfQiqs/wAXNPC4t9B1uWU9ENuE/wDZjWbfXlrLdO4kn9MJhRgcdec1WN9Fj/j3kb/fnY/yxXLHAxavY9l5zyvVFPXdf8U+LoGtGiTRNMcfOuT5kq9wejH6YUepNafhixttJCxWqYht42nLH70jAdT+Y47VWN8Sv/HvAv0Td/6FmtKC6uIdJuJS+PMdYUxxj+JumMcYrR0lTjypHPVzSVfS+iK8cE+7JikH+8hUfme1IypETLPLEsaIWJ3ZwB1+7mqb3LYLEM7/AMIB5JPTn+tZfiS5e30tbeL792/lH12jk4+px+vrXSoNI5cPFVZ6GE0raprsl1Fl9z5QKuAeyD27D8K+g9KsE0zSbWxQjbDGqDjrgcn8Tk/jXkfw10U3Wsi6mHy2w88+56IPzyfwFez15uMmpTSXQ+howtqth1NpxptcpuIajNSGozQSw7V4/wD8Jl4h6/2j/wCQI/8A4mvX68DFcuJm4WaPJx03FqzN3/hMPEP/AEEf/JeP/wCJrtfh3qN7rR1FdTn+0CIx7DsVcZ3Z+6B6CvLa9L+E339V+sX/ALNXPTqzk9ycvqOdZJnof9n2x6x/qar3NnbQQSSiP51UkfMfStSqepMPscn+6a3c33PqadKDmtD52Xx54peJCdW5xz/o8P8A8TSjx34o/wCgsf8AwGh/+JrnYv8AVp9BTq5XWnfc/SaGV4V0k3BHq/gXW9R1vTr2TUbnz5I51RD5SrgYyfugV1lcN8MB/wASjUv+vlf/AEGu4Fexh23C7Py3P6UaWLlGKshaKKK6DxAooooASiiikAVieMf+RO1P/cX/ANDWtusTxj/yJ+p/9c1/9DWoqfCSzxiiiiuAxS1PZPhv5x8C5t8ki8kLIADuXgEcg9jn3Ix3rH8R6ZNqV5aOZI1uYDlZvlaDHUhopADH9C3G4g9a6j4RceDn/wCvqX+ldxJbwyyiR4Y2cdGK5IrCUU9z6bCyapo89TSjpPw71eBY2jtzazMy5ODKQxcjOTgHCg7jkDOT1PiGOK+mPGv/ACJur/8AXnL/AOgmvmjOa48WtEfccLvSYmK9Y+EY/wCJPqX/AF9j/wBBryevWPhH/wAgfUv+vsf+gVOAX7w7OJWvqjPQxS00VJXvn5eKKUU0U4VJY+lpBS0DPH/iP4eFnqjXcSEW1/ljxwkw5P59f++q4PSbhLHWLd7jChXIckZ2cEZ/AmvofXdHg1zSJrG44D4KyAcow6Ef56Zr5/17TZ7K9mFxHtuImMdwg6cfxD2xj8MHvXqYKspLke6OWSteL2Z2DZU7D1HUU2sXw7qwu7YWc5H2mFMqW/jjH9R/L6GtktXoo+TxlCVGpZi1T1LTl1GGPMiRTxODFMUyR1wPpnn8OlWd2aM5puFzOhWlRlzROb8U6bPBqE2qeWv2W7IlLqc7WIG4Y7DdnFYJGTmvS4yJrUwuodAMMp6Mp7V51qVr/Z97LauXLKx2Ejl17EfhWcYqKsfX4DGKsrS3ICF/ur+VaentjS9WgTIfyY5hg4/1bD09mNZQNaGjNnU0hP3LiKSA/wDAlIH64qnBNHptdSJdSvE+5eXaemy4kH8jUo1rVx93V78H1+1Sf41n5x169x6UbqXInuWkan9u6v8A9BjUf/AyT/Gr+pazqh0zRSNTvtz2jbyLqQFj57jJwea5zNaOonGl6J7W0o/8jtWM6STTsJx1Im1bUnUq+pX7D3upT/Wun0zxINRnSG6Ty5n+UMGJVj6c5IJ+priyc0KxzkcEf5zW3Kuxz4rCRrR5WesWI8q2vnbjEQUfiapEjtWLZ+JZbbwyJ9QX7U810YQchW2xoCSTjk5YCqMnjEbf9H01Fb1lkL/oAP51FNK7Z85Vyus/didLwehqzFdW2nxTXdzOsawqAc9QW4Xgc+vWuEl8S6mVI+0JDkYzFEAfz60mpSvaabaWO8+bNm8uCTk7pPuAnrwvP/AqqW1jbC5NOLvNnWNfWKrGxvrb5zwEcMcevFTkY9weh9a4PRVtpNXtkvHVYC3zbjgHHIB+pwK71iWbcxyT+dVE4szwSw7TXUSr+pkwRWdkOsKbnB7M/OPwG2o9Nt1ub6MS/wCqj/eyH0Vev+FQ3Nw11czTP96Ry309qwfv1bdjzopwhfuRlq5/XZZLrVLe2Ukx20WWIHAZhn88Yx+FbU06W0TzyDci8Bf7zHoPx/xq/wDD7w7JqOqPqt8MxRzea2RkSTdQPovX64oxFVU43Z6uV03dyO88H6INF0REdAtxMRLMP7pwML+AAH1zXRUnSlrwW23dn0S0Vhh60hpT1pDTGNNNNONMNNEXE/ixXggr3vvXggrjxnQ8jMeg6vSfhN/rNV+sP8mrzavSfhN/rdW+sP8AJq5aW5nlf8dHqFU9S/48pP8AdNXKp6l/x5Sf7proZ9jR+NHypF/qk+lOpsX+qT6U41xH6phv4KPS/hj/AMgjUv8Ar5X/ANBruK4f4Y/8gjUv+vlf/Qa7g17mE/hn5HxJ/v0wooorpPnwooooASiiikAVW1Kwg1Swms7nzPJlGG2Ng9Qev1AqzRSauByv/Cu9A7C8H/bf/wCtR/wrrw+eovD/ANtx/hXVYoxU+yj2FykWgWkXhvTvsOnFhBvMn707jk9eeK1/7VuvVP8AvmqFKKl0o9jrhWklypk97IdU0+4sboAwToY3C8HaRg4rkv8AhWvhn+7f9Mc3H/1q6pQT0Un6U8K39x/yrGdKk9z0sNisXSVqbaOR/wCFaeGv7l7/AOBH/wBat7QvD+n+HraWDTxNsmcO3mvu5AwK0dr/ANx/yqQK39xvyqI06MXeJtVxWMrx5ajbQ4GnA03Df3TTgrf3T+VaucTj9jU7DwaUGmYI6ginile4nFx0kKDT80wUtADq4vxz4U/ta3F9ZoTfwptKAcTR/wB3HqOcfUjuK7SloUnF8yJlFSWp8yxC30u+S5kjlaEkGKWNvmhI7bTww6jBI47iuwglhvIfOs547iEfeMf3o/TcvUfjXS+OfBBuBNqumW6vIwzdWgH+u9WX/a/n169fIiLrRL+K9spSoHKyAkA+qt7H9R9K9rD4hTjdHBiMKq65ZbrY7an0Wd/b6jaw3bRDZOmSYzgqejL6HB+napvJD/6h42P/ADzb5G/w/WurnPma1F05uD3GQv5cgPbvUdxH5seyZI5Im6q65U/hT5IpYziWN0PowxTTLlgCc8ce/TI/XNF9blU5zivd3Rz174WglO6xfyCfvJKSR1zwRz+dZd1pGpaT5V4YQ6xsG8yFtwXHPPcdK7WlDvGco2Ko9HD5vVg7S1R53qCiLUroL9xnMinsQ3zD9DVfdmum8RafbtZXV5xHNblWQdBJG3G0D1BzgiuWoPrMLWVampWJAa0NQOdI0Y/9MJh+UxrLq9ec6NpXsk4/8imk1sdDWqKgagNUdS29u17dQ2sX+smdY1/E4zTexb0Rp6s3lado1mOBHZ+ew/2pWLY/752/pWVVzW7lbzWryaLiIylIvTavyrj8BVH3PSohoiI6K5f0q2S4vgbjP2WBTPcH/pmvb6ngfjUF7eS395NdSnMkzl2x0Gew+nSrV0/9n6ZHZ52T3AE9wCfur/Ah/wDQj9RUFhoupamhezsbiePr5qxHYPqx+UfnSc0tWELNtsrg12Hhi8kuLB4JFJ+z/wCrftg87D7jBI9vpWJDoaLKkd5q9lDK7BRbWzm6nJPQYj+UH6yCvRdD03S7O3FskU0tpbgy3E07AFs9TtXjJOABk/pWE8RFLQ8nNXBw5XuI4NlpIXGJ775mB6rEDx+Z59MVR4ClmYKijLO3RQO5qa7u2vLqSZlCux4VeiqOAB9BWellc+Ir9NNsFWVFIdzn5Gx/E2f+WY/Nj+FNS9lDnn1PmaOH9vUt0Qmk6feeK9YS3iBitlG9HK8Rxk/6wj+8ccCvZtP0220uxhtbWMJDEgVRj9T6k9z3qtoGhWug2C28A3SHmWY4zI3qf6DsK1q8ivW9rLyPpqFCNOOwU2ikrJG4GkNBpDQQxtNNLTTTRAv+NeRf8IZ4hH/Lgv8A3/j/AMa9cphqKlJT3OSvQVTc8l/4Q7X/APnxX/v/AB/412vw/wBPvNCfUDqUPkCXytnzBs4Bz0J9RXQkUjGohhopkUMOqM1JG1/atr/z0/Q1Xub22mtpEWT5ypwMHnismmnitVh0+p6KxkoNM8Zj8AeJ1VB/Z6HAHS5i/wDiqkPgHxP/ANA9P/AqL/GvYabUPBQZ7sOLMRCPKkjlvA2iahoenX0WoQCOSScOgEqtkBfYmupoxRiuqnTVNWR83jcXPFVXUnuwooorQ4wooooASiiikAUUUUAFFFAoAfThTaAc0p7G9H4keReMdV1ODxjqcEGp38MSOoSOK6kVR8i9ADWENY1f/oMal/4Gy/41o+OWC+N9VyQPnXr/ALi1gCVP76/nXy1edVTdj9hyujhHhYOaV7eRof2zrH/QY1H/AMDJf8aT+2dX/wCgxqP/AIGS/wCNUPNT+8n50ean95PzrH2lU9L6vgey/Av/ANtax/0GNR/8DJf8aT+2NY/6DGpfheSf41S3r/eX86PMX/nov50vaVRfV8D2X4HafD7VdRn8Z2sNxqF7PEY5cxzXDOp+Q44JxXsoNeHfDghvHFnhlOI5T1/2DXuANe1gW3C8j864jjTjiP3a6EgNLmmg0ua7T59EmaQGm5pQaCh9cF4v8Bx6j519pUSLcScz27cJP9OwY/kfY813tFEZuDuhNJo+ftMU6VczWFwWihLY8uVcNC44Of8AZ9fTg+9bBBBwRXpXiDwpp/iCM+egiuVGEuIx8w9Af7w9j+GOtebano+reGmxdwGeyH3LuIEgDtn+724P4GvVw+LjPSW54WY4KUnzxWo+KeeEYSZ1HoDx+XSlEobiSCJiOUKjZg/8BwP0qrDPHOu6KUP6juPw/wAKlrv5YvU8VQqJ2HF4JfnxMh9Mhj7jtRM0MVrc3CXSDyY2cmWI44HfGTisa91c2V9dWsUSzTJEsuwscMcZbp0IGOO9c9qPiO71OA25SKCFiCyxZy2O2SelFux7GEyuc5qUloSyB9SguTLqtrcTjEyEtIuAOCBujGBjsOmKzxYM33bmwI9ftkQ/majs5/s91HKf9Xna/wDung0yeE29xLC3Ow4z6/54P400fV04Km+VEx0+4P8AHZ/+B0H/AMVV+fTZW0uwjNxp6tG033r6ID7wPXPvWKauS8aTaj0llH/oJodzSXQm/syMD95rGkp65ndiP++Ear2j2dpZzy376vbyJaxFv9GgnJVmBjVv3iLnBPr29q5/FaEp+zaHDFj95dymZv8ArmvC/ruP4Vm4Sb3CXYkVNBRf3l3q9yf9i3hhH5l2P6Vat5NGMM0o0mQrGvE1xeFyZD91Qqqozkd8jGeKw4onnmSGIZkY4AzirF3PEY0toCHghyAe0jd2/oPaj2Pdg4t6Iuv4n1A3BngjsrSU8+bb2ieZz/01YGT/AMeqjd6heai269vLq7PY3MzS4+melVaP889KapQWqRXwKzNnwtBLd+KNNtrdA8zzEqvrhWJ/SvRNRubfT7ZLJLjdCrgySoCfOlHGFHcDoAPqa890AavZXq3OnlopJFMQOzcZAeqhRye35fUV6doXw+ur6VL7xDJLjtAz/OfYkcRj2Xk+1cWInGE7vbseNi6Cry3MbSdI1LxPdeTaRG3tQcSzyfMAPf1J/ug4x1NeqaHodjoFiLazjwTy8rctIfUmr1rbW9hax21rCsEKDCxqMAflUorzq1edV2ewUMPClsh1JRTayOgCaQmgmkJpiEJpEXcwXOATikzT4j+/QerD+dEtgXxFz+zo/wC+/wClIdNjP8bfpV3d0rN1jUotJ0y4vZ8+XChdsdTj0rl52jthRUmopbjjYQr1lb9KaNPhfpKx/KvA9W8Y65rVw00t5Nax5+SC3lKhB2BIwW/H9KfoXjbWNDvBI93NdWpOZYZ3Mny99pPIOM98VzLHR5rXPdfDVb2PtLfI98/syP8Avt+lI2kxN1dv0qSwvYtRsIbqBw8UqCRWHcEZBq9iunnkeBKhGL5WjmbmEQ3DoCSB6/Sq5NW9ROL+X8P5CqJOK9Cl8KPHrJKTSCiiitTnCiiiqAKKKKACiiigBKKKKgAooooAKBRQKAFNAoNApvYcXZmrbadZXlskktrC8hyC5QEnnuasDQtPx/x6Qf8AfsVJpRH2JPx/mav5HrXkzirs+io158i94zf7C0//AJ9IP+/Yo/sLT/8An0h/79itPcKM1Hs0ae3n/MZn9haf/wA+kH/fsUf2Fp//AD6Qf9+xWnmjNPlQe3n/ADGNLp1nZwmS3tYkkzjeqAMB7GoAa1L85tz9ayRXVRWhwYibnK7ZIDTwajBpwNaGCY/NApM0CkVcfTqZS0FDqQqGUq4BQ8EEZyPSlpRSY9zi9Y+Hen3crXGnS/2fOevljMZ/4D2/A49q4LW/DHiTTICsjXQjX7k9mxdQPf8AiH44Fe3nmndua2p4mpDTdHNLDwbulqfKx0+8hmSeJxM4O5JIzuYEd/WoLxommDICjsoZ4iMFW9vUHrX0zf8AhrSNVbfd2ELS/wDPVRtb/voYNcrqPwwtLg4tb+ZB/cuEWZf0wf513wx8Ho1Y6KdSdN7HhIq1c4mt4bgsMj9y/ruXoT9Vx+Vej3fwl1CNj5CWk6Dn9zM0R/I8Vi3Hw21eHrp16cf3HjfP/fPNdEcXSfU2+sq92jiKtkE6QjY+VbgjP1X/AOtW23gbV1P/ACD9SAP/AE4yGmf8IZq5UgWOpY64FhJ/n1q/rNPuN4mLOdUbmAJCjIyT2HrVjUJkuL6Uw/6mPEMJ/wCmajA/qfxro4fAOtSPt/s+/wDr9mKY/E4rSg+FWsT/AHrCVD6zXEa/yyan61S6sPrEb3OAxT4oZZ22wxM5/wBgZx9a9asfhE6j/SbmziHpGjTH/wAeIArq7D4daHa4NwJ70jtK+E/75XH65rKePpx21G8S3rFHh1j4dvr2YRojGQ/8s4kLufwFegaD8KLhsTX+LZO+/DzfkPlH15PtXrNpZ2tlEIbW2hgjH8ESBR+lWDzXFUx05aR0MpTlNWbMXRfDmmaECbS3HmsMPMxy7fU/0GB7VtUmKBXG227slWWwtJRTaYATTSaUmmk0AKaTIoNNpohsQ0+D/j4T/eH86iNPg/18Z/2h/Oh7MUX7yNv0NYXirSX1jw1e2UZAlkjIQnpu6j8M1s+dD/fX8xQZof76/mK4pRbVj0qdXkkpJ6o+WXilglaKZHjmQ7XjYYKn0NEENxe3MVraxNLPK21EXqx/z37V9F6r4Y0HWmE15ZwyygYEnR8fUc0ukeGtE0Zc2FpBCx4LAZYj0yea4VgbS5j618Up0OTl94s+HtN/svQrKyLlzBAke/1wMZrXzziofMUcbh+dO85cdRn613qLSPkZ1lOTkzntS/4/5fw/kKpGrWokG+kIYHOOn0FVTXpUvhR4VZpzdhaKKK2MQooooAKKKKACiiigBKKKKgAooooAKKKKAFooopgOoye5pmaO9TyItVH3JQaUGmilFTyQN4VJkoGaXFNBpwNQ1A05pjxTqZS0rroC5mOzTwaZTs0ro0sx9OziowadmlcVrD80uajzRmkWiTNLmmg0uaLouzFp9R0tK6FysfxRxTKKAHUUUUwFooooC6CiiigAopKKQC0UyigB2aM0zNGaBXQZozSZpM0xcwE0E0wmkJpolyFJppNBNMNNENi0UU2rJuNIpTSE00miyJ5mBqMmnmozRyidRiE0lBNNq1FGUqjCiiirSMgoooqgCiiigAooooAKKKKAEoooqACiiigAooooAWiiimAUUUUCQ4VQ1fULjTYIXtzHvZmV965z/SrucVU1LSbzV4Y47XycxuWbzWI4IxxweeK8/MXNUX7Pc9XK/ZuulU2MX/hJNSP/AC0h/wC/Qpy+IdRP8UX/AH6FTjwbrf8Actv+/wAf/iakXwfrA/ht/wDv4f8ACvjnPHva59m1gPIYPEGoHvD/AN+hSnXb7HWH/v0KS50K9sofOuWt0QkKMMzEk9AAFyT7DmoV02eS5jgOxHf/AFYlSWPd3wNygE45wDn2oTzB9WRbA9kPPiLUB3i/79Com8TakP4of+/Qq43hHWD0S3/7+n/4mmN4M1k/wW//AH8P+FL/AG/q2ar6h1sMsfEeoz30ETNDseVVf90M4JArrga5ey8J6pa3sNxKLfyopFdsSEnAIPpXTZr6DLPbOD9rueBm/wBX5l7LY848S+MvEWkeILu1h8lIFf8AcmW3yWXA5z361d0v4hLqlv8AY7q5h0rUM4S7kTzbdz6EE5Tn3x79q4zxN4wudO8cazpmo28epaULogQScSR/Kp+Ru3Xp9elNXSbPWrU3nhy6+0xLzLZy8Tw/h3+o9sZrSdacH72x5PsqlNqcNV2Oi13xZ410CcR6hBZqrfcmjhzE/wBGz+nX2rL/AOFm+Iv+nP8A78//AF6qaX4jvtIRtPnUXunN8slhdjKY9Bn7p+nHHSrzeG9E8RJ5/hzUIrObq9hfvt2D1Vudw/Pr26VjUdSXvRZ9TlWZ5fNKGJgkxh+JniTs9n/35/8Ar0f8LO8S/wB+y/78n/Gm/wDCutY/5/8ARv8AwM/+xo/4Vzq//P8A6N/4Gf8A2NY82IPofaZN5F/SPiR4hutXsrac2hjmuIom2x4OGYA9/Q169mvHdI8Aarba1YXEt7pPlxXUTtsu8sQGBwBt5PHSvYGavRwXPyvnPlM8lhXNfVrW8jldX8T3+napNaxLbmNCACyEnoD6+9Uv+Ex1T+5af9+j/wDFVc1bwvqepanNd24h8qQjG58HhQPT2qr/AMIVrJ/gt/8Av5/9avVhKjy+9ufMSVW+gz/hMtV/uWn/AHw3/wAVSf8ACY6r/ctP++D/APFVJ/whWs/3bf8A7/f/AFqT/hC9YHUWo/7bf/WqufDhy130Gf8ACY6r/ctP++D/APFUf8Jjqv8ActP++G/+Kp//AAhWtH+C3/7+f/Wpf+EJ1j+5b/8Af3/61Pmw/cXJW6kX/CZar/ctP+/bf/FV29rK01pDI+N7oGOPU1xf/CFayP4YP+/v/wBauzto2ht4omxlEVTg9wMVjVdN25DSCkneRz3jLxDeaFHaGzWEtK7B/NUnoB05HrXKf8LD1z+5Y/8Aflv/AIqtf4k8waYP9uT+Qrz3FebWqSUrI8jGYicarUWdWPiDrZ/gsv8Avy3/AMVS/wDCwNc/552X/flv/iqbo/h+z1TSBOfNkuSCMKSoHXB5GOowT0wD34q3ZeGLCWON5Y7h2PDDcDtYY6lSdvfOTx79az559yYrESXMmVv+Fga3/csP+/Lf/FU0/EHWx/BYf9+W/wDiqnPhuw2RzxfalVmjYJI4+aMgZHT72Tj06Z4OazPEel2+l3Kx2pmAaR1zIcggKnQ/VmH1BHaj2s+4pOvFXbLX/Cwdb/552X/flvX/AHq77SL2W/0WxupgBLNCJH29Mn0rxk1674aOPDGl/wDXstdOHm5PU1wVaU5NSZu29uLhipYjHpVn+zFHPmHH0FN03/Wt9K5/x/DrV3oT22l2puYJjtvY45Skskf/ADyX0DE4Zs/Ku7AJqqk2nofQUaUXG7NTTZNO1myW70+9juLd87ZI+QeSP6Gr/wDZKf8APQ/lXnPgWzTSdPvfFV/cyW9ikZ8oCNohMoGDKU67eAsMZHyxqMDLGsy++MGoPcf8S+xijgByPtDFmYe4BwPzNZyruK1Z6GFy2eJv7KN7Hq50hP8Anof++RWdGtjNqElhFeRtdxIJXiXG4KSRnj3Uj8K5jwz8QLXxa0mjahbtZ3FwhVPJmIEgxztYYZWAz+XBrBg0TxFovi5rXTB515BiRJpUCrMDgs5IzhZfLKyDqJFEg/1hFUqjaumYV8E6UuWasz1P+yExnzT+ArHPFdUM7ckYPeuUY5Jrow8220zzsXCMUrDTRRRXWeawooopgFFFFUAUUUUAFFFFABRRRQAlFFFQAUUUUAFFFFAC0UUUwCiiigArU0faGl3e39aza4v4gki10/BI+eTofYVhiPgKhWVF8zR6/wCen94fnR5y/wB4V8zh3/vt+Zpyu395/wAzXlc6N/7YXY9x8SiUvaXKNIyRpLGzRKWaJmACyhRycYIOASA57ZrndLsrkzpbx3IuTJcJJviO6OEI+4sWxjOPlA+8c+m4jzVXcdJZB9HNOaeVxhppWHoz5qlVVrWJecrsfR3np60vnp/er5sMsv8Az1b/AL7NRtLKf+Wrf99mp50NZwux9IXMqfZpQD/Af5ViA14tojsfEGlgs2DdRAjcefmFe0V1Yd3TZpHF+31sfN/xCOPiJr/vc/8Asq07wx4X1e9li1WK5/sq0j5GoSkr9fLHBbv7e/au18R2Hh/T/Fuq6ldRjVNRmnyluw/cQHAxu/vEY6H16DrWPNd6v4m1BIEEt1Mf9VBCvC/Qdh05P4nFcVWcpu0UdzxcacVGOrL3iLWLDUkhigiNxPHgNfSKEaTHsMfqOOwFUdM8O6rrqs+nac9yiHBclVQH03EgE/StSbT9C8JYPiCYalqIGV0m0k4j/wCuz9u3H1+8K5jX/F2q+INsNxItvYRkCCxth5USAdOB1+p/ACuzC4Gclbocn1eVWXtJ6HS/8K48T/8AQFT/AL/Q/wDxVH/CufE//QFT/v8Aw/8AxVee5bPWly3rXb/Zb7mv1WPdnpWleAPENprWn3U+lIsUF1FI7CeP5VDAk8H0Fev5zXzN4eJPibR8n/mIW/8A6NWvpbvj/PWonhvZO1yXTVNmvaEfZ1NWCy+teReImP8Ab90O3y8ZOPuiszn+8/50LBuSvcPrajpY9v3JXLappeoXWob4ZP3fYg/d/wAnn8MV53k/3n/OlDnH3n/OpnlzmviLhmHK9j2a2VooESQ5KjGc9anDr614hkn+I/nRkj+I/nVLL2luS8cm9j20unrWO5xJJ/vH+deVHJ/if869KtD/AKHB/wBcl/lSdD2b3JeI5+hyPxHObbTP9+T+Qrz8HNd98Rj/AKLpn/XST+Qrg686v8Z89jv4rNa01y6sbQ28MNsE/vGM7hwFPIPcAZqVPEOoL9xooxs27Y029sAj0PXpgcnjk1kwzGCQOqxsR2kQMPyNWv7Sl/59rL/wEj/wrExVaaVrlka/qG2QCRCXHLOu854wfmzyAAPTuQTzVS+1GfUAgnK5QlgRnktjceScZwOBgdeOaeurPGxJs9OcEYKtaKP5YNUJX3yO+AuT0HQew9qQOrJq1yMnmvXPDn/IsaX/ANey15H3r13w5/yLGmf9e6/yrrwu7OnA/EdHpf8ArW+laMsqxJvdlVR1LHAFZuknM0n0FY3jzw9ca/oTC0Vpbm1JkWzaUrHdDHMTc4BPBVuqsAQRzV1fiPqqHwGX8QZl134ZT6ho8q3VqSk7PGchog43H8MZP+6a8T6ivYPh0dVa8u5RFI2iXeX/AH42nzf76jA5YZEq4wJVYrw2Kv3/AMJfDV7ctNELuyDEkxW0oCZ9gwOPwxVUnT/5eK56WHx9bDRcaTtc8m8IWtzeeNdGhtS2/wC0CQ4H3VXlifbGR/wLFfRP9oWX9pNp32mM3axCUw5+bacgH8cH8qxNK8Kaf4T0+6l0TT/Ov2jOJJ5julIHAMhztH0AHtXA2GharrXilrXUFuLS+DefeXkSbcDCxlxz8rMEkiiIPyxhm27nzRVlGUvdVkc9StUqvmqO57Q33a5Ink11YQKvf8TmuUI5Na4XdnmY3ZDaKKK7DywooopgFFFFUAUUUUAFFFFABRRRQAlFFFQAUUUUAFFFFAC0UUUwCiiigB1ZWsaFa65HCly8yeSSV8ogdfqD6Vq0VMoqSsyWk1ZnKf8ACAaX/wA/N/8A9/I//iad/wAIFpP/AD8X/wD39X/4muporL6vDsR7GHY5geA9JH/Lxf8A/f1f/iaP+ED0n/n4v/8Av6v/AMTXT0Uewh2GqMOxy3/CBaSf+Xm//wC+1/8AiaP+FfaSf+Xq/wD++4//AImuppQan2EOxSoQ7HN2vgXS7O7guo570yQyrKgd48Eg5H8NdVmo80uauNKMVZG8Ixhsc7qfgXSdT1Ge+nnvRLcNuYRuuAcAcAqfStCPw7Z2ukPp2nS3OnRyf62e0YCeT6uwJ79sH0xWp3pRUeziaRtF3Rwv/CpfD/ObrVCTkkmePn/xzml/4VHoGB/pmqD6Sx//ABFd0CKdvrS8lszX20zhP+FSaD/z+ar/AN/o/wD4ik/4VHoH/P5qv/f6P/4iu8zRmq5pdxqtPucVZ/CvQrDULW8hutSMttMkyB5kILKwYZ+TpkV3QNRg0uahpvcHNy3Mm68PWd9dSXMzTeY+M7XAHAx6VH/wimm/37j/AL7H+FbOaC1Cb7mdkY3/AAimm/37j/vsf4Uf8Irp3964/wC+x/hWxu9qXd7U7vuFo9jE/wCET03/AJ6XH/fY/wAKP+ET03/npcf99j/CtvNGafM+4rR7GH/wiem/3rj/AL7H+FbaIIokRc7FAAyfSlzRmpd3uUrLYy9b0G111IVupJkEJJTymAzn1yDWV/wr7SP+e97/AN9r/wDE11OaKzdKLd2YTowm7tHKf8IBpH/Pxff9/F/+Jo/4QHSP+e15/wB9r/8AE11GaM0vYQ7GTw9Pscv/AMIDpH/Pa8/77X/4mk/4QHSf+fi+/wC/i/8AxNdRmkzR7CHYPq9Pscx/wgWkf89r3/vtf/ia6Gyt4rCxhtIdxihUKu45OB61Nmk6VpGlFbGkKMIu6RLFcPBnZt567hmpzq11jnyv++f/AK9USaZmm6UW7s3VaUVZMvf2tc+kf/fNH9q3PpH/AN81n5oo9jDsJ4ip3L/9sXn/AEy/75P+NH9sXXfyvyP+NZ9GKPYQI+tVO5oHWLlupi/74P8AjVDOaTFLVwpqOxE60p7sKKKKozCiiimAUUUVQBRRRQAUUUUAFFFFACUUUVABRRRQAUUUUALRRRTAKKKKACiiigAooooAKKKKAAU4UUVJqthRSmiigaFFBooqShwpaKKQC0tFFBQ6g0UUAFFFFMAooooAKKKKAFooopCGUUUUxiUlFFIkSiiiqAaaQ0UUAIaSiiqIY2iiimSFFFFUQFFFFAgoooqRhRRRQAUUUVQBRRRQAUUUUAFFFFAH/9k="/>
          <p:cNvSpPr>
            <a:spLocks noChangeAspect="1" noChangeArrowheads="1"/>
          </p:cNvSpPr>
          <p:nvPr/>
        </p:nvSpPr>
        <p:spPr bwMode="auto">
          <a:xfrm>
            <a:off x="2317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134792" y="0"/>
            <a:ext cx="5052398" cy="481863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</a:bodyPr>
          <a:lstStyle>
            <a:defPPr>
              <a:defRPr lang="zh-CN"/>
            </a:defPPr>
            <a:lvl1pPr algn="ctr">
              <a:lnSpc>
                <a:spcPct val="150000"/>
              </a:lnSpc>
              <a:defRPr sz="2000"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defRPr>
            </a:lvl1pPr>
          </a:lstStyle>
          <a:p>
            <a:r>
              <a:rPr lang="zh-CN" altLang="en-US"/>
              <a:t>第</a:t>
            </a:r>
            <a:r>
              <a:rPr lang="en-US" altLang="zh-CN"/>
              <a:t>1</a:t>
            </a:r>
            <a:r>
              <a:rPr lang="zh-CN" altLang="en-US"/>
              <a:t>课 中国古代政治体制的形成与发展</a:t>
            </a:r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384175" y="651036"/>
            <a:ext cx="716093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3200" b="1"/>
              <a:t>三、</a:t>
            </a:r>
            <a:r>
              <a:rPr lang="zh-CN" altLang="en-US" sz="3200" b="1"/>
              <a:t>两汉之明清时期行政体制的演变</a:t>
            </a:r>
            <a:r>
              <a:rPr lang="zh-CN" altLang="zh-CN" sz="3200" b="1"/>
              <a:t>：</a:t>
            </a:r>
            <a:endParaRPr lang="zh-CN" altLang="zh-CN" sz="3200"/>
          </a:p>
        </p:txBody>
      </p:sp>
      <p:sp>
        <p:nvSpPr>
          <p:cNvPr id="3" name="矩形 2"/>
          <p:cNvSpPr/>
          <p:nvPr/>
        </p:nvSpPr>
        <p:spPr>
          <a:xfrm>
            <a:off x="536575" y="1425350"/>
            <a:ext cx="4062009" cy="29751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indent="267970">
              <a:lnSpc>
                <a:spcPts val="1600"/>
              </a:lnSpc>
            </a:pP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（</a:t>
            </a:r>
            <a:r>
              <a:rPr lang="zh-CN" altLang="en-US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二</a:t>
            </a: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）</a:t>
            </a:r>
            <a:r>
              <a:rPr lang="zh-CN" altLang="en-US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地方</a:t>
            </a:r>
            <a:r>
              <a:rPr lang="zh-CN" altLang="zh-CN" sz="2800" b="1" kern="0" smtClea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行</a:t>
            </a:r>
            <a:r>
              <a:rPr lang="zh-CN" altLang="zh-CN" sz="2800" b="1" kern="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政体制：</a:t>
            </a:r>
            <a:endParaRPr lang="zh-CN" altLang="zh-CN" sz="2800" kern="100"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01372" y="1595021"/>
            <a:ext cx="1988045" cy="54784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、西汉：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、东汉：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、魏晋：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、隋朝：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、唐朝：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6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、宋代：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7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、元代：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8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、明朝：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9</a:t>
            </a:r>
            <a:r>
              <a:rPr lang="zh-CN" altLang="en-US" sz="2800" b="1" smtClean="0">
                <a:latin typeface="宋体" panose="02010600030101010101" pitchFamily="2" charset="-122"/>
                <a:ea typeface="宋体" panose="02010600030101010101" pitchFamily="2" charset="-122"/>
              </a:rPr>
              <a:t>、清朝：</a:t>
            </a:r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r>
              <a:rPr lang="zh-CN" altLang="en-US" sz="2800" b="1">
                <a:latin typeface="宋体" panose="02010600030101010101" pitchFamily="2" charset="-122"/>
                <a:ea typeface="宋体" panose="02010600030101010101" pitchFamily="2" charset="-122"/>
              </a:rPr>
              <a:t>小结：趋势</a:t>
            </a:r>
            <a:endParaRPr lang="en-US" altLang="zh-CN" sz="2800" b="1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en-US" altLang="zh-CN" sz="2800" b="1" smtClean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805525" y="1657223"/>
            <a:ext cx="467602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郡县两级</a:t>
            </a:r>
            <a:r>
              <a:rPr lang="zh-CN" altLang="zh-CN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制</a:t>
            </a:r>
            <a:r>
              <a:rPr lang="zh-CN" altLang="en-US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（郡国并行制）</a:t>
            </a:r>
            <a:r>
              <a:rPr lang="zh-CN" altLang="zh-CN" sz="24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。</a:t>
            </a:r>
            <a:endParaRPr lang="zh-CN" altLang="en-US" sz="2400" b="1">
              <a:solidFill>
                <a:srgbClr val="0033CC"/>
              </a:solidFill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844428" y="2070559"/>
            <a:ext cx="57534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原来的监察区</a:t>
            </a:r>
            <a:r>
              <a:rPr lang="en-US" altLang="zh-CN" sz="2400" b="1">
                <a:solidFill>
                  <a:srgbClr val="0033CC"/>
                </a:solidFill>
                <a:latin typeface="宋体" panose="02010600030101010101" pitchFamily="2" charset="-122"/>
                <a:cs typeface="Iowan Old Style"/>
              </a:rPr>
              <a:t>“</a:t>
            </a:r>
            <a:r>
              <a:rPr lang="zh-CN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州</a:t>
            </a:r>
            <a:r>
              <a:rPr lang="en-US" altLang="zh-CN" sz="2400" b="1">
                <a:solidFill>
                  <a:srgbClr val="0033CC"/>
                </a:solidFill>
                <a:latin typeface="宋体" panose="02010600030101010101" pitchFamily="2" charset="-122"/>
                <a:cs typeface="Iowan Old Style"/>
              </a:rPr>
              <a:t>”</a:t>
            </a:r>
            <a:r>
              <a:rPr lang="zh-CN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变为一级行政机构。</a:t>
            </a:r>
            <a:endParaRPr lang="zh-CN" altLang="en-US" sz="2400" b="1">
              <a:solidFill>
                <a:srgbClr val="0033CC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1805525" y="2471062"/>
            <a:ext cx="955101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州、郡、县三级制。州刺史有领兵权，内轻外重</a:t>
            </a:r>
            <a:r>
              <a:rPr lang="zh-CN" altLang="en-US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、</a:t>
            </a:r>
            <a:r>
              <a:rPr lang="zh-CN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干弱枝强的局面。</a:t>
            </a:r>
            <a:r>
              <a:rPr lang="en-US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 </a:t>
            </a:r>
            <a:endParaRPr lang="zh-CN" altLang="zh-CN" sz="2400" b="1">
              <a:solidFill>
                <a:srgbClr val="0033CC"/>
              </a:solidFill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844428" y="2849898"/>
            <a:ext cx="5444119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4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废郡，以州统县，实行州、县二级制。</a:t>
            </a:r>
            <a:endParaRPr lang="zh-CN" altLang="en-US" sz="2400" b="1">
              <a:solidFill>
                <a:srgbClr val="0033CC"/>
              </a:solidFill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533996" y="3291937"/>
            <a:ext cx="864432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/>
            <a:r>
              <a:rPr lang="zh-CN" altLang="en-US" sz="2000" b="1" kern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①</a:t>
            </a:r>
            <a:r>
              <a:rPr lang="zh-CN" altLang="zh-CN" sz="20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唐</a:t>
            </a:r>
            <a:r>
              <a:rPr lang="zh-CN" altLang="zh-CN" sz="20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继隋</a:t>
            </a:r>
            <a:r>
              <a:rPr lang="zh-CN" altLang="zh-CN" sz="20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制</a:t>
            </a:r>
            <a:r>
              <a:rPr lang="zh-CN" altLang="zh-CN" sz="20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，把</a:t>
            </a:r>
            <a:r>
              <a:rPr lang="zh-CN" altLang="zh-CN" sz="20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全国划分为</a:t>
            </a:r>
            <a:r>
              <a:rPr lang="en-US" altLang="zh-CN" sz="2000" b="1" ker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10</a:t>
            </a:r>
            <a:r>
              <a:rPr lang="zh-CN" altLang="zh-CN" sz="20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道</a:t>
            </a:r>
            <a:r>
              <a:rPr lang="en-US" altLang="zh-CN" sz="20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(</a:t>
            </a:r>
            <a:r>
              <a:rPr lang="zh-CN" altLang="zh-CN" sz="20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后增至</a:t>
            </a:r>
            <a:r>
              <a:rPr lang="en-US" altLang="zh-CN" sz="2000" b="1" ker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Times New Roman" panose="02020603050405020304" pitchFamily="18" charset="0"/>
              </a:rPr>
              <a:t>15</a:t>
            </a:r>
            <a:r>
              <a:rPr lang="zh-CN" altLang="zh-CN" sz="20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道</a:t>
            </a:r>
            <a:r>
              <a:rPr lang="en-US" altLang="zh-CN" sz="20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 )</a:t>
            </a:r>
            <a:r>
              <a:rPr lang="zh-CN" altLang="zh-CN" sz="20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，作为中央派出的监察机构</a:t>
            </a:r>
            <a:r>
              <a:rPr lang="zh-CN" altLang="zh-CN" sz="20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。</a:t>
            </a:r>
            <a:endParaRPr lang="en-US" altLang="zh-CN" sz="2000" b="1" kern="0" smtClea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  <a:p>
            <a:pPr indent="266700"/>
            <a:r>
              <a:rPr lang="zh-CN" altLang="en-US" sz="2000" b="1" kern="0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②</a:t>
            </a:r>
            <a:r>
              <a:rPr lang="zh-CN" altLang="zh-CN" sz="20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安</a:t>
            </a:r>
            <a:r>
              <a:rPr lang="zh-CN" altLang="zh-CN" sz="20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史之乱后，道变成州、县以上的一级行政实体。</a:t>
            </a:r>
            <a:endParaRPr lang="zh-CN" altLang="zh-CN" sz="2000" b="1" kern="10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  <a:p>
            <a:pPr indent="266700"/>
            <a:r>
              <a:rPr lang="zh-CN" altLang="en-US" sz="2000" b="1" ker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③</a:t>
            </a:r>
            <a:r>
              <a:rPr lang="zh-CN" altLang="zh-CN" sz="20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唐</a:t>
            </a:r>
            <a:r>
              <a:rPr lang="zh-CN" altLang="zh-CN" sz="20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中期后，设节度</a:t>
            </a:r>
            <a:r>
              <a:rPr lang="zh-CN" altLang="zh-CN" sz="20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使拥</a:t>
            </a:r>
            <a:r>
              <a:rPr lang="zh-CN" altLang="zh-CN" sz="20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兵自重，形成藩镇割据势力。</a:t>
            </a:r>
            <a:endParaRPr lang="zh-CN" altLang="zh-CN" sz="2000" b="1" kern="100">
              <a:solidFill>
                <a:srgbClr val="0033CC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1533996" y="4360674"/>
            <a:ext cx="10726255" cy="321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>
              <a:lnSpc>
                <a:spcPts val="1600"/>
              </a:lnSpc>
            </a:pP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改道为路，又将隋唐时</a:t>
            </a: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期的</a:t>
            </a: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府变为一级行政区划，形成路、府、县三级制。</a:t>
            </a:r>
            <a:endParaRPr lang="zh-CN" altLang="zh-CN" sz="2400" b="1" kern="100">
              <a:solidFill>
                <a:srgbClr val="0033CC"/>
              </a:solidFill>
              <a:effectLst/>
              <a:latin typeface="Calibri" panose="020f0502020204030204" pitchFamily="34" charset="0"/>
              <a:ea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503829" y="4756949"/>
            <a:ext cx="11569435" cy="2975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266700">
              <a:lnSpc>
                <a:spcPts val="1600"/>
              </a:lnSpc>
            </a:pP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地方</a:t>
            </a: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设行</a:t>
            </a: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中书省，掌管一省政</a:t>
            </a: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务</a:t>
            </a:r>
            <a:r>
              <a:rPr lang="zh-CN" altLang="en-US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，</a:t>
            </a:r>
            <a:r>
              <a:rPr lang="zh-CN" altLang="zh-CN" sz="2400" b="1" kern="0" smtClea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形</a:t>
            </a:r>
            <a:r>
              <a:rPr lang="zh-CN" altLang="zh-CN" sz="2400" b="1" kern="0">
                <a:solidFill>
                  <a:srgbClr val="0033CC"/>
                </a:solidFill>
                <a:latin typeface="Calibri" panose="020f0502020204030204" pitchFamily="34" charset="0"/>
                <a:ea typeface="宋体" panose="02010600030101010101" pitchFamily="2" charset="-122"/>
                <a:cs typeface="Songti SC"/>
              </a:rPr>
              <a:t>成省、路、 府、州、县的多级行政体制。 </a:t>
            </a:r>
            <a:endParaRPr lang="zh-CN" altLang="en-US" sz="2400" b="1" kern="0">
              <a:solidFill>
                <a:srgbClr val="0033CC"/>
              </a:solidFill>
              <a:latin typeface="Calibri" panose="020f0502020204030204" pitchFamily="34" charset="0"/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856910" y="5027661"/>
            <a:ext cx="1008042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①</a:t>
            </a:r>
            <a:r>
              <a:rPr lang="zh-CN" altLang="zh-CN" sz="20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废</a:t>
            </a:r>
            <a:r>
              <a:rPr lang="zh-CN" altLang="zh-CN" sz="20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行省，</a:t>
            </a:r>
            <a:r>
              <a:rPr lang="zh-CN" altLang="zh-CN" sz="20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设三</a:t>
            </a:r>
            <a:r>
              <a:rPr lang="zh-CN" altLang="zh-CN" sz="20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司：布政使、按察使、都指挥</a:t>
            </a:r>
            <a:r>
              <a:rPr lang="zh-CN" altLang="zh-CN" sz="20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使</a:t>
            </a:r>
            <a:r>
              <a:rPr lang="zh-CN" altLang="en-US" sz="20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，</a:t>
            </a:r>
            <a:r>
              <a:rPr lang="zh-CN" altLang="zh-CN" sz="20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但</a:t>
            </a:r>
            <a:r>
              <a:rPr lang="zh-CN" altLang="zh-CN" sz="20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省的格局并未改变。</a:t>
            </a:r>
            <a:endParaRPr lang="en-US" altLang="zh-CN" sz="2000" b="1" smtClean="0">
              <a:solidFill>
                <a:srgbClr val="0033CC"/>
              </a:solidFill>
              <a:ea typeface="宋体" panose="02010600030101010101" pitchFamily="2" charset="-122"/>
              <a:cs typeface="Songti SC"/>
            </a:endParaRPr>
          </a:p>
          <a:p>
            <a:r>
              <a:rPr lang="zh-CN" altLang="en-US" sz="20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②</a:t>
            </a:r>
            <a:r>
              <a:rPr lang="zh-CN" altLang="zh-CN" sz="2000" b="1" smtClean="0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明</a:t>
            </a:r>
            <a:r>
              <a:rPr lang="zh-CN" altLang="zh-CN" sz="2000" b="1">
                <a:solidFill>
                  <a:srgbClr val="0033CC"/>
                </a:solidFill>
                <a:ea typeface="宋体" panose="02010600030101010101" pitchFamily="2" charset="-122"/>
                <a:cs typeface="Songti SC"/>
              </a:rPr>
              <a:t>朝后期，各省派出巡抚、巡按，逐渐总揽一省之权。 </a:t>
            </a:r>
            <a:endParaRPr lang="zh-CN" altLang="en-US" sz="2000" b="1">
              <a:solidFill>
                <a:srgbClr val="0033CC"/>
              </a:solidFill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856910" y="5689850"/>
            <a:ext cx="704724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000" b="1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承明制，巡抚成了一省长官，又设总督掌管数省军政大权</a:t>
            </a:r>
            <a:r>
              <a:rPr lang="zh-CN" altLang="zh-CN" sz="20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。</a:t>
            </a:r>
            <a:endParaRPr lang="zh-CN" altLang="zh-CN" sz="2000" b="1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0212170" y="4994642"/>
            <a:ext cx="2161169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明清时期</a:t>
            </a:r>
            <a:r>
              <a:rPr lang="zh-CN" altLang="zh-CN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，</a:t>
            </a:r>
            <a:endParaRPr lang="en-US" altLang="zh-CN" b="1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Songti SC"/>
            </a:endParaRPr>
          </a:p>
          <a:p>
            <a:r>
              <a:rPr lang="zh-CN" altLang="zh-CN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形</a:t>
            </a:r>
            <a:r>
              <a:rPr lang="zh-CN" altLang="zh-CN" b="1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成省、府、</a:t>
            </a:r>
            <a:r>
              <a:rPr lang="zh-CN" altLang="zh-CN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县</a:t>
            </a:r>
            <a:endParaRPr lang="en-US" altLang="zh-CN" b="1" smtClean="0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Songti SC"/>
            </a:endParaRPr>
          </a:p>
          <a:p>
            <a:r>
              <a:rPr lang="zh-CN" altLang="zh-CN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三</a:t>
            </a:r>
            <a:r>
              <a:rPr lang="zh-CN" altLang="zh-CN" b="1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级级行政体制。 </a:t>
            </a:r>
            <a:endParaRPr lang="zh-CN" altLang="zh-CN" b="1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Songti SC"/>
            </a:endParaRPr>
          </a:p>
        </p:txBody>
      </p:sp>
      <p:sp>
        <p:nvSpPr>
          <p:cNvPr id="33" name="右大括号 32"/>
          <p:cNvSpPr/>
          <p:nvPr/>
        </p:nvSpPr>
        <p:spPr>
          <a:xfrm>
            <a:off x="10043410" y="5147866"/>
            <a:ext cx="134913" cy="858393"/>
          </a:xfrm>
          <a:prstGeom prst="rightBrac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2418999" y="6181592"/>
            <a:ext cx="2715793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smtClean="0">
                <a:solidFill>
                  <a:srgbClr val="0033CC"/>
                </a:solidFill>
                <a:latin typeface="宋体" panose="02010600030101010101" pitchFamily="2" charset="-122"/>
                <a:ea typeface="宋体" panose="02010600030101010101" pitchFamily="2" charset="-122"/>
                <a:cs typeface="Songti SC"/>
              </a:rPr>
              <a:t>中央集权不断加强。</a:t>
            </a:r>
            <a:endParaRPr lang="zh-CN" altLang="zh-CN" sz="2000" b="1">
              <a:solidFill>
                <a:srgbClr val="0033CC"/>
              </a:solidFill>
              <a:latin typeface="宋体" panose="02010600030101010101" pitchFamily="2" charset="-122"/>
              <a:ea typeface="宋体" panose="02010600030101010101" pitchFamily="2" charset="-122"/>
              <a:cs typeface="Songti SC"/>
            </a:endParaRPr>
          </a:p>
        </p:txBody>
      </p:sp>
    </p:spTree>
  </p:cSld>
  <p:clrMapOvr>
    <a:masterClrMapping/>
  </p:clrMapOvr>
  <p:transition/>
  <p:timing/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87746" name="Picture 2" descr="鹰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12634174" cy="7045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87751" name="Picture 7" descr="23255637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322128" y="3278188"/>
            <a:ext cx="4208462" cy="189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/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cxnSp>
        <p:nvCxnSpPr>
          <p:cNvPr id="24" name="直接连接符 23"/>
          <p:cNvCxnSpPr/>
          <p:nvPr/>
        </p:nvCxnSpPr>
        <p:spPr>
          <a:xfrm flipH="1">
            <a:off x="6889750" y="1476375"/>
            <a:ext cx="0" cy="287338"/>
          </a:xfrm>
          <a:prstGeom prst="line">
            <a:avLst/>
          </a:prstGeom>
          <a:ln w="38100">
            <a:solidFill>
              <a:schemeClr val="accent6">
                <a:lumMod val="50000"/>
                <a:lumOff val="5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 flipH="1">
            <a:off x="6889750" y="1692275"/>
            <a:ext cx="0" cy="287338"/>
          </a:xfrm>
          <a:prstGeom prst="line">
            <a:avLst/>
          </a:prstGeom>
          <a:ln w="38100">
            <a:solidFill>
              <a:schemeClr val="accent6">
                <a:lumMod val="50000"/>
                <a:lumOff val="5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 flipV="1">
            <a:off x="4584700" y="1620838"/>
            <a:ext cx="4392613" cy="34925"/>
          </a:xfrm>
          <a:prstGeom prst="line">
            <a:avLst/>
          </a:prstGeom>
          <a:ln w="38100">
            <a:solidFill>
              <a:schemeClr val="accent6">
                <a:lumMod val="50000"/>
                <a:lumOff val="5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32" name="直接连接符 31"/>
          <p:cNvCxnSpPr/>
          <p:nvPr/>
        </p:nvCxnSpPr>
        <p:spPr>
          <a:xfrm flipH="1">
            <a:off x="4584700" y="1692275"/>
            <a:ext cx="0" cy="287338"/>
          </a:xfrm>
          <a:prstGeom prst="line">
            <a:avLst/>
          </a:prstGeom>
          <a:ln w="38100">
            <a:solidFill>
              <a:schemeClr val="accent6">
                <a:lumMod val="50000"/>
                <a:lumOff val="5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 flipH="1">
            <a:off x="8977313" y="1620838"/>
            <a:ext cx="0" cy="358775"/>
          </a:xfrm>
          <a:prstGeom prst="line">
            <a:avLst/>
          </a:prstGeom>
          <a:ln w="38100">
            <a:solidFill>
              <a:schemeClr val="accent6">
                <a:lumMod val="50000"/>
                <a:lumOff val="5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41" name="TextBox 22"/>
          <p:cNvSpPr txBox="1"/>
          <p:nvPr/>
        </p:nvSpPr>
        <p:spPr>
          <a:xfrm>
            <a:off x="3792538" y="3357563"/>
            <a:ext cx="1477962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defTabSz="965200"/>
            <a:r>
              <a:rPr lang="zh-CN" altLang="en-US" sz="2400" b="1">
                <a:solidFill>
                  <a:srgbClr val="3333FF"/>
                </a:solidFill>
                <a:latin typeface="楷体" panose="02010609060101010101" charset="-122"/>
                <a:ea typeface="楷体" panose="02010609060101010101" charset="-122"/>
              </a:rPr>
              <a:t>监察百官</a:t>
            </a:r>
            <a:endParaRPr lang="zh-CN" altLang="en-US" sz="2400" b="1">
              <a:solidFill>
                <a:srgbClr val="3333FF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2" name="TextBox 22"/>
          <p:cNvSpPr txBox="1"/>
          <p:nvPr/>
        </p:nvSpPr>
        <p:spPr>
          <a:xfrm>
            <a:off x="6096000" y="3357563"/>
            <a:ext cx="1477963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defTabSz="965200"/>
            <a:r>
              <a:rPr lang="zh-CN" altLang="en-US" sz="2400" b="1">
                <a:solidFill>
                  <a:srgbClr val="3333FF"/>
                </a:solidFill>
                <a:latin typeface="楷体" panose="02010609060101010101" charset="-122"/>
                <a:ea typeface="楷体" panose="02010609060101010101" charset="-122"/>
              </a:rPr>
              <a:t>辅佐皇帝处理政务</a:t>
            </a:r>
            <a:endParaRPr lang="zh-CN" altLang="en-US" sz="2400" b="1">
              <a:solidFill>
                <a:srgbClr val="3333FF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3" name="TextBox 23"/>
          <p:cNvSpPr txBox="1"/>
          <p:nvPr/>
        </p:nvSpPr>
        <p:spPr>
          <a:xfrm>
            <a:off x="7896225" y="3284538"/>
            <a:ext cx="1477963" cy="52197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 defTabSz="965200"/>
            <a:r>
              <a:rPr lang="en-US" altLang="zh-CN" sz="2800" b="1">
                <a:solidFill>
                  <a:srgbClr val="3333FF"/>
                </a:solidFill>
                <a:latin typeface="楷体" panose="02010609060101010101" charset="-122"/>
                <a:ea typeface="楷体" panose="02010609060101010101" charset="-122"/>
              </a:rPr>
              <a:t>   </a:t>
            </a:r>
            <a:r>
              <a:rPr lang="zh-CN" altLang="en-US" sz="2800" b="1">
                <a:solidFill>
                  <a:srgbClr val="3333FF"/>
                </a:solidFill>
                <a:latin typeface="楷体" panose="02010609060101010101" charset="-122"/>
                <a:ea typeface="楷体" panose="02010609060101010101" charset="-122"/>
              </a:rPr>
              <a:t>军事</a:t>
            </a:r>
            <a:endParaRPr lang="zh-CN" altLang="en-US" sz="2800" b="1">
              <a:solidFill>
                <a:srgbClr val="3333FF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grpSp>
        <p:nvGrpSpPr>
          <p:cNvPr id="79" name="组合 78"/>
          <p:cNvGrpSpPr/>
          <p:nvPr/>
        </p:nvGrpSpPr>
        <p:grpSpPr>
          <a:xfrm>
            <a:off x="5519737" y="620713"/>
            <a:ext cx="1557338" cy="1006475"/>
            <a:chOff x="1908597" y="1620217"/>
            <a:chExt cx="1855913" cy="927956"/>
          </a:xfrm>
        </p:grpSpPr>
        <p:grpSp>
          <p:nvGrpSpPr>
            <p:cNvPr id="74" name="Diagram group"/>
            <p:cNvGrpSpPr/>
            <p:nvPr/>
          </p:nvGrpSpPr>
          <p:grpSpPr>
            <a:xfrm>
              <a:off x="1908597" y="1620217"/>
              <a:ext cx="1855913" cy="927956"/>
              <a:chOff x="3447193" y="291"/>
              <a:chExt cx="1855913" cy="927956"/>
            </a:xfrm>
            <a:scene3d>
              <a:camera prst="perspectiveLeft" zoom="91000"/>
              <a:lightRig rig="threePt" dir="t">
                <a:rot lat="0" lon="0" rev="20640000"/>
              </a:lightRig>
            </a:scene3d>
          </p:grpSpPr>
          <p:grpSp>
            <p:nvGrpSpPr>
              <p:cNvPr id="75" name="组合 69"/>
              <p:cNvGrpSpPr/>
              <p:nvPr/>
            </p:nvGrpSpPr>
            <p:grpSpPr>
              <a:xfrm>
                <a:off x="3447193" y="291"/>
                <a:ext cx="1855913" cy="927956"/>
                <a:chOff x="3447193" y="291"/>
                <a:chExt cx="1855913" cy="927956"/>
              </a:xfrm>
            </p:grpSpPr>
            <p:sp>
              <p:nvSpPr>
                <p:cNvPr id="76" name="矩形 75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  <a:sp3d extrusionH="50600" prstMaterial="plastic">
                  <a:bevelT w="101600" h="80600" prst="relaxedInset"/>
                  <a:bevelB w="80600" h="80600" prst="relaxedInset"/>
                </a:sp3d>
              </p:spPr>
              <p:style>
                <a:lnRef idx="0">
                  <a:schemeClr val="accent5">
                    <a:shade val="8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l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77" name="矩形 76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27305" tIns="27305" rIns="27305" bIns="27305" numCol="1" spcCol="1270" anchor="ctr" anchorCtr="0">
                  <a:noAutofit/>
                </a:bodyPr>
                <a:lstStyle/>
                <a:p>
                  <a:pPr algn="ctr" defTabSz="1911350" fontAlgn="base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defRPr/>
                  </a:pPr>
                  <a:endParaRPr lang="zh-CN" altLang="en-US" sz="4300">
                    <a:solidFill>
                      <a:srgbClr val="000000">
                        <a:hueOff val="0"/>
                        <a:satOff val="0"/>
                        <a:lumOff val="0"/>
                        <a:alphaOff val="0"/>
                      </a:srgbClr>
                    </a:solidFill>
                  </a:endParaRPr>
                </a:p>
              </p:txBody>
            </p:sp>
          </p:grpSp>
        </p:grpSp>
        <p:sp>
          <p:nvSpPr>
            <p:cNvPr id="78" name="矩形 77"/>
            <p:cNvSpPr/>
            <p:nvPr/>
          </p:nvSpPr>
          <p:spPr>
            <a:xfrm>
              <a:off x="2196629" y="1764233"/>
              <a:ext cx="1242849" cy="621424"/>
            </a:xfrm>
            <a:prstGeom prst="rect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algn="ctr" defTabSz="1689100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zh-CN" altLang="en-US" sz="2800" b="1" smtClean="0">
                  <a:solidFill>
                    <a:srgbClr val="000000"/>
                  </a:solidFill>
                  <a:latin typeface="楷体" panose="02010609060101010101" charset="-122"/>
                  <a:ea typeface="楷体" panose="02010609060101010101" charset="-122"/>
                </a:rPr>
                <a:t>皇帝</a:t>
              </a:r>
              <a:endParaRPr lang="zh-CN" altLang="en-US" sz="2800">
                <a:solidFill>
                  <a:srgbClr val="000000"/>
                </a:solidFill>
              </a:endParaRP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7896225" y="1989138"/>
            <a:ext cx="1760537" cy="1006475"/>
            <a:chOff x="1908597" y="1620217"/>
            <a:chExt cx="1855913" cy="927956"/>
          </a:xfrm>
        </p:grpSpPr>
        <p:grpSp>
          <p:nvGrpSpPr>
            <p:cNvPr id="83" name="Diagram group"/>
            <p:cNvGrpSpPr/>
            <p:nvPr/>
          </p:nvGrpSpPr>
          <p:grpSpPr>
            <a:xfrm>
              <a:off x="1908597" y="1620217"/>
              <a:ext cx="1855913" cy="927956"/>
              <a:chOff x="3447193" y="291"/>
              <a:chExt cx="1855913" cy="927956"/>
            </a:xfrm>
            <a:scene3d>
              <a:camera prst="perspectiveLeft" zoom="91000"/>
              <a:lightRig rig="threePt" dir="t">
                <a:rot lat="0" lon="0" rev="20640000"/>
              </a:lightRig>
            </a:scene3d>
          </p:grpSpPr>
          <p:grpSp>
            <p:nvGrpSpPr>
              <p:cNvPr id="85" name="组合 69"/>
              <p:cNvGrpSpPr/>
              <p:nvPr/>
            </p:nvGrpSpPr>
            <p:grpSpPr>
              <a:xfrm>
                <a:off x="3447193" y="291"/>
                <a:ext cx="1855913" cy="927956"/>
                <a:chOff x="3447193" y="291"/>
                <a:chExt cx="1855913" cy="927956"/>
              </a:xfrm>
            </p:grpSpPr>
            <p:sp>
              <p:nvSpPr>
                <p:cNvPr id="86" name="矩形 85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  <a:sp3d extrusionH="50600" prstMaterial="plastic">
                  <a:bevelT w="101600" h="80600" prst="relaxedInset"/>
                  <a:bevelB w="80600" h="80600" prst="relaxedInset"/>
                </a:sp3d>
              </p:spPr>
              <p:style>
                <a:lnRef idx="0">
                  <a:schemeClr val="accent5">
                    <a:shade val="8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l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87" name="矩形 86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27305" tIns="27305" rIns="27305" bIns="27305" numCol="1" spcCol="1270" anchor="ctr" anchorCtr="0">
                  <a:noAutofit/>
                </a:bodyPr>
                <a:lstStyle/>
                <a:p>
                  <a:pPr algn="ctr" defTabSz="1911350" fontAlgn="base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defRPr/>
                  </a:pPr>
                  <a:endParaRPr lang="zh-CN" altLang="en-US" sz="4300">
                    <a:solidFill>
                      <a:srgbClr val="000000">
                        <a:hueOff val="0"/>
                        <a:satOff val="0"/>
                        <a:lumOff val="0"/>
                        <a:alphaOff val="0"/>
                      </a:srgbClr>
                    </a:solidFill>
                  </a:endParaRPr>
                </a:p>
              </p:txBody>
            </p:sp>
          </p:grpSp>
        </p:grpSp>
        <p:sp>
          <p:nvSpPr>
            <p:cNvPr id="84" name="矩形 83"/>
            <p:cNvSpPr/>
            <p:nvPr/>
          </p:nvSpPr>
          <p:spPr>
            <a:xfrm>
              <a:off x="2196629" y="1764233"/>
              <a:ext cx="1242849" cy="621424"/>
            </a:xfrm>
            <a:prstGeom prst="rect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algn="ctr" defTabSz="1689100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zh-CN" altLang="en-US" sz="2800" b="1" smtClean="0">
                  <a:solidFill>
                    <a:srgbClr val="000000"/>
                  </a:solidFill>
                  <a:latin typeface="楷体" panose="02010609060101010101" charset="-122"/>
                  <a:ea typeface="楷体" panose="02010609060101010101" charset="-122"/>
                </a:rPr>
                <a:t>太尉</a:t>
              </a:r>
              <a:endParaRPr lang="zh-CN" alt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grpSp>
        <p:nvGrpSpPr>
          <p:cNvPr id="88" name="组合 87"/>
          <p:cNvGrpSpPr/>
          <p:nvPr/>
        </p:nvGrpSpPr>
        <p:grpSpPr>
          <a:xfrm>
            <a:off x="5808662" y="1989138"/>
            <a:ext cx="1760538" cy="1006475"/>
            <a:chOff x="1908597" y="1620217"/>
            <a:chExt cx="1855913" cy="927956"/>
          </a:xfrm>
        </p:grpSpPr>
        <p:grpSp>
          <p:nvGrpSpPr>
            <p:cNvPr id="89" name="Diagram group"/>
            <p:cNvGrpSpPr/>
            <p:nvPr/>
          </p:nvGrpSpPr>
          <p:grpSpPr>
            <a:xfrm>
              <a:off x="1908597" y="1620217"/>
              <a:ext cx="1855913" cy="927956"/>
              <a:chOff x="3447193" y="291"/>
              <a:chExt cx="1855913" cy="927956"/>
            </a:xfrm>
            <a:scene3d>
              <a:camera prst="perspectiveLeft" zoom="91000"/>
              <a:lightRig rig="threePt" dir="t">
                <a:rot lat="0" lon="0" rev="20640000"/>
              </a:lightRig>
            </a:scene3d>
          </p:grpSpPr>
          <p:grpSp>
            <p:nvGrpSpPr>
              <p:cNvPr id="91" name="组合 69"/>
              <p:cNvGrpSpPr/>
              <p:nvPr/>
            </p:nvGrpSpPr>
            <p:grpSpPr>
              <a:xfrm>
                <a:off x="3447193" y="291"/>
                <a:ext cx="1855913" cy="927956"/>
                <a:chOff x="3447193" y="291"/>
                <a:chExt cx="1855913" cy="927956"/>
              </a:xfrm>
            </p:grpSpPr>
            <p:sp>
              <p:nvSpPr>
                <p:cNvPr id="92" name="矩形 91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  <a:sp3d extrusionH="50600" prstMaterial="plastic">
                  <a:bevelT w="101600" h="80600" prst="relaxedInset"/>
                  <a:bevelB w="80600" h="80600" prst="relaxedInset"/>
                </a:sp3d>
              </p:spPr>
              <p:style>
                <a:lnRef idx="0">
                  <a:schemeClr val="accent5">
                    <a:shade val="8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l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93" name="矩形 92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27305" tIns="27305" rIns="27305" bIns="27305" numCol="1" spcCol="1270" anchor="ctr" anchorCtr="0">
                  <a:noAutofit/>
                </a:bodyPr>
                <a:lstStyle/>
                <a:p>
                  <a:pPr algn="ctr" defTabSz="1911350" fontAlgn="base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defRPr/>
                  </a:pPr>
                  <a:endParaRPr lang="zh-CN" altLang="en-US" sz="4300">
                    <a:solidFill>
                      <a:srgbClr val="000000">
                        <a:hueOff val="0"/>
                        <a:satOff val="0"/>
                        <a:lumOff val="0"/>
                        <a:alphaOff val="0"/>
                      </a:srgbClr>
                    </a:solidFill>
                  </a:endParaRPr>
                </a:p>
              </p:txBody>
            </p:sp>
          </p:grpSp>
        </p:grpSp>
        <p:sp>
          <p:nvSpPr>
            <p:cNvPr id="90" name="矩形 89"/>
            <p:cNvSpPr/>
            <p:nvPr/>
          </p:nvSpPr>
          <p:spPr>
            <a:xfrm>
              <a:off x="2196629" y="1764233"/>
              <a:ext cx="1242849" cy="621424"/>
            </a:xfrm>
            <a:prstGeom prst="rect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algn="ctr" defTabSz="1689100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zh-CN" altLang="en-US" sz="2800" b="1" smtClean="0">
                  <a:solidFill>
                    <a:srgbClr val="000000"/>
                  </a:solidFill>
                  <a:latin typeface="楷体" panose="02010609060101010101" charset="-122"/>
                  <a:ea typeface="楷体" panose="02010609060101010101" charset="-122"/>
                </a:rPr>
                <a:t>丞相</a:t>
              </a:r>
              <a:endParaRPr lang="zh-CN" alt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grpSp>
        <p:nvGrpSpPr>
          <p:cNvPr id="94" name="组合 93"/>
          <p:cNvGrpSpPr/>
          <p:nvPr/>
        </p:nvGrpSpPr>
        <p:grpSpPr>
          <a:xfrm>
            <a:off x="3575049" y="1989138"/>
            <a:ext cx="1728789" cy="935037"/>
            <a:chOff x="1908597" y="1620217"/>
            <a:chExt cx="1855913" cy="927956"/>
          </a:xfrm>
        </p:grpSpPr>
        <p:grpSp>
          <p:nvGrpSpPr>
            <p:cNvPr id="95" name="Diagram group"/>
            <p:cNvGrpSpPr/>
            <p:nvPr/>
          </p:nvGrpSpPr>
          <p:grpSpPr>
            <a:xfrm>
              <a:off x="1908597" y="1620217"/>
              <a:ext cx="1855913" cy="927956"/>
              <a:chOff x="3447193" y="291"/>
              <a:chExt cx="1855913" cy="927956"/>
            </a:xfrm>
            <a:scene3d>
              <a:camera prst="perspectiveLeft" zoom="91000"/>
              <a:lightRig rig="threePt" dir="t">
                <a:rot lat="0" lon="0" rev="20640000"/>
              </a:lightRig>
            </a:scene3d>
          </p:grpSpPr>
          <p:grpSp>
            <p:nvGrpSpPr>
              <p:cNvPr id="97" name="组合 69"/>
              <p:cNvGrpSpPr/>
              <p:nvPr/>
            </p:nvGrpSpPr>
            <p:grpSpPr>
              <a:xfrm>
                <a:off x="3447193" y="291"/>
                <a:ext cx="1855913" cy="927956"/>
                <a:chOff x="3447193" y="291"/>
                <a:chExt cx="1855913" cy="927956"/>
              </a:xfrm>
            </p:grpSpPr>
            <p:sp>
              <p:nvSpPr>
                <p:cNvPr id="98" name="矩形 97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  <a:sp3d extrusionH="50600" prstMaterial="plastic">
                  <a:bevelT w="101600" h="80600" prst="relaxedInset"/>
                  <a:bevelB w="80600" h="80600" prst="relaxedInset"/>
                </a:sp3d>
              </p:spPr>
              <p:style>
                <a:lnRef idx="0">
                  <a:schemeClr val="accent5">
                    <a:shade val="8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l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99" name="矩形 98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27305" tIns="27305" rIns="27305" bIns="27305" numCol="1" spcCol="1270" anchor="ctr" anchorCtr="0">
                  <a:noAutofit/>
                </a:bodyPr>
                <a:lstStyle/>
                <a:p>
                  <a:pPr algn="ctr" defTabSz="1911350" fontAlgn="base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defRPr/>
                  </a:pPr>
                  <a:endParaRPr lang="zh-CN" altLang="en-US" sz="4300">
                    <a:solidFill>
                      <a:srgbClr val="000000">
                        <a:hueOff val="0"/>
                        <a:satOff val="0"/>
                        <a:lumOff val="0"/>
                        <a:alphaOff val="0"/>
                      </a:srgbClr>
                    </a:solidFill>
                  </a:endParaRPr>
                </a:p>
              </p:txBody>
            </p:sp>
          </p:grpSp>
        </p:grpSp>
        <p:sp>
          <p:nvSpPr>
            <p:cNvPr id="96" name="矩形 95"/>
            <p:cNvSpPr/>
            <p:nvPr/>
          </p:nvSpPr>
          <p:spPr>
            <a:xfrm>
              <a:off x="2196629" y="1764233"/>
              <a:ext cx="1242849" cy="621424"/>
            </a:xfrm>
            <a:prstGeom prst="rect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algn="ctr" defTabSz="1689100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zh-CN" altLang="en-US" sz="2400" b="1" smtClean="0">
                  <a:solidFill>
                    <a:srgbClr val="000000"/>
                  </a:solidFill>
                  <a:latin typeface="楷体" panose="02010609060101010101" charset="-122"/>
                  <a:ea typeface="楷体" panose="02010609060101010101" charset="-122"/>
                </a:rPr>
                <a:t>御史大夫</a:t>
              </a:r>
              <a:endParaRPr lang="zh-CN" altLang="en-US" sz="24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grpSp>
        <p:nvGrpSpPr>
          <p:cNvPr id="101" name="组合 100"/>
          <p:cNvGrpSpPr/>
          <p:nvPr/>
        </p:nvGrpSpPr>
        <p:grpSpPr>
          <a:xfrm>
            <a:off x="3719513" y="3933825"/>
            <a:ext cx="539750" cy="2160588"/>
            <a:chOff x="1908597" y="1620217"/>
            <a:chExt cx="1855913" cy="927956"/>
          </a:xfrm>
        </p:grpSpPr>
        <p:grpSp>
          <p:nvGrpSpPr>
            <p:cNvPr id="102" name="Diagram group"/>
            <p:cNvGrpSpPr/>
            <p:nvPr/>
          </p:nvGrpSpPr>
          <p:grpSpPr>
            <a:xfrm>
              <a:off x="1908597" y="1620217"/>
              <a:ext cx="1855913" cy="927956"/>
              <a:chOff x="3447193" y="291"/>
              <a:chExt cx="1855913" cy="927956"/>
            </a:xfrm>
            <a:scene3d>
              <a:camera prst="perspectiveLeft" zoom="91000"/>
              <a:lightRig rig="threePt" dir="t">
                <a:rot lat="0" lon="0" rev="20640000"/>
              </a:lightRig>
            </a:scene3d>
          </p:grpSpPr>
          <p:grpSp>
            <p:nvGrpSpPr>
              <p:cNvPr id="104" name="组合 69"/>
              <p:cNvGrpSpPr/>
              <p:nvPr/>
            </p:nvGrpSpPr>
            <p:grpSpPr>
              <a:xfrm>
                <a:off x="3447193" y="291"/>
                <a:ext cx="1855913" cy="927956"/>
                <a:chOff x="3447193" y="291"/>
                <a:chExt cx="1855913" cy="927956"/>
              </a:xfrm>
            </p:grpSpPr>
            <p:sp>
              <p:nvSpPr>
                <p:cNvPr id="105" name="矩形 104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  <a:sp3d extrusionH="50600" prstMaterial="plastic">
                  <a:bevelT w="101600" h="80600" prst="relaxedInset"/>
                  <a:bevelB w="80600" h="80600" prst="relaxedInset"/>
                </a:sp3d>
              </p:spPr>
              <p:style>
                <a:lnRef idx="0">
                  <a:schemeClr val="accent5">
                    <a:shade val="8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l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06" name="矩形 105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27305" tIns="27305" rIns="27305" bIns="27305" numCol="1" spcCol="1270" anchor="ctr" anchorCtr="0">
                  <a:noAutofit/>
                </a:bodyPr>
                <a:lstStyle/>
                <a:p>
                  <a:pPr algn="ctr" defTabSz="1911350" fontAlgn="base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defRPr/>
                  </a:pPr>
                  <a:endParaRPr lang="zh-CN" altLang="en-US" sz="4300">
                    <a:solidFill>
                      <a:srgbClr val="000000">
                        <a:hueOff val="0"/>
                        <a:satOff val="0"/>
                        <a:lumOff val="0"/>
                        <a:alphaOff val="0"/>
                      </a:srgbClr>
                    </a:solidFill>
                  </a:endParaRPr>
                </a:p>
              </p:txBody>
            </p:sp>
          </p:grpSp>
        </p:grpSp>
        <p:sp>
          <p:nvSpPr>
            <p:cNvPr id="103" name="矩形 102"/>
            <p:cNvSpPr/>
            <p:nvPr/>
          </p:nvSpPr>
          <p:spPr>
            <a:xfrm>
              <a:off x="2196630" y="1727289"/>
              <a:ext cx="1242848" cy="621424"/>
            </a:xfrm>
            <a:prstGeom prst="rect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algn="ctr" defTabSz="1689100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zh-CN" altLang="en-US" sz="2800" b="1" smtClean="0">
                  <a:solidFill>
                    <a:srgbClr val="000000"/>
                  </a:solidFill>
                  <a:latin typeface="楷体" panose="02010609060101010101" charset="-122"/>
                  <a:ea typeface="楷体" panose="02010609060101010101" charset="-122"/>
                </a:rPr>
                <a:t>奉常</a:t>
              </a:r>
              <a:endParaRPr lang="zh-CN" alt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grpSp>
        <p:nvGrpSpPr>
          <p:cNvPr id="107" name="组合 106"/>
          <p:cNvGrpSpPr/>
          <p:nvPr/>
        </p:nvGrpSpPr>
        <p:grpSpPr>
          <a:xfrm>
            <a:off x="5232400" y="3860800"/>
            <a:ext cx="503238" cy="2232025"/>
            <a:chOff x="1908597" y="1620217"/>
            <a:chExt cx="1855913" cy="927956"/>
          </a:xfrm>
        </p:grpSpPr>
        <p:grpSp>
          <p:nvGrpSpPr>
            <p:cNvPr id="108" name="Diagram group"/>
            <p:cNvGrpSpPr/>
            <p:nvPr/>
          </p:nvGrpSpPr>
          <p:grpSpPr>
            <a:xfrm>
              <a:off x="1908597" y="1620217"/>
              <a:ext cx="1855913" cy="927956"/>
              <a:chOff x="3447193" y="291"/>
              <a:chExt cx="1855913" cy="927956"/>
            </a:xfrm>
            <a:scene3d>
              <a:camera prst="perspectiveLeft" zoom="91000"/>
              <a:lightRig rig="threePt" dir="t">
                <a:rot lat="0" lon="0" rev="20640000"/>
              </a:lightRig>
            </a:scene3d>
          </p:grpSpPr>
          <p:grpSp>
            <p:nvGrpSpPr>
              <p:cNvPr id="110" name="组合 69"/>
              <p:cNvGrpSpPr/>
              <p:nvPr/>
            </p:nvGrpSpPr>
            <p:grpSpPr>
              <a:xfrm>
                <a:off x="3447193" y="291"/>
                <a:ext cx="1855913" cy="927956"/>
                <a:chOff x="3447193" y="291"/>
                <a:chExt cx="1855913" cy="927956"/>
              </a:xfrm>
            </p:grpSpPr>
            <p:sp>
              <p:nvSpPr>
                <p:cNvPr id="111" name="矩形 110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  <a:sp3d extrusionH="50600" prstMaterial="plastic">
                  <a:bevelT w="101600" h="80600" prst="relaxedInset"/>
                  <a:bevelB w="80600" h="80600" prst="relaxedInset"/>
                </a:sp3d>
              </p:spPr>
              <p:style>
                <a:lnRef idx="0">
                  <a:schemeClr val="accent5">
                    <a:shade val="8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l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12" name="矩形 111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27305" tIns="27305" rIns="27305" bIns="27305" numCol="1" spcCol="1270" anchor="ctr" anchorCtr="0">
                  <a:noAutofit/>
                </a:bodyPr>
                <a:lstStyle/>
                <a:p>
                  <a:pPr algn="ctr" defTabSz="1911350" fontAlgn="base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defRPr/>
                  </a:pPr>
                  <a:endParaRPr lang="zh-CN" altLang="en-US" sz="4300">
                    <a:solidFill>
                      <a:srgbClr val="000000">
                        <a:hueOff val="0"/>
                        <a:satOff val="0"/>
                        <a:lumOff val="0"/>
                        <a:alphaOff val="0"/>
                      </a:srgbClr>
                    </a:solidFill>
                  </a:endParaRPr>
                </a:p>
              </p:txBody>
            </p:sp>
          </p:grpSp>
        </p:grpSp>
        <p:sp>
          <p:nvSpPr>
            <p:cNvPr id="109" name="矩形 108"/>
            <p:cNvSpPr/>
            <p:nvPr/>
          </p:nvSpPr>
          <p:spPr>
            <a:xfrm>
              <a:off x="2196630" y="1727289"/>
              <a:ext cx="1242848" cy="621424"/>
            </a:xfrm>
            <a:prstGeom prst="rect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algn="ctr" defTabSz="1689100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zh-CN" altLang="en-US" sz="2800" b="1" smtClean="0">
                  <a:solidFill>
                    <a:srgbClr val="000000"/>
                  </a:solidFill>
                  <a:latin typeface="楷体" panose="02010609060101010101" charset="-122"/>
                  <a:ea typeface="楷体" panose="02010609060101010101" charset="-122"/>
                </a:rPr>
                <a:t>卫尉</a:t>
              </a:r>
              <a:endParaRPr lang="zh-CN" alt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grpSp>
        <p:nvGrpSpPr>
          <p:cNvPr id="113" name="组合 112"/>
          <p:cNvGrpSpPr/>
          <p:nvPr/>
        </p:nvGrpSpPr>
        <p:grpSpPr>
          <a:xfrm>
            <a:off x="4511674" y="4005263"/>
            <a:ext cx="539750" cy="2089150"/>
            <a:chOff x="1908597" y="1620217"/>
            <a:chExt cx="1855913" cy="927956"/>
          </a:xfrm>
        </p:grpSpPr>
        <p:grpSp>
          <p:nvGrpSpPr>
            <p:cNvPr id="114" name="Diagram group"/>
            <p:cNvGrpSpPr/>
            <p:nvPr/>
          </p:nvGrpSpPr>
          <p:grpSpPr>
            <a:xfrm>
              <a:off x="1908597" y="1620217"/>
              <a:ext cx="1855913" cy="927956"/>
              <a:chOff x="3447193" y="291"/>
              <a:chExt cx="1855913" cy="927956"/>
            </a:xfrm>
            <a:scene3d>
              <a:camera prst="perspectiveLeft" zoom="91000"/>
              <a:lightRig rig="threePt" dir="t">
                <a:rot lat="0" lon="0" rev="20640000"/>
              </a:lightRig>
            </a:scene3d>
          </p:grpSpPr>
          <p:grpSp>
            <p:nvGrpSpPr>
              <p:cNvPr id="116" name="组合 69"/>
              <p:cNvGrpSpPr/>
              <p:nvPr/>
            </p:nvGrpSpPr>
            <p:grpSpPr>
              <a:xfrm>
                <a:off x="3447193" y="291"/>
                <a:ext cx="1855913" cy="927956"/>
                <a:chOff x="3447193" y="291"/>
                <a:chExt cx="1855913" cy="927956"/>
              </a:xfrm>
            </p:grpSpPr>
            <p:sp>
              <p:nvSpPr>
                <p:cNvPr id="117" name="矩形 116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  <a:sp3d extrusionH="50600" prstMaterial="plastic">
                  <a:bevelT w="101600" h="80600" prst="relaxedInset"/>
                  <a:bevelB w="80600" h="80600" prst="relaxedInset"/>
                </a:sp3d>
              </p:spPr>
              <p:style>
                <a:lnRef idx="0">
                  <a:schemeClr val="accent5">
                    <a:shade val="8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l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18" name="矩形 117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27305" tIns="27305" rIns="27305" bIns="27305" numCol="1" spcCol="1270" anchor="ctr" anchorCtr="0">
                  <a:noAutofit/>
                </a:bodyPr>
                <a:lstStyle/>
                <a:p>
                  <a:pPr algn="ctr" defTabSz="1911350" fontAlgn="base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defRPr/>
                  </a:pPr>
                  <a:endParaRPr lang="zh-CN" altLang="en-US" sz="4300">
                    <a:solidFill>
                      <a:srgbClr val="000000">
                        <a:hueOff val="0"/>
                        <a:satOff val="0"/>
                        <a:lumOff val="0"/>
                        <a:alphaOff val="0"/>
                      </a:srgbClr>
                    </a:solidFill>
                  </a:endParaRPr>
                </a:p>
              </p:txBody>
            </p:sp>
          </p:grpSp>
        </p:grpSp>
        <p:sp>
          <p:nvSpPr>
            <p:cNvPr id="115" name="矩形 114"/>
            <p:cNvSpPr/>
            <p:nvPr/>
          </p:nvSpPr>
          <p:spPr>
            <a:xfrm>
              <a:off x="2196629" y="1764233"/>
              <a:ext cx="1242849" cy="621424"/>
            </a:xfrm>
            <a:prstGeom prst="rect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algn="ctr" defTabSz="1689100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zh-CN" altLang="en-US" sz="2800" b="1" smtClean="0">
                  <a:solidFill>
                    <a:srgbClr val="000000"/>
                  </a:solidFill>
                  <a:latin typeface="楷体" panose="02010609060101010101" charset="-122"/>
                  <a:ea typeface="楷体" panose="02010609060101010101" charset="-122"/>
                </a:rPr>
                <a:t>郎中令</a:t>
              </a:r>
              <a:endParaRPr lang="zh-CN" alt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grpSp>
        <p:nvGrpSpPr>
          <p:cNvPr id="119" name="组合 118"/>
          <p:cNvGrpSpPr/>
          <p:nvPr/>
        </p:nvGrpSpPr>
        <p:grpSpPr>
          <a:xfrm>
            <a:off x="5951538" y="4005263"/>
            <a:ext cx="538162" cy="2141537"/>
            <a:chOff x="1908597" y="1620217"/>
            <a:chExt cx="1855913" cy="927956"/>
          </a:xfrm>
        </p:grpSpPr>
        <p:grpSp>
          <p:nvGrpSpPr>
            <p:cNvPr id="120" name="Diagram group"/>
            <p:cNvGrpSpPr/>
            <p:nvPr/>
          </p:nvGrpSpPr>
          <p:grpSpPr>
            <a:xfrm>
              <a:off x="1908597" y="1620217"/>
              <a:ext cx="1855913" cy="927956"/>
              <a:chOff x="3447193" y="291"/>
              <a:chExt cx="1855913" cy="927956"/>
            </a:xfrm>
            <a:scene3d>
              <a:camera prst="perspectiveLeft" zoom="91000"/>
              <a:lightRig rig="threePt" dir="t">
                <a:rot lat="0" lon="0" rev="20640000"/>
              </a:lightRig>
            </a:scene3d>
          </p:grpSpPr>
          <p:grpSp>
            <p:nvGrpSpPr>
              <p:cNvPr id="122" name="组合 69"/>
              <p:cNvGrpSpPr/>
              <p:nvPr/>
            </p:nvGrpSpPr>
            <p:grpSpPr>
              <a:xfrm>
                <a:off x="3447193" y="291"/>
                <a:ext cx="1855913" cy="927956"/>
                <a:chOff x="3447193" y="291"/>
                <a:chExt cx="1855913" cy="927956"/>
              </a:xfrm>
            </p:grpSpPr>
            <p:sp>
              <p:nvSpPr>
                <p:cNvPr id="123" name="矩形 122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  <a:sp3d extrusionH="50600" prstMaterial="plastic">
                  <a:bevelT w="101600" h="80600" prst="relaxedInset"/>
                  <a:bevelB w="80600" h="80600" prst="relaxedInset"/>
                </a:sp3d>
              </p:spPr>
              <p:style>
                <a:lnRef idx="0">
                  <a:schemeClr val="accent5">
                    <a:shade val="8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l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24" name="矩形 123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27305" tIns="27305" rIns="27305" bIns="27305" numCol="1" spcCol="1270" anchor="ctr" anchorCtr="0">
                  <a:noAutofit/>
                </a:bodyPr>
                <a:lstStyle/>
                <a:p>
                  <a:pPr algn="ctr" defTabSz="1911350" fontAlgn="base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defRPr/>
                  </a:pPr>
                  <a:endParaRPr lang="zh-CN" altLang="en-US" sz="4300">
                    <a:solidFill>
                      <a:srgbClr val="000000">
                        <a:hueOff val="0"/>
                        <a:satOff val="0"/>
                        <a:lumOff val="0"/>
                        <a:alphaOff val="0"/>
                      </a:srgbClr>
                    </a:solidFill>
                  </a:endParaRPr>
                </a:p>
              </p:txBody>
            </p:sp>
          </p:grpSp>
        </p:grpSp>
        <p:sp>
          <p:nvSpPr>
            <p:cNvPr id="121" name="矩形 120"/>
            <p:cNvSpPr/>
            <p:nvPr/>
          </p:nvSpPr>
          <p:spPr>
            <a:xfrm>
              <a:off x="2196630" y="1731572"/>
              <a:ext cx="1242848" cy="621424"/>
            </a:xfrm>
            <a:prstGeom prst="rect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algn="ctr" defTabSz="1689100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zh-CN" altLang="en-US" sz="2800" b="1" smtClean="0">
                  <a:solidFill>
                    <a:srgbClr val="000000"/>
                  </a:solidFill>
                  <a:latin typeface="楷体" panose="02010609060101010101" charset="-122"/>
                  <a:ea typeface="楷体" panose="02010609060101010101" charset="-122"/>
                </a:rPr>
                <a:t>廷尉</a:t>
              </a:r>
              <a:endParaRPr lang="zh-CN" alt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grpSp>
        <p:nvGrpSpPr>
          <p:cNvPr id="125" name="组合 124"/>
          <p:cNvGrpSpPr/>
          <p:nvPr/>
        </p:nvGrpSpPr>
        <p:grpSpPr>
          <a:xfrm>
            <a:off x="6672263" y="4005263"/>
            <a:ext cx="609600" cy="2286000"/>
            <a:chOff x="1908597" y="1620217"/>
            <a:chExt cx="1855913" cy="927956"/>
          </a:xfrm>
        </p:grpSpPr>
        <p:grpSp>
          <p:nvGrpSpPr>
            <p:cNvPr id="126" name="Diagram group"/>
            <p:cNvGrpSpPr/>
            <p:nvPr/>
          </p:nvGrpSpPr>
          <p:grpSpPr>
            <a:xfrm>
              <a:off x="1908597" y="1620217"/>
              <a:ext cx="1855913" cy="927956"/>
              <a:chOff x="3447193" y="291"/>
              <a:chExt cx="1855913" cy="927956"/>
            </a:xfrm>
            <a:scene3d>
              <a:camera prst="perspectiveLeft" zoom="91000"/>
              <a:lightRig rig="threePt" dir="t">
                <a:rot lat="0" lon="0" rev="20640000"/>
              </a:lightRig>
            </a:scene3d>
          </p:grpSpPr>
          <p:grpSp>
            <p:nvGrpSpPr>
              <p:cNvPr id="128" name="组合 69"/>
              <p:cNvGrpSpPr/>
              <p:nvPr/>
            </p:nvGrpSpPr>
            <p:grpSpPr>
              <a:xfrm>
                <a:off x="3447193" y="291"/>
                <a:ext cx="1855913" cy="927956"/>
                <a:chOff x="3447193" y="291"/>
                <a:chExt cx="1855913" cy="927956"/>
              </a:xfrm>
            </p:grpSpPr>
            <p:sp>
              <p:nvSpPr>
                <p:cNvPr id="129" name="矩形 128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  <a:sp3d extrusionH="50600" prstMaterial="plastic">
                  <a:bevelT w="101600" h="80600" prst="relaxedInset"/>
                  <a:bevelB w="80600" h="80600" prst="relaxedInset"/>
                </a:sp3d>
              </p:spPr>
              <p:style>
                <a:lnRef idx="0">
                  <a:schemeClr val="accent5">
                    <a:shade val="8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l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30" name="矩形 129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27305" tIns="27305" rIns="27305" bIns="27305" numCol="1" spcCol="1270" anchor="ctr" anchorCtr="0">
                  <a:noAutofit/>
                </a:bodyPr>
                <a:lstStyle/>
                <a:p>
                  <a:pPr algn="ctr" defTabSz="1911350" fontAlgn="base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defRPr/>
                  </a:pPr>
                  <a:endParaRPr lang="zh-CN" altLang="en-US" sz="4300">
                    <a:solidFill>
                      <a:srgbClr val="000000">
                        <a:hueOff val="0"/>
                        <a:satOff val="0"/>
                        <a:lumOff val="0"/>
                        <a:alphaOff val="0"/>
                      </a:srgbClr>
                    </a:solidFill>
                  </a:endParaRPr>
                </a:p>
              </p:txBody>
            </p:sp>
          </p:grpSp>
        </p:grpSp>
        <p:sp>
          <p:nvSpPr>
            <p:cNvPr id="127" name="矩形 126"/>
            <p:cNvSpPr/>
            <p:nvPr/>
          </p:nvSpPr>
          <p:spPr>
            <a:xfrm>
              <a:off x="2196630" y="1731572"/>
              <a:ext cx="1242848" cy="621424"/>
            </a:xfrm>
            <a:prstGeom prst="rect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algn="ctr" defTabSz="1689100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zh-CN" altLang="en-US" sz="2800" b="1" smtClean="0">
                  <a:solidFill>
                    <a:srgbClr val="000000"/>
                  </a:solidFill>
                  <a:latin typeface="楷体" panose="02010609060101010101" charset="-122"/>
                  <a:ea typeface="楷体" panose="02010609060101010101" charset="-122"/>
                </a:rPr>
                <a:t>典客</a:t>
              </a:r>
              <a:endParaRPr lang="zh-CN" alt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grpSp>
        <p:nvGrpSpPr>
          <p:cNvPr id="131" name="组合 130"/>
          <p:cNvGrpSpPr/>
          <p:nvPr/>
        </p:nvGrpSpPr>
        <p:grpSpPr>
          <a:xfrm>
            <a:off x="7391400" y="3933825"/>
            <a:ext cx="611188" cy="2286000"/>
            <a:chOff x="1908597" y="1620217"/>
            <a:chExt cx="1855913" cy="927956"/>
          </a:xfrm>
        </p:grpSpPr>
        <p:grpSp>
          <p:nvGrpSpPr>
            <p:cNvPr id="132" name="Diagram group"/>
            <p:cNvGrpSpPr/>
            <p:nvPr/>
          </p:nvGrpSpPr>
          <p:grpSpPr>
            <a:xfrm>
              <a:off x="1908597" y="1620217"/>
              <a:ext cx="1855913" cy="927956"/>
              <a:chOff x="3447193" y="291"/>
              <a:chExt cx="1855913" cy="927956"/>
            </a:xfrm>
            <a:scene3d>
              <a:camera prst="perspectiveLeft" zoom="91000"/>
              <a:lightRig rig="threePt" dir="t">
                <a:rot lat="0" lon="0" rev="20640000"/>
              </a:lightRig>
            </a:scene3d>
          </p:grpSpPr>
          <p:grpSp>
            <p:nvGrpSpPr>
              <p:cNvPr id="134" name="组合 69"/>
              <p:cNvGrpSpPr/>
              <p:nvPr/>
            </p:nvGrpSpPr>
            <p:grpSpPr>
              <a:xfrm>
                <a:off x="3447193" y="291"/>
                <a:ext cx="1855913" cy="927956"/>
                <a:chOff x="3447193" y="291"/>
                <a:chExt cx="1855913" cy="927956"/>
              </a:xfrm>
            </p:grpSpPr>
            <p:sp>
              <p:nvSpPr>
                <p:cNvPr id="135" name="矩形 134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  <a:sp3d extrusionH="50600" prstMaterial="plastic">
                  <a:bevelT w="101600" h="80600" prst="relaxedInset"/>
                  <a:bevelB w="80600" h="80600" prst="relaxedInset"/>
                </a:sp3d>
              </p:spPr>
              <p:style>
                <a:lnRef idx="0">
                  <a:schemeClr val="accent5">
                    <a:shade val="8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l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36" name="矩形 135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27305" tIns="27305" rIns="27305" bIns="27305" numCol="1" spcCol="1270" anchor="ctr" anchorCtr="0">
                  <a:noAutofit/>
                </a:bodyPr>
                <a:lstStyle/>
                <a:p>
                  <a:pPr algn="ctr" defTabSz="1911350" fontAlgn="base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defRPr/>
                  </a:pPr>
                  <a:endParaRPr lang="zh-CN" altLang="en-US" sz="4300">
                    <a:solidFill>
                      <a:srgbClr val="000000">
                        <a:hueOff val="0"/>
                        <a:satOff val="0"/>
                        <a:lumOff val="0"/>
                        <a:alphaOff val="0"/>
                      </a:srgbClr>
                    </a:solidFill>
                  </a:endParaRPr>
                </a:p>
              </p:txBody>
            </p:sp>
          </p:grpSp>
        </p:grpSp>
        <p:sp>
          <p:nvSpPr>
            <p:cNvPr id="133" name="矩形 132"/>
            <p:cNvSpPr/>
            <p:nvPr/>
          </p:nvSpPr>
          <p:spPr>
            <a:xfrm>
              <a:off x="2196630" y="1731572"/>
              <a:ext cx="1242848" cy="621424"/>
            </a:xfrm>
            <a:prstGeom prst="rect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algn="ctr" defTabSz="1689100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zh-CN" altLang="en-US" sz="2800" b="1" smtClean="0">
                  <a:solidFill>
                    <a:srgbClr val="000000"/>
                  </a:solidFill>
                  <a:latin typeface="楷体" panose="02010609060101010101" charset="-122"/>
                  <a:ea typeface="楷体" panose="02010609060101010101" charset="-122"/>
                </a:rPr>
                <a:t>宗正</a:t>
              </a:r>
              <a:endParaRPr lang="zh-CN" alt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grpSp>
        <p:nvGrpSpPr>
          <p:cNvPr id="137" name="组合 136"/>
          <p:cNvGrpSpPr/>
          <p:nvPr/>
        </p:nvGrpSpPr>
        <p:grpSpPr>
          <a:xfrm>
            <a:off x="8112124" y="3933825"/>
            <a:ext cx="609600" cy="2378075"/>
            <a:chOff x="1908597" y="1620217"/>
            <a:chExt cx="1855913" cy="927956"/>
          </a:xfrm>
        </p:grpSpPr>
        <p:grpSp>
          <p:nvGrpSpPr>
            <p:cNvPr id="138" name="Diagram group"/>
            <p:cNvGrpSpPr/>
            <p:nvPr/>
          </p:nvGrpSpPr>
          <p:grpSpPr>
            <a:xfrm>
              <a:off x="1908597" y="1620217"/>
              <a:ext cx="1855913" cy="927956"/>
              <a:chOff x="3447193" y="291"/>
              <a:chExt cx="1855913" cy="927956"/>
            </a:xfrm>
            <a:scene3d>
              <a:camera prst="perspectiveLeft" zoom="91000"/>
              <a:lightRig rig="threePt" dir="t">
                <a:rot lat="0" lon="0" rev="20640000"/>
              </a:lightRig>
            </a:scene3d>
          </p:grpSpPr>
          <p:grpSp>
            <p:nvGrpSpPr>
              <p:cNvPr id="140" name="组合 69"/>
              <p:cNvGrpSpPr/>
              <p:nvPr/>
            </p:nvGrpSpPr>
            <p:grpSpPr>
              <a:xfrm>
                <a:off x="3447193" y="291"/>
                <a:ext cx="1855913" cy="927956"/>
                <a:chOff x="3447193" y="291"/>
                <a:chExt cx="1855913" cy="927956"/>
              </a:xfrm>
            </p:grpSpPr>
            <p:sp>
              <p:nvSpPr>
                <p:cNvPr id="141" name="矩形 140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  <a:sp3d extrusionH="50600" prstMaterial="plastic">
                  <a:bevelT w="101600" h="80600" prst="relaxedInset"/>
                  <a:bevelB w="80600" h="80600" prst="relaxedInset"/>
                </a:sp3d>
              </p:spPr>
              <p:style>
                <a:lnRef idx="0">
                  <a:schemeClr val="accent5">
                    <a:shade val="8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l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42" name="矩形 141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27305" tIns="27305" rIns="27305" bIns="27305" numCol="1" spcCol="1270" anchor="ctr" anchorCtr="0">
                  <a:noAutofit/>
                </a:bodyPr>
                <a:lstStyle/>
                <a:p>
                  <a:pPr algn="ctr" defTabSz="1911350" fontAlgn="base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defRPr/>
                  </a:pPr>
                  <a:endParaRPr lang="zh-CN" altLang="en-US" sz="4300">
                    <a:solidFill>
                      <a:srgbClr val="000000">
                        <a:hueOff val="0"/>
                        <a:satOff val="0"/>
                        <a:lumOff val="0"/>
                        <a:alphaOff val="0"/>
                      </a:srgbClr>
                    </a:solidFill>
                  </a:endParaRPr>
                </a:p>
              </p:txBody>
            </p:sp>
          </p:grpSp>
        </p:grpSp>
        <p:sp>
          <p:nvSpPr>
            <p:cNvPr id="139" name="矩形 138"/>
            <p:cNvSpPr/>
            <p:nvPr/>
          </p:nvSpPr>
          <p:spPr>
            <a:xfrm>
              <a:off x="2196629" y="1764233"/>
              <a:ext cx="1242849" cy="621424"/>
            </a:xfrm>
            <a:prstGeom prst="rect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>
              <a:lvl1pPr marL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sz="1800"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457200" lvl="1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lvl="2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lvl="3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lvl="4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None/>
                <a:defRPr b="0" i="0" u="none" kern="1200" baseline="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  <a:cs typeface="+mn-cs"/>
                </a:defRPr>
              </a:lvl5pPr>
            </a:lstStyle>
            <a:p>
              <a:pPr algn="ctr" defTabSz="1689100">
                <a:lnSpc>
                  <a:spcPct val="90000"/>
                </a:lnSpc>
                <a:spcAft>
                  <a:spcPct val="35000"/>
                </a:spcAft>
              </a:pPr>
              <a:r>
                <a:rPr lang="zh-CN" altLang="en-US" sz="2400" b="1" noProof="1">
                  <a:solidFill>
                    <a:srgbClr val="000000"/>
                  </a:solidFill>
                  <a:latin typeface="楷体" panose="02010609060101010101" charset="-122"/>
                  <a:ea typeface="楷体" panose="02010609060101010101" charset="-122"/>
                </a:rPr>
                <a:t>治粟内史</a:t>
              </a:r>
              <a:endParaRPr lang="zh-CN" altLang="en-US" sz="2400" b="1" noProof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grpSp>
        <p:nvGrpSpPr>
          <p:cNvPr id="143" name="组合 142"/>
          <p:cNvGrpSpPr/>
          <p:nvPr/>
        </p:nvGrpSpPr>
        <p:grpSpPr>
          <a:xfrm>
            <a:off x="8904288" y="3933825"/>
            <a:ext cx="609600" cy="2378075"/>
            <a:chOff x="1908597" y="1620217"/>
            <a:chExt cx="1855913" cy="927956"/>
          </a:xfrm>
        </p:grpSpPr>
        <p:grpSp>
          <p:nvGrpSpPr>
            <p:cNvPr id="144" name="Diagram group"/>
            <p:cNvGrpSpPr/>
            <p:nvPr/>
          </p:nvGrpSpPr>
          <p:grpSpPr>
            <a:xfrm>
              <a:off x="1908597" y="1620217"/>
              <a:ext cx="1855913" cy="927956"/>
              <a:chOff x="3447193" y="291"/>
              <a:chExt cx="1855913" cy="927956"/>
            </a:xfrm>
            <a:scene3d>
              <a:camera prst="perspectiveLeft" zoom="91000"/>
              <a:lightRig rig="threePt" dir="t">
                <a:rot lat="0" lon="0" rev="20640000"/>
              </a:lightRig>
            </a:scene3d>
          </p:grpSpPr>
          <p:grpSp>
            <p:nvGrpSpPr>
              <p:cNvPr id="146" name="组合 69"/>
              <p:cNvGrpSpPr/>
              <p:nvPr/>
            </p:nvGrpSpPr>
            <p:grpSpPr>
              <a:xfrm>
                <a:off x="3447193" y="291"/>
                <a:ext cx="1855913" cy="927956"/>
                <a:chOff x="3447193" y="291"/>
                <a:chExt cx="1855913" cy="927956"/>
              </a:xfrm>
            </p:grpSpPr>
            <p:sp>
              <p:nvSpPr>
                <p:cNvPr id="147" name="矩形 146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  <a:sp3d extrusionH="50600" prstMaterial="plastic">
                  <a:bevelT w="101600" h="80600" prst="relaxedInset"/>
                  <a:bevelB w="80600" h="80600" prst="relaxedInset"/>
                </a:sp3d>
              </p:spPr>
              <p:style>
                <a:lnRef idx="0">
                  <a:schemeClr val="accent5">
                    <a:shade val="80000"/>
                    <a:hueOff val="0"/>
                    <a:satOff val="0"/>
                    <a:lumOff val="0"/>
                    <a:alphaOff val="0"/>
                  </a:schemeClr>
                </a:lnRef>
                <a:fillRef idx="1">
                  <a:schemeClr val="lt1">
                    <a:hueOff val="0"/>
                    <a:satOff val="0"/>
                    <a:lumOff val="0"/>
                    <a:alphaOff val="0"/>
                  </a:schemeClr>
                </a:fillRef>
                <a:effectRef idx="1">
                  <a:schemeClr val="lt1">
                    <a:hueOff val="0"/>
                    <a:satOff val="0"/>
                    <a:lumOff val="0"/>
                    <a:alphaOff val="0"/>
                  </a:schemeClr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/>
                <a:lstStyle/>
                <a:p/>
              </p:txBody>
            </p:sp>
            <p:sp>
              <p:nvSpPr>
                <p:cNvPr id="148" name="矩形 147"/>
                <p:cNvSpPr/>
                <p:nvPr/>
              </p:nvSpPr>
              <p:spPr>
                <a:xfrm>
                  <a:off x="3447193" y="291"/>
                  <a:ext cx="1855913" cy="927956"/>
                </a:xfrm>
                <a:prstGeom prst="rect">
                  <a:avLst/>
                </a:prstGeom>
              </p:spPr>
              <p:style>
                <a:lnRef idx="0">
                  <a:scrgbClr r="0" g="0" b="0"/>
                </a:lnRef>
                <a:fillRef idx="0">
                  <a:scrgbClr r="0" g="0" b="0"/>
                </a:fillRef>
                <a:effectRef idx="0">
                  <a:scrgbClr r="0" g="0" b="0"/>
                </a:effectRef>
                <a:fontRef idx="minor">
                  <a:schemeClr val="dk1">
                    <a:hueOff val="0"/>
                    <a:satOff val="0"/>
                    <a:lumOff val="0"/>
                    <a:alphaOff val="0"/>
                  </a:schemeClr>
                </a:fontRef>
              </p:style>
              <p:txBody>
                <a:bodyPr spcFirstLastPara="0" vert="horz" wrap="square" lIns="27305" tIns="27305" rIns="27305" bIns="27305" numCol="1" spcCol="1270" anchor="ctr" anchorCtr="0">
                  <a:noAutofit/>
                </a:bodyPr>
                <a:lstStyle/>
                <a:p>
                  <a:pPr algn="ctr" defTabSz="1911350" fontAlgn="base">
                    <a:lnSpc>
                      <a:spcPct val="90000"/>
                    </a:lnSpc>
                    <a:spcBef>
                      <a:spcPct val="0"/>
                    </a:spcBef>
                    <a:spcAft>
                      <a:spcPct val="35000"/>
                    </a:spcAft>
                    <a:defRPr/>
                  </a:pPr>
                  <a:endParaRPr lang="zh-CN" altLang="en-US" sz="4300">
                    <a:solidFill>
                      <a:srgbClr val="000000">
                        <a:hueOff val="0"/>
                        <a:satOff val="0"/>
                        <a:lumOff val="0"/>
                        <a:alphaOff val="0"/>
                      </a:srgbClr>
                    </a:solidFill>
                  </a:endParaRPr>
                </a:p>
              </p:txBody>
            </p:sp>
          </p:grpSp>
        </p:grpSp>
        <p:sp>
          <p:nvSpPr>
            <p:cNvPr id="145" name="矩形 144"/>
            <p:cNvSpPr/>
            <p:nvPr/>
          </p:nvSpPr>
          <p:spPr>
            <a:xfrm>
              <a:off x="2196630" y="1727289"/>
              <a:ext cx="1242848" cy="621424"/>
            </a:xfrm>
            <a:prstGeom prst="rect">
              <a:avLst/>
            </a:prstGeom>
            <a:scene3d>
              <a:camera prst="orthographicFront"/>
              <a:lightRig rig="threePt" dir="t">
                <a:rot lat="0" lon="0" rev="7500000"/>
              </a:lightRig>
            </a:scene3d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4130" tIns="24130" rIns="24130" bIns="24130" numCol="1" spcCol="1270" anchor="ctr" anchorCtr="0">
              <a:noAutofit/>
            </a:bodyPr>
            <a:lstStyle/>
            <a:p>
              <a:pPr algn="ctr" defTabSz="1689100" fontAlgn="base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defRPr/>
              </a:pPr>
              <a:r>
                <a:rPr lang="zh-CN" altLang="en-US" sz="2800" b="1" smtClean="0">
                  <a:solidFill>
                    <a:srgbClr val="000000"/>
                  </a:solidFill>
                  <a:latin typeface="楷体" panose="02010609060101010101" charset="-122"/>
                  <a:ea typeface="楷体" panose="02010609060101010101" charset="-122"/>
                </a:rPr>
                <a:t>太仆</a:t>
              </a:r>
              <a:endParaRPr lang="zh-CN" alt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cxnSp>
        <p:nvCxnSpPr>
          <p:cNvPr id="149" name="直接连接符 148"/>
          <p:cNvCxnSpPr/>
          <p:nvPr/>
        </p:nvCxnSpPr>
        <p:spPr>
          <a:xfrm flipV="1">
            <a:off x="3792538" y="3068638"/>
            <a:ext cx="5795963" cy="0"/>
          </a:xfrm>
          <a:prstGeom prst="line">
            <a:avLst/>
          </a:prstGeom>
          <a:ln w="38100">
            <a:solidFill>
              <a:schemeClr val="accent6">
                <a:lumMod val="50000"/>
                <a:lumOff val="5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51" name="直接连接符 150"/>
          <p:cNvCxnSpPr/>
          <p:nvPr/>
        </p:nvCxnSpPr>
        <p:spPr>
          <a:xfrm flipH="1">
            <a:off x="4440238" y="2852738"/>
            <a:ext cx="0" cy="431800"/>
          </a:xfrm>
          <a:prstGeom prst="line">
            <a:avLst/>
          </a:prstGeom>
          <a:ln w="38100">
            <a:solidFill>
              <a:schemeClr val="accent6">
                <a:lumMod val="50000"/>
                <a:lumOff val="5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52" name="直接连接符 151"/>
          <p:cNvCxnSpPr/>
          <p:nvPr/>
        </p:nvCxnSpPr>
        <p:spPr>
          <a:xfrm flipH="1">
            <a:off x="6743700" y="2924175"/>
            <a:ext cx="0" cy="433388"/>
          </a:xfrm>
          <a:prstGeom prst="line">
            <a:avLst/>
          </a:prstGeom>
          <a:ln w="38100">
            <a:solidFill>
              <a:schemeClr val="accent6">
                <a:lumMod val="50000"/>
                <a:lumOff val="5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57" name="直接连接符 156"/>
          <p:cNvCxnSpPr/>
          <p:nvPr/>
        </p:nvCxnSpPr>
        <p:spPr>
          <a:xfrm flipH="1">
            <a:off x="8904288" y="2852738"/>
            <a:ext cx="0" cy="504825"/>
          </a:xfrm>
          <a:prstGeom prst="line">
            <a:avLst/>
          </a:prstGeom>
          <a:ln w="38100">
            <a:solidFill>
              <a:schemeClr val="accent6">
                <a:lumMod val="50000"/>
                <a:lumOff val="50000"/>
              </a:schemeClr>
            </a:solidFill>
          </a:ln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sp>
        <p:nvSpPr>
          <p:cNvPr id="162" name="TextBox 161"/>
          <p:cNvSpPr txBox="1"/>
          <p:nvPr/>
        </p:nvSpPr>
        <p:spPr>
          <a:xfrm>
            <a:off x="9992995" y="981075"/>
            <a:ext cx="675005" cy="3657600"/>
          </a:xfrm>
          <a:prstGeom prst="rect">
            <a:avLst/>
          </a:prstGeom>
          <a:noFill/>
          <a:ln w="9525">
            <a:noFill/>
          </a:ln>
        </p:spPr>
        <p:txBody>
          <a:bodyPr vert="eaVert" wrap="square" anchor="t">
            <a:spAutoFit/>
          </a:bodyPr>
          <a:lstStyle/>
          <a:p>
            <a:pPr defTabSz="967105"/>
            <a:r>
              <a:rPr lang="zh-CN" altLang="en-US" sz="3200" b="1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中央行政机构</a:t>
            </a:r>
            <a:endParaRPr lang="zh-CN" altLang="en-US" sz="2800" b="1">
              <a:solidFill>
                <a:srgbClr val="FF0000"/>
              </a:solidFill>
              <a:latin typeface="宋体" pitchFamily="2" charset="-122"/>
              <a:ea typeface="宋体" panose="02010600030101010101" pitchFamily="2" charset="-122"/>
            </a:endParaRPr>
          </a:p>
        </p:txBody>
      </p:sp>
      <p:sp>
        <p:nvSpPr>
          <p:cNvPr id="163" name="TextBox 162"/>
          <p:cNvSpPr txBox="1"/>
          <p:nvPr/>
        </p:nvSpPr>
        <p:spPr>
          <a:xfrm>
            <a:off x="1524000" y="3860800"/>
            <a:ext cx="2166938" cy="18148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ctr" defTabSz="965200"/>
            <a:r>
              <a:rPr lang="zh-CN" altLang="en-US" sz="2800" b="1">
                <a:solidFill>
                  <a:srgbClr val="6600CC"/>
                </a:solidFill>
                <a:latin typeface="楷体" panose="02010609060101010101" charset="-122"/>
                <a:ea typeface="楷体" panose="02010609060101010101" charset="-122"/>
              </a:rPr>
              <a:t>三公九卿，</a:t>
            </a:r>
            <a:endParaRPr lang="zh-CN" altLang="en-US" sz="2800" b="1">
              <a:solidFill>
                <a:srgbClr val="6600CC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algn="ctr" defTabSz="965200"/>
            <a:r>
              <a:rPr lang="zh-CN" altLang="en-US" sz="2800" b="1">
                <a:solidFill>
                  <a:srgbClr val="6600CC"/>
                </a:solidFill>
                <a:latin typeface="楷体" panose="02010609060101010101" charset="-122"/>
                <a:ea typeface="楷体" panose="02010609060101010101" charset="-122"/>
              </a:rPr>
              <a:t>各司其职，互相牵制，保证皇权。</a:t>
            </a:r>
            <a:endParaRPr lang="zh-CN" altLang="en-US" sz="2800" b="1">
              <a:solidFill>
                <a:srgbClr val="6600CC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pic>
        <p:nvPicPr>
          <p:cNvPr id="1026" name="Picture 2" descr="http://pic2.66wz.com/0/10/92/86/10928633_97336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6888" y="868363"/>
            <a:ext cx="1684337" cy="2470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0" y="0"/>
            <a:ext cx="52971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n w="22225">
                  <a:solidFill>
                    <a:srgbClr val="58B6E5"/>
                  </a:solidFill>
                  <a:prstDash val="solid"/>
                </a:ln>
                <a:solidFill>
                  <a:srgbClr val="58B6E5">
                    <a:lumMod val="40000"/>
                    <a:lumOff val="60000"/>
                  </a:srgbClr>
                </a:solidFill>
              </a:rPr>
              <a:t>二、秦朝君主专制中央集权的建立</a:t>
            </a:r>
            <a:endParaRPr lang="zh-CN" altLang="en-US" sz="2400">
              <a:ln w="22225">
                <a:solidFill>
                  <a:srgbClr val="58B6E5"/>
                </a:solidFill>
                <a:prstDash val="solid"/>
              </a:ln>
              <a:solidFill>
                <a:srgbClr val="58B6E5">
                  <a:lumMod val="40000"/>
                  <a:lumOff val="60000"/>
                </a:srgbClr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629785" y="92075"/>
            <a:ext cx="441007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FF0000"/>
                </a:solidFill>
                <a:latin typeface="方正粗黑宋简体" panose="02000000000000000000" charset="-122"/>
                <a:ea typeface="方正粗黑宋简体" panose="02000000000000000000" charset="-122"/>
              </a:rPr>
              <a:t>（二）君主专制中央集权政治体制</a:t>
            </a:r>
            <a:endParaRPr lang="zh-CN" altLang="en-US" b="1">
              <a:solidFill>
                <a:srgbClr val="FF0000"/>
              </a:solidFill>
              <a:latin typeface="方正粗黑宋简体" panose="02000000000000000000" charset="-122"/>
              <a:ea typeface="方正粗黑宋简体" panose="02000000000000000000" charset="-122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2000"/>
                                        <p:tgtEl>
                                          <p:spTgt spid="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2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20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 nodeType="clickPar">
                      <p:stCondLst>
                        <p:cond delay="indefinite"/>
                      </p:stCondLst>
                      <p:childTnLst>
                        <p:par>
                          <p:cTn id="9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1" dur="80"/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2" dur="80"/>
                                        <p:tgtEl>
                                          <p:spTgt spid="1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80"/>
                                        <p:tgtEl>
                                          <p:spTgt spid="1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8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2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162" grpId="0"/>
      <p:bldP spid="163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graphicFrame>
        <p:nvGraphicFramePr>
          <p:cNvPr id="13" name="图示 12"/>
          <p:cNvGraphicFramePr/>
          <p:nvPr/>
        </p:nvGraphicFramePr>
        <p:xfrm>
          <a:off x="2506120" y="959399"/>
          <a:ext cx="3250742" cy="5487208"/>
        </p:xfrm>
        <a:graphic>
          <a:graphicData uri="http://schemas.openxmlformats.org/drawingml/2006/diagram">
            <dgm:relIds xmlns:dgm="http://schemas.openxmlformats.org/drawingml/2006/diagram" r:dm="rId3" r:lo="rId4" r:qs="rId5" r:cs="rId6"/>
          </a:graphicData>
        </a:graphic>
      </p:graphicFrame>
      <p:grpSp>
        <p:nvGrpSpPr>
          <p:cNvPr id="43" name="组合 42"/>
          <p:cNvGrpSpPr/>
          <p:nvPr/>
        </p:nvGrpSpPr>
        <p:grpSpPr>
          <a:xfrm>
            <a:off x="5486400" y="2513013"/>
            <a:ext cx="3048000" cy="1006475"/>
            <a:chOff x="4212853" y="1980257"/>
            <a:chExt cx="3240361" cy="792088"/>
          </a:xfrm>
        </p:grpSpPr>
        <p:sp>
          <p:nvSpPr>
            <p:cNvPr id="12" name="圆角矩形 11"/>
            <p:cNvSpPr/>
            <p:nvPr/>
          </p:nvSpPr>
          <p:spPr>
            <a:xfrm>
              <a:off x="5004941" y="1980257"/>
              <a:ext cx="2304256" cy="720080"/>
            </a:xfrm>
            <a:prstGeom prst="round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6647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900">
                <a:solidFill>
                  <a:srgbClr val="FFFFFF"/>
                </a:solidFill>
              </a:endParaRPr>
            </a:p>
          </p:txBody>
        </p:sp>
        <p:cxnSp>
          <p:nvCxnSpPr>
            <p:cNvPr id="9" name="直接连接符 8"/>
            <p:cNvCxnSpPr/>
            <p:nvPr/>
          </p:nvCxnSpPr>
          <p:spPr>
            <a:xfrm>
              <a:off x="4212853" y="2340297"/>
              <a:ext cx="72008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" name="圆角矩形 13"/>
            <p:cNvSpPr/>
            <p:nvPr/>
          </p:nvSpPr>
          <p:spPr>
            <a:xfrm>
              <a:off x="5148958" y="2052265"/>
              <a:ext cx="2304256" cy="72008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6647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800" b="1" smtClean="0">
                  <a:solidFill>
                    <a:srgbClr val="000000"/>
                  </a:solidFill>
                  <a:latin typeface="楷体" panose="02010609060101010101" charset="-122"/>
                  <a:ea typeface="楷体" panose="02010609060101010101" charset="-122"/>
                </a:rPr>
                <a:t>郡守</a:t>
              </a:r>
              <a:endParaRPr lang="zh-CN" alt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486400" y="3976688"/>
            <a:ext cx="3114675" cy="1006475"/>
            <a:chOff x="4212853" y="3132385"/>
            <a:chExt cx="3312368" cy="792088"/>
          </a:xfrm>
        </p:grpSpPr>
        <p:cxnSp>
          <p:nvCxnSpPr>
            <p:cNvPr id="21" name="直接连接符 20"/>
            <p:cNvCxnSpPr/>
            <p:nvPr/>
          </p:nvCxnSpPr>
          <p:spPr>
            <a:xfrm>
              <a:off x="4212853" y="3492425"/>
              <a:ext cx="68400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3" name="圆角矩形 22"/>
            <p:cNvSpPr/>
            <p:nvPr/>
          </p:nvSpPr>
          <p:spPr>
            <a:xfrm>
              <a:off x="4860925" y="3132385"/>
              <a:ext cx="2520280" cy="720080"/>
            </a:xfrm>
            <a:prstGeom prst="roundRect">
              <a:avLst/>
            </a:prstGeom>
            <a:solidFill>
              <a:schemeClr val="accent6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6647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900">
                <a:solidFill>
                  <a:srgbClr val="FFFFFF"/>
                </a:solidFill>
              </a:endParaRPr>
            </a:p>
          </p:txBody>
        </p:sp>
        <p:sp>
          <p:nvSpPr>
            <p:cNvPr id="24" name="圆角矩形 23"/>
            <p:cNvSpPr/>
            <p:nvPr/>
          </p:nvSpPr>
          <p:spPr>
            <a:xfrm>
              <a:off x="5004941" y="3204393"/>
              <a:ext cx="2520280" cy="72008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6647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800" b="1" smtClean="0">
                  <a:solidFill>
                    <a:srgbClr val="000000"/>
                  </a:solidFill>
                  <a:latin typeface="楷体" panose="02010609060101010101" charset="-122"/>
                  <a:ea typeface="楷体" panose="02010609060101010101" charset="-122"/>
                </a:rPr>
                <a:t>县令、县长</a:t>
              </a:r>
              <a:endParaRPr lang="zh-CN" alt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5554663" y="5440363"/>
            <a:ext cx="3116262" cy="1006475"/>
            <a:chOff x="4212853" y="4284513"/>
            <a:chExt cx="3312368" cy="792088"/>
          </a:xfrm>
        </p:grpSpPr>
        <p:cxnSp>
          <p:nvCxnSpPr>
            <p:cNvPr id="30" name="直接连接符 29"/>
            <p:cNvCxnSpPr/>
            <p:nvPr/>
          </p:nvCxnSpPr>
          <p:spPr>
            <a:xfrm>
              <a:off x="4212853" y="4644553"/>
              <a:ext cx="684000" cy="0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圆角矩形 31"/>
            <p:cNvSpPr/>
            <p:nvPr/>
          </p:nvSpPr>
          <p:spPr>
            <a:xfrm>
              <a:off x="4860925" y="4284513"/>
              <a:ext cx="2520280" cy="720080"/>
            </a:xfrm>
            <a:prstGeom prst="roundRect">
              <a:avLst/>
            </a:prstGeom>
            <a:solidFill>
              <a:schemeClr val="accent6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66470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zh-CN" altLang="en-US" sz="1900">
                <a:solidFill>
                  <a:srgbClr val="FFFFFF"/>
                </a:solidFill>
              </a:endParaRPr>
            </a:p>
          </p:txBody>
        </p:sp>
        <p:sp>
          <p:nvSpPr>
            <p:cNvPr id="33" name="圆角矩形 32"/>
            <p:cNvSpPr/>
            <p:nvPr/>
          </p:nvSpPr>
          <p:spPr>
            <a:xfrm>
              <a:off x="5004941" y="4356521"/>
              <a:ext cx="2520280" cy="720080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defTabSz="966470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zh-CN" altLang="en-US" sz="2800" b="1" smtClean="0">
                  <a:solidFill>
                    <a:srgbClr val="000000"/>
                  </a:solidFill>
                  <a:latin typeface="楷体" panose="02010609060101010101" charset="-122"/>
                  <a:ea typeface="楷体" panose="02010609060101010101" charset="-122"/>
                </a:rPr>
                <a:t>三老、啬夫等</a:t>
              </a:r>
              <a:endParaRPr lang="zh-CN" altLang="en-US" sz="2800" b="1">
                <a:solidFill>
                  <a:srgbClr val="000000"/>
                </a:solidFill>
                <a:latin typeface="楷体" panose="02010609060101010101" charset="-122"/>
                <a:ea typeface="楷体" panose="02010609060101010101" charset="-122"/>
              </a:endParaRPr>
            </a:p>
          </p:txBody>
        </p:sp>
      </p:grpSp>
      <p:sp>
        <p:nvSpPr>
          <p:cNvPr id="40" name="TextBox 39"/>
          <p:cNvSpPr txBox="1"/>
          <p:nvPr/>
        </p:nvSpPr>
        <p:spPr>
          <a:xfrm>
            <a:off x="8670925" y="836613"/>
            <a:ext cx="1997075" cy="181483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defTabSz="965200"/>
            <a:r>
              <a:rPr lang="zh-CN" altLang="en-US" sz="2800" b="1">
                <a:solidFill>
                  <a:srgbClr val="56CA95"/>
                </a:solidFill>
                <a:latin typeface="楷体" panose="02010609060101010101" charset="-122"/>
                <a:ea typeface="楷体" panose="02010609060101010101" charset="-122"/>
              </a:rPr>
              <a:t>地方分权</a:t>
            </a:r>
            <a:endParaRPr lang="zh-CN" altLang="en-US" sz="2800" b="1">
              <a:solidFill>
                <a:srgbClr val="56CA95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defTabSz="965200"/>
            <a:r>
              <a:rPr lang="zh-CN" altLang="en-US" sz="2800" b="1">
                <a:solidFill>
                  <a:srgbClr val="56CA95"/>
                </a:solidFill>
                <a:latin typeface="楷体" panose="02010609060101010101" charset="-122"/>
                <a:ea typeface="楷体" panose="02010609060101010101" charset="-122"/>
              </a:rPr>
              <a:t>中央集权</a:t>
            </a:r>
            <a:endParaRPr lang="zh-CN" altLang="en-US" sz="2800" b="1">
              <a:solidFill>
                <a:srgbClr val="56CA95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defTabSz="965200"/>
            <a:r>
              <a:rPr lang="zh-CN" altLang="en-US" sz="2800" b="1">
                <a:solidFill>
                  <a:srgbClr val="56CA95"/>
                </a:solidFill>
                <a:latin typeface="楷体" panose="02010609060101010101" charset="-122"/>
                <a:ea typeface="楷体" panose="02010609060101010101" charset="-122"/>
              </a:rPr>
              <a:t>制度创新</a:t>
            </a:r>
            <a:endParaRPr lang="zh-CN" altLang="en-US" sz="2800" b="1">
              <a:solidFill>
                <a:srgbClr val="56CA95"/>
              </a:solidFill>
              <a:latin typeface="楷体" panose="02010609060101010101" charset="-122"/>
              <a:ea typeface="楷体" panose="02010609060101010101" charset="-122"/>
            </a:endParaRPr>
          </a:p>
          <a:p>
            <a:pPr defTabSz="965200"/>
            <a:r>
              <a:rPr lang="zh-CN" altLang="en-US" sz="2800" b="1">
                <a:solidFill>
                  <a:srgbClr val="56CA95"/>
                </a:solidFill>
                <a:latin typeface="楷体" panose="02010609060101010101" charset="-122"/>
                <a:ea typeface="楷体" panose="02010609060101010101" charset="-122"/>
              </a:rPr>
              <a:t>历代沿用</a:t>
            </a:r>
            <a:endParaRPr lang="zh-CN" altLang="en-US" sz="2800" b="1">
              <a:solidFill>
                <a:srgbClr val="56CA95"/>
              </a:solidFill>
              <a:latin typeface="楷体" panose="02010609060101010101" charset="-122"/>
              <a:ea typeface="楷体" panose="02010609060101010101" charset="-122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1699895" y="1484313"/>
            <a:ext cx="675005" cy="3840162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lstStyle/>
          <a:p>
            <a:pPr defTabSz="965200"/>
            <a:r>
              <a:rPr lang="zh-CN" altLang="en-US" sz="3200" b="1">
                <a:solidFill>
                  <a:srgbClr val="00B050"/>
                </a:solidFill>
                <a:latin typeface="微软雅黑" panose="020b0503020204020204" pitchFamily="34" charset="-122"/>
              </a:rPr>
              <a:t>地方行政机构</a:t>
            </a:r>
            <a:endParaRPr lang="zh-CN" altLang="en-US" sz="3200" b="1">
              <a:solidFill>
                <a:srgbClr val="00B050"/>
              </a:solidFill>
              <a:latin typeface="微软雅黑" panose="020b0503020204020204" pitchFamily="3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0" y="0"/>
            <a:ext cx="52971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n w="22225">
                  <a:solidFill>
                    <a:srgbClr val="58B6E5"/>
                  </a:solidFill>
                  <a:prstDash val="solid"/>
                </a:ln>
                <a:solidFill>
                  <a:srgbClr val="58B6E5">
                    <a:lumMod val="40000"/>
                    <a:lumOff val="60000"/>
                  </a:srgbClr>
                </a:solidFill>
              </a:rPr>
              <a:t>二、秦朝君主专制中央集权的建立</a:t>
            </a:r>
            <a:endParaRPr lang="zh-CN" altLang="en-US" sz="2400">
              <a:ln w="22225">
                <a:solidFill>
                  <a:srgbClr val="58B6E5"/>
                </a:solidFill>
                <a:prstDash val="solid"/>
              </a:ln>
              <a:solidFill>
                <a:srgbClr val="58B6E5">
                  <a:lumMod val="40000"/>
                  <a:lumOff val="60000"/>
                </a:srgbClr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p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2" dur="80"/>
                                        <p:tgtEl>
                                          <p:spTgt spid="40">
                                            <p:txEl>
                                              <p:p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3" dur="80"/>
                                        <p:tgtEl>
                                          <p:spTgt spid="40">
                                            <p:txEl>
                                              <p:p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80"/>
                                        <p:tgtEl>
                                          <p:spTgt spid="40">
                                            <p:txEl>
                                              <p:pRg st="0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40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40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40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6" dur="80"/>
                                        <p:tgtEl>
                                          <p:spTgt spid="40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7" dur="80"/>
                                        <p:tgtEl>
                                          <p:spTgt spid="40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80"/>
                                        <p:tgtEl>
                                          <p:spTgt spid="40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80"/>
                                        <p:tgtEl>
                                          <p:spTgt spid="40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80"/>
                                        <p:tgtEl>
                                          <p:spTgt spid="40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80"/>
                                        <p:tgtEl>
                                          <p:spTgt spid="40">
                                            <p:txEl>
                                              <p:char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矩形 1"/>
          <p:cNvSpPr/>
          <p:nvPr/>
        </p:nvSpPr>
        <p:spPr>
          <a:xfrm>
            <a:off x="3636645" y="460375"/>
            <a:ext cx="1731963" cy="877888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  <a:sym typeface="+mn-ea"/>
              </a:rPr>
              <a:t>政事堂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+mn-ea"/>
            </a:endParaRPr>
          </a:p>
        </p:txBody>
      </p:sp>
      <p:sp>
        <p:nvSpPr>
          <p:cNvPr id="5" name="右箭头 4"/>
          <p:cNvSpPr/>
          <p:nvPr/>
        </p:nvSpPr>
        <p:spPr>
          <a:xfrm>
            <a:off x="5581650" y="562928"/>
            <a:ext cx="287338" cy="673100"/>
          </a:xfrm>
          <a:prstGeom prst="rightArrow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Overflow="overflow" horzOverflow="overflow" vert="horz" wrap="square" numCol="1" spcCol="0" rtlCol="0" fromWordArt="0" anchor="ctr" anchorCtr="0" forceAA="0" compatLnSpc="1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  <a:sym typeface="+mn-ea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6062028" y="460375"/>
            <a:ext cx="2117725" cy="876300"/>
          </a:xfrm>
          <a:prstGeom prst="rect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3600" b="1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中书门下</a:t>
            </a:r>
            <a:endParaRPr kumimoji="0" lang="zh-CN" altLang="en-US" sz="3600" b="1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3317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5925" y="1527175"/>
            <a:ext cx="8818880" cy="392938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" name="文本框 3"/>
          <p:cNvSpPr txBox="1"/>
          <p:nvPr/>
        </p:nvSpPr>
        <p:spPr>
          <a:xfrm>
            <a:off x="1685925" y="5530850"/>
            <a:ext cx="8818563" cy="95313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>
                <a:latin typeface="Arial" panose="020b0604020202020204" pitchFamily="34" charset="0"/>
                <a:ea typeface="微软雅黑" panose="020b0503020204020204" pitchFamily="34" charset="-122"/>
              </a:rPr>
              <a:t>宰相会议召开的地方叫政事堂，后来</a:t>
            </a:r>
            <a:r>
              <a:rPr lang="zh-CN" altLang="en-US" sz="2800" b="1">
                <a:latin typeface="Arial" panose="020b0604020202020204" pitchFamily="34" charset="0"/>
                <a:ea typeface="微软雅黑" panose="020b0503020204020204" pitchFamily="34" charset="-122"/>
                <a:sym typeface="+mn-ea"/>
              </a:rPr>
              <a:t>改称中书门下</a:t>
            </a:r>
            <a:r>
              <a:rPr lang="zh-CN" altLang="en-US" sz="2800" b="1">
                <a:latin typeface="Arial" panose="020b0604020202020204" pitchFamily="34" charset="0"/>
                <a:ea typeface="微软雅黑" panose="020b0503020204020204" pitchFamily="34" charset="-122"/>
              </a:rPr>
              <a:t>提高了行政效率，三省出现一体化趋势。</a:t>
            </a:r>
            <a:endParaRPr lang="zh-CN" altLang="en-US" sz="2800" b="1"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0" y="0"/>
            <a:ext cx="52971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三、两汉至明清时期行政体制的演变</a:t>
            </a:r>
            <a:endParaRPr lang="zh-CN" altLang="en-US" sz="240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0" y="563245"/>
            <a:ext cx="495427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latin typeface="宋体" panose="02010600030101010101" pitchFamily="2" charset="-122"/>
                <a:ea typeface="宋体" panose="02010600030101010101" pitchFamily="2" charset="-122"/>
              </a:rPr>
              <a:t>（一）中央行政体制的演变</a:t>
            </a:r>
            <a:endParaRPr lang="zh-CN" altLang="en-US">
              <a:latin typeface="宋体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  <p:bldP spid="6" grpId="0"/>
      <p:bldP spid="4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2530" name="矩形 2"/>
          <p:cNvSpPr>
            <a:spLocks noChangeArrowheads="1"/>
          </p:cNvSpPr>
          <p:nvPr/>
        </p:nvSpPr>
        <p:spPr bwMode="auto">
          <a:xfrm>
            <a:off x="1752600" y="1676401"/>
            <a:ext cx="8763000" cy="324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dobe 黑体 Std R"/>
              </a:rPr>
              <a:t>    </a:t>
            </a:r>
            <a:r>
              <a:rPr lang="zh-CN" altLang="zh-CN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dobe 黑体 Std R"/>
              </a:rPr>
              <a:t>或谓宋之弱，由削节镇之权故。夫节镇之强，非宋强也，</a:t>
            </a:r>
            <a:r>
              <a:rPr lang="zh-CN" altLang="zh-CN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dobe 黑体 Std R"/>
              </a:rPr>
              <a:t>强干弱枝，自是立国大体</a:t>
            </a:r>
            <a:r>
              <a:rPr lang="zh-CN" altLang="zh-CN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dobe 黑体 Std R"/>
              </a:rPr>
              <a:t>。</a:t>
            </a:r>
            <a:r>
              <a:rPr lang="en-US" altLang="zh-CN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dobe 黑体 Std R"/>
              </a:rPr>
              <a:t>        </a:t>
            </a:r>
            <a:endParaRPr lang="en-US" altLang="zh-CN" sz="3200">
              <a:solidFill>
                <a:srgbClr val="000000"/>
              </a:solidFill>
              <a:latin typeface="黑体" pitchFamily="49" charset="-122"/>
              <a:ea typeface="黑体" pitchFamily="49" charset="-122"/>
              <a:cs typeface="Adobe 黑体 Std R"/>
            </a:endParaRPr>
          </a:p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dobe 黑体 Std R"/>
              </a:rPr>
              <a:t>                </a:t>
            </a:r>
            <a:r>
              <a:rPr lang="zh-CN" altLang="zh-CN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dobe 黑体 Std R"/>
              </a:rPr>
              <a:t>——明·《上智·深谋远虑》  </a:t>
            </a:r>
            <a:endParaRPr lang="zh-CN" altLang="zh-CN" sz="3200">
              <a:solidFill>
                <a:srgbClr val="000000"/>
              </a:solidFill>
              <a:latin typeface="黑体" pitchFamily="49" charset="-122"/>
              <a:ea typeface="黑体" pitchFamily="49" charset="-122"/>
              <a:cs typeface="Adobe 黑体 Std R"/>
            </a:endParaRPr>
          </a:p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dobe 黑体 Std R"/>
              </a:rPr>
              <a:t>    </a:t>
            </a:r>
            <a:r>
              <a:rPr lang="zh-CN" altLang="zh-CN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dobe 黑体 Std R"/>
              </a:rPr>
              <a:t>讲到中国的地方行政</a:t>
            </a:r>
            <a:r>
              <a:rPr lang="zh-CN" altLang="en-US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dobe 黑体 Std R"/>
              </a:rPr>
              <a:t>，</a:t>
            </a:r>
            <a:r>
              <a:rPr lang="zh-CN" altLang="zh-CN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dobe 黑体 Std R"/>
              </a:rPr>
              <a:t>只能说是汉代好</a:t>
            </a:r>
            <a:r>
              <a:rPr lang="zh-CN" altLang="en-US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dobe 黑体 Std R"/>
              </a:rPr>
              <a:t>，</a:t>
            </a:r>
            <a:r>
              <a:rPr lang="zh-CN" altLang="zh-CN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dobe 黑体 Std R"/>
              </a:rPr>
              <a:t>唐代比较还好</a:t>
            </a:r>
            <a:r>
              <a:rPr lang="zh-CN" altLang="en-US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dobe 黑体 Std R"/>
              </a:rPr>
              <a:t>，</a:t>
            </a:r>
            <a:r>
              <a:rPr lang="zh-CN" altLang="zh-CN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dobe 黑体 Std R"/>
              </a:rPr>
              <a:t>宋代就太差了</a:t>
            </a:r>
            <a:r>
              <a:rPr lang="zh-CN" altLang="zh-CN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dobe 黑体 Std R"/>
              </a:rPr>
              <a:t>。</a:t>
            </a:r>
            <a:r>
              <a:rPr lang="en-US" altLang="zh-CN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dobe 黑体 Std R"/>
              </a:rPr>
              <a:t>                                                         </a:t>
            </a:r>
            <a:r>
              <a:rPr lang="zh-CN" altLang="zh-CN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Adobe 黑体 Std R"/>
              </a:rPr>
              <a:t>——钱穆《中国历代政治得失》</a:t>
            </a:r>
            <a:endParaRPr lang="zh-CN" altLang="zh-CN" sz="32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  <a:cs typeface="Adobe 黑体 Std R"/>
            </a:endParaRPr>
          </a:p>
        </p:txBody>
      </p:sp>
      <p:sp>
        <p:nvSpPr>
          <p:cNvPr id="22531" name="Text Box 4"/>
          <p:cNvSpPr txBox="1">
            <a:spLocks noChangeArrowheads="1"/>
          </p:cNvSpPr>
          <p:nvPr/>
        </p:nvSpPr>
        <p:spPr bwMode="auto">
          <a:xfrm>
            <a:off x="1676400" y="1"/>
            <a:ext cx="8382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三</a:t>
            </a:r>
            <a:r>
              <a:rPr lang="zh-CN" altLang="zh-CN" sz="40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zh-CN" altLang="en-US" sz="40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两汉至明清时期行政体制的演变</a:t>
            </a:r>
            <a:endParaRPr lang="zh-CN" altLang="zh-CN" sz="40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4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xml="http://www.w3.org/XML/1998/namespace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3554" name="Text Box 4"/>
          <p:cNvSpPr txBox="1">
            <a:spLocks noChangeArrowheads="1"/>
          </p:cNvSpPr>
          <p:nvPr/>
        </p:nvSpPr>
        <p:spPr bwMode="auto">
          <a:xfrm>
            <a:off x="1676400" y="1"/>
            <a:ext cx="8382000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fontAlgn="base" hangingPunct="1">
              <a:spcBef>
                <a:spcPct val="50000"/>
              </a:spcBef>
              <a:spcAft>
                <a:spcPct val="0"/>
              </a:spcAft>
            </a:pPr>
            <a:r>
              <a:rPr lang="zh-CN" altLang="en-US" sz="40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三</a:t>
            </a:r>
            <a:r>
              <a:rPr lang="zh-CN" altLang="zh-CN" sz="40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zh-CN" altLang="en-US" sz="4000" b="1">
                <a:solidFill>
                  <a:srgbClr val="00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两汉至明清时期行政体制的演变</a:t>
            </a:r>
            <a:endParaRPr lang="zh-CN" altLang="zh-CN" sz="4000" b="1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3555" name="矩形 3"/>
          <p:cNvSpPr>
            <a:spLocks noChangeArrowheads="1"/>
          </p:cNvSpPr>
          <p:nvPr/>
        </p:nvSpPr>
        <p:spPr bwMode="auto">
          <a:xfrm>
            <a:off x="1752600" y="914401"/>
            <a:ext cx="8915400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zh-CN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掌国庶务，统郡县，镇边鄙，与都省为表里，凡钱粮、兵甲、屯种、漕运，</a:t>
            </a:r>
            <a:r>
              <a:rPr lang="zh-CN" altLang="zh-CN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军国重事，无不领之</a:t>
            </a:r>
            <a:r>
              <a:rPr lang="zh-CN" altLang="zh-CN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en-US" altLang="zh-CN" sz="3200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                                    </a:t>
            </a:r>
            <a:r>
              <a:rPr lang="zh-CN" altLang="zh-CN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——《元史·卷</a:t>
            </a:r>
            <a:r>
              <a:rPr lang="en-US" altLang="zh-CN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91</a:t>
            </a:r>
            <a:r>
              <a:rPr lang="zh-CN" altLang="zh-CN" sz="24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》</a:t>
            </a:r>
            <a:endParaRPr lang="zh-CN" altLang="en-US" sz="2400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3556" name="矩形 5"/>
          <p:cNvSpPr>
            <a:spLocks noChangeArrowheads="1"/>
          </p:cNvSpPr>
          <p:nvPr/>
        </p:nvSpPr>
        <p:spPr bwMode="auto">
          <a:xfrm>
            <a:off x="1524000" y="2362201"/>
            <a:ext cx="9144000" cy="42165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>
                <a:solidFill>
                  <a:srgbClr val="000000"/>
                </a:solidFill>
                <a:latin typeface="Adobe 黑体 Std R"/>
                <a:ea typeface="Adobe 黑体 Std R"/>
                <a:cs typeface="Adobe 黑体 Std R"/>
              </a:rPr>
              <a:t>          </a:t>
            </a:r>
            <a:r>
              <a:rPr lang="zh-CN" altLang="en-US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各地</a:t>
            </a:r>
            <a:r>
              <a:rPr lang="zh-CN" altLang="en-US" sz="32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财赋</a:t>
            </a:r>
            <a:r>
              <a:rPr lang="zh-CN" altLang="en-US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集中于行省，大部分解运京师上供朝廷，少部分各省留用，比例为</a:t>
            </a:r>
            <a:r>
              <a:rPr lang="en-US" altLang="zh-CN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7</a:t>
            </a:r>
            <a:r>
              <a:rPr lang="zh-CN" altLang="en-US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en-US" altLang="zh-CN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3……</a:t>
            </a:r>
            <a:r>
              <a:rPr lang="zh-CN" altLang="en-US" sz="32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人事权</a:t>
            </a:r>
            <a:r>
              <a:rPr lang="zh-CN" altLang="en-US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方面，元代的地方官吏的选用主要由中书省和吏部负责，二品以上则由皇帝根据需要选拔。</a:t>
            </a:r>
            <a:r>
              <a:rPr lang="en-US" altLang="zh-CN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……</a:t>
            </a:r>
            <a:r>
              <a:rPr lang="zh-CN" altLang="en-US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</a:t>
            </a:r>
            <a:r>
              <a:rPr lang="zh-CN" altLang="en-US" sz="320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军事</a:t>
            </a:r>
            <a:r>
              <a:rPr lang="zh-CN" altLang="en-US" sz="320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方面，行省是元代地方诸官府中唯一握有较大军权的机构，但调动行省所属军队的批准权，集中于皇帝一人，行省只能遵照朝廷的号令行事。</a:t>
            </a:r>
            <a:r>
              <a:rPr lang="zh-CN" altLang="en-US">
                <a:solidFill>
                  <a:srgbClr val="000000"/>
                </a:solidFill>
                <a:latin typeface="Adobe 黑体 Std R"/>
                <a:ea typeface="Adobe 黑体 Std R"/>
                <a:cs typeface="Adobe 黑体 Std R"/>
              </a:rPr>
              <a:t> </a:t>
            </a:r>
            <a:endParaRPr lang="en-US" altLang="zh-CN">
              <a:solidFill>
                <a:srgbClr val="000000"/>
              </a:solidFill>
              <a:latin typeface="Adobe 黑体 Std R"/>
              <a:ea typeface="Adobe 黑体 Std R"/>
              <a:cs typeface="Adobe 黑体 Std R"/>
            </a:endParaRPr>
          </a:p>
          <a:p>
            <a:pPr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zh-CN" sz="2000">
                <a:solidFill>
                  <a:srgbClr val="000000"/>
                </a:solidFill>
                <a:latin typeface="Adobe 黑体 Std R"/>
                <a:ea typeface="Adobe 黑体 Std R"/>
                <a:cs typeface="Adobe 黑体 Std R"/>
              </a:rPr>
              <a:t>                    ——</a:t>
            </a:r>
            <a:r>
              <a:rPr lang="zh-CN" altLang="en-US" sz="2000">
                <a:solidFill>
                  <a:srgbClr val="000000"/>
                </a:solidFill>
                <a:latin typeface="Adobe 黑体 Std R"/>
                <a:ea typeface="Adobe 黑体 Std R"/>
                <a:cs typeface="Adobe 黑体 Std R"/>
              </a:rPr>
              <a:t>赵军英</a:t>
            </a:r>
            <a:r>
              <a:rPr lang="en-US" altLang="zh-CN" sz="2000">
                <a:solidFill>
                  <a:srgbClr val="000000"/>
                </a:solidFill>
                <a:latin typeface="Adobe 黑体 Std R"/>
                <a:ea typeface="Adobe 黑体 Std R"/>
                <a:cs typeface="Adobe 黑体 Std R"/>
              </a:rPr>
              <a:t>《</a:t>
            </a:r>
            <a:r>
              <a:rPr lang="zh-CN" altLang="en-US" sz="2000">
                <a:solidFill>
                  <a:srgbClr val="000000"/>
                </a:solidFill>
                <a:latin typeface="Adobe 黑体 Std R"/>
                <a:ea typeface="Adobe 黑体 Std R"/>
                <a:cs typeface="Adobe 黑体 Std R"/>
              </a:rPr>
              <a:t>论元代行省制在专制主义中央集权中的地位和作用</a:t>
            </a:r>
            <a:r>
              <a:rPr lang="en-US" altLang="zh-CN" sz="2000">
                <a:solidFill>
                  <a:srgbClr val="000000"/>
                </a:solidFill>
                <a:latin typeface="Adobe 黑体 Std R"/>
                <a:ea typeface="Adobe 黑体 Std R"/>
                <a:cs typeface="Adobe 黑体 Std R"/>
              </a:rPr>
              <a:t>》</a:t>
            </a:r>
            <a:endParaRPr lang="zh-CN" altLang="en-US" sz="200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3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3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4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4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4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5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5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59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0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64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7308"/>
  <p:tag name="KSO_WM_TEMPLATE_SUBCATEGORY" val="0"/>
  <p:tag name="KSO_WM_TEMPLATE_THUMBS_INDEX" val="1"/>
</p:tagLst>
</file>

<file path=ppt/tags/tag65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66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67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553"/>
  <p:tag name="KSO_WM_TEMPLATE_JOB_ID" val="2"/>
  <p:tag name="KSO_WM_TEMPLATE_OUTLINE_ID" val="15"/>
  <p:tag name="KSO_WM_TEMPLATE_SCENE_ID" val="1"/>
  <p:tag name="KSO_WM_TEMPLATE_THUMBS_INDEX" val="1、6、10、14、20、26、27、28、29、31"/>
  <p:tag name="KSO_WM_TEMPLATE_TOPIC_DEFAULT" val="1"/>
  <p:tag name="KSO_WM_TEMPLATE_TOPIC_ID" val="2869567"/>
</p:tagLst>
</file>

<file path=ppt/tags/tag68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69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0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553"/>
  <p:tag name="KSO_WM_TEMPLATE_JOB_ID" val="2"/>
  <p:tag name="KSO_WM_TEMPLATE_OUTLINE_ID" val="15"/>
  <p:tag name="KSO_WM_TEMPLATE_SCENE_ID" val="1"/>
  <p:tag name="KSO_WM_TEMPLATE_THUMBS_INDEX" val="1、6、10、14、20、26、27、28、29、31"/>
  <p:tag name="KSO_WM_TEMPLATE_TOPIC_DEFAULT" val="1"/>
  <p:tag name="KSO_WM_TEMPLATE_TOPIC_ID" val="2869567"/>
</p:tagLst>
</file>

<file path=ppt/tags/tag7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553"/>
  <p:tag name="KSO_WM_TEMPLATE_JOB_ID" val="2"/>
  <p:tag name="KSO_WM_TEMPLATE_OUTLINE_ID" val="15"/>
  <p:tag name="KSO_WM_TEMPLATE_SCENE_ID" val="1"/>
  <p:tag name="KSO_WM_TEMPLATE_THUMBS_INDEX" val="1、6、10、14、20、26、27、28、29、31"/>
  <p:tag name="KSO_WM_TEMPLATE_TOPIC_DEFAULT" val="1"/>
  <p:tag name="KSO_WM_TEMPLATE_TOPIC_ID" val="2869567"/>
</p:tagLst>
</file>

<file path=ppt/tags/tag74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5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76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184553"/>
  <p:tag name="KSO_WM_TEMPLATE_JOB_ID" val="2"/>
  <p:tag name="KSO_WM_TEMPLATE_OUTLINE_ID" val="15"/>
  <p:tag name="KSO_WM_TEMPLATE_SCENE_ID" val="1"/>
  <p:tag name="KSO_WM_TEMPLATE_THUMBS_INDEX" val="1、6、10、14、20、26、27、28、29、31"/>
  <p:tag name="KSO_WM_TEMPLATE_TOPIC_DEFAULT" val="1"/>
  <p:tag name="KSO_WM_TEMPLATE_TOPIC_ID" val="2869567"/>
</p:tagLst>
</file>

<file path=ppt/tags/tag7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7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7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8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8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**"/>
  <p:tag name="KSO_WM_UNIT_LAYERLEVEL" val="1"/>
</p:tagLst>
</file>

<file path=ppt/tags/tag8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2**"/>
  <p:tag name="KSO_WM_UNIT_LAYERLEVEL" val="1"/>
</p:tagLst>
</file>

<file path=ppt/tags/tag8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8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8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9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9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3**"/>
  <p:tag name="KSO_WM_UNIT_LAYERLEVEL" val="1"/>
</p:tagLst>
</file>

<file path=ppt/tags/tag9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9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9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9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9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9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4**"/>
  <p:tag name="KSO_WM_UNIT_LAYERLEVEL" val="1"/>
</p:tagLst>
</file>

<file path=ppt/tags/tag9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9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0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0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0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0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0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0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5**"/>
  <p:tag name="KSO_WM_UNIT_LAYERLEVEL" val="1"/>
</p:tagLst>
</file>

<file path=ppt/tags/tag10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0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0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0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6**"/>
  <p:tag name="KSO_WM_UNIT_LAYERLEVEL" val="1"/>
</p:tagLst>
</file>

<file path=ppt/tags/tag11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1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1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7**"/>
  <p:tag name="KSO_WM_UNIT_LAYERLEVEL" val="1"/>
</p:tagLst>
</file>

<file path=ppt/tags/tag11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1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1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1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1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1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8**"/>
  <p:tag name="KSO_WM_UNIT_LAYERLEVEL" val="1"/>
</p:tagLst>
</file>

<file path=ppt/tags/tag11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2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2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2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23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9**"/>
  <p:tag name="KSO_WM_UNIT_LAYERLEVEL" val="1"/>
</p:tagLst>
</file>

<file path=ppt/tags/tag124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2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2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2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0**"/>
  <p:tag name="KSO_WM_UNIT_LAYERLEVEL" val="1"/>
</p:tagLst>
</file>

<file path=ppt/tags/tag128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29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30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31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32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11**"/>
  <p:tag name="KSO_WM_UNIT_LAYERLEVEL" val="1"/>
</p:tagLst>
</file>

<file path=ppt/tags/tag133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34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INDEX" val="20205081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35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36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37.xml><?xml version="1.0" encoding="utf-8"?>
<p:tagLst xmlns:p="http://schemas.openxmlformats.org/presentationml/2006/main">
  <p:tag name="KSO_WM_BEAUTIFY_FLAG" val="#wm#"/>
  <p:tag name="KSO_WM_TAG_VERSION" val="1.0"/>
  <p:tag name="KSO_WM_UNIT_COMPATIBLE" val="0"/>
  <p:tag name="KSO_WM_UNIT_DIAGRAM_ISNUMVISUAL" val="0"/>
  <p:tag name="KSO_WM_UNIT_DIAGRAM_ISREFERUNIT" val="0"/>
  <p:tag name="KSO_WM_UNIT_HIGHLIGHT" val="0"/>
  <p:tag name="KSO_WM_UNIT_ID" val="_0**"/>
  <p:tag name="KSO_WM_UNIT_LAYERLEVEL" val="1"/>
</p:tagLst>
</file>

<file path=ppt/tags/tag138.xml><?xml version="1.0" encoding="utf-8"?>
<p:tagLst xmlns:p="http://schemas.openxmlformats.org/presentationml/2006/main">
  <p:tag name="KSO_WM_BEAUTIFY_FLAG" val="#wm#"/>
  <p:tag name="KSO_WM_TAG_VERSION" val="1.0"/>
  <p:tag name="KSO_WM_TEMPLATE_CATEGORY" val="custom"/>
  <p:tag name="KSO_WM_TEMPLATE_COLOR_TYPE" val="1"/>
  <p:tag name="KSO_WM_TEMPLATE_INDEX" val="20205081"/>
  <p:tag name="KSO_WM_TEMPLATE_MASTER_TYPE" val="0"/>
  <p:tag name="KSO_WM_TEMPLATE_SUBCATEGORY" val="19"/>
  <p:tag name="KSO_WM_TEMPLATE_THUMBS_INDEX" val="1、4、7、12、13、14、15、16、17、18、20、24、25、28、33、36、40、43、44"/>
  <p:tag name="KSO_WM_UNIT_SHOW_EDIT_AREA_INDICATION" val="1"/>
</p:tagLst>
</file>

<file path=ppt/tags/tag139.xml><?xml version="1.0" encoding="utf-8"?>
<p:tagLst xmlns:p="http://schemas.openxmlformats.org/presentationml/2006/main">
  <p:tag name="KSO_WM_BEAUTIFY_FLAG" val="#wm#"/>
  <p:tag name="KSO_WM_SLIDE_ID" val="custom20187308_1"/>
  <p:tag name="KSO_WM_SLIDE_INDEX" val="1"/>
  <p:tag name="KSO_WM_SLIDE_ITEM_CNT" val="0"/>
  <p:tag name="KSO_WM_SLIDE_LAYOUT" val="a_b"/>
  <p:tag name="KSO_WM_SLIDE_LAYOUT_CNT" val="1_1"/>
  <p:tag name="KSO_WM_SLIDE_SUBTYPE" val="defaultBlank"/>
  <p:tag name="KSO_WM_SLIDE_TYPE" val="title"/>
  <p:tag name="KSO_WM_TAG_VERSION" val="1.0"/>
  <p:tag name="KSO_WM_TEMPLATE_CATEGORY" val="custom"/>
  <p:tag name="KSO_WM_TEMPLATE_INDEX" val="20187308"/>
  <p:tag name="KSO_WM_TEMPLATE_SUBCATEGORY" val="0"/>
  <p:tag name="KSO_WM_TEMPLATE_THUMBS_INDEX" val="1"/>
</p:tagLst>
</file>

<file path=ppt/tags/tag140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20.04.14"/>
  <p:tag name="AS_TITLE" val="Aspose.Slides for .NET 4.0 Client Profile"/>
  <p:tag name="AS_VERSION" val="20.4"/>
</p:tagLst>
</file>

<file path=ppt/theme/theme1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第15课 大萧条与罗斯福新政">
  <a:themeElements>
    <a:clrScheme name="第15课 大萧条与罗斯福新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第15课 大萧条与罗斯福新政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第15课 大萧条与罗斯福新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第15课 大萧条与罗斯福新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第15课 大萧条与罗斯福新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第15课 大萧条与罗斯福新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第15课 大萧条与罗斯福新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第15课 大萧条与罗斯福新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第15课 大萧条与罗斯福新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第15课 大萧条与罗斯福新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第15课 大萧条与罗斯福新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第15课 大萧条与罗斯福新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第15课 大萧条与罗斯福新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第15课 大萧条与罗斯福新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自定义 1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1_Office 主题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自定义 1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r="http://schemas.openxmlformats.org/officeDocument/2006/relationships" xmlns:a="http://schemas.openxmlformats.org/drawingml/2006/main" name="2_Office 主题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自定义 1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r="http://schemas.openxmlformats.org/officeDocument/2006/relationships" xmlns:a="http://schemas.openxmlformats.org/drawingml/2006/main" name="3_Office 主题">
  <a:themeElements>
    <a:clrScheme name="NewsPrint">
      <a:dk1>
        <a:sysClr val="windowText" lastClr="000000"/>
      </a:dk1>
      <a:lt1>
        <a:sysClr val="window" lastClr="FFFFFF"/>
      </a:lt1>
      <a:dk2>
        <a:srgbClr val="303030"/>
      </a:dk2>
      <a:lt2>
        <a:srgbClr val="DEDEE0"/>
      </a:lt2>
      <a:accent1>
        <a:srgbClr val="AD0101"/>
      </a:accent1>
      <a:accent2>
        <a:srgbClr val="726056"/>
      </a:accent2>
      <a:accent3>
        <a:srgbClr val="AC956E"/>
      </a:accent3>
      <a:accent4>
        <a:srgbClr val="808DA9"/>
      </a:accent4>
      <a:accent5>
        <a:srgbClr val="424E5B"/>
      </a:accent5>
      <a:accent6>
        <a:srgbClr val="730E00"/>
      </a:accent6>
      <a:hlink>
        <a:srgbClr val="D26900"/>
      </a:hlink>
      <a:folHlink>
        <a:srgbClr val="D89243"/>
      </a:folHlink>
    </a:clrScheme>
    <a:fontScheme name="自定义 1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r="http://schemas.openxmlformats.org/officeDocument/2006/relationships" xmlns:a="http://schemas.openxmlformats.org/drawingml/2006/main" name="1_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0000"/>
      </a:hlink>
      <a:folHlink>
        <a:srgbClr val="000000"/>
      </a:folHlink>
    </a:clrScheme>
    <a:fontScheme name="1_默认设计模板">
      <a:majorFont>
        <a:latin typeface="Times New Roman"/>
        <a:ea typeface="宋体"/>
        <a:cs typeface="Arial"/>
      </a:majorFont>
      <a:minorFont>
        <a:latin typeface="Times New Roman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defRPr kumimoji="1" lang="zh-CN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anose="02020603050405020304" pitchFamily="18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r="http://schemas.openxmlformats.org/officeDocument/2006/relationships" xmlns:a="http://schemas.openxmlformats.org/drawingml/2006/main" name="1_Office 主题​​">
  <a:themeElements>
    <a:clrScheme name="新版空白演示配色">
      <a:dk1>
        <a:srgbClr val="000000"/>
      </a:dk1>
      <a:lt1>
        <a:srgbClr val="FFFFFF"/>
      </a:lt1>
      <a:dk2>
        <a:srgbClr val="0F1423"/>
      </a:dk2>
      <a:lt2>
        <a:srgbClr val="FFFFFF"/>
      </a:lt2>
      <a:accent1>
        <a:srgbClr val="6096E6"/>
      </a:accent1>
      <a:accent2>
        <a:srgbClr val="58B6E5"/>
      </a:accent2>
      <a:accent3>
        <a:srgbClr val="56CA95"/>
      </a:accent3>
      <a:accent4>
        <a:srgbClr val="FFBA55"/>
      </a:accent4>
      <a:accent5>
        <a:srgbClr val="F18870"/>
      </a:accent5>
      <a:accent6>
        <a:srgbClr val="EC5F74"/>
      </a:accent6>
      <a:hlink>
        <a:srgbClr val="0563C1"/>
      </a:hlink>
      <a:folHlink>
        <a:srgbClr val="954D72"/>
      </a:folHlink>
    </a:clrScheme>
    <a:fontScheme name="自定义 9">
      <a:majorFont>
        <a:latin typeface="Arial"/>
        <a:ea typeface="微软雅黑"/>
        <a:cs typeface="Arial"/>
      </a:majorFont>
      <a:minorFont>
        <a:latin typeface="Arial"/>
        <a:ea typeface="微软雅黑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r="http://schemas.openxmlformats.org/officeDocument/2006/relationships"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r="http://schemas.openxmlformats.org/officeDocument/2006/relationships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aragraphs>734</Paragraphs>
  <Slides>46</Slides>
  <Notes>26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25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baseType="lpstr" size="72">
      <vt:lpstr>Arial</vt:lpstr>
      <vt:lpstr>微软雅黑</vt:lpstr>
      <vt:lpstr>宋体</vt:lpstr>
      <vt:lpstr>黑体</vt:lpstr>
      <vt:lpstr>Times New Roman</vt:lpstr>
      <vt:lpstr>Wingdings</vt:lpstr>
      <vt:lpstr>等线 Light</vt:lpstr>
      <vt:lpstr>等线</vt:lpstr>
      <vt:lpstr>Calibri</vt:lpstr>
      <vt:lpstr>Calibri Light</vt:lpstr>
      <vt:lpstr>Songti SC</vt:lpstr>
      <vt:lpstr>Iowan Old Style</vt:lpstr>
      <vt:lpstr>华文楷体</vt:lpstr>
      <vt:lpstr>Garamond</vt:lpstr>
      <vt:lpstr>华文新魏</vt:lpstr>
      <vt:lpstr>仿宋_GB2312</vt:lpstr>
      <vt:lpstr>PMingLiU</vt:lpstr>
      <vt:lpstr>华文中宋</vt:lpstr>
      <vt:lpstr>楷体_GB2312</vt:lpstr>
      <vt:lpstr>DFKai-SB</vt:lpstr>
      <vt:lpstr>隶书</vt:lpstr>
      <vt:lpstr>楷体</vt:lpstr>
      <vt:lpstr>方正粗黑宋简体</vt:lpstr>
      <vt:lpstr>仿宋</vt:lpstr>
      <vt:lpstr>Adobe 黑体 Std R</vt:lpstr>
      <vt:lpstr>Office 主题​​</vt:lpstr>
      <vt:lpstr>PowerPoint Presentation</vt:lpstr>
      <vt:lpstr>PowerPoint Presentation</vt:lpstr>
      <vt:lpstr>PowerPoint Presentation</vt:lpstr>
      <vt:lpstr>夏朝（约BC2070—约BC1600)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20.0400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revision>1</cp:revision>
  <cp:lastPrinted>2020-12-21T11:00:33.485</cp:lastPrinted>
  <dcterms:created xsi:type="dcterms:W3CDTF">2020-12-21T11:00:33Z</dcterms:created>
  <dcterms:modified xsi:type="dcterms:W3CDTF">2020-12-21T03:00:35Z</dcterms:modified>
</cp:coreProperties>
</file>