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png" ContentType="image/png"/>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NET 20.5-->
<p:presentation xmlns:r="http://schemas.openxmlformats.org/officeDocument/2006/relationships" xmlns:a="http://schemas.openxmlformats.org/drawingml/2006/main" xmlns:p="http://schemas.openxmlformats.org/presentationml/2006/main">
  <p:sldMasterIdLst>
    <p:sldMasterId id="2147483648" r:id="rId2"/>
  </p:sldMasterIdLst>
  <p:notesMasterIdLst>
    <p:notesMasterId r:id="rId3"/>
  </p:notesMasterIdLst>
  <p:handoutMasterIdLst>
    <p:handoutMasterId r:id="rId4"/>
  </p:handoutMasterIdLst>
  <p:sldIdLst>
    <p:sldId id="409" r:id="rId5"/>
    <p:sldId id="410" r:id="rId6"/>
    <p:sldId id="412" r:id="rId7"/>
    <p:sldId id="413" r:id="rId8"/>
    <p:sldId id="414" r:id="rId9"/>
    <p:sldId id="415" r:id="rId10"/>
    <p:sldId id="416" r:id="rId11"/>
    <p:sldId id="417" r:id="rId12"/>
    <p:sldId id="419" r:id="rId13"/>
    <p:sldId id="420" r:id="rId14"/>
    <p:sldId id="418" r:id="rId15"/>
    <p:sldId id="421" r:id="rId16"/>
    <p:sldId id="422" r:id="rId17"/>
    <p:sldId id="423" r:id="rId18"/>
    <p:sldId id="424" r:id="rId19"/>
    <p:sldId id="425" r:id="rId20"/>
    <p:sldId id="426" r:id="rId21"/>
    <p:sldId id="427" r:id="rId22"/>
    <p:sldId id="428" r:id="rId23"/>
    <p:sldId id="429" r:id="rId24"/>
    <p:sldId id="430" r:id="rId25"/>
  </p:sldIdLst>
  <p:sldSz cx="12192000" cy="6858000"/>
  <p:notesSz cx="6858000" cy="9144000"/>
  <p:custDataLst>
    <p:tags r:id="rId26"/>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p="http://schemas.openxmlformats.org/presentationml/2006/main">
  <p:cmAuthor id="2" name="作者" initials="A" lastIdx="0" clrIdx="1"/>
  <p:cmAuthor id="0" name="PPTer_Tang" initials="" lastIdx="0" clrIdx="0"/>
  <p:cmAuthor id="1" name="pc" initials="p" lastIdx="0" clrIdx="0"/>
</p:cmAuthorLst>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a:tblStyle styleId="{5940675A-B579-460E-94D1-54222C63F5DA}" styleName="无样式，网格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8A107856-5554-42FB-B03E-39F5DBC370BA}" styleName="中度样式 4 - 强调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fill>
          <a:solidFill>
            <a:schemeClr val="accent2">
              <a:tint val="40000"/>
            </a:schemeClr>
          </a:solidFill>
        </a:fill>
      </a:tcStyle>
    </a:band1H>
    <a:band1V>
      <a:tcStyle>
        <a:fill>
          <a:solidFill>
            <a:schemeClr val="accent2">
              <a:tint val="40000"/>
            </a:schemeClr>
          </a:solidFill>
        </a:fill>
      </a:tcStyle>
    </a:band1V>
    <a:lastCol>
      <a:tcTxStyle b="on"/>
    </a:lastCol>
    <a:firstCol>
      <a:tcTxStyle b="on"/>
    </a:firstCol>
    <a:lastRow>
      <a:tcTxStyle b="on"/>
      <a:tcStyle>
        <a:tcBdr>
          <a:top>
            <a:ln w="25400" cmpd="sng">
              <a:solidFill>
                <a:schemeClr val="accent2"/>
              </a:solidFill>
            </a:ln>
          </a:top>
        </a:tcBdr>
        <a:fill>
          <a:solidFill>
            <a:schemeClr val="accent2">
              <a:tint val="20000"/>
            </a:schemeClr>
          </a:solidFill>
        </a:fill>
      </a:tcStyle>
    </a:lastRow>
    <a:firstRow>
      <a:tcTxStyle b="on"/>
      <a:tcStyle>
        <a:fill>
          <a:solidFill>
            <a:schemeClr val="accent2">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778" autoAdjust="0"/>
    <p:restoredTop sz="94660"/>
  </p:normalViewPr>
  <p:slideViewPr>
    <p:cSldViewPr snapToGrid="0">
      <p:cViewPr varScale="1">
        <p:scale>
          <a:sx n="99" d="100"/>
          <a:sy n="99" d="100"/>
        </p:scale>
        <p:origin x="84" y="582"/>
      </p:cViewPr>
      <p:guideLst>
        <p:guide orient="horz" pos="2159"/>
        <p:guide pos="3839"/>
      </p:guideLst>
    </p:cSldViewPr>
  </p:slideViewPr>
  <p:notesTextViewPr>
    <p:cViewPr>
      <p:scale>
        <a:sx n="3" d="2"/>
        <a:sy n="3" d="2"/>
      </p:scale>
      <p:origin x="0" y="0"/>
    </p:cViewPr>
  </p:notesTextViewPr>
  <p:notesViewPr>
    <p:cSldViewPr snapToGrid="0">
      <p:cViewPr varScale="1">
        <p:scale>
          <a:sx n="92" d="100"/>
          <a:sy n="92" d="100"/>
        </p:scale>
        <p:origin x="2550" y="102"/>
      </p:cViewPr>
      <p:guideLst/>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commentAuthors" Target="commentAuthors.xml" /><Relationship Id="rId10" Type="http://schemas.openxmlformats.org/officeDocument/2006/relationships/slide" Target="slides/slide6.xml" /><Relationship Id="rId11" Type="http://schemas.openxmlformats.org/officeDocument/2006/relationships/slide" Target="slides/slide7.xml" /><Relationship Id="rId12" Type="http://schemas.openxmlformats.org/officeDocument/2006/relationships/slide" Target="slides/slide8.xml" /><Relationship Id="rId13" Type="http://schemas.openxmlformats.org/officeDocument/2006/relationships/slide" Target="slides/slide9.xml" /><Relationship Id="rId14" Type="http://schemas.openxmlformats.org/officeDocument/2006/relationships/slide" Target="slides/slide10.xml" /><Relationship Id="rId15" Type="http://schemas.openxmlformats.org/officeDocument/2006/relationships/slide" Target="slides/slide11.xml" /><Relationship Id="rId16" Type="http://schemas.openxmlformats.org/officeDocument/2006/relationships/slide" Target="slides/slide12.xml" /><Relationship Id="rId17" Type="http://schemas.openxmlformats.org/officeDocument/2006/relationships/slide" Target="slides/slide13.xml" /><Relationship Id="rId18" Type="http://schemas.openxmlformats.org/officeDocument/2006/relationships/slide" Target="slides/slide14.xml" /><Relationship Id="rId19" Type="http://schemas.openxmlformats.org/officeDocument/2006/relationships/slide" Target="slides/slide15.xml" /><Relationship Id="rId2" Type="http://schemas.openxmlformats.org/officeDocument/2006/relationships/slideMaster" Target="slideMasters/slideMaster1.xml" /><Relationship Id="rId20" Type="http://schemas.openxmlformats.org/officeDocument/2006/relationships/slide" Target="slides/slide16.xml" /><Relationship Id="rId21" Type="http://schemas.openxmlformats.org/officeDocument/2006/relationships/slide" Target="slides/slide17.xml" /><Relationship Id="rId22" Type="http://schemas.openxmlformats.org/officeDocument/2006/relationships/slide" Target="slides/slide18.xml" /><Relationship Id="rId23" Type="http://schemas.openxmlformats.org/officeDocument/2006/relationships/slide" Target="slides/slide19.xml" /><Relationship Id="rId24" Type="http://schemas.openxmlformats.org/officeDocument/2006/relationships/slide" Target="slides/slide20.xml" /><Relationship Id="rId25" Type="http://schemas.openxmlformats.org/officeDocument/2006/relationships/slide" Target="slides/slide21.xml" /><Relationship Id="rId26" Type="http://schemas.openxmlformats.org/officeDocument/2006/relationships/tags" Target="tags/tag69.xml" /><Relationship Id="rId27" Type="http://schemas.openxmlformats.org/officeDocument/2006/relationships/presProps" Target="presProps.xml" /><Relationship Id="rId28" Type="http://schemas.openxmlformats.org/officeDocument/2006/relationships/viewProps" Target="viewProps.xml" /><Relationship Id="rId29" Type="http://schemas.openxmlformats.org/officeDocument/2006/relationships/theme" Target="theme/theme1.xml" /><Relationship Id="rId3" Type="http://schemas.openxmlformats.org/officeDocument/2006/relationships/notesMaster" Target="notesMasters/notesMaster1.xml" /><Relationship Id="rId30" Type="http://schemas.openxmlformats.org/officeDocument/2006/relationships/tableStyles" Target="tableStyles.xml" /><Relationship Id="rId4" Type="http://schemas.openxmlformats.org/officeDocument/2006/relationships/handoutMaster" Target="handoutMasters/handoutMaster1.xml" /><Relationship Id="rId5" Type="http://schemas.openxmlformats.org/officeDocument/2006/relationships/slide" Target="slides/slide1.xml" /><Relationship Id="rId6" Type="http://schemas.openxmlformats.org/officeDocument/2006/relationships/slide" Target="slides/slide2.xml" /><Relationship Id="rId7" Type="http://schemas.openxmlformats.org/officeDocument/2006/relationships/slide" Target="slides/slide3.xml" /><Relationship Id="rId8" Type="http://schemas.openxmlformats.org/officeDocument/2006/relationships/slide" Target="slides/slide4.xml" /><Relationship Id="rId9" Type="http://schemas.openxmlformats.org/officeDocument/2006/relationships/slide" Target="slides/slide5.xml" /></Relationships>
</file>

<file path=ppt/handoutMasters/_rels/handoutMaster1.xml.rels>&#65279;<?xml version="1.0" encoding="utf-8" standalone="yes"?><Relationships xmlns="http://schemas.openxmlformats.org/package/2006/relationships"><Relationship Id="rId1" Type="http://schemas.openxmlformats.org/officeDocument/2006/relationships/theme" Target="../theme/theme3.xml" /></Relationships>
</file>

<file path=ppt/handoutMasters/handoutMaster1.xml><?xml version="1.0" encoding="utf-8"?>
<p:handout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latin typeface="微软雅黑" pitchFamily="34" charset="-122"/>
              <a:ea typeface="微软雅黑" pitchFamily="34" charset="-122"/>
            </a:endParaRPr>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latin typeface="微软雅黑" panose="020b0503020204020204" pitchFamily="34" charset="-122"/>
                <a:ea typeface="微软雅黑" panose="020b0503020204020204" pitchFamily="34" charset="-122"/>
              </a:rPr>
              <a:t/>
            </a:fld>
            <a:endParaRPr lang="zh-CN" altLang="en-US">
              <a:latin typeface="微软雅黑" panose="020b0503020204020204" pitchFamily="34" charset="-122"/>
              <a:ea typeface="微软雅黑" panose="020b0503020204020204" pitchFamily="34" charset="-122"/>
            </a:endParaRPr>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latin typeface="微软雅黑" panose="020b0503020204020204" pitchFamily="34" charset="-122"/>
              <a:ea typeface="微软雅黑" panose="020b0503020204020204" pitchFamily="34" charset="-122"/>
            </a:endParaRPr>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latin typeface="微软雅黑" panose="020b0503020204020204" pitchFamily="34" charset="-122"/>
                <a:ea typeface="微软雅黑" panose="020b0503020204020204" pitchFamily="34" charset="-122"/>
              </a:rPr>
              <a:t/>
            </a:fld>
            <a:endParaRPr lang="zh-CN" altLang="en-US">
              <a:latin typeface="微软雅黑" panose="020b0503020204020204" pitchFamily="34" charset="-122"/>
              <a:ea typeface="微软雅黑" panose="020b0503020204020204" pitchFamily="34" charset="-122"/>
            </a:endParaRPr>
          </a:p>
        </p:txBody>
      </p:sp>
    </p:spTree>
  </p:cSld>
  <p:clrMap bg1="lt1" tx1="dk1" bg2="lt2" tx2="dk2" accent1="accent1" accent2="accent2" accent3="accent3" accent4="accent4" accent5="accent5" accent6="accent6" hlink="hlink" folHlink="folHlink"/>
</p:handoutMaster>
</file>

<file path=ppt/notesMasters/_rels/notesMaster1.xml.rels>&#65279;<?xml version="1.0" encoding="utf-8" standalone="yes"?><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微软雅黑" panose="020b0503020204020204" pitchFamily="34" charset="-122"/>
                <a:ea typeface="微软雅黑" panose="020b0503020204020204" pitchFamily="34" charset="-122"/>
              </a:defRPr>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微软雅黑" panose="020b0503020204020204" pitchFamily="34" charset="-122"/>
                <a:ea typeface="微软雅黑" panose="020b0503020204020204" pitchFamily="34" charset="-122"/>
              </a:defRPr>
            </a:lvl1pPr>
          </a:lstStyle>
          <a:p>
            <a:fld id="{1AC49D05-6128-4D0D-A32A-06A5E73B386C}" type="datetimeFigureOut">
              <a:rPr lang="zh-CN" altLang="en-US" smtClean="0"/>
              <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微软雅黑" panose="020b0503020204020204" pitchFamily="34" charset="-122"/>
                <a:ea typeface="微软雅黑" panose="020b0503020204020204" pitchFamily="34" charset="-122"/>
              </a:defRPr>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微软雅黑" panose="020b0503020204020204" pitchFamily="34" charset="-122"/>
                <a:ea typeface="微软雅黑" panose="020b0503020204020204" pitchFamily="34" charset="-122"/>
              </a:defRPr>
            </a:lvl1pPr>
          </a:lstStyle>
          <a:p>
            <a:fld id="{5849F42C-2DAE-424C-A4B8-3140182C3E9F}" type="slidenum">
              <a:rPr lang="zh-CN" altLang="en-US" smtClean="0"/>
              <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600" kern="1200">
        <a:solidFill>
          <a:schemeClr val="tx1"/>
        </a:solidFill>
        <a:latin typeface="微软雅黑" panose="020b0503020204020204" pitchFamily="34" charset="-122"/>
        <a:ea typeface="微软雅黑" panose="020b0503020204020204" pitchFamily="34" charset="-122"/>
        <a:cs typeface="+mn-cs"/>
      </a:defRPr>
    </a:lvl1pPr>
    <a:lvl2pPr marL="457200" algn="l" defTabSz="914400" rtl="0" eaLnBrk="1" latinLnBrk="0" hangingPunct="1">
      <a:defRPr sz="1200" kern="1200">
        <a:solidFill>
          <a:schemeClr val="tx1"/>
        </a:solidFill>
        <a:latin typeface="微软雅黑" panose="020b0503020204020204" pitchFamily="34" charset="-122"/>
        <a:ea typeface="微软雅黑" panose="020b0503020204020204" pitchFamily="34" charset="-122"/>
        <a:cs typeface="+mn-cs"/>
      </a:defRPr>
    </a:lvl2pPr>
    <a:lvl3pPr marL="914400" algn="l" defTabSz="914400" rtl="0" eaLnBrk="1" latinLnBrk="0" hangingPunct="1">
      <a:defRPr sz="1200" kern="1200">
        <a:solidFill>
          <a:schemeClr val="tx1"/>
        </a:solidFill>
        <a:latin typeface="微软雅黑" panose="020b0503020204020204" pitchFamily="34" charset="-122"/>
        <a:ea typeface="微软雅黑" panose="020b0503020204020204" pitchFamily="34" charset="-122"/>
        <a:cs typeface="+mn-cs"/>
      </a:defRPr>
    </a:lvl3pPr>
    <a:lvl4pPr marL="1371600" algn="l" defTabSz="914400" rtl="0" eaLnBrk="1" latinLnBrk="0" hangingPunct="1">
      <a:defRPr sz="1200" kern="1200">
        <a:solidFill>
          <a:schemeClr val="tx1"/>
        </a:solidFill>
        <a:latin typeface="微软雅黑" panose="020b0503020204020204" pitchFamily="34" charset="-122"/>
        <a:ea typeface="微软雅黑" panose="020b0503020204020204" pitchFamily="34" charset="-122"/>
        <a:cs typeface="+mn-cs"/>
      </a:defRPr>
    </a:lvl4pPr>
    <a:lvl5pPr marL="1828800" algn="l" defTabSz="914400" rtl="0" eaLnBrk="1" latinLnBrk="0" hangingPunct="1">
      <a:defRPr sz="1200" kern="1200">
        <a:solidFill>
          <a:schemeClr val="tx1"/>
        </a:solidFill>
        <a:latin typeface="微软雅黑" panose="020b0503020204020204" pitchFamily="34" charset="-122"/>
        <a:ea typeface="微软雅黑" panose="020b0503020204020204" pitchFamily="34"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&#65279;<?xml version="1.0" encoding="utf-8" standalone="yes"?><Relationships xmlns="http://schemas.openxmlformats.org/package/2006/relationships"><Relationship Id="rId1" Type="http://schemas.openxmlformats.org/officeDocument/2006/relationships/tags" Target="../tags/tag1.xml" /><Relationship Id="rId2" Type="http://schemas.openxmlformats.org/officeDocument/2006/relationships/tags" Target="../tags/tag2.xml" /><Relationship Id="rId3" Type="http://schemas.openxmlformats.org/officeDocument/2006/relationships/tags" Target="../tags/tag3.xml" /><Relationship Id="rId4" Type="http://schemas.openxmlformats.org/officeDocument/2006/relationships/tags" Target="../tags/tag4.xml" /><Relationship Id="rId5" Type="http://schemas.openxmlformats.org/officeDocument/2006/relationships/tags" Target="../tags/tag5.xml" /><Relationship Id="rId6"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tags" Target="../tags/tag6.xml" /><Relationship Id="rId2" Type="http://schemas.openxmlformats.org/officeDocument/2006/relationships/tags" Target="../tags/tag7.xml" /><Relationship Id="rId3" Type="http://schemas.openxmlformats.org/officeDocument/2006/relationships/tags" Target="../tags/tag8.xml" /><Relationship Id="rId4" Type="http://schemas.openxmlformats.org/officeDocument/2006/relationships/tags" Target="../tags/tag9.xml" /><Relationship Id="rId5" Type="http://schemas.openxmlformats.org/officeDocument/2006/relationships/tags" Target="../tags/tag10.xml" /><Relationship Id="rId6"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tags" Target="../tags/tag11.xml" /><Relationship Id="rId2" Type="http://schemas.openxmlformats.org/officeDocument/2006/relationships/tags" Target="../tags/tag12.xml" /><Relationship Id="rId3" Type="http://schemas.openxmlformats.org/officeDocument/2006/relationships/tags" Target="../tags/tag13.xml" /><Relationship Id="rId4" Type="http://schemas.openxmlformats.org/officeDocument/2006/relationships/tags" Target="../tags/tag14.xml" /><Relationship Id="rId5" Type="http://schemas.openxmlformats.org/officeDocument/2006/relationships/tags" Target="../tags/tag15.xml" /><Relationship Id="rId6"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tags" Target="../tags/tag16.xml" /><Relationship Id="rId2" Type="http://schemas.openxmlformats.org/officeDocument/2006/relationships/tags" Target="../tags/tag17.xml" /><Relationship Id="rId3" Type="http://schemas.openxmlformats.org/officeDocument/2006/relationships/tags" Target="../tags/tag18.xml" /><Relationship Id="rId4" Type="http://schemas.openxmlformats.org/officeDocument/2006/relationships/tags" Target="../tags/tag19.xml" /><Relationship Id="rId5" Type="http://schemas.openxmlformats.org/officeDocument/2006/relationships/tags" Target="../tags/tag20.xml" /><Relationship Id="rId6" Type="http://schemas.openxmlformats.org/officeDocument/2006/relationships/tags" Target="../tags/tag21.xml" /><Relationship Id="rId7"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tags" Target="../tags/tag22.xml" /><Relationship Id="rId2" Type="http://schemas.openxmlformats.org/officeDocument/2006/relationships/tags" Target="../tags/tag23.xml" /><Relationship Id="rId3" Type="http://schemas.openxmlformats.org/officeDocument/2006/relationships/tags" Target="../tags/tag24.xml" /><Relationship Id="rId4" Type="http://schemas.openxmlformats.org/officeDocument/2006/relationships/tags" Target="../tags/tag25.xml" /><Relationship Id="rId5" Type="http://schemas.openxmlformats.org/officeDocument/2006/relationships/tags" Target="../tags/tag26.xml" /><Relationship Id="rId6" Type="http://schemas.openxmlformats.org/officeDocument/2006/relationships/tags" Target="../tags/tag27.xml" /><Relationship Id="rId7" Type="http://schemas.openxmlformats.org/officeDocument/2006/relationships/tags" Target="../tags/tag28.xml" /><Relationship Id="rId8" Type="http://schemas.openxmlformats.org/officeDocument/2006/relationships/tags" Target="../tags/tag29.xml" /><Relationship Id="rId9"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tags" Target="../tags/tag30.xml" /><Relationship Id="rId2" Type="http://schemas.openxmlformats.org/officeDocument/2006/relationships/tags" Target="../tags/tag31.xml" /><Relationship Id="rId3" Type="http://schemas.openxmlformats.org/officeDocument/2006/relationships/tags" Target="../tags/tag32.xml" /><Relationship Id="rId4" Type="http://schemas.openxmlformats.org/officeDocument/2006/relationships/tags" Target="../tags/tag33.xml" /><Relationship Id="rId5"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tags" Target="../tags/tag34.xml" /><Relationship Id="rId2" Type="http://schemas.openxmlformats.org/officeDocument/2006/relationships/tags" Target="../tags/tag35.xml" /><Relationship Id="rId3" Type="http://schemas.openxmlformats.org/officeDocument/2006/relationships/tags" Target="../tags/tag36.xml" /><Relationship Id="rId4"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tags" Target="../tags/tag37.xml" /><Relationship Id="rId2" Type="http://schemas.openxmlformats.org/officeDocument/2006/relationships/tags" Target="../tags/tag38.xml" /><Relationship Id="rId3" Type="http://schemas.openxmlformats.org/officeDocument/2006/relationships/tags" Target="../tags/tag39.xml" /><Relationship Id="rId4" Type="http://schemas.openxmlformats.org/officeDocument/2006/relationships/tags" Target="../tags/tag40.xml" /><Relationship Id="rId5" Type="http://schemas.openxmlformats.org/officeDocument/2006/relationships/tags" Target="../tags/tag41.xml" /><Relationship Id="rId6" Type="http://schemas.openxmlformats.org/officeDocument/2006/relationships/tags" Target="../tags/tag42.xml" /><Relationship Id="rId7"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tags" Target="../tags/tag43.xml" /><Relationship Id="rId2" Type="http://schemas.openxmlformats.org/officeDocument/2006/relationships/tags" Target="../tags/tag44.xml" /><Relationship Id="rId3" Type="http://schemas.openxmlformats.org/officeDocument/2006/relationships/tags" Target="../tags/tag45.xml" /><Relationship Id="rId4" Type="http://schemas.openxmlformats.org/officeDocument/2006/relationships/tags" Target="../tags/tag46.xml" /><Relationship Id="rId5" Type="http://schemas.openxmlformats.org/officeDocument/2006/relationships/tags" Target="../tags/tag47.xml" /><Relationship Id="rId6"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tags" Target="../tags/tag48.xml" /><Relationship Id="rId2" Type="http://schemas.openxmlformats.org/officeDocument/2006/relationships/tags" Target="../tags/tag49.xml" /><Relationship Id="rId3" Type="http://schemas.openxmlformats.org/officeDocument/2006/relationships/tags" Target="../tags/tag50.xml" /><Relationship Id="rId4" Type="http://schemas.openxmlformats.org/officeDocument/2006/relationships/tags" Target="../tags/tag51.xml" /><Relationship Id="rId5"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tags" Target="../tags/tag52.xml" /><Relationship Id="rId2" Type="http://schemas.openxmlformats.org/officeDocument/2006/relationships/tags" Target="../tags/tag53.xml" /><Relationship Id="rId3" Type="http://schemas.openxmlformats.org/officeDocument/2006/relationships/tags" Target="../tags/tag54.xml" /><Relationship Id="rId4" Type="http://schemas.openxmlformats.org/officeDocument/2006/relationships/tags" Target="../tags/tag55.xml" /><Relationship Id="rId5" Type="http://schemas.openxmlformats.org/officeDocument/2006/relationships/tags" Target="../tags/tag56.xml" /><Relationship Id="rId6"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hasCustomPrompt="1"/>
            <p:custDataLst>
              <p:tags r:id="rId1"/>
            </p:custDataLst>
          </p:nvPr>
        </p:nvSpPr>
        <p:spPr>
          <a:xfrm>
            <a:off x="1198800" y="914400"/>
            <a:ext cx="9799200" cy="2570400"/>
          </a:xfrm>
        </p:spPr>
        <p:txBody>
          <a:bodyPr lIns="90000" tIns="46800" rIns="90000" bIns="46800" anchor="b" anchorCtr="0">
            <a:normAutofit/>
          </a:bodyPr>
          <a:lstStyle>
            <a:lvl1pPr algn="ctr">
              <a:defRPr sz="6000" b="1" i="0" spc="300" baseline="0">
                <a:solidFill>
                  <a:schemeClr val="tx1">
                    <a:lumMod val="85000"/>
                    <a:lumOff val="15000"/>
                  </a:schemeClr>
                </a:solidFill>
                <a:effectLst/>
              </a:defRPr>
            </a:lvl1pPr>
          </a:lstStyle>
          <a:p>
            <a:r>
              <a:rPr lang="zh-CN" altLang="en-US"/>
              <a:t>单击此处编辑标题</a:t>
            </a:r>
            <a:endParaRPr lang="zh-CN" altLang="en-US"/>
          </a:p>
        </p:txBody>
      </p:sp>
      <p:sp>
        <p:nvSpPr>
          <p:cNvPr id="3" name="副标题 2"/>
          <p:cNvSpPr>
            <a:spLocks noGrp="1"/>
          </p:cNvSpPr>
          <p:nvPr>
            <p:ph type="subTitle" idx="1" hasCustomPrompt="1"/>
            <p:custDataLst>
              <p:tags r:id="rId2"/>
            </p:custDataLst>
          </p:nvPr>
        </p:nvSpPr>
        <p:spPr>
          <a:xfrm>
            <a:off x="1198800" y="3560400"/>
            <a:ext cx="9799200" cy="1472400"/>
          </a:xfrm>
        </p:spPr>
        <p:txBody>
          <a:bodyPr lIns="90000" tIns="46800" rIns="90000" bIns="46800">
            <a:normAutofit/>
          </a:bodyPr>
          <a:lstStyle>
            <a:lvl1pPr marL="0" indent="0" algn="ctr" eaLnBrk="1" fontAlgn="auto" latinLnBrk="0" hangingPunct="1">
              <a:lnSpc>
                <a:spcPct val="110000"/>
              </a:lnSpc>
              <a:buNone/>
              <a:defRPr sz="2400" u="none" strike="noStrike" kern="1200" cap="none" spc="200" normalizeH="0" baseline="0">
                <a:solidFill>
                  <a:schemeClr val="tx1">
                    <a:lumMod val="65000"/>
                    <a:lumOff val="35000"/>
                  </a:schemeClr>
                </a:solidFill>
                <a:uFillTx/>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单击此处编辑副标题</a:t>
            </a:r>
            <a:endParaRPr lang="zh-CN" altLang="en-US"/>
          </a:p>
        </p:txBody>
      </p:sp>
      <p:sp>
        <p:nvSpPr>
          <p:cNvPr id="16" name="日期占位符 15"/>
          <p:cNvSpPr>
            <a:spLocks noGrp="1"/>
          </p:cNvSpPr>
          <p:nvPr>
            <p:ph type="dt" sz="half" idx="10"/>
            <p:custDataLst>
              <p:tags r:id="rId3"/>
            </p:custDataLst>
          </p:nvPr>
        </p:nvSpPr>
        <p:spPr/>
        <p:txBody>
          <a:bodyPr/>
          <a:lstStyle/>
          <a:p>
            <a:fld id="{760FBDFE-C587-4B4C-A407-44438C67B59E}" type="datetimeFigureOut">
              <a:rPr lang="zh-CN" altLang="en-US" smtClean="0"/>
              <a:t/>
            </a:fld>
            <a:endParaRPr lang="zh-CN" altLang="en-US"/>
          </a:p>
        </p:txBody>
      </p:sp>
      <p:sp>
        <p:nvSpPr>
          <p:cNvPr id="17" name="页脚占位符 16"/>
          <p:cNvSpPr>
            <a:spLocks noGrp="1"/>
          </p:cNvSpPr>
          <p:nvPr>
            <p:ph type="ftr" sz="quarter" idx="11"/>
            <p:custDataLst>
              <p:tags r:id="rId4"/>
            </p:custDataLst>
          </p:nvPr>
        </p:nvSpPr>
        <p:spPr/>
        <p:txBody>
          <a:bodyPr/>
          <a:lstStyle/>
          <a:p>
            <a:endParaRPr lang="zh-CN" altLang="en-US"/>
          </a:p>
        </p:txBody>
      </p:sp>
      <p:sp>
        <p:nvSpPr>
          <p:cNvPr id="18" name="灯片编号占位符 17"/>
          <p:cNvSpPr>
            <a:spLocks noGrp="1"/>
          </p:cNvSpPr>
          <p:nvPr>
            <p:ph type="sldNum" sz="quarter" idx="12"/>
            <p:custDataLst>
              <p:tags r:id="rId5"/>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608400" y="608400"/>
            <a:ext cx="10969200" cy="705600"/>
          </a:xfrm>
        </p:spPr>
        <p:txBody>
          <a:bodyPr vert="horz" lIns="90000" tIns="46800" rIns="90000" bIns="46800" rtlCol="0" anchor="ctr" anchorCtr="0">
            <a:normAutofit/>
          </a:bodyPr>
          <a:lstStyle>
            <a:lvl1pPr marL="0" marR="0" algn="l" defTabSz="914400" rtl="0" eaLnBrk="1" fontAlgn="auto" latinLnBrk="0" hangingPunct="1">
              <a:lnSpc>
                <a:spcPct val="100000"/>
              </a:lnSpc>
              <a:buNone/>
              <a:defRPr kumimoji="0" lang="zh-CN" altLang="en-US" sz="36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a:sym typeface="+mn-ea"/>
              </a:rPr>
              <a:t>单击此处编辑母版标题样式</a:t>
            </a:r>
            <a:endParaRPr>
              <a:sym typeface="+mn-ea"/>
            </a:endParaRPr>
          </a:p>
        </p:txBody>
      </p:sp>
      <p:sp>
        <p:nvSpPr>
          <p:cNvPr id="3" name="内容占位符 2"/>
          <p:cNvSpPr>
            <a:spLocks noGrp="1"/>
          </p:cNvSpPr>
          <p:nvPr>
            <p:ph idx="1"/>
            <p:custDataLst>
              <p:tags r:id="rId2"/>
            </p:custDataLst>
          </p:nvPr>
        </p:nvSpPr>
        <p:spPr>
          <a:xfrm>
            <a:off x="608400" y="1490400"/>
            <a:ext cx="10969200" cy="4759200"/>
          </a:xfrm>
        </p:spPr>
        <p:txBody>
          <a:bodyPr vert="horz" lIns="90000" tIns="46800" rIns="90000" bIns="46800" rtlCol="0">
            <a:normAutofit/>
          </a:bodyPr>
          <a:lstStyle>
            <a:lvl1pPr marL="0" marR="0" lvl="0" indent="0" algn="l" defTabSz="914400" rtl="0" eaLnBrk="1" fontAlgn="auto" latinLnBrk="0" hangingPunct="1">
              <a:lnSpc>
                <a:spcPct val="130000"/>
              </a:lnSpc>
              <a:spcBef>
                <a:spcPct val="0"/>
              </a:spcBef>
              <a:spcAft>
                <a:spcPts val="1000"/>
              </a:spcAft>
              <a:buFont typeface="Arial" panose="020b0604020202020204" pitchFamily="34" charset="0"/>
              <a:buNone/>
              <a:defRPr kumimoji="0" lang="zh-CN" altLang="en-US" sz="1600" b="0" i="0" u="none" strike="noStrike" kern="1200" cap="none" spc="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457200" marR="0" lvl="1" indent="0" algn="l" defTabSz="914400" rtl="0" eaLnBrk="1" fontAlgn="auto" latinLnBrk="0" hangingPunct="1">
              <a:lnSpc>
                <a:spcPct val="130000"/>
              </a:lnSpc>
              <a:spcBef>
                <a:spcPct val="0"/>
              </a:spcBef>
              <a:spcAft>
                <a:spcPts val="1000"/>
              </a:spcAft>
              <a:buFont typeface="Arial" panose="020b0604020202020204" pitchFamily="34" charset="0"/>
              <a:buNone/>
              <a:tabLst>
                <a:tab pos="1609725"/>
              </a:tabLst>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2pPr>
            <a:lvl3pPr marL="914400" marR="0" lvl="2" indent="0" algn="l" defTabSz="914400" rtl="0" eaLnBrk="1" fontAlgn="auto" latinLnBrk="0" hangingPunct="1">
              <a:lnSpc>
                <a:spcPct val="130000"/>
              </a:lnSpc>
              <a:spcBef>
                <a:spcPct val="0"/>
              </a:spcBef>
              <a:spcAft>
                <a:spcPts val="1000"/>
              </a:spcAft>
              <a:buFont typeface="Arial" panose="020b0604020202020204" pitchFamily="34" charset="0"/>
              <a:buNone/>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3pPr>
            <a:lvl4pPr marL="1371600" marR="0" lvl="3" indent="0" algn="l" defTabSz="914400" rtl="0" eaLnBrk="1" fontAlgn="auto" latinLnBrk="0" hangingPunct="1">
              <a:lnSpc>
                <a:spcPct val="130000"/>
              </a:lnSpc>
              <a:spcBef>
                <a:spcPct val="0"/>
              </a:spcBef>
              <a:spcAft>
                <a:spcPts val="1000"/>
              </a:spcAft>
              <a:buFont typeface="Arial" panose="020b0604020202020204" pitchFamily="34" charset="0"/>
              <a:buNone/>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4pPr>
            <a:lvl5pPr marL="1828800" marR="0" lvl="4" indent="0" algn="l" defTabSz="914400" rtl="0" eaLnBrk="1" fontAlgn="auto" latinLnBrk="0" hangingPunct="1">
              <a:lnSpc>
                <a:spcPct val="130000"/>
              </a:lnSpc>
              <a:spcBef>
                <a:spcPct val="0"/>
              </a:spcBef>
              <a:spcAft>
                <a:spcPts val="1000"/>
              </a:spcAft>
              <a:buFont typeface="Arial" panose="020b0604020202020204" pitchFamily="34" charset="0"/>
              <a:buNone/>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5pPr>
          </a:lstStyle>
          <a:p>
            <a:pPr lvl="0"/>
            <a:r>
              <a:rPr>
                <a:sym typeface="+mn-ea"/>
              </a:rPr>
              <a:t>单击此处编辑母版文本样式</a:t>
            </a:r>
            <a:endParaRPr>
              <a:sym typeface="+mn-ea"/>
            </a:endParaRPr>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hasCustomPrompt="1"/>
            <p:custDataLst>
              <p:tags r:id="rId1"/>
            </p:custDataLst>
          </p:nvPr>
        </p:nvSpPr>
        <p:spPr>
          <a:xfrm>
            <a:off x="1990800" y="3848400"/>
            <a:ext cx="7768800" cy="766800"/>
          </a:xfrm>
        </p:spPr>
        <p:txBody>
          <a:bodyPr lIns="90000" tIns="46800" rIns="90000" bIns="46800" anchor="b" anchorCtr="0">
            <a:normAutofit/>
          </a:bodyPr>
          <a:lstStyle>
            <a:lvl1pPr>
              <a:defRPr sz="4400" b="1" i="0" u="none" strike="noStrike" kern="1200" cap="none" spc="300" normalizeH="0" baseline="0">
                <a:solidFill>
                  <a:schemeClr val="tx1">
                    <a:lumMod val="85000"/>
                    <a:lumOff val="15000"/>
                  </a:schemeClr>
                </a:solidFill>
                <a:effectLst/>
                <a:uFillTx/>
              </a:defRPr>
            </a:lvl1pPr>
          </a:lstStyle>
          <a:p>
            <a:r>
              <a:rPr lang="zh-CN" altLang="en-US"/>
              <a:t>单击此处编辑标题</a:t>
            </a:r>
            <a:endParaRPr lang="zh-CN" altLang="en-US"/>
          </a:p>
        </p:txBody>
      </p:sp>
      <p:sp>
        <p:nvSpPr>
          <p:cNvPr id="3" name="文本占位符 2"/>
          <p:cNvSpPr>
            <a:spLocks noGrp="1"/>
          </p:cNvSpPr>
          <p:nvPr>
            <p:ph type="body" idx="1" hasCustomPrompt="1"/>
            <p:custDataLst>
              <p:tags r:id="rId2"/>
            </p:custDataLst>
          </p:nvPr>
        </p:nvSpPr>
        <p:spPr>
          <a:xfrm>
            <a:off x="1990800" y="4615200"/>
            <a:ext cx="7768800" cy="867600"/>
          </a:xfrm>
        </p:spPr>
        <p:txBody>
          <a:bodyPr lIns="90000" tIns="46800" rIns="90000" bIns="46800">
            <a:normAutofit/>
          </a:bodyPr>
          <a:lstStyle>
            <a:lvl1pPr marL="0" indent="0" eaLnBrk="1" fontAlgn="auto" latinLnBrk="0" hangingPunct="1">
              <a:lnSpc>
                <a:spcPct val="130000"/>
              </a:lnSpc>
              <a:buNone/>
              <a:defRPr kumimoji="0" lang="zh-CN" altLang="en-US" sz="18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单击此处编辑文本</a:t>
            </a:r>
            <a:endParaRPr lang="zh-CN" altLang="en-US"/>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608400" y="608400"/>
            <a:ext cx="10969200" cy="705600"/>
          </a:xfrm>
        </p:spPr>
        <p:txBody>
          <a:bodyPr vert="horz" lIns="90000" tIns="46800" rIns="90000" bIns="46800" rtlCol="0" anchor="ctr" anchorCtr="0">
            <a:normAutofit/>
          </a:bodyPr>
          <a:lstStyle>
            <a:lvl1pPr marL="0" marR="0" lvl="0" algn="l" defTabSz="914400" rtl="0" eaLnBrk="1" fontAlgn="auto" latinLnBrk="0" hangingPunct="1">
              <a:lnSpc>
                <a:spcPct val="100000"/>
              </a:lnSpc>
              <a:buNone/>
              <a:defRPr kumimoji="0" lang="zh-CN" altLang="en-US" sz="36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a:sym typeface="+mn-ea"/>
              </a:rPr>
              <a:t>单击此处编辑母版标题样式</a:t>
            </a:r>
            <a:endParaRPr>
              <a:sym typeface="+mn-ea"/>
            </a:endParaRPr>
          </a:p>
        </p:txBody>
      </p:sp>
      <p:sp>
        <p:nvSpPr>
          <p:cNvPr id="3" name="内容占位符 2"/>
          <p:cNvSpPr>
            <a:spLocks noGrp="1"/>
          </p:cNvSpPr>
          <p:nvPr>
            <p:ph sz="half" idx="1"/>
            <p:custDataLst>
              <p:tags r:id="rId2"/>
            </p:custDataLst>
          </p:nvPr>
        </p:nvSpPr>
        <p:spPr>
          <a:xfrm>
            <a:off x="608400" y="1501200"/>
            <a:ext cx="5176800" cy="4748400"/>
          </a:xfrm>
        </p:spPr>
        <p:txBody>
          <a:bodyPr vert="horz" lIns="90000" tIns="46800" rIns="90000" bIns="46800" rtlCol="0">
            <a:normAutofit/>
          </a:bodyPr>
          <a:lstStyle>
            <a:lvl1pPr marL="228600" marR="0" lvl="0" indent="-228600" algn="l" defTabSz="914400" rtl="0" eaLnBrk="1" fontAlgn="auto" latinLnBrk="0" hangingPunct="1">
              <a:lnSpc>
                <a:spcPct val="130000"/>
              </a:lnSpc>
              <a:spcBef>
                <a:spcPct val="0"/>
              </a:spcBef>
              <a:spcAft>
                <a:spcPts val="1000"/>
              </a:spcAft>
              <a:buFont typeface="Wingdings" panose="05000000000000000000" pitchFamily="2" charset="2"/>
              <a:buChar char="l"/>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Wingdings" panose="05000000000000000000" pitchFamily="2" charset="2"/>
              <a:buChar char="l"/>
              <a:tabLst>
                <a:tab pos="1609725"/>
              </a:tabLst>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Wingdings" panose="05000000000000000000" pitchFamily="2" charset="2"/>
              <a:buChar char="l"/>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Wingdings" panose="05000000000000000000" pitchFamily="2" charset="2"/>
              <a:buChar char="l"/>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lumMod val="75000"/>
                    <a:lumOff val="25000"/>
                  </a:schemeClr>
                </a:solidFill>
                <a:uFillTx/>
                <a:latin typeface="+mn-lt"/>
                <a:ea typeface="+mn-ea"/>
                <a:cs typeface="+mn-cs"/>
                <a:sym typeface="+mn-ea"/>
              </a:defRPr>
            </a:lvl5pPr>
          </a:lstStyle>
          <a:p>
            <a:pPr lvl="0"/>
            <a:r>
              <a:rPr>
                <a:sym typeface="+mn-ea"/>
              </a:rPr>
              <a:t>单击此处编辑母版文本样式</a:t>
            </a:r>
            <a:endParaRPr>
              <a:sym typeface="+mn-ea"/>
            </a:endParaRPr>
          </a:p>
          <a:p>
            <a:pPr lvl="1"/>
            <a:r>
              <a:rPr>
                <a:sym typeface="+mn-ea"/>
              </a:rPr>
              <a:t>第二级</a:t>
            </a:r>
            <a:endParaRPr>
              <a:sym typeface="+mn-ea"/>
            </a:endParaRPr>
          </a:p>
          <a:p>
            <a:pPr lvl="2"/>
            <a:r>
              <a:rPr>
                <a:sym typeface="+mn-ea"/>
              </a:rPr>
              <a:t>第三级</a:t>
            </a:r>
            <a:endParaRPr>
              <a:sym typeface="+mn-ea"/>
            </a:endParaRPr>
          </a:p>
          <a:p>
            <a:pPr lvl="3"/>
            <a:r>
              <a:rPr>
                <a:sym typeface="+mn-ea"/>
              </a:rPr>
              <a:t>第四级</a:t>
            </a:r>
            <a:endParaRPr>
              <a:sym typeface="+mn-ea"/>
            </a:endParaRPr>
          </a:p>
        </p:txBody>
      </p:sp>
      <p:sp>
        <p:nvSpPr>
          <p:cNvPr id="4" name="内容占位符 3"/>
          <p:cNvSpPr>
            <a:spLocks noGrp="1"/>
          </p:cNvSpPr>
          <p:nvPr>
            <p:ph sz="half" idx="2"/>
            <p:custDataLst>
              <p:tags r:id="rId3"/>
            </p:custDataLst>
          </p:nvPr>
        </p:nvSpPr>
        <p:spPr>
          <a:xfrm>
            <a:off x="6411600" y="1501200"/>
            <a:ext cx="5176800" cy="4748400"/>
          </a:xfrm>
        </p:spPr>
        <p:txBody>
          <a:bodyPr lIns="90000" tIns="46800" rIns="90000" bIns="46800">
            <a:normAutofit/>
          </a:bodyPr>
          <a:lstStyle>
            <a:lvl1pPr marL="228600" indent="-228600">
              <a:lnSpc>
                <a:spcPct val="130000"/>
              </a:lnSpc>
              <a:buFont typeface="Wingdings" panose="05000000000000000000" pitchFamily="2" charset="2"/>
              <a:buChar char="l"/>
              <a:defRPr sz="1600" spc="150" baseline="0">
                <a:solidFill>
                  <a:schemeClr val="tx1">
                    <a:lumMod val="65000"/>
                    <a:lumOff val="35000"/>
                  </a:schemeClr>
                </a:solidFill>
                <a:latin typeface="Arial" panose="020b0604020202020204" pitchFamily="34" charset="0"/>
                <a:ea typeface="微软雅黑" panose="020b0503020204020204" pitchFamily="34" charset="-122"/>
              </a:defRPr>
            </a:lvl1pPr>
            <a:lvl2pPr marL="685800" indent="-228600">
              <a:lnSpc>
                <a:spcPct val="130000"/>
              </a:lnSpc>
              <a:buFont typeface="Wingdings" panose="05000000000000000000" pitchFamily="2" charset="2"/>
              <a:buChar char="l"/>
              <a:defRPr sz="1600" spc="150" baseline="0">
                <a:solidFill>
                  <a:schemeClr val="tx1">
                    <a:lumMod val="65000"/>
                    <a:lumOff val="35000"/>
                  </a:schemeClr>
                </a:solidFill>
                <a:latin typeface="Arial" panose="020b0604020202020204" pitchFamily="34" charset="0"/>
                <a:ea typeface="微软雅黑" panose="020b0503020204020204" pitchFamily="34" charset="-122"/>
              </a:defRPr>
            </a:lvl2pPr>
            <a:lvl3pPr marL="1143000" indent="-228600">
              <a:lnSpc>
                <a:spcPct val="130000"/>
              </a:lnSpc>
              <a:buFont typeface="Wingdings" panose="05000000000000000000" pitchFamily="2" charset="2"/>
              <a:buChar char="l"/>
              <a:defRPr sz="1600" spc="150" baseline="0">
                <a:solidFill>
                  <a:schemeClr val="tx1">
                    <a:lumMod val="65000"/>
                    <a:lumOff val="35000"/>
                  </a:schemeClr>
                </a:solidFill>
                <a:latin typeface="Arial" panose="020b0604020202020204" pitchFamily="34" charset="0"/>
                <a:ea typeface="微软雅黑" panose="020b0503020204020204" pitchFamily="34" charset="-122"/>
              </a:defRPr>
            </a:lvl3pPr>
            <a:lvl4pPr marL="1600200" indent="-228600">
              <a:lnSpc>
                <a:spcPct val="130000"/>
              </a:lnSpc>
              <a:buFont typeface="Wingdings" panose="05000000000000000000" pitchFamily="2" charset="2"/>
              <a:buChar char="l"/>
              <a:defRPr sz="1600" spc="150" baseline="0">
                <a:solidFill>
                  <a:schemeClr val="tx1">
                    <a:lumMod val="65000"/>
                    <a:lumOff val="35000"/>
                  </a:schemeClr>
                </a:solidFill>
                <a:latin typeface="Arial" panose="020b0604020202020204" pitchFamily="34" charset="0"/>
                <a:ea typeface="微软雅黑" panose="020b0503020204020204" pitchFamily="34" charset="-122"/>
              </a:defRPr>
            </a:lvl4pPr>
            <a:lvl5pPr>
              <a:lnSpc>
                <a:spcPct val="130000"/>
              </a:lnSpc>
              <a:defRPr sz="1600">
                <a:solidFill>
                  <a:schemeClr val="tx1">
                    <a:lumMod val="75000"/>
                    <a:lumOff val="25000"/>
                  </a:schemeClr>
                </a:solidFill>
              </a:defRPr>
            </a:lvl5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p:txBody>
      </p:sp>
      <p:sp>
        <p:nvSpPr>
          <p:cNvPr id="5" name="日期占位符 4"/>
          <p:cNvSpPr>
            <a:spLocks noGrp="1"/>
          </p:cNvSpPr>
          <p:nvPr>
            <p:ph type="dt" sz="half" idx="10"/>
            <p:custDataLst>
              <p:tags r:id="rId4"/>
            </p:custDataLst>
          </p:nvPr>
        </p:nvSpPr>
        <p:spPr/>
        <p:txBody>
          <a:bodyPr/>
          <a:lstStyle/>
          <a:p>
            <a:fld id="{760FBDFE-C587-4B4C-A407-44438C67B59E}" type="datetimeFigureOut">
              <a:rPr lang="zh-CN" altLang="en-US" smtClean="0"/>
              <a:t/>
            </a:fld>
            <a:endParaRPr lang="zh-CN" altLang="en-US"/>
          </a:p>
        </p:txBody>
      </p:sp>
      <p:sp>
        <p:nvSpPr>
          <p:cNvPr id="6" name="页脚占位符 5"/>
          <p:cNvSpPr>
            <a:spLocks noGrp="1"/>
          </p:cNvSpPr>
          <p:nvPr>
            <p:ph type="ftr" sz="quarter" idx="11"/>
            <p:custDataLst>
              <p:tags r:id="rId5"/>
            </p:custDataLst>
          </p:nvPr>
        </p:nvSpPr>
        <p:spPr/>
        <p:txBody>
          <a:bodyPr/>
          <a:lstStyle/>
          <a:p>
            <a:endParaRPr lang="zh-CN" altLang="en-US"/>
          </a:p>
        </p:txBody>
      </p:sp>
      <p:sp>
        <p:nvSpPr>
          <p:cNvPr id="7" name="灯片编号占位符 6"/>
          <p:cNvSpPr>
            <a:spLocks noGrp="1"/>
          </p:cNvSpPr>
          <p:nvPr>
            <p:ph type="sldNum" sz="quarter" idx="12"/>
            <p:custDataLst>
              <p:tags r:id="rId6"/>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608400" y="608400"/>
            <a:ext cx="10969200" cy="705600"/>
          </a:xfrm>
        </p:spPr>
        <p:txBody>
          <a:bodyPr vert="horz" lIns="90000" tIns="46800" rIns="90000" bIns="46800" rtlCol="0" anchor="ctr" anchorCtr="0">
            <a:normAutofit/>
          </a:bodyPr>
          <a:lstStyle>
            <a:lvl1pPr marL="0" marR="0" lvl="0" algn="l" defTabSz="914400" rtl="0" eaLnBrk="1" fontAlgn="auto" latinLnBrk="0" hangingPunct="1">
              <a:lnSpc>
                <a:spcPct val="100000"/>
              </a:lnSpc>
              <a:buNone/>
              <a:defRPr kumimoji="0" lang="zh-CN" altLang="en-US" sz="36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a:sym typeface="+mn-ea"/>
              </a:rPr>
              <a:t>单击此处编辑母版标题样式</a:t>
            </a:r>
            <a:endParaRPr>
              <a:sym typeface="+mn-ea"/>
            </a:endParaRPr>
          </a:p>
        </p:txBody>
      </p:sp>
      <p:sp>
        <p:nvSpPr>
          <p:cNvPr id="3" name="文本占位符 2"/>
          <p:cNvSpPr>
            <a:spLocks noGrp="1"/>
          </p:cNvSpPr>
          <p:nvPr>
            <p:ph type="body" idx="1" hasCustomPrompt="1"/>
            <p:custDataLst>
              <p:tags r:id="rId2"/>
            </p:custDataLst>
          </p:nvPr>
        </p:nvSpPr>
        <p:spPr>
          <a:xfrm>
            <a:off x="608400" y="1429200"/>
            <a:ext cx="5342400" cy="381600"/>
          </a:xfrm>
        </p:spPr>
        <p:txBody>
          <a:bodyPr lIns="101600" tIns="38100" rIns="76200" bIns="38100" anchor="t" anchorCtr="0">
            <a:normAutofit/>
          </a:bodyPr>
          <a:lstStyle>
            <a:lvl1pPr marL="0" indent="0" eaLnBrk="1" fontAlgn="auto" latinLnBrk="0" hangingPunct="1">
              <a:lnSpc>
                <a:spcPct val="100000"/>
              </a:lnSpc>
              <a:spcAft>
                <a:spcPct val="0"/>
              </a:spcAft>
              <a:buNone/>
              <a:defRPr sz="2000" b="1" u="none" strike="noStrike" kern="1200" cap="none" spc="200" normalizeH="0" baseline="0">
                <a:solidFill>
                  <a:schemeClr val="tx1">
                    <a:lumMod val="75000"/>
                    <a:lumOff val="25000"/>
                  </a:schemeClr>
                </a:solidFill>
                <a:uFillTx/>
                <a:latin typeface="Arial" panose="020b0604020202020204" pitchFamily="34" charset="0"/>
                <a:ea typeface="微软雅黑" panose="020b0503020204020204" pitchFamily="34" charset="-12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单击此处编辑文本</a:t>
            </a:r>
            <a:endParaRPr lang="zh-CN" altLang="en-US"/>
          </a:p>
        </p:txBody>
      </p:sp>
      <p:sp>
        <p:nvSpPr>
          <p:cNvPr id="4" name="内容占位符 3"/>
          <p:cNvSpPr>
            <a:spLocks noGrp="1"/>
          </p:cNvSpPr>
          <p:nvPr>
            <p:ph sz="half" idx="2"/>
            <p:custDataLst>
              <p:tags r:id="rId3"/>
            </p:custDataLst>
          </p:nvPr>
        </p:nvSpPr>
        <p:spPr>
          <a:xfrm>
            <a:off x="608400" y="1854000"/>
            <a:ext cx="5342400" cy="4395600"/>
          </a:xfrm>
        </p:spPr>
        <p:txBody>
          <a:bodyPr vert="horz" lIns="101600" tIns="0" rIns="82550" bIns="0" rtlCol="0">
            <a:normAutofit/>
          </a:bodyPr>
          <a:lstStyle>
            <a:lvl1pPr marL="228600" marR="0" lvl="0" indent="-228600" algn="l" defTabSz="914400" rtl="0" eaLnBrk="1" fontAlgn="auto" latinLnBrk="0" hangingPunct="1">
              <a:lnSpc>
                <a:spcPct val="130000"/>
              </a:lnSpc>
              <a:spcBef>
                <a:spcPct val="0"/>
              </a:spcBef>
              <a:spcAft>
                <a:spcPts val="1000"/>
              </a:spcAft>
              <a:buFont typeface="Wingdings" panose="05000000000000000000" pitchFamily="2" charset="2"/>
              <a:buChar char="l"/>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Wingdings" panose="05000000000000000000" pitchFamily="2" charset="2"/>
              <a:buChar char="l"/>
              <a:tabLst>
                <a:tab pos="1609725"/>
              </a:tabLst>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Wingdings" panose="05000000000000000000" pitchFamily="2" charset="2"/>
              <a:buChar char="l"/>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Wingdings" panose="05000000000000000000" pitchFamily="2" charset="2"/>
              <a:buChar char="l"/>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Wingdings" panose="05000000000000000000" pitchFamily="2" charset="2"/>
              <a:buChar char="l"/>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5pPr>
          </a:lstStyle>
          <a:p>
            <a:pPr lvl="0"/>
            <a:r>
              <a:rPr>
                <a:sym typeface="+mn-ea"/>
              </a:rPr>
              <a:t>单击此处编辑母版文本样式</a:t>
            </a:r>
            <a:endParaRPr>
              <a:sym typeface="+mn-ea"/>
            </a:endParaRPr>
          </a:p>
          <a:p>
            <a:pPr lvl="1"/>
            <a:r>
              <a:rPr>
                <a:sym typeface="+mn-ea"/>
              </a:rPr>
              <a:t>第二级</a:t>
            </a:r>
            <a:endParaRPr>
              <a:sym typeface="+mn-ea"/>
            </a:endParaRPr>
          </a:p>
          <a:p>
            <a:pPr lvl="2"/>
            <a:r>
              <a:rPr>
                <a:sym typeface="+mn-ea"/>
              </a:rPr>
              <a:t>第三级</a:t>
            </a:r>
            <a:endParaRPr>
              <a:sym typeface="+mn-ea"/>
            </a:endParaRPr>
          </a:p>
          <a:p>
            <a:pPr lvl="3"/>
            <a:r>
              <a:rPr>
                <a:sym typeface="+mn-ea"/>
              </a:rPr>
              <a:t>第四级</a:t>
            </a:r>
            <a:endParaRPr>
              <a:sym typeface="+mn-ea"/>
            </a:endParaRPr>
          </a:p>
        </p:txBody>
      </p:sp>
      <p:sp>
        <p:nvSpPr>
          <p:cNvPr id="5" name="文本占位符 4"/>
          <p:cNvSpPr>
            <a:spLocks noGrp="1"/>
          </p:cNvSpPr>
          <p:nvPr>
            <p:ph type="body" sz="quarter" idx="3" hasCustomPrompt="1"/>
            <p:custDataLst>
              <p:tags r:id="rId4"/>
            </p:custDataLst>
          </p:nvPr>
        </p:nvSpPr>
        <p:spPr>
          <a:xfrm>
            <a:off x="6235750" y="1421729"/>
            <a:ext cx="5342400" cy="381600"/>
          </a:xfrm>
        </p:spPr>
        <p:txBody>
          <a:bodyPr vert="horz" lIns="101600" tIns="38100" rIns="76200" bIns="38100" rtlCol="0" anchor="t" anchorCtr="0">
            <a:normAutofit/>
          </a:bodyPr>
          <a:lstStyle>
            <a:lvl1pPr marL="0" marR="0" lvl="0" indent="0" algn="l" defTabSz="914400" rtl="0" eaLnBrk="1" fontAlgn="auto" latinLnBrk="0" hangingPunct="1">
              <a:lnSpc>
                <a:spcPct val="100000"/>
              </a:lnSpc>
              <a:spcBef>
                <a:spcPct val="0"/>
              </a:spcBef>
              <a:spcAft>
                <a:spcPct val="0"/>
              </a:spcAft>
              <a:buFont typeface="Arial" panose="020b0604020202020204" pitchFamily="34" charset="0"/>
              <a:buNone/>
              <a:defRPr kumimoji="0" lang="zh-CN" altLang="en-US" sz="2000" b="1" i="0" u="none" strike="noStrike" kern="1200" cap="none" spc="200" normalizeH="0" baseline="0" noProof="1">
                <a:solidFill>
                  <a:schemeClr val="tx1">
                    <a:lumMod val="75000"/>
                    <a:lumOff val="25000"/>
                  </a:schemeClr>
                </a:solidFill>
                <a:uFillTx/>
                <a:latin typeface="Arial" panose="020b0604020202020204" pitchFamily="34" charset="0"/>
                <a:ea typeface="微软雅黑" panose="020b0503020204020204" pitchFamily="34" charset="-122"/>
                <a:cs typeface="+mn-cs"/>
                <a:sym typeface="+mn-ea"/>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a:sym typeface="+mn-ea"/>
              </a:rPr>
              <a:t>单击此处编辑文本</a:t>
            </a:r>
            <a:endParaRPr>
              <a:sym typeface="+mn-ea"/>
            </a:endParaRPr>
          </a:p>
        </p:txBody>
      </p:sp>
      <p:sp>
        <p:nvSpPr>
          <p:cNvPr id="6" name="内容占位符 5"/>
          <p:cNvSpPr>
            <a:spLocks noGrp="1"/>
          </p:cNvSpPr>
          <p:nvPr>
            <p:ph sz="quarter" idx="4"/>
            <p:custDataLst>
              <p:tags r:id="rId5"/>
            </p:custDataLst>
          </p:nvPr>
        </p:nvSpPr>
        <p:spPr>
          <a:xfrm>
            <a:off x="6235750" y="1854000"/>
            <a:ext cx="5342400" cy="4395600"/>
          </a:xfrm>
        </p:spPr>
        <p:txBody>
          <a:bodyPr vert="horz" lIns="101600" tIns="0" rIns="82550" bIns="0" rtlCol="0">
            <a:normAutofit/>
          </a:bodyPr>
          <a:lstStyle>
            <a:lvl1pPr marL="228600" marR="0" lvl="0" indent="-228600" algn="l" defTabSz="914400" rtl="0" eaLnBrk="1" fontAlgn="auto" latinLnBrk="0" hangingPunct="1">
              <a:lnSpc>
                <a:spcPct val="130000"/>
              </a:lnSpc>
              <a:spcBef>
                <a:spcPct val="0"/>
              </a:spcBef>
              <a:spcAft>
                <a:spcPts val="1000"/>
              </a:spcAft>
              <a:buFont typeface="Wingdings" panose="05000000000000000000" pitchFamily="2" charset="2"/>
              <a:buChar char="l"/>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Wingdings" panose="05000000000000000000" pitchFamily="2" charset="2"/>
              <a:buChar char="l"/>
              <a:tabLst>
                <a:tab pos="1609725"/>
              </a:tabLst>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Wingdings" panose="05000000000000000000" pitchFamily="2" charset="2"/>
              <a:buChar char="l"/>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Wingdings" panose="05000000000000000000" pitchFamily="2" charset="2"/>
              <a:buChar char="l"/>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Wingdings" panose="05000000000000000000" pitchFamily="2" charset="2"/>
              <a:buChar char="l"/>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5pPr>
          </a:lstStyle>
          <a:p>
            <a:pPr lvl="0"/>
            <a:r>
              <a:rPr>
                <a:sym typeface="+mn-ea"/>
              </a:rPr>
              <a:t>单击此处编辑母版文本样式</a:t>
            </a:r>
            <a:endParaRPr>
              <a:sym typeface="+mn-ea"/>
            </a:endParaRPr>
          </a:p>
          <a:p>
            <a:pPr lvl="1"/>
            <a:r>
              <a:rPr>
                <a:sym typeface="+mn-ea"/>
              </a:rPr>
              <a:t>第二级</a:t>
            </a:r>
            <a:endParaRPr>
              <a:sym typeface="+mn-ea"/>
            </a:endParaRPr>
          </a:p>
          <a:p>
            <a:pPr lvl="2"/>
            <a:r>
              <a:rPr>
                <a:sym typeface="+mn-ea"/>
              </a:rPr>
              <a:t>第三级</a:t>
            </a:r>
            <a:endParaRPr>
              <a:sym typeface="+mn-ea"/>
            </a:endParaRPr>
          </a:p>
          <a:p>
            <a:pPr lvl="3"/>
            <a:r>
              <a:rPr>
                <a:sym typeface="+mn-ea"/>
              </a:rPr>
              <a:t>第四级</a:t>
            </a:r>
            <a:endParaRPr>
              <a:sym typeface="+mn-ea"/>
            </a:endParaRPr>
          </a:p>
        </p:txBody>
      </p:sp>
      <p:sp>
        <p:nvSpPr>
          <p:cNvPr id="7" name="日期占位符 6"/>
          <p:cNvSpPr>
            <a:spLocks noGrp="1"/>
          </p:cNvSpPr>
          <p:nvPr>
            <p:ph type="dt" sz="half" idx="10"/>
            <p:custDataLst>
              <p:tags r:id="rId6"/>
            </p:custDataLst>
          </p:nvPr>
        </p:nvSpPr>
        <p:spPr/>
        <p:txBody>
          <a:bodyPr/>
          <a:lstStyle/>
          <a:p>
            <a:fld id="{760FBDFE-C587-4B4C-A407-44438C67B59E}" type="datetimeFigureOut">
              <a:rPr lang="zh-CN" altLang="en-US" smtClean="0"/>
              <a:t/>
            </a:fld>
            <a:endParaRPr lang="zh-CN" altLang="en-US"/>
          </a:p>
        </p:txBody>
      </p:sp>
      <p:sp>
        <p:nvSpPr>
          <p:cNvPr id="8" name="页脚占位符 7"/>
          <p:cNvSpPr>
            <a:spLocks noGrp="1"/>
          </p:cNvSpPr>
          <p:nvPr>
            <p:ph type="ftr" sz="quarter" idx="11"/>
            <p:custDataLst>
              <p:tags r:id="rId7"/>
            </p:custDataLst>
          </p:nvPr>
        </p:nvSpPr>
        <p:spPr/>
        <p:txBody>
          <a:bodyPr/>
          <a:lstStyle/>
          <a:p>
            <a:endParaRPr lang="zh-CN" altLang="en-US"/>
          </a:p>
        </p:txBody>
      </p:sp>
      <p:sp>
        <p:nvSpPr>
          <p:cNvPr id="9" name="灯片编号占位符 8"/>
          <p:cNvSpPr>
            <a:spLocks noGrp="1"/>
          </p:cNvSpPr>
          <p:nvPr>
            <p:ph type="sldNum" sz="quarter" idx="12"/>
            <p:custDataLst>
              <p:tags r:id="rId8"/>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608400" y="608400"/>
            <a:ext cx="10969200" cy="705600"/>
          </a:xfrm>
        </p:spPr>
        <p:txBody>
          <a:bodyPr vert="horz" lIns="90000" tIns="46800" rIns="90000" bIns="46800" rtlCol="0" anchor="ctr" anchorCtr="0">
            <a:normAutofit/>
          </a:bodyPr>
          <a:lstStyle>
            <a:lvl1pPr marL="0" marR="0" lvl="0" algn="l" defTabSz="914400" rtl="0" eaLnBrk="1" fontAlgn="auto" latinLnBrk="0" hangingPunct="1">
              <a:lnSpc>
                <a:spcPct val="100000"/>
              </a:lnSpc>
              <a:buNone/>
              <a:defRPr kumimoji="0" lang="zh-CN" altLang="en-US" sz="36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a:sym typeface="+mn-ea"/>
              </a:rPr>
              <a:t>单击此处编辑母版标题样式</a:t>
            </a:r>
            <a:endParaRPr>
              <a:sym typeface="+mn-ea"/>
            </a:endParaRPr>
          </a:p>
        </p:txBody>
      </p:sp>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custDataLst>
              <p:tags r:id="rId1"/>
            </p:custDataLst>
          </p:nvPr>
        </p:nvSpPr>
        <p:spPr/>
        <p:txBody>
          <a:bodyPr/>
          <a:lstStyle/>
          <a:p>
            <a:fld id="{760FBDFE-C587-4B4C-A407-44438C67B59E}" type="datetimeFigureOut">
              <a:rPr lang="zh-CN" altLang="en-US" smtClean="0"/>
              <a:t/>
            </a:fld>
            <a:endParaRPr lang="zh-CN" altLang="en-US"/>
          </a:p>
        </p:txBody>
      </p:sp>
      <p:sp>
        <p:nvSpPr>
          <p:cNvPr id="3" name="页脚占位符 2"/>
          <p:cNvSpPr>
            <a:spLocks noGrp="1"/>
          </p:cNvSpPr>
          <p:nvPr>
            <p:ph type="ftr" sz="quarter" idx="11"/>
            <p:custDataLst>
              <p:tags r:id="rId2"/>
            </p:custDataLst>
          </p:nvPr>
        </p:nvSpPr>
        <p:spPr/>
        <p:txBody>
          <a:bodyPr/>
          <a:lstStyle/>
          <a:p>
            <a:endParaRPr lang="zh-CN" altLang="en-US"/>
          </a:p>
        </p:txBody>
      </p:sp>
      <p:sp>
        <p:nvSpPr>
          <p:cNvPr id="4" name="灯片编号占位符 3"/>
          <p:cNvSpPr>
            <a:spLocks noGrp="1"/>
          </p:cNvSpPr>
          <p:nvPr>
            <p:ph type="sldNum" sz="quarter" idx="12"/>
            <p:custDataLst>
              <p:tags r:id="rId3"/>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图片与标题">
    <p:spTree>
      <p:nvGrpSpPr>
        <p:cNvPr id="1" name=""/>
        <p:cNvGrpSpPr/>
        <p:nvPr/>
      </p:nvGrpSpPr>
      <p:grpSpPr>
        <a:xfrm>
          <a:off x="0" y="0"/>
          <a:ext cx="0" cy="0"/>
        </a:xfrm>
      </p:grpSpPr>
      <p:sp>
        <p:nvSpPr>
          <p:cNvPr id="3" name="图片占位符 2"/>
          <p:cNvSpPr>
            <a:spLocks noGrp="1"/>
          </p:cNvSpPr>
          <p:nvPr>
            <p:ph type="pic" idx="1"/>
            <p:custDataLst>
              <p:tags r:id="rId1"/>
            </p:custDataLst>
          </p:nvPr>
        </p:nvSpPr>
        <p:spPr>
          <a:xfrm>
            <a:off x="608400" y="1555200"/>
            <a:ext cx="5126400" cy="4608000"/>
          </a:xfrm>
        </p:spPr>
        <p:txBody>
          <a:bodyPr vert="horz" lIns="90000" tIns="46800" rIns="90000" bIns="46800" rtlCol="0">
            <a:normAutofit/>
          </a:bodyPr>
          <a:lstStyle>
            <a:lvl1pPr marL="0" marR="0" lvl="0" indent="0" algn="l" defTabSz="914400" rtl="0" eaLnBrk="1" fontAlgn="auto" latinLnBrk="0" hangingPunct="1">
              <a:lnSpc>
                <a:spcPct val="130000"/>
              </a:lnSpc>
              <a:spcBef>
                <a:spcPct val="0"/>
              </a:spcBef>
              <a:spcAft>
                <a:spcPts val="1000"/>
              </a:spcAft>
              <a:buFont typeface="Arial" panose="020b0604020202020204" pitchFamily="34" charset="0"/>
              <a:buNone/>
              <a:defRPr kumimoji="0" lang="zh-CN" altLang="en-US" sz="1600" b="0" i="0" u="none" strike="noStrike" kern="1200" cap="none" spc="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Arial" panose="020b0604020202020204" pitchFamily="34" charset="0"/>
              <a:buChar char="•"/>
              <a:tabLst>
                <a:tab pos="1609725"/>
              </a:tabLst>
              <a:defRPr kumimoji="0" lang="zh-CN" altLang="en-US" sz="1600" b="0" i="0" u="none" strike="noStrike" kern="1200" cap="none" spc="150" normalizeH="0" baseline="0" noProof="1">
                <a:solidFill>
                  <a:schemeClr val="tx1"/>
                </a:solidFill>
                <a:uFillTx/>
                <a:latin typeface="+mn-lt"/>
                <a:ea typeface="+mn-ea"/>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5pPr>
          </a:lstStyle>
          <a:p>
            <a:pPr lvl="0"/>
            <a:endParaRPr>
              <a:sym typeface="+mn-ea"/>
            </a:endParaRPr>
          </a:p>
        </p:txBody>
      </p:sp>
      <p:sp>
        <p:nvSpPr>
          <p:cNvPr id="4" name="文本占位符 3"/>
          <p:cNvSpPr>
            <a:spLocks noGrp="1"/>
          </p:cNvSpPr>
          <p:nvPr>
            <p:ph type="body" sz="half" idx="2" hasCustomPrompt="1"/>
            <p:custDataLst>
              <p:tags r:id="rId2"/>
            </p:custDataLst>
          </p:nvPr>
        </p:nvSpPr>
        <p:spPr>
          <a:xfrm>
            <a:off x="6350400" y="1555200"/>
            <a:ext cx="5227200" cy="4608000"/>
          </a:xfrm>
        </p:spPr>
        <p:txBody>
          <a:bodyPr vert="horz" lIns="90000" tIns="46800" rIns="90000" bIns="46800" rtlCol="0">
            <a:normAutofit/>
          </a:bodyPr>
          <a:lstStyle>
            <a:lvl1pPr marL="0" marR="0" lvl="0" indent="0" algn="l" defTabSz="914400" rtl="0" eaLnBrk="1" fontAlgn="auto" latinLnBrk="0" hangingPunct="1">
              <a:lnSpc>
                <a:spcPct val="140000"/>
              </a:lnSpc>
              <a:spcBef>
                <a:spcPct val="0"/>
              </a:spcBef>
              <a:spcAft>
                <a:spcPts val="1000"/>
              </a:spcAft>
              <a:buFont typeface="Wingdings" panose="05000000000000000000" pitchFamily="2" charset="2"/>
              <a:buChar char="l"/>
              <a:defRPr kumimoji="0" lang="zh-CN" altLang="en-US" sz="1600" b="0" i="0" u="none" strike="noStrike" kern="1200" cap="none" spc="150" normalizeH="0" baseline="0" noProof="1">
                <a:solidFill>
                  <a:schemeClr val="tx1">
                    <a:lumMod val="75000"/>
                    <a:lumOff val="25000"/>
                  </a:schemeClr>
                </a:solidFill>
                <a:uFillTx/>
                <a:latin typeface="Arial" panose="020b0604020202020204" pitchFamily="34" charset="0"/>
                <a:ea typeface="微软雅黑" panose="020b0503020204020204" pitchFamily="34" charset="-122"/>
                <a:cs typeface="+mn-cs"/>
                <a:sym typeface="+mn-ea"/>
              </a:defRPr>
            </a:lvl1pPr>
          </a:lstStyle>
          <a:p>
            <a:pPr lvl="0"/>
            <a:r>
              <a:rPr>
                <a:sym typeface="+mn-ea"/>
              </a:rPr>
              <a:t>单击此处编辑文本</a:t>
            </a:r>
            <a:endParaRPr>
              <a:sym typeface="+mn-ea"/>
            </a:endParaRPr>
          </a:p>
        </p:txBody>
      </p:sp>
      <p:sp>
        <p:nvSpPr>
          <p:cNvPr id="5" name="日期占位符 4"/>
          <p:cNvSpPr>
            <a:spLocks noGrp="1"/>
          </p:cNvSpPr>
          <p:nvPr>
            <p:ph type="dt" sz="half" idx="10"/>
            <p:custDataLst>
              <p:tags r:id="rId3"/>
            </p:custDataLst>
          </p:nvPr>
        </p:nvSpPr>
        <p:spPr/>
        <p:txBody>
          <a:bodyPr/>
          <a:lstStyle/>
          <a:p>
            <a:fld id="{9EFD9D74-47D9-4702-A33C-335B63B48DBF}" type="datetimeFigureOut">
              <a:rPr lang="zh-CN" altLang="en-US" smtClean="0"/>
              <a:t/>
            </a:fld>
            <a:endParaRPr lang="zh-CN" altLang="en-US"/>
          </a:p>
        </p:txBody>
      </p:sp>
      <p:sp>
        <p:nvSpPr>
          <p:cNvPr id="6" name="页脚占位符 5"/>
          <p:cNvSpPr>
            <a:spLocks noGrp="1"/>
          </p:cNvSpPr>
          <p:nvPr>
            <p:ph type="ftr" sz="quarter" idx="11"/>
            <p:custDataLst>
              <p:tags r:id="rId4"/>
            </p:custDataLst>
          </p:nvPr>
        </p:nvSpPr>
        <p:spPr/>
        <p:txBody>
          <a:bodyPr/>
          <a:lstStyle/>
          <a:p>
            <a:endParaRPr lang="zh-CN" altLang="en-US"/>
          </a:p>
        </p:txBody>
      </p:sp>
      <p:sp>
        <p:nvSpPr>
          <p:cNvPr id="7" name="灯片编号占位符 6"/>
          <p:cNvSpPr>
            <a:spLocks noGrp="1"/>
          </p:cNvSpPr>
          <p:nvPr>
            <p:ph type="sldNum" sz="quarter" idx="12"/>
            <p:custDataLst>
              <p:tags r:id="rId5"/>
            </p:custDataLst>
          </p:nvPr>
        </p:nvSpPr>
        <p:spPr/>
        <p:txBody>
          <a:bodyPr/>
          <a:lstStyle/>
          <a:p>
            <a:fld id="{FABC47A4-756D-490B-A52F-7D9E2C9FC05F}" type="slidenum">
              <a:rPr lang="zh-CN" altLang="en-US" smtClean="0"/>
              <a:t/>
            </a:fld>
            <a:endParaRPr lang="zh-CN" altLang="en-US"/>
          </a:p>
        </p:txBody>
      </p:sp>
      <p:sp>
        <p:nvSpPr>
          <p:cNvPr id="9" name="标题 8"/>
          <p:cNvSpPr>
            <a:spLocks noGrp="1"/>
          </p:cNvSpPr>
          <p:nvPr>
            <p:ph type="title"/>
            <p:custDataLst>
              <p:tags r:id="rId6"/>
            </p:custDataLst>
          </p:nvPr>
        </p:nvSpPr>
        <p:spPr/>
        <p:txBody>
          <a:bodyPr/>
          <a:lstStyle>
            <a:lvl1pPr>
              <a:defRPr baseline="0"/>
            </a:lvl1pPr>
          </a:lstStyle>
          <a:p>
            <a:r>
              <a:rPr lang="zh-CN" altLang="en-US"/>
              <a:t>单击此处编辑母版标题样式</a:t>
            </a:r>
            <a:endParaRPr lang="zh-CN" altLang="en-US"/>
          </a:p>
        </p:txBody>
      </p:sp>
    </p:spTree>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竖排标题与文本">
    <p:spTree>
      <p:nvGrpSpPr>
        <p:cNvPr id="1" name=""/>
        <p:cNvGrpSpPr/>
        <p:nvPr/>
      </p:nvGrpSpPr>
      <p:grpSpPr>
        <a:xfrm>
          <a:off x="0" y="0"/>
          <a:ext cx="0" cy="0"/>
        </a:xfrm>
      </p:grpSpPr>
      <p:sp>
        <p:nvSpPr>
          <p:cNvPr id="2" name="竖排标题 1"/>
          <p:cNvSpPr>
            <a:spLocks noGrp="1"/>
          </p:cNvSpPr>
          <p:nvPr>
            <p:ph type="title" orient="vert" hasCustomPrompt="1"/>
            <p:custDataLst>
              <p:tags r:id="rId1"/>
            </p:custDataLst>
          </p:nvPr>
        </p:nvSpPr>
        <p:spPr>
          <a:xfrm>
            <a:off x="10234800" y="914400"/>
            <a:ext cx="1044000" cy="5029200"/>
          </a:xfrm>
        </p:spPr>
        <p:txBody>
          <a:bodyPr vert="eaVert" lIns="90000" tIns="46800" rIns="90000" bIns="46800" rtlCol="0" anchor="ctr" anchorCtr="0">
            <a:normAutofit/>
          </a:bodyPr>
          <a:lstStyle>
            <a:lvl1pPr marL="0" marR="0" lvl="0" algn="l" defTabSz="914400" rtl="0" eaLnBrk="1" fontAlgn="auto" latinLnBrk="0" hangingPunct="1">
              <a:lnSpc>
                <a:spcPct val="100000"/>
              </a:lnSpc>
              <a:spcAft>
                <a:spcPct val="0"/>
              </a:spcAft>
              <a:buNone/>
              <a:defRPr kumimoji="0" lang="zh-CN" altLang="en-US" sz="28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a:sym typeface="+mn-ea"/>
              </a:rPr>
              <a:t>单击此处编辑标题</a:t>
            </a:r>
            <a:endParaRPr>
              <a:sym typeface="+mn-ea"/>
            </a:endParaRPr>
          </a:p>
        </p:txBody>
      </p:sp>
      <p:sp>
        <p:nvSpPr>
          <p:cNvPr id="3" name="竖排文字占位符 2"/>
          <p:cNvSpPr>
            <a:spLocks noGrp="1"/>
          </p:cNvSpPr>
          <p:nvPr>
            <p:ph type="body" orient="vert" idx="1" hasCustomPrompt="1"/>
            <p:custDataLst>
              <p:tags r:id="rId2"/>
            </p:custDataLst>
          </p:nvPr>
        </p:nvSpPr>
        <p:spPr>
          <a:xfrm>
            <a:off x="914400" y="914400"/>
            <a:ext cx="9169200" cy="5029200"/>
          </a:xfrm>
        </p:spPr>
        <p:txBody>
          <a:bodyPr vert="eaVert" lIns="46800" tIns="46800" rIns="46800" bIns="46800"/>
          <a:lstStyle>
            <a:lvl1pPr indent="0" eaLnBrk="1" fontAlgn="auto" latinLnBrk="0" hangingPunct="1">
              <a:lnSpc>
                <a:spcPct val="160000"/>
              </a:lnSpc>
              <a:spcAft>
                <a:spcPts val="1600"/>
              </a:spcAft>
              <a:buNone/>
              <a:defRPr spc="300" baseline="0">
                <a:solidFill>
                  <a:schemeClr val="tx1">
                    <a:lumMod val="65000"/>
                    <a:lumOff val="35000"/>
                  </a:schemeClr>
                </a:solidFill>
              </a:defRPr>
            </a:lvl1pPr>
            <a:lvl2pPr indent="0" eaLnBrk="1" fontAlgn="auto" latinLnBrk="0" hangingPunct="1">
              <a:lnSpc>
                <a:spcPct val="160000"/>
              </a:lnSpc>
              <a:spcAft>
                <a:spcPts val="1600"/>
              </a:spcAft>
              <a:buNone/>
              <a:defRPr spc="300" baseline="0">
                <a:solidFill>
                  <a:schemeClr val="tx1">
                    <a:lumMod val="65000"/>
                    <a:lumOff val="35000"/>
                  </a:schemeClr>
                </a:solidFill>
              </a:defRPr>
            </a:lvl2pPr>
            <a:lvl3pPr indent="0" eaLnBrk="1" fontAlgn="auto" latinLnBrk="0" hangingPunct="1">
              <a:lnSpc>
                <a:spcPct val="160000"/>
              </a:lnSpc>
              <a:spcAft>
                <a:spcPts val="1600"/>
              </a:spcAft>
              <a:buNone/>
              <a:defRPr spc="300" baseline="0">
                <a:solidFill>
                  <a:schemeClr val="tx1">
                    <a:lumMod val="65000"/>
                    <a:lumOff val="35000"/>
                  </a:schemeClr>
                </a:solidFill>
              </a:defRPr>
            </a:lvl3pPr>
            <a:lvl4pPr indent="0" eaLnBrk="1" fontAlgn="auto" latinLnBrk="0" hangingPunct="1">
              <a:lnSpc>
                <a:spcPct val="160000"/>
              </a:lnSpc>
              <a:spcAft>
                <a:spcPts val="1600"/>
              </a:spcAft>
              <a:buNone/>
              <a:defRPr spc="300" baseline="0">
                <a:solidFill>
                  <a:schemeClr val="tx1">
                    <a:lumMod val="65000"/>
                    <a:lumOff val="35000"/>
                  </a:schemeClr>
                </a:solidFill>
              </a:defRPr>
            </a:lvl4pPr>
            <a:lvl5pPr indent="0" eaLnBrk="1" fontAlgn="auto" latinLnBrk="0" hangingPunct="1">
              <a:lnSpc>
                <a:spcPct val="160000"/>
              </a:lnSpc>
              <a:spcAft>
                <a:spcPts val="1600"/>
              </a:spcAft>
              <a:buNone/>
              <a:defRPr spc="300" baseline="0">
                <a:solidFill>
                  <a:schemeClr val="tx1">
                    <a:lumMod val="65000"/>
                    <a:lumOff val="35000"/>
                  </a:schemeClr>
                </a:solidFill>
              </a:defRPr>
            </a:lvl5pPr>
          </a:lstStyle>
          <a:p>
            <a:pPr lvl="0"/>
            <a:r>
              <a:rPr lang="zh-CN" altLang="en-US"/>
              <a:t>单击此处编辑文本</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内容">
    <p:spTree>
      <p:nvGrpSpPr>
        <p:cNvPr id="1" name=""/>
        <p:cNvGrpSpPr/>
        <p:nvPr/>
      </p:nvGrpSpPr>
      <p:grpSpPr>
        <a:xfrm>
          <a:off x="0" y="0"/>
          <a:ext cx="0" cy="0"/>
        </a:xfrm>
      </p:grpSpPr>
      <p:sp>
        <p:nvSpPr>
          <p:cNvPr id="3" name="日期占位符 2"/>
          <p:cNvSpPr>
            <a:spLocks noGrp="1"/>
          </p:cNvSpPr>
          <p:nvPr>
            <p:ph type="dt" sz="half" idx="10"/>
            <p:custDataLst>
              <p:tags r:id="rId1"/>
            </p:custDataLst>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custDataLst>
              <p:tags r:id="rId2"/>
            </p:custDataLst>
          </p:nvPr>
        </p:nvSpPr>
        <p:spPr/>
        <p:txBody>
          <a:bodyPr/>
          <a:lstStyle/>
          <a:p>
            <a:endParaRPr lang="zh-CN" altLang="en-US"/>
          </a:p>
        </p:txBody>
      </p:sp>
      <p:sp>
        <p:nvSpPr>
          <p:cNvPr id="5" name="灯片编号占位符 4"/>
          <p:cNvSpPr>
            <a:spLocks noGrp="1"/>
          </p:cNvSpPr>
          <p:nvPr>
            <p:ph type="sldNum" sz="quarter" idx="12"/>
            <p:custDataLst>
              <p:tags r:id="rId3"/>
            </p:custDataLst>
          </p:nvPr>
        </p:nvSpPr>
        <p:spPr/>
        <p:txBody>
          <a:bodyPr/>
          <a:lstStyle/>
          <a:p>
            <a:fld id="{49AE70B2-8BF9-45C0-BB95-33D1B9D3A854}" type="slidenum">
              <a:rPr lang="zh-CN" altLang="en-US" smtClean="0"/>
              <a:t/>
            </a:fld>
            <a:endParaRPr lang="zh-CN" altLang="en-US"/>
          </a:p>
        </p:txBody>
      </p:sp>
      <p:sp>
        <p:nvSpPr>
          <p:cNvPr id="7" name="内容占位符 6"/>
          <p:cNvSpPr>
            <a:spLocks noGrp="1"/>
          </p:cNvSpPr>
          <p:nvPr>
            <p:ph sz="quarter" idx="13"/>
            <p:custDataLst>
              <p:tags r:id="rId4"/>
            </p:custDataLst>
          </p:nvPr>
        </p:nvSpPr>
        <p:spPr>
          <a:xfrm>
            <a:off x="608400" y="774000"/>
            <a:ext cx="10972800" cy="5482800"/>
          </a:xfrm>
        </p:spPr>
        <p:txBody>
          <a:bodyPr/>
          <a:lstStyle>
            <a:lvl1pPr marL="228600" indent="-228600">
              <a:lnSpc>
                <a:spcPct val="130000"/>
              </a:lnSpc>
              <a:buFont typeface="Wingdings" panose="05000000000000000000" pitchFamily="2" charset="2"/>
              <a:buChar char="l"/>
              <a:defRPr spc="150" baseline="0">
                <a:solidFill>
                  <a:schemeClr val="tx1">
                    <a:lumMod val="65000"/>
                    <a:lumOff val="35000"/>
                  </a:schemeClr>
                </a:solidFill>
              </a:defRPr>
            </a:lvl1pPr>
            <a:lvl2pPr marL="685800" indent="-228600">
              <a:lnSpc>
                <a:spcPct val="130000"/>
              </a:lnSpc>
              <a:buFont typeface="Wingdings" panose="05000000000000000000" pitchFamily="2" charset="2"/>
              <a:buChar char="l"/>
              <a:defRPr spc="150" baseline="0">
                <a:solidFill>
                  <a:schemeClr val="tx1">
                    <a:lumMod val="65000"/>
                    <a:lumOff val="35000"/>
                  </a:schemeClr>
                </a:solidFill>
              </a:defRPr>
            </a:lvl2pPr>
            <a:lvl3pPr marL="1143000" indent="-228600">
              <a:lnSpc>
                <a:spcPct val="130000"/>
              </a:lnSpc>
              <a:buFont typeface="Wingdings" panose="05000000000000000000" pitchFamily="2" charset="2"/>
              <a:buChar char="l"/>
              <a:defRPr spc="150" baseline="0">
                <a:solidFill>
                  <a:schemeClr val="tx1">
                    <a:lumMod val="65000"/>
                    <a:lumOff val="35000"/>
                  </a:schemeClr>
                </a:solidFill>
              </a:defRPr>
            </a:lvl3pPr>
            <a:lvl4pPr marL="1600200" indent="-228600">
              <a:lnSpc>
                <a:spcPct val="130000"/>
              </a:lnSpc>
              <a:buFont typeface="Wingdings" panose="05000000000000000000" pitchFamily="2" charset="2"/>
              <a:buChar char="l"/>
              <a:defRPr spc="150" baseline="0">
                <a:solidFill>
                  <a:schemeClr val="tx1">
                    <a:lumMod val="65000"/>
                    <a:lumOff val="35000"/>
                  </a:schemeClr>
                </a:solidFill>
              </a:defRPr>
            </a:lvl4pPr>
            <a:lvl5pPr marL="2057400" indent="-228600">
              <a:lnSpc>
                <a:spcPct val="130000"/>
              </a:lnSpc>
              <a:buFont typeface="Wingdings" panose="05000000000000000000" pitchFamily="2" charset="2"/>
              <a:buChar char="l"/>
              <a:defRPr spc="150" baseline="0">
                <a:solidFill>
                  <a:schemeClr val="tx1">
                    <a:lumMod val="65000"/>
                    <a:lumOff val="35000"/>
                  </a:schemeClr>
                </a:solidFill>
              </a:defRPr>
            </a:lvl5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Tree>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末尾幻灯片">
    <p:spTree>
      <p:nvGrpSpPr>
        <p:cNvPr id="1" name=""/>
        <p:cNvGrpSpPr/>
        <p:nvPr/>
      </p:nvGrpSpPr>
      <p:grpSpPr>
        <a:xfrm>
          <a:off x="0" y="0"/>
          <a:ext cx="0" cy="0"/>
        </a:xfrm>
      </p:grpSpPr>
      <p:sp>
        <p:nvSpPr>
          <p:cNvPr id="3" name="日期占位符 2"/>
          <p:cNvSpPr>
            <a:spLocks noGrp="1"/>
          </p:cNvSpPr>
          <p:nvPr>
            <p:ph type="dt" sz="half" idx="10"/>
            <p:custDataLst>
              <p:tags r:id="rId1"/>
            </p:custDataLst>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custDataLst>
              <p:tags r:id="rId2"/>
            </p:custDataLst>
          </p:nvPr>
        </p:nvSpPr>
        <p:spPr/>
        <p:txBody>
          <a:bodyPr/>
          <a:lstStyle/>
          <a:p>
            <a:endParaRPr lang="zh-CN" altLang="en-US"/>
          </a:p>
        </p:txBody>
      </p:sp>
      <p:sp>
        <p:nvSpPr>
          <p:cNvPr id="5" name="灯片编号占位符 4"/>
          <p:cNvSpPr>
            <a:spLocks noGrp="1"/>
          </p:cNvSpPr>
          <p:nvPr>
            <p:ph type="sldNum" sz="quarter" idx="12"/>
            <p:custDataLst>
              <p:tags r:id="rId3"/>
            </p:custDataLst>
          </p:nvPr>
        </p:nvSpPr>
        <p:spPr/>
        <p:txBody>
          <a:bodyPr/>
          <a:lstStyle/>
          <a:p>
            <a:fld id="{49AE70B2-8BF9-45C0-BB95-33D1B9D3A854}" type="slidenum">
              <a:rPr lang="zh-CN" altLang="en-US" smtClean="0"/>
              <a:t/>
            </a:fld>
            <a:endParaRPr lang="zh-CN" altLang="en-US"/>
          </a:p>
        </p:txBody>
      </p:sp>
      <p:sp>
        <p:nvSpPr>
          <p:cNvPr id="2" name="标题 1"/>
          <p:cNvSpPr>
            <a:spLocks noGrp="1"/>
          </p:cNvSpPr>
          <p:nvPr>
            <p:ph type="title" hasCustomPrompt="1"/>
            <p:custDataLst>
              <p:tags r:id="rId4"/>
            </p:custDataLst>
          </p:nvPr>
        </p:nvSpPr>
        <p:spPr>
          <a:xfrm>
            <a:off x="1198800" y="2484000"/>
            <a:ext cx="9799200" cy="1018800"/>
          </a:xfrm>
        </p:spPr>
        <p:txBody>
          <a:bodyPr vert="horz" lIns="90000" tIns="46800" rIns="90000" bIns="46800" rtlCol="0" anchor="t" anchorCtr="0">
            <a:normAutofit/>
          </a:bodyPr>
          <a:lstStyle>
            <a:lvl1pPr marL="0" marR="0" algn="ctr" defTabSz="914400" rtl="0" eaLnBrk="1" fontAlgn="auto" latinLnBrk="0" hangingPunct="1">
              <a:lnSpc>
                <a:spcPct val="100000"/>
              </a:lnSpc>
              <a:buNone/>
              <a:defRPr kumimoji="0" lang="zh-CN" altLang="en-US" sz="6000" b="1" i="0" u="none" strike="noStrike" kern="1200" cap="none" spc="300" normalizeH="0" baseline="0" noProof="1">
                <a:solidFill>
                  <a:schemeClr val="tx1">
                    <a:lumMod val="85000"/>
                    <a:lumOff val="15000"/>
                  </a:schemeClr>
                </a:solidFill>
                <a:effectLst/>
                <a:uFillTx/>
                <a:latin typeface="Arial" panose="020b0604020202020204" pitchFamily="34" charset="0"/>
                <a:ea typeface="微软雅黑" panose="020b0503020204020204" pitchFamily="34" charset="-122"/>
                <a:cs typeface="+mj-cs"/>
                <a:sym typeface="+mn-ea"/>
              </a:defRPr>
            </a:lvl1pPr>
          </a:lstStyle>
          <a:p>
            <a:pPr lvl="0"/>
            <a:r>
              <a:rPr>
                <a:sym typeface="+mn-ea"/>
              </a:rPr>
              <a:t>单击此处编辑标题</a:t>
            </a:r>
            <a:endParaRPr>
              <a:sym typeface="+mn-ea"/>
            </a:endParaRPr>
          </a:p>
        </p:txBody>
      </p:sp>
      <p:sp>
        <p:nvSpPr>
          <p:cNvPr id="7" name="文本占位符 6"/>
          <p:cNvSpPr>
            <a:spLocks noGrp="1"/>
          </p:cNvSpPr>
          <p:nvPr>
            <p:ph type="body" sz="quarter" idx="13"/>
            <p:custDataLst>
              <p:tags r:id="rId5"/>
            </p:custDataLst>
          </p:nvPr>
        </p:nvSpPr>
        <p:spPr>
          <a:xfrm>
            <a:off x="1198800" y="3560400"/>
            <a:ext cx="9799200" cy="471600"/>
          </a:xfrm>
        </p:spPr>
        <p:txBody>
          <a:bodyPr lIns="90000" tIns="46800" rIns="90000" bIns="46800">
            <a:normAutofit/>
          </a:bodyPr>
          <a:lstStyle>
            <a:lvl1pPr marL="0" indent="0" algn="ctr">
              <a:lnSpc>
                <a:spcPct val="110000"/>
              </a:lnSpc>
              <a:buNone/>
              <a:defRPr sz="2400" spc="200" baseline="0">
                <a:solidFill>
                  <a:schemeClr val="tx1">
                    <a:lumMod val="65000"/>
                    <a:lumOff val="35000"/>
                  </a:schemeClr>
                </a:solidFill>
              </a:defRPr>
            </a:lvl1pPr>
          </a:lstStyle>
          <a:p>
            <a:pPr lvl="0"/>
            <a:r>
              <a:rPr lang="zh-CN" altLang="en-US"/>
              <a:t>单击此处编辑母版文本样式</a:t>
            </a:r>
            <a:endParaRPr lang="zh-CN" altLang="en-US"/>
          </a:p>
        </p:txBody>
      </p:sp>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tags" Target="../tags/tag57.xml" /><Relationship Id="rId13" Type="http://schemas.openxmlformats.org/officeDocument/2006/relationships/tags" Target="../tags/tag58.xml" /><Relationship Id="rId14" Type="http://schemas.openxmlformats.org/officeDocument/2006/relationships/tags" Target="../tags/tag59.xml" /><Relationship Id="rId15" Type="http://schemas.openxmlformats.org/officeDocument/2006/relationships/tags" Target="../tags/tag60.xml" /><Relationship Id="rId16" Type="http://schemas.openxmlformats.org/officeDocument/2006/relationships/tags" Target="../tags/tag61.xml" /><Relationship Id="rId17" Type="http://schemas.openxmlformats.org/officeDocument/2006/relationships/tags" Target="../tags/tag62.xml" /><Relationship Id="rId18"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gradFill>
          <a:gsLst>
            <a:gs pos="0">
              <a:schemeClr val="bg2"/>
            </a:gs>
            <a:gs pos="100000">
              <a:schemeClr val="bg2">
                <a:lumMod val="85000"/>
              </a:schemeClr>
            </a:gs>
          </a:gsLst>
          <a:lin ang="5400000" scaled="0"/>
        </a:gradFill>
        <a:effectLst/>
      </p:bgPr>
    </p:bg>
    <p:spTree>
      <p:nvGrpSpPr>
        <p:cNvPr id="1" name=""/>
        <p:cNvGrpSpPr/>
        <p:nvPr/>
      </p:nvGrpSpPr>
      <p:grpSpPr>
        <a:xfrm>
          <a:off x="0" y="0"/>
          <a:ext cx="0" cy="0"/>
        </a:xfrm>
      </p:grpSpPr>
      <p:sp>
        <p:nvSpPr>
          <p:cNvPr id="2" name="标题占位符 1"/>
          <p:cNvSpPr>
            <a:spLocks noGrp="1"/>
          </p:cNvSpPr>
          <p:nvPr>
            <p:ph type="title"/>
            <p:custDataLst>
              <p:tags r:id="rId12"/>
            </p:custDataLst>
          </p:nvPr>
        </p:nvSpPr>
        <p:spPr>
          <a:xfrm>
            <a:off x="608400" y="608400"/>
            <a:ext cx="10969200" cy="648000"/>
          </a:xfrm>
          <a:prstGeom prst="rect">
            <a:avLst/>
          </a:prstGeom>
        </p:spPr>
        <p:txBody>
          <a:bodyPr vert="horz" lIns="101600" tIns="38100" rIns="76200" bIns="38100" rtlCol="0" anchor="ctr" anchorCtr="0">
            <a:normAutofit/>
          </a:bodyPr>
          <a:lstStyle/>
          <a:p>
            <a:r>
              <a:rPr lang="zh-CN" altLang="en-US"/>
              <a:t>单击此处编辑母版标题样式</a:t>
            </a:r>
            <a:endParaRPr lang="zh-CN" altLang="en-US"/>
          </a:p>
        </p:txBody>
      </p:sp>
      <p:sp>
        <p:nvSpPr>
          <p:cNvPr id="3" name="文本占位符 2"/>
          <p:cNvSpPr>
            <a:spLocks noGrp="1"/>
          </p:cNvSpPr>
          <p:nvPr>
            <p:ph type="body" idx="1"/>
            <p:custDataLst>
              <p:tags r:id="rId13"/>
            </p:custDataLst>
          </p:nvPr>
        </p:nvSpPr>
        <p:spPr>
          <a:xfrm>
            <a:off x="608400" y="1515600"/>
            <a:ext cx="10969200" cy="4736880"/>
          </a:xfrm>
          <a:prstGeom prst="rect">
            <a:avLst/>
          </a:prstGeom>
        </p:spPr>
        <p:txBody>
          <a:bodyPr vert="horz" lIns="90000" tIns="46800" rIns="90000" bIns="46800" rtlCol="0">
            <a:normAutofit/>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2"/>
            <p:custDataLst>
              <p:tags r:id="rId14"/>
            </p:custDataLst>
          </p:nvPr>
        </p:nvSpPr>
        <p:spPr>
          <a:xfrm>
            <a:off x="612000" y="6314400"/>
            <a:ext cx="2700000" cy="316800"/>
          </a:xfrm>
          <a:prstGeom prst="rect">
            <a:avLst/>
          </a:prstGeom>
        </p:spPr>
        <p:txBody>
          <a:bodyPr vert="horz" lIns="91440" tIns="45720" rIns="91440" bIns="45720" rtlCol="0" anchor="ctr">
            <a:normAutofit/>
          </a:bodyPr>
          <a:lstStyle>
            <a:lvl1pPr algn="l">
              <a:defRPr sz="1000" baseline="0">
                <a:solidFill>
                  <a:schemeClr val="tx1">
                    <a:tint val="75000"/>
                  </a:schemeClr>
                </a:solidFill>
                <a:latin typeface="Arial" panose="020b0604020202020204" pitchFamily="34" charset="0"/>
                <a:ea typeface="微软雅黑" panose="020b0503020204020204" pitchFamily="34" charset="-122"/>
              </a:defRPr>
            </a:lvl1p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3"/>
            <p:custDataLst>
              <p:tags r:id="rId15"/>
            </p:custDataLst>
          </p:nvPr>
        </p:nvSpPr>
        <p:spPr>
          <a:xfrm>
            <a:off x="4116000" y="6314400"/>
            <a:ext cx="3960000" cy="316800"/>
          </a:xfrm>
          <a:prstGeom prst="rect">
            <a:avLst/>
          </a:prstGeom>
        </p:spPr>
        <p:txBody>
          <a:bodyPr vert="horz" lIns="91440" tIns="45720" rIns="91440" bIns="45720" rtlCol="0" anchor="ctr">
            <a:normAutofit/>
          </a:bodyPr>
          <a:lstStyle>
            <a:lvl1pPr algn="ctr">
              <a:defRPr sz="1000" baseline="0">
                <a:solidFill>
                  <a:schemeClr val="tx1">
                    <a:tint val="75000"/>
                  </a:schemeClr>
                </a:solidFill>
                <a:latin typeface="Arial" panose="020b0604020202020204" pitchFamily="34" charset="0"/>
                <a:ea typeface="微软雅黑" panose="020b0503020204020204" pitchFamily="34" charset="-122"/>
              </a:defRPr>
            </a:lvl1pPr>
          </a:lstStyle>
          <a:p>
            <a:endParaRPr lang="zh-CN" altLang="en-US"/>
          </a:p>
        </p:txBody>
      </p:sp>
      <p:sp>
        <p:nvSpPr>
          <p:cNvPr id="6" name="灯片编号占位符 5"/>
          <p:cNvSpPr>
            <a:spLocks noGrp="1"/>
          </p:cNvSpPr>
          <p:nvPr>
            <p:ph type="sldNum" sz="quarter" idx="4"/>
            <p:custDataLst>
              <p:tags r:id="rId16"/>
            </p:custDataLst>
          </p:nvPr>
        </p:nvSpPr>
        <p:spPr>
          <a:xfrm>
            <a:off x="8877600" y="6314400"/>
            <a:ext cx="2700000" cy="316800"/>
          </a:xfrm>
          <a:prstGeom prst="rect">
            <a:avLst/>
          </a:prstGeom>
        </p:spPr>
        <p:txBody>
          <a:bodyPr vert="horz" lIns="91440" tIns="45720" rIns="91440" bIns="45720" rtlCol="0" anchor="ctr">
            <a:normAutofit/>
          </a:bodyPr>
          <a:lstStyle>
            <a:lvl1pPr algn="r">
              <a:defRPr sz="1000" baseline="0">
                <a:solidFill>
                  <a:schemeClr val="tx1">
                    <a:tint val="75000"/>
                  </a:schemeClr>
                </a:solidFill>
                <a:latin typeface="Arial" panose="020b0604020202020204" pitchFamily="34" charset="0"/>
                <a:ea typeface="微软雅黑" panose="020b0503020204020204" pitchFamily="34" charset="-122"/>
              </a:defRPr>
            </a:lvl1pPr>
          </a:lstStyle>
          <a:p>
            <a:fld id="{49AE70B2-8BF9-45C0-BB95-33D1B9D3A854}" type="slidenum">
              <a:rPr lang="zh-CN" altLang="en-US" smtClean="0"/>
              <a:t>0</a:t>
            </a:fld>
            <a:endParaRPr lang="zh-CN" altLang="en-US"/>
          </a:p>
        </p:txBody>
      </p:sp>
      <p:sp>
        <p:nvSpPr>
          <p:cNvPr id="7" name="KSO_TEMPLATE" hidden="1"/>
          <p:cNvSpPr/>
          <p:nvPr>
            <p:custDataLst>
              <p:tags r:id="rId17"/>
            </p:custDataLst>
          </p:nvPr>
        </p:nvSpPr>
        <p:spPr>
          <a:xfrm flipH="1">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timing/>
  <p:txStyles>
    <p:titleStyle>
      <a:lvl1pPr algn="l" defTabSz="914400" rtl="0" eaLnBrk="1" fontAlgn="auto" latinLnBrk="0" hangingPunct="1">
        <a:lnSpc>
          <a:spcPct val="100000"/>
        </a:lnSpc>
        <a:spcBef>
          <a:spcPct val="0"/>
        </a:spcBef>
        <a:buNone/>
        <a:defRPr sz="3600" b="1" u="none" strike="noStrike" kern="1200" cap="none" spc="300" normalizeH="0" baseline="0">
          <a:solidFill>
            <a:schemeClr val="tx1">
              <a:lumMod val="85000"/>
              <a:lumOff val="15000"/>
            </a:schemeClr>
          </a:solidFill>
          <a:uFillTx/>
          <a:latin typeface="Arial" panose="020b0604020202020204" pitchFamily="34" charset="0"/>
          <a:ea typeface="微软雅黑" panose="020b0503020204020204" pitchFamily="34" charset="-122"/>
          <a:cs typeface="+mj-cs"/>
        </a:defRPr>
      </a:lvl1pPr>
    </p:titleStyle>
    <p:bodyStyle>
      <a:lvl1pPr marL="228600" indent="-228600" algn="l" defTabSz="914400" rtl="0" eaLnBrk="1" fontAlgn="auto" latinLnBrk="0" hangingPunct="1">
        <a:lnSpc>
          <a:spcPct val="130000"/>
        </a:lnSpc>
        <a:spcBef>
          <a:spcPct val="0"/>
        </a:spcBef>
        <a:spcAft>
          <a:spcPts val="1000"/>
        </a:spcAft>
        <a:buFont typeface="Arial" panose="020b0604020202020204" pitchFamily="34" charset="0"/>
        <a:buChar char="•"/>
        <a:defRPr sz="1600" u="none" strike="noStrike" kern="1200" cap="none" spc="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1pPr>
      <a:lvl2pPr marL="685800" indent="-228600" algn="l" defTabSz="914400" rtl="0" eaLnBrk="1" fontAlgn="auto" latinLnBrk="0" hangingPunct="1">
        <a:lnSpc>
          <a:spcPct val="130000"/>
        </a:lnSpc>
        <a:spcBef>
          <a:spcPct val="0"/>
        </a:spcBef>
        <a:spcAft>
          <a:spcPts val="1000"/>
        </a:spcAft>
        <a:buFont typeface="Arial" panose="020b0604020202020204" pitchFamily="34" charset="0"/>
        <a:buChar char="•"/>
        <a:tabLst>
          <a:tab pos="1609725"/>
        </a:tabLst>
        <a:defRPr sz="1600" u="none" strike="noStrike" kern="1200" cap="none" spc="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2pPr>
      <a:lvl3pPr marL="1143000" indent="-228600" algn="l" defTabSz="914400" rtl="0" eaLnBrk="1" fontAlgn="auto" latinLnBrk="0" hangingPunct="1">
        <a:lnSpc>
          <a:spcPct val="130000"/>
        </a:lnSpc>
        <a:spcBef>
          <a:spcPct val="0"/>
        </a:spcBef>
        <a:spcAft>
          <a:spcPts val="1000"/>
        </a:spcAft>
        <a:buFont typeface="Arial" panose="020b0604020202020204" pitchFamily="34" charset="0"/>
        <a:buChar char="•"/>
        <a:defRPr sz="1600" u="none" strike="noStrike" kern="1200" cap="none" spc="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3pPr>
      <a:lvl4pPr marL="1600200" indent="-228600" algn="l" defTabSz="914400" rtl="0" eaLnBrk="1" fontAlgn="auto" latinLnBrk="0" hangingPunct="1">
        <a:lnSpc>
          <a:spcPct val="130000"/>
        </a:lnSpc>
        <a:spcBef>
          <a:spcPct val="0"/>
        </a:spcBef>
        <a:spcAft>
          <a:spcPts val="1000"/>
        </a:spcAft>
        <a:buFont typeface="Arial" panose="020b0604020202020204" pitchFamily="34" charset="0"/>
        <a:buChar char="•"/>
        <a:defRPr sz="1600" u="none" strike="noStrike" kern="1200" cap="none" spc="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4pPr>
      <a:lvl5pPr marL="2057400" indent="-228600" algn="l" defTabSz="914400" rtl="0" eaLnBrk="1" fontAlgn="auto" latinLnBrk="0" hangingPunct="1">
        <a:lnSpc>
          <a:spcPct val="130000"/>
        </a:lnSpc>
        <a:spcBef>
          <a:spcPct val="0"/>
        </a:spcBef>
        <a:spcAft>
          <a:spcPts val="1000"/>
        </a:spcAft>
        <a:buFont typeface="Arial" panose="020b0604020202020204" pitchFamily="34" charset="0"/>
        <a:buChar char="•"/>
        <a:defRPr sz="1600" u="none" strike="noStrike" kern="1200" cap="none" spc="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tags" Target="../tags/tag63.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1.xm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1.xm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1.png"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tags" Target="../tags/tag64.x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1.xml"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png"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tags" Target="../tags/tag65.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3.png" /><Relationship Id="rId3" Type="http://schemas.openxmlformats.org/officeDocument/2006/relationships/image" Target="../media/image4.jpeg"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5.png" /><Relationship Id="rId3" Type="http://schemas.openxmlformats.org/officeDocument/2006/relationships/image" Target="../media/image6.png"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tags" Target="../tags/tag66.xm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7.png" /><Relationship Id="rId3" Type="http://schemas.openxmlformats.org/officeDocument/2006/relationships/image" Target="../media/image8.jpeg" /><Relationship Id="rId4" Type="http://schemas.openxmlformats.org/officeDocument/2006/relationships/image" Target="../media/image9.jpeg"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3.png" /><Relationship Id="rId3" Type="http://schemas.openxmlformats.org/officeDocument/2006/relationships/image" Target="../media/image10.png" /><Relationship Id="rId4" Type="http://schemas.openxmlformats.org/officeDocument/2006/relationships/image" Target="../media/image4.jpeg" /><Relationship Id="rId5" Type="http://schemas.openxmlformats.org/officeDocument/2006/relationships/tags" Target="../tags/tag67.xml"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1.png" /><Relationship Id="rId3" Type="http://schemas.openxmlformats.org/officeDocument/2006/relationships/image" Target="../media/image12.png" /><Relationship Id="rId4" Type="http://schemas.openxmlformats.org/officeDocument/2006/relationships/image" Target="../media/image13.png" /><Relationship Id="rId5" Type="http://schemas.openxmlformats.org/officeDocument/2006/relationships/tags" Target="../tags/tag68.xml"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4.png"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101" name="标题 1"/>
          <p:cNvSpPr txBox="1"/>
          <p:nvPr/>
        </p:nvSpPr>
        <p:spPr bwMode="auto">
          <a:xfrm>
            <a:off x="224790" y="2562860"/>
            <a:ext cx="11872595" cy="17316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a:spcBef>
                <a:spcPct val="0"/>
              </a:spcBef>
              <a:buNone/>
            </a:pPr>
            <a:r>
              <a:rPr lang="zh-CN" altLang="zh-CN" sz="4800" b="1">
                <a:latin typeface="黑体" panose="02010609060101010101" pitchFamily="49" charset="-122"/>
                <a:ea typeface="黑体" panose="02010609060101010101" pitchFamily="49" charset="-122"/>
              </a:rPr>
              <a:t>第</a:t>
            </a:r>
            <a:r>
              <a:rPr lang="en-US" altLang="zh-CN" sz="4800" b="1">
                <a:latin typeface="黑体" panose="02010609060101010101" pitchFamily="49" charset="-122"/>
                <a:ea typeface="黑体" panose="02010609060101010101" pitchFamily="49" charset="-122"/>
              </a:rPr>
              <a:t>17</a:t>
            </a:r>
            <a:r>
              <a:rPr lang="zh-CN" altLang="en-US" sz="4800" b="1">
                <a:latin typeface="黑体" panose="02010609060101010101" pitchFamily="49" charset="-122"/>
                <a:ea typeface="黑体" panose="02010609060101010101" pitchFamily="49" charset="-122"/>
              </a:rPr>
              <a:t>课 </a:t>
            </a:r>
            <a:endParaRPr lang="zh-CN" altLang="en-US" sz="4800" b="1">
              <a:latin typeface="黑体" pitchFamily="49" charset="-122"/>
              <a:ea typeface="黑体" pitchFamily="49" charset="-122"/>
            </a:endParaRPr>
          </a:p>
          <a:p>
            <a:pPr algn="ctr">
              <a:spcBef>
                <a:spcPct val="0"/>
              </a:spcBef>
              <a:buNone/>
            </a:pPr>
            <a:r>
              <a:rPr lang="zh-CN" altLang="en-US" sz="4800" b="1">
                <a:latin typeface="黑体" panose="02010609060101010101" pitchFamily="49" charset="-122"/>
                <a:ea typeface="黑体" panose="02010609060101010101" pitchFamily="49" charset="-122"/>
              </a:rPr>
              <a:t>第二次世界大战与战后国际秩序的形成</a:t>
            </a:r>
            <a:endParaRPr lang="zh-CN" altLang="en-US" sz="4800" b="1">
              <a:solidFill>
                <a:srgbClr val="FF0000"/>
              </a:solidFill>
              <a:latin typeface="黑体" pitchFamily="49" charset="-122"/>
              <a:ea typeface="黑体" pitchFamily="49" charset="-122"/>
            </a:endParaRPr>
          </a:p>
        </p:txBody>
      </p:sp>
    </p:spTree>
    <p:custDataLst>
      <p:tags r:id="rId2"/>
    </p:custDataLst>
  </p:cSld>
  <p:clrMapOvr>
    <a:masterClrMapping/>
  </p:clrMapOvr>
  <p:transition/>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文本框 1"/>
          <p:cNvSpPr txBox="1"/>
          <p:nvPr/>
        </p:nvSpPr>
        <p:spPr>
          <a:xfrm>
            <a:off x="310233" y="109861"/>
            <a:ext cx="5669280" cy="645160"/>
          </a:xfrm>
          <a:prstGeom prst="rect">
            <a:avLst/>
          </a:prstGeom>
        </p:spPr>
        <p:txBody>
          <a:bodyPr wrap="none">
            <a:spAutoFit/>
          </a:bodyPr>
          <a:lstStyle>
            <a:defPPr marL="0" marR="0" indent="0" algn="l" defTabSz="914400" rtl="0" fontAlgn="auto" latinLnBrk="1" hangingPunct="0">
              <a:lnSpc>
                <a:spcPct val="100000"/>
              </a:lnSpc>
              <a:spcBef>
                <a:spcPct val="0"/>
              </a:spcBef>
              <a:spcAft>
                <a:spcPct val="0"/>
              </a:spcAft>
              <a:buClrTx/>
              <a:buSzTx/>
              <a:buFontTx/>
              <a:buNone/>
              <a:defRPr kumimoji="0" sz="1800" b="0" i="0" u="none" strike="noStrike" cap="none" spc="0" normalizeH="0" baseline="0">
                <a:ln>
                  <a:noFill/>
                </a:ln>
                <a:solidFill>
                  <a:srgbClr val="000000"/>
                </a:solidFill>
                <a:effectLst/>
                <a:uFillTx/>
              </a:defRPr>
            </a:defPPr>
            <a:lvl1pPr algn="l">
              <a:defRPr sz="7200" b="1">
                <a:latin typeface="微软雅黑" panose="020b0503020204020204" pitchFamily="34" charset="-122"/>
                <a:ea typeface="微软雅黑" panose="020b0503020204020204" pitchFamily="34" charset="-122"/>
              </a:defRPr>
            </a:lvl1pPr>
          </a:lstStyle>
          <a:p>
            <a:r>
              <a:rPr lang="zh-CN" altLang="en-US" sz="3600">
                <a:solidFill>
                  <a:schemeClr val="accent2"/>
                </a:solidFill>
              </a:rPr>
              <a:t>亚非拉</a:t>
            </a:r>
            <a:r>
              <a:rPr lang="zh-CN" altLang="en-US" sz="3600"/>
              <a:t>民族民主运动的高涨</a:t>
            </a:r>
            <a:endParaRPr lang="en-US" altLang="zh-CN" sz="3600"/>
          </a:p>
        </p:txBody>
      </p:sp>
      <p:sp>
        <p:nvSpPr>
          <p:cNvPr id="6" name="任意多边形: 形状 5"/>
          <p:cNvSpPr/>
          <p:nvPr/>
        </p:nvSpPr>
        <p:spPr>
          <a:xfrm>
            <a:off x="341186" y="3121618"/>
            <a:ext cx="1484045" cy="1337733"/>
          </a:xfrm>
          <a:custGeom>
            <a:gdLst>
              <a:gd name="connsiteX0" fmla="*/ 0 w 2968090"/>
              <a:gd name="connsiteY0" fmla="*/ 267547 h 2675466"/>
              <a:gd name="connsiteX1" fmla="*/ 267547 w 2968090"/>
              <a:gd name="connsiteY1" fmla="*/ 0 h 2675466"/>
              <a:gd name="connsiteX2" fmla="*/ 2700543 w 2968090"/>
              <a:gd name="connsiteY2" fmla="*/ 0 h 2675466"/>
              <a:gd name="connsiteX3" fmla="*/ 2968090 w 2968090"/>
              <a:gd name="connsiteY3" fmla="*/ 267547 h 2675466"/>
              <a:gd name="connsiteX4" fmla="*/ 2968090 w 2968090"/>
              <a:gd name="connsiteY4" fmla="*/ 2407919 h 2675466"/>
              <a:gd name="connsiteX5" fmla="*/ 2700543 w 2968090"/>
              <a:gd name="connsiteY5" fmla="*/ 2675466 h 2675466"/>
              <a:gd name="connsiteX6" fmla="*/ 267547 w 2968090"/>
              <a:gd name="connsiteY6" fmla="*/ 2675466 h 2675466"/>
              <a:gd name="connsiteX7" fmla="*/ 0 w 2968090"/>
              <a:gd name="connsiteY7" fmla="*/ 2407919 h 2675466"/>
              <a:gd name="connsiteX8" fmla="*/ 0 w 2968090"/>
              <a:gd name="connsiteY8" fmla="*/ 267547 h 2675466"/>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968090" h="2675466">
                <a:moveTo>
                  <a:pt x="0" y="267547"/>
                </a:moveTo>
                <a:cubicBezTo>
                  <a:pt x="0" y="119785"/>
                  <a:pt x="119785" y="0"/>
                  <a:pt x="267547" y="0"/>
                </a:cubicBezTo>
                <a:lnTo>
                  <a:pt x="2700543" y="0"/>
                </a:lnTo>
                <a:cubicBezTo>
                  <a:pt x="2848305" y="0"/>
                  <a:pt x="2968090" y="119785"/>
                  <a:pt x="2968090" y="267547"/>
                </a:cubicBezTo>
                <a:lnTo>
                  <a:pt x="2968090" y="2407919"/>
                </a:lnTo>
                <a:cubicBezTo>
                  <a:pt x="2968090" y="2555681"/>
                  <a:pt x="2848305" y="2675466"/>
                  <a:pt x="2700543" y="2675466"/>
                </a:cubicBezTo>
                <a:lnTo>
                  <a:pt x="267547" y="2675466"/>
                </a:lnTo>
                <a:cubicBezTo>
                  <a:pt x="119785" y="2675466"/>
                  <a:pt x="0" y="2555681"/>
                  <a:pt x="0" y="2407919"/>
                </a:cubicBezTo>
                <a:lnTo>
                  <a:pt x="0" y="267547"/>
                </a:lnTo>
                <a:close/>
              </a:path>
            </a:pathLst>
          </a:custGeom>
          <a:solidFill>
            <a:schemeClr val="accent3"/>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spcFirstLastPara="0" vert="horz" wrap="square" lIns="58231" tIns="58231" rIns="58231" bIns="58231" numCol="1" spcCol="1270" anchor="ctr" anchorCtr="0">
            <a:noAutofit/>
          </a:bodyPr>
          <a:lstStyle/>
          <a:p>
            <a:pPr marL="0" lvl="0" indent="0" algn="ctr" defTabSz="2667000">
              <a:lnSpc>
                <a:spcPct val="90000"/>
              </a:lnSpc>
              <a:spcBef>
                <a:spcPct val="0"/>
              </a:spcBef>
              <a:spcAft>
                <a:spcPct val="35000"/>
              </a:spcAft>
              <a:buNone/>
            </a:pPr>
            <a:r>
              <a:rPr lang="zh-CN" altLang="en-US" sz="3000" b="1" kern="1200">
                <a:solidFill>
                  <a:schemeClr val="accent1"/>
                </a:solidFill>
                <a:latin typeface="微软雅黑" panose="020b0503020204020204" pitchFamily="34" charset="-122"/>
                <a:ea typeface="微软雅黑" panose="020b0503020204020204" pitchFamily="34" charset="-122"/>
              </a:rPr>
              <a:t>民族民主运动</a:t>
            </a:r>
            <a:endParaRPr lang="zh-CN" altLang="en-US" sz="3000" b="1" kern="1200">
              <a:solidFill>
                <a:schemeClr val="accent1"/>
              </a:solidFill>
              <a:latin typeface="微软雅黑" pitchFamily="34" charset="-122"/>
              <a:ea typeface="微软雅黑" pitchFamily="34" charset="-122"/>
            </a:endParaRPr>
          </a:p>
        </p:txBody>
      </p:sp>
      <p:sp>
        <p:nvSpPr>
          <p:cNvPr id="7" name="任意多边形: 形状 6"/>
          <p:cNvSpPr/>
          <p:nvPr/>
        </p:nvSpPr>
        <p:spPr>
          <a:xfrm rot="17132988">
            <a:off x="1014858" y="2718141"/>
            <a:ext cx="2214366" cy="11371"/>
          </a:xfrm>
          <a:custGeom>
            <a:gdLst>
              <a:gd name="connsiteX0" fmla="*/ 0 w 4428731"/>
              <a:gd name="connsiteY0" fmla="*/ 11370 h 22741"/>
              <a:gd name="connsiteX1" fmla="*/ 4428731 w 4428731"/>
              <a:gd name="connsiteY1" fmla="*/ 11370 h 22741"/>
            </a:gdLst>
            <a:cxnLst>
              <a:cxn ang="0">
                <a:pos x="connsiteX0" y="connsiteY0"/>
              </a:cxn>
              <a:cxn ang="0">
                <a:pos x="connsiteX1" y="connsiteY1"/>
              </a:cxn>
            </a:cxnLst>
            <a:rect l="l" t="t" r="r" b="b"/>
            <a:pathLst>
              <a:path w="4428731" h="22741">
                <a:moveTo>
                  <a:pt x="0" y="11370"/>
                </a:moveTo>
                <a:lnTo>
                  <a:pt x="4428731" y="11370"/>
                </a:lnTo>
              </a:path>
            </a:pathLst>
          </a:custGeom>
          <a:noFill/>
        </p:spPr>
        <p:style>
          <a:lnRef idx="2">
            <a:schemeClr val="accent2">
              <a:hueOff val="0"/>
              <a:satOff val="0"/>
              <a:lumOff val="0"/>
              <a:alphaOff val="0"/>
            </a:schemeClr>
          </a:lnRef>
          <a:fillRef idx="0">
            <a:scrgbClr r="0" g="0" b="0"/>
          </a:fillRef>
          <a:effectRef idx="0">
            <a:schemeClr val="accent3">
              <a:tint val="90000"/>
              <a:hueOff val="0"/>
              <a:satOff val="0"/>
              <a:lumOff val="0"/>
              <a:alphaOff val="0"/>
            </a:schemeClr>
          </a:effectRef>
          <a:fontRef idx="minor">
            <a:schemeClr val="tx1">
              <a:hueOff val="0"/>
              <a:satOff val="0"/>
              <a:lumOff val="0"/>
              <a:alphaOff val="0"/>
            </a:schemeClr>
          </a:fontRef>
        </p:style>
        <p:txBody>
          <a:bodyPr spcFirstLastPara="0" vert="horz" wrap="square" lIns="1058173" tIns="-49674" rIns="1058174" bIns="-49674" numCol="1" spcCol="1270" anchor="ctr" anchorCtr="0">
            <a:noAutofit/>
          </a:bodyPr>
          <a:lstStyle/>
          <a:p>
            <a:pPr marL="0" lvl="0" indent="0" algn="ctr" defTabSz="1422400">
              <a:lnSpc>
                <a:spcPct val="90000"/>
              </a:lnSpc>
              <a:spcBef>
                <a:spcPct val="0"/>
              </a:spcBef>
              <a:spcAft>
                <a:spcPct val="35000"/>
              </a:spcAft>
              <a:buNone/>
            </a:pPr>
            <a:endParaRPr lang="zh-CN" altLang="en-US" sz="1600" kern="1200"/>
          </a:p>
        </p:txBody>
      </p:sp>
      <p:sp>
        <p:nvSpPr>
          <p:cNvPr id="8" name="任意多边形: 形状 7"/>
          <p:cNvSpPr/>
          <p:nvPr/>
        </p:nvSpPr>
        <p:spPr>
          <a:xfrm>
            <a:off x="2418849" y="1097977"/>
            <a:ext cx="877560" cy="1118384"/>
          </a:xfrm>
          <a:custGeom>
            <a:gdLst>
              <a:gd name="connsiteX0" fmla="*/ 0 w 1755120"/>
              <a:gd name="connsiteY0" fmla="*/ 175512 h 2236767"/>
              <a:gd name="connsiteX1" fmla="*/ 175512 w 1755120"/>
              <a:gd name="connsiteY1" fmla="*/ 0 h 2236767"/>
              <a:gd name="connsiteX2" fmla="*/ 1579608 w 1755120"/>
              <a:gd name="connsiteY2" fmla="*/ 0 h 2236767"/>
              <a:gd name="connsiteX3" fmla="*/ 1755120 w 1755120"/>
              <a:gd name="connsiteY3" fmla="*/ 175512 h 2236767"/>
              <a:gd name="connsiteX4" fmla="*/ 1755120 w 1755120"/>
              <a:gd name="connsiteY4" fmla="*/ 2061255 h 2236767"/>
              <a:gd name="connsiteX5" fmla="*/ 1579608 w 1755120"/>
              <a:gd name="connsiteY5" fmla="*/ 2236767 h 2236767"/>
              <a:gd name="connsiteX6" fmla="*/ 175512 w 1755120"/>
              <a:gd name="connsiteY6" fmla="*/ 2236767 h 2236767"/>
              <a:gd name="connsiteX7" fmla="*/ 0 w 1755120"/>
              <a:gd name="connsiteY7" fmla="*/ 2061255 h 2236767"/>
              <a:gd name="connsiteX8" fmla="*/ 0 w 1755120"/>
              <a:gd name="connsiteY8" fmla="*/ 175512 h 2236767"/>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55120" h="2236767">
                <a:moveTo>
                  <a:pt x="0" y="175512"/>
                </a:moveTo>
                <a:cubicBezTo>
                  <a:pt x="0" y="78579"/>
                  <a:pt x="78579" y="0"/>
                  <a:pt x="175512" y="0"/>
                </a:cubicBezTo>
                <a:lnTo>
                  <a:pt x="1579608" y="0"/>
                </a:lnTo>
                <a:cubicBezTo>
                  <a:pt x="1676541" y="0"/>
                  <a:pt x="1755120" y="78579"/>
                  <a:pt x="1755120" y="175512"/>
                </a:cubicBezTo>
                <a:lnTo>
                  <a:pt x="1755120" y="2061255"/>
                </a:lnTo>
                <a:cubicBezTo>
                  <a:pt x="1755120" y="2158188"/>
                  <a:pt x="1676541" y="2236767"/>
                  <a:pt x="1579608" y="2236767"/>
                </a:cubicBezTo>
                <a:lnTo>
                  <a:pt x="175512" y="2236767"/>
                </a:lnTo>
                <a:cubicBezTo>
                  <a:pt x="78579" y="2236767"/>
                  <a:pt x="0" y="2158188"/>
                  <a:pt x="0" y="2061255"/>
                </a:cubicBezTo>
                <a:lnTo>
                  <a:pt x="0" y="175512"/>
                </a:lnTo>
                <a:close/>
              </a:path>
            </a:pathLst>
          </a:custGeom>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spcFirstLastPara="0" vert="horz" wrap="square" lIns="44753" tIns="44753" rIns="44753" bIns="44753" numCol="1" spcCol="1270" anchor="ctr" anchorCtr="0">
            <a:noAutofit/>
          </a:bodyPr>
          <a:lstStyle/>
          <a:p>
            <a:pPr marL="0" lvl="0" indent="0" algn="ctr" defTabSz="2667000">
              <a:lnSpc>
                <a:spcPct val="90000"/>
              </a:lnSpc>
              <a:spcBef>
                <a:spcPct val="0"/>
              </a:spcBef>
              <a:spcAft>
                <a:spcPct val="35000"/>
              </a:spcAft>
              <a:buNone/>
            </a:pPr>
            <a:r>
              <a:rPr lang="zh-CN" altLang="en-US" sz="3000" b="1" kern="1200">
                <a:latin typeface="微软雅黑" panose="020b0503020204020204" pitchFamily="34" charset="-122"/>
                <a:ea typeface="微软雅黑" panose="020b0503020204020204" pitchFamily="34" charset="-122"/>
              </a:rPr>
              <a:t>亚洲</a:t>
            </a:r>
            <a:endParaRPr lang="zh-CN" altLang="en-US" sz="3000" b="1" kern="1200">
              <a:latin typeface="微软雅黑" pitchFamily="34" charset="-122"/>
              <a:ea typeface="微软雅黑" pitchFamily="34" charset="-122"/>
            </a:endParaRPr>
          </a:p>
        </p:txBody>
      </p:sp>
      <p:sp>
        <p:nvSpPr>
          <p:cNvPr id="9" name="任意多边形: 形状 8"/>
          <p:cNvSpPr/>
          <p:nvPr/>
        </p:nvSpPr>
        <p:spPr>
          <a:xfrm rot="19457600">
            <a:off x="3227698" y="1438152"/>
            <a:ext cx="731043" cy="11371"/>
          </a:xfrm>
          <a:custGeom>
            <a:gdLst>
              <a:gd name="connsiteX0" fmla="*/ 0 w 1462085"/>
              <a:gd name="connsiteY0" fmla="*/ 11370 h 22741"/>
              <a:gd name="connsiteX1" fmla="*/ 1462085 w 1462085"/>
              <a:gd name="connsiteY1" fmla="*/ 11370 h 22741"/>
            </a:gdLst>
            <a:cxnLst>
              <a:cxn ang="0">
                <a:pos x="connsiteX0" y="connsiteY0"/>
              </a:cxn>
              <a:cxn ang="0">
                <a:pos x="connsiteX1" y="connsiteY1"/>
              </a:cxn>
            </a:cxnLst>
            <a:rect l="l" t="t" r="r" b="b"/>
            <a:pathLst>
              <a:path w="1462085" h="22741">
                <a:moveTo>
                  <a:pt x="0" y="11370"/>
                </a:moveTo>
                <a:lnTo>
                  <a:pt x="1462085" y="11370"/>
                </a:lnTo>
              </a:path>
            </a:pathLst>
          </a:custGeom>
          <a:noFill/>
          <a:ln w="57150"/>
        </p:spPr>
        <p:style>
          <a:lnRef idx="2">
            <a:scrgbClr r="0" g="0" b="0"/>
          </a:lnRef>
          <a:fillRef idx="0">
            <a:scrgbClr r="0" g="0" b="0"/>
          </a:fillRef>
          <a:effectRef idx="0">
            <a:schemeClr val="accent4">
              <a:tint val="70000"/>
              <a:hueOff val="0"/>
              <a:satOff val="0"/>
              <a:lumOff val="0"/>
              <a:alphaOff val="0"/>
            </a:schemeClr>
          </a:effectRef>
          <a:fontRef idx="minor">
            <a:schemeClr val="tx1">
              <a:hueOff val="0"/>
              <a:satOff val="0"/>
              <a:lumOff val="0"/>
              <a:alphaOff val="0"/>
            </a:schemeClr>
          </a:fontRef>
        </p:style>
        <p:txBody>
          <a:bodyPr spcFirstLastPara="0" vert="horz" wrap="square" lIns="353594" tIns="-12591" rIns="353595" bIns="-12591" numCol="1" spcCol="1270" anchor="ctr" anchorCtr="0">
            <a:noAutofit/>
          </a:bodyPr>
          <a:lstStyle/>
          <a:p>
            <a:pPr marL="0" lvl="0" indent="0" algn="ctr" defTabSz="444500">
              <a:lnSpc>
                <a:spcPct val="90000"/>
              </a:lnSpc>
              <a:spcBef>
                <a:spcPct val="0"/>
              </a:spcBef>
              <a:spcAft>
                <a:spcPct val="35000"/>
              </a:spcAft>
              <a:buNone/>
            </a:pPr>
            <a:endParaRPr lang="zh-CN" altLang="en-US" sz="500" kern="1200"/>
          </a:p>
        </p:txBody>
      </p:sp>
      <p:sp>
        <p:nvSpPr>
          <p:cNvPr id="10" name="任意多边形: 形状 9"/>
          <p:cNvSpPr/>
          <p:nvPr/>
        </p:nvSpPr>
        <p:spPr>
          <a:xfrm>
            <a:off x="3890028" y="859495"/>
            <a:ext cx="4173491" cy="742023"/>
          </a:xfrm>
          <a:custGeom>
            <a:gdLst>
              <a:gd name="connsiteX0" fmla="*/ 0 w 8346982"/>
              <a:gd name="connsiteY0" fmla="*/ 148405 h 1484045"/>
              <a:gd name="connsiteX1" fmla="*/ 148405 w 8346982"/>
              <a:gd name="connsiteY1" fmla="*/ 0 h 1484045"/>
              <a:gd name="connsiteX2" fmla="*/ 8198578 w 8346982"/>
              <a:gd name="connsiteY2" fmla="*/ 0 h 1484045"/>
              <a:gd name="connsiteX3" fmla="*/ 8346983 w 8346982"/>
              <a:gd name="connsiteY3" fmla="*/ 148405 h 1484045"/>
              <a:gd name="connsiteX4" fmla="*/ 8346982 w 8346982"/>
              <a:gd name="connsiteY4" fmla="*/ 1335641 h 1484045"/>
              <a:gd name="connsiteX5" fmla="*/ 8198577 w 8346982"/>
              <a:gd name="connsiteY5" fmla="*/ 1484046 h 1484045"/>
              <a:gd name="connsiteX6" fmla="*/ 148405 w 8346982"/>
              <a:gd name="connsiteY6" fmla="*/ 1484045 h 1484045"/>
              <a:gd name="connsiteX7" fmla="*/ 0 w 8346982"/>
              <a:gd name="connsiteY7" fmla="*/ 1335640 h 1484045"/>
              <a:gd name="connsiteX8" fmla="*/ 0 w 8346982"/>
              <a:gd name="connsiteY8" fmla="*/ 148405 h 1484045"/>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346981" h="1484045">
                <a:moveTo>
                  <a:pt x="0" y="148405"/>
                </a:moveTo>
                <a:cubicBezTo>
                  <a:pt x="0" y="66443"/>
                  <a:pt x="66443" y="0"/>
                  <a:pt x="148405" y="0"/>
                </a:cubicBezTo>
                <a:lnTo>
                  <a:pt x="8198578" y="0"/>
                </a:lnTo>
                <a:cubicBezTo>
                  <a:pt x="8280540" y="0"/>
                  <a:pt x="8346983" y="66443"/>
                  <a:pt x="8346983" y="148405"/>
                </a:cubicBezTo>
                <a:cubicBezTo>
                  <a:pt x="8346983" y="544150"/>
                  <a:pt x="8346982" y="939896"/>
                  <a:pt x="8346982" y="1335641"/>
                </a:cubicBezTo>
                <a:cubicBezTo>
                  <a:pt x="8346982" y="1417603"/>
                  <a:pt x="8280539" y="1484046"/>
                  <a:pt x="8198577" y="1484046"/>
                </a:cubicBezTo>
                <a:lnTo>
                  <a:pt x="148405" y="1484045"/>
                </a:lnTo>
                <a:cubicBezTo>
                  <a:pt x="66443" y="1484045"/>
                  <a:pt x="0" y="1417602"/>
                  <a:pt x="0" y="1335640"/>
                </a:cubicBezTo>
                <a:lnTo>
                  <a:pt x="0" y="148405"/>
                </a:lnTo>
                <a:close/>
              </a:path>
            </a:pathLst>
          </a:custGeom>
          <a:solidFill>
            <a:schemeClr val="bg1"/>
          </a:solidFill>
          <a:ln w="38100">
            <a:solidFill>
              <a:schemeClr val="accent1"/>
            </a:solidFill>
          </a:ln>
        </p:spPr>
        <p:style>
          <a:lnRef idx="2">
            <a:scrgbClr r="0" g="0" b="0"/>
          </a:lnRef>
          <a:fillRef idx="1">
            <a:scrgbClr r="0" g="0" b="0"/>
          </a:fillRef>
          <a:effectRef idx="0">
            <a:schemeClr val="accent3">
              <a:hueOff val="0"/>
              <a:satOff val="0"/>
              <a:lumOff val="0"/>
              <a:alphaOff val="0"/>
            </a:schemeClr>
          </a:effectRef>
          <a:fontRef idx="minor">
            <a:schemeClr val="lt1"/>
          </a:fontRef>
        </p:style>
        <p:txBody>
          <a:bodyPr spcFirstLastPara="0" vert="horz" wrap="square" lIns="40783" tIns="40783" rIns="40783" bIns="40783" numCol="1" spcCol="1270" anchor="ctr" anchorCtr="0">
            <a:noAutofit/>
          </a:bodyPr>
          <a:lstStyle/>
          <a:p>
            <a:pPr marL="0" lvl="0" indent="0" algn="ctr" defTabSz="2667000">
              <a:lnSpc>
                <a:spcPct val="90000"/>
              </a:lnSpc>
              <a:spcBef>
                <a:spcPct val="0"/>
              </a:spcBef>
              <a:spcAft>
                <a:spcPct val="35000"/>
              </a:spcAft>
              <a:buNone/>
            </a:pPr>
            <a:r>
              <a:rPr lang="zh-CN" altLang="en-US" sz="3000" b="1" kern="1200">
                <a:solidFill>
                  <a:schemeClr val="accent1"/>
                </a:solidFill>
                <a:latin typeface="微软雅黑" panose="020b0503020204020204" pitchFamily="34" charset="-122"/>
                <a:ea typeface="微软雅黑" panose="020b0503020204020204" pitchFamily="34" charset="-122"/>
              </a:rPr>
              <a:t>印尼</a:t>
            </a:r>
            <a:r>
              <a:rPr lang="zh-CN" altLang="en-US" sz="3000" kern="1200">
                <a:solidFill>
                  <a:schemeClr val="accent1"/>
                </a:solidFill>
              </a:rPr>
              <a:t>反</a:t>
            </a:r>
            <a:r>
              <a:rPr lang="zh-CN" altLang="en-US" sz="3000" b="1" kern="1200">
                <a:solidFill>
                  <a:schemeClr val="accent2"/>
                </a:solidFill>
                <a:latin typeface="微软雅黑" panose="020b0503020204020204" pitchFamily="34" charset="-122"/>
                <a:ea typeface="微软雅黑" panose="020b0503020204020204" pitchFamily="34" charset="-122"/>
              </a:rPr>
              <a:t>荷</a:t>
            </a:r>
            <a:endParaRPr lang="zh-CN" altLang="en-US" sz="3000" b="1" kern="1200">
              <a:solidFill>
                <a:schemeClr val="accent2"/>
              </a:solidFill>
              <a:latin typeface="微软雅黑" pitchFamily="34" charset="-122"/>
              <a:ea typeface="微软雅黑" pitchFamily="34" charset="-122"/>
            </a:endParaRPr>
          </a:p>
        </p:txBody>
      </p:sp>
      <p:sp>
        <p:nvSpPr>
          <p:cNvPr id="11" name="任意多边形: 形状 10"/>
          <p:cNvSpPr/>
          <p:nvPr/>
        </p:nvSpPr>
        <p:spPr>
          <a:xfrm rot="2142401">
            <a:off x="3227698" y="1864815"/>
            <a:ext cx="731043" cy="11371"/>
          </a:xfrm>
          <a:custGeom>
            <a:gdLst>
              <a:gd name="connsiteX0" fmla="*/ 0 w 1462085"/>
              <a:gd name="connsiteY0" fmla="*/ 11370 h 22741"/>
              <a:gd name="connsiteX1" fmla="*/ 1462085 w 1462085"/>
              <a:gd name="connsiteY1" fmla="*/ 11370 h 22741"/>
            </a:gdLst>
            <a:cxnLst>
              <a:cxn ang="0">
                <a:pos x="connsiteX0" y="connsiteY0"/>
              </a:cxn>
              <a:cxn ang="0">
                <a:pos x="connsiteX1" y="connsiteY1"/>
              </a:cxn>
            </a:cxnLst>
            <a:rect l="l" t="t" r="r" b="b"/>
            <a:pathLst>
              <a:path w="1462085" h="22741">
                <a:moveTo>
                  <a:pt x="0" y="11370"/>
                </a:moveTo>
                <a:lnTo>
                  <a:pt x="1462085" y="11370"/>
                </a:lnTo>
              </a:path>
            </a:pathLst>
          </a:custGeom>
          <a:noFill/>
          <a:ln w="57150"/>
        </p:spPr>
        <p:style>
          <a:lnRef idx="2">
            <a:scrgbClr r="0" g="0" b="0"/>
          </a:lnRef>
          <a:fillRef idx="0">
            <a:scrgbClr r="0" g="0" b="0"/>
          </a:fillRef>
          <a:effectRef idx="0">
            <a:schemeClr val="accent4">
              <a:tint val="70000"/>
              <a:hueOff val="0"/>
              <a:satOff val="0"/>
              <a:lumOff val="0"/>
              <a:alphaOff val="0"/>
            </a:schemeClr>
          </a:effectRef>
          <a:fontRef idx="minor">
            <a:schemeClr val="tx1">
              <a:hueOff val="0"/>
              <a:satOff val="0"/>
              <a:lumOff val="0"/>
              <a:alphaOff val="0"/>
            </a:schemeClr>
          </a:fontRef>
        </p:style>
        <p:txBody>
          <a:bodyPr spcFirstLastPara="0" vert="horz" wrap="square" lIns="353595" tIns="-12591" rIns="353595" bIns="-12591" numCol="1" spcCol="1270" anchor="ctr" anchorCtr="0">
            <a:noAutofit/>
          </a:bodyPr>
          <a:lstStyle/>
          <a:p>
            <a:pPr marL="0" lvl="0" indent="0" algn="ctr" defTabSz="444500">
              <a:lnSpc>
                <a:spcPct val="90000"/>
              </a:lnSpc>
              <a:spcBef>
                <a:spcPct val="0"/>
              </a:spcBef>
              <a:spcAft>
                <a:spcPct val="35000"/>
              </a:spcAft>
              <a:buNone/>
            </a:pPr>
            <a:endParaRPr lang="zh-CN" altLang="en-US" sz="500" kern="1200"/>
          </a:p>
        </p:txBody>
      </p:sp>
      <p:sp>
        <p:nvSpPr>
          <p:cNvPr id="12" name="任意多边形: 形状 11"/>
          <p:cNvSpPr/>
          <p:nvPr/>
        </p:nvSpPr>
        <p:spPr>
          <a:xfrm>
            <a:off x="3890028" y="1712821"/>
            <a:ext cx="4173491" cy="742023"/>
          </a:xfrm>
          <a:custGeom>
            <a:gdLst>
              <a:gd name="connsiteX0" fmla="*/ 0 w 8346982"/>
              <a:gd name="connsiteY0" fmla="*/ 148405 h 1484045"/>
              <a:gd name="connsiteX1" fmla="*/ 148405 w 8346982"/>
              <a:gd name="connsiteY1" fmla="*/ 0 h 1484045"/>
              <a:gd name="connsiteX2" fmla="*/ 8198578 w 8346982"/>
              <a:gd name="connsiteY2" fmla="*/ 0 h 1484045"/>
              <a:gd name="connsiteX3" fmla="*/ 8346983 w 8346982"/>
              <a:gd name="connsiteY3" fmla="*/ 148405 h 1484045"/>
              <a:gd name="connsiteX4" fmla="*/ 8346982 w 8346982"/>
              <a:gd name="connsiteY4" fmla="*/ 1335641 h 1484045"/>
              <a:gd name="connsiteX5" fmla="*/ 8198577 w 8346982"/>
              <a:gd name="connsiteY5" fmla="*/ 1484046 h 1484045"/>
              <a:gd name="connsiteX6" fmla="*/ 148405 w 8346982"/>
              <a:gd name="connsiteY6" fmla="*/ 1484045 h 1484045"/>
              <a:gd name="connsiteX7" fmla="*/ 0 w 8346982"/>
              <a:gd name="connsiteY7" fmla="*/ 1335640 h 1484045"/>
              <a:gd name="connsiteX8" fmla="*/ 0 w 8346982"/>
              <a:gd name="connsiteY8" fmla="*/ 148405 h 1484045"/>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346981" h="1484045">
                <a:moveTo>
                  <a:pt x="0" y="148405"/>
                </a:moveTo>
                <a:cubicBezTo>
                  <a:pt x="0" y="66443"/>
                  <a:pt x="66443" y="0"/>
                  <a:pt x="148405" y="0"/>
                </a:cubicBezTo>
                <a:lnTo>
                  <a:pt x="8198578" y="0"/>
                </a:lnTo>
                <a:cubicBezTo>
                  <a:pt x="8280540" y="0"/>
                  <a:pt x="8346983" y="66443"/>
                  <a:pt x="8346983" y="148405"/>
                </a:cubicBezTo>
                <a:cubicBezTo>
                  <a:pt x="8346983" y="544150"/>
                  <a:pt x="8346982" y="939896"/>
                  <a:pt x="8346982" y="1335641"/>
                </a:cubicBezTo>
                <a:cubicBezTo>
                  <a:pt x="8346982" y="1417603"/>
                  <a:pt x="8280539" y="1484046"/>
                  <a:pt x="8198577" y="1484046"/>
                </a:cubicBezTo>
                <a:lnTo>
                  <a:pt x="148405" y="1484045"/>
                </a:lnTo>
                <a:cubicBezTo>
                  <a:pt x="66443" y="1484045"/>
                  <a:pt x="0" y="1417602"/>
                  <a:pt x="0" y="1335640"/>
                </a:cubicBezTo>
                <a:lnTo>
                  <a:pt x="0" y="148405"/>
                </a:lnTo>
                <a:close/>
              </a:path>
            </a:pathLst>
          </a:custGeom>
          <a:solidFill>
            <a:schemeClr val="bg1"/>
          </a:solidFill>
          <a:ln w="38100">
            <a:solidFill>
              <a:schemeClr val="accent1"/>
            </a:solidFill>
          </a:ln>
        </p:spPr>
        <p:style>
          <a:lnRef idx="2">
            <a:scrgbClr r="0" g="0" b="0"/>
          </a:lnRef>
          <a:fillRef idx="1">
            <a:scrgbClr r="0" g="0" b="0"/>
          </a:fillRef>
          <a:effectRef idx="0">
            <a:schemeClr val="accent3">
              <a:hueOff val="0"/>
              <a:satOff val="0"/>
              <a:lumOff val="0"/>
              <a:alphaOff val="0"/>
            </a:schemeClr>
          </a:effectRef>
          <a:fontRef idx="minor">
            <a:schemeClr val="lt1"/>
          </a:fontRef>
        </p:style>
        <p:txBody>
          <a:bodyPr spcFirstLastPara="0" vert="horz" wrap="square" lIns="40783" tIns="40783" rIns="40783" bIns="40783" numCol="1" spcCol="1270" anchor="ctr" anchorCtr="0">
            <a:noAutofit/>
          </a:bodyPr>
          <a:lstStyle/>
          <a:p>
            <a:pPr marL="0" lvl="0" indent="0" algn="ctr" defTabSz="2667000">
              <a:lnSpc>
                <a:spcPct val="90000"/>
              </a:lnSpc>
              <a:spcBef>
                <a:spcPct val="0"/>
              </a:spcBef>
              <a:spcAft>
                <a:spcPct val="35000"/>
              </a:spcAft>
              <a:buNone/>
            </a:pPr>
            <a:r>
              <a:rPr lang="zh-CN" altLang="en-US" sz="3000" b="1" kern="1200">
                <a:solidFill>
                  <a:srgbClr val="212121"/>
                </a:solidFill>
                <a:latin typeface="微软雅黑" panose="020b0503020204020204" pitchFamily="34" charset="-122"/>
                <a:ea typeface="微软雅黑" panose="020b0503020204020204" pitchFamily="34" charset="-122"/>
                <a:cs typeface="+mn-cs"/>
              </a:rPr>
              <a:t>印度</a:t>
            </a:r>
            <a:r>
              <a:rPr lang="zh-CN" altLang="en-US" sz="3000" b="0" kern="1200">
                <a:solidFill>
                  <a:srgbClr val="212121"/>
                </a:solidFill>
                <a:latin typeface="+mn-ea"/>
                <a:ea typeface="+mn-ea"/>
                <a:cs typeface="+mn-cs"/>
              </a:rPr>
              <a:t>反</a:t>
            </a:r>
            <a:r>
              <a:rPr lang="zh-CN" altLang="en-US" sz="3000" b="1" kern="1200">
                <a:solidFill>
                  <a:srgbClr val="C3211D"/>
                </a:solidFill>
                <a:latin typeface="微软雅黑" panose="020b0503020204020204" pitchFamily="34" charset="-122"/>
                <a:ea typeface="微软雅黑" panose="020b0503020204020204" pitchFamily="34" charset="-122"/>
                <a:cs typeface="+mn-cs"/>
              </a:rPr>
              <a:t>英</a:t>
            </a:r>
            <a:endParaRPr lang="zh-CN" altLang="en-US" sz="3000" b="1" kern="1200">
              <a:solidFill>
                <a:srgbClr val="C3211D"/>
              </a:solidFill>
              <a:latin typeface="微软雅黑" pitchFamily="34" charset="-122"/>
              <a:ea typeface="微软雅黑" pitchFamily="34" charset="-122"/>
              <a:cs typeface="+mn-cs"/>
            </a:endParaRPr>
          </a:p>
        </p:txBody>
      </p:sp>
      <p:sp>
        <p:nvSpPr>
          <p:cNvPr id="13" name="任意多边形: 形状 12"/>
          <p:cNvSpPr/>
          <p:nvPr/>
        </p:nvSpPr>
        <p:spPr>
          <a:xfrm>
            <a:off x="1825231" y="3784799"/>
            <a:ext cx="593618" cy="11371"/>
          </a:xfrm>
          <a:custGeom>
            <a:gdLst>
              <a:gd name="connsiteX0" fmla="*/ 0 w 1187236"/>
              <a:gd name="connsiteY0" fmla="*/ 11370 h 22741"/>
              <a:gd name="connsiteX1" fmla="*/ 1187236 w 1187236"/>
              <a:gd name="connsiteY1" fmla="*/ 11370 h 22741"/>
            </a:gdLst>
            <a:cxnLst>
              <a:cxn ang="0">
                <a:pos x="connsiteX0" y="connsiteY0"/>
              </a:cxn>
              <a:cxn ang="0">
                <a:pos x="connsiteX1" y="connsiteY1"/>
              </a:cxn>
            </a:cxnLst>
            <a:rect l="l" t="t" r="r" b="b"/>
            <a:pathLst>
              <a:path w="1187236" h="22741">
                <a:moveTo>
                  <a:pt x="0" y="11370"/>
                </a:moveTo>
                <a:lnTo>
                  <a:pt x="1187236" y="11370"/>
                </a:lnTo>
              </a:path>
            </a:pathLst>
          </a:custGeom>
          <a:noFill/>
        </p:spPr>
        <p:style>
          <a:lnRef idx="2">
            <a:schemeClr val="accent2">
              <a:hueOff val="0"/>
              <a:satOff val="0"/>
              <a:lumOff val="0"/>
              <a:alphaOff val="0"/>
            </a:schemeClr>
          </a:lnRef>
          <a:fillRef idx="0">
            <a:scrgbClr r="0" g="0" b="0"/>
          </a:fillRef>
          <a:effectRef idx="0">
            <a:schemeClr val="accent3">
              <a:tint val="90000"/>
              <a:hueOff val="0"/>
              <a:satOff val="0"/>
              <a:lumOff val="0"/>
              <a:alphaOff val="0"/>
            </a:schemeClr>
          </a:effectRef>
          <a:fontRef idx="minor">
            <a:schemeClr val="tx1">
              <a:hueOff val="0"/>
              <a:satOff val="0"/>
              <a:lumOff val="0"/>
              <a:alphaOff val="0"/>
            </a:schemeClr>
          </a:fontRef>
        </p:style>
        <p:txBody>
          <a:bodyPr spcFirstLastPara="0" vert="horz" wrap="square" lIns="288318" tIns="-9155" rIns="288319" bIns="-9155" numCol="1" spcCol="1270" anchor="ctr" anchorCtr="0">
            <a:noAutofit/>
          </a:bodyPr>
          <a:lstStyle/>
          <a:p>
            <a:pPr marL="0" lvl="0" indent="0" algn="ctr" defTabSz="444500">
              <a:lnSpc>
                <a:spcPct val="90000"/>
              </a:lnSpc>
              <a:spcBef>
                <a:spcPct val="0"/>
              </a:spcBef>
              <a:spcAft>
                <a:spcPct val="35000"/>
              </a:spcAft>
              <a:buNone/>
            </a:pPr>
            <a:endParaRPr lang="zh-CN" altLang="en-US" sz="500" kern="1200"/>
          </a:p>
        </p:txBody>
      </p:sp>
      <p:sp>
        <p:nvSpPr>
          <p:cNvPr id="14" name="任意多边形: 形状 13"/>
          <p:cNvSpPr/>
          <p:nvPr/>
        </p:nvSpPr>
        <p:spPr>
          <a:xfrm>
            <a:off x="2418849" y="3231292"/>
            <a:ext cx="877560" cy="1118384"/>
          </a:xfrm>
          <a:custGeom>
            <a:gdLst>
              <a:gd name="connsiteX0" fmla="*/ 0 w 1755120"/>
              <a:gd name="connsiteY0" fmla="*/ 175512 h 2236767"/>
              <a:gd name="connsiteX1" fmla="*/ 175512 w 1755120"/>
              <a:gd name="connsiteY1" fmla="*/ 0 h 2236767"/>
              <a:gd name="connsiteX2" fmla="*/ 1579608 w 1755120"/>
              <a:gd name="connsiteY2" fmla="*/ 0 h 2236767"/>
              <a:gd name="connsiteX3" fmla="*/ 1755120 w 1755120"/>
              <a:gd name="connsiteY3" fmla="*/ 175512 h 2236767"/>
              <a:gd name="connsiteX4" fmla="*/ 1755120 w 1755120"/>
              <a:gd name="connsiteY4" fmla="*/ 2061255 h 2236767"/>
              <a:gd name="connsiteX5" fmla="*/ 1579608 w 1755120"/>
              <a:gd name="connsiteY5" fmla="*/ 2236767 h 2236767"/>
              <a:gd name="connsiteX6" fmla="*/ 175512 w 1755120"/>
              <a:gd name="connsiteY6" fmla="*/ 2236767 h 2236767"/>
              <a:gd name="connsiteX7" fmla="*/ 0 w 1755120"/>
              <a:gd name="connsiteY7" fmla="*/ 2061255 h 2236767"/>
              <a:gd name="connsiteX8" fmla="*/ 0 w 1755120"/>
              <a:gd name="connsiteY8" fmla="*/ 175512 h 2236767"/>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55120" h="2236767">
                <a:moveTo>
                  <a:pt x="0" y="175512"/>
                </a:moveTo>
                <a:cubicBezTo>
                  <a:pt x="0" y="78579"/>
                  <a:pt x="78579" y="0"/>
                  <a:pt x="175512" y="0"/>
                </a:cubicBezTo>
                <a:lnTo>
                  <a:pt x="1579608" y="0"/>
                </a:lnTo>
                <a:cubicBezTo>
                  <a:pt x="1676541" y="0"/>
                  <a:pt x="1755120" y="78579"/>
                  <a:pt x="1755120" y="175512"/>
                </a:cubicBezTo>
                <a:lnTo>
                  <a:pt x="1755120" y="2061255"/>
                </a:lnTo>
                <a:cubicBezTo>
                  <a:pt x="1755120" y="2158188"/>
                  <a:pt x="1676541" y="2236767"/>
                  <a:pt x="1579608" y="2236767"/>
                </a:cubicBezTo>
                <a:lnTo>
                  <a:pt x="175512" y="2236767"/>
                </a:lnTo>
                <a:cubicBezTo>
                  <a:pt x="78579" y="2236767"/>
                  <a:pt x="0" y="2158188"/>
                  <a:pt x="0" y="2061255"/>
                </a:cubicBezTo>
                <a:lnTo>
                  <a:pt x="0" y="175512"/>
                </a:lnTo>
                <a:close/>
              </a:path>
            </a:pathLst>
          </a:custGeom>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spcFirstLastPara="0" vert="horz" wrap="square" lIns="44753" tIns="44753" rIns="44753" bIns="44753" numCol="1" spcCol="1270" anchor="ctr" anchorCtr="0">
            <a:noAutofit/>
          </a:bodyPr>
          <a:lstStyle/>
          <a:p>
            <a:pPr marL="0" lvl="0" indent="0" algn="ctr" defTabSz="2667000">
              <a:lnSpc>
                <a:spcPct val="90000"/>
              </a:lnSpc>
              <a:spcBef>
                <a:spcPct val="0"/>
              </a:spcBef>
              <a:spcAft>
                <a:spcPct val="35000"/>
              </a:spcAft>
              <a:buNone/>
            </a:pPr>
            <a:r>
              <a:rPr lang="zh-CN" altLang="en-US" sz="3000" b="1" kern="1200">
                <a:latin typeface="微软雅黑" panose="020b0503020204020204" pitchFamily="34" charset="-122"/>
                <a:ea typeface="微软雅黑" panose="020b0503020204020204" pitchFamily="34" charset="-122"/>
              </a:rPr>
              <a:t>非洲</a:t>
            </a:r>
            <a:endParaRPr lang="zh-CN" altLang="en-US" sz="3000" b="1" kern="1200">
              <a:latin typeface="微软雅黑" panose="020b0503020204020204" pitchFamily="34" charset="-122"/>
              <a:ea typeface="微软雅黑" panose="020b0503020204020204" pitchFamily="34" charset="-122"/>
            </a:endParaRPr>
          </a:p>
        </p:txBody>
      </p:sp>
      <p:sp>
        <p:nvSpPr>
          <p:cNvPr id="15" name="任意多边形: 形状 14"/>
          <p:cNvSpPr/>
          <p:nvPr/>
        </p:nvSpPr>
        <p:spPr>
          <a:xfrm rot="18289468">
            <a:off x="3073472" y="3358136"/>
            <a:ext cx="1039494" cy="11371"/>
          </a:xfrm>
          <a:custGeom>
            <a:gdLst>
              <a:gd name="connsiteX0" fmla="*/ 0 w 2078987"/>
              <a:gd name="connsiteY0" fmla="*/ 11370 h 22741"/>
              <a:gd name="connsiteX1" fmla="*/ 2078987 w 2078987"/>
              <a:gd name="connsiteY1" fmla="*/ 11370 h 22741"/>
            </a:gdLst>
            <a:cxnLst>
              <a:cxn ang="0">
                <a:pos x="connsiteX0" y="connsiteY0"/>
              </a:cxn>
              <a:cxn ang="0">
                <a:pos x="connsiteX1" y="connsiteY1"/>
              </a:cxn>
            </a:cxnLst>
            <a:rect l="l" t="t" r="r" b="b"/>
            <a:pathLst>
              <a:path w="2078987" h="22741">
                <a:moveTo>
                  <a:pt x="0" y="11370"/>
                </a:moveTo>
                <a:lnTo>
                  <a:pt x="2078987" y="11370"/>
                </a:lnTo>
              </a:path>
            </a:pathLst>
          </a:custGeom>
          <a:noFill/>
          <a:ln w="57150"/>
        </p:spPr>
        <p:style>
          <a:lnRef idx="2">
            <a:scrgbClr r="0" g="0" b="0"/>
          </a:lnRef>
          <a:fillRef idx="0">
            <a:scrgbClr r="0" g="0" b="0"/>
          </a:fillRef>
          <a:effectRef idx="0">
            <a:schemeClr val="accent4">
              <a:tint val="70000"/>
              <a:hueOff val="0"/>
              <a:satOff val="0"/>
              <a:lumOff val="0"/>
              <a:alphaOff val="0"/>
            </a:schemeClr>
          </a:effectRef>
          <a:fontRef idx="minor">
            <a:schemeClr val="tx1">
              <a:hueOff val="0"/>
              <a:satOff val="0"/>
              <a:lumOff val="0"/>
              <a:alphaOff val="0"/>
            </a:schemeClr>
          </a:fontRef>
        </p:style>
        <p:txBody>
          <a:bodyPr spcFirstLastPara="0" vert="horz" wrap="square" lIns="500109" tIns="-20301" rIns="500109" bIns="-20303" numCol="1" spcCol="1270" anchor="ctr" anchorCtr="0">
            <a:noAutofit/>
          </a:bodyPr>
          <a:lstStyle/>
          <a:p>
            <a:pPr marL="0" lvl="0" indent="0" algn="ctr" defTabSz="533400">
              <a:lnSpc>
                <a:spcPct val="90000"/>
              </a:lnSpc>
              <a:spcBef>
                <a:spcPct val="0"/>
              </a:spcBef>
              <a:spcAft>
                <a:spcPct val="35000"/>
              </a:spcAft>
              <a:buNone/>
            </a:pPr>
            <a:endParaRPr lang="zh-CN" altLang="en-US" sz="600" kern="1200"/>
          </a:p>
        </p:txBody>
      </p:sp>
      <p:sp>
        <p:nvSpPr>
          <p:cNvPr id="16" name="任意多边形: 形状 15"/>
          <p:cNvSpPr/>
          <p:nvPr/>
        </p:nvSpPr>
        <p:spPr>
          <a:xfrm>
            <a:off x="3890028" y="2566147"/>
            <a:ext cx="4173491" cy="742023"/>
          </a:xfrm>
          <a:custGeom>
            <a:gdLst>
              <a:gd name="connsiteX0" fmla="*/ 0 w 8346982"/>
              <a:gd name="connsiteY0" fmla="*/ 148405 h 1484045"/>
              <a:gd name="connsiteX1" fmla="*/ 148405 w 8346982"/>
              <a:gd name="connsiteY1" fmla="*/ 0 h 1484045"/>
              <a:gd name="connsiteX2" fmla="*/ 8198578 w 8346982"/>
              <a:gd name="connsiteY2" fmla="*/ 0 h 1484045"/>
              <a:gd name="connsiteX3" fmla="*/ 8346983 w 8346982"/>
              <a:gd name="connsiteY3" fmla="*/ 148405 h 1484045"/>
              <a:gd name="connsiteX4" fmla="*/ 8346982 w 8346982"/>
              <a:gd name="connsiteY4" fmla="*/ 1335641 h 1484045"/>
              <a:gd name="connsiteX5" fmla="*/ 8198577 w 8346982"/>
              <a:gd name="connsiteY5" fmla="*/ 1484046 h 1484045"/>
              <a:gd name="connsiteX6" fmla="*/ 148405 w 8346982"/>
              <a:gd name="connsiteY6" fmla="*/ 1484045 h 1484045"/>
              <a:gd name="connsiteX7" fmla="*/ 0 w 8346982"/>
              <a:gd name="connsiteY7" fmla="*/ 1335640 h 1484045"/>
              <a:gd name="connsiteX8" fmla="*/ 0 w 8346982"/>
              <a:gd name="connsiteY8" fmla="*/ 148405 h 1484045"/>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346981" h="1484045">
                <a:moveTo>
                  <a:pt x="0" y="148405"/>
                </a:moveTo>
                <a:cubicBezTo>
                  <a:pt x="0" y="66443"/>
                  <a:pt x="66443" y="0"/>
                  <a:pt x="148405" y="0"/>
                </a:cubicBezTo>
                <a:lnTo>
                  <a:pt x="8198578" y="0"/>
                </a:lnTo>
                <a:cubicBezTo>
                  <a:pt x="8280540" y="0"/>
                  <a:pt x="8346983" y="66443"/>
                  <a:pt x="8346983" y="148405"/>
                </a:cubicBezTo>
                <a:cubicBezTo>
                  <a:pt x="8346983" y="544150"/>
                  <a:pt x="8346982" y="939896"/>
                  <a:pt x="8346982" y="1335641"/>
                </a:cubicBezTo>
                <a:cubicBezTo>
                  <a:pt x="8346982" y="1417603"/>
                  <a:pt x="8280539" y="1484046"/>
                  <a:pt x="8198577" y="1484046"/>
                </a:cubicBezTo>
                <a:lnTo>
                  <a:pt x="148405" y="1484045"/>
                </a:lnTo>
                <a:cubicBezTo>
                  <a:pt x="66443" y="1484045"/>
                  <a:pt x="0" y="1417602"/>
                  <a:pt x="0" y="1335640"/>
                </a:cubicBezTo>
                <a:lnTo>
                  <a:pt x="0" y="148405"/>
                </a:lnTo>
                <a:close/>
              </a:path>
            </a:pathLst>
          </a:custGeom>
          <a:solidFill>
            <a:schemeClr val="bg1"/>
          </a:solidFill>
          <a:ln w="38100">
            <a:solidFill>
              <a:schemeClr val="accent1"/>
            </a:solidFill>
          </a:ln>
        </p:spPr>
        <p:style>
          <a:lnRef idx="2">
            <a:scrgbClr r="0" g="0" b="0"/>
          </a:lnRef>
          <a:fillRef idx="1">
            <a:scrgbClr r="0" g="0" b="0"/>
          </a:fillRef>
          <a:effectRef idx="0">
            <a:schemeClr val="accent3">
              <a:hueOff val="0"/>
              <a:satOff val="0"/>
              <a:lumOff val="0"/>
              <a:alphaOff val="0"/>
            </a:schemeClr>
          </a:effectRef>
          <a:fontRef idx="minor">
            <a:schemeClr val="lt1"/>
          </a:fontRef>
        </p:style>
        <p:txBody>
          <a:bodyPr spcFirstLastPara="0" vert="horz" wrap="square" lIns="40783" tIns="40783" rIns="40783" bIns="40783" numCol="1" spcCol="1270" anchor="ctr" anchorCtr="0">
            <a:noAutofit/>
          </a:bodyPr>
          <a:lstStyle/>
          <a:p>
            <a:pPr marL="0" lvl="0" indent="0" algn="ctr" defTabSz="2667000">
              <a:lnSpc>
                <a:spcPct val="90000"/>
              </a:lnSpc>
              <a:spcBef>
                <a:spcPct val="0"/>
              </a:spcBef>
              <a:spcAft>
                <a:spcPct val="35000"/>
              </a:spcAft>
              <a:buNone/>
            </a:pPr>
            <a:r>
              <a:rPr lang="zh-CN" altLang="en-US" sz="3000" b="1" kern="1200">
                <a:solidFill>
                  <a:srgbClr val="212121"/>
                </a:solidFill>
                <a:latin typeface="微软雅黑" panose="020b0503020204020204" pitchFamily="34" charset="-122"/>
                <a:ea typeface="微软雅黑" panose="020b0503020204020204" pitchFamily="34" charset="-122"/>
                <a:cs typeface="+mn-cs"/>
              </a:rPr>
              <a:t>埃及</a:t>
            </a:r>
            <a:r>
              <a:rPr lang="zh-CN" altLang="en-US" sz="3000" kern="1200">
                <a:solidFill>
                  <a:schemeClr val="accent1"/>
                </a:solidFill>
              </a:rPr>
              <a:t>反</a:t>
            </a:r>
            <a:r>
              <a:rPr lang="zh-CN" altLang="en-US" sz="3000" b="1" kern="1200">
                <a:solidFill>
                  <a:srgbClr val="C3211D"/>
                </a:solidFill>
                <a:latin typeface="微软雅黑" panose="020b0503020204020204" pitchFamily="34" charset="-122"/>
                <a:ea typeface="微软雅黑" panose="020b0503020204020204" pitchFamily="34" charset="-122"/>
                <a:cs typeface="+mn-cs"/>
              </a:rPr>
              <a:t>英</a:t>
            </a:r>
            <a:endParaRPr lang="zh-CN" altLang="en-US" sz="3000" b="1" kern="1200">
              <a:solidFill>
                <a:srgbClr val="C3211D"/>
              </a:solidFill>
              <a:latin typeface="微软雅黑" panose="020b0503020204020204" pitchFamily="34" charset="-122"/>
              <a:ea typeface="微软雅黑" panose="020b0503020204020204" pitchFamily="34" charset="-122"/>
              <a:cs typeface="+mn-cs"/>
            </a:endParaRPr>
          </a:p>
        </p:txBody>
      </p:sp>
      <p:sp>
        <p:nvSpPr>
          <p:cNvPr id="17" name="任意多边形: 形状 16"/>
          <p:cNvSpPr/>
          <p:nvPr/>
        </p:nvSpPr>
        <p:spPr>
          <a:xfrm>
            <a:off x="3296410" y="3784799"/>
            <a:ext cx="593618" cy="11371"/>
          </a:xfrm>
          <a:custGeom>
            <a:gdLst>
              <a:gd name="connsiteX0" fmla="*/ 0 w 1187236"/>
              <a:gd name="connsiteY0" fmla="*/ 11370 h 22741"/>
              <a:gd name="connsiteX1" fmla="*/ 1187236 w 1187236"/>
              <a:gd name="connsiteY1" fmla="*/ 11370 h 22741"/>
            </a:gdLst>
            <a:cxnLst>
              <a:cxn ang="0">
                <a:pos x="connsiteX0" y="connsiteY0"/>
              </a:cxn>
              <a:cxn ang="0">
                <a:pos x="connsiteX1" y="connsiteY1"/>
              </a:cxn>
            </a:cxnLst>
            <a:rect l="l" t="t" r="r" b="b"/>
            <a:pathLst>
              <a:path w="1187236" h="22741">
                <a:moveTo>
                  <a:pt x="0" y="11370"/>
                </a:moveTo>
                <a:lnTo>
                  <a:pt x="1187236" y="11370"/>
                </a:lnTo>
              </a:path>
            </a:pathLst>
          </a:custGeom>
          <a:noFill/>
        </p:spPr>
        <p:style>
          <a:lnRef idx="2">
            <a:schemeClr val="accent3">
              <a:hueOff val="0"/>
              <a:satOff val="0"/>
              <a:lumOff val="0"/>
              <a:alphaOff val="0"/>
            </a:schemeClr>
          </a:lnRef>
          <a:fillRef idx="0">
            <a:scrgbClr r="0" g="0" b="0"/>
          </a:fillRef>
          <a:effectRef idx="0">
            <a:schemeClr val="accent4">
              <a:tint val="70000"/>
              <a:hueOff val="0"/>
              <a:satOff val="0"/>
              <a:lumOff val="0"/>
              <a:alphaOff val="0"/>
            </a:schemeClr>
          </a:effectRef>
          <a:fontRef idx="minor">
            <a:schemeClr val="tx1">
              <a:hueOff val="0"/>
              <a:satOff val="0"/>
              <a:lumOff val="0"/>
              <a:alphaOff val="0"/>
            </a:schemeClr>
          </a:fontRef>
        </p:style>
        <p:txBody>
          <a:bodyPr spcFirstLastPara="0" vert="horz" wrap="square" lIns="288319" tIns="-9155" rIns="288318" bIns="-9155" numCol="1" spcCol="1270" anchor="ctr" anchorCtr="0">
            <a:noAutofit/>
          </a:bodyPr>
          <a:lstStyle/>
          <a:p>
            <a:pPr marL="0" lvl="0" indent="0" algn="ctr" defTabSz="444500">
              <a:lnSpc>
                <a:spcPct val="90000"/>
              </a:lnSpc>
              <a:spcBef>
                <a:spcPct val="0"/>
              </a:spcBef>
              <a:spcAft>
                <a:spcPct val="35000"/>
              </a:spcAft>
              <a:buNone/>
            </a:pPr>
            <a:endParaRPr lang="zh-CN" altLang="en-US" sz="500" kern="1200"/>
          </a:p>
        </p:txBody>
      </p:sp>
      <p:sp>
        <p:nvSpPr>
          <p:cNvPr id="18" name="任意多边形: 形状 17"/>
          <p:cNvSpPr/>
          <p:nvPr/>
        </p:nvSpPr>
        <p:spPr>
          <a:xfrm>
            <a:off x="3890028" y="3419473"/>
            <a:ext cx="4173491" cy="742023"/>
          </a:xfrm>
          <a:custGeom>
            <a:gdLst>
              <a:gd name="connsiteX0" fmla="*/ 0 w 8346982"/>
              <a:gd name="connsiteY0" fmla="*/ 148405 h 1484045"/>
              <a:gd name="connsiteX1" fmla="*/ 148405 w 8346982"/>
              <a:gd name="connsiteY1" fmla="*/ 0 h 1484045"/>
              <a:gd name="connsiteX2" fmla="*/ 8198578 w 8346982"/>
              <a:gd name="connsiteY2" fmla="*/ 0 h 1484045"/>
              <a:gd name="connsiteX3" fmla="*/ 8346983 w 8346982"/>
              <a:gd name="connsiteY3" fmla="*/ 148405 h 1484045"/>
              <a:gd name="connsiteX4" fmla="*/ 8346982 w 8346982"/>
              <a:gd name="connsiteY4" fmla="*/ 1335641 h 1484045"/>
              <a:gd name="connsiteX5" fmla="*/ 8198577 w 8346982"/>
              <a:gd name="connsiteY5" fmla="*/ 1484046 h 1484045"/>
              <a:gd name="connsiteX6" fmla="*/ 148405 w 8346982"/>
              <a:gd name="connsiteY6" fmla="*/ 1484045 h 1484045"/>
              <a:gd name="connsiteX7" fmla="*/ 0 w 8346982"/>
              <a:gd name="connsiteY7" fmla="*/ 1335640 h 1484045"/>
              <a:gd name="connsiteX8" fmla="*/ 0 w 8346982"/>
              <a:gd name="connsiteY8" fmla="*/ 148405 h 1484045"/>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346981" h="1484045">
                <a:moveTo>
                  <a:pt x="0" y="148405"/>
                </a:moveTo>
                <a:cubicBezTo>
                  <a:pt x="0" y="66443"/>
                  <a:pt x="66443" y="0"/>
                  <a:pt x="148405" y="0"/>
                </a:cubicBezTo>
                <a:lnTo>
                  <a:pt x="8198578" y="0"/>
                </a:lnTo>
                <a:cubicBezTo>
                  <a:pt x="8280540" y="0"/>
                  <a:pt x="8346983" y="66443"/>
                  <a:pt x="8346983" y="148405"/>
                </a:cubicBezTo>
                <a:cubicBezTo>
                  <a:pt x="8346983" y="544150"/>
                  <a:pt x="8346982" y="939896"/>
                  <a:pt x="8346982" y="1335641"/>
                </a:cubicBezTo>
                <a:cubicBezTo>
                  <a:pt x="8346982" y="1417603"/>
                  <a:pt x="8280539" y="1484046"/>
                  <a:pt x="8198577" y="1484046"/>
                </a:cubicBezTo>
                <a:lnTo>
                  <a:pt x="148405" y="1484045"/>
                </a:lnTo>
                <a:cubicBezTo>
                  <a:pt x="66443" y="1484045"/>
                  <a:pt x="0" y="1417602"/>
                  <a:pt x="0" y="1335640"/>
                </a:cubicBezTo>
                <a:lnTo>
                  <a:pt x="0" y="148405"/>
                </a:lnTo>
                <a:close/>
              </a:path>
            </a:pathLst>
          </a:custGeom>
          <a:solidFill>
            <a:schemeClr val="bg1"/>
          </a:solidFill>
          <a:ln w="38100">
            <a:solidFill>
              <a:schemeClr val="accent1"/>
            </a:solidFill>
          </a:ln>
        </p:spPr>
        <p:style>
          <a:lnRef idx="2">
            <a:scrgbClr r="0" g="0" b="0"/>
          </a:lnRef>
          <a:fillRef idx="1">
            <a:scrgbClr r="0" g="0" b="0"/>
          </a:fillRef>
          <a:effectRef idx="0">
            <a:schemeClr val="accent3">
              <a:hueOff val="0"/>
              <a:satOff val="0"/>
              <a:lumOff val="0"/>
              <a:alphaOff val="0"/>
            </a:schemeClr>
          </a:effectRef>
          <a:fontRef idx="minor">
            <a:schemeClr val="lt1"/>
          </a:fontRef>
        </p:style>
        <p:txBody>
          <a:bodyPr spcFirstLastPara="0" vert="horz" wrap="square" lIns="40783" tIns="40783" rIns="40783" bIns="40783" numCol="1" spcCol="1270" anchor="ctr" anchorCtr="0">
            <a:noAutofit/>
          </a:bodyPr>
          <a:lstStyle/>
          <a:p>
            <a:pPr marL="0" lvl="0" indent="0" algn="ctr" defTabSz="2667000">
              <a:lnSpc>
                <a:spcPct val="90000"/>
              </a:lnSpc>
              <a:spcBef>
                <a:spcPct val="0"/>
              </a:spcBef>
              <a:spcAft>
                <a:spcPct val="35000"/>
              </a:spcAft>
              <a:buNone/>
            </a:pPr>
            <a:r>
              <a:rPr lang="zh-CN" altLang="en-US" sz="3000" b="1" kern="1200">
                <a:solidFill>
                  <a:srgbClr val="212121"/>
                </a:solidFill>
                <a:latin typeface="微软雅黑" panose="020b0503020204020204" pitchFamily="34" charset="-122"/>
                <a:ea typeface="微软雅黑" panose="020b0503020204020204" pitchFamily="34" charset="-122"/>
                <a:cs typeface="+mn-cs"/>
              </a:rPr>
              <a:t>摩洛哥</a:t>
            </a:r>
            <a:r>
              <a:rPr lang="zh-CN" altLang="en-US" sz="3000" kern="1200">
                <a:solidFill>
                  <a:schemeClr val="accent1"/>
                </a:solidFill>
              </a:rPr>
              <a:t>反</a:t>
            </a:r>
            <a:r>
              <a:rPr lang="zh-CN" altLang="en-US" sz="3000" b="1" kern="1200">
                <a:solidFill>
                  <a:srgbClr val="C3211D"/>
                </a:solidFill>
                <a:latin typeface="微软雅黑" panose="020b0503020204020204" pitchFamily="34" charset="-122"/>
                <a:ea typeface="微软雅黑" panose="020b0503020204020204" pitchFamily="34" charset="-122"/>
                <a:cs typeface="+mn-cs"/>
              </a:rPr>
              <a:t>西</a:t>
            </a:r>
            <a:r>
              <a:rPr lang="zh-CN" altLang="en-US" sz="3000" kern="1200">
                <a:solidFill>
                  <a:schemeClr val="accent1"/>
                </a:solidFill>
              </a:rPr>
              <a:t>、反</a:t>
            </a:r>
            <a:r>
              <a:rPr lang="zh-CN" altLang="en-US" sz="3000" b="1" kern="1200">
                <a:solidFill>
                  <a:srgbClr val="C3211D"/>
                </a:solidFill>
                <a:latin typeface="微软雅黑" panose="020b0503020204020204" pitchFamily="34" charset="-122"/>
                <a:ea typeface="微软雅黑" panose="020b0503020204020204" pitchFamily="34" charset="-122"/>
                <a:cs typeface="+mn-cs"/>
              </a:rPr>
              <a:t>法</a:t>
            </a:r>
            <a:endParaRPr lang="zh-CN" altLang="en-US" sz="3000" b="1" kern="1200">
              <a:solidFill>
                <a:srgbClr val="C3211D"/>
              </a:solidFill>
              <a:latin typeface="微软雅黑" panose="020b0503020204020204" pitchFamily="34" charset="-122"/>
              <a:ea typeface="微软雅黑" panose="020b0503020204020204" pitchFamily="34" charset="-122"/>
              <a:cs typeface="+mn-cs"/>
            </a:endParaRPr>
          </a:p>
        </p:txBody>
      </p:sp>
      <p:sp>
        <p:nvSpPr>
          <p:cNvPr id="19" name="任意多边形: 形状 18"/>
          <p:cNvSpPr/>
          <p:nvPr/>
        </p:nvSpPr>
        <p:spPr>
          <a:xfrm rot="3310531">
            <a:off x="3073472" y="4211462"/>
            <a:ext cx="1039494" cy="11371"/>
          </a:xfrm>
          <a:custGeom>
            <a:gdLst>
              <a:gd name="connsiteX0" fmla="*/ 0 w 2078987"/>
              <a:gd name="connsiteY0" fmla="*/ 11370 h 22741"/>
              <a:gd name="connsiteX1" fmla="*/ 2078987 w 2078987"/>
              <a:gd name="connsiteY1" fmla="*/ 11370 h 22741"/>
            </a:gdLst>
            <a:cxnLst>
              <a:cxn ang="0">
                <a:pos x="connsiteX0" y="connsiteY0"/>
              </a:cxn>
              <a:cxn ang="0">
                <a:pos x="connsiteX1" y="connsiteY1"/>
              </a:cxn>
            </a:cxnLst>
            <a:rect l="l" t="t" r="r" b="b"/>
            <a:pathLst>
              <a:path w="2078987" h="22741">
                <a:moveTo>
                  <a:pt x="0" y="11370"/>
                </a:moveTo>
                <a:lnTo>
                  <a:pt x="2078987" y="11370"/>
                </a:lnTo>
              </a:path>
            </a:pathLst>
          </a:custGeom>
          <a:noFill/>
          <a:ln w="57150"/>
        </p:spPr>
        <p:style>
          <a:lnRef idx="2">
            <a:scrgbClr r="0" g="0" b="0"/>
          </a:lnRef>
          <a:fillRef idx="0">
            <a:scrgbClr r="0" g="0" b="0"/>
          </a:fillRef>
          <a:effectRef idx="0">
            <a:schemeClr val="accent4">
              <a:tint val="70000"/>
              <a:hueOff val="0"/>
              <a:satOff val="0"/>
              <a:lumOff val="0"/>
              <a:alphaOff val="0"/>
            </a:schemeClr>
          </a:effectRef>
          <a:fontRef idx="minor">
            <a:schemeClr val="tx1">
              <a:hueOff val="0"/>
              <a:satOff val="0"/>
              <a:lumOff val="0"/>
              <a:alphaOff val="0"/>
            </a:schemeClr>
          </a:fontRef>
        </p:style>
        <p:txBody>
          <a:bodyPr spcFirstLastPara="0" vert="horz" wrap="square" lIns="500109" tIns="-20303" rIns="500109" bIns="-20301" numCol="1" spcCol="1270" anchor="ctr" anchorCtr="0">
            <a:noAutofit/>
          </a:bodyPr>
          <a:lstStyle/>
          <a:p>
            <a:pPr marL="0" lvl="0" indent="0" algn="ctr" defTabSz="533400">
              <a:lnSpc>
                <a:spcPct val="90000"/>
              </a:lnSpc>
              <a:spcBef>
                <a:spcPct val="0"/>
              </a:spcBef>
              <a:spcAft>
                <a:spcPct val="35000"/>
              </a:spcAft>
              <a:buNone/>
            </a:pPr>
            <a:endParaRPr lang="zh-CN" altLang="en-US" sz="600" kern="1200"/>
          </a:p>
        </p:txBody>
      </p:sp>
      <p:sp>
        <p:nvSpPr>
          <p:cNvPr id="20" name="任意多边形: 形状 19"/>
          <p:cNvSpPr/>
          <p:nvPr/>
        </p:nvSpPr>
        <p:spPr>
          <a:xfrm>
            <a:off x="3890028" y="4272799"/>
            <a:ext cx="4173491" cy="742023"/>
          </a:xfrm>
          <a:custGeom>
            <a:gdLst>
              <a:gd name="connsiteX0" fmla="*/ 0 w 8346982"/>
              <a:gd name="connsiteY0" fmla="*/ 148405 h 1484045"/>
              <a:gd name="connsiteX1" fmla="*/ 148405 w 8346982"/>
              <a:gd name="connsiteY1" fmla="*/ 0 h 1484045"/>
              <a:gd name="connsiteX2" fmla="*/ 8198578 w 8346982"/>
              <a:gd name="connsiteY2" fmla="*/ 0 h 1484045"/>
              <a:gd name="connsiteX3" fmla="*/ 8346983 w 8346982"/>
              <a:gd name="connsiteY3" fmla="*/ 148405 h 1484045"/>
              <a:gd name="connsiteX4" fmla="*/ 8346982 w 8346982"/>
              <a:gd name="connsiteY4" fmla="*/ 1335641 h 1484045"/>
              <a:gd name="connsiteX5" fmla="*/ 8198577 w 8346982"/>
              <a:gd name="connsiteY5" fmla="*/ 1484046 h 1484045"/>
              <a:gd name="connsiteX6" fmla="*/ 148405 w 8346982"/>
              <a:gd name="connsiteY6" fmla="*/ 1484045 h 1484045"/>
              <a:gd name="connsiteX7" fmla="*/ 0 w 8346982"/>
              <a:gd name="connsiteY7" fmla="*/ 1335640 h 1484045"/>
              <a:gd name="connsiteX8" fmla="*/ 0 w 8346982"/>
              <a:gd name="connsiteY8" fmla="*/ 148405 h 1484045"/>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346981" h="1484045">
                <a:moveTo>
                  <a:pt x="0" y="148405"/>
                </a:moveTo>
                <a:cubicBezTo>
                  <a:pt x="0" y="66443"/>
                  <a:pt x="66443" y="0"/>
                  <a:pt x="148405" y="0"/>
                </a:cubicBezTo>
                <a:lnTo>
                  <a:pt x="8198578" y="0"/>
                </a:lnTo>
                <a:cubicBezTo>
                  <a:pt x="8280540" y="0"/>
                  <a:pt x="8346983" y="66443"/>
                  <a:pt x="8346983" y="148405"/>
                </a:cubicBezTo>
                <a:cubicBezTo>
                  <a:pt x="8346983" y="544150"/>
                  <a:pt x="8346982" y="939896"/>
                  <a:pt x="8346982" y="1335641"/>
                </a:cubicBezTo>
                <a:cubicBezTo>
                  <a:pt x="8346982" y="1417603"/>
                  <a:pt x="8280539" y="1484046"/>
                  <a:pt x="8198577" y="1484046"/>
                </a:cubicBezTo>
                <a:lnTo>
                  <a:pt x="148405" y="1484045"/>
                </a:lnTo>
                <a:cubicBezTo>
                  <a:pt x="66443" y="1484045"/>
                  <a:pt x="0" y="1417602"/>
                  <a:pt x="0" y="1335640"/>
                </a:cubicBezTo>
                <a:lnTo>
                  <a:pt x="0" y="148405"/>
                </a:lnTo>
                <a:close/>
              </a:path>
            </a:pathLst>
          </a:custGeom>
          <a:solidFill>
            <a:schemeClr val="bg1"/>
          </a:solidFill>
          <a:ln w="38100">
            <a:solidFill>
              <a:schemeClr val="accent1"/>
            </a:solidFill>
          </a:ln>
        </p:spPr>
        <p:style>
          <a:lnRef idx="2">
            <a:scrgbClr r="0" g="0" b="0"/>
          </a:lnRef>
          <a:fillRef idx="1">
            <a:scrgbClr r="0" g="0" b="0"/>
          </a:fillRef>
          <a:effectRef idx="0">
            <a:schemeClr val="accent3">
              <a:hueOff val="0"/>
              <a:satOff val="0"/>
              <a:lumOff val="0"/>
              <a:alphaOff val="0"/>
            </a:schemeClr>
          </a:effectRef>
          <a:fontRef idx="minor">
            <a:schemeClr val="lt1"/>
          </a:fontRef>
        </p:style>
        <p:txBody>
          <a:bodyPr spcFirstLastPara="0" vert="horz" wrap="square" lIns="40783" tIns="40783" rIns="40783" bIns="40783" numCol="1" spcCol="1270" anchor="ctr" anchorCtr="0">
            <a:noAutofit/>
          </a:bodyPr>
          <a:lstStyle/>
          <a:p>
            <a:pPr marL="0" lvl="0" indent="0" algn="ctr" defTabSz="2667000">
              <a:lnSpc>
                <a:spcPct val="90000"/>
              </a:lnSpc>
              <a:spcBef>
                <a:spcPct val="0"/>
              </a:spcBef>
              <a:spcAft>
                <a:spcPct val="35000"/>
              </a:spcAft>
              <a:buNone/>
            </a:pPr>
            <a:r>
              <a:rPr lang="zh-CN" altLang="en-US" sz="3000" b="1" kern="1200">
                <a:solidFill>
                  <a:srgbClr val="212121"/>
                </a:solidFill>
                <a:latin typeface="微软雅黑" panose="020b0503020204020204" pitchFamily="34" charset="-122"/>
                <a:ea typeface="微软雅黑" panose="020b0503020204020204" pitchFamily="34" charset="-122"/>
                <a:cs typeface="+mn-cs"/>
              </a:rPr>
              <a:t>埃塞俄比亚</a:t>
            </a:r>
            <a:r>
              <a:rPr lang="zh-CN" altLang="en-US" sz="3000" kern="1200">
                <a:solidFill>
                  <a:schemeClr val="accent1"/>
                </a:solidFill>
              </a:rPr>
              <a:t>抗</a:t>
            </a:r>
            <a:r>
              <a:rPr lang="zh-CN" altLang="en-US" sz="3000" b="1" kern="1200">
                <a:solidFill>
                  <a:srgbClr val="C3211D"/>
                </a:solidFill>
                <a:latin typeface="微软雅黑" panose="020b0503020204020204" pitchFamily="34" charset="-122"/>
                <a:ea typeface="微软雅黑" panose="020b0503020204020204" pitchFamily="34" charset="-122"/>
                <a:cs typeface="+mn-cs"/>
              </a:rPr>
              <a:t>意</a:t>
            </a:r>
            <a:endParaRPr lang="zh-CN" altLang="en-US" sz="3000" b="1" kern="1200">
              <a:solidFill>
                <a:srgbClr val="C3211D"/>
              </a:solidFill>
              <a:latin typeface="微软雅黑" panose="020b0503020204020204" pitchFamily="34" charset="-122"/>
              <a:ea typeface="微软雅黑" panose="020b0503020204020204" pitchFamily="34" charset="-122"/>
              <a:cs typeface="+mn-cs"/>
            </a:endParaRPr>
          </a:p>
        </p:txBody>
      </p:sp>
      <p:sp>
        <p:nvSpPr>
          <p:cNvPr id="21" name="任意多边形: 形状 20"/>
          <p:cNvSpPr/>
          <p:nvPr/>
        </p:nvSpPr>
        <p:spPr>
          <a:xfrm rot="4467012">
            <a:off x="1014858" y="4851456"/>
            <a:ext cx="2214366" cy="11371"/>
          </a:xfrm>
          <a:custGeom>
            <a:gdLst>
              <a:gd name="connsiteX0" fmla="*/ 0 w 4428731"/>
              <a:gd name="connsiteY0" fmla="*/ 11370 h 22741"/>
              <a:gd name="connsiteX1" fmla="*/ 4428731 w 4428731"/>
              <a:gd name="connsiteY1" fmla="*/ 11370 h 22741"/>
            </a:gdLst>
            <a:cxnLst>
              <a:cxn ang="0">
                <a:pos x="connsiteX0" y="connsiteY0"/>
              </a:cxn>
              <a:cxn ang="0">
                <a:pos x="connsiteX1" y="connsiteY1"/>
              </a:cxn>
            </a:cxnLst>
            <a:rect l="l" t="t" r="r" b="b"/>
            <a:pathLst>
              <a:path w="4428731" h="22741">
                <a:moveTo>
                  <a:pt x="0" y="11370"/>
                </a:moveTo>
                <a:lnTo>
                  <a:pt x="4428731" y="11370"/>
                </a:lnTo>
              </a:path>
            </a:pathLst>
          </a:custGeom>
          <a:noFill/>
        </p:spPr>
        <p:style>
          <a:lnRef idx="2">
            <a:schemeClr val="accent2">
              <a:hueOff val="0"/>
              <a:satOff val="0"/>
              <a:lumOff val="0"/>
              <a:alphaOff val="0"/>
            </a:schemeClr>
          </a:lnRef>
          <a:fillRef idx="0">
            <a:scrgbClr r="0" g="0" b="0"/>
          </a:fillRef>
          <a:effectRef idx="0">
            <a:schemeClr val="accent3">
              <a:tint val="90000"/>
              <a:hueOff val="0"/>
              <a:satOff val="0"/>
              <a:lumOff val="0"/>
              <a:alphaOff val="0"/>
            </a:schemeClr>
          </a:effectRef>
          <a:fontRef idx="minor">
            <a:schemeClr val="tx1">
              <a:hueOff val="0"/>
              <a:satOff val="0"/>
              <a:lumOff val="0"/>
              <a:alphaOff val="0"/>
            </a:schemeClr>
          </a:fontRef>
        </p:style>
        <p:txBody>
          <a:bodyPr spcFirstLastPara="0" vert="horz" wrap="square" lIns="1058173" tIns="-49674" rIns="1058173" bIns="-49674" numCol="1" spcCol="1270" anchor="ctr" anchorCtr="0">
            <a:noAutofit/>
          </a:bodyPr>
          <a:lstStyle/>
          <a:p>
            <a:pPr marL="0" lvl="0" indent="0" algn="ctr" defTabSz="1422400">
              <a:lnSpc>
                <a:spcPct val="90000"/>
              </a:lnSpc>
              <a:spcBef>
                <a:spcPct val="0"/>
              </a:spcBef>
              <a:spcAft>
                <a:spcPct val="35000"/>
              </a:spcAft>
              <a:buNone/>
            </a:pPr>
            <a:endParaRPr lang="zh-CN" altLang="en-US" sz="1600" kern="1200"/>
          </a:p>
        </p:txBody>
      </p:sp>
      <p:sp>
        <p:nvSpPr>
          <p:cNvPr id="22" name="任意多边形: 形状 21"/>
          <p:cNvSpPr/>
          <p:nvPr/>
        </p:nvSpPr>
        <p:spPr>
          <a:xfrm>
            <a:off x="2418849" y="5364607"/>
            <a:ext cx="877560" cy="1118384"/>
          </a:xfrm>
          <a:custGeom>
            <a:gdLst>
              <a:gd name="connsiteX0" fmla="*/ 0 w 1755120"/>
              <a:gd name="connsiteY0" fmla="*/ 175512 h 2236767"/>
              <a:gd name="connsiteX1" fmla="*/ 175512 w 1755120"/>
              <a:gd name="connsiteY1" fmla="*/ 0 h 2236767"/>
              <a:gd name="connsiteX2" fmla="*/ 1579608 w 1755120"/>
              <a:gd name="connsiteY2" fmla="*/ 0 h 2236767"/>
              <a:gd name="connsiteX3" fmla="*/ 1755120 w 1755120"/>
              <a:gd name="connsiteY3" fmla="*/ 175512 h 2236767"/>
              <a:gd name="connsiteX4" fmla="*/ 1755120 w 1755120"/>
              <a:gd name="connsiteY4" fmla="*/ 2061255 h 2236767"/>
              <a:gd name="connsiteX5" fmla="*/ 1579608 w 1755120"/>
              <a:gd name="connsiteY5" fmla="*/ 2236767 h 2236767"/>
              <a:gd name="connsiteX6" fmla="*/ 175512 w 1755120"/>
              <a:gd name="connsiteY6" fmla="*/ 2236767 h 2236767"/>
              <a:gd name="connsiteX7" fmla="*/ 0 w 1755120"/>
              <a:gd name="connsiteY7" fmla="*/ 2061255 h 2236767"/>
              <a:gd name="connsiteX8" fmla="*/ 0 w 1755120"/>
              <a:gd name="connsiteY8" fmla="*/ 175512 h 2236767"/>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55120" h="2236767">
                <a:moveTo>
                  <a:pt x="0" y="175512"/>
                </a:moveTo>
                <a:cubicBezTo>
                  <a:pt x="0" y="78579"/>
                  <a:pt x="78579" y="0"/>
                  <a:pt x="175512" y="0"/>
                </a:cubicBezTo>
                <a:lnTo>
                  <a:pt x="1579608" y="0"/>
                </a:lnTo>
                <a:cubicBezTo>
                  <a:pt x="1676541" y="0"/>
                  <a:pt x="1755120" y="78579"/>
                  <a:pt x="1755120" y="175512"/>
                </a:cubicBezTo>
                <a:lnTo>
                  <a:pt x="1755120" y="2061255"/>
                </a:lnTo>
                <a:cubicBezTo>
                  <a:pt x="1755120" y="2158188"/>
                  <a:pt x="1676541" y="2236767"/>
                  <a:pt x="1579608" y="2236767"/>
                </a:cubicBezTo>
                <a:lnTo>
                  <a:pt x="175512" y="2236767"/>
                </a:lnTo>
                <a:cubicBezTo>
                  <a:pt x="78579" y="2236767"/>
                  <a:pt x="0" y="2158188"/>
                  <a:pt x="0" y="2061255"/>
                </a:cubicBezTo>
                <a:lnTo>
                  <a:pt x="0" y="175512"/>
                </a:lnTo>
                <a:close/>
              </a:path>
            </a:pathLst>
          </a:custGeom>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spcFirstLastPara="0" vert="horz" wrap="square" lIns="44753" tIns="44753" rIns="44753" bIns="44753" numCol="1" spcCol="1270" anchor="ctr" anchorCtr="0">
            <a:noAutofit/>
          </a:bodyPr>
          <a:lstStyle/>
          <a:p>
            <a:pPr marL="0" lvl="0" indent="0" algn="ctr" defTabSz="2667000">
              <a:lnSpc>
                <a:spcPct val="90000"/>
              </a:lnSpc>
              <a:spcBef>
                <a:spcPct val="0"/>
              </a:spcBef>
              <a:spcAft>
                <a:spcPct val="35000"/>
              </a:spcAft>
              <a:buNone/>
            </a:pPr>
            <a:r>
              <a:rPr lang="zh-CN" altLang="en-US" sz="3000" b="1" kern="1200">
                <a:latin typeface="微软雅黑" panose="020b0503020204020204" pitchFamily="34" charset="-122"/>
                <a:ea typeface="微软雅黑" panose="020b0503020204020204" pitchFamily="34" charset="-122"/>
              </a:rPr>
              <a:t>拉丁美洲</a:t>
            </a:r>
            <a:endParaRPr lang="zh-CN" altLang="en-US" sz="3000" b="1" kern="1200">
              <a:latin typeface="微软雅黑" panose="020b0503020204020204" pitchFamily="34" charset="-122"/>
              <a:ea typeface="微软雅黑" panose="020b0503020204020204" pitchFamily="34" charset="-122"/>
            </a:endParaRPr>
          </a:p>
        </p:txBody>
      </p:sp>
      <p:sp>
        <p:nvSpPr>
          <p:cNvPr id="23" name="任意多边形: 形状 22"/>
          <p:cNvSpPr/>
          <p:nvPr/>
        </p:nvSpPr>
        <p:spPr>
          <a:xfrm rot="19457600">
            <a:off x="3227698" y="5704782"/>
            <a:ext cx="731043" cy="11371"/>
          </a:xfrm>
          <a:custGeom>
            <a:gdLst>
              <a:gd name="connsiteX0" fmla="*/ 0 w 1462085"/>
              <a:gd name="connsiteY0" fmla="*/ 11370 h 22741"/>
              <a:gd name="connsiteX1" fmla="*/ 1462085 w 1462085"/>
              <a:gd name="connsiteY1" fmla="*/ 11370 h 22741"/>
            </a:gdLst>
            <a:cxnLst>
              <a:cxn ang="0">
                <a:pos x="connsiteX0" y="connsiteY0"/>
              </a:cxn>
              <a:cxn ang="0">
                <a:pos x="connsiteX1" y="connsiteY1"/>
              </a:cxn>
            </a:cxnLst>
            <a:rect l="l" t="t" r="r" b="b"/>
            <a:pathLst>
              <a:path w="1462085" h="22741">
                <a:moveTo>
                  <a:pt x="0" y="11370"/>
                </a:moveTo>
                <a:lnTo>
                  <a:pt x="1462085" y="11370"/>
                </a:lnTo>
              </a:path>
            </a:pathLst>
          </a:custGeom>
          <a:noFill/>
          <a:ln w="57150"/>
        </p:spPr>
        <p:style>
          <a:lnRef idx="2">
            <a:scrgbClr r="0" g="0" b="0"/>
          </a:lnRef>
          <a:fillRef idx="0">
            <a:scrgbClr r="0" g="0" b="0"/>
          </a:fillRef>
          <a:effectRef idx="0">
            <a:schemeClr val="accent4">
              <a:tint val="70000"/>
              <a:hueOff val="0"/>
              <a:satOff val="0"/>
              <a:lumOff val="0"/>
              <a:alphaOff val="0"/>
            </a:schemeClr>
          </a:effectRef>
          <a:fontRef idx="minor">
            <a:schemeClr val="tx1">
              <a:hueOff val="0"/>
              <a:satOff val="0"/>
              <a:lumOff val="0"/>
              <a:alphaOff val="0"/>
            </a:schemeClr>
          </a:fontRef>
        </p:style>
        <p:txBody>
          <a:bodyPr spcFirstLastPara="0" vert="horz" wrap="square" lIns="353594" tIns="-12591" rIns="353595" bIns="-12591" numCol="1" spcCol="1270" anchor="ctr" anchorCtr="0">
            <a:noAutofit/>
          </a:bodyPr>
          <a:lstStyle/>
          <a:p>
            <a:pPr marL="0" lvl="0" indent="0" algn="ctr" defTabSz="444500">
              <a:lnSpc>
                <a:spcPct val="90000"/>
              </a:lnSpc>
              <a:spcBef>
                <a:spcPct val="0"/>
              </a:spcBef>
              <a:spcAft>
                <a:spcPct val="35000"/>
              </a:spcAft>
              <a:buNone/>
            </a:pPr>
            <a:endParaRPr lang="zh-CN" altLang="en-US" sz="500" kern="1200"/>
          </a:p>
        </p:txBody>
      </p:sp>
      <p:sp>
        <p:nvSpPr>
          <p:cNvPr id="24" name="任意多边形: 形状 23"/>
          <p:cNvSpPr/>
          <p:nvPr/>
        </p:nvSpPr>
        <p:spPr>
          <a:xfrm>
            <a:off x="3890028" y="5126125"/>
            <a:ext cx="4173491" cy="742023"/>
          </a:xfrm>
          <a:custGeom>
            <a:gdLst>
              <a:gd name="connsiteX0" fmla="*/ 0 w 8346982"/>
              <a:gd name="connsiteY0" fmla="*/ 148405 h 1484045"/>
              <a:gd name="connsiteX1" fmla="*/ 148405 w 8346982"/>
              <a:gd name="connsiteY1" fmla="*/ 0 h 1484045"/>
              <a:gd name="connsiteX2" fmla="*/ 8198578 w 8346982"/>
              <a:gd name="connsiteY2" fmla="*/ 0 h 1484045"/>
              <a:gd name="connsiteX3" fmla="*/ 8346983 w 8346982"/>
              <a:gd name="connsiteY3" fmla="*/ 148405 h 1484045"/>
              <a:gd name="connsiteX4" fmla="*/ 8346982 w 8346982"/>
              <a:gd name="connsiteY4" fmla="*/ 1335641 h 1484045"/>
              <a:gd name="connsiteX5" fmla="*/ 8198577 w 8346982"/>
              <a:gd name="connsiteY5" fmla="*/ 1484046 h 1484045"/>
              <a:gd name="connsiteX6" fmla="*/ 148405 w 8346982"/>
              <a:gd name="connsiteY6" fmla="*/ 1484045 h 1484045"/>
              <a:gd name="connsiteX7" fmla="*/ 0 w 8346982"/>
              <a:gd name="connsiteY7" fmla="*/ 1335640 h 1484045"/>
              <a:gd name="connsiteX8" fmla="*/ 0 w 8346982"/>
              <a:gd name="connsiteY8" fmla="*/ 148405 h 1484045"/>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346981" h="1484045">
                <a:moveTo>
                  <a:pt x="0" y="148405"/>
                </a:moveTo>
                <a:cubicBezTo>
                  <a:pt x="0" y="66443"/>
                  <a:pt x="66443" y="0"/>
                  <a:pt x="148405" y="0"/>
                </a:cubicBezTo>
                <a:lnTo>
                  <a:pt x="8198578" y="0"/>
                </a:lnTo>
                <a:cubicBezTo>
                  <a:pt x="8280540" y="0"/>
                  <a:pt x="8346983" y="66443"/>
                  <a:pt x="8346983" y="148405"/>
                </a:cubicBezTo>
                <a:cubicBezTo>
                  <a:pt x="8346983" y="544150"/>
                  <a:pt x="8346982" y="939896"/>
                  <a:pt x="8346982" y="1335641"/>
                </a:cubicBezTo>
                <a:cubicBezTo>
                  <a:pt x="8346982" y="1417603"/>
                  <a:pt x="8280539" y="1484046"/>
                  <a:pt x="8198577" y="1484046"/>
                </a:cubicBezTo>
                <a:lnTo>
                  <a:pt x="148405" y="1484045"/>
                </a:lnTo>
                <a:cubicBezTo>
                  <a:pt x="66443" y="1484045"/>
                  <a:pt x="0" y="1417602"/>
                  <a:pt x="0" y="1335640"/>
                </a:cubicBezTo>
                <a:lnTo>
                  <a:pt x="0" y="148405"/>
                </a:lnTo>
                <a:close/>
              </a:path>
            </a:pathLst>
          </a:custGeom>
          <a:solidFill>
            <a:schemeClr val="bg1"/>
          </a:solidFill>
          <a:ln w="38100">
            <a:solidFill>
              <a:schemeClr val="accent1"/>
            </a:solidFill>
          </a:ln>
        </p:spPr>
        <p:style>
          <a:lnRef idx="2">
            <a:scrgbClr r="0" g="0" b="0"/>
          </a:lnRef>
          <a:fillRef idx="1">
            <a:scrgbClr r="0" g="0" b="0"/>
          </a:fillRef>
          <a:effectRef idx="0">
            <a:schemeClr val="accent3">
              <a:hueOff val="0"/>
              <a:satOff val="0"/>
              <a:lumOff val="0"/>
              <a:alphaOff val="0"/>
            </a:schemeClr>
          </a:effectRef>
          <a:fontRef idx="minor">
            <a:schemeClr val="lt1"/>
          </a:fontRef>
        </p:style>
        <p:txBody>
          <a:bodyPr spcFirstLastPara="0" vert="horz" wrap="square" lIns="40783" tIns="40783" rIns="40783" bIns="40783" numCol="1" spcCol="1270" anchor="ctr" anchorCtr="0">
            <a:noAutofit/>
          </a:bodyPr>
          <a:lstStyle/>
          <a:p>
            <a:pPr marL="0" lvl="0" indent="0" algn="ctr" defTabSz="2667000">
              <a:lnSpc>
                <a:spcPct val="90000"/>
              </a:lnSpc>
              <a:spcBef>
                <a:spcPct val="0"/>
              </a:spcBef>
              <a:spcAft>
                <a:spcPct val="35000"/>
              </a:spcAft>
              <a:buNone/>
            </a:pPr>
            <a:r>
              <a:rPr lang="zh-CN" altLang="en-US" sz="3000" b="1" kern="1200">
                <a:solidFill>
                  <a:srgbClr val="212121"/>
                </a:solidFill>
                <a:latin typeface="微软雅黑" panose="020b0503020204020204" pitchFamily="34" charset="-122"/>
                <a:ea typeface="微软雅黑" panose="020b0503020204020204" pitchFamily="34" charset="-122"/>
                <a:cs typeface="+mn-cs"/>
              </a:rPr>
              <a:t>尼加拉瓜</a:t>
            </a:r>
            <a:r>
              <a:rPr lang="zh-CN" altLang="en-US" sz="3000" kern="1200">
                <a:solidFill>
                  <a:schemeClr val="accent1"/>
                </a:solidFill>
              </a:rPr>
              <a:t>抗</a:t>
            </a:r>
            <a:r>
              <a:rPr lang="zh-CN" altLang="en-US" sz="3000" b="1" kern="1200">
                <a:solidFill>
                  <a:srgbClr val="C3211D"/>
                </a:solidFill>
                <a:latin typeface="微软雅黑" panose="020b0503020204020204" pitchFamily="34" charset="-122"/>
                <a:ea typeface="微软雅黑" panose="020b0503020204020204" pitchFamily="34" charset="-122"/>
                <a:cs typeface="+mn-cs"/>
              </a:rPr>
              <a:t>美</a:t>
            </a:r>
            <a:endParaRPr lang="zh-CN" altLang="en-US" sz="3000" b="1" kern="1200">
              <a:solidFill>
                <a:srgbClr val="C3211D"/>
              </a:solidFill>
              <a:latin typeface="微软雅黑" panose="020b0503020204020204" pitchFamily="34" charset="-122"/>
              <a:ea typeface="微软雅黑" panose="020b0503020204020204" pitchFamily="34" charset="-122"/>
              <a:cs typeface="+mn-cs"/>
            </a:endParaRPr>
          </a:p>
        </p:txBody>
      </p:sp>
      <p:sp>
        <p:nvSpPr>
          <p:cNvPr id="25" name="任意多边形: 形状 24"/>
          <p:cNvSpPr/>
          <p:nvPr/>
        </p:nvSpPr>
        <p:spPr>
          <a:xfrm rot="2142401">
            <a:off x="3227698" y="6131445"/>
            <a:ext cx="731043" cy="11371"/>
          </a:xfrm>
          <a:custGeom>
            <a:gdLst>
              <a:gd name="connsiteX0" fmla="*/ 0 w 1462085"/>
              <a:gd name="connsiteY0" fmla="*/ 11370 h 22741"/>
              <a:gd name="connsiteX1" fmla="*/ 1462085 w 1462085"/>
              <a:gd name="connsiteY1" fmla="*/ 11370 h 22741"/>
            </a:gdLst>
            <a:cxnLst>
              <a:cxn ang="0">
                <a:pos x="connsiteX0" y="connsiteY0"/>
              </a:cxn>
              <a:cxn ang="0">
                <a:pos x="connsiteX1" y="connsiteY1"/>
              </a:cxn>
            </a:cxnLst>
            <a:rect l="l" t="t" r="r" b="b"/>
            <a:pathLst>
              <a:path w="1462085" h="22741">
                <a:moveTo>
                  <a:pt x="0" y="11370"/>
                </a:moveTo>
                <a:lnTo>
                  <a:pt x="1462085" y="11370"/>
                </a:lnTo>
              </a:path>
            </a:pathLst>
          </a:custGeom>
          <a:noFill/>
          <a:ln w="57150"/>
        </p:spPr>
        <p:style>
          <a:lnRef idx="2">
            <a:scrgbClr r="0" g="0" b="0"/>
          </a:lnRef>
          <a:fillRef idx="0">
            <a:scrgbClr r="0" g="0" b="0"/>
          </a:fillRef>
          <a:effectRef idx="0">
            <a:schemeClr val="accent4">
              <a:tint val="70000"/>
              <a:hueOff val="0"/>
              <a:satOff val="0"/>
              <a:lumOff val="0"/>
              <a:alphaOff val="0"/>
            </a:schemeClr>
          </a:effectRef>
          <a:fontRef idx="minor">
            <a:schemeClr val="tx1">
              <a:hueOff val="0"/>
              <a:satOff val="0"/>
              <a:lumOff val="0"/>
              <a:alphaOff val="0"/>
            </a:schemeClr>
          </a:fontRef>
        </p:style>
        <p:txBody>
          <a:bodyPr spcFirstLastPara="0" vert="horz" wrap="square" lIns="353595" tIns="-12591" rIns="353595" bIns="-12591" numCol="1" spcCol="1270" anchor="ctr" anchorCtr="0">
            <a:noAutofit/>
          </a:bodyPr>
          <a:lstStyle/>
          <a:p>
            <a:pPr marL="0" lvl="0" indent="0" algn="ctr" defTabSz="444500">
              <a:lnSpc>
                <a:spcPct val="90000"/>
              </a:lnSpc>
              <a:spcBef>
                <a:spcPct val="0"/>
              </a:spcBef>
              <a:spcAft>
                <a:spcPct val="35000"/>
              </a:spcAft>
              <a:buNone/>
            </a:pPr>
            <a:endParaRPr lang="zh-CN" altLang="en-US" sz="500" kern="1200"/>
          </a:p>
        </p:txBody>
      </p:sp>
      <p:sp>
        <p:nvSpPr>
          <p:cNvPr id="26" name="任意多边形: 形状 25"/>
          <p:cNvSpPr/>
          <p:nvPr/>
        </p:nvSpPr>
        <p:spPr>
          <a:xfrm>
            <a:off x="3890028" y="5979451"/>
            <a:ext cx="4173491" cy="742023"/>
          </a:xfrm>
          <a:custGeom>
            <a:gdLst>
              <a:gd name="connsiteX0" fmla="*/ 0 w 8346982"/>
              <a:gd name="connsiteY0" fmla="*/ 148405 h 1484045"/>
              <a:gd name="connsiteX1" fmla="*/ 148405 w 8346982"/>
              <a:gd name="connsiteY1" fmla="*/ 0 h 1484045"/>
              <a:gd name="connsiteX2" fmla="*/ 8198578 w 8346982"/>
              <a:gd name="connsiteY2" fmla="*/ 0 h 1484045"/>
              <a:gd name="connsiteX3" fmla="*/ 8346983 w 8346982"/>
              <a:gd name="connsiteY3" fmla="*/ 148405 h 1484045"/>
              <a:gd name="connsiteX4" fmla="*/ 8346982 w 8346982"/>
              <a:gd name="connsiteY4" fmla="*/ 1335641 h 1484045"/>
              <a:gd name="connsiteX5" fmla="*/ 8198577 w 8346982"/>
              <a:gd name="connsiteY5" fmla="*/ 1484046 h 1484045"/>
              <a:gd name="connsiteX6" fmla="*/ 148405 w 8346982"/>
              <a:gd name="connsiteY6" fmla="*/ 1484045 h 1484045"/>
              <a:gd name="connsiteX7" fmla="*/ 0 w 8346982"/>
              <a:gd name="connsiteY7" fmla="*/ 1335640 h 1484045"/>
              <a:gd name="connsiteX8" fmla="*/ 0 w 8346982"/>
              <a:gd name="connsiteY8" fmla="*/ 148405 h 1484045"/>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346981" h="1484045">
                <a:moveTo>
                  <a:pt x="0" y="148405"/>
                </a:moveTo>
                <a:cubicBezTo>
                  <a:pt x="0" y="66443"/>
                  <a:pt x="66443" y="0"/>
                  <a:pt x="148405" y="0"/>
                </a:cubicBezTo>
                <a:lnTo>
                  <a:pt x="8198578" y="0"/>
                </a:lnTo>
                <a:cubicBezTo>
                  <a:pt x="8280540" y="0"/>
                  <a:pt x="8346983" y="66443"/>
                  <a:pt x="8346983" y="148405"/>
                </a:cubicBezTo>
                <a:cubicBezTo>
                  <a:pt x="8346983" y="544150"/>
                  <a:pt x="8346982" y="939896"/>
                  <a:pt x="8346982" y="1335641"/>
                </a:cubicBezTo>
                <a:cubicBezTo>
                  <a:pt x="8346982" y="1417603"/>
                  <a:pt x="8280539" y="1484046"/>
                  <a:pt x="8198577" y="1484046"/>
                </a:cubicBezTo>
                <a:lnTo>
                  <a:pt x="148405" y="1484045"/>
                </a:lnTo>
                <a:cubicBezTo>
                  <a:pt x="66443" y="1484045"/>
                  <a:pt x="0" y="1417602"/>
                  <a:pt x="0" y="1335640"/>
                </a:cubicBezTo>
                <a:lnTo>
                  <a:pt x="0" y="148405"/>
                </a:lnTo>
                <a:close/>
              </a:path>
            </a:pathLst>
          </a:custGeom>
          <a:solidFill>
            <a:schemeClr val="bg1"/>
          </a:solidFill>
          <a:ln w="38100">
            <a:solidFill>
              <a:schemeClr val="accent1"/>
            </a:solidFill>
          </a:ln>
        </p:spPr>
        <p:style>
          <a:lnRef idx="2">
            <a:scrgbClr r="0" g="0" b="0"/>
          </a:lnRef>
          <a:fillRef idx="1">
            <a:scrgbClr r="0" g="0" b="0"/>
          </a:fillRef>
          <a:effectRef idx="0">
            <a:schemeClr val="accent3">
              <a:hueOff val="0"/>
              <a:satOff val="0"/>
              <a:lumOff val="0"/>
              <a:alphaOff val="0"/>
            </a:schemeClr>
          </a:effectRef>
          <a:fontRef idx="minor">
            <a:schemeClr val="lt1"/>
          </a:fontRef>
        </p:style>
        <p:txBody>
          <a:bodyPr spcFirstLastPara="0" vert="horz" wrap="square" lIns="40783" tIns="40783" rIns="40783" bIns="40783" numCol="1" spcCol="1270" anchor="ctr" anchorCtr="0">
            <a:noAutofit/>
          </a:bodyPr>
          <a:lstStyle/>
          <a:p>
            <a:pPr marL="0" lvl="0" indent="0" algn="ctr" defTabSz="2667000">
              <a:lnSpc>
                <a:spcPct val="90000"/>
              </a:lnSpc>
              <a:spcBef>
                <a:spcPct val="0"/>
              </a:spcBef>
              <a:spcAft>
                <a:spcPct val="35000"/>
              </a:spcAft>
              <a:buNone/>
            </a:pPr>
            <a:r>
              <a:rPr lang="zh-CN" altLang="en-US" sz="3000" b="1" kern="1200">
                <a:solidFill>
                  <a:srgbClr val="212121"/>
                </a:solidFill>
                <a:latin typeface="微软雅黑" panose="020b0503020204020204" pitchFamily="34" charset="-122"/>
                <a:ea typeface="微软雅黑" panose="020b0503020204020204" pitchFamily="34" charset="-122"/>
                <a:cs typeface="+mn-cs"/>
              </a:rPr>
              <a:t>墨西哥</a:t>
            </a:r>
            <a:r>
              <a:rPr lang="zh-CN" altLang="en-US" sz="3000" kern="1200">
                <a:solidFill>
                  <a:schemeClr val="accent1"/>
                </a:solidFill>
              </a:rPr>
              <a:t>改革</a:t>
            </a:r>
            <a:endParaRPr lang="zh-CN" altLang="en-US" sz="3000" kern="1200">
              <a:solidFill>
                <a:schemeClr val="accent1"/>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500"/>
                                        <p:tgtEl>
                                          <p:spTgt spid="10"/>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0">
                                            <p:txEl>
                                              <p:pRg st="0" end="0"/>
                                            </p:txEl>
                                          </p:spTgt>
                                        </p:tgtEl>
                                        <p:attrNameLst>
                                          <p:attrName>style.visibility</p:attrName>
                                        </p:attrNameLst>
                                      </p:cBhvr>
                                      <p:to>
                                        <p:strVal val="visible"/>
                                      </p:to>
                                    </p:set>
                                    <p:animEffect transition="in" filter="fade">
                                      <p:cBhvr>
                                        <p:cTn id="22" dur="500"/>
                                        <p:tgtEl>
                                          <p:spTgt spid="10">
                                            <p:txEl>
                                              <p:pRg st="0" end="0"/>
                                            </p:txEl>
                                          </p:spTgt>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fade">
                                      <p:cBhvr>
                                        <p:cTn id="27" dur="500"/>
                                        <p:tgtEl>
                                          <p:spTgt spid="12"/>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fade">
                                      <p:cBhvr>
                                        <p:cTn id="32" dur="500"/>
                                        <p:tgtEl>
                                          <p:spTgt spid="12"/>
                                        </p:tgtEl>
                                      </p:cBhvr>
                                    </p:animEffect>
                                  </p:childTnLst>
                                </p:cTn>
                              </p:par>
                            </p:childTnLst>
                          </p:cTn>
                        </p:par>
                      </p:childTnLst>
                    </p:cTn>
                  </p:par>
                  <p:par>
                    <p:cTn id="33" fill="hold" nodeType="clickPar">
                      <p:stCondLst>
                        <p:cond delay="indefinite"/>
                      </p:stCondLst>
                      <p:childTnLst>
                        <p:par>
                          <p:cTn id="34" fill="hold" nodeType="afterGroup">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fade">
                                      <p:cBhvr>
                                        <p:cTn id="37" dur="500"/>
                                        <p:tgtEl>
                                          <p:spTgt spid="12"/>
                                        </p:tgtEl>
                                      </p:cBhvr>
                                    </p:animEffect>
                                  </p:childTnLst>
                                </p:cTn>
                              </p:par>
                            </p:childTnLst>
                          </p:cTn>
                        </p:par>
                      </p:childTnLst>
                    </p:cTn>
                  </p:par>
                  <p:par>
                    <p:cTn id="38" fill="hold" nodeType="clickPar">
                      <p:stCondLst>
                        <p:cond delay="indefinite"/>
                      </p:stCondLst>
                      <p:childTnLst>
                        <p:par>
                          <p:cTn id="39" fill="hold" nodeType="afterGroup">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12">
                                            <p:txEl>
                                              <p:pRg st="0" end="0"/>
                                            </p:txEl>
                                          </p:spTgt>
                                        </p:tgtEl>
                                        <p:attrNameLst>
                                          <p:attrName>style.visibility</p:attrName>
                                        </p:attrNameLst>
                                      </p:cBhvr>
                                      <p:to>
                                        <p:strVal val="visible"/>
                                      </p:to>
                                    </p:set>
                                    <p:animEffect transition="in" filter="fade">
                                      <p:cBhvr>
                                        <p:cTn id="42" dur="500"/>
                                        <p:tgtEl>
                                          <p:spTgt spid="12">
                                            <p:txEl>
                                              <p:pRg st="0" end="0"/>
                                            </p:txEl>
                                          </p:spTgt>
                                        </p:tgtEl>
                                      </p:cBhvr>
                                    </p:animEffect>
                                  </p:childTnLst>
                                </p:cTn>
                              </p:par>
                            </p:childTnLst>
                          </p:cTn>
                        </p:par>
                      </p:childTnLst>
                    </p:cTn>
                  </p:par>
                  <p:par>
                    <p:cTn id="43" fill="hold" nodeType="clickPar">
                      <p:stCondLst>
                        <p:cond delay="indefinite"/>
                      </p:stCondLst>
                      <p:childTnLst>
                        <p:par>
                          <p:cTn id="44" fill="hold" nodeType="afterGroup">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6"/>
                                        </p:tgtEl>
                                        <p:attrNameLst>
                                          <p:attrName>style.visibility</p:attrName>
                                        </p:attrNameLst>
                                      </p:cBhvr>
                                      <p:to>
                                        <p:strVal val="visible"/>
                                      </p:to>
                                    </p:set>
                                    <p:animEffect transition="in" filter="fade">
                                      <p:cBhvr>
                                        <p:cTn id="47" dur="500"/>
                                        <p:tgtEl>
                                          <p:spTgt spid="16"/>
                                        </p:tgtEl>
                                      </p:cBhvr>
                                    </p:animEffect>
                                  </p:childTnLst>
                                </p:cTn>
                              </p:par>
                            </p:childTnLst>
                          </p:cTn>
                        </p:par>
                      </p:childTnLst>
                    </p:cTn>
                  </p:par>
                  <p:par>
                    <p:cTn id="48" fill="hold" nodeType="clickPar">
                      <p:stCondLst>
                        <p:cond delay="indefinite"/>
                      </p:stCondLst>
                      <p:childTnLst>
                        <p:par>
                          <p:cTn id="49" fill="hold" nodeType="afterGroup">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16"/>
                                        </p:tgtEl>
                                        <p:attrNameLst>
                                          <p:attrName>style.visibility</p:attrName>
                                        </p:attrNameLst>
                                      </p:cBhvr>
                                      <p:to>
                                        <p:strVal val="visible"/>
                                      </p:to>
                                    </p:set>
                                    <p:animEffect transition="in" filter="fade">
                                      <p:cBhvr>
                                        <p:cTn id="52" dur="500"/>
                                        <p:tgtEl>
                                          <p:spTgt spid="16"/>
                                        </p:tgtEl>
                                      </p:cBhvr>
                                    </p:animEffect>
                                  </p:childTnLst>
                                </p:cTn>
                              </p:par>
                            </p:childTnLst>
                          </p:cTn>
                        </p:par>
                      </p:childTnLst>
                    </p:cTn>
                  </p:par>
                  <p:par>
                    <p:cTn id="53" fill="hold" nodeType="clickPar">
                      <p:stCondLst>
                        <p:cond delay="indefinite"/>
                      </p:stCondLst>
                      <p:childTnLst>
                        <p:par>
                          <p:cTn id="54" fill="hold" nodeType="afterGroup">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16"/>
                                        </p:tgtEl>
                                        <p:attrNameLst>
                                          <p:attrName>style.visibility</p:attrName>
                                        </p:attrNameLst>
                                      </p:cBhvr>
                                      <p:to>
                                        <p:strVal val="visible"/>
                                      </p:to>
                                    </p:set>
                                    <p:animEffect transition="in" filter="fade">
                                      <p:cBhvr>
                                        <p:cTn id="57" dur="500"/>
                                        <p:tgtEl>
                                          <p:spTgt spid="16"/>
                                        </p:tgtEl>
                                      </p:cBhvr>
                                    </p:animEffect>
                                  </p:childTnLst>
                                </p:cTn>
                              </p:par>
                            </p:childTnLst>
                          </p:cTn>
                        </p:par>
                      </p:childTnLst>
                    </p:cTn>
                  </p:par>
                  <p:par>
                    <p:cTn id="58" fill="hold" nodeType="clickPar">
                      <p:stCondLst>
                        <p:cond delay="indefinite"/>
                      </p:stCondLst>
                      <p:childTnLst>
                        <p:par>
                          <p:cTn id="59" fill="hold" nodeType="afterGroup">
                            <p:stCondLst>
                              <p:cond delay="0"/>
                            </p:stCondLst>
                            <p:childTnLst>
                              <p:par>
                                <p:cTn id="60" presetID="10" presetClass="entr" presetSubtype="0" fill="hold" grpId="0" nodeType="clickEffect">
                                  <p:stCondLst>
                                    <p:cond delay="0"/>
                                  </p:stCondLst>
                                  <p:childTnLst>
                                    <p:set>
                                      <p:cBhvr>
                                        <p:cTn id="61" dur="1" fill="hold">
                                          <p:stCondLst>
                                            <p:cond delay="0"/>
                                          </p:stCondLst>
                                        </p:cTn>
                                        <p:tgtEl>
                                          <p:spTgt spid="16">
                                            <p:txEl>
                                              <p:pRg st="0" end="0"/>
                                            </p:txEl>
                                          </p:spTgt>
                                        </p:tgtEl>
                                        <p:attrNameLst>
                                          <p:attrName>style.visibility</p:attrName>
                                        </p:attrNameLst>
                                      </p:cBhvr>
                                      <p:to>
                                        <p:strVal val="visible"/>
                                      </p:to>
                                    </p:set>
                                    <p:animEffect transition="in" filter="fade">
                                      <p:cBhvr>
                                        <p:cTn id="62" dur="500"/>
                                        <p:tgtEl>
                                          <p:spTgt spid="16">
                                            <p:txEl>
                                              <p:pRg st="0" end="0"/>
                                            </p:txEl>
                                          </p:spTgt>
                                        </p:tgtEl>
                                      </p:cBhvr>
                                    </p:animEffect>
                                  </p:childTnLst>
                                </p:cTn>
                              </p:par>
                            </p:childTnLst>
                          </p:cTn>
                        </p:par>
                      </p:childTnLst>
                    </p:cTn>
                  </p:par>
                  <p:par>
                    <p:cTn id="63" fill="hold" nodeType="clickPar">
                      <p:stCondLst>
                        <p:cond delay="indefinite"/>
                      </p:stCondLst>
                      <p:childTnLst>
                        <p:par>
                          <p:cTn id="64" fill="hold" nodeType="afterGroup">
                            <p:stCondLst>
                              <p:cond delay="0"/>
                            </p:stCondLst>
                            <p:childTnLst>
                              <p:par>
                                <p:cTn id="65" presetID="10" presetClass="entr" presetSubtype="0" fill="hold" grpId="0" nodeType="clickEffect">
                                  <p:stCondLst>
                                    <p:cond delay="0"/>
                                  </p:stCondLst>
                                  <p:childTnLst>
                                    <p:set>
                                      <p:cBhvr>
                                        <p:cTn id="66" dur="1" fill="hold">
                                          <p:stCondLst>
                                            <p:cond delay="0"/>
                                          </p:stCondLst>
                                        </p:cTn>
                                        <p:tgtEl>
                                          <p:spTgt spid="18"/>
                                        </p:tgtEl>
                                        <p:attrNameLst>
                                          <p:attrName>style.visibility</p:attrName>
                                        </p:attrNameLst>
                                      </p:cBhvr>
                                      <p:to>
                                        <p:strVal val="visible"/>
                                      </p:to>
                                    </p:set>
                                    <p:animEffect transition="in" filter="fade">
                                      <p:cBhvr>
                                        <p:cTn id="67" dur="500"/>
                                        <p:tgtEl>
                                          <p:spTgt spid="18"/>
                                        </p:tgtEl>
                                      </p:cBhvr>
                                    </p:animEffect>
                                  </p:childTnLst>
                                </p:cTn>
                              </p:par>
                            </p:childTnLst>
                          </p:cTn>
                        </p:par>
                      </p:childTnLst>
                    </p:cTn>
                  </p:par>
                  <p:par>
                    <p:cTn id="68" fill="hold" nodeType="clickPar">
                      <p:stCondLst>
                        <p:cond delay="indefinite"/>
                      </p:stCondLst>
                      <p:childTnLst>
                        <p:par>
                          <p:cTn id="69" fill="hold" nodeType="afterGroup">
                            <p:stCondLst>
                              <p:cond delay="0"/>
                            </p:stCondLst>
                            <p:childTnLst>
                              <p:par>
                                <p:cTn id="70" presetID="10" presetClass="entr" presetSubtype="0" fill="hold" grpId="0" nodeType="clickEffect">
                                  <p:stCondLst>
                                    <p:cond delay="0"/>
                                  </p:stCondLst>
                                  <p:childTnLst>
                                    <p:set>
                                      <p:cBhvr>
                                        <p:cTn id="71" dur="1" fill="hold">
                                          <p:stCondLst>
                                            <p:cond delay="0"/>
                                          </p:stCondLst>
                                        </p:cTn>
                                        <p:tgtEl>
                                          <p:spTgt spid="18"/>
                                        </p:tgtEl>
                                        <p:attrNameLst>
                                          <p:attrName>style.visibility</p:attrName>
                                        </p:attrNameLst>
                                      </p:cBhvr>
                                      <p:to>
                                        <p:strVal val="visible"/>
                                      </p:to>
                                    </p:set>
                                    <p:animEffect transition="in" filter="fade">
                                      <p:cBhvr>
                                        <p:cTn id="72" dur="500"/>
                                        <p:tgtEl>
                                          <p:spTgt spid="18"/>
                                        </p:tgtEl>
                                      </p:cBhvr>
                                    </p:animEffect>
                                  </p:childTnLst>
                                </p:cTn>
                              </p:par>
                            </p:childTnLst>
                          </p:cTn>
                        </p:par>
                      </p:childTnLst>
                    </p:cTn>
                  </p:par>
                  <p:par>
                    <p:cTn id="73" fill="hold" nodeType="clickPar">
                      <p:stCondLst>
                        <p:cond delay="indefinite"/>
                      </p:stCondLst>
                      <p:childTnLst>
                        <p:par>
                          <p:cTn id="74" fill="hold" nodeType="afterGroup">
                            <p:stCondLst>
                              <p:cond delay="0"/>
                            </p:stCondLst>
                            <p:childTnLst>
                              <p:par>
                                <p:cTn id="75" presetID="10" presetClass="entr" presetSubtype="0" fill="hold" grpId="0" nodeType="clickEffect">
                                  <p:stCondLst>
                                    <p:cond delay="0"/>
                                  </p:stCondLst>
                                  <p:childTnLst>
                                    <p:set>
                                      <p:cBhvr>
                                        <p:cTn id="76" dur="1" fill="hold">
                                          <p:stCondLst>
                                            <p:cond delay="0"/>
                                          </p:stCondLst>
                                        </p:cTn>
                                        <p:tgtEl>
                                          <p:spTgt spid="18"/>
                                        </p:tgtEl>
                                        <p:attrNameLst>
                                          <p:attrName>style.visibility</p:attrName>
                                        </p:attrNameLst>
                                      </p:cBhvr>
                                      <p:to>
                                        <p:strVal val="visible"/>
                                      </p:to>
                                    </p:set>
                                    <p:animEffect transition="in" filter="fade">
                                      <p:cBhvr>
                                        <p:cTn id="77" dur="500"/>
                                        <p:tgtEl>
                                          <p:spTgt spid="18"/>
                                        </p:tgtEl>
                                      </p:cBhvr>
                                    </p:animEffect>
                                  </p:childTnLst>
                                </p:cTn>
                              </p:par>
                            </p:childTnLst>
                          </p:cTn>
                        </p:par>
                      </p:childTnLst>
                    </p:cTn>
                  </p:par>
                  <p:par>
                    <p:cTn id="78" fill="hold" nodeType="clickPar">
                      <p:stCondLst>
                        <p:cond delay="indefinite"/>
                      </p:stCondLst>
                      <p:childTnLst>
                        <p:par>
                          <p:cTn id="79" fill="hold" nodeType="afterGroup">
                            <p:stCondLst>
                              <p:cond delay="0"/>
                            </p:stCondLst>
                            <p:childTnLst>
                              <p:par>
                                <p:cTn id="80" presetID="10" presetClass="entr" presetSubtype="0" fill="hold" grpId="0" nodeType="clickEffect">
                                  <p:stCondLst>
                                    <p:cond delay="0"/>
                                  </p:stCondLst>
                                  <p:childTnLst>
                                    <p:set>
                                      <p:cBhvr>
                                        <p:cTn id="81" dur="1" fill="hold">
                                          <p:stCondLst>
                                            <p:cond delay="0"/>
                                          </p:stCondLst>
                                        </p:cTn>
                                        <p:tgtEl>
                                          <p:spTgt spid="18">
                                            <p:txEl>
                                              <p:pRg st="0" end="0"/>
                                            </p:txEl>
                                          </p:spTgt>
                                        </p:tgtEl>
                                        <p:attrNameLst>
                                          <p:attrName>style.visibility</p:attrName>
                                        </p:attrNameLst>
                                      </p:cBhvr>
                                      <p:to>
                                        <p:strVal val="visible"/>
                                      </p:to>
                                    </p:set>
                                    <p:animEffect transition="in" filter="fade">
                                      <p:cBhvr>
                                        <p:cTn id="82" dur="500"/>
                                        <p:tgtEl>
                                          <p:spTgt spid="18">
                                            <p:txEl>
                                              <p:pRg st="0" end="0"/>
                                            </p:txEl>
                                          </p:spTgt>
                                        </p:tgtEl>
                                      </p:cBhvr>
                                    </p:animEffect>
                                  </p:childTnLst>
                                </p:cTn>
                              </p:par>
                            </p:childTnLst>
                          </p:cTn>
                        </p:par>
                      </p:childTnLst>
                    </p:cTn>
                  </p:par>
                  <p:par>
                    <p:cTn id="83" fill="hold" nodeType="clickPar">
                      <p:stCondLst>
                        <p:cond delay="indefinite"/>
                      </p:stCondLst>
                      <p:childTnLst>
                        <p:par>
                          <p:cTn id="84" fill="hold" nodeType="afterGroup">
                            <p:stCondLst>
                              <p:cond delay="0"/>
                            </p:stCondLst>
                            <p:childTnLst>
                              <p:par>
                                <p:cTn id="85" presetID="10" presetClass="entr" presetSubtype="0" fill="hold" grpId="0" nodeType="clickEffect">
                                  <p:stCondLst>
                                    <p:cond delay="0"/>
                                  </p:stCondLst>
                                  <p:childTnLst>
                                    <p:set>
                                      <p:cBhvr>
                                        <p:cTn id="86" dur="1" fill="hold">
                                          <p:stCondLst>
                                            <p:cond delay="0"/>
                                          </p:stCondLst>
                                        </p:cTn>
                                        <p:tgtEl>
                                          <p:spTgt spid="20"/>
                                        </p:tgtEl>
                                        <p:attrNameLst>
                                          <p:attrName>style.visibility</p:attrName>
                                        </p:attrNameLst>
                                      </p:cBhvr>
                                      <p:to>
                                        <p:strVal val="visible"/>
                                      </p:to>
                                    </p:set>
                                    <p:animEffect transition="in" filter="fade">
                                      <p:cBhvr>
                                        <p:cTn id="87" dur="500"/>
                                        <p:tgtEl>
                                          <p:spTgt spid="20"/>
                                        </p:tgtEl>
                                      </p:cBhvr>
                                    </p:animEffect>
                                  </p:childTnLst>
                                </p:cTn>
                              </p:par>
                            </p:childTnLst>
                          </p:cTn>
                        </p:par>
                      </p:childTnLst>
                    </p:cTn>
                  </p:par>
                  <p:par>
                    <p:cTn id="88" fill="hold" nodeType="clickPar">
                      <p:stCondLst>
                        <p:cond delay="indefinite"/>
                      </p:stCondLst>
                      <p:childTnLst>
                        <p:par>
                          <p:cTn id="89" fill="hold" nodeType="afterGroup">
                            <p:stCondLst>
                              <p:cond delay="0"/>
                            </p:stCondLst>
                            <p:childTnLst>
                              <p:par>
                                <p:cTn id="90" presetID="10" presetClass="entr" presetSubtype="0" fill="hold" grpId="0" nodeType="clickEffect">
                                  <p:stCondLst>
                                    <p:cond delay="0"/>
                                  </p:stCondLst>
                                  <p:childTnLst>
                                    <p:set>
                                      <p:cBhvr>
                                        <p:cTn id="91" dur="1" fill="hold">
                                          <p:stCondLst>
                                            <p:cond delay="0"/>
                                          </p:stCondLst>
                                        </p:cTn>
                                        <p:tgtEl>
                                          <p:spTgt spid="20"/>
                                        </p:tgtEl>
                                        <p:attrNameLst>
                                          <p:attrName>style.visibility</p:attrName>
                                        </p:attrNameLst>
                                      </p:cBhvr>
                                      <p:to>
                                        <p:strVal val="visible"/>
                                      </p:to>
                                    </p:set>
                                    <p:animEffect transition="in" filter="fade">
                                      <p:cBhvr>
                                        <p:cTn id="92" dur="500"/>
                                        <p:tgtEl>
                                          <p:spTgt spid="20"/>
                                        </p:tgtEl>
                                      </p:cBhvr>
                                    </p:animEffect>
                                  </p:childTnLst>
                                </p:cTn>
                              </p:par>
                            </p:childTnLst>
                          </p:cTn>
                        </p:par>
                      </p:childTnLst>
                    </p:cTn>
                  </p:par>
                  <p:par>
                    <p:cTn id="93" fill="hold" nodeType="clickPar">
                      <p:stCondLst>
                        <p:cond delay="indefinite"/>
                      </p:stCondLst>
                      <p:childTnLst>
                        <p:par>
                          <p:cTn id="94" fill="hold" nodeType="afterGroup">
                            <p:stCondLst>
                              <p:cond delay="0"/>
                            </p:stCondLst>
                            <p:childTnLst>
                              <p:par>
                                <p:cTn id="95" presetID="10" presetClass="entr" presetSubtype="0" fill="hold" grpId="0" nodeType="clickEffect">
                                  <p:stCondLst>
                                    <p:cond delay="0"/>
                                  </p:stCondLst>
                                  <p:childTnLst>
                                    <p:set>
                                      <p:cBhvr>
                                        <p:cTn id="96" dur="1" fill="hold">
                                          <p:stCondLst>
                                            <p:cond delay="0"/>
                                          </p:stCondLst>
                                        </p:cTn>
                                        <p:tgtEl>
                                          <p:spTgt spid="20"/>
                                        </p:tgtEl>
                                        <p:attrNameLst>
                                          <p:attrName>style.visibility</p:attrName>
                                        </p:attrNameLst>
                                      </p:cBhvr>
                                      <p:to>
                                        <p:strVal val="visible"/>
                                      </p:to>
                                    </p:set>
                                    <p:animEffect transition="in" filter="fade">
                                      <p:cBhvr>
                                        <p:cTn id="97" dur="500"/>
                                        <p:tgtEl>
                                          <p:spTgt spid="20"/>
                                        </p:tgtEl>
                                      </p:cBhvr>
                                    </p:animEffect>
                                  </p:childTnLst>
                                </p:cTn>
                              </p:par>
                            </p:childTnLst>
                          </p:cTn>
                        </p:par>
                      </p:childTnLst>
                    </p:cTn>
                  </p:par>
                  <p:par>
                    <p:cTn id="98" fill="hold" nodeType="clickPar">
                      <p:stCondLst>
                        <p:cond delay="indefinite"/>
                      </p:stCondLst>
                      <p:childTnLst>
                        <p:par>
                          <p:cTn id="99" fill="hold" nodeType="afterGroup">
                            <p:stCondLst>
                              <p:cond delay="0"/>
                            </p:stCondLst>
                            <p:childTnLst>
                              <p:par>
                                <p:cTn id="100" presetID="10" presetClass="entr" presetSubtype="0" fill="hold" grpId="0" nodeType="clickEffect">
                                  <p:stCondLst>
                                    <p:cond delay="0"/>
                                  </p:stCondLst>
                                  <p:childTnLst>
                                    <p:set>
                                      <p:cBhvr>
                                        <p:cTn id="101" dur="1" fill="hold">
                                          <p:stCondLst>
                                            <p:cond delay="0"/>
                                          </p:stCondLst>
                                        </p:cTn>
                                        <p:tgtEl>
                                          <p:spTgt spid="20">
                                            <p:txEl>
                                              <p:pRg st="0" end="0"/>
                                            </p:txEl>
                                          </p:spTgt>
                                        </p:tgtEl>
                                        <p:attrNameLst>
                                          <p:attrName>style.visibility</p:attrName>
                                        </p:attrNameLst>
                                      </p:cBhvr>
                                      <p:to>
                                        <p:strVal val="visible"/>
                                      </p:to>
                                    </p:set>
                                    <p:animEffect transition="in" filter="fade">
                                      <p:cBhvr>
                                        <p:cTn id="102" dur="500"/>
                                        <p:tgtEl>
                                          <p:spTgt spid="20">
                                            <p:txEl>
                                              <p:pRg st="0" end="0"/>
                                            </p:txEl>
                                          </p:spTgt>
                                        </p:tgtEl>
                                      </p:cBhvr>
                                    </p:animEffect>
                                  </p:childTnLst>
                                </p:cTn>
                              </p:par>
                            </p:childTnLst>
                          </p:cTn>
                        </p:par>
                      </p:childTnLst>
                    </p:cTn>
                  </p:par>
                  <p:par>
                    <p:cTn id="103" fill="hold" nodeType="clickPar">
                      <p:stCondLst>
                        <p:cond delay="indefinite"/>
                      </p:stCondLst>
                      <p:childTnLst>
                        <p:par>
                          <p:cTn id="104" fill="hold" nodeType="afterGroup">
                            <p:stCondLst>
                              <p:cond delay="0"/>
                            </p:stCondLst>
                            <p:childTnLst>
                              <p:par>
                                <p:cTn id="105" presetID="10" presetClass="entr" presetSubtype="0" fill="hold" grpId="0" nodeType="clickEffect">
                                  <p:stCondLst>
                                    <p:cond delay="0"/>
                                  </p:stCondLst>
                                  <p:childTnLst>
                                    <p:set>
                                      <p:cBhvr>
                                        <p:cTn id="106" dur="1" fill="hold">
                                          <p:stCondLst>
                                            <p:cond delay="0"/>
                                          </p:stCondLst>
                                        </p:cTn>
                                        <p:tgtEl>
                                          <p:spTgt spid="24"/>
                                        </p:tgtEl>
                                        <p:attrNameLst>
                                          <p:attrName>style.visibility</p:attrName>
                                        </p:attrNameLst>
                                      </p:cBhvr>
                                      <p:to>
                                        <p:strVal val="visible"/>
                                      </p:to>
                                    </p:set>
                                    <p:animEffect transition="in" filter="fade">
                                      <p:cBhvr>
                                        <p:cTn id="107" dur="500"/>
                                        <p:tgtEl>
                                          <p:spTgt spid="24"/>
                                        </p:tgtEl>
                                      </p:cBhvr>
                                    </p:animEffect>
                                  </p:childTnLst>
                                </p:cTn>
                              </p:par>
                            </p:childTnLst>
                          </p:cTn>
                        </p:par>
                      </p:childTnLst>
                    </p:cTn>
                  </p:par>
                  <p:par>
                    <p:cTn id="108" fill="hold" nodeType="clickPar">
                      <p:stCondLst>
                        <p:cond delay="indefinite"/>
                      </p:stCondLst>
                      <p:childTnLst>
                        <p:par>
                          <p:cTn id="109" fill="hold" nodeType="afterGroup">
                            <p:stCondLst>
                              <p:cond delay="0"/>
                            </p:stCondLst>
                            <p:childTnLst>
                              <p:par>
                                <p:cTn id="110" presetID="10" presetClass="entr" presetSubtype="0" fill="hold" grpId="0" nodeType="clickEffect">
                                  <p:stCondLst>
                                    <p:cond delay="0"/>
                                  </p:stCondLst>
                                  <p:childTnLst>
                                    <p:set>
                                      <p:cBhvr>
                                        <p:cTn id="111" dur="1" fill="hold">
                                          <p:stCondLst>
                                            <p:cond delay="0"/>
                                          </p:stCondLst>
                                        </p:cTn>
                                        <p:tgtEl>
                                          <p:spTgt spid="24"/>
                                        </p:tgtEl>
                                        <p:attrNameLst>
                                          <p:attrName>style.visibility</p:attrName>
                                        </p:attrNameLst>
                                      </p:cBhvr>
                                      <p:to>
                                        <p:strVal val="visible"/>
                                      </p:to>
                                    </p:set>
                                    <p:animEffect transition="in" filter="fade">
                                      <p:cBhvr>
                                        <p:cTn id="112" dur="500"/>
                                        <p:tgtEl>
                                          <p:spTgt spid="24"/>
                                        </p:tgtEl>
                                      </p:cBhvr>
                                    </p:animEffect>
                                  </p:childTnLst>
                                </p:cTn>
                              </p:par>
                            </p:childTnLst>
                          </p:cTn>
                        </p:par>
                      </p:childTnLst>
                    </p:cTn>
                  </p:par>
                  <p:par>
                    <p:cTn id="113" fill="hold" nodeType="clickPar">
                      <p:stCondLst>
                        <p:cond delay="indefinite"/>
                      </p:stCondLst>
                      <p:childTnLst>
                        <p:par>
                          <p:cTn id="114" fill="hold" nodeType="afterGroup">
                            <p:stCondLst>
                              <p:cond delay="0"/>
                            </p:stCondLst>
                            <p:childTnLst>
                              <p:par>
                                <p:cTn id="115" presetID="10" presetClass="entr" presetSubtype="0" fill="hold" grpId="0" nodeType="clickEffect">
                                  <p:stCondLst>
                                    <p:cond delay="0"/>
                                  </p:stCondLst>
                                  <p:childTnLst>
                                    <p:set>
                                      <p:cBhvr>
                                        <p:cTn id="116" dur="1" fill="hold">
                                          <p:stCondLst>
                                            <p:cond delay="0"/>
                                          </p:stCondLst>
                                        </p:cTn>
                                        <p:tgtEl>
                                          <p:spTgt spid="24"/>
                                        </p:tgtEl>
                                        <p:attrNameLst>
                                          <p:attrName>style.visibility</p:attrName>
                                        </p:attrNameLst>
                                      </p:cBhvr>
                                      <p:to>
                                        <p:strVal val="visible"/>
                                      </p:to>
                                    </p:set>
                                    <p:animEffect transition="in" filter="fade">
                                      <p:cBhvr>
                                        <p:cTn id="117" dur="500"/>
                                        <p:tgtEl>
                                          <p:spTgt spid="24"/>
                                        </p:tgtEl>
                                      </p:cBhvr>
                                    </p:animEffect>
                                  </p:childTnLst>
                                </p:cTn>
                              </p:par>
                            </p:childTnLst>
                          </p:cTn>
                        </p:par>
                      </p:childTnLst>
                    </p:cTn>
                  </p:par>
                  <p:par>
                    <p:cTn id="118" fill="hold" nodeType="clickPar">
                      <p:stCondLst>
                        <p:cond delay="indefinite"/>
                      </p:stCondLst>
                      <p:childTnLst>
                        <p:par>
                          <p:cTn id="119" fill="hold" nodeType="afterGroup">
                            <p:stCondLst>
                              <p:cond delay="0"/>
                            </p:stCondLst>
                            <p:childTnLst>
                              <p:par>
                                <p:cTn id="120" presetID="10" presetClass="entr" presetSubtype="0" fill="hold" grpId="0" nodeType="clickEffect">
                                  <p:stCondLst>
                                    <p:cond delay="0"/>
                                  </p:stCondLst>
                                  <p:childTnLst>
                                    <p:set>
                                      <p:cBhvr>
                                        <p:cTn id="121" dur="1" fill="hold">
                                          <p:stCondLst>
                                            <p:cond delay="0"/>
                                          </p:stCondLst>
                                        </p:cTn>
                                        <p:tgtEl>
                                          <p:spTgt spid="24">
                                            <p:txEl>
                                              <p:pRg st="0" end="0"/>
                                            </p:txEl>
                                          </p:spTgt>
                                        </p:tgtEl>
                                        <p:attrNameLst>
                                          <p:attrName>style.visibility</p:attrName>
                                        </p:attrNameLst>
                                      </p:cBhvr>
                                      <p:to>
                                        <p:strVal val="visible"/>
                                      </p:to>
                                    </p:set>
                                    <p:animEffect transition="in" filter="fade">
                                      <p:cBhvr>
                                        <p:cTn id="122" dur="500"/>
                                        <p:tgtEl>
                                          <p:spTgt spid="24">
                                            <p:txEl>
                                              <p:pRg st="0" end="0"/>
                                            </p:txEl>
                                          </p:spTgt>
                                        </p:tgtEl>
                                      </p:cBhvr>
                                    </p:animEffect>
                                  </p:childTnLst>
                                </p:cTn>
                              </p:par>
                            </p:childTnLst>
                          </p:cTn>
                        </p:par>
                      </p:childTnLst>
                    </p:cTn>
                  </p:par>
                  <p:par>
                    <p:cTn id="123" fill="hold" nodeType="clickPar">
                      <p:stCondLst>
                        <p:cond delay="indefinite"/>
                      </p:stCondLst>
                      <p:childTnLst>
                        <p:par>
                          <p:cTn id="124" fill="hold" nodeType="afterGroup">
                            <p:stCondLst>
                              <p:cond delay="0"/>
                            </p:stCondLst>
                            <p:childTnLst>
                              <p:par>
                                <p:cTn id="125" presetID="10" presetClass="entr" presetSubtype="0" fill="hold" grpId="0" nodeType="clickEffect">
                                  <p:stCondLst>
                                    <p:cond delay="0"/>
                                  </p:stCondLst>
                                  <p:childTnLst>
                                    <p:set>
                                      <p:cBhvr>
                                        <p:cTn id="126" dur="1" fill="hold">
                                          <p:stCondLst>
                                            <p:cond delay="0"/>
                                          </p:stCondLst>
                                        </p:cTn>
                                        <p:tgtEl>
                                          <p:spTgt spid="26"/>
                                        </p:tgtEl>
                                        <p:attrNameLst>
                                          <p:attrName>style.visibility</p:attrName>
                                        </p:attrNameLst>
                                      </p:cBhvr>
                                      <p:to>
                                        <p:strVal val="visible"/>
                                      </p:to>
                                    </p:set>
                                    <p:animEffect transition="in" filter="fade">
                                      <p:cBhvr>
                                        <p:cTn id="127" dur="500"/>
                                        <p:tgtEl>
                                          <p:spTgt spid="26"/>
                                        </p:tgtEl>
                                      </p:cBhvr>
                                    </p:animEffect>
                                  </p:childTnLst>
                                </p:cTn>
                              </p:par>
                            </p:childTnLst>
                          </p:cTn>
                        </p:par>
                      </p:childTnLst>
                    </p:cTn>
                  </p:par>
                  <p:par>
                    <p:cTn id="128" fill="hold" nodeType="clickPar">
                      <p:stCondLst>
                        <p:cond delay="indefinite"/>
                      </p:stCondLst>
                      <p:childTnLst>
                        <p:par>
                          <p:cTn id="129" fill="hold" nodeType="afterGroup">
                            <p:stCondLst>
                              <p:cond delay="0"/>
                            </p:stCondLst>
                            <p:childTnLst>
                              <p:par>
                                <p:cTn id="130" presetID="10" presetClass="entr" presetSubtype="0" fill="hold" grpId="0" nodeType="clickEffect">
                                  <p:stCondLst>
                                    <p:cond delay="0"/>
                                  </p:stCondLst>
                                  <p:childTnLst>
                                    <p:set>
                                      <p:cBhvr>
                                        <p:cTn id="131" dur="1" fill="hold">
                                          <p:stCondLst>
                                            <p:cond delay="0"/>
                                          </p:stCondLst>
                                        </p:cTn>
                                        <p:tgtEl>
                                          <p:spTgt spid="26"/>
                                        </p:tgtEl>
                                        <p:attrNameLst>
                                          <p:attrName>style.visibility</p:attrName>
                                        </p:attrNameLst>
                                      </p:cBhvr>
                                      <p:to>
                                        <p:strVal val="visible"/>
                                      </p:to>
                                    </p:set>
                                    <p:animEffect transition="in" filter="fade">
                                      <p:cBhvr>
                                        <p:cTn id="132" dur="500"/>
                                        <p:tgtEl>
                                          <p:spTgt spid="26"/>
                                        </p:tgtEl>
                                      </p:cBhvr>
                                    </p:animEffect>
                                  </p:childTnLst>
                                </p:cTn>
                              </p:par>
                            </p:childTnLst>
                          </p:cTn>
                        </p:par>
                      </p:childTnLst>
                    </p:cTn>
                  </p:par>
                  <p:par>
                    <p:cTn id="133" fill="hold" nodeType="clickPar">
                      <p:stCondLst>
                        <p:cond delay="indefinite"/>
                      </p:stCondLst>
                      <p:childTnLst>
                        <p:par>
                          <p:cTn id="134" fill="hold" nodeType="afterGroup">
                            <p:stCondLst>
                              <p:cond delay="0"/>
                            </p:stCondLst>
                            <p:childTnLst>
                              <p:par>
                                <p:cTn id="135" presetID="10" presetClass="entr" presetSubtype="0" fill="hold" grpId="0" nodeType="clickEffect">
                                  <p:stCondLst>
                                    <p:cond delay="0"/>
                                  </p:stCondLst>
                                  <p:childTnLst>
                                    <p:set>
                                      <p:cBhvr>
                                        <p:cTn id="136" dur="1" fill="hold">
                                          <p:stCondLst>
                                            <p:cond delay="0"/>
                                          </p:stCondLst>
                                        </p:cTn>
                                        <p:tgtEl>
                                          <p:spTgt spid="26"/>
                                        </p:tgtEl>
                                        <p:attrNameLst>
                                          <p:attrName>style.visibility</p:attrName>
                                        </p:attrNameLst>
                                      </p:cBhvr>
                                      <p:to>
                                        <p:strVal val="visible"/>
                                      </p:to>
                                    </p:set>
                                    <p:animEffect transition="in" filter="fade">
                                      <p:cBhvr>
                                        <p:cTn id="137" dur="500"/>
                                        <p:tgtEl>
                                          <p:spTgt spid="26"/>
                                        </p:tgtEl>
                                      </p:cBhvr>
                                    </p:animEffect>
                                  </p:childTnLst>
                                </p:cTn>
                              </p:par>
                            </p:childTnLst>
                          </p:cTn>
                        </p:par>
                      </p:childTnLst>
                    </p:cTn>
                  </p:par>
                  <p:par>
                    <p:cTn id="138" fill="hold" nodeType="clickPar">
                      <p:stCondLst>
                        <p:cond delay="indefinite"/>
                      </p:stCondLst>
                      <p:childTnLst>
                        <p:par>
                          <p:cTn id="139" fill="hold" nodeType="afterGroup">
                            <p:stCondLst>
                              <p:cond delay="0"/>
                            </p:stCondLst>
                            <p:childTnLst>
                              <p:par>
                                <p:cTn id="140" presetID="10" presetClass="entr" presetSubtype="0" fill="hold" grpId="0" nodeType="clickEffect">
                                  <p:stCondLst>
                                    <p:cond delay="0"/>
                                  </p:stCondLst>
                                  <p:childTnLst>
                                    <p:set>
                                      <p:cBhvr>
                                        <p:cTn id="141" dur="1" fill="hold">
                                          <p:stCondLst>
                                            <p:cond delay="0"/>
                                          </p:stCondLst>
                                        </p:cTn>
                                        <p:tgtEl>
                                          <p:spTgt spid="26">
                                            <p:txEl>
                                              <p:pRg st="0" end="0"/>
                                            </p:txEl>
                                          </p:spTgt>
                                        </p:tgtEl>
                                        <p:attrNameLst>
                                          <p:attrName>style.visibility</p:attrName>
                                        </p:attrNameLst>
                                      </p:cBhvr>
                                      <p:to>
                                        <p:strVal val="visible"/>
                                      </p:to>
                                    </p:set>
                                    <p:animEffect transition="in" filter="fade">
                                      <p:cBhvr>
                                        <p:cTn id="142" dur="500"/>
                                        <p:tgtEl>
                                          <p:spTgt spid="2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uiExpand="1" build="p"/>
      <p:bldP spid="12" grpId="0" uiExpand="1" build="p"/>
      <p:bldP spid="16" grpId="0" uiExpand="1" build="p"/>
      <p:bldP spid="18" grpId="0" uiExpand="1" build="p"/>
      <p:bldP spid="20" grpId="0" uiExpand="1" build="p"/>
      <p:bldP spid="24" grpId="0" uiExpand="1" build="p"/>
      <p:bldP spid="26" grpId="0" uiExpand="1" build="p"/>
    </p:bldLst>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6" name="Text Box 2"/>
          <p:cNvSpPr txBox="1">
            <a:spLocks noChangeArrowheads="1"/>
          </p:cNvSpPr>
          <p:nvPr/>
        </p:nvSpPr>
        <p:spPr bwMode="auto">
          <a:xfrm>
            <a:off x="1524000" y="0"/>
            <a:ext cx="9144000" cy="645160"/>
          </a:xfrm>
          <a:prstGeom prst="rect">
            <a:avLst/>
          </a:prstGeom>
          <a:solidFill>
            <a:srgbClr val="FFFF99"/>
          </a:solidFill>
          <a:ln w="9525">
            <a:solidFill>
              <a:srgbClr val="FF3300"/>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50000"/>
              </a:spcBef>
              <a:buFontTx/>
              <a:buNone/>
            </a:pPr>
            <a:r>
              <a:rPr kumimoji="1" lang="zh-CN" altLang="en-US" sz="3600" b="1">
                <a:latin typeface="Times New Roman" panose="02020603050405020304" charset="0"/>
              </a:rPr>
              <a:t>一</a:t>
            </a:r>
            <a:r>
              <a:rPr kumimoji="1" lang="zh-CN" altLang="en-US" sz="3600" b="1" smtClean="0">
                <a:latin typeface="Times New Roman" panose="02020603050405020304" charset="0"/>
              </a:rPr>
              <a:t>、二战背景</a:t>
            </a:r>
            <a:endParaRPr kumimoji="1" lang="zh-CN" altLang="en-US" sz="3600" b="1">
              <a:latin typeface="Times New Roman" panose="02020603050405020304"/>
            </a:endParaRPr>
          </a:p>
        </p:txBody>
      </p:sp>
      <p:sp>
        <p:nvSpPr>
          <p:cNvPr id="7" name="矩形 6"/>
          <p:cNvSpPr/>
          <p:nvPr/>
        </p:nvSpPr>
        <p:spPr>
          <a:xfrm>
            <a:off x="1536700" y="1634538"/>
            <a:ext cx="9144000" cy="4399915"/>
          </a:xfrm>
          <a:prstGeom prst="rect">
            <a:avLst/>
          </a:prstGeom>
          <a:ln w="19050">
            <a:solidFill>
              <a:schemeClr val="accent6">
                <a:lumMod val="50000"/>
              </a:schemeClr>
            </a:solidFill>
          </a:ln>
        </p:spPr>
        <p:txBody>
          <a:bodyPr wrap="square">
            <a:spAutoFit/>
          </a:bodyPr>
          <a:lstStyle/>
          <a:p>
            <a:r>
              <a:rPr lang="zh-CN" altLang="en-US" sz="2800" b="1" smtClean="0">
                <a:solidFill>
                  <a:schemeClr val="tx1">
                    <a:lumMod val="75000"/>
                    <a:lumOff val="25000"/>
                  </a:schemeClr>
                </a:solidFill>
                <a:latin typeface="宋体" panose="02010600030101010101" pitchFamily="2" charset="-122"/>
                <a:ea typeface="宋体" panose="02010600030101010101" pitchFamily="2" charset="-122"/>
              </a:rPr>
              <a:t>材料  第二次世界大战的</a:t>
            </a:r>
            <a:r>
              <a:rPr lang="zh-CN" altLang="en-US" sz="2800" b="1" smtClean="0">
                <a:solidFill>
                  <a:srgbClr val="FF0000"/>
                </a:solidFill>
                <a:latin typeface="宋体" panose="02010600030101010101" pitchFamily="2" charset="-122"/>
                <a:ea typeface="宋体" panose="02010600030101010101" pitchFamily="2" charset="-122"/>
              </a:rPr>
              <a:t>起因</a:t>
            </a:r>
            <a:r>
              <a:rPr lang="zh-CN" altLang="en-US" sz="2800" b="1" smtClean="0">
                <a:solidFill>
                  <a:schemeClr val="tx1">
                    <a:lumMod val="75000"/>
                    <a:lumOff val="25000"/>
                  </a:schemeClr>
                </a:solidFill>
                <a:latin typeface="宋体" panose="02010600030101010101" pitchFamily="2" charset="-122"/>
                <a:ea typeface="宋体" panose="02010600030101010101" pitchFamily="2" charset="-122"/>
              </a:rPr>
              <a:t>与</a:t>
            </a:r>
            <a:r>
              <a:rPr lang="en-US" altLang="zh-CN" sz="2800" b="1" smtClean="0">
                <a:solidFill>
                  <a:schemeClr val="tx1"/>
                </a:solidFill>
                <a:latin typeface="宋体" panose="02010600030101010101" pitchFamily="2" charset="-122"/>
                <a:ea typeface="宋体" panose="02010600030101010101" pitchFamily="2" charset="-122"/>
              </a:rPr>
              <a:t>1919-1920</a:t>
            </a:r>
            <a:r>
              <a:rPr lang="zh-CN" altLang="en-US" sz="2800" b="1" smtClean="0">
                <a:solidFill>
                  <a:schemeClr val="tx1"/>
                </a:solidFill>
                <a:latin typeface="宋体" panose="02010600030101010101" pitchFamily="2" charset="-122"/>
                <a:ea typeface="宋体" panose="02010600030101010101" pitchFamily="2" charset="-122"/>
              </a:rPr>
              <a:t>年和平条约</a:t>
            </a:r>
            <a:r>
              <a:rPr lang="zh-CN" altLang="en-US" sz="2800" b="1" smtClean="0">
                <a:solidFill>
                  <a:schemeClr val="tx1">
                    <a:lumMod val="75000"/>
                    <a:lumOff val="25000"/>
                  </a:schemeClr>
                </a:solidFill>
                <a:latin typeface="宋体" panose="02010600030101010101" pitchFamily="2" charset="-122"/>
                <a:ea typeface="宋体" panose="02010600030101010101" pitchFamily="2" charset="-122"/>
              </a:rPr>
              <a:t>的签订相关。那些条约制造出的问题与解决的问题几乎一样多。和平缔造者们屈从于战胜国兼并别国领土和建立附属国的要求，从而播下了仇恨和冲突的新种子。</a:t>
            </a:r>
            <a:endParaRPr lang="en-US" altLang="zh-CN" sz="2800" b="1" smtClean="0">
              <a:solidFill>
                <a:schemeClr val="tx1">
                  <a:lumMod val="75000"/>
                  <a:lumOff val="25000"/>
                </a:schemeClr>
              </a:solidFill>
              <a:latin typeface="宋体" pitchFamily="2" charset="-122"/>
              <a:ea typeface="宋体" pitchFamily="2" charset="-122"/>
            </a:endParaRPr>
          </a:p>
          <a:p>
            <a:r>
              <a:rPr lang="zh-CN" altLang="en-US" sz="2800" b="1" smtClean="0">
                <a:solidFill>
                  <a:schemeClr val="tx1">
                    <a:lumMod val="75000"/>
                    <a:lumOff val="25000"/>
                  </a:schemeClr>
                </a:solidFill>
                <a:latin typeface="宋体" panose="02010600030101010101" pitchFamily="2" charset="-122"/>
                <a:ea typeface="宋体" panose="02010600030101010101" pitchFamily="2" charset="-122"/>
              </a:rPr>
              <a:t>   在</a:t>
            </a:r>
            <a:r>
              <a:rPr lang="en-US" altLang="zh-CN" sz="2800" b="1" smtClean="0">
                <a:solidFill>
                  <a:schemeClr val="tx1">
                    <a:lumMod val="75000"/>
                    <a:lumOff val="25000"/>
                  </a:schemeClr>
                </a:solidFill>
                <a:latin typeface="宋体" panose="02010600030101010101" pitchFamily="2" charset="-122"/>
                <a:ea typeface="宋体" panose="02010600030101010101" pitchFamily="2" charset="-122"/>
              </a:rPr>
              <a:t>30</a:t>
            </a:r>
            <a:r>
              <a:rPr lang="zh-CN" altLang="en-US" sz="2800" b="1" smtClean="0">
                <a:solidFill>
                  <a:schemeClr val="tx1">
                    <a:lumMod val="75000"/>
                    <a:lumOff val="25000"/>
                  </a:schemeClr>
                </a:solidFill>
                <a:latin typeface="宋体" panose="02010600030101010101" pitchFamily="2" charset="-122"/>
                <a:ea typeface="宋体" panose="02010600030101010101" pitchFamily="2" charset="-122"/>
              </a:rPr>
              <a:t>年代那个时候，无论德国、意大利、日本，它们一概不满意这些条件，它们是“修改主义”的国家或不满意的国家。这些国家在</a:t>
            </a:r>
            <a:r>
              <a:rPr lang="en-US" altLang="zh-CN" sz="2800" b="1" smtClean="0">
                <a:solidFill>
                  <a:srgbClr val="FF0000"/>
                </a:solidFill>
                <a:latin typeface="宋体" panose="02010600030101010101" pitchFamily="2" charset="-122"/>
                <a:ea typeface="宋体" panose="02010600030101010101" pitchFamily="2" charset="-122"/>
              </a:rPr>
              <a:t>1919</a:t>
            </a:r>
            <a:r>
              <a:rPr lang="zh-CN" altLang="en-US" sz="2800" b="1" smtClean="0">
                <a:solidFill>
                  <a:srgbClr val="FF0000"/>
                </a:solidFill>
                <a:latin typeface="宋体" panose="02010600030101010101" pitchFamily="2" charset="-122"/>
                <a:ea typeface="宋体" panose="02010600030101010101" pitchFamily="2" charset="-122"/>
              </a:rPr>
              <a:t>年订立过一项条约</a:t>
            </a:r>
            <a:r>
              <a:rPr lang="zh-CN" altLang="en-US" sz="2800" b="1" smtClean="0">
                <a:solidFill>
                  <a:schemeClr val="tx1">
                    <a:lumMod val="75000"/>
                    <a:lumOff val="25000"/>
                  </a:schemeClr>
                </a:solidFill>
                <a:latin typeface="宋体" panose="02010600030101010101" pitchFamily="2" charset="-122"/>
                <a:ea typeface="宋体" panose="02010600030101010101" pitchFamily="2" charset="-122"/>
              </a:rPr>
              <a:t>，然而在十二年之后，它们不愿意实施了。</a:t>
            </a:r>
            <a:endParaRPr lang="en-US" altLang="zh-CN" sz="2800" b="1" smtClean="0">
              <a:solidFill>
                <a:schemeClr val="tx1">
                  <a:lumMod val="75000"/>
                  <a:lumOff val="25000"/>
                </a:schemeClr>
              </a:solidFill>
              <a:latin typeface="宋体" panose="02010600030101010101" pitchFamily="2" charset="-122"/>
              <a:ea typeface="宋体" panose="02010600030101010101" pitchFamily="2" charset="-122"/>
            </a:endParaRPr>
          </a:p>
          <a:p>
            <a:r>
              <a:rPr lang="en-US" altLang="zh-CN" sz="2800" b="1" smtClean="0">
                <a:solidFill>
                  <a:schemeClr val="tx1">
                    <a:lumMod val="75000"/>
                    <a:lumOff val="25000"/>
                  </a:schemeClr>
                </a:solidFill>
                <a:latin typeface="宋体" panose="02010600030101010101" pitchFamily="2" charset="-122"/>
                <a:ea typeface="宋体" panose="02010600030101010101" pitchFamily="2" charset="-122"/>
              </a:rPr>
              <a:t>——</a:t>
            </a:r>
            <a:r>
              <a:rPr lang="zh-CN" altLang="en-US" sz="2800" b="1" smtClean="0">
                <a:solidFill>
                  <a:schemeClr val="tx1">
                    <a:lumMod val="75000"/>
                    <a:lumOff val="25000"/>
                  </a:schemeClr>
                </a:solidFill>
                <a:latin typeface="宋体" panose="02010600030101010101" pitchFamily="2" charset="-122"/>
                <a:ea typeface="宋体" panose="02010600030101010101" pitchFamily="2" charset="-122"/>
              </a:rPr>
              <a:t>菲利普</a:t>
            </a:r>
            <a:r>
              <a:rPr lang="en-US" altLang="zh-CN" sz="2800" b="1" smtClean="0">
                <a:solidFill>
                  <a:schemeClr val="tx1">
                    <a:lumMod val="75000"/>
                    <a:lumOff val="25000"/>
                  </a:schemeClr>
                </a:solidFill>
                <a:latin typeface="宋体" panose="02010600030101010101" pitchFamily="2" charset="-122"/>
                <a:ea typeface="宋体" panose="02010600030101010101" pitchFamily="2" charset="-122"/>
              </a:rPr>
              <a:t>·</a:t>
            </a:r>
            <a:r>
              <a:rPr lang="zh-CN" altLang="en-US" sz="2800" b="1" smtClean="0">
                <a:solidFill>
                  <a:schemeClr val="tx1">
                    <a:lumMod val="75000"/>
                    <a:lumOff val="25000"/>
                  </a:schemeClr>
                </a:solidFill>
                <a:latin typeface="宋体" panose="02010600030101010101" pitchFamily="2" charset="-122"/>
                <a:ea typeface="宋体" panose="02010600030101010101" pitchFamily="2" charset="-122"/>
              </a:rPr>
              <a:t>李</a:t>
            </a:r>
            <a:r>
              <a:rPr lang="en-US" altLang="zh-CN" sz="2800" b="1" smtClean="0">
                <a:solidFill>
                  <a:schemeClr val="tx1">
                    <a:lumMod val="75000"/>
                    <a:lumOff val="25000"/>
                  </a:schemeClr>
                </a:solidFill>
                <a:latin typeface="宋体" panose="02010600030101010101" pitchFamily="2" charset="-122"/>
                <a:ea typeface="宋体" panose="02010600030101010101" pitchFamily="2" charset="-122"/>
              </a:rPr>
              <a:t>·</a:t>
            </a:r>
            <a:r>
              <a:rPr lang="zh-CN" altLang="en-US" sz="2800" b="1" smtClean="0">
                <a:solidFill>
                  <a:schemeClr val="tx1">
                    <a:lumMod val="75000"/>
                    <a:lumOff val="25000"/>
                  </a:schemeClr>
                </a:solidFill>
                <a:latin typeface="宋体" panose="02010600030101010101" pitchFamily="2" charset="-122"/>
                <a:ea typeface="宋体" panose="02010600030101010101" pitchFamily="2" charset="-122"/>
              </a:rPr>
              <a:t>拉尔夫等</a:t>
            </a:r>
            <a:r>
              <a:rPr lang="en-US" altLang="zh-CN" sz="2800" b="1" smtClean="0">
                <a:solidFill>
                  <a:schemeClr val="tx1">
                    <a:lumMod val="75000"/>
                    <a:lumOff val="25000"/>
                  </a:schemeClr>
                </a:solidFill>
                <a:latin typeface="宋体" panose="02010600030101010101" pitchFamily="2" charset="-122"/>
                <a:ea typeface="宋体" panose="02010600030101010101" pitchFamily="2" charset="-122"/>
              </a:rPr>
              <a:t>《</a:t>
            </a:r>
            <a:r>
              <a:rPr lang="zh-CN" altLang="en-US" sz="2800" b="1" smtClean="0">
                <a:solidFill>
                  <a:schemeClr val="tx1">
                    <a:lumMod val="75000"/>
                    <a:lumOff val="25000"/>
                  </a:schemeClr>
                </a:solidFill>
                <a:latin typeface="宋体" panose="02010600030101010101" pitchFamily="2" charset="-122"/>
                <a:ea typeface="宋体" panose="02010600030101010101" pitchFamily="2" charset="-122"/>
              </a:rPr>
              <a:t>世界文明史</a:t>
            </a:r>
            <a:r>
              <a:rPr lang="en-US" altLang="zh-CN" sz="2800" b="1" smtClean="0">
                <a:solidFill>
                  <a:schemeClr val="tx1">
                    <a:lumMod val="75000"/>
                    <a:lumOff val="25000"/>
                  </a:schemeClr>
                </a:solidFill>
                <a:latin typeface="宋体" panose="02010600030101010101" pitchFamily="2" charset="-122"/>
                <a:ea typeface="宋体" panose="02010600030101010101" pitchFamily="2" charset="-122"/>
              </a:rPr>
              <a:t>》</a:t>
            </a:r>
            <a:r>
              <a:rPr lang="zh-CN" altLang="en-US" sz="2800" b="1" smtClean="0">
                <a:solidFill>
                  <a:schemeClr val="tx1">
                    <a:lumMod val="75000"/>
                    <a:lumOff val="25000"/>
                  </a:schemeClr>
                </a:solidFill>
                <a:latin typeface="宋体" panose="02010600030101010101" pitchFamily="2" charset="-122"/>
                <a:ea typeface="宋体" panose="02010600030101010101" pitchFamily="2" charset="-122"/>
              </a:rPr>
              <a:t>、</a:t>
            </a:r>
            <a:r>
              <a:rPr lang="en-US" altLang="zh-CN" sz="2800" b="1" smtClean="0">
                <a:solidFill>
                  <a:schemeClr val="tx1">
                    <a:lumMod val="75000"/>
                    <a:lumOff val="25000"/>
                  </a:schemeClr>
                </a:solidFill>
                <a:latin typeface="宋体" panose="02010600030101010101" pitchFamily="2" charset="-122"/>
                <a:ea typeface="宋体" panose="02010600030101010101" pitchFamily="2" charset="-122"/>
              </a:rPr>
              <a:t>R.R.</a:t>
            </a:r>
            <a:r>
              <a:rPr lang="zh-CN" altLang="en-US" sz="2800" b="1" smtClean="0">
                <a:solidFill>
                  <a:schemeClr val="tx1">
                    <a:lumMod val="75000"/>
                    <a:lumOff val="25000"/>
                  </a:schemeClr>
                </a:solidFill>
                <a:latin typeface="宋体" panose="02010600030101010101" pitchFamily="2" charset="-122"/>
                <a:ea typeface="宋体" panose="02010600030101010101" pitchFamily="2" charset="-122"/>
              </a:rPr>
              <a:t>帕尔默</a:t>
            </a:r>
            <a:r>
              <a:rPr lang="en-US" altLang="zh-CN" sz="2800" b="1" smtClean="0">
                <a:solidFill>
                  <a:schemeClr val="tx1">
                    <a:lumMod val="75000"/>
                    <a:lumOff val="25000"/>
                  </a:schemeClr>
                </a:solidFill>
                <a:latin typeface="宋体" panose="02010600030101010101" pitchFamily="2" charset="-122"/>
                <a:ea typeface="宋体" panose="02010600030101010101" pitchFamily="2" charset="-122"/>
              </a:rPr>
              <a:t>《</a:t>
            </a:r>
            <a:r>
              <a:rPr lang="zh-CN" altLang="en-US" sz="2800" b="1" smtClean="0">
                <a:solidFill>
                  <a:schemeClr val="tx1">
                    <a:lumMod val="75000"/>
                    <a:lumOff val="25000"/>
                  </a:schemeClr>
                </a:solidFill>
                <a:latin typeface="宋体" panose="02010600030101010101" pitchFamily="2" charset="-122"/>
                <a:ea typeface="宋体" panose="02010600030101010101" pitchFamily="2" charset="-122"/>
              </a:rPr>
              <a:t>世界现代史</a:t>
            </a:r>
            <a:r>
              <a:rPr lang="en-US" altLang="zh-CN" sz="2800" b="1" smtClean="0">
                <a:solidFill>
                  <a:schemeClr val="tx1">
                    <a:lumMod val="75000"/>
                    <a:lumOff val="25000"/>
                  </a:schemeClr>
                </a:solidFill>
                <a:latin typeface="宋体" panose="02010600030101010101" pitchFamily="2" charset="-122"/>
                <a:ea typeface="宋体" panose="02010600030101010101" pitchFamily="2" charset="-122"/>
              </a:rPr>
              <a:t>》</a:t>
            </a:r>
            <a:endParaRPr lang="zh-CN" altLang="en-US" sz="2800" b="1">
              <a:solidFill>
                <a:schemeClr val="tx1">
                  <a:lumMod val="75000"/>
                  <a:lumOff val="25000"/>
                </a:schemeClr>
              </a:solidFill>
              <a:latin typeface="宋体" pitchFamily="2" charset="-122"/>
              <a:ea typeface="宋体" pitchFamily="2" charset="-122"/>
            </a:endParaRPr>
          </a:p>
        </p:txBody>
      </p:sp>
      <p:sp>
        <p:nvSpPr>
          <p:cNvPr id="8" name="文本框 7"/>
          <p:cNvSpPr txBox="1">
            <a:spLocks noChangeArrowheads="1"/>
          </p:cNvSpPr>
          <p:nvPr/>
        </p:nvSpPr>
        <p:spPr bwMode="auto">
          <a:xfrm>
            <a:off x="1524000" y="666886"/>
            <a:ext cx="9156700" cy="953135"/>
          </a:xfrm>
          <a:prstGeom prst="rect">
            <a:avLst/>
          </a:prstGeom>
          <a:solidFill>
            <a:schemeClr val="accent3">
              <a:lumMod val="20000"/>
              <a:lumOff val="80000"/>
            </a:schemeClr>
          </a:solidFill>
          <a:ln>
            <a:noFill/>
          </a:ln>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en-US" altLang="zh-CN" sz="2800" b="1" smtClean="0">
                <a:latin typeface="黑体" panose="02010609060101010101" pitchFamily="49" charset="-122"/>
                <a:ea typeface="黑体" panose="02010609060101010101" pitchFamily="49" charset="-122"/>
                <a:sym typeface="+mn-ea"/>
              </a:rPr>
              <a:t>1.</a:t>
            </a:r>
            <a:r>
              <a:rPr lang="zh-CN" altLang="en-US" sz="2800" b="1" smtClean="0">
                <a:latin typeface="黑体" panose="02010609060101010101" pitchFamily="49" charset="-122"/>
                <a:ea typeface="黑体" panose="02010609060101010101" pitchFamily="49" charset="-122"/>
                <a:sym typeface="+mn-ea"/>
              </a:rPr>
              <a:t>德、意、日等国对凡尔赛</a:t>
            </a:r>
            <a:r>
              <a:rPr lang="en-US" altLang="zh-CN" sz="2800" b="1" smtClean="0">
                <a:latin typeface="黑体" panose="02010609060101010101" pitchFamily="49" charset="-122"/>
                <a:ea typeface="黑体" panose="02010609060101010101" pitchFamily="49" charset="-122"/>
                <a:sym typeface="+mn-ea"/>
              </a:rPr>
              <a:t>-</a:t>
            </a:r>
            <a:r>
              <a:rPr lang="zh-CN" altLang="en-US" sz="2800" b="1" smtClean="0">
                <a:latin typeface="黑体" panose="02010609060101010101" pitchFamily="49" charset="-122"/>
                <a:ea typeface="黑体" panose="02010609060101010101" pitchFamily="49" charset="-122"/>
                <a:sym typeface="+mn-ea"/>
              </a:rPr>
              <a:t>华盛顿体系不满，力图摆脱其束缚。</a:t>
            </a:r>
            <a:endParaRPr lang="zh-CN" altLang="en-US" sz="2800" b="1">
              <a:latin typeface="黑体" pitchFamily="49" charset="-122"/>
              <a:ea typeface="黑体" pitchFamily="49" charset="-122"/>
              <a:sym typeface="+mn-ea"/>
            </a:endParaRPr>
          </a:p>
        </p:txBody>
      </p:sp>
    </p:spTree>
  </p:cSld>
  <p:clrMapOvr>
    <a:masterClrMapping/>
  </p:clrMapOvr>
  <p:transition spd="slow">
    <p:blinds dir="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6" name="Text Box 2"/>
          <p:cNvSpPr txBox="1">
            <a:spLocks noChangeArrowheads="1"/>
          </p:cNvSpPr>
          <p:nvPr/>
        </p:nvSpPr>
        <p:spPr bwMode="auto">
          <a:xfrm>
            <a:off x="1524000" y="0"/>
            <a:ext cx="9144000" cy="645160"/>
          </a:xfrm>
          <a:prstGeom prst="rect">
            <a:avLst/>
          </a:prstGeom>
          <a:solidFill>
            <a:srgbClr val="FFFF99"/>
          </a:solidFill>
          <a:ln w="9525">
            <a:solidFill>
              <a:srgbClr val="FF3300"/>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50000"/>
              </a:spcBef>
              <a:buFontTx/>
              <a:buNone/>
            </a:pPr>
            <a:r>
              <a:rPr kumimoji="1" lang="zh-CN" altLang="en-US" sz="3600" b="1">
                <a:latin typeface="Times New Roman" panose="02020603050405020304" charset="0"/>
              </a:rPr>
              <a:t>一</a:t>
            </a:r>
            <a:r>
              <a:rPr kumimoji="1" lang="zh-CN" altLang="en-US" sz="3600" b="1" smtClean="0">
                <a:latin typeface="Times New Roman" panose="02020603050405020304" charset="0"/>
              </a:rPr>
              <a:t>、二战背景</a:t>
            </a:r>
            <a:endParaRPr kumimoji="1" lang="zh-CN" altLang="en-US" sz="3600" b="1">
              <a:latin typeface="Times New Roman" panose="02020603050405020304" charset="0"/>
            </a:endParaRPr>
          </a:p>
        </p:txBody>
      </p:sp>
      <p:sp>
        <p:nvSpPr>
          <p:cNvPr id="7" name="矩形 6"/>
          <p:cNvSpPr/>
          <p:nvPr/>
        </p:nvSpPr>
        <p:spPr>
          <a:xfrm>
            <a:off x="1524000" y="1595021"/>
            <a:ext cx="9144000" cy="5262245"/>
          </a:xfrm>
          <a:prstGeom prst="rect">
            <a:avLst/>
          </a:prstGeom>
          <a:ln w="19050">
            <a:solidFill>
              <a:schemeClr val="accent6">
                <a:lumMod val="50000"/>
              </a:schemeClr>
            </a:solidFill>
          </a:ln>
        </p:spPr>
        <p:txBody>
          <a:bodyPr wrap="square">
            <a:spAutoFit/>
          </a:bodyPr>
          <a:lstStyle/>
          <a:p>
            <a:r>
              <a:rPr lang="zh-CN" altLang="en-US" sz="2800" b="1" smtClean="0">
                <a:solidFill>
                  <a:schemeClr val="tx1">
                    <a:lumMod val="75000"/>
                    <a:lumOff val="25000"/>
                  </a:schemeClr>
                </a:solidFill>
                <a:latin typeface="宋体" panose="02010600030101010101" pitchFamily="2" charset="-122"/>
                <a:ea typeface="宋体" panose="02010600030101010101" pitchFamily="2" charset="-122"/>
              </a:rPr>
              <a:t>材料  </a:t>
            </a:r>
            <a:r>
              <a:rPr lang="zh-CN" altLang="en-US" sz="2800" b="1" smtClean="0">
                <a:solidFill>
                  <a:srgbClr val="FF0000"/>
                </a:solidFill>
                <a:latin typeface="+mn-ea"/>
              </a:rPr>
              <a:t>大萧条</a:t>
            </a:r>
            <a:r>
              <a:rPr lang="zh-CN" altLang="en-US" sz="2800" b="1" smtClean="0">
                <a:latin typeface="+mn-ea"/>
              </a:rPr>
              <a:t>使得不包括苏联在内的世界工业生产指数从</a:t>
            </a:r>
            <a:r>
              <a:rPr lang="en-US" altLang="zh-CN" sz="2800" b="1" smtClean="0">
                <a:latin typeface="+mn-ea"/>
              </a:rPr>
              <a:t>1929</a:t>
            </a:r>
            <a:r>
              <a:rPr lang="zh-CN" altLang="en-US" sz="2800" b="1" smtClean="0">
                <a:latin typeface="+mn-ea"/>
              </a:rPr>
              <a:t>年的</a:t>
            </a:r>
            <a:r>
              <a:rPr lang="en-US" altLang="zh-CN" sz="2800" b="1" smtClean="0">
                <a:latin typeface="+mn-ea"/>
              </a:rPr>
              <a:t>100</a:t>
            </a:r>
            <a:r>
              <a:rPr lang="zh-CN" altLang="en-US" sz="2800" b="1" smtClean="0">
                <a:latin typeface="+mn-ea"/>
              </a:rPr>
              <a:t>下降到</a:t>
            </a:r>
            <a:r>
              <a:rPr lang="en-US" altLang="zh-CN" sz="2800" b="1" smtClean="0">
                <a:latin typeface="+mn-ea"/>
              </a:rPr>
              <a:t>1932</a:t>
            </a:r>
            <a:r>
              <a:rPr lang="zh-CN" altLang="en-US" sz="2800" b="1" smtClean="0">
                <a:latin typeface="+mn-ea"/>
              </a:rPr>
              <a:t>年的</a:t>
            </a:r>
            <a:r>
              <a:rPr lang="en-US" altLang="zh-CN" sz="2800" b="1" smtClean="0">
                <a:latin typeface="+mn-ea"/>
              </a:rPr>
              <a:t>63.8</a:t>
            </a:r>
            <a:r>
              <a:rPr lang="zh-CN" altLang="en-US" sz="2800" b="1" smtClean="0">
                <a:latin typeface="+mn-ea"/>
              </a:rPr>
              <a:t>，共下降了</a:t>
            </a:r>
            <a:r>
              <a:rPr lang="en-US" altLang="zh-CN" sz="2800" b="1" smtClean="0">
                <a:latin typeface="+mn-ea"/>
              </a:rPr>
              <a:t>36.2%……</a:t>
            </a:r>
            <a:r>
              <a:rPr lang="zh-CN" altLang="en-US" sz="2800" b="1" smtClean="0">
                <a:solidFill>
                  <a:schemeClr val="tx1">
                    <a:lumMod val="75000"/>
                    <a:lumOff val="25000"/>
                  </a:schemeClr>
                </a:solidFill>
                <a:latin typeface="+mn-ea"/>
              </a:rPr>
              <a:t>各国的自卫措施都采取了诸如较高的关税、更严格的进口限额、结算协定、货币管制条例和双边贸易协定之类的形式。</a:t>
            </a:r>
            <a:r>
              <a:rPr lang="zh-CN" altLang="en-US" sz="2800" b="1" smtClean="0">
                <a:solidFill>
                  <a:srgbClr val="FF0000"/>
                </a:solidFill>
                <a:latin typeface="+mn-ea"/>
              </a:rPr>
              <a:t>这些措施必然会引起各国间的经济摩擦和政治上的紧张关系</a:t>
            </a:r>
            <a:r>
              <a:rPr lang="en-US" altLang="zh-CN" sz="2800" b="1" smtClean="0">
                <a:solidFill>
                  <a:schemeClr val="tx1">
                    <a:lumMod val="75000"/>
                    <a:lumOff val="25000"/>
                  </a:schemeClr>
                </a:solidFill>
                <a:latin typeface="+mn-ea"/>
              </a:rPr>
              <a:t>……</a:t>
            </a:r>
            <a:r>
              <a:rPr lang="zh-CN" altLang="en-US" sz="2800" b="1" smtClean="0">
                <a:solidFill>
                  <a:schemeClr val="tx1">
                    <a:lumMod val="75000"/>
                    <a:lumOff val="25000"/>
                  </a:schemeClr>
                </a:solidFill>
                <a:latin typeface="+mn-ea"/>
              </a:rPr>
              <a:t>希特勒创造了“生存空间”的术语，意大利的墨索里尼和日本的军事领导人也使用了类似的说法和论点。按照这一学说，失业和普遍存在的苦难是由生存空间的缺乏引起的。</a:t>
            </a:r>
            <a:r>
              <a:rPr lang="zh-CN" altLang="en-US" sz="2800" b="1" smtClean="0">
                <a:solidFill>
                  <a:srgbClr val="FF0000"/>
                </a:solidFill>
                <a:latin typeface="+mn-ea"/>
              </a:rPr>
              <a:t>少数几个幸运的国家夺取了所有的殖民地和人烟稀少的海外领土</a:t>
            </a:r>
            <a:r>
              <a:rPr lang="zh-CN" altLang="en-US" sz="2800" b="1" smtClean="0">
                <a:solidFill>
                  <a:schemeClr val="tx1">
                    <a:lumMod val="75000"/>
                    <a:lumOff val="25000"/>
                  </a:schemeClr>
                </a:solidFill>
                <a:latin typeface="+mn-ea"/>
              </a:rPr>
              <a:t>，使其它国家没有维持其人民的生存所必需的自然资源。</a:t>
            </a:r>
            <a:endParaRPr lang="en-US" altLang="zh-CN" sz="2800" b="1" smtClean="0">
              <a:solidFill>
                <a:schemeClr val="tx1">
                  <a:lumMod val="75000"/>
                  <a:lumOff val="25000"/>
                </a:schemeClr>
              </a:solidFill>
              <a:latin typeface="+mn-ea"/>
            </a:endParaRPr>
          </a:p>
          <a:p>
            <a:r>
              <a:rPr lang="en-US" altLang="zh-CN" sz="2800" b="1" smtClean="0">
                <a:solidFill>
                  <a:schemeClr val="tx1">
                    <a:lumMod val="75000"/>
                    <a:lumOff val="25000"/>
                  </a:schemeClr>
                </a:solidFill>
                <a:latin typeface="+mn-ea"/>
              </a:rPr>
              <a:t>                    ——</a:t>
            </a:r>
            <a:r>
              <a:rPr lang="zh-CN" altLang="en-US" sz="2800" b="1" smtClean="0">
                <a:solidFill>
                  <a:schemeClr val="tx1">
                    <a:lumMod val="75000"/>
                    <a:lumOff val="25000"/>
                  </a:schemeClr>
                </a:solidFill>
                <a:latin typeface="+mn-ea"/>
              </a:rPr>
              <a:t>斯塔夫里阿诺斯</a:t>
            </a:r>
            <a:r>
              <a:rPr lang="en-US" altLang="zh-CN" sz="2800" b="1" smtClean="0">
                <a:solidFill>
                  <a:schemeClr val="tx1">
                    <a:lumMod val="75000"/>
                    <a:lumOff val="25000"/>
                  </a:schemeClr>
                </a:solidFill>
                <a:latin typeface="+mn-ea"/>
              </a:rPr>
              <a:t>《</a:t>
            </a:r>
            <a:r>
              <a:rPr lang="zh-CN" altLang="en-US" sz="2800" b="1" smtClean="0">
                <a:solidFill>
                  <a:schemeClr val="tx1">
                    <a:lumMod val="75000"/>
                    <a:lumOff val="25000"/>
                  </a:schemeClr>
                </a:solidFill>
                <a:latin typeface="+mn-ea"/>
              </a:rPr>
              <a:t>全球通史</a:t>
            </a:r>
            <a:r>
              <a:rPr lang="en-US" altLang="zh-CN" sz="2800" b="1" smtClean="0">
                <a:solidFill>
                  <a:schemeClr val="tx1">
                    <a:lumMod val="75000"/>
                    <a:lumOff val="25000"/>
                  </a:schemeClr>
                </a:solidFill>
                <a:latin typeface="+mn-ea"/>
              </a:rPr>
              <a:t>》</a:t>
            </a:r>
            <a:endParaRPr lang="zh-CN" altLang="en-US" sz="2800" b="1">
              <a:solidFill>
                <a:schemeClr val="tx1">
                  <a:lumMod val="75000"/>
                  <a:lumOff val="25000"/>
                </a:schemeClr>
              </a:solidFill>
              <a:latin typeface="+mn-ea"/>
            </a:endParaRPr>
          </a:p>
        </p:txBody>
      </p:sp>
      <p:sp>
        <p:nvSpPr>
          <p:cNvPr id="8" name="文本框 7"/>
          <p:cNvSpPr txBox="1">
            <a:spLocks noChangeArrowheads="1"/>
          </p:cNvSpPr>
          <p:nvPr/>
        </p:nvSpPr>
        <p:spPr bwMode="auto">
          <a:xfrm>
            <a:off x="1511300" y="675188"/>
            <a:ext cx="9156700" cy="953135"/>
          </a:xfrm>
          <a:prstGeom prst="rect">
            <a:avLst/>
          </a:prstGeom>
          <a:solidFill>
            <a:schemeClr val="accent3">
              <a:lumMod val="20000"/>
              <a:lumOff val="80000"/>
            </a:schemeClr>
          </a:solidFill>
          <a:ln>
            <a:noFill/>
          </a:ln>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en-US" altLang="zh-CN" sz="2800" b="1" smtClean="0">
                <a:latin typeface="黑体" panose="02010609060101010101" pitchFamily="49" charset="-122"/>
                <a:ea typeface="黑体" panose="02010609060101010101" pitchFamily="49" charset="-122"/>
                <a:sym typeface="+mn-ea"/>
              </a:rPr>
              <a:t>2.</a:t>
            </a:r>
            <a:r>
              <a:rPr lang="zh-CN" altLang="en-US" sz="2800" b="1" smtClean="0">
                <a:latin typeface="黑体" panose="02010609060101010101" pitchFamily="49" charset="-122"/>
                <a:ea typeface="黑体" panose="02010609060101010101" pitchFamily="49" charset="-122"/>
                <a:sym typeface="+mn-ea"/>
              </a:rPr>
              <a:t>经济大危机使各国经济陷入低谷，并激化了帝国主义国家之间的矛盾</a:t>
            </a:r>
            <a:endParaRPr lang="zh-CN" altLang="en-US" sz="2800" b="1">
              <a:latin typeface="黑体" panose="02010609060101010101" pitchFamily="49" charset="-122"/>
              <a:ea typeface="黑体" panose="02010609060101010101" pitchFamily="49" charset="-122"/>
              <a:sym typeface="+mn-ea"/>
            </a:endParaRPr>
          </a:p>
        </p:txBody>
      </p:sp>
    </p:spTree>
  </p:cSld>
  <p:clrMapOvr>
    <a:masterClrMapping/>
  </p:clrMapOvr>
  <p:transition spd="slow">
    <p:blinds dir="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6" name="Text Box 2"/>
          <p:cNvSpPr txBox="1">
            <a:spLocks noChangeArrowheads="1"/>
          </p:cNvSpPr>
          <p:nvPr/>
        </p:nvSpPr>
        <p:spPr bwMode="auto">
          <a:xfrm>
            <a:off x="1524000" y="0"/>
            <a:ext cx="9144000" cy="645160"/>
          </a:xfrm>
          <a:prstGeom prst="rect">
            <a:avLst/>
          </a:prstGeom>
          <a:solidFill>
            <a:srgbClr val="FFFF99"/>
          </a:solidFill>
          <a:ln w="9525">
            <a:solidFill>
              <a:srgbClr val="FF3300"/>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spcBef>
                <a:spcPct val="50000"/>
              </a:spcBef>
              <a:buNone/>
            </a:pPr>
            <a:r>
              <a:rPr kumimoji="1" lang="zh-CN" altLang="en-US" sz="3600" b="1">
                <a:latin typeface="Times New Roman" panose="02020603050405020304" charset="0"/>
              </a:rPr>
              <a:t>一、二战背景</a:t>
            </a:r>
            <a:endParaRPr kumimoji="1" lang="zh-CN" altLang="en-US" sz="3600" b="1">
              <a:latin typeface="Times New Roman" panose="02020603050405020304" charset="0"/>
            </a:endParaRPr>
          </a:p>
        </p:txBody>
      </p:sp>
      <p:sp>
        <p:nvSpPr>
          <p:cNvPr id="7" name="矩形 6"/>
          <p:cNvSpPr/>
          <p:nvPr/>
        </p:nvSpPr>
        <p:spPr>
          <a:xfrm>
            <a:off x="1534160" y="1280795"/>
            <a:ext cx="5521960" cy="1322070"/>
          </a:xfrm>
          <a:prstGeom prst="rect">
            <a:avLst/>
          </a:prstGeom>
          <a:ln w="19050">
            <a:solidFill>
              <a:schemeClr val="accent6">
                <a:lumMod val="50000"/>
              </a:schemeClr>
            </a:solidFill>
          </a:ln>
        </p:spPr>
        <p:txBody>
          <a:bodyPr wrap="square">
            <a:spAutoFit/>
          </a:bodyPr>
          <a:lstStyle/>
          <a:p>
            <a:r>
              <a:rPr lang="zh-CN" altLang="en-US" sz="2000" b="1" smtClean="0">
                <a:solidFill>
                  <a:schemeClr val="tx1">
                    <a:lumMod val="75000"/>
                    <a:lumOff val="25000"/>
                  </a:schemeClr>
                </a:solidFill>
                <a:latin typeface="楷体" panose="02010609060101010101" charset="-122"/>
                <a:ea typeface="楷体" panose="02010609060101010101" charset="-122"/>
                <a:cs typeface="楷体" panose="02010609060101010101" charset="-122"/>
              </a:rPr>
              <a:t>法西斯主义（</a:t>
            </a:r>
            <a:r>
              <a:rPr lang="en-US" altLang="zh-CN" sz="2000" b="1" smtClean="0">
                <a:solidFill>
                  <a:schemeClr val="tx1">
                    <a:lumMod val="75000"/>
                    <a:lumOff val="25000"/>
                  </a:schemeClr>
                </a:solidFill>
                <a:latin typeface="楷体" panose="02010609060101010101" charset="-122"/>
                <a:ea typeface="楷体" panose="02010609060101010101" charset="-122"/>
                <a:cs typeface="楷体" panose="02010609060101010101" charset="-122"/>
              </a:rPr>
              <a:t>fascism</a:t>
            </a:r>
            <a:r>
              <a:rPr lang="zh-CN" altLang="en-US" sz="2000" b="1">
                <a:solidFill>
                  <a:schemeClr val="tx1">
                    <a:lumMod val="75000"/>
                    <a:lumOff val="25000"/>
                  </a:schemeClr>
                </a:solidFill>
                <a:latin typeface="楷体" panose="02010609060101010101" charset="-122"/>
                <a:ea typeface="楷体" panose="02010609060101010101" charset="-122"/>
                <a:cs typeface="楷体" panose="02010609060101010101" charset="-122"/>
              </a:rPr>
              <a:t>）一词来</a:t>
            </a:r>
            <a:r>
              <a:rPr lang="zh-CN" altLang="en-US" sz="2000" b="1" smtClean="0">
                <a:solidFill>
                  <a:schemeClr val="tx1">
                    <a:lumMod val="75000"/>
                    <a:lumOff val="25000"/>
                  </a:schemeClr>
                </a:solidFill>
                <a:latin typeface="楷体" panose="02010609060101010101" charset="-122"/>
                <a:ea typeface="楷体" panose="02010609060101010101" charset="-122"/>
                <a:cs typeface="楷体" panose="02010609060101010101" charset="-122"/>
              </a:rPr>
              <a:t>源</a:t>
            </a:r>
            <a:r>
              <a:rPr lang="zh-CN" altLang="en-US" sz="2000" b="1">
                <a:solidFill>
                  <a:schemeClr val="tx1">
                    <a:lumMod val="75000"/>
                    <a:lumOff val="25000"/>
                  </a:schemeClr>
                </a:solidFill>
                <a:latin typeface="楷体" panose="02010609060101010101" charset="-122"/>
                <a:ea typeface="楷体" panose="02010609060101010101" charset="-122"/>
                <a:cs typeface="楷体" panose="02010609060101010101" charset="-122"/>
              </a:rPr>
              <a:t>于</a:t>
            </a:r>
            <a:r>
              <a:rPr lang="zh-CN" altLang="en-US" sz="2000" b="1" smtClean="0">
                <a:solidFill>
                  <a:schemeClr val="tx1">
                    <a:lumMod val="75000"/>
                    <a:lumOff val="25000"/>
                  </a:schemeClr>
                </a:solidFill>
                <a:latin typeface="楷体" panose="02010609060101010101" charset="-122"/>
                <a:ea typeface="楷体" panose="02010609060101010101" charset="-122"/>
                <a:cs typeface="楷体" panose="02010609060101010101" charset="-122"/>
              </a:rPr>
              <a:t>“</a:t>
            </a:r>
            <a:r>
              <a:rPr lang="zh-CN" altLang="en-US" sz="2000" b="1">
                <a:solidFill>
                  <a:schemeClr val="tx1">
                    <a:lumMod val="75000"/>
                    <a:lumOff val="25000"/>
                  </a:schemeClr>
                </a:solidFill>
                <a:latin typeface="楷体" panose="02010609060101010101" charset="-122"/>
                <a:ea typeface="楷体" panose="02010609060101010101" charset="-122"/>
                <a:cs typeface="楷体" panose="02010609060101010101" charset="-122"/>
              </a:rPr>
              <a:t>束棒</a:t>
            </a:r>
            <a:r>
              <a:rPr lang="zh-CN" altLang="en-US" sz="2000" b="1" smtClean="0">
                <a:solidFill>
                  <a:schemeClr val="tx1">
                    <a:lumMod val="75000"/>
                    <a:lumOff val="25000"/>
                  </a:schemeClr>
                </a:solidFill>
                <a:latin typeface="楷体" panose="02010609060101010101" charset="-122"/>
                <a:ea typeface="楷体" panose="02010609060101010101" charset="-122"/>
                <a:cs typeface="楷体" panose="02010609060101010101" charset="-122"/>
              </a:rPr>
              <a:t>”（</a:t>
            </a:r>
            <a:r>
              <a:rPr lang="en-US" altLang="zh-CN" sz="2000" b="1" smtClean="0">
                <a:solidFill>
                  <a:schemeClr val="tx1">
                    <a:lumMod val="75000"/>
                    <a:lumOff val="25000"/>
                  </a:schemeClr>
                </a:solidFill>
                <a:latin typeface="楷体" panose="02010609060101010101" charset="-122"/>
                <a:ea typeface="楷体" panose="02010609060101010101" charset="-122"/>
                <a:cs typeface="楷体" panose="02010609060101010101" charset="-122"/>
              </a:rPr>
              <a:t>fasces</a:t>
            </a:r>
            <a:r>
              <a:rPr lang="zh-CN" altLang="en-US" sz="2000" b="1" smtClean="0">
                <a:solidFill>
                  <a:schemeClr val="tx1">
                    <a:lumMod val="75000"/>
                    <a:lumOff val="25000"/>
                  </a:schemeClr>
                </a:solidFill>
                <a:latin typeface="楷体" panose="02010609060101010101" charset="-122"/>
                <a:ea typeface="楷体" panose="02010609060101010101" charset="-122"/>
                <a:cs typeface="楷体" panose="02010609060101010101" charset="-122"/>
              </a:rPr>
              <a:t>）</a:t>
            </a:r>
            <a:r>
              <a:rPr lang="en-US" altLang="zh-CN" sz="2000" b="1" smtClean="0">
                <a:solidFill>
                  <a:schemeClr val="tx1">
                    <a:lumMod val="75000"/>
                    <a:lumOff val="25000"/>
                  </a:schemeClr>
                </a:solidFill>
                <a:latin typeface="楷体" panose="02010609060101010101" charset="-122"/>
                <a:ea typeface="楷体" panose="02010609060101010101" charset="-122"/>
                <a:cs typeface="楷体" panose="02010609060101010101" charset="-122"/>
              </a:rPr>
              <a:t>,</a:t>
            </a:r>
            <a:r>
              <a:rPr lang="zh-CN" altLang="en-US" sz="2000" b="1" smtClean="0">
                <a:solidFill>
                  <a:schemeClr val="tx1">
                    <a:lumMod val="75000"/>
                    <a:lumOff val="25000"/>
                  </a:schemeClr>
                </a:solidFill>
                <a:latin typeface="楷体" panose="02010609060101010101" charset="-122"/>
                <a:ea typeface="楷体" panose="02010609060101010101" charset="-122"/>
                <a:cs typeface="楷体" panose="02010609060101010101" charset="-122"/>
              </a:rPr>
              <a:t>即古罗马对惩罚权力的标志，由一束棍棒捆绑着一柄斧头组成。</a:t>
            </a:r>
            <a:endParaRPr lang="en-US" altLang="zh-CN" sz="2000" b="1" smtClean="0">
              <a:solidFill>
                <a:schemeClr val="tx1">
                  <a:lumMod val="75000"/>
                  <a:lumOff val="25000"/>
                </a:schemeClr>
              </a:solidFill>
              <a:latin typeface="楷体" panose="02010609060101010101" charset="-122"/>
              <a:ea typeface="楷体" panose="02010609060101010101" charset="-122"/>
              <a:cs typeface="楷体" panose="02010609060101010101" charset="-122"/>
            </a:endParaRPr>
          </a:p>
          <a:p>
            <a:r>
              <a:rPr lang="en-US" altLang="zh-CN" sz="2000" b="1" smtClean="0">
                <a:solidFill>
                  <a:schemeClr val="tx1">
                    <a:lumMod val="75000"/>
                    <a:lumOff val="25000"/>
                  </a:schemeClr>
                </a:solidFill>
                <a:latin typeface="楷体" panose="02010609060101010101" charset="-122"/>
                <a:ea typeface="楷体" panose="02010609060101010101" charset="-122"/>
                <a:cs typeface="楷体" panose="02010609060101010101" charset="-122"/>
              </a:rPr>
              <a:t>——</a:t>
            </a:r>
            <a:r>
              <a:rPr lang="zh-CN" altLang="en-US" sz="2000" b="1" smtClean="0">
                <a:solidFill>
                  <a:schemeClr val="tx1">
                    <a:lumMod val="75000"/>
                    <a:lumOff val="25000"/>
                  </a:schemeClr>
                </a:solidFill>
                <a:latin typeface="楷体" panose="02010609060101010101" charset="-122"/>
                <a:ea typeface="楷体" panose="02010609060101010101" charset="-122"/>
                <a:cs typeface="楷体" panose="02010609060101010101" charset="-122"/>
              </a:rPr>
              <a:t>杰里</a:t>
            </a:r>
            <a:r>
              <a:rPr lang="en-US" altLang="zh-CN" sz="2000" b="1" smtClean="0">
                <a:solidFill>
                  <a:schemeClr val="tx1">
                    <a:lumMod val="75000"/>
                    <a:lumOff val="25000"/>
                  </a:schemeClr>
                </a:solidFill>
                <a:latin typeface="楷体" panose="02010609060101010101" charset="-122"/>
                <a:ea typeface="楷体" panose="02010609060101010101" charset="-122"/>
                <a:cs typeface="楷体" panose="02010609060101010101" charset="-122"/>
              </a:rPr>
              <a:t>·</a:t>
            </a:r>
            <a:r>
              <a:rPr lang="zh-CN" altLang="en-US" sz="2000" b="1" smtClean="0">
                <a:solidFill>
                  <a:schemeClr val="tx1">
                    <a:lumMod val="75000"/>
                    <a:lumOff val="25000"/>
                  </a:schemeClr>
                </a:solidFill>
                <a:latin typeface="楷体" panose="02010609060101010101" charset="-122"/>
                <a:ea typeface="楷体" panose="02010609060101010101" charset="-122"/>
                <a:cs typeface="楷体" panose="02010609060101010101" charset="-122"/>
              </a:rPr>
              <a:t>本特利等</a:t>
            </a:r>
            <a:r>
              <a:rPr lang="en-US" altLang="zh-CN" sz="2000" b="1" smtClean="0">
                <a:solidFill>
                  <a:schemeClr val="tx1">
                    <a:lumMod val="75000"/>
                    <a:lumOff val="25000"/>
                  </a:schemeClr>
                </a:solidFill>
                <a:latin typeface="楷体" panose="02010609060101010101" charset="-122"/>
                <a:ea typeface="楷体" panose="02010609060101010101" charset="-122"/>
                <a:cs typeface="楷体" panose="02010609060101010101" charset="-122"/>
              </a:rPr>
              <a:t>《</a:t>
            </a:r>
            <a:r>
              <a:rPr lang="zh-CN" altLang="en-US" sz="2000" b="1" smtClean="0">
                <a:solidFill>
                  <a:schemeClr val="tx1">
                    <a:lumMod val="75000"/>
                    <a:lumOff val="25000"/>
                  </a:schemeClr>
                </a:solidFill>
                <a:latin typeface="楷体" panose="02010609060101010101" charset="-122"/>
                <a:ea typeface="楷体" panose="02010609060101010101" charset="-122"/>
                <a:cs typeface="楷体" panose="02010609060101010101" charset="-122"/>
              </a:rPr>
              <a:t>新全球史</a:t>
            </a:r>
            <a:r>
              <a:rPr lang="en-US" altLang="zh-CN" sz="2000" b="1" smtClean="0">
                <a:solidFill>
                  <a:schemeClr val="tx1">
                    <a:lumMod val="75000"/>
                    <a:lumOff val="25000"/>
                  </a:schemeClr>
                </a:solidFill>
                <a:latin typeface="楷体" panose="02010609060101010101" charset="-122"/>
                <a:ea typeface="楷体" panose="02010609060101010101" charset="-122"/>
                <a:cs typeface="楷体" panose="02010609060101010101" charset="-122"/>
              </a:rPr>
              <a:t>》</a:t>
            </a:r>
            <a:endParaRPr lang="zh-CN" altLang="en-US" sz="2000" b="1">
              <a:solidFill>
                <a:schemeClr val="tx1">
                  <a:lumMod val="75000"/>
                  <a:lumOff val="25000"/>
                </a:schemeClr>
              </a:solidFill>
              <a:latin typeface="楷体" panose="02010609060101010101" charset="-122"/>
              <a:ea typeface="楷体" panose="02010609060101010101" charset="-122"/>
              <a:cs typeface="楷体" panose="02010609060101010101" charset="-122"/>
            </a:endParaRPr>
          </a:p>
        </p:txBody>
      </p:sp>
      <p:sp>
        <p:nvSpPr>
          <p:cNvPr id="5" name="矩形 4"/>
          <p:cNvSpPr/>
          <p:nvPr/>
        </p:nvSpPr>
        <p:spPr>
          <a:xfrm>
            <a:off x="1528996" y="695826"/>
            <a:ext cx="9139004" cy="583565"/>
          </a:xfrm>
          <a:prstGeom prst="rect">
            <a:avLst/>
          </a:prstGeom>
          <a:solidFill>
            <a:schemeClr val="accent3">
              <a:lumMod val="20000"/>
              <a:lumOff val="80000"/>
            </a:schemeClr>
          </a:solidFill>
        </p:spPr>
        <p:txBody>
          <a:bodyPr wrap="square">
            <a:spAutoFit/>
          </a:bodyPr>
          <a:lstStyle/>
          <a:p>
            <a:pPr algn="l"/>
            <a:r>
              <a:rPr lang="en-US" altLang="zh-CN" sz="3200" b="1">
                <a:latin typeface="宋体" panose="02010600030101010101" pitchFamily="2" charset="-122"/>
                <a:ea typeface="宋体" panose="02010600030101010101" pitchFamily="2" charset="-122"/>
              </a:rPr>
              <a:t>3</a:t>
            </a:r>
            <a:r>
              <a:rPr lang="en-US" altLang="zh-CN" sz="3200" b="1" smtClean="0">
                <a:latin typeface="宋体" panose="02010600030101010101" pitchFamily="2" charset="-122"/>
                <a:ea typeface="宋体" panose="02010600030101010101" pitchFamily="2" charset="-122"/>
              </a:rPr>
              <a:t>.</a:t>
            </a:r>
            <a:r>
              <a:rPr lang="zh-CN" altLang="en-US" sz="3200" b="1">
                <a:latin typeface="宋体" panose="02010600030101010101" pitchFamily="2" charset="-122"/>
                <a:ea typeface="宋体" panose="02010600030101010101" pitchFamily="2" charset="-122"/>
              </a:rPr>
              <a:t>法西斯主</a:t>
            </a:r>
            <a:r>
              <a:rPr lang="zh-CN" altLang="en-US" sz="3200" b="1" smtClean="0">
                <a:latin typeface="宋体" panose="02010600030101010101" pitchFamily="2" charset="-122"/>
                <a:ea typeface="宋体" panose="02010600030101010101" pitchFamily="2" charset="-122"/>
              </a:rPr>
              <a:t>义在一些国家盛行</a:t>
            </a:r>
            <a:endParaRPr lang="zh-CN" altLang="en-US" sz="3200" b="1">
              <a:latin typeface="宋体" pitchFamily="2" charset="-122"/>
              <a:ea typeface="宋体" pitchFamily="2" charset="-122"/>
            </a:endParaRPr>
          </a:p>
        </p:txBody>
      </p:sp>
      <p:pic>
        <p:nvPicPr>
          <p:cNvPr id="2" name="图片 1"/>
          <p:cNvPicPr>
            <a:picLocks noChangeAspect="1"/>
          </p:cNvPicPr>
          <p:nvPr/>
        </p:nvPicPr>
        <p:blipFill>
          <a:blip r:embed="rId2"/>
          <a:stretch>
            <a:fillRect/>
          </a:stretch>
        </p:blipFill>
        <p:spPr>
          <a:xfrm>
            <a:off x="7139305" y="887095"/>
            <a:ext cx="3528695" cy="1976120"/>
          </a:xfrm>
          <a:prstGeom prst="rect">
            <a:avLst/>
          </a:prstGeom>
        </p:spPr>
      </p:pic>
      <p:grpSp>
        <p:nvGrpSpPr>
          <p:cNvPr id="3" name="组合 2"/>
          <p:cNvGrpSpPr/>
          <p:nvPr/>
        </p:nvGrpSpPr>
        <p:grpSpPr>
          <a:xfrm>
            <a:off x="1527552" y="3938749"/>
            <a:ext cx="9140448" cy="2922905"/>
            <a:chOff x="3552" y="3938749"/>
            <a:chExt cx="9140448" cy="2922905"/>
          </a:xfrm>
        </p:grpSpPr>
        <p:sp>
          <p:nvSpPr>
            <p:cNvPr id="9" name="文本框 8"/>
            <p:cNvSpPr txBox="1"/>
            <p:nvPr/>
          </p:nvSpPr>
          <p:spPr>
            <a:xfrm>
              <a:off x="3552" y="3938749"/>
              <a:ext cx="9140448" cy="2922905"/>
            </a:xfrm>
            <a:prstGeom prst="rect">
              <a:avLst/>
            </a:prstGeom>
            <a:solidFill>
              <a:schemeClr val="tx2">
                <a:lumMod val="20000"/>
                <a:lumOff val="80000"/>
              </a:schemeClr>
            </a:solidFill>
          </p:spPr>
          <p:style>
            <a:lnRef idx="2">
              <a:schemeClr val="accent2"/>
            </a:lnRef>
            <a:fillRef idx="1">
              <a:schemeClr val="lt1"/>
            </a:fillRef>
            <a:effectRef idx="0">
              <a:schemeClr val="accent2"/>
            </a:effectRef>
            <a:fontRef idx="minor">
              <a:schemeClr val="dk1"/>
            </a:fontRef>
          </p:style>
          <p:txBody>
            <a:bodyPr wrap="square" rtlCol="0">
              <a:spAutoFit/>
            </a:bodyPr>
            <a:lstStyle/>
            <a:p>
              <a:r>
                <a:rPr lang="zh-CN" altLang="en-US" sz="2400">
                  <a:solidFill>
                    <a:srgbClr val="C00000"/>
                  </a:solidFill>
                  <a:latin typeface="黑体" panose="02010609060101010101" pitchFamily="49" charset="-122"/>
                  <a:ea typeface="黑体" panose="02010609060101010101" pitchFamily="49" charset="-122"/>
                </a:rPr>
                <a:t>                </a:t>
              </a:r>
              <a:r>
                <a:rPr lang="zh-CN" altLang="en-US" sz="2400" smtClean="0">
                  <a:solidFill>
                    <a:srgbClr val="C00000"/>
                  </a:solidFill>
                  <a:latin typeface="黑体" panose="02010609060101010101" pitchFamily="49" charset="-122"/>
                  <a:ea typeface="黑体" panose="02010609060101010101" pitchFamily="49" charset="-122"/>
                </a:rPr>
                <a:t> </a:t>
              </a:r>
              <a:endParaRPr lang="en-US" altLang="zh-CN" sz="2400" smtClean="0">
                <a:solidFill>
                  <a:srgbClr val="C00000"/>
                </a:solidFill>
                <a:latin typeface="黑体" pitchFamily="49" charset="-122"/>
                <a:ea typeface="黑体" pitchFamily="49" charset="-122"/>
              </a:endParaRPr>
            </a:p>
            <a:p>
              <a:r>
                <a:rPr lang="en-US" altLang="zh-CN" sz="2400">
                  <a:solidFill>
                    <a:srgbClr val="C00000"/>
                  </a:solidFill>
                  <a:latin typeface="黑体" panose="02010609060101010101" pitchFamily="49" charset="-122"/>
                  <a:ea typeface="黑体" panose="02010609060101010101" pitchFamily="49" charset="-122"/>
                </a:rPr>
                <a:t> </a:t>
              </a:r>
              <a:r>
                <a:rPr lang="en-US" altLang="zh-CN" sz="2400" smtClean="0">
                  <a:solidFill>
                    <a:srgbClr val="C00000"/>
                  </a:solidFill>
                  <a:latin typeface="黑体" panose="02010609060101010101" pitchFamily="49" charset="-122"/>
                  <a:ea typeface="黑体" panose="02010609060101010101" pitchFamily="49" charset="-122"/>
                </a:rPr>
                <a:t>                  </a:t>
              </a:r>
              <a:r>
                <a:rPr lang="zh-CN" altLang="en-US" sz="2800" smtClean="0">
                  <a:solidFill>
                    <a:srgbClr val="C00000"/>
                  </a:solidFill>
                  <a:latin typeface="黑体" panose="02010609060101010101" pitchFamily="49" charset="-122"/>
                  <a:ea typeface="黑体" panose="02010609060101010101" pitchFamily="49" charset="-122"/>
                </a:rPr>
                <a:t>极端</a:t>
              </a:r>
              <a:r>
                <a:rPr lang="zh-CN" altLang="en-US" sz="2800">
                  <a:solidFill>
                    <a:srgbClr val="C00000"/>
                  </a:solidFill>
                  <a:latin typeface="黑体" panose="02010609060101010101" pitchFamily="49" charset="-122"/>
                  <a:ea typeface="黑体" panose="02010609060101010101" pitchFamily="49" charset="-122"/>
                </a:rPr>
                <a:t>民族主</a:t>
              </a:r>
              <a:r>
                <a:rPr lang="zh-CN" altLang="en-US" sz="2800" smtClean="0">
                  <a:solidFill>
                    <a:srgbClr val="C00000"/>
                  </a:solidFill>
                  <a:latin typeface="黑体" panose="02010609060101010101" pitchFamily="49" charset="-122"/>
                  <a:ea typeface="黑体" panose="02010609060101010101" pitchFamily="49" charset="-122"/>
                </a:rPr>
                <a:t>义（基本特征）</a:t>
              </a:r>
              <a:endParaRPr lang="zh-CN" altLang="en-US" sz="2800">
                <a:solidFill>
                  <a:srgbClr val="C00000"/>
                </a:solidFill>
                <a:latin typeface="黑体" pitchFamily="49" charset="-122"/>
                <a:ea typeface="黑体" pitchFamily="49" charset="-122"/>
              </a:endParaRPr>
            </a:p>
            <a:p>
              <a:r>
                <a:rPr lang="zh-CN" altLang="en-US" sz="2400" smtClean="0">
                  <a:solidFill>
                    <a:srgbClr val="C00000"/>
                  </a:solidFill>
                  <a:latin typeface="黑体" panose="02010609060101010101" pitchFamily="49" charset="-122"/>
                  <a:ea typeface="黑体" panose="02010609060101010101" pitchFamily="49" charset="-122"/>
                </a:rPr>
                <a:t>  </a:t>
              </a:r>
              <a:endParaRPr lang="en-US" altLang="zh-CN" sz="2400" smtClean="0">
                <a:solidFill>
                  <a:srgbClr val="C00000"/>
                </a:solidFill>
                <a:latin typeface="黑体" panose="02010609060101010101" pitchFamily="49" charset="-122"/>
                <a:ea typeface="黑体" panose="02010609060101010101" pitchFamily="49" charset="-122"/>
              </a:endParaRPr>
            </a:p>
            <a:p>
              <a:r>
                <a:rPr lang="zh-CN" altLang="en-US" sz="2800">
                  <a:solidFill>
                    <a:srgbClr val="C00000"/>
                  </a:solidFill>
                  <a:latin typeface="黑体" panose="02010609060101010101" pitchFamily="49" charset="-122"/>
                  <a:ea typeface="黑体" panose="02010609060101010101" pitchFamily="49" charset="-122"/>
                  <a:sym typeface="+mn-ea"/>
                </a:rPr>
                <a:t>法西斯主义特</a:t>
              </a:r>
              <a:r>
                <a:rPr lang="zh-CN" altLang="en-US" sz="2800" smtClean="0">
                  <a:solidFill>
                    <a:srgbClr val="C00000"/>
                  </a:solidFill>
                  <a:latin typeface="黑体" panose="02010609060101010101" pitchFamily="49" charset="-122"/>
                  <a:ea typeface="黑体" panose="02010609060101010101" pitchFamily="49" charset="-122"/>
                  <a:sym typeface="+mn-ea"/>
                </a:rPr>
                <a:t>征</a:t>
              </a:r>
              <a:r>
                <a:rPr lang="zh-CN" altLang="en-US" sz="2400" smtClean="0">
                  <a:solidFill>
                    <a:srgbClr val="C00000"/>
                  </a:solidFill>
                  <a:latin typeface="黑体" panose="02010609060101010101" pitchFamily="49" charset="-122"/>
                  <a:ea typeface="黑体" panose="02010609060101010101" pitchFamily="49" charset="-122"/>
                  <a:sym typeface="+mn-ea"/>
                </a:rPr>
                <a:t>   </a:t>
              </a:r>
              <a:r>
                <a:rPr lang="zh-CN" altLang="en-US" sz="2800" smtClean="0">
                  <a:solidFill>
                    <a:srgbClr val="C00000"/>
                  </a:solidFill>
                  <a:latin typeface="黑体" panose="02010609060101010101" pitchFamily="49" charset="-122"/>
                  <a:ea typeface="黑体" panose="02010609060101010101" pitchFamily="49" charset="-122"/>
                </a:rPr>
                <a:t>反</a:t>
              </a:r>
              <a:r>
                <a:rPr lang="zh-CN" altLang="en-US" sz="2800">
                  <a:solidFill>
                    <a:srgbClr val="C00000"/>
                  </a:solidFill>
                  <a:latin typeface="黑体" panose="02010609060101010101" pitchFamily="49" charset="-122"/>
                  <a:ea typeface="黑体" panose="02010609060101010101" pitchFamily="49" charset="-122"/>
                </a:rPr>
                <a:t>对自由主义和共产主义</a:t>
              </a:r>
              <a:endParaRPr lang="en-US" altLang="zh-CN" sz="2800" smtClean="0">
                <a:solidFill>
                  <a:srgbClr val="C00000"/>
                </a:solidFill>
                <a:latin typeface="黑体" pitchFamily="49" charset="-122"/>
                <a:ea typeface="黑体" pitchFamily="49" charset="-122"/>
                <a:sym typeface="+mn-ea"/>
              </a:endParaRPr>
            </a:p>
            <a:p>
              <a:endParaRPr lang="en-US" altLang="zh-CN" sz="2400" smtClean="0">
                <a:solidFill>
                  <a:srgbClr val="C00000"/>
                </a:solidFill>
                <a:latin typeface="黑体" pitchFamily="49" charset="-122"/>
                <a:ea typeface="黑体" pitchFamily="49" charset="-122"/>
                <a:sym typeface="+mn-ea"/>
              </a:endParaRPr>
            </a:p>
            <a:p>
              <a:r>
                <a:rPr lang="zh-CN" altLang="en-US" sz="2400" smtClean="0">
                  <a:solidFill>
                    <a:srgbClr val="C00000"/>
                  </a:solidFill>
                  <a:latin typeface="黑体" panose="02010609060101010101" pitchFamily="49" charset="-122"/>
                  <a:ea typeface="黑体" panose="02010609060101010101" pitchFamily="49" charset="-122"/>
                </a:rPr>
                <a:t>                   </a:t>
              </a:r>
              <a:r>
                <a:rPr lang="zh-CN" altLang="en-US" sz="2800" smtClean="0">
                  <a:solidFill>
                    <a:srgbClr val="C00000"/>
                  </a:solidFill>
                  <a:latin typeface="黑体" panose="02010609060101010101" pitchFamily="49" charset="-122"/>
                  <a:ea typeface="黑体" panose="02010609060101010101" pitchFamily="49" charset="-122"/>
                </a:rPr>
                <a:t>对内实行恐怖独裁统治，</a:t>
              </a:r>
              <a:r>
                <a:rPr lang="zh-CN" altLang="en-US" sz="2800" smtClean="0">
                  <a:solidFill>
                    <a:srgbClr val="C00000"/>
                  </a:solidFill>
                  <a:latin typeface="黑体" panose="02010609060101010101" pitchFamily="49" charset="-122"/>
                  <a:ea typeface="黑体" panose="02010609060101010101" pitchFamily="49" charset="-122"/>
                  <a:sym typeface="+mn-ea"/>
                </a:rPr>
                <a:t>对外扩张，发</a:t>
              </a:r>
              <a:endParaRPr lang="en-US" altLang="zh-CN" sz="2800" smtClean="0">
                <a:solidFill>
                  <a:srgbClr val="C00000"/>
                </a:solidFill>
                <a:latin typeface="黑体" panose="02010609060101010101" pitchFamily="49" charset="-122"/>
                <a:ea typeface="黑体" panose="02010609060101010101" pitchFamily="49" charset="-122"/>
                <a:sym typeface="+mn-ea"/>
              </a:endParaRPr>
            </a:p>
            <a:p>
              <a:r>
                <a:rPr lang="zh-CN" altLang="en-US" sz="2800" smtClean="0">
                  <a:solidFill>
                    <a:srgbClr val="C00000"/>
                  </a:solidFill>
                  <a:latin typeface="黑体" panose="02010609060101010101" pitchFamily="49" charset="-122"/>
                  <a:ea typeface="黑体" panose="02010609060101010101" pitchFamily="49" charset="-122"/>
                  <a:sym typeface="+mn-ea"/>
                </a:rPr>
                <a:t>                动</a:t>
              </a:r>
              <a:r>
                <a:rPr lang="zh-CN" altLang="en-US" sz="2800">
                  <a:solidFill>
                    <a:srgbClr val="C00000"/>
                  </a:solidFill>
                  <a:latin typeface="黑体" panose="02010609060101010101" pitchFamily="49" charset="-122"/>
                  <a:ea typeface="黑体" panose="02010609060101010101" pitchFamily="49" charset="-122"/>
                  <a:sym typeface="+mn-ea"/>
                </a:rPr>
                <a:t>战争</a:t>
              </a:r>
              <a:r>
                <a:rPr lang="zh-CN" altLang="en-US" sz="2800">
                  <a:solidFill>
                    <a:srgbClr val="C00000"/>
                  </a:solidFill>
                  <a:latin typeface="黑体" panose="02010609060101010101" pitchFamily="49" charset="-122"/>
                  <a:ea typeface="黑体" panose="02010609060101010101" pitchFamily="49" charset="-122"/>
                </a:rPr>
                <a:t>，争霸世界</a:t>
              </a:r>
              <a:endParaRPr lang="en-US" altLang="zh-CN" sz="2800" smtClean="0">
                <a:solidFill>
                  <a:srgbClr val="C00000"/>
                </a:solidFill>
                <a:latin typeface="黑体" pitchFamily="49" charset="-122"/>
                <a:ea typeface="黑体" pitchFamily="49" charset="-122"/>
              </a:endParaRPr>
            </a:p>
          </p:txBody>
        </p:sp>
        <p:sp>
          <p:nvSpPr>
            <p:cNvPr id="10" name=" 2050"/>
            <p:cNvSpPr/>
            <p:nvPr/>
          </p:nvSpPr>
          <p:spPr bwMode="auto">
            <a:xfrm flipH="1">
              <a:off x="2663096" y="4437112"/>
              <a:ext cx="216024" cy="2160240"/>
            </a:xfrm>
            <a:custGeom>
              <a:gdLst>
                <a:gd name="T0" fmla="*/ 2147483646 w 41"/>
                <a:gd name="T1" fmla="*/ 2147483646 h 281"/>
                <a:gd name="T2" fmla="*/ 2147483646 w 41"/>
                <a:gd name="T3" fmla="*/ 2147483646 h 281"/>
                <a:gd name="T4" fmla="*/ 0 w 41"/>
                <a:gd name="T5" fmla="*/ 0 h 281"/>
                <a:gd name="T6" fmla="*/ 2147483646 w 41"/>
                <a:gd name="T7" fmla="*/ 2147483646 h 281"/>
                <a:gd name="T8" fmla="*/ 2147483646 w 41"/>
                <a:gd name="T9" fmla="*/ 2147483646 h 281"/>
                <a:gd name="T10" fmla="*/ 2147483646 w 41"/>
                <a:gd name="T11" fmla="*/ 2147483646 h 281"/>
                <a:gd name="T12" fmla="*/ 2147483646 w 41"/>
                <a:gd name="T13" fmla="*/ 2147483646 h 281"/>
                <a:gd name="T14" fmla="*/ 2147483646 w 41"/>
                <a:gd name="T15" fmla="*/ 2147483646 h 281"/>
                <a:gd name="T16" fmla="*/ 2147483646 w 41"/>
                <a:gd name="T17" fmla="*/ 2147483646 h 281"/>
                <a:gd name="T18" fmla="*/ 2147483646 w 41"/>
                <a:gd name="T19" fmla="*/ 2147483646 h 281"/>
                <a:gd name="T20" fmla="*/ 2147483646 w 41"/>
                <a:gd name="T21" fmla="*/ 2147483646 h 281"/>
                <a:gd name="T22" fmla="*/ 2147483646 w 41"/>
                <a:gd name="T23" fmla="*/ 2147483646 h 281"/>
                <a:gd name="T24" fmla="*/ 2147483646 w 41"/>
                <a:gd name="T25" fmla="*/ 2147483646 h 281"/>
                <a:gd name="T26" fmla="*/ 0 w 41"/>
                <a:gd name="T27" fmla="*/ 2147483646 h 281"/>
                <a:gd name="T28" fmla="*/ 2147483646 w 41"/>
                <a:gd name="T29" fmla="*/ 2147483646 h 281"/>
                <a:gd name="T30" fmla="*/ 2147483646 w 41"/>
                <a:gd name="T31" fmla="*/ 2147483646 h 281"/>
                <a:gd name="T32" fmla="*/ 2147483646 w 41"/>
                <a:gd name="T33" fmla="*/ 2147483646 h 281"/>
                <a:gd name="T34" fmla="*/ 2147483646 w 41"/>
                <a:gd name="T35" fmla="*/ 2147483646 h 281"/>
                <a:gd name="T36" fmla="*/ 2147483646 w 41"/>
                <a:gd name="T37" fmla="*/ 2147483646 h 281"/>
                <a:gd name="T38" fmla="*/ 2147483646 w 41"/>
                <a:gd name="T39" fmla="*/ 2147483646 h 281"/>
                <a:gd name="T40" fmla="*/ 2147483646 w 41"/>
                <a:gd name="T41" fmla="*/ 2147483646 h 281"/>
                <a:gd name="T42" fmla="*/ 2147483646 w 41"/>
                <a:gd name="T43" fmla="*/ 2147483646 h 281"/>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41" h="281">
                  <a:moveTo>
                    <a:pt x="15" y="41"/>
                  </a:moveTo>
                  <a:cubicBezTo>
                    <a:pt x="15" y="29"/>
                    <a:pt x="13" y="19"/>
                    <a:pt x="11" y="13"/>
                  </a:cubicBezTo>
                  <a:cubicBezTo>
                    <a:pt x="9" y="7"/>
                    <a:pt x="5" y="2"/>
                    <a:pt x="0" y="0"/>
                  </a:cubicBezTo>
                  <a:cubicBezTo>
                    <a:pt x="10" y="0"/>
                    <a:pt x="17" y="3"/>
                    <a:pt x="21" y="9"/>
                  </a:cubicBezTo>
                  <a:cubicBezTo>
                    <a:pt x="25" y="14"/>
                    <a:pt x="27" y="27"/>
                    <a:pt x="27" y="45"/>
                  </a:cubicBezTo>
                  <a:cubicBezTo>
                    <a:pt x="27" y="103"/>
                    <a:pt x="27" y="103"/>
                    <a:pt x="27" y="103"/>
                  </a:cubicBezTo>
                  <a:cubicBezTo>
                    <a:pt x="27" y="114"/>
                    <a:pt x="28" y="122"/>
                    <a:pt x="30" y="128"/>
                  </a:cubicBezTo>
                  <a:cubicBezTo>
                    <a:pt x="32" y="134"/>
                    <a:pt x="35" y="138"/>
                    <a:pt x="41" y="141"/>
                  </a:cubicBezTo>
                  <a:cubicBezTo>
                    <a:pt x="35" y="143"/>
                    <a:pt x="31" y="147"/>
                    <a:pt x="30" y="153"/>
                  </a:cubicBezTo>
                  <a:cubicBezTo>
                    <a:pt x="28" y="158"/>
                    <a:pt x="27" y="167"/>
                    <a:pt x="27" y="179"/>
                  </a:cubicBezTo>
                  <a:cubicBezTo>
                    <a:pt x="27" y="232"/>
                    <a:pt x="27" y="232"/>
                    <a:pt x="27" y="232"/>
                  </a:cubicBezTo>
                  <a:cubicBezTo>
                    <a:pt x="27" y="245"/>
                    <a:pt x="26" y="255"/>
                    <a:pt x="25" y="262"/>
                  </a:cubicBezTo>
                  <a:cubicBezTo>
                    <a:pt x="23" y="269"/>
                    <a:pt x="20" y="274"/>
                    <a:pt x="16" y="277"/>
                  </a:cubicBezTo>
                  <a:cubicBezTo>
                    <a:pt x="12" y="279"/>
                    <a:pt x="7" y="281"/>
                    <a:pt x="0" y="281"/>
                  </a:cubicBezTo>
                  <a:cubicBezTo>
                    <a:pt x="5" y="279"/>
                    <a:pt x="9" y="274"/>
                    <a:pt x="11" y="268"/>
                  </a:cubicBezTo>
                  <a:cubicBezTo>
                    <a:pt x="13" y="261"/>
                    <a:pt x="15" y="252"/>
                    <a:pt x="15" y="240"/>
                  </a:cubicBezTo>
                  <a:cubicBezTo>
                    <a:pt x="15" y="186"/>
                    <a:pt x="15" y="186"/>
                    <a:pt x="15" y="186"/>
                  </a:cubicBezTo>
                  <a:cubicBezTo>
                    <a:pt x="15" y="172"/>
                    <a:pt x="15" y="162"/>
                    <a:pt x="17" y="155"/>
                  </a:cubicBezTo>
                  <a:cubicBezTo>
                    <a:pt x="19" y="148"/>
                    <a:pt x="23" y="144"/>
                    <a:pt x="29" y="141"/>
                  </a:cubicBezTo>
                  <a:cubicBezTo>
                    <a:pt x="23" y="138"/>
                    <a:pt x="19" y="133"/>
                    <a:pt x="17" y="127"/>
                  </a:cubicBezTo>
                  <a:cubicBezTo>
                    <a:pt x="15" y="121"/>
                    <a:pt x="15" y="111"/>
                    <a:pt x="15" y="98"/>
                  </a:cubicBezTo>
                  <a:lnTo>
                    <a:pt x="15" y="41"/>
                  </a:lnTo>
                  <a:close/>
                </a:path>
              </a:pathLst>
            </a:custGeom>
            <a:extLst>
              <a:ext uri="{91240B29-F687-4F45-9708-019B960494DF}">
                <a14:hiddenLine xmlns:a14="http://schemas.microsoft.com/office/drawing/2010/main" w="9525">
                  <a:solidFill>
                    <a:srgbClr val="000000"/>
                  </a:solidFill>
                  <a:round/>
                </a14:hiddenLine>
              </a:ext>
            </a:extLst>
          </p:spPr>
          <p:style>
            <a:lnRef idx="0">
              <a:schemeClr val="accent2"/>
            </a:lnRef>
            <a:fillRef idx="3">
              <a:schemeClr val="accent2"/>
            </a:fillRef>
            <a:effectRef idx="3">
              <a:schemeClr val="accent2"/>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tx1"/>
                  </a:solidFill>
                  <a:latin typeface="Calibri"/>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a:ea typeface="宋体" panose="02010600030101010101" pitchFamily="2" charset="-122"/>
                  <a:cs typeface="+mn-cs"/>
                </a:defRPr>
              </a:lvl5pPr>
              <a:lvl6pPr marL="2286000" algn="l" defTabSz="914400" rtl="0" eaLnBrk="1" latinLnBrk="0" hangingPunct="1">
                <a:defRPr kern="1200">
                  <a:solidFill>
                    <a:schemeClr val="tx1"/>
                  </a:solidFill>
                  <a:latin typeface="Calibri"/>
                  <a:ea typeface="宋体" panose="02010600030101010101" pitchFamily="2" charset="-122"/>
                  <a:cs typeface="+mn-cs"/>
                </a:defRPr>
              </a:lvl6pPr>
              <a:lvl7pPr marL="2743200" algn="l" defTabSz="914400" rtl="0" eaLnBrk="1" latinLnBrk="0" hangingPunct="1">
                <a:defRPr kern="1200">
                  <a:solidFill>
                    <a:schemeClr val="tx1"/>
                  </a:solidFill>
                  <a:latin typeface="Calibri"/>
                  <a:ea typeface="宋体" panose="02010600030101010101" pitchFamily="2" charset="-122"/>
                  <a:cs typeface="+mn-cs"/>
                </a:defRPr>
              </a:lvl7pPr>
              <a:lvl8pPr marL="3200400" algn="l" defTabSz="914400" rtl="0" eaLnBrk="1" latinLnBrk="0" hangingPunct="1">
                <a:defRPr kern="1200">
                  <a:solidFill>
                    <a:schemeClr val="tx1"/>
                  </a:solidFill>
                  <a:latin typeface="Calibri"/>
                  <a:ea typeface="宋体" panose="02010600030101010101" pitchFamily="2" charset="-122"/>
                  <a:cs typeface="+mn-cs"/>
                </a:defRPr>
              </a:lvl8pPr>
              <a:lvl9pPr marL="3657600" algn="l" defTabSz="914400" rtl="0" eaLnBrk="1" latinLnBrk="0" hangingPunct="1">
                <a:defRPr kern="1200">
                  <a:solidFill>
                    <a:schemeClr val="tx1"/>
                  </a:solidFill>
                  <a:latin typeface="Calibri"/>
                  <a:ea typeface="宋体" panose="02010600030101010101" pitchFamily="2" charset="-122"/>
                  <a:cs typeface="+mn-cs"/>
                </a:defRPr>
              </a:lvl9pPr>
            </a:lstStyle>
            <a:p>
              <a:endParaRPr lang="zh-CN" altLang="en-US">
                <a:ln w="19050">
                  <a:solidFill>
                    <a:schemeClr val="tx1"/>
                  </a:solidFill>
                </a:ln>
              </a:endParaRPr>
            </a:p>
          </p:txBody>
        </p:sp>
      </p:grpSp>
      <p:sp>
        <p:nvSpPr>
          <p:cNvPr id="8" name="矩形 7"/>
          <p:cNvSpPr/>
          <p:nvPr/>
        </p:nvSpPr>
        <p:spPr>
          <a:xfrm>
            <a:off x="1534160" y="2863215"/>
            <a:ext cx="7200900" cy="935990"/>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l"/>
            <a:r>
              <a:rPr sz="2400" b="1">
                <a:latin typeface="楷体" panose="02010609060101010101" charset="-122"/>
                <a:ea typeface="楷体" panose="02010609060101010101" charset="-122"/>
                <a:cs typeface="楷体" panose="02010609060101010101" charset="-122"/>
                <a:sym typeface="+mn-ea"/>
              </a:rPr>
              <a:t>今天，“法西斯”是一个令人憎恶的字眼，</a:t>
            </a:r>
            <a:endParaRPr sz="2400" b="1">
              <a:latin typeface="楷体" panose="02010609060101010101" charset="-122"/>
              <a:ea typeface="楷体" panose="02010609060101010101" charset="-122"/>
              <a:cs typeface="楷体" panose="02010609060101010101" charset="-122"/>
              <a:sym typeface="+mn-ea"/>
            </a:endParaRPr>
          </a:p>
          <a:p>
            <a:pPr algn="l"/>
            <a:r>
              <a:rPr sz="2400" b="1">
                <a:latin typeface="楷体" panose="02010609060101010101" charset="-122"/>
                <a:ea typeface="楷体" panose="02010609060101010101" charset="-122"/>
                <a:cs typeface="楷体" panose="02010609060101010101" charset="-122"/>
                <a:sym typeface="+mn-ea"/>
              </a:rPr>
              <a:t>它是独裁、暴政、恶行和侵略战争的代名词。</a:t>
            </a:r>
            <a:endParaRPr lang="zh-CN" altLang="en-US" sz="2400"/>
          </a:p>
        </p:txBody>
      </p:sp>
    </p:spTree>
  </p:cSld>
  <p:clrMapOvr>
    <a:masterClrMapping/>
  </p:clrMapOvr>
  <p:transition spd="slow">
    <p:blinds dir="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3" presetClass="entr" presetSubtype="1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blinds(horizontal)">
                                      <p:cBhvr>
                                        <p:cTn id="11" dur="500"/>
                                        <p:tgtEl>
                                          <p:spTgt spid="8"/>
                                        </p:tgtEl>
                                      </p:cBhvr>
                                    </p:animEffect>
                                  </p:childTnLst>
                                </p:cTn>
                              </p:par>
                            </p:childTnLst>
                          </p:cTn>
                        </p:par>
                      </p:childTnLst>
                    </p:cTn>
                  </p:par>
                  <p:par>
                    <p:cTn id="12" fill="hold" nodeType="clickPar">
                      <p:stCondLst>
                        <p:cond delay="indefinite"/>
                      </p:stCondLst>
                      <p:childTnLst>
                        <p:par>
                          <p:cTn id="13" fill="hold" nodeType="afterGroup">
                            <p:stCondLst>
                              <p:cond delay="0"/>
                            </p:stCondLst>
                            <p:childTnLst>
                              <p:par>
                                <p:cTn id="14" presetID="1" presetClass="entr" presetSubtype="0" fill="hold" nodeType="clickEffect">
                                  <p:stCondLst>
                                    <p:cond delay="0"/>
                                  </p:stCondLst>
                                  <p:childTnLst>
                                    <p:set>
                                      <p:cBhvr>
                                        <p:cTn id="15"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6" name="Text Box 2"/>
          <p:cNvSpPr txBox="1">
            <a:spLocks noChangeArrowheads="1"/>
          </p:cNvSpPr>
          <p:nvPr/>
        </p:nvSpPr>
        <p:spPr bwMode="auto">
          <a:xfrm>
            <a:off x="1524000" y="0"/>
            <a:ext cx="9144000" cy="645160"/>
          </a:xfrm>
          <a:prstGeom prst="rect">
            <a:avLst/>
          </a:prstGeom>
          <a:solidFill>
            <a:srgbClr val="FFFF99"/>
          </a:solidFill>
          <a:ln w="9525">
            <a:solidFill>
              <a:srgbClr val="FF3300"/>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spcBef>
                <a:spcPct val="50000"/>
              </a:spcBef>
              <a:buNone/>
            </a:pPr>
            <a:r>
              <a:rPr kumimoji="1" lang="zh-CN" altLang="en-US" sz="3600" b="1">
                <a:latin typeface="Times New Roman" panose="02020603050405020304" charset="0"/>
              </a:rPr>
              <a:t>一、二战背景</a:t>
            </a:r>
            <a:endParaRPr kumimoji="1" lang="zh-CN" altLang="en-US" sz="3600" b="1">
              <a:latin typeface="Times New Roman" panose="02020603050405020304" charset="0"/>
            </a:endParaRPr>
          </a:p>
        </p:txBody>
      </p:sp>
      <p:sp>
        <p:nvSpPr>
          <p:cNvPr id="5" name="矩形 4"/>
          <p:cNvSpPr/>
          <p:nvPr/>
        </p:nvSpPr>
        <p:spPr>
          <a:xfrm>
            <a:off x="1528996" y="695826"/>
            <a:ext cx="9139004" cy="583565"/>
          </a:xfrm>
          <a:prstGeom prst="rect">
            <a:avLst/>
          </a:prstGeom>
          <a:solidFill>
            <a:schemeClr val="accent3">
              <a:lumMod val="20000"/>
              <a:lumOff val="80000"/>
            </a:schemeClr>
          </a:solidFill>
        </p:spPr>
        <p:txBody>
          <a:bodyPr wrap="square">
            <a:spAutoFit/>
          </a:bodyPr>
          <a:lstStyle/>
          <a:p>
            <a:r>
              <a:rPr lang="en-US" altLang="zh-CN" sz="3200" b="1">
                <a:latin typeface="宋体" panose="02010600030101010101" pitchFamily="2" charset="-122"/>
              </a:rPr>
              <a:t>3.</a:t>
            </a:r>
            <a:r>
              <a:rPr lang="zh-CN" altLang="en-US" sz="3200" b="1">
                <a:latin typeface="宋体" panose="02010600030101010101" pitchFamily="2" charset="-122"/>
              </a:rPr>
              <a:t>法西斯主义在一些国家盛行</a:t>
            </a:r>
            <a:endParaRPr lang="zh-CN" altLang="en-US" sz="3200" b="1">
              <a:latin typeface="宋体" pitchFamily="2" charset="-122"/>
            </a:endParaRPr>
          </a:p>
        </p:txBody>
      </p:sp>
      <p:graphicFrame>
        <p:nvGraphicFramePr>
          <p:cNvPr id="11" name="表格 10"/>
          <p:cNvGraphicFramePr>
            <a:graphicFrameLocks noGrp="1"/>
          </p:cNvGraphicFramePr>
          <p:nvPr>
            <p:custDataLst>
              <p:tags r:id="rId2"/>
            </p:custDataLst>
          </p:nvPr>
        </p:nvGraphicFramePr>
        <p:xfrm>
          <a:off x="1524000" y="1451356"/>
          <a:ext cx="9143365" cy="4658615"/>
        </p:xfrm>
        <a:graphic>
          <a:graphicData uri="http://schemas.openxmlformats.org/drawingml/2006/table">
            <a:tbl>
              <a:tblPr firstRow="1" bandRow="1">
                <a:tableStyleId>{5940675A-B579-460E-94D1-54222C63F5DA}</a:tableStyleId>
              </a:tblPr>
              <a:tblGrid>
                <a:gridCol w="1619885"/>
                <a:gridCol w="1800225"/>
                <a:gridCol w="5723255"/>
              </a:tblGrid>
              <a:tr h="883802">
                <a:tc>
                  <a:txBody>
                    <a:bodyPr vert="horz" wrap="square"/>
                    <a:lstStyle/>
                    <a:p>
                      <a:endParaRPr lang="zh-CN" altLang="en-US" sz="2700" b="1">
                        <a:solidFill>
                          <a:schemeClr val="accent1"/>
                        </a:solidFill>
                        <a:latin typeface="微软雅黑" panose="020b0503020204020204" pitchFamily="34" charset="-122"/>
                        <a:ea typeface="微软雅黑" panose="020b0503020204020204" pitchFamily="34" charset="-122"/>
                      </a:endParaRPr>
                    </a:p>
                  </a:txBody>
                  <a:tcPr marL="34290" marR="34290" marT="17145" marB="17145">
                    <a:lnL w="28575" cap="flat" cmpd="sng" algn="ctr">
                      <a:solidFill>
                        <a:schemeClr val="accent1"/>
                      </a:solidFill>
                      <a:prstDash val="solid"/>
                      <a:round/>
                      <a:headEnd type="none" w="med" len="med"/>
                      <a:tailEnd type="none" w="med" len="med"/>
                    </a:lnL>
                    <a:lnR w="28575" cap="flat" cmpd="sng" algn="ctr">
                      <a:solidFill>
                        <a:schemeClr val="accent1"/>
                      </a:solidFill>
                      <a:prstDash val="solid"/>
                      <a:round/>
                      <a:headEnd type="none" w="med" len="med"/>
                      <a:tailEnd type="none" w="med" len="med"/>
                    </a:lnR>
                    <a:lnT w="28575" cap="flat" cmpd="sng" algn="ctr">
                      <a:solidFill>
                        <a:schemeClr val="accent1"/>
                      </a:solidFill>
                      <a:prstDash val="solid"/>
                      <a:round/>
                      <a:headEnd type="none" w="med" len="med"/>
                      <a:tailEnd type="none" w="med" len="med"/>
                    </a:lnT>
                    <a:lnB w="28575" cap="flat" cmpd="sng" algn="ctr">
                      <a:solidFill>
                        <a:schemeClr val="accent1"/>
                      </a:solidFill>
                      <a:prstDash val="solid"/>
                      <a:round/>
                      <a:headEnd type="none" w="med" len="med"/>
                      <a:tailEnd type="none" w="med" len="med"/>
                    </a:lnB>
                    <a:solidFill>
                      <a:schemeClr val="bg1"/>
                    </a:solidFill>
                  </a:tcPr>
                </a:tc>
                <a:tc>
                  <a:txBody>
                    <a:bodyPr vert="horz" wrap="square"/>
                    <a:lstStyle/>
                    <a:p>
                      <a:pPr algn="ctr"/>
                      <a:r>
                        <a:rPr lang="zh-CN" altLang="en-US" sz="2700" b="1">
                          <a:solidFill>
                            <a:schemeClr val="tx1"/>
                          </a:solidFill>
                          <a:latin typeface="微软雅黑" panose="020b0503020204020204" pitchFamily="34" charset="-122"/>
                          <a:ea typeface="微软雅黑" panose="020b0503020204020204" pitchFamily="34" charset="-122"/>
                        </a:rPr>
                        <a:t>开始时间</a:t>
                      </a:r>
                      <a:endParaRPr lang="zh-CN" altLang="en-US" sz="2700" b="1">
                        <a:solidFill>
                          <a:schemeClr val="tx1"/>
                        </a:solidFill>
                        <a:latin typeface="微软雅黑" panose="020b0503020204020204" pitchFamily="34" charset="-122"/>
                        <a:ea typeface="微软雅黑" panose="020b0503020204020204" pitchFamily="34" charset="-122"/>
                      </a:endParaRPr>
                    </a:p>
                  </a:txBody>
                  <a:tcPr marL="34290" marR="34290" marT="17145" marB="17145" anchor="ctr">
                    <a:lnL w="28575" cap="flat" cmpd="sng" algn="ctr">
                      <a:solidFill>
                        <a:schemeClr val="accent1"/>
                      </a:solidFill>
                      <a:prstDash val="solid"/>
                      <a:round/>
                      <a:headEnd type="none" w="med" len="med"/>
                      <a:tailEnd type="none" w="med" len="med"/>
                    </a:lnL>
                    <a:lnR w="28575" cap="flat" cmpd="sng" algn="ctr">
                      <a:solidFill>
                        <a:schemeClr val="accent1"/>
                      </a:solidFill>
                      <a:prstDash val="solid"/>
                      <a:round/>
                      <a:headEnd type="none" w="med" len="med"/>
                      <a:tailEnd type="none" w="med" len="med"/>
                    </a:lnR>
                    <a:lnT w="28575" cap="flat" cmpd="sng" algn="ctr">
                      <a:solidFill>
                        <a:schemeClr val="accent1"/>
                      </a:solidFill>
                      <a:prstDash val="solid"/>
                      <a:round/>
                      <a:headEnd type="none" w="med" len="med"/>
                      <a:tailEnd type="none" w="med" len="med"/>
                    </a:lnT>
                    <a:lnB w="28575" cap="flat" cmpd="sng" algn="ctr">
                      <a:solidFill>
                        <a:schemeClr val="accent1"/>
                      </a:solidFill>
                      <a:prstDash val="solid"/>
                      <a:round/>
                      <a:headEnd type="none" w="med" len="med"/>
                      <a:tailEnd type="none" w="med" len="med"/>
                    </a:lnB>
                    <a:solidFill>
                      <a:schemeClr val="accent4">
                        <a:lumMod val="20000"/>
                        <a:lumOff val="80000"/>
                      </a:schemeClr>
                    </a:solidFill>
                  </a:tcPr>
                </a:tc>
                <a:tc>
                  <a:txBody>
                    <a:bodyPr vert="horz" wrap="square"/>
                    <a:lstStyle/>
                    <a:p>
                      <a:pPr algn="ctr"/>
                      <a:r>
                        <a:rPr lang="zh-CN" altLang="en-US" sz="2700" b="1" smtClean="0">
                          <a:solidFill>
                            <a:schemeClr val="tx1"/>
                          </a:solidFill>
                          <a:latin typeface="微软雅黑" panose="020b0503020204020204" pitchFamily="34" charset="-122"/>
                          <a:ea typeface="微软雅黑" panose="020b0503020204020204" pitchFamily="34" charset="-122"/>
                        </a:rPr>
                        <a:t>主要事件</a:t>
                      </a:r>
                      <a:endParaRPr lang="zh-CN" altLang="en-US" sz="2700" b="1">
                        <a:solidFill>
                          <a:schemeClr val="tx1"/>
                        </a:solidFill>
                        <a:latin typeface="微软雅黑" pitchFamily="34" charset="-122"/>
                        <a:ea typeface="微软雅黑" pitchFamily="34" charset="-122"/>
                      </a:endParaRPr>
                    </a:p>
                  </a:txBody>
                  <a:tcPr marL="34290" marR="34290" marT="17145" marB="17145" anchor="ctr">
                    <a:lnL w="28575" cap="flat" cmpd="sng" algn="ctr">
                      <a:solidFill>
                        <a:schemeClr val="accent1"/>
                      </a:solidFill>
                      <a:prstDash val="solid"/>
                      <a:round/>
                      <a:headEnd type="none" w="med" len="med"/>
                      <a:tailEnd type="none" w="med" len="med"/>
                    </a:lnL>
                    <a:lnR w="28575" cap="flat" cmpd="sng" algn="ctr">
                      <a:solidFill>
                        <a:schemeClr val="accent1"/>
                      </a:solidFill>
                      <a:prstDash val="solid"/>
                      <a:round/>
                      <a:headEnd type="none" w="med" len="med"/>
                      <a:tailEnd type="none" w="med" len="med"/>
                    </a:lnR>
                    <a:lnT w="28575" cap="flat" cmpd="sng" algn="ctr">
                      <a:solidFill>
                        <a:schemeClr val="accent1"/>
                      </a:solidFill>
                      <a:prstDash val="solid"/>
                      <a:round/>
                      <a:headEnd type="none" w="med" len="med"/>
                      <a:tailEnd type="none" w="med" len="med"/>
                    </a:lnT>
                    <a:lnB w="28575" cap="flat" cmpd="sng" algn="ctr">
                      <a:solidFill>
                        <a:schemeClr val="accent1"/>
                      </a:solidFill>
                      <a:prstDash val="solid"/>
                      <a:round/>
                      <a:headEnd type="none" w="med" len="med"/>
                      <a:tailEnd type="none" w="med" len="med"/>
                    </a:lnB>
                    <a:solidFill>
                      <a:schemeClr val="accent4">
                        <a:lumMod val="20000"/>
                        <a:lumOff val="80000"/>
                      </a:schemeClr>
                    </a:solidFill>
                  </a:tcPr>
                </a:tc>
              </a:tr>
              <a:tr h="1258271">
                <a:tc>
                  <a:txBody>
                    <a:bodyPr vert="horz" wrap="square"/>
                    <a:lstStyle/>
                    <a:p>
                      <a:pPr algn="ctr"/>
                      <a:r>
                        <a:rPr lang="zh-CN" altLang="en-US" sz="2700" b="1">
                          <a:solidFill>
                            <a:schemeClr val="accent1"/>
                          </a:solidFill>
                          <a:latin typeface="微软雅黑" panose="020b0503020204020204" pitchFamily="34" charset="-122"/>
                          <a:ea typeface="微软雅黑" panose="020b0503020204020204" pitchFamily="34" charset="-122"/>
                        </a:rPr>
                        <a:t>意大利</a:t>
                      </a:r>
                      <a:endParaRPr lang="zh-CN" altLang="en-US" sz="2700" b="1">
                        <a:solidFill>
                          <a:schemeClr val="accent1"/>
                        </a:solidFill>
                        <a:latin typeface="微软雅黑" panose="020b0503020204020204" pitchFamily="34" charset="-122"/>
                        <a:ea typeface="微软雅黑" panose="020b0503020204020204" pitchFamily="34" charset="-122"/>
                      </a:endParaRPr>
                    </a:p>
                  </a:txBody>
                  <a:tcPr marL="34290" marR="34290" marT="17145" marB="17145" anchor="ctr">
                    <a:lnL w="28575" cap="flat" cmpd="sng" algn="ctr">
                      <a:solidFill>
                        <a:schemeClr val="accent1"/>
                      </a:solidFill>
                      <a:prstDash val="solid"/>
                      <a:round/>
                      <a:headEnd type="none" w="med" len="med"/>
                      <a:tailEnd type="none" w="med" len="med"/>
                    </a:lnL>
                    <a:lnR w="28575" cap="flat" cmpd="sng" algn="ctr">
                      <a:solidFill>
                        <a:schemeClr val="accent1"/>
                      </a:solidFill>
                      <a:prstDash val="solid"/>
                      <a:round/>
                      <a:headEnd type="none" w="med" len="med"/>
                      <a:tailEnd type="none" w="med" len="med"/>
                    </a:lnR>
                    <a:lnT w="28575" cap="flat" cmpd="sng" algn="ctr">
                      <a:solidFill>
                        <a:schemeClr val="accent1"/>
                      </a:solidFill>
                      <a:prstDash val="solid"/>
                      <a:round/>
                      <a:headEnd type="none" w="med" len="med"/>
                      <a:tailEnd type="none" w="med" len="med"/>
                    </a:lnT>
                    <a:lnB w="28575" cap="flat" cmpd="sng" algn="ctr">
                      <a:solidFill>
                        <a:schemeClr val="accent1"/>
                      </a:solidFill>
                      <a:prstDash val="solid"/>
                      <a:round/>
                      <a:headEnd type="none" w="med" len="med"/>
                      <a:tailEnd type="none" w="med" len="med"/>
                    </a:lnB>
                    <a:solidFill>
                      <a:schemeClr val="accent3">
                        <a:lumMod val="20000"/>
                        <a:lumOff val="80000"/>
                      </a:schemeClr>
                    </a:solidFill>
                  </a:tcPr>
                </a:tc>
                <a:tc>
                  <a:txBody>
                    <a:bodyPr vert="horz" wrap="square"/>
                    <a:lstStyle/>
                    <a:p>
                      <a:endParaRPr lang="zh-CN" altLang="en-US" sz="2700" b="1">
                        <a:solidFill>
                          <a:schemeClr val="accent1"/>
                        </a:solidFill>
                        <a:latin typeface="微软雅黑" panose="020b0503020204020204" pitchFamily="34" charset="-122"/>
                        <a:ea typeface="微软雅黑" panose="020b0503020204020204" pitchFamily="34" charset="-122"/>
                      </a:endParaRPr>
                    </a:p>
                  </a:txBody>
                  <a:tcPr marL="34290" marR="34290" marT="17145" marB="17145">
                    <a:lnL w="28575" cap="flat" cmpd="sng" algn="ctr">
                      <a:solidFill>
                        <a:schemeClr val="accent1"/>
                      </a:solidFill>
                      <a:prstDash val="solid"/>
                      <a:round/>
                      <a:headEnd type="none" w="med" len="med"/>
                      <a:tailEnd type="none" w="med" len="med"/>
                    </a:lnL>
                    <a:lnR w="28575" cap="flat" cmpd="sng" algn="ctr">
                      <a:solidFill>
                        <a:schemeClr val="accent1"/>
                      </a:solidFill>
                      <a:prstDash val="solid"/>
                      <a:round/>
                      <a:headEnd type="none" w="med" len="med"/>
                      <a:tailEnd type="none" w="med" len="med"/>
                    </a:lnR>
                    <a:lnT w="28575" cap="flat" cmpd="sng" algn="ctr">
                      <a:solidFill>
                        <a:schemeClr val="accent1"/>
                      </a:solidFill>
                      <a:prstDash val="solid"/>
                      <a:round/>
                      <a:headEnd type="none" w="med" len="med"/>
                      <a:tailEnd type="none" w="med" len="med"/>
                    </a:lnT>
                    <a:lnB w="28575" cap="flat" cmpd="sng" algn="ctr">
                      <a:solidFill>
                        <a:schemeClr val="accent1"/>
                      </a:solidFill>
                      <a:prstDash val="solid"/>
                      <a:round/>
                      <a:headEnd type="none" w="med" len="med"/>
                      <a:tailEnd type="none" w="med" len="med"/>
                    </a:lnB>
                    <a:solidFill>
                      <a:schemeClr val="bg1"/>
                    </a:solidFill>
                  </a:tcPr>
                </a:tc>
                <a:tc>
                  <a:txBody>
                    <a:bodyPr vert="horz" wrap="square"/>
                    <a:lstStyle/>
                    <a:p>
                      <a:endParaRPr lang="zh-CN" altLang="en-US" sz="2700" b="1">
                        <a:solidFill>
                          <a:schemeClr val="accent1"/>
                        </a:solidFill>
                        <a:latin typeface="微软雅黑" panose="020b0503020204020204" pitchFamily="34" charset="-122"/>
                        <a:ea typeface="微软雅黑" panose="020b0503020204020204" pitchFamily="34" charset="-122"/>
                      </a:endParaRPr>
                    </a:p>
                  </a:txBody>
                  <a:tcPr marL="34290" marR="34290" marT="17145" marB="17145">
                    <a:lnL w="28575" cap="flat" cmpd="sng" algn="ctr">
                      <a:solidFill>
                        <a:schemeClr val="accent1"/>
                      </a:solidFill>
                      <a:prstDash val="solid"/>
                      <a:round/>
                      <a:headEnd type="none" w="med" len="med"/>
                      <a:tailEnd type="none" w="med" len="med"/>
                    </a:lnL>
                    <a:lnR w="28575" cap="flat" cmpd="sng" algn="ctr">
                      <a:solidFill>
                        <a:schemeClr val="accent1"/>
                      </a:solidFill>
                      <a:prstDash val="solid"/>
                      <a:round/>
                      <a:headEnd type="none" w="med" len="med"/>
                      <a:tailEnd type="none" w="med" len="med"/>
                    </a:lnR>
                    <a:lnT w="28575" cap="flat" cmpd="sng" algn="ctr">
                      <a:solidFill>
                        <a:schemeClr val="accent1"/>
                      </a:solidFill>
                      <a:prstDash val="solid"/>
                      <a:round/>
                      <a:headEnd type="none" w="med" len="med"/>
                      <a:tailEnd type="none" w="med" len="med"/>
                    </a:lnT>
                    <a:lnB w="28575" cap="flat" cmpd="sng" algn="ctr">
                      <a:solidFill>
                        <a:schemeClr val="accent1"/>
                      </a:solidFill>
                      <a:prstDash val="solid"/>
                      <a:round/>
                      <a:headEnd type="none" w="med" len="med"/>
                      <a:tailEnd type="none" w="med" len="med"/>
                    </a:lnB>
                    <a:solidFill>
                      <a:schemeClr val="bg1"/>
                    </a:solidFill>
                  </a:tcPr>
                </a:tc>
              </a:tr>
              <a:tr h="1258271">
                <a:tc>
                  <a:txBody>
                    <a:bodyPr vert="horz" wrap="square"/>
                    <a:lstStyle/>
                    <a:p>
                      <a:pPr algn="ctr"/>
                      <a:r>
                        <a:rPr lang="zh-CN" altLang="en-US" sz="2700" b="1">
                          <a:solidFill>
                            <a:schemeClr val="accent1"/>
                          </a:solidFill>
                          <a:latin typeface="微软雅黑" panose="020b0503020204020204" pitchFamily="34" charset="-122"/>
                          <a:ea typeface="微软雅黑" panose="020b0503020204020204" pitchFamily="34" charset="-122"/>
                        </a:rPr>
                        <a:t>德国</a:t>
                      </a:r>
                      <a:endParaRPr lang="zh-CN" altLang="en-US" sz="2700" b="1">
                        <a:solidFill>
                          <a:schemeClr val="accent1"/>
                        </a:solidFill>
                        <a:latin typeface="微软雅黑" panose="020b0503020204020204" pitchFamily="34" charset="-122"/>
                        <a:ea typeface="微软雅黑" panose="020b0503020204020204" pitchFamily="34" charset="-122"/>
                      </a:endParaRPr>
                    </a:p>
                  </a:txBody>
                  <a:tcPr marL="34290" marR="34290" marT="17145" marB="17145" anchor="ctr">
                    <a:lnL w="28575" cap="flat" cmpd="sng" algn="ctr">
                      <a:solidFill>
                        <a:schemeClr val="accent1"/>
                      </a:solidFill>
                      <a:prstDash val="solid"/>
                      <a:round/>
                      <a:headEnd type="none" w="med" len="med"/>
                      <a:tailEnd type="none" w="med" len="med"/>
                    </a:lnL>
                    <a:lnR w="28575" cap="flat" cmpd="sng" algn="ctr">
                      <a:solidFill>
                        <a:schemeClr val="accent1"/>
                      </a:solidFill>
                      <a:prstDash val="solid"/>
                      <a:round/>
                      <a:headEnd type="none" w="med" len="med"/>
                      <a:tailEnd type="none" w="med" len="med"/>
                    </a:lnR>
                    <a:lnT w="28575" cap="flat" cmpd="sng" algn="ctr">
                      <a:solidFill>
                        <a:schemeClr val="accent1"/>
                      </a:solidFill>
                      <a:prstDash val="solid"/>
                      <a:round/>
                      <a:headEnd type="none" w="med" len="med"/>
                      <a:tailEnd type="none" w="med" len="med"/>
                    </a:lnT>
                    <a:lnB w="28575" cap="flat" cmpd="sng" algn="ctr">
                      <a:solidFill>
                        <a:schemeClr val="accent1"/>
                      </a:solidFill>
                      <a:prstDash val="solid"/>
                      <a:round/>
                      <a:headEnd type="none" w="med" len="med"/>
                      <a:tailEnd type="none" w="med" len="med"/>
                    </a:lnB>
                    <a:solidFill>
                      <a:schemeClr val="accent3">
                        <a:lumMod val="20000"/>
                        <a:lumOff val="80000"/>
                      </a:schemeClr>
                    </a:solidFill>
                  </a:tcPr>
                </a:tc>
                <a:tc>
                  <a:txBody>
                    <a:bodyPr vert="horz" wrap="square"/>
                    <a:lstStyle/>
                    <a:p>
                      <a:endParaRPr lang="zh-CN" altLang="en-US" sz="2700" b="1">
                        <a:solidFill>
                          <a:schemeClr val="accent1"/>
                        </a:solidFill>
                        <a:latin typeface="微软雅黑" panose="020b0503020204020204" pitchFamily="34" charset="-122"/>
                        <a:ea typeface="微软雅黑" panose="020b0503020204020204" pitchFamily="34" charset="-122"/>
                      </a:endParaRPr>
                    </a:p>
                  </a:txBody>
                  <a:tcPr marL="34290" marR="34290" marT="17145" marB="17145">
                    <a:lnL w="28575" cap="flat" cmpd="sng" algn="ctr">
                      <a:solidFill>
                        <a:schemeClr val="accent1"/>
                      </a:solidFill>
                      <a:prstDash val="solid"/>
                      <a:round/>
                      <a:headEnd type="none" w="med" len="med"/>
                      <a:tailEnd type="none" w="med" len="med"/>
                    </a:lnL>
                    <a:lnR w="28575" cap="flat" cmpd="sng" algn="ctr">
                      <a:solidFill>
                        <a:schemeClr val="accent1"/>
                      </a:solidFill>
                      <a:prstDash val="solid"/>
                      <a:round/>
                      <a:headEnd type="none" w="med" len="med"/>
                      <a:tailEnd type="none" w="med" len="med"/>
                    </a:lnR>
                    <a:lnT w="28575" cap="flat" cmpd="sng" algn="ctr">
                      <a:solidFill>
                        <a:schemeClr val="accent1"/>
                      </a:solidFill>
                      <a:prstDash val="solid"/>
                      <a:round/>
                      <a:headEnd type="none" w="med" len="med"/>
                      <a:tailEnd type="none" w="med" len="med"/>
                    </a:lnT>
                    <a:lnB w="28575" cap="flat" cmpd="sng" algn="ctr">
                      <a:solidFill>
                        <a:schemeClr val="accent1"/>
                      </a:solidFill>
                      <a:prstDash val="solid"/>
                      <a:round/>
                      <a:headEnd type="none" w="med" len="med"/>
                      <a:tailEnd type="none" w="med" len="med"/>
                    </a:lnB>
                    <a:solidFill>
                      <a:schemeClr val="bg1"/>
                    </a:solidFill>
                  </a:tcPr>
                </a:tc>
                <a:tc>
                  <a:txBody>
                    <a:bodyPr vert="horz" wrap="square"/>
                    <a:lstStyle/>
                    <a:p>
                      <a:endParaRPr lang="zh-CN" altLang="en-US" sz="2700" b="1">
                        <a:solidFill>
                          <a:schemeClr val="accent1"/>
                        </a:solidFill>
                        <a:latin typeface="微软雅黑" panose="020b0503020204020204" pitchFamily="34" charset="-122"/>
                        <a:ea typeface="微软雅黑" panose="020b0503020204020204" pitchFamily="34" charset="-122"/>
                      </a:endParaRPr>
                    </a:p>
                  </a:txBody>
                  <a:tcPr marL="34290" marR="34290" marT="17145" marB="17145">
                    <a:lnL w="28575" cap="flat" cmpd="sng" algn="ctr">
                      <a:solidFill>
                        <a:schemeClr val="accent1"/>
                      </a:solidFill>
                      <a:prstDash val="solid"/>
                      <a:round/>
                      <a:headEnd type="none" w="med" len="med"/>
                      <a:tailEnd type="none" w="med" len="med"/>
                    </a:lnL>
                    <a:lnR w="28575" cap="flat" cmpd="sng" algn="ctr">
                      <a:solidFill>
                        <a:schemeClr val="accent1"/>
                      </a:solidFill>
                      <a:prstDash val="solid"/>
                      <a:round/>
                      <a:headEnd type="none" w="med" len="med"/>
                      <a:tailEnd type="none" w="med" len="med"/>
                    </a:lnR>
                    <a:lnT w="28575" cap="flat" cmpd="sng" algn="ctr">
                      <a:solidFill>
                        <a:schemeClr val="accent1"/>
                      </a:solidFill>
                      <a:prstDash val="solid"/>
                      <a:round/>
                      <a:headEnd type="none" w="med" len="med"/>
                      <a:tailEnd type="none" w="med" len="med"/>
                    </a:lnT>
                    <a:lnB w="28575" cap="flat" cmpd="sng" algn="ctr">
                      <a:solidFill>
                        <a:schemeClr val="accent1"/>
                      </a:solidFill>
                      <a:prstDash val="solid"/>
                      <a:round/>
                      <a:headEnd type="none" w="med" len="med"/>
                      <a:tailEnd type="none" w="med" len="med"/>
                    </a:lnB>
                    <a:solidFill>
                      <a:schemeClr val="bg1"/>
                    </a:solidFill>
                  </a:tcPr>
                </a:tc>
              </a:tr>
              <a:tr h="1258271">
                <a:tc>
                  <a:txBody>
                    <a:bodyPr vert="horz" wrap="square"/>
                    <a:lstStyle/>
                    <a:p>
                      <a:pPr algn="ctr"/>
                      <a:r>
                        <a:rPr lang="zh-CN" altLang="en-US" sz="2700" b="1">
                          <a:solidFill>
                            <a:schemeClr val="accent1"/>
                          </a:solidFill>
                          <a:latin typeface="微软雅黑" panose="020b0503020204020204" pitchFamily="34" charset="-122"/>
                          <a:ea typeface="微软雅黑" panose="020b0503020204020204" pitchFamily="34" charset="-122"/>
                        </a:rPr>
                        <a:t>日本</a:t>
                      </a:r>
                      <a:endParaRPr lang="zh-CN" altLang="en-US" sz="2700" b="1">
                        <a:solidFill>
                          <a:schemeClr val="accent1"/>
                        </a:solidFill>
                        <a:latin typeface="微软雅黑" panose="020b0503020204020204" pitchFamily="34" charset="-122"/>
                        <a:ea typeface="微软雅黑" panose="020b0503020204020204" pitchFamily="34" charset="-122"/>
                      </a:endParaRPr>
                    </a:p>
                  </a:txBody>
                  <a:tcPr marL="34290" marR="34290" marT="17145" marB="17145" anchor="ctr">
                    <a:lnL w="28575" cap="flat" cmpd="sng" algn="ctr">
                      <a:solidFill>
                        <a:schemeClr val="accent1"/>
                      </a:solidFill>
                      <a:prstDash val="solid"/>
                      <a:round/>
                      <a:headEnd type="none" w="med" len="med"/>
                      <a:tailEnd type="none" w="med" len="med"/>
                    </a:lnL>
                    <a:lnR w="28575" cap="flat" cmpd="sng" algn="ctr">
                      <a:solidFill>
                        <a:schemeClr val="accent1"/>
                      </a:solidFill>
                      <a:prstDash val="solid"/>
                      <a:round/>
                      <a:headEnd type="none" w="med" len="med"/>
                      <a:tailEnd type="none" w="med" len="med"/>
                    </a:lnR>
                    <a:lnT w="28575" cap="flat" cmpd="sng" algn="ctr">
                      <a:solidFill>
                        <a:schemeClr val="accent1"/>
                      </a:solidFill>
                      <a:prstDash val="solid"/>
                      <a:round/>
                      <a:headEnd type="none" w="med" len="med"/>
                      <a:tailEnd type="none" w="med" len="med"/>
                    </a:lnT>
                    <a:lnB w="28575" cap="flat" cmpd="sng" algn="ctr">
                      <a:solidFill>
                        <a:schemeClr val="accent1"/>
                      </a:solidFill>
                      <a:prstDash val="solid"/>
                      <a:round/>
                      <a:headEnd type="none" w="med" len="med"/>
                      <a:tailEnd type="none" w="med" len="med"/>
                    </a:lnB>
                    <a:solidFill>
                      <a:schemeClr val="accent3">
                        <a:lumMod val="20000"/>
                        <a:lumOff val="80000"/>
                      </a:schemeClr>
                    </a:solidFill>
                  </a:tcPr>
                </a:tc>
                <a:tc>
                  <a:txBody>
                    <a:bodyPr vert="horz" wrap="square"/>
                    <a:lstStyle/>
                    <a:p>
                      <a:endParaRPr lang="zh-CN" altLang="en-US" sz="2700" b="1">
                        <a:solidFill>
                          <a:schemeClr val="accent1"/>
                        </a:solidFill>
                        <a:latin typeface="微软雅黑" panose="020b0503020204020204" pitchFamily="34" charset="-122"/>
                        <a:ea typeface="微软雅黑" panose="020b0503020204020204" pitchFamily="34" charset="-122"/>
                      </a:endParaRPr>
                    </a:p>
                  </a:txBody>
                  <a:tcPr marL="34290" marR="34290" marT="17145" marB="17145">
                    <a:lnL w="28575" cap="flat" cmpd="sng" algn="ctr">
                      <a:solidFill>
                        <a:schemeClr val="accent1"/>
                      </a:solidFill>
                      <a:prstDash val="solid"/>
                      <a:round/>
                      <a:headEnd type="none" w="med" len="med"/>
                      <a:tailEnd type="none" w="med" len="med"/>
                    </a:lnL>
                    <a:lnR w="28575" cap="flat" cmpd="sng" algn="ctr">
                      <a:solidFill>
                        <a:schemeClr val="accent1"/>
                      </a:solidFill>
                      <a:prstDash val="solid"/>
                      <a:round/>
                      <a:headEnd type="none" w="med" len="med"/>
                      <a:tailEnd type="none" w="med" len="med"/>
                    </a:lnR>
                    <a:lnT w="28575" cap="flat" cmpd="sng" algn="ctr">
                      <a:solidFill>
                        <a:schemeClr val="accent1"/>
                      </a:solidFill>
                      <a:prstDash val="solid"/>
                      <a:round/>
                      <a:headEnd type="none" w="med" len="med"/>
                      <a:tailEnd type="none" w="med" len="med"/>
                    </a:lnT>
                    <a:lnB w="28575" cap="flat" cmpd="sng" algn="ctr">
                      <a:solidFill>
                        <a:schemeClr val="accent1"/>
                      </a:solidFill>
                      <a:prstDash val="solid"/>
                      <a:round/>
                      <a:headEnd type="none" w="med" len="med"/>
                      <a:tailEnd type="none" w="med" len="med"/>
                    </a:lnB>
                    <a:solidFill>
                      <a:schemeClr val="bg1"/>
                    </a:solidFill>
                  </a:tcPr>
                </a:tc>
                <a:tc>
                  <a:txBody>
                    <a:bodyPr vert="horz" wrap="square"/>
                    <a:lstStyle/>
                    <a:p>
                      <a:endParaRPr lang="zh-CN" altLang="en-US" sz="2700" b="1">
                        <a:solidFill>
                          <a:schemeClr val="accent1"/>
                        </a:solidFill>
                        <a:latin typeface="微软雅黑" pitchFamily="34" charset="-122"/>
                        <a:ea typeface="微软雅黑" pitchFamily="34" charset="-122"/>
                      </a:endParaRPr>
                    </a:p>
                  </a:txBody>
                  <a:tcPr marL="34290" marR="34290" marT="17145" marB="17145">
                    <a:lnL w="28575" cap="flat" cmpd="sng" algn="ctr">
                      <a:solidFill>
                        <a:schemeClr val="accent1"/>
                      </a:solidFill>
                      <a:prstDash val="solid"/>
                      <a:round/>
                      <a:headEnd type="none" w="med" len="med"/>
                      <a:tailEnd type="none" w="med" len="med"/>
                    </a:lnL>
                    <a:lnR w="28575" cap="flat" cmpd="sng" algn="ctr">
                      <a:solidFill>
                        <a:schemeClr val="accent1"/>
                      </a:solidFill>
                      <a:prstDash val="solid"/>
                      <a:round/>
                      <a:headEnd type="none" w="med" len="med"/>
                      <a:tailEnd type="none" w="med" len="med"/>
                    </a:lnR>
                    <a:lnT w="28575" cap="flat" cmpd="sng" algn="ctr">
                      <a:solidFill>
                        <a:schemeClr val="accent1"/>
                      </a:solidFill>
                      <a:prstDash val="solid"/>
                      <a:round/>
                      <a:headEnd type="none" w="med" len="med"/>
                      <a:tailEnd type="none" w="med" len="med"/>
                    </a:lnT>
                    <a:lnB w="28575" cap="flat" cmpd="sng" algn="ctr">
                      <a:solidFill>
                        <a:schemeClr val="accent1"/>
                      </a:solidFill>
                      <a:prstDash val="solid"/>
                      <a:round/>
                      <a:headEnd type="none" w="med" len="med"/>
                      <a:tailEnd type="none" w="med" len="med"/>
                    </a:lnB>
                    <a:solidFill>
                      <a:schemeClr val="bg1"/>
                    </a:solidFill>
                  </a:tcPr>
                </a:tc>
              </a:tr>
            </a:tbl>
          </a:graphicData>
        </a:graphic>
      </p:graphicFrame>
      <p:sp>
        <p:nvSpPr>
          <p:cNvPr id="12" name="矩形 11"/>
          <p:cNvSpPr/>
          <p:nvPr/>
        </p:nvSpPr>
        <p:spPr>
          <a:xfrm>
            <a:off x="3366553" y="2778097"/>
            <a:ext cx="1059180" cy="521970"/>
          </a:xfrm>
          <a:prstGeom prst="rect">
            <a:avLst/>
          </a:prstGeom>
        </p:spPr>
        <p:txBody>
          <a:bodyPr wrap="none">
            <a:spAutoFit/>
          </a:bodyPr>
          <a:lstStyle/>
          <a:p>
            <a:pPr lvl="0" hangingPunct="1"/>
            <a:r>
              <a:rPr lang="en-US" altLang="zh-CN" sz="2800" b="1">
                <a:solidFill>
                  <a:srgbClr val="212121"/>
                </a:solidFill>
                <a:latin typeface="微软雅黑" panose="020b0503020204020204" pitchFamily="34" charset="-122"/>
                <a:ea typeface="微软雅黑" panose="020b0503020204020204" pitchFamily="34" charset="-122"/>
                <a:cs typeface="+mn-cs"/>
              </a:rPr>
              <a:t>1919</a:t>
            </a:r>
            <a:endParaRPr lang="zh-CN" altLang="en-US" sz="2800" b="1">
              <a:solidFill>
                <a:srgbClr val="212121"/>
              </a:solidFill>
              <a:latin typeface="微软雅黑" pitchFamily="34" charset="-122"/>
              <a:ea typeface="微软雅黑" pitchFamily="34" charset="-122"/>
              <a:cs typeface="+mn-cs"/>
            </a:endParaRPr>
          </a:p>
        </p:txBody>
      </p:sp>
      <p:sp>
        <p:nvSpPr>
          <p:cNvPr id="13" name="矩形 12"/>
          <p:cNvSpPr/>
          <p:nvPr/>
        </p:nvSpPr>
        <p:spPr>
          <a:xfrm>
            <a:off x="3366553" y="3958492"/>
            <a:ext cx="1059180" cy="521970"/>
          </a:xfrm>
          <a:prstGeom prst="rect">
            <a:avLst/>
          </a:prstGeom>
        </p:spPr>
        <p:txBody>
          <a:bodyPr wrap="none">
            <a:spAutoFit/>
          </a:bodyPr>
          <a:lstStyle/>
          <a:p>
            <a:pPr lvl="0" hangingPunct="1"/>
            <a:r>
              <a:rPr lang="en-US" altLang="zh-CN" sz="2800" b="1">
                <a:solidFill>
                  <a:srgbClr val="212121"/>
                </a:solidFill>
                <a:latin typeface="微软雅黑" panose="020b0503020204020204" pitchFamily="34" charset="-122"/>
                <a:ea typeface="微软雅黑" panose="020b0503020204020204" pitchFamily="34" charset="-122"/>
                <a:cs typeface="+mn-cs"/>
              </a:rPr>
              <a:t>1920</a:t>
            </a:r>
            <a:endParaRPr lang="zh-CN" altLang="en-US" sz="2800" b="1">
              <a:solidFill>
                <a:srgbClr val="212121"/>
              </a:solidFill>
              <a:latin typeface="微软雅黑" panose="020b0503020204020204" pitchFamily="34" charset="-122"/>
              <a:ea typeface="微软雅黑" panose="020b0503020204020204" pitchFamily="34" charset="-122"/>
              <a:cs typeface="+mn-cs"/>
            </a:endParaRPr>
          </a:p>
        </p:txBody>
      </p:sp>
      <p:sp>
        <p:nvSpPr>
          <p:cNvPr id="14" name="矩形 13"/>
          <p:cNvSpPr/>
          <p:nvPr/>
        </p:nvSpPr>
        <p:spPr>
          <a:xfrm>
            <a:off x="3354348" y="5019593"/>
            <a:ext cx="1059180" cy="521970"/>
          </a:xfrm>
          <a:prstGeom prst="rect">
            <a:avLst/>
          </a:prstGeom>
        </p:spPr>
        <p:txBody>
          <a:bodyPr wrap="none">
            <a:spAutoFit/>
          </a:bodyPr>
          <a:lstStyle/>
          <a:p>
            <a:pPr lvl="0" hangingPunct="1"/>
            <a:r>
              <a:rPr lang="en-US" altLang="zh-CN" sz="2800" b="1">
                <a:solidFill>
                  <a:srgbClr val="212121"/>
                </a:solidFill>
                <a:latin typeface="微软雅黑" panose="020b0503020204020204" pitchFamily="34" charset="-122"/>
                <a:ea typeface="微软雅黑" panose="020b0503020204020204" pitchFamily="34" charset="-122"/>
                <a:cs typeface="+mn-cs"/>
              </a:rPr>
              <a:t>1921</a:t>
            </a:r>
            <a:endParaRPr lang="zh-CN" altLang="en-US" sz="2800" b="1">
              <a:solidFill>
                <a:srgbClr val="212121"/>
              </a:solidFill>
              <a:latin typeface="微软雅黑" panose="020b0503020204020204" pitchFamily="34" charset="-122"/>
              <a:ea typeface="微软雅黑" panose="020b0503020204020204" pitchFamily="34" charset="-122"/>
              <a:cs typeface="+mn-cs"/>
            </a:endParaRPr>
          </a:p>
        </p:txBody>
      </p:sp>
      <p:sp>
        <p:nvSpPr>
          <p:cNvPr id="15" name="矩形 14"/>
          <p:cNvSpPr/>
          <p:nvPr/>
        </p:nvSpPr>
        <p:spPr>
          <a:xfrm>
            <a:off x="4993203" y="2421642"/>
            <a:ext cx="5766236" cy="1198880"/>
          </a:xfrm>
          <a:prstGeom prst="rect">
            <a:avLst/>
          </a:prstGeom>
        </p:spPr>
        <p:txBody>
          <a:bodyPr wrap="square">
            <a:spAutoFit/>
          </a:bodyPr>
          <a:lstStyle/>
          <a:p>
            <a:pPr lvl="0" hangingPunct="1"/>
            <a:r>
              <a:rPr lang="zh-CN" altLang="en-US" sz="2400" b="1" smtClean="0">
                <a:solidFill>
                  <a:srgbClr val="212121"/>
                </a:solidFill>
                <a:latin typeface="楷体" panose="02010609060101010101" charset="-122"/>
                <a:ea typeface="楷体" panose="02010609060101010101" charset="-122"/>
                <a:cs typeface="楷体" panose="02010609060101010101" charset="-122"/>
              </a:rPr>
              <a:t>墨索里尼成立“战斗的意大利法西斯”，后更名为“国家法西斯党”。</a:t>
            </a:r>
            <a:endParaRPr lang="zh-CN" altLang="en-US" sz="2400" b="1" smtClean="0">
              <a:solidFill>
                <a:srgbClr val="212121"/>
              </a:solidFill>
              <a:latin typeface="楷体" panose="02010609060101010101" charset="-122"/>
              <a:ea typeface="楷体" panose="02010609060101010101" charset="-122"/>
              <a:cs typeface="楷体" panose="02010609060101010101" charset="-122"/>
            </a:endParaRPr>
          </a:p>
          <a:p>
            <a:pPr lvl="0" hangingPunct="1"/>
            <a:r>
              <a:rPr lang="en-US" altLang="zh-CN" sz="2400" b="1" smtClean="0">
                <a:solidFill>
                  <a:srgbClr val="212121"/>
                </a:solidFill>
                <a:latin typeface="楷体" panose="02010609060101010101" charset="-122"/>
                <a:ea typeface="楷体" panose="02010609060101010101" charset="-122"/>
                <a:cs typeface="楷体" panose="02010609060101010101" charset="-122"/>
              </a:rPr>
              <a:t>1922</a:t>
            </a:r>
            <a:r>
              <a:rPr lang="zh-CN" altLang="en-US" sz="2400" b="1" smtClean="0">
                <a:solidFill>
                  <a:srgbClr val="212121"/>
                </a:solidFill>
                <a:latin typeface="楷体" panose="02010609060101010101" charset="-122"/>
                <a:ea typeface="楷体" panose="02010609060101010101" charset="-122"/>
                <a:cs typeface="楷体" panose="02010609060101010101" charset="-122"/>
              </a:rPr>
              <a:t>年建立法西斯政权。</a:t>
            </a:r>
            <a:endParaRPr lang="zh-CN" altLang="en-US" sz="2400" b="1">
              <a:solidFill>
                <a:srgbClr val="212121"/>
              </a:solidFill>
              <a:latin typeface="楷体" panose="02010609060101010101" charset="-122"/>
              <a:ea typeface="楷体" panose="02010609060101010101" charset="-122"/>
              <a:cs typeface="楷体" panose="02010609060101010101" charset="-122"/>
            </a:endParaRPr>
          </a:p>
        </p:txBody>
      </p:sp>
      <p:sp>
        <p:nvSpPr>
          <p:cNvPr id="16" name="矩形 15"/>
          <p:cNvSpPr/>
          <p:nvPr/>
        </p:nvSpPr>
        <p:spPr>
          <a:xfrm>
            <a:off x="4901764" y="3620493"/>
            <a:ext cx="5766236" cy="1198880"/>
          </a:xfrm>
          <a:prstGeom prst="rect">
            <a:avLst/>
          </a:prstGeom>
        </p:spPr>
        <p:txBody>
          <a:bodyPr wrap="square">
            <a:spAutoFit/>
          </a:bodyPr>
          <a:lstStyle/>
          <a:p>
            <a:pPr lvl="0" hangingPunct="1"/>
            <a:r>
              <a:rPr lang="zh-CN" altLang="en-US" sz="2400" b="1" smtClean="0">
                <a:solidFill>
                  <a:srgbClr val="212121"/>
                </a:solidFill>
                <a:latin typeface="楷体" panose="02010609060101010101" charset="-122"/>
                <a:ea typeface="楷体" panose="02010609060101010101" charset="-122"/>
                <a:cs typeface="楷体" panose="02010609060101010101" charset="-122"/>
              </a:rPr>
              <a:t>希特勒组建“民族社会主义德意志工人党”，简称“纳粹党”。是德国法西斯运动的开始。</a:t>
            </a:r>
            <a:endParaRPr lang="en-US" altLang="zh-CN" sz="2400" b="1" smtClean="0">
              <a:solidFill>
                <a:srgbClr val="212121"/>
              </a:solidFill>
              <a:latin typeface="楷体" panose="02010609060101010101" charset="-122"/>
              <a:ea typeface="楷体" panose="02010609060101010101" charset="-122"/>
              <a:cs typeface="楷体" panose="02010609060101010101" charset="-122"/>
            </a:endParaRPr>
          </a:p>
        </p:txBody>
      </p:sp>
      <p:sp>
        <p:nvSpPr>
          <p:cNvPr id="17" name="矩形 16"/>
          <p:cNvSpPr/>
          <p:nvPr/>
        </p:nvSpPr>
        <p:spPr>
          <a:xfrm>
            <a:off x="4901763" y="4806286"/>
            <a:ext cx="5766236" cy="829945"/>
          </a:xfrm>
          <a:prstGeom prst="rect">
            <a:avLst/>
          </a:prstGeom>
        </p:spPr>
        <p:txBody>
          <a:bodyPr wrap="square">
            <a:spAutoFit/>
          </a:bodyPr>
          <a:lstStyle/>
          <a:p>
            <a:pPr lvl="0" hangingPunct="1"/>
            <a:r>
              <a:rPr lang="zh-CN" altLang="en-US" sz="2400" b="1" smtClean="0">
                <a:solidFill>
                  <a:srgbClr val="212121"/>
                </a:solidFill>
                <a:latin typeface="楷体" panose="02010609060101010101" charset="-122"/>
                <a:ea typeface="楷体" panose="02010609060101010101" charset="-122"/>
                <a:cs typeface="楷体" panose="02010609060101010101" charset="-122"/>
              </a:rPr>
              <a:t>冈村宁次、东条英机等军人订立密约，是日本军部法西斯运动的开始。</a:t>
            </a:r>
            <a:endParaRPr lang="zh-CN" altLang="en-US" sz="2400" b="1">
              <a:solidFill>
                <a:srgbClr val="212121"/>
              </a:solidFill>
              <a:latin typeface="楷体" panose="02010609060101010101" charset="-122"/>
              <a:ea typeface="楷体" panose="02010609060101010101" charset="-122"/>
              <a:cs typeface="楷体" panose="02010609060101010101" charset="-122"/>
            </a:endParaRPr>
          </a:p>
        </p:txBody>
      </p:sp>
    </p:spTree>
  </p:cSld>
  <p:clrMapOvr>
    <a:masterClrMapping/>
  </p:clrMapOvr>
  <p:transition spd="slow">
    <p:blinds dir="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500"/>
                                        <p:tgtEl>
                                          <p:spTgt spid="15"/>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fade">
                                      <p:cBhvr>
                                        <p:cTn id="17" dur="500"/>
                                        <p:tgtEl>
                                          <p:spTgt spid="13"/>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fade">
                                      <p:cBhvr>
                                        <p:cTn id="22" dur="500"/>
                                        <p:tgtEl>
                                          <p:spTgt spid="16"/>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fade">
                                      <p:cBhvr>
                                        <p:cTn id="27" dur="500"/>
                                        <p:tgtEl>
                                          <p:spTgt spid="14"/>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7"/>
                                        </p:tgtEl>
                                        <p:attrNameLst>
                                          <p:attrName>style.visibility</p:attrName>
                                        </p:attrNameLst>
                                      </p:cBhvr>
                                      <p:to>
                                        <p:strVal val="visible"/>
                                      </p:to>
                                    </p:set>
                                    <p:animEffect transition="in" filter="fade">
                                      <p:cBhvr>
                                        <p:cTn id="32"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4" grpId="0"/>
      <p:bldP spid="15" grpId="0"/>
      <p:bldP spid="16" grpId="0"/>
      <p:bldP spid="17" grpId="0"/>
    </p:bldLst>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1753394" y="594995"/>
            <a:ext cx="8686324" cy="3753485"/>
          </a:xfrm>
          <a:prstGeom prst="rect">
            <a:avLst/>
          </a:prstGeom>
          <a:solidFill>
            <a:srgbClr val="FFFF00"/>
          </a:solidFill>
          <a:ln>
            <a:solidFill>
              <a:srgbClr val="FFFF00"/>
            </a:solidFill>
          </a:ln>
        </p:spPr>
        <p:txBody>
          <a:bodyPr wrap="square" rtlCol="0" anchor="t">
            <a:spAutoFit/>
          </a:bodyPr>
          <a:lstStyle/>
          <a:p>
            <a:pPr algn="l">
              <a:lnSpc>
                <a:spcPct val="100000"/>
              </a:lnSpc>
              <a:spcBef>
                <a:spcPts val="500"/>
              </a:spcBef>
              <a:spcAft>
                <a:spcPct val="0"/>
              </a:spcAft>
            </a:pPr>
            <a:r>
              <a:rPr lang="en-US" altLang="zh-CN" b="1">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(1)</a:t>
            </a:r>
            <a:r>
              <a:rPr lang="zh-CN" altLang="en-US" b="1">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原因：</a:t>
            </a:r>
            <a:endParaRPr lang="en-US" altLang="zh-CN" b="1">
              <a:solidFill>
                <a:schemeClr val="tx1"/>
              </a:solidFill>
              <a:latin typeface="黑体" pitchFamily="49" charset="-122"/>
              <a:ea typeface="黑体" pitchFamily="49" charset="-122"/>
              <a:cs typeface="黑体" panose="02010609060101010101" pitchFamily="49" charset="-122"/>
              <a:sym typeface="+mn-ea"/>
            </a:endParaRPr>
          </a:p>
          <a:p>
            <a:pPr algn="l">
              <a:lnSpc>
                <a:spcPct val="100000"/>
              </a:lnSpc>
              <a:spcBef>
                <a:spcPts val="500"/>
              </a:spcBef>
              <a:spcAft>
                <a:spcPct val="0"/>
              </a:spcAft>
            </a:pPr>
            <a:r>
              <a:rPr lang="zh-CN" altLang="en-US" b="1">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①一</a:t>
            </a:r>
            <a:r>
              <a:rPr lang="zh-CN" altLang="en-US">
                <a:latin typeface="黑体" panose="02010609060101010101" pitchFamily="49" charset="-122"/>
                <a:ea typeface="黑体" panose="02010609060101010101" pitchFamily="49" charset="-122"/>
                <a:cs typeface="黑体" panose="02010609060101010101" pitchFamily="49" charset="-122"/>
                <a:sym typeface="+mn-ea"/>
              </a:rPr>
              <a:t>战后</a:t>
            </a:r>
            <a:r>
              <a:rPr lang="zh-CN" altLang="en-US" b="1">
                <a:solidFill>
                  <a:srgbClr val="FF0000"/>
                </a:solidFill>
                <a:latin typeface="黑体" panose="02010609060101010101" pitchFamily="49" charset="-122"/>
                <a:ea typeface="黑体" panose="02010609060101010101" pitchFamily="49" charset="-122"/>
                <a:cs typeface="黑体" panose="02010609060101010101" pitchFamily="49" charset="-122"/>
                <a:sym typeface="+mn-ea"/>
              </a:rPr>
              <a:t>英法两国实力日益削弱</a:t>
            </a:r>
            <a:r>
              <a:rPr lang="en-US" altLang="zh-CN" b="1">
                <a:solidFill>
                  <a:srgbClr val="FF0000"/>
                </a:solidFill>
                <a:latin typeface="黑体" panose="02010609060101010101" pitchFamily="49" charset="-122"/>
                <a:ea typeface="黑体" panose="02010609060101010101" pitchFamily="49" charset="-122"/>
                <a:cs typeface="黑体" panose="02010609060101010101" pitchFamily="49" charset="-122"/>
                <a:sym typeface="+mn-ea"/>
              </a:rPr>
              <a:t>,</a:t>
            </a:r>
            <a:r>
              <a:rPr lang="zh-CN" altLang="en-US">
                <a:latin typeface="黑体" panose="02010609060101010101" pitchFamily="49" charset="-122"/>
                <a:ea typeface="黑体" panose="02010609060101010101" pitchFamily="49" charset="-122"/>
                <a:cs typeface="黑体" panose="02010609060101010101" pitchFamily="49" charset="-122"/>
                <a:sym typeface="+mn-ea"/>
              </a:rPr>
              <a:t>经济恢复、发展非常缓慢</a:t>
            </a:r>
            <a:r>
              <a:rPr lang="en-US" altLang="zh-CN" b="1">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a:t>
            </a:r>
            <a:r>
              <a:rPr lang="zh-CN" altLang="en-US" b="1">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受</a:t>
            </a:r>
            <a:r>
              <a:rPr lang="zh-CN" altLang="en-US">
                <a:latin typeface="黑体" panose="02010609060101010101" pitchFamily="49" charset="-122"/>
                <a:ea typeface="黑体" panose="02010609060101010101" pitchFamily="49" charset="-122"/>
                <a:cs typeface="黑体" panose="02010609060101010101" pitchFamily="49" charset="-122"/>
                <a:sym typeface="+mn-ea"/>
              </a:rPr>
              <a:t>30年代的经济危机影响，经济形势十分严峻。</a:t>
            </a:r>
            <a:endParaRPr lang="en-US" altLang="zh-CN" b="1">
              <a:solidFill>
                <a:schemeClr val="tx1"/>
              </a:solidFill>
              <a:latin typeface="黑体" panose="02010609060101010101" pitchFamily="49" charset="-122"/>
              <a:ea typeface="黑体" panose="02010609060101010101" pitchFamily="49" charset="-122"/>
              <a:cs typeface="黑体" panose="02010609060101010101" pitchFamily="49" charset="-122"/>
              <a:sym typeface="+mn-ea"/>
            </a:endParaRPr>
          </a:p>
          <a:p>
            <a:pPr algn="l">
              <a:lnSpc>
                <a:spcPct val="100000"/>
              </a:lnSpc>
              <a:spcBef>
                <a:spcPts val="500"/>
              </a:spcBef>
              <a:spcAft>
                <a:spcPct val="0"/>
              </a:spcAft>
            </a:pPr>
            <a:r>
              <a:rPr lang="zh-CN" altLang="en-US" b="1">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②英法经济危机、政治危机影响（</a:t>
            </a:r>
            <a:r>
              <a:rPr lang="zh-CN" altLang="en-US">
                <a:solidFill>
                  <a:srgbClr val="000000"/>
                </a:solidFill>
                <a:latin typeface="黑体" panose="02010609060101010101" pitchFamily="49" charset="-122"/>
                <a:ea typeface="黑体" panose="02010609060101010101" pitchFamily="49" charset="-122"/>
                <a:cs typeface="黑体" panose="02010609060101010101" pitchFamily="49" charset="-122"/>
                <a:sym typeface="+mn-ea"/>
              </a:rPr>
              <a:t>政局动荡</a:t>
            </a:r>
            <a:r>
              <a:rPr lang="en-US" altLang="zh-CN">
                <a:solidFill>
                  <a:srgbClr val="000000"/>
                </a:solidFill>
                <a:latin typeface="黑体" panose="02010609060101010101" pitchFamily="49" charset="-122"/>
                <a:ea typeface="黑体" panose="02010609060101010101" pitchFamily="49" charset="-122"/>
                <a:cs typeface="黑体" panose="02010609060101010101" pitchFamily="49" charset="-122"/>
                <a:sym typeface="+mn-ea"/>
              </a:rPr>
              <a:t>,</a:t>
            </a:r>
            <a:r>
              <a:rPr lang="zh-CN" altLang="en-US">
                <a:solidFill>
                  <a:srgbClr val="000000"/>
                </a:solidFill>
                <a:latin typeface="黑体" panose="02010609060101010101" pitchFamily="49" charset="-122"/>
                <a:ea typeface="黑体" panose="02010609060101010101" pitchFamily="49" charset="-122"/>
                <a:cs typeface="黑体" panose="02010609060101010101" pitchFamily="49" charset="-122"/>
                <a:sym typeface="+mn-ea"/>
              </a:rPr>
              <a:t>内阁更替频繁）</a:t>
            </a:r>
            <a:r>
              <a:rPr lang="zh-CN" altLang="en-US" b="1">
                <a:solidFill>
                  <a:srgbClr val="FF0000"/>
                </a:solidFill>
                <a:latin typeface="黑体" panose="02010609060101010101" pitchFamily="49" charset="-122"/>
                <a:ea typeface="黑体" panose="02010609060101010101" pitchFamily="49" charset="-122"/>
                <a:cs typeface="黑体" panose="02010609060101010101" pitchFamily="49" charset="-122"/>
                <a:sym typeface="+mn-ea"/>
              </a:rPr>
              <a:t>外交政策的坚定性、连续性</a:t>
            </a:r>
            <a:r>
              <a:rPr lang="en-US" altLang="zh-CN" b="1">
                <a:solidFill>
                  <a:srgbClr val="FF0000"/>
                </a:solidFill>
                <a:latin typeface="黑体" panose="02010609060101010101" pitchFamily="49" charset="-122"/>
                <a:ea typeface="黑体" panose="02010609060101010101" pitchFamily="49" charset="-122"/>
                <a:cs typeface="黑体" panose="02010609060101010101" pitchFamily="49" charset="-122"/>
                <a:sym typeface="+mn-ea"/>
              </a:rPr>
              <a:t>;</a:t>
            </a:r>
            <a:r>
              <a:rPr lang="zh-CN" altLang="en-US">
                <a:solidFill>
                  <a:srgbClr val="FF0000"/>
                </a:solidFill>
                <a:latin typeface="黑体" panose="02010609060101010101" pitchFamily="49" charset="-122"/>
                <a:ea typeface="黑体" panose="02010609060101010101" pitchFamily="49" charset="-122"/>
                <a:cs typeface="黑体" panose="02010609060101010101" pitchFamily="49" charset="-122"/>
                <a:sym typeface="+mn-ea"/>
              </a:rPr>
              <a:t>（英国对外策略</a:t>
            </a:r>
            <a:r>
              <a:rPr lang="en-US" altLang="zh-CN">
                <a:solidFill>
                  <a:srgbClr val="FF0000"/>
                </a:solidFill>
                <a:latin typeface="黑体" panose="02010609060101010101" pitchFamily="49" charset="-122"/>
                <a:ea typeface="黑体" panose="02010609060101010101" pitchFamily="49" charset="-122"/>
                <a:cs typeface="黑体" panose="02010609060101010101" pitchFamily="49" charset="-122"/>
                <a:sym typeface="+mn-ea"/>
              </a:rPr>
              <a:t>:</a:t>
            </a:r>
            <a:r>
              <a:rPr lang="en-US" altLang="zh-CN" b="1">
                <a:solidFill>
                  <a:srgbClr val="FF0000"/>
                </a:solidFill>
                <a:latin typeface="黑体" panose="02010609060101010101" pitchFamily="49" charset="-122"/>
                <a:ea typeface="黑体" panose="02010609060101010101" pitchFamily="49" charset="-122"/>
                <a:cs typeface="黑体" panose="02010609060101010101" pitchFamily="49" charset="-122"/>
                <a:sym typeface="+mn-ea"/>
              </a:rPr>
              <a:t>扶德抑法，保持欧洲均势</a:t>
            </a:r>
            <a:r>
              <a:rPr lang="zh-CN" altLang="en-US">
                <a:solidFill>
                  <a:srgbClr val="FF0000"/>
                </a:solidFill>
                <a:latin typeface="黑体" panose="02010609060101010101" pitchFamily="49" charset="-122"/>
                <a:ea typeface="黑体" panose="02010609060101010101" pitchFamily="49" charset="-122"/>
                <a:cs typeface="黑体" panose="02010609060101010101" pitchFamily="49" charset="-122"/>
                <a:sym typeface="+mn-ea"/>
              </a:rPr>
              <a:t>）</a:t>
            </a:r>
            <a:endParaRPr lang="en-US" altLang="zh-CN" b="1">
              <a:solidFill>
                <a:srgbClr val="FF0000"/>
              </a:solidFill>
              <a:latin typeface="黑体" pitchFamily="49" charset="-122"/>
              <a:ea typeface="黑体" pitchFamily="49" charset="-122"/>
              <a:cs typeface="黑体" panose="02010609060101010101" pitchFamily="49" charset="-122"/>
              <a:sym typeface="+mn-ea"/>
            </a:endParaRPr>
          </a:p>
          <a:p>
            <a:pPr algn="l">
              <a:lnSpc>
                <a:spcPct val="100000"/>
              </a:lnSpc>
              <a:spcBef>
                <a:spcPts val="500"/>
              </a:spcBef>
              <a:spcAft>
                <a:spcPct val="0"/>
              </a:spcAft>
            </a:pPr>
            <a:r>
              <a:rPr lang="zh-CN" altLang="en-US">
                <a:latin typeface="宋体" panose="02010600030101010101" pitchFamily="2" charset="-122"/>
                <a:ea typeface="宋体" panose="02010600030101010101" pitchFamily="2" charset="-122"/>
                <a:cs typeface="黑体" panose="02010609060101010101" pitchFamily="49" charset="-122"/>
                <a:sym typeface="+mn-ea"/>
              </a:rPr>
              <a:t>③</a:t>
            </a:r>
            <a:r>
              <a:rPr lang="zh-CN" altLang="en-US">
                <a:latin typeface="黑体" panose="02010609060101010101" pitchFamily="49" charset="-122"/>
                <a:ea typeface="黑体" panose="02010609060101010101" pitchFamily="49" charset="-122"/>
                <a:cs typeface="黑体" panose="02010609060101010101" pitchFamily="49" charset="-122"/>
                <a:sym typeface="+mn-ea"/>
              </a:rPr>
              <a:t>当时资本主义和社会主义</a:t>
            </a:r>
            <a:r>
              <a:rPr lang="zh-CN" altLang="en-US" b="1">
                <a:solidFill>
                  <a:srgbClr val="FF0000"/>
                </a:solidFill>
                <a:latin typeface="黑体" panose="02010609060101010101" pitchFamily="49" charset="-122"/>
                <a:ea typeface="黑体" panose="02010609060101010101" pitchFamily="49" charset="-122"/>
                <a:cs typeface="黑体" panose="02010609060101010101" pitchFamily="49" charset="-122"/>
                <a:sym typeface="+mn-ea"/>
              </a:rPr>
              <a:t>两种社会制度共存</a:t>
            </a:r>
            <a:r>
              <a:rPr lang="zh-CN" altLang="en-US">
                <a:latin typeface="黑体" panose="02010609060101010101" pitchFamily="49" charset="-122"/>
                <a:ea typeface="黑体" panose="02010609060101010101" pitchFamily="49" charset="-122"/>
                <a:cs typeface="黑体" panose="02010609060101010101" pitchFamily="49" charset="-122"/>
                <a:sym typeface="+mn-ea"/>
              </a:rPr>
              <a:t>（对立、斗争）；英法等西方国家为阻止苏联的影响及</a:t>
            </a:r>
            <a:r>
              <a:rPr lang="zh-CN" altLang="en-US" b="1">
                <a:latin typeface="黑体" panose="02010609060101010101" pitchFamily="49" charset="-122"/>
                <a:ea typeface="黑体" panose="02010609060101010101" pitchFamily="49" charset="-122"/>
                <a:cs typeface="黑体" panose="02010609060101010101" pitchFamily="49" charset="-122"/>
                <a:sym typeface="+mn-ea"/>
              </a:rPr>
              <a:t>对社会主义的仇视</a:t>
            </a:r>
            <a:r>
              <a:rPr lang="zh-CN" altLang="en-US">
                <a:latin typeface="黑体" panose="02010609060101010101" pitchFamily="49" charset="-122"/>
                <a:ea typeface="黑体" panose="02010609060101010101" pitchFamily="49" charset="-122"/>
                <a:cs typeface="黑体" panose="02010609060101010101" pitchFamily="49" charset="-122"/>
                <a:sym typeface="+mn-ea"/>
              </a:rPr>
              <a:t>，把德国当作反布尔什维克主义的屏障；</a:t>
            </a:r>
            <a:r>
              <a:rPr lang="en-US" altLang="zh-CN" b="1">
                <a:solidFill>
                  <a:srgbClr val="FF0000"/>
                </a:solidFill>
                <a:latin typeface="黑体" panose="02010609060101010101" pitchFamily="49" charset="-122"/>
                <a:ea typeface="黑体" panose="02010609060101010101" pitchFamily="49" charset="-122"/>
                <a:cs typeface="黑体" panose="02010609060101010101" pitchFamily="49" charset="-122"/>
                <a:sym typeface="+mn-ea"/>
              </a:rPr>
              <a:t>以德反苏，实现"祸水东引"</a:t>
            </a:r>
            <a:r>
              <a:rPr lang="zh-CN" altLang="en-US" b="1">
                <a:solidFill>
                  <a:srgbClr val="FF0000"/>
                </a:solidFill>
                <a:latin typeface="黑体" panose="02010609060101010101" pitchFamily="49" charset="-122"/>
                <a:ea typeface="黑体" panose="02010609060101010101" pitchFamily="49" charset="-122"/>
                <a:cs typeface="黑体" panose="02010609060101010101" pitchFamily="49" charset="-122"/>
                <a:sym typeface="+mn-ea"/>
              </a:rPr>
              <a:t>。</a:t>
            </a:r>
            <a:endParaRPr lang="zh-CN" altLang="en-US" b="1">
              <a:solidFill>
                <a:srgbClr val="FF0000"/>
              </a:solidFill>
              <a:latin typeface="黑体" pitchFamily="49" charset="-122"/>
              <a:ea typeface="黑体" pitchFamily="49" charset="-122"/>
              <a:cs typeface="黑体" panose="02010609060101010101" pitchFamily="49" charset="-122"/>
              <a:sym typeface="+mn-ea"/>
            </a:endParaRPr>
          </a:p>
          <a:p>
            <a:pPr algn="l">
              <a:lnSpc>
                <a:spcPct val="100000"/>
              </a:lnSpc>
              <a:spcBef>
                <a:spcPts val="500"/>
              </a:spcBef>
              <a:spcAft>
                <a:spcPct val="0"/>
              </a:spcAft>
            </a:pPr>
            <a:r>
              <a:rPr lang="zh-CN" altLang="en-US" b="1">
                <a:solidFill>
                  <a:schemeClr val="tx1"/>
                </a:solidFill>
                <a:latin typeface="宋体" panose="02010600030101010101" pitchFamily="2" charset="-122"/>
                <a:ea typeface="宋体" panose="02010600030101010101" pitchFamily="2" charset="-122"/>
                <a:cs typeface="黑体" panose="02010609060101010101" pitchFamily="49" charset="-122"/>
                <a:sym typeface="+mn-ea"/>
              </a:rPr>
              <a:t>④英法</a:t>
            </a:r>
            <a:r>
              <a:rPr lang="zh-CN" altLang="en-US" b="1">
                <a:solidFill>
                  <a:srgbClr val="FF0000"/>
                </a:solidFill>
                <a:latin typeface="黑体" panose="02010609060101010101" pitchFamily="49" charset="-122"/>
                <a:ea typeface="黑体" panose="02010609060101010101" pitchFamily="49" charset="-122"/>
                <a:cs typeface="黑体" panose="02010609060101010101" pitchFamily="49" charset="-122"/>
                <a:sym typeface="+mn-ea"/>
              </a:rPr>
              <a:t>无视小国利益，</a:t>
            </a:r>
            <a:r>
              <a:rPr lang="en-US" altLang="zh-CN" b="1">
                <a:solidFill>
                  <a:srgbClr val="FF0000"/>
                </a:solidFill>
                <a:latin typeface="黑体" panose="02010609060101010101" pitchFamily="49" charset="-122"/>
                <a:ea typeface="黑体" panose="02010609060101010101" pitchFamily="49" charset="-122"/>
                <a:cs typeface="黑体" panose="02010609060101010101" pitchFamily="49" charset="-122"/>
                <a:sym typeface="+mn-ea"/>
              </a:rPr>
              <a:t>不战而和，维护霸主权益;</a:t>
            </a:r>
            <a:endParaRPr lang="en-US" altLang="zh-CN" b="1">
              <a:solidFill>
                <a:srgbClr val="FF0000"/>
              </a:solidFill>
              <a:latin typeface="黑体" panose="02010609060101010101" pitchFamily="49" charset="-122"/>
              <a:ea typeface="黑体" panose="02010609060101010101" pitchFamily="49" charset="-122"/>
              <a:cs typeface="黑体" panose="02010609060101010101" pitchFamily="49" charset="-122"/>
              <a:sym typeface="+mn-ea"/>
            </a:endParaRPr>
          </a:p>
          <a:p>
            <a:pPr algn="l">
              <a:lnSpc>
                <a:spcPct val="100000"/>
              </a:lnSpc>
              <a:spcBef>
                <a:spcPts val="500"/>
              </a:spcBef>
              <a:spcAft>
                <a:spcPct val="0"/>
              </a:spcAft>
            </a:pPr>
            <a:r>
              <a:rPr lang="zh-CN" altLang="en-US" b="1">
                <a:solidFill>
                  <a:schemeClr val="tx1"/>
                </a:solidFill>
                <a:latin typeface="宋体" panose="02010600030101010101" pitchFamily="2" charset="-122"/>
                <a:ea typeface="宋体" panose="02010600030101010101" pitchFamily="2" charset="-122"/>
                <a:cs typeface="黑体" panose="02010609060101010101" pitchFamily="49" charset="-122"/>
                <a:sym typeface="+mn-ea"/>
              </a:rPr>
              <a:t>⑤</a:t>
            </a:r>
            <a:r>
              <a:rPr lang="zh-CN" altLang="en-US" b="1">
                <a:solidFill>
                  <a:srgbClr val="FF0000"/>
                </a:solidFill>
                <a:latin typeface="黑体" panose="02010609060101010101" pitchFamily="49" charset="-122"/>
                <a:ea typeface="黑体" panose="02010609060101010101" pitchFamily="49" charset="-122"/>
                <a:cs typeface="黑体" panose="02010609060101010101" pitchFamily="49" charset="-122"/>
                <a:sym typeface="+mn-ea"/>
              </a:rPr>
              <a:t>希特勒的欺骗策略。</a:t>
            </a:r>
            <a:endParaRPr lang="zh-CN" altLang="en-US">
              <a:solidFill>
                <a:srgbClr val="FF0000"/>
              </a:solidFill>
              <a:latin typeface="黑体" pitchFamily="49" charset="-122"/>
              <a:ea typeface="黑体" pitchFamily="49" charset="-122"/>
              <a:cs typeface="黑体" panose="02010609060101010101" pitchFamily="49" charset="-122"/>
            </a:endParaRPr>
          </a:p>
          <a:p>
            <a:pPr algn="l">
              <a:lnSpc>
                <a:spcPct val="100000"/>
              </a:lnSpc>
              <a:spcBef>
                <a:spcPts val="500"/>
              </a:spcBef>
              <a:spcAft>
                <a:spcPct val="0"/>
              </a:spcAft>
            </a:pPr>
            <a:r>
              <a:rPr lang="zh-CN" altLang="en-US">
                <a:latin typeface="宋体" panose="02010600030101010101" pitchFamily="2" charset="-122"/>
                <a:ea typeface="宋体" panose="02010600030101010101" pitchFamily="2" charset="-122"/>
                <a:cs typeface="黑体" panose="02010609060101010101" pitchFamily="49" charset="-122"/>
                <a:sym typeface="+mn-ea"/>
              </a:rPr>
              <a:t>⑥</a:t>
            </a:r>
            <a:r>
              <a:rPr lang="zh-CN" altLang="en-US" b="1">
                <a:solidFill>
                  <a:srgbClr val="FF0000"/>
                </a:solidFill>
                <a:latin typeface="黑体" panose="02010609060101010101" pitchFamily="49" charset="-122"/>
                <a:ea typeface="黑体" panose="02010609060101010101" pitchFamily="49" charset="-122"/>
                <a:cs typeface="黑体" panose="02010609060101010101" pitchFamily="49" charset="-122"/>
                <a:sym typeface="+mn-ea"/>
              </a:rPr>
              <a:t>英法等国战后和平主义思想、厌战畏战情绪的影响和制约</a:t>
            </a:r>
            <a:r>
              <a:rPr lang="zh-CN" altLang="en-US">
                <a:latin typeface="黑体" panose="02010609060101010101" pitchFamily="49" charset="-122"/>
                <a:ea typeface="黑体" panose="02010609060101010101" pitchFamily="49" charset="-122"/>
                <a:cs typeface="黑体" panose="02010609060101010101" pitchFamily="49" charset="-122"/>
                <a:sym typeface="+mn-ea"/>
              </a:rPr>
              <a:t>：</a:t>
            </a:r>
            <a:r>
              <a:rPr lang="zh-CN" altLang="en-US" sz="1500">
                <a:latin typeface="黑体" panose="02010609060101010101" pitchFamily="49" charset="-122"/>
                <a:ea typeface="黑体" panose="02010609060101010101" pitchFamily="49" charset="-122"/>
                <a:cs typeface="黑体" panose="02010609060101010101" pitchFamily="49" charset="-122"/>
                <a:sym typeface="+mn-ea"/>
              </a:rPr>
              <a:t>在法国尤其严重。的统治者既受和平主义思潮，又是这一思潮的推行者，绥靖政策只是他们推行这一思潮的产物。</a:t>
            </a:r>
            <a:endParaRPr lang="zh-CN" altLang="en-US" b="1" smtClean="0">
              <a:solidFill>
                <a:schemeClr val="tx1"/>
              </a:solidFill>
              <a:latin typeface="黑体" pitchFamily="49" charset="-122"/>
              <a:ea typeface="黑体" pitchFamily="49" charset="-122"/>
              <a:sym typeface="+mn-ea"/>
            </a:endParaRPr>
          </a:p>
        </p:txBody>
      </p:sp>
      <p:sp>
        <p:nvSpPr>
          <p:cNvPr id="2" name="矩形 1"/>
          <p:cNvSpPr/>
          <p:nvPr/>
        </p:nvSpPr>
        <p:spPr>
          <a:xfrm>
            <a:off x="1775460" y="4725035"/>
            <a:ext cx="8784590" cy="1728470"/>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l">
              <a:lnSpc>
                <a:spcPct val="100000"/>
              </a:lnSpc>
              <a:spcBef>
                <a:spcPts val="500"/>
              </a:spcBef>
            </a:pPr>
            <a:r>
              <a:rPr lang="en-US" altLang="zh-CN" b="1">
                <a:solidFill>
                  <a:schemeClr val="tx1"/>
                </a:solidFill>
                <a:latin typeface="黑体" panose="02010609060101010101" pitchFamily="49" charset="-122"/>
                <a:ea typeface="黑体" panose="02010609060101010101" pitchFamily="49" charset="-122"/>
                <a:sym typeface="+mn-ea"/>
              </a:rPr>
              <a:t>(2)</a:t>
            </a:r>
            <a:r>
              <a:rPr lang="zh-CN" altLang="en-US" b="1">
                <a:solidFill>
                  <a:schemeClr val="tx1"/>
                </a:solidFill>
                <a:latin typeface="黑体" panose="02010609060101010101" pitchFamily="49" charset="-122"/>
                <a:ea typeface="黑体" panose="02010609060101010101" pitchFamily="49" charset="-122"/>
                <a:sym typeface="+mn-ea"/>
              </a:rPr>
              <a:t>认识：绥靖政策是英法两国实行的纵容法西斯侵略的政策</a:t>
            </a:r>
            <a:r>
              <a:rPr lang="en-US" altLang="zh-CN" b="1">
                <a:solidFill>
                  <a:schemeClr val="tx1"/>
                </a:solidFill>
                <a:latin typeface="黑体" panose="02010609060101010101" pitchFamily="49" charset="-122"/>
                <a:ea typeface="黑体" panose="02010609060101010101" pitchFamily="49" charset="-122"/>
                <a:sym typeface="+mn-ea"/>
              </a:rPr>
              <a:t>;</a:t>
            </a:r>
            <a:endParaRPr lang="en-US" altLang="zh-CN" b="1">
              <a:solidFill>
                <a:schemeClr val="tx1"/>
              </a:solidFill>
              <a:latin typeface="黑体" pitchFamily="49" charset="-122"/>
              <a:ea typeface="黑体" pitchFamily="49" charset="-122"/>
              <a:sym typeface="+mn-ea"/>
            </a:endParaRPr>
          </a:p>
          <a:p>
            <a:pPr algn="l">
              <a:lnSpc>
                <a:spcPct val="100000"/>
              </a:lnSpc>
              <a:spcBef>
                <a:spcPts val="500"/>
              </a:spcBef>
            </a:pPr>
            <a:r>
              <a:rPr lang="zh-CN" altLang="en-US" b="1">
                <a:solidFill>
                  <a:schemeClr val="tx1"/>
                </a:solidFill>
                <a:latin typeface="黑体" panose="02010609060101010101" pitchFamily="49" charset="-122"/>
                <a:ea typeface="黑体" panose="02010609060101010101" pitchFamily="49" charset="-122"/>
                <a:sym typeface="+mn-ea"/>
              </a:rPr>
              <a:t>目的是通过部分满足侵略者的贪欲来保护自己的既得利益</a:t>
            </a:r>
            <a:r>
              <a:rPr lang="en-US" altLang="zh-CN" b="1">
                <a:solidFill>
                  <a:schemeClr val="tx1"/>
                </a:solidFill>
                <a:latin typeface="黑体" panose="02010609060101010101" pitchFamily="49" charset="-122"/>
                <a:ea typeface="黑体" panose="02010609060101010101" pitchFamily="49" charset="-122"/>
                <a:sym typeface="+mn-ea"/>
              </a:rPr>
              <a:t>;</a:t>
            </a:r>
            <a:endParaRPr lang="en-US" altLang="zh-CN" b="1">
              <a:solidFill>
                <a:schemeClr val="tx1"/>
              </a:solidFill>
              <a:latin typeface="黑体" panose="02010609060101010101" pitchFamily="49" charset="-122"/>
              <a:ea typeface="黑体" panose="02010609060101010101" pitchFamily="49" charset="-122"/>
              <a:sym typeface="+mn-ea"/>
            </a:endParaRPr>
          </a:p>
          <a:p>
            <a:pPr algn="l">
              <a:lnSpc>
                <a:spcPct val="100000"/>
              </a:lnSpc>
              <a:spcBef>
                <a:spcPts val="500"/>
              </a:spcBef>
            </a:pPr>
            <a:r>
              <a:rPr lang="zh-CN" altLang="en-US" b="1">
                <a:solidFill>
                  <a:schemeClr val="tx1"/>
                </a:solidFill>
                <a:latin typeface="黑体" panose="02010609060101010101" pitchFamily="49" charset="-122"/>
                <a:ea typeface="黑体" panose="02010609060101010101" pitchFamily="49" charset="-122"/>
                <a:sym typeface="+mn-ea"/>
              </a:rPr>
              <a:t>它是建立在牺牲弱小国家和民族基础上的</a:t>
            </a:r>
            <a:r>
              <a:rPr lang="en-US" altLang="zh-CN" b="1">
                <a:solidFill>
                  <a:schemeClr val="tx1"/>
                </a:solidFill>
                <a:latin typeface="黑体" panose="02010609060101010101" pitchFamily="49" charset="-122"/>
                <a:ea typeface="黑体" panose="02010609060101010101" pitchFamily="49" charset="-122"/>
                <a:sym typeface="+mn-ea"/>
              </a:rPr>
              <a:t>;</a:t>
            </a:r>
            <a:endParaRPr lang="en-US" altLang="zh-CN" b="1">
              <a:solidFill>
                <a:schemeClr val="tx1"/>
              </a:solidFill>
              <a:latin typeface="黑体" panose="02010609060101010101" pitchFamily="49" charset="-122"/>
              <a:ea typeface="黑体" panose="02010609060101010101" pitchFamily="49" charset="-122"/>
              <a:sym typeface="+mn-ea"/>
            </a:endParaRPr>
          </a:p>
          <a:p>
            <a:pPr algn="l">
              <a:lnSpc>
                <a:spcPct val="100000"/>
              </a:lnSpc>
              <a:spcBef>
                <a:spcPts val="500"/>
              </a:spcBef>
            </a:pPr>
            <a:r>
              <a:rPr lang="zh-CN" altLang="en-US" b="1">
                <a:solidFill>
                  <a:schemeClr val="tx1"/>
                </a:solidFill>
                <a:latin typeface="黑体" panose="02010609060101010101" pitchFamily="49" charset="-122"/>
                <a:ea typeface="黑体" panose="02010609060101010101" pitchFamily="49" charset="-122"/>
                <a:sym typeface="+mn-ea"/>
              </a:rPr>
              <a:t>具有反苏性质</a:t>
            </a:r>
            <a:r>
              <a:rPr lang="zh-CN" altLang="en-US" b="1" smtClean="0">
                <a:solidFill>
                  <a:schemeClr val="tx1"/>
                </a:solidFill>
                <a:latin typeface="黑体" panose="02010609060101010101" pitchFamily="49" charset="-122"/>
                <a:ea typeface="黑体" panose="02010609060101010101" pitchFamily="49" charset="-122"/>
                <a:sym typeface="+mn-ea"/>
              </a:rPr>
              <a:t>。</a:t>
            </a:r>
            <a:endParaRPr lang="zh-CN" altLang="en-US"/>
          </a:p>
        </p:txBody>
      </p:sp>
      <p:sp>
        <p:nvSpPr>
          <p:cNvPr id="3" name="文本框 2"/>
          <p:cNvSpPr txBox="1"/>
          <p:nvPr/>
        </p:nvSpPr>
        <p:spPr>
          <a:xfrm>
            <a:off x="1753235" y="65405"/>
            <a:ext cx="3860800" cy="368300"/>
          </a:xfrm>
          <a:prstGeom prst="rect">
            <a:avLst/>
          </a:prstGeom>
          <a:noFill/>
        </p:spPr>
        <p:txBody>
          <a:bodyPr wrap="none" rtlCol="0" anchor="t">
            <a:spAutoFit/>
          </a:bodyPr>
          <a:lstStyle/>
          <a:p>
            <a:r>
              <a:rPr lang="zh-CN" altLang="en-US" b="1">
                <a:solidFill>
                  <a:srgbClr val="FF0000"/>
                </a:solidFill>
                <a:latin typeface="黑体" panose="02010609060101010101" pitchFamily="49" charset="-122"/>
                <a:ea typeface="黑体" panose="02010609060101010101" pitchFamily="49" charset="-122"/>
                <a:sym typeface="+mn-ea"/>
              </a:rPr>
              <a:t>第二次世界大战期间英法的绥靖政策</a:t>
            </a:r>
            <a:endParaRPr lang="zh-CN" altLang="en-US"/>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linds(horizontal)">
                                      <p:cBhvr>
                                        <p:cTn id="1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2" grpId="0"/>
    </p:bldLst>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6" name="Text Box 2"/>
          <p:cNvSpPr txBox="1">
            <a:spLocks noChangeArrowheads="1"/>
          </p:cNvSpPr>
          <p:nvPr/>
        </p:nvSpPr>
        <p:spPr bwMode="auto">
          <a:xfrm>
            <a:off x="1524000" y="0"/>
            <a:ext cx="9144000" cy="645160"/>
          </a:xfrm>
          <a:prstGeom prst="rect">
            <a:avLst/>
          </a:prstGeom>
          <a:solidFill>
            <a:srgbClr val="FFFF99"/>
          </a:solidFill>
          <a:ln w="9525">
            <a:solidFill>
              <a:srgbClr val="FF3300"/>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50000"/>
              </a:spcBef>
              <a:buFontTx/>
              <a:buNone/>
            </a:pPr>
            <a:r>
              <a:rPr kumimoji="1" lang="zh-CN" altLang="en-US" sz="3600" b="1">
                <a:latin typeface="Times New Roman" panose="02020603050405020304" charset="0"/>
              </a:rPr>
              <a:t>二</a:t>
            </a:r>
            <a:r>
              <a:rPr kumimoji="1" lang="zh-CN" altLang="en-US" sz="3600" b="1" smtClean="0">
                <a:latin typeface="Times New Roman" panose="02020603050405020304" charset="0"/>
              </a:rPr>
              <a:t>、二战</a:t>
            </a:r>
            <a:r>
              <a:rPr kumimoji="1" lang="zh-CN" altLang="en-US" sz="3600" b="1">
                <a:latin typeface="Times New Roman" panose="02020603050405020304" charset="0"/>
              </a:rPr>
              <a:t>过程</a:t>
            </a:r>
            <a:endParaRPr kumimoji="1" lang="zh-CN" altLang="en-US" sz="3600" b="1">
              <a:latin typeface="Times New Roman" panose="02020603050405020304" charset="0"/>
            </a:endParaRPr>
          </a:p>
        </p:txBody>
      </p:sp>
      <p:sp>
        <p:nvSpPr>
          <p:cNvPr id="5" name="矩形 4"/>
          <p:cNvSpPr/>
          <p:nvPr/>
        </p:nvSpPr>
        <p:spPr>
          <a:xfrm>
            <a:off x="1524000" y="664572"/>
            <a:ext cx="9144000" cy="583565"/>
          </a:xfrm>
          <a:prstGeom prst="rect">
            <a:avLst/>
          </a:prstGeom>
          <a:solidFill>
            <a:schemeClr val="accent3">
              <a:lumMod val="20000"/>
              <a:lumOff val="80000"/>
            </a:schemeClr>
          </a:solidFill>
        </p:spPr>
        <p:txBody>
          <a:bodyPr wrap="square">
            <a:spAutoFit/>
          </a:bodyPr>
          <a:lstStyle/>
          <a:p>
            <a:pPr algn="l"/>
            <a:r>
              <a:rPr lang="zh-CN" altLang="en-US" sz="3200" b="1">
                <a:latin typeface="微软雅黑" panose="020b0503020204020204" pitchFamily="34" charset="-122"/>
                <a:ea typeface="微软雅黑" panose="020b0503020204020204" pitchFamily="34" charset="-122"/>
              </a:rPr>
              <a:t>概况</a:t>
            </a:r>
            <a:endParaRPr lang="zh-CN" altLang="en-US" sz="3200" b="1">
              <a:latin typeface="微软雅黑" pitchFamily="34" charset="-122"/>
              <a:ea typeface="微软雅黑" pitchFamily="34" charset="-122"/>
            </a:endParaRPr>
          </a:p>
        </p:txBody>
      </p:sp>
      <p:sp>
        <p:nvSpPr>
          <p:cNvPr id="9" name="任意多边形: 形状 11"/>
          <p:cNvSpPr/>
          <p:nvPr/>
        </p:nvSpPr>
        <p:spPr>
          <a:xfrm>
            <a:off x="2652930" y="2234115"/>
            <a:ext cx="2521389" cy="761238"/>
          </a:xfrm>
          <a:custGeom>
            <a:gdLst>
              <a:gd name="connsiteX0" fmla="*/ 0 w 6723705"/>
              <a:gd name="connsiteY0" fmla="*/ 0 h 2029968"/>
              <a:gd name="connsiteX1" fmla="*/ 5708721 w 6723705"/>
              <a:gd name="connsiteY1" fmla="*/ 0 h 2029968"/>
              <a:gd name="connsiteX2" fmla="*/ 6723705 w 6723705"/>
              <a:gd name="connsiteY2" fmla="*/ 1014984 h 2029968"/>
              <a:gd name="connsiteX3" fmla="*/ 5708721 w 6723705"/>
              <a:gd name="connsiteY3" fmla="*/ 2029968 h 2029968"/>
              <a:gd name="connsiteX4" fmla="*/ 0 w 6723705"/>
              <a:gd name="connsiteY4" fmla="*/ 2029968 h 2029968"/>
              <a:gd name="connsiteX5" fmla="*/ 1014984 w 6723705"/>
              <a:gd name="connsiteY5" fmla="*/ 1014984 h 2029968"/>
              <a:gd name="connsiteX6" fmla="*/ 0 w 6723705"/>
              <a:gd name="connsiteY6" fmla="*/ 0 h 2029968"/>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3705" h="2029968">
                <a:moveTo>
                  <a:pt x="0" y="0"/>
                </a:moveTo>
                <a:lnTo>
                  <a:pt x="5708721" y="0"/>
                </a:lnTo>
                <a:lnTo>
                  <a:pt x="6723705" y="1014984"/>
                </a:lnTo>
                <a:lnTo>
                  <a:pt x="5708721" y="2029968"/>
                </a:lnTo>
                <a:lnTo>
                  <a:pt x="0" y="2029968"/>
                </a:lnTo>
                <a:lnTo>
                  <a:pt x="1014984" y="1014984"/>
                </a:lnTo>
                <a:lnTo>
                  <a:pt x="0" y="0"/>
                </a:lnTo>
                <a:close/>
              </a:path>
            </a:pathLst>
          </a:custGeom>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spcFirstLastPara="0" vert="horz" wrap="square" lIns="524637" tIns="48006" rIns="428625" bIns="48006" numCol="1" spcCol="1270" anchor="ctr" anchorCtr="0">
            <a:noAutofit/>
          </a:bodyPr>
          <a:lstStyle/>
          <a:p>
            <a:pPr algn="ctr" defTabSz="1600200">
              <a:lnSpc>
                <a:spcPct val="90000"/>
              </a:lnSpc>
              <a:spcBef>
                <a:spcPct val="0"/>
              </a:spcBef>
              <a:spcAft>
                <a:spcPct val="35000"/>
              </a:spcAft>
            </a:pPr>
            <a:r>
              <a:rPr lang="zh-CN" altLang="en-US" sz="3600" b="1">
                <a:latin typeface="微软雅黑" panose="020b0503020204020204" pitchFamily="34" charset="-122"/>
                <a:ea typeface="微软雅黑" panose="020b0503020204020204" pitchFamily="34" charset="-122"/>
              </a:rPr>
              <a:t>亚洲</a:t>
            </a:r>
            <a:endParaRPr lang="zh-CN" altLang="en-US" sz="3600" b="1">
              <a:latin typeface="微软雅黑" pitchFamily="34" charset="-122"/>
              <a:ea typeface="微软雅黑" pitchFamily="34" charset="-122"/>
            </a:endParaRPr>
          </a:p>
        </p:txBody>
      </p:sp>
      <p:sp>
        <p:nvSpPr>
          <p:cNvPr id="10" name="任意多边形: 形状 12"/>
          <p:cNvSpPr/>
          <p:nvPr/>
        </p:nvSpPr>
        <p:spPr>
          <a:xfrm>
            <a:off x="4922181" y="2234115"/>
            <a:ext cx="2521389" cy="761238"/>
          </a:xfrm>
          <a:custGeom>
            <a:gdLst>
              <a:gd name="connsiteX0" fmla="*/ 0 w 6723705"/>
              <a:gd name="connsiteY0" fmla="*/ 0 h 2029968"/>
              <a:gd name="connsiteX1" fmla="*/ 5708721 w 6723705"/>
              <a:gd name="connsiteY1" fmla="*/ 0 h 2029968"/>
              <a:gd name="connsiteX2" fmla="*/ 6723705 w 6723705"/>
              <a:gd name="connsiteY2" fmla="*/ 1014984 h 2029968"/>
              <a:gd name="connsiteX3" fmla="*/ 5708721 w 6723705"/>
              <a:gd name="connsiteY3" fmla="*/ 2029968 h 2029968"/>
              <a:gd name="connsiteX4" fmla="*/ 0 w 6723705"/>
              <a:gd name="connsiteY4" fmla="*/ 2029968 h 2029968"/>
              <a:gd name="connsiteX5" fmla="*/ 1014984 w 6723705"/>
              <a:gd name="connsiteY5" fmla="*/ 1014984 h 2029968"/>
              <a:gd name="connsiteX6" fmla="*/ 0 w 6723705"/>
              <a:gd name="connsiteY6" fmla="*/ 0 h 2029968"/>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23705" h="2029968">
                <a:moveTo>
                  <a:pt x="0" y="0"/>
                </a:moveTo>
                <a:lnTo>
                  <a:pt x="5708721" y="0"/>
                </a:lnTo>
                <a:lnTo>
                  <a:pt x="6723705" y="1014984"/>
                </a:lnTo>
                <a:lnTo>
                  <a:pt x="5708721" y="2029968"/>
                </a:lnTo>
                <a:lnTo>
                  <a:pt x="0" y="2029968"/>
                </a:lnTo>
                <a:lnTo>
                  <a:pt x="1014984" y="1014984"/>
                </a:lnTo>
                <a:lnTo>
                  <a:pt x="0" y="0"/>
                </a:lnTo>
                <a:close/>
              </a:path>
            </a:pathLst>
          </a:custGeom>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524637" tIns="48006" rIns="428625" bIns="48006" numCol="1" spcCol="1270" anchor="ctr" anchorCtr="0">
            <a:noAutofit/>
          </a:bodyPr>
          <a:lstStyle/>
          <a:p>
            <a:pPr algn="ctr" defTabSz="1600200">
              <a:lnSpc>
                <a:spcPct val="90000"/>
              </a:lnSpc>
              <a:spcBef>
                <a:spcPct val="0"/>
              </a:spcBef>
              <a:spcAft>
                <a:spcPct val="35000"/>
              </a:spcAft>
            </a:pPr>
            <a:r>
              <a:rPr lang="zh-CN" altLang="en-US" sz="3600" b="1">
                <a:solidFill>
                  <a:schemeClr val="accent1"/>
                </a:solidFill>
                <a:latin typeface="微软雅黑" panose="020b0503020204020204" pitchFamily="34" charset="-122"/>
                <a:ea typeface="微软雅黑" panose="020b0503020204020204" pitchFamily="34" charset="-122"/>
              </a:rPr>
              <a:t>欧洲</a:t>
            </a:r>
            <a:endParaRPr lang="zh-CN" altLang="en-US" sz="3600" b="1">
              <a:solidFill>
                <a:schemeClr val="accent1"/>
              </a:solidFill>
              <a:latin typeface="微软雅黑" pitchFamily="34" charset="-122"/>
              <a:ea typeface="微软雅黑" pitchFamily="34" charset="-122"/>
            </a:endParaRPr>
          </a:p>
        </p:txBody>
      </p:sp>
      <p:sp>
        <p:nvSpPr>
          <p:cNvPr id="11" name="任意多边形: 形状 14"/>
          <p:cNvSpPr/>
          <p:nvPr/>
        </p:nvSpPr>
        <p:spPr>
          <a:xfrm>
            <a:off x="2700613" y="3598587"/>
            <a:ext cx="2425276" cy="761238"/>
          </a:xfrm>
          <a:custGeom>
            <a:gdLst>
              <a:gd name="connsiteX0" fmla="*/ 0 w 6467402"/>
              <a:gd name="connsiteY0" fmla="*/ 0 h 2029968"/>
              <a:gd name="connsiteX1" fmla="*/ 5452418 w 6467402"/>
              <a:gd name="connsiteY1" fmla="*/ 0 h 2029968"/>
              <a:gd name="connsiteX2" fmla="*/ 6467402 w 6467402"/>
              <a:gd name="connsiteY2" fmla="*/ 1014984 h 2029968"/>
              <a:gd name="connsiteX3" fmla="*/ 5452418 w 6467402"/>
              <a:gd name="connsiteY3" fmla="*/ 2029968 h 2029968"/>
              <a:gd name="connsiteX4" fmla="*/ 0 w 6467402"/>
              <a:gd name="connsiteY4" fmla="*/ 2029968 h 2029968"/>
              <a:gd name="connsiteX5" fmla="*/ 1014984 w 6467402"/>
              <a:gd name="connsiteY5" fmla="*/ 1014984 h 2029968"/>
              <a:gd name="connsiteX6" fmla="*/ 0 w 6467402"/>
              <a:gd name="connsiteY6" fmla="*/ 0 h 2029968"/>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467402" h="2029968">
                <a:moveTo>
                  <a:pt x="0" y="0"/>
                </a:moveTo>
                <a:lnTo>
                  <a:pt x="5452418" y="0"/>
                </a:lnTo>
                <a:lnTo>
                  <a:pt x="6467402" y="1014984"/>
                </a:lnTo>
                <a:lnTo>
                  <a:pt x="5452418" y="2029968"/>
                </a:lnTo>
                <a:lnTo>
                  <a:pt x="0" y="2029968"/>
                </a:lnTo>
                <a:lnTo>
                  <a:pt x="1014984" y="1014984"/>
                </a:lnTo>
                <a:lnTo>
                  <a:pt x="0" y="0"/>
                </a:lnTo>
                <a:close/>
              </a:path>
            </a:pathLst>
          </a:custGeom>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spcFirstLastPara="0" vert="horz" wrap="square" lIns="524637" tIns="48006" rIns="428625" bIns="48006" numCol="1" spcCol="1270" anchor="ctr" anchorCtr="0">
            <a:noAutofit/>
          </a:bodyPr>
          <a:lstStyle/>
          <a:p>
            <a:pPr algn="ctr" defTabSz="1600200">
              <a:lnSpc>
                <a:spcPct val="90000"/>
              </a:lnSpc>
              <a:spcBef>
                <a:spcPct val="0"/>
              </a:spcBef>
              <a:spcAft>
                <a:spcPct val="35000"/>
              </a:spcAft>
            </a:pPr>
            <a:r>
              <a:rPr lang="zh-CN" altLang="en-US" sz="3600" b="1">
                <a:latin typeface="微软雅黑" panose="020b0503020204020204" pitchFamily="34" charset="-122"/>
                <a:ea typeface="微软雅黑" panose="020b0503020204020204" pitchFamily="34" charset="-122"/>
              </a:rPr>
              <a:t>北非</a:t>
            </a:r>
            <a:endParaRPr lang="zh-CN" altLang="en-US" sz="3600" b="1">
              <a:latin typeface="微软雅黑" panose="020b0503020204020204" pitchFamily="34" charset="-122"/>
              <a:ea typeface="微软雅黑" panose="020b0503020204020204" pitchFamily="34" charset="-122"/>
            </a:endParaRPr>
          </a:p>
        </p:txBody>
      </p:sp>
      <p:sp>
        <p:nvSpPr>
          <p:cNvPr id="12" name="任意多边形: 形状 15"/>
          <p:cNvSpPr/>
          <p:nvPr/>
        </p:nvSpPr>
        <p:spPr>
          <a:xfrm>
            <a:off x="4883362" y="3598587"/>
            <a:ext cx="2425276" cy="761238"/>
          </a:xfrm>
          <a:custGeom>
            <a:gdLst>
              <a:gd name="connsiteX0" fmla="*/ 0 w 6467402"/>
              <a:gd name="connsiteY0" fmla="*/ 0 h 2029968"/>
              <a:gd name="connsiteX1" fmla="*/ 5452418 w 6467402"/>
              <a:gd name="connsiteY1" fmla="*/ 0 h 2029968"/>
              <a:gd name="connsiteX2" fmla="*/ 6467402 w 6467402"/>
              <a:gd name="connsiteY2" fmla="*/ 1014984 h 2029968"/>
              <a:gd name="connsiteX3" fmla="*/ 5452418 w 6467402"/>
              <a:gd name="connsiteY3" fmla="*/ 2029968 h 2029968"/>
              <a:gd name="connsiteX4" fmla="*/ 0 w 6467402"/>
              <a:gd name="connsiteY4" fmla="*/ 2029968 h 2029968"/>
              <a:gd name="connsiteX5" fmla="*/ 1014984 w 6467402"/>
              <a:gd name="connsiteY5" fmla="*/ 1014984 h 2029968"/>
              <a:gd name="connsiteX6" fmla="*/ 0 w 6467402"/>
              <a:gd name="connsiteY6" fmla="*/ 0 h 2029968"/>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467402" h="2029968">
                <a:moveTo>
                  <a:pt x="0" y="0"/>
                </a:moveTo>
                <a:lnTo>
                  <a:pt x="5452418" y="0"/>
                </a:lnTo>
                <a:lnTo>
                  <a:pt x="6467402" y="1014984"/>
                </a:lnTo>
                <a:lnTo>
                  <a:pt x="5452418" y="2029968"/>
                </a:lnTo>
                <a:lnTo>
                  <a:pt x="0" y="2029968"/>
                </a:lnTo>
                <a:lnTo>
                  <a:pt x="1014984" y="1014984"/>
                </a:lnTo>
                <a:lnTo>
                  <a:pt x="0" y="0"/>
                </a:lnTo>
                <a:close/>
              </a:path>
            </a:pathLst>
          </a:custGeom>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524637" tIns="48006" rIns="428625" bIns="48006" numCol="1" spcCol="1270" anchor="ctr" anchorCtr="0">
            <a:noAutofit/>
          </a:bodyPr>
          <a:lstStyle/>
          <a:p>
            <a:pPr algn="ctr" defTabSz="1600200">
              <a:lnSpc>
                <a:spcPct val="90000"/>
              </a:lnSpc>
              <a:spcBef>
                <a:spcPct val="0"/>
              </a:spcBef>
              <a:spcAft>
                <a:spcPct val="35000"/>
              </a:spcAft>
            </a:pPr>
            <a:r>
              <a:rPr lang="zh-CN" altLang="en-US" sz="3600" b="1">
                <a:solidFill>
                  <a:schemeClr val="accent1"/>
                </a:solidFill>
                <a:latin typeface="微软雅黑" panose="020b0503020204020204" pitchFamily="34" charset="-122"/>
                <a:ea typeface="微软雅黑" panose="020b0503020204020204" pitchFamily="34" charset="-122"/>
              </a:rPr>
              <a:t>地中海</a:t>
            </a:r>
            <a:endParaRPr lang="zh-CN" altLang="en-US" sz="3600" b="1">
              <a:solidFill>
                <a:schemeClr val="accent1"/>
              </a:solidFill>
              <a:latin typeface="微软雅黑" panose="020b0503020204020204" pitchFamily="34" charset="-122"/>
              <a:ea typeface="微软雅黑" panose="020b0503020204020204" pitchFamily="34" charset="-122"/>
            </a:endParaRPr>
          </a:p>
        </p:txBody>
      </p:sp>
      <p:sp>
        <p:nvSpPr>
          <p:cNvPr id="13" name="任意多边形: 形状 16"/>
          <p:cNvSpPr/>
          <p:nvPr/>
        </p:nvSpPr>
        <p:spPr>
          <a:xfrm>
            <a:off x="7066110" y="3598587"/>
            <a:ext cx="2425276" cy="761238"/>
          </a:xfrm>
          <a:custGeom>
            <a:gdLst>
              <a:gd name="connsiteX0" fmla="*/ 0 w 6467402"/>
              <a:gd name="connsiteY0" fmla="*/ 0 h 2029968"/>
              <a:gd name="connsiteX1" fmla="*/ 5452418 w 6467402"/>
              <a:gd name="connsiteY1" fmla="*/ 0 h 2029968"/>
              <a:gd name="connsiteX2" fmla="*/ 6467402 w 6467402"/>
              <a:gd name="connsiteY2" fmla="*/ 1014984 h 2029968"/>
              <a:gd name="connsiteX3" fmla="*/ 5452418 w 6467402"/>
              <a:gd name="connsiteY3" fmla="*/ 2029968 h 2029968"/>
              <a:gd name="connsiteX4" fmla="*/ 0 w 6467402"/>
              <a:gd name="connsiteY4" fmla="*/ 2029968 h 2029968"/>
              <a:gd name="connsiteX5" fmla="*/ 1014984 w 6467402"/>
              <a:gd name="connsiteY5" fmla="*/ 1014984 h 2029968"/>
              <a:gd name="connsiteX6" fmla="*/ 0 w 6467402"/>
              <a:gd name="connsiteY6" fmla="*/ 0 h 2029968"/>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467402" h="2029968">
                <a:moveTo>
                  <a:pt x="0" y="0"/>
                </a:moveTo>
                <a:lnTo>
                  <a:pt x="5452418" y="0"/>
                </a:lnTo>
                <a:lnTo>
                  <a:pt x="6467402" y="1014984"/>
                </a:lnTo>
                <a:lnTo>
                  <a:pt x="5452418" y="2029968"/>
                </a:lnTo>
                <a:lnTo>
                  <a:pt x="0" y="2029968"/>
                </a:lnTo>
                <a:lnTo>
                  <a:pt x="1014984" y="1014984"/>
                </a:lnTo>
                <a:lnTo>
                  <a:pt x="0" y="0"/>
                </a:lnTo>
                <a:close/>
              </a:path>
            </a:pathLst>
          </a:custGeom>
        </p:spPr>
        <p:style>
          <a:lnRef idx="2">
            <a:schemeClr val="lt1">
              <a:hueOff val="0"/>
              <a:satOff val="0"/>
              <a:lumOff val="0"/>
              <a:alphaOff val="0"/>
            </a:schemeClr>
          </a:lnRef>
          <a:fillRef idx="1">
            <a:schemeClr val="accent4">
              <a:hueOff val="0"/>
              <a:satOff val="0"/>
              <a:lumOff val="0"/>
              <a:alphaOff val="0"/>
            </a:schemeClr>
          </a:fillRef>
          <a:effectRef idx="0">
            <a:schemeClr val="accent4">
              <a:hueOff val="0"/>
              <a:satOff val="0"/>
              <a:lumOff val="0"/>
              <a:alphaOff val="0"/>
            </a:schemeClr>
          </a:effectRef>
          <a:fontRef idx="minor">
            <a:schemeClr val="lt1"/>
          </a:fontRef>
        </p:style>
        <p:txBody>
          <a:bodyPr spcFirstLastPara="0" vert="horz" wrap="square" lIns="524637" tIns="48006" rIns="428625" bIns="48006" numCol="1" spcCol="1270" anchor="ctr" anchorCtr="0">
            <a:noAutofit/>
          </a:bodyPr>
          <a:lstStyle/>
          <a:p>
            <a:pPr algn="ctr" defTabSz="1600200">
              <a:lnSpc>
                <a:spcPct val="90000"/>
              </a:lnSpc>
              <a:spcBef>
                <a:spcPct val="0"/>
              </a:spcBef>
              <a:spcAft>
                <a:spcPct val="35000"/>
              </a:spcAft>
            </a:pPr>
            <a:r>
              <a:rPr lang="zh-CN" altLang="en-US" sz="3600" b="1">
                <a:latin typeface="微软雅黑" panose="020b0503020204020204" pitchFamily="34" charset="-122"/>
                <a:ea typeface="微软雅黑" panose="020b0503020204020204" pitchFamily="34" charset="-122"/>
              </a:rPr>
              <a:t>太平洋</a:t>
            </a:r>
            <a:endParaRPr lang="zh-CN" altLang="en-US" sz="3600" b="1">
              <a:latin typeface="微软雅黑" panose="020b0503020204020204" pitchFamily="34" charset="-122"/>
              <a:ea typeface="微软雅黑" panose="020b0503020204020204" pitchFamily="34" charset="-122"/>
            </a:endParaRPr>
          </a:p>
        </p:txBody>
      </p:sp>
      <p:sp>
        <p:nvSpPr>
          <p:cNvPr id="14" name="文本框 13"/>
          <p:cNvSpPr txBox="1"/>
          <p:nvPr/>
        </p:nvSpPr>
        <p:spPr>
          <a:xfrm>
            <a:off x="1814931" y="2630856"/>
            <a:ext cx="643281" cy="1366520"/>
          </a:xfrm>
          <a:prstGeom prst="rect">
            <a:avLst/>
          </a:prstGeom>
          <a:solidFill>
            <a:schemeClr val="accent3"/>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19050" tIns="19050" rIns="19050" bIns="19050" numCol="1" spcCol="38100" rtlCol="0" anchor="ctr">
            <a:spAutoFit/>
          </a:bodyPr>
          <a:lstStyle/>
          <a:p>
            <a:pPr algn="ctr" defTabSz="309245" hangingPunct="0"/>
            <a:r>
              <a:rPr lang="zh-CN" altLang="en-US" sz="4315" b="1">
                <a:solidFill>
                  <a:schemeClr val="accent1"/>
                </a:solidFill>
                <a:latin typeface="微软雅黑" panose="020b0503020204020204" pitchFamily="34" charset="-122"/>
                <a:ea typeface="微软雅黑" panose="020b0503020204020204" pitchFamily="34" charset="-122"/>
                <a:sym typeface="Palatino"/>
              </a:rPr>
              <a:t>局部</a:t>
            </a:r>
            <a:endParaRPr lang="zh-CN" altLang="en-US" sz="4315" b="1">
              <a:solidFill>
                <a:schemeClr val="accent1"/>
              </a:solidFill>
              <a:latin typeface="微软雅黑" pitchFamily="34" charset="-122"/>
              <a:ea typeface="微软雅黑" pitchFamily="34" charset="-122"/>
              <a:sym typeface="Palatino"/>
            </a:endParaRPr>
          </a:p>
        </p:txBody>
      </p:sp>
      <p:sp>
        <p:nvSpPr>
          <p:cNvPr id="15" name="文本框 14"/>
          <p:cNvSpPr txBox="1"/>
          <p:nvPr/>
        </p:nvSpPr>
        <p:spPr>
          <a:xfrm>
            <a:off x="9733788" y="2630856"/>
            <a:ext cx="643281" cy="1366520"/>
          </a:xfrm>
          <a:prstGeom prst="rect">
            <a:avLst/>
          </a:prstGeom>
          <a:solidFill>
            <a:schemeClr val="accent3"/>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19050" tIns="19050" rIns="19050" bIns="19050" numCol="1" spcCol="38100" rtlCol="0" anchor="ctr">
            <a:spAutoFit/>
          </a:bodyPr>
          <a:lstStyle/>
          <a:p>
            <a:pPr algn="ctr" defTabSz="309245" hangingPunct="0"/>
            <a:r>
              <a:rPr lang="zh-CN" altLang="en-US" sz="4315" b="1" smtClean="0">
                <a:solidFill>
                  <a:schemeClr val="accent1"/>
                </a:solidFill>
                <a:latin typeface="微软雅黑" panose="020b0503020204020204" pitchFamily="34" charset="-122"/>
                <a:ea typeface="微软雅黑" panose="020b0503020204020204" pitchFamily="34" charset="-122"/>
                <a:sym typeface="Palatino"/>
              </a:rPr>
              <a:t>全球</a:t>
            </a:r>
            <a:endParaRPr lang="zh-CN" altLang="en-US" sz="4315" b="1">
              <a:solidFill>
                <a:schemeClr val="accent1"/>
              </a:solidFill>
              <a:latin typeface="微软雅黑" panose="020b0503020204020204" pitchFamily="34" charset="-122"/>
              <a:ea typeface="微软雅黑" panose="020b0503020204020204" pitchFamily="34" charset="-122"/>
              <a:sym typeface="Palatino"/>
            </a:endParaRPr>
          </a:p>
        </p:txBody>
      </p:sp>
    </p:spTree>
  </p:cSld>
  <p:clrMapOvr>
    <a:masterClrMapping/>
  </p:clrMapOvr>
  <p:transition spd="slow">
    <p:blinds dir="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fade">
                                      <p:cBhvr>
                                        <p:cTn id="15" dur="500"/>
                                        <p:tgtEl>
                                          <p:spTgt spid="11"/>
                                        </p:tgtEl>
                                      </p:cBhvr>
                                    </p:animEffect>
                                  </p:childTnLst>
                                </p:cTn>
                              </p:par>
                            </p:childTnLst>
                          </p:cTn>
                        </p:par>
                      </p:childTnLst>
                    </p:cTn>
                  </p:par>
                  <p:par>
                    <p:cTn id="16" fill="hold" nodeType="clickPar">
                      <p:stCondLst>
                        <p:cond delay="indefinite"/>
                      </p:stCondLst>
                      <p:childTnLst>
                        <p:par>
                          <p:cTn id="17" fill="hold" nodeType="afterGroup">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fade">
                                      <p:cBhvr>
                                        <p:cTn id="20" dur="500"/>
                                        <p:tgtEl>
                                          <p:spTgt spid="10"/>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fade">
                                      <p:cBhvr>
                                        <p:cTn id="23" dur="500"/>
                                        <p:tgtEl>
                                          <p:spTgt spid="12"/>
                                        </p:tgtEl>
                                      </p:cBhvr>
                                    </p:animEffect>
                                  </p:childTnLst>
                                </p:cTn>
                              </p:par>
                            </p:childTnLst>
                          </p:cTn>
                        </p:par>
                      </p:childTnLst>
                    </p:cTn>
                  </p:par>
                  <p:par>
                    <p:cTn id="24" fill="hold" nodeType="clickPar">
                      <p:stCondLst>
                        <p:cond delay="indefinite"/>
                      </p:stCondLst>
                      <p:childTnLst>
                        <p:par>
                          <p:cTn id="25" fill="hold" nodeType="afterGroup">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fade">
                                      <p:cBhvr>
                                        <p:cTn id="28" dur="500"/>
                                        <p:tgtEl>
                                          <p:spTgt spid="13"/>
                                        </p:tgtEl>
                                      </p:cBhvr>
                                    </p:animEffect>
                                  </p:childTnLst>
                                </p:cTn>
                              </p:par>
                            </p:childTnLst>
                          </p:cTn>
                        </p:par>
                      </p:childTnLst>
                    </p:cTn>
                  </p:par>
                  <p:par>
                    <p:cTn id="29" fill="hold" nodeType="clickPar">
                      <p:stCondLst>
                        <p:cond delay="indefinite"/>
                      </p:stCondLst>
                      <p:childTnLst>
                        <p:par>
                          <p:cTn id="30" fill="hold" nodeType="afterGroup">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15"/>
                                        </p:tgtEl>
                                        <p:attrNameLst>
                                          <p:attrName>style.visibility</p:attrName>
                                        </p:attrNameLst>
                                      </p:cBhvr>
                                      <p:to>
                                        <p:strVal val="visible"/>
                                      </p:to>
                                    </p:set>
                                    <p:animEffect transition="in" filter="fade">
                                      <p:cBhvr>
                                        <p:cTn id="33"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P spid="12" grpId="0"/>
      <p:bldP spid="13" grpId="0"/>
      <p:bldP spid="14" grpId="0"/>
      <p:bldP spid="15" grpId="0"/>
    </p:bldLst>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11" name="图片 10"/>
          <p:cNvPicPr>
            <a:picLocks noChangeAspect="1"/>
          </p:cNvPicPr>
          <p:nvPr/>
        </p:nvPicPr>
        <p:blipFill>
          <a:blip r:embed="rId2"/>
          <a:stretch>
            <a:fillRect/>
          </a:stretch>
        </p:blipFill>
        <p:spPr>
          <a:xfrm>
            <a:off x="942975" y="881380"/>
            <a:ext cx="10306050" cy="5848350"/>
          </a:xfrm>
          <a:prstGeom prst="rect">
            <a:avLst/>
          </a:prstGeom>
        </p:spPr>
      </p:pic>
      <p:sp>
        <p:nvSpPr>
          <p:cNvPr id="2" name="标题 1"/>
          <p:cNvSpPr>
            <a:spLocks noGrp="1"/>
          </p:cNvSpPr>
          <p:nvPr>
            <p:ph type="title"/>
          </p:nvPr>
        </p:nvSpPr>
        <p:spPr>
          <a:xfrm>
            <a:off x="608400" y="263595"/>
            <a:ext cx="10969200" cy="705600"/>
          </a:xfrm>
        </p:spPr>
        <p:txBody>
          <a:bodyPr/>
          <a:lstStyle/>
          <a:p>
            <a:r>
              <a:rPr lang="zh-CN" altLang="en-US"/>
              <a:t>空间解读二战进程</a:t>
            </a:r>
            <a:endParaRPr lang="zh-CN" altLang="en-US"/>
          </a:p>
        </p:txBody>
      </p:sp>
      <p:sp>
        <p:nvSpPr>
          <p:cNvPr id="5" name="矩形 4"/>
          <p:cNvSpPr/>
          <p:nvPr/>
        </p:nvSpPr>
        <p:spPr>
          <a:xfrm>
            <a:off x="1863090" y="2056130"/>
            <a:ext cx="644525" cy="64262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a:t>欧洲战场</a:t>
            </a:r>
            <a:endParaRPr lang="zh-CN" altLang="en-US"/>
          </a:p>
        </p:txBody>
      </p:sp>
      <p:sp>
        <p:nvSpPr>
          <p:cNvPr id="6" name="矩形 5"/>
          <p:cNvSpPr/>
          <p:nvPr/>
        </p:nvSpPr>
        <p:spPr>
          <a:xfrm>
            <a:off x="1567180" y="2821305"/>
            <a:ext cx="644525" cy="64262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a:t>北非战场</a:t>
            </a:r>
            <a:endParaRPr lang="zh-CN" altLang="en-US"/>
          </a:p>
        </p:txBody>
      </p:sp>
      <p:sp>
        <p:nvSpPr>
          <p:cNvPr id="7" name="矩形 6"/>
          <p:cNvSpPr/>
          <p:nvPr/>
        </p:nvSpPr>
        <p:spPr>
          <a:xfrm>
            <a:off x="2704465" y="1794510"/>
            <a:ext cx="644525" cy="64262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a:t>苏德战场</a:t>
            </a:r>
            <a:endParaRPr lang="zh-CN" altLang="en-US"/>
          </a:p>
        </p:txBody>
      </p:sp>
      <p:sp>
        <p:nvSpPr>
          <p:cNvPr id="8" name="矩形 7"/>
          <p:cNvSpPr/>
          <p:nvPr/>
        </p:nvSpPr>
        <p:spPr>
          <a:xfrm>
            <a:off x="4157345" y="2535555"/>
            <a:ext cx="644525" cy="64262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a:t>中国战场</a:t>
            </a:r>
            <a:endParaRPr lang="zh-CN" altLang="en-US"/>
          </a:p>
        </p:txBody>
      </p:sp>
      <p:sp>
        <p:nvSpPr>
          <p:cNvPr id="9" name="矩形 8"/>
          <p:cNvSpPr/>
          <p:nvPr/>
        </p:nvSpPr>
        <p:spPr>
          <a:xfrm>
            <a:off x="3837940" y="3484245"/>
            <a:ext cx="869950" cy="64262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a:t>东南亚战场</a:t>
            </a:r>
            <a:endParaRPr lang="zh-CN" altLang="en-US"/>
          </a:p>
        </p:txBody>
      </p:sp>
      <p:sp>
        <p:nvSpPr>
          <p:cNvPr id="10" name="矩形 9"/>
          <p:cNvSpPr/>
          <p:nvPr/>
        </p:nvSpPr>
        <p:spPr>
          <a:xfrm>
            <a:off x="6252845" y="3178175"/>
            <a:ext cx="916940" cy="64262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a:t>太平洋战场</a:t>
            </a:r>
            <a:endParaRPr lang="zh-CN" altLang="en-US"/>
          </a:p>
        </p:txBody>
      </p:sp>
    </p:spTree>
  </p:cSld>
  <p:clrMapOvr>
    <a:masterClrMapping/>
  </p:clrMapOvr>
  <p:transition/>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608400" y="108655"/>
            <a:ext cx="10969200" cy="705600"/>
          </a:xfrm>
        </p:spPr>
        <p:txBody>
          <a:bodyPr/>
          <a:lstStyle/>
          <a:p>
            <a:r>
              <a:rPr lang="zh-CN" altLang="en-US"/>
              <a:t>时间解读二战进程</a:t>
            </a:r>
            <a:endParaRPr lang="zh-CN" altLang="en-US"/>
          </a:p>
        </p:txBody>
      </p:sp>
      <p:sp>
        <p:nvSpPr>
          <p:cNvPr id="3" name="矩形 2"/>
          <p:cNvSpPr/>
          <p:nvPr/>
        </p:nvSpPr>
        <p:spPr>
          <a:xfrm>
            <a:off x="608330" y="1023620"/>
            <a:ext cx="3154680" cy="535940"/>
          </a:xfrm>
          <a:prstGeom prst="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zh-CN" altLang="en-US" sz="2800"/>
              <a:t>局部战争阶段</a:t>
            </a:r>
            <a:endParaRPr lang="zh-CN" altLang="en-US" sz="2800"/>
          </a:p>
        </p:txBody>
      </p:sp>
      <p:sp>
        <p:nvSpPr>
          <p:cNvPr id="4" name="矩形 3"/>
          <p:cNvSpPr/>
          <p:nvPr/>
        </p:nvSpPr>
        <p:spPr>
          <a:xfrm>
            <a:off x="4248785" y="690245"/>
            <a:ext cx="7328535" cy="1202055"/>
          </a:xfrm>
          <a:prstGeom prst="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n-US" altLang="zh-CN" sz="2800"/>
              <a:t>1931-1939</a:t>
            </a:r>
            <a:r>
              <a:rPr lang="zh-CN" altLang="en-US" sz="2800"/>
              <a:t>：中日东北战争；日本全面侵华战争；意大利侵略埃塞俄比亚</a:t>
            </a:r>
            <a:endParaRPr lang="zh-CN" altLang="en-US" sz="2800"/>
          </a:p>
        </p:txBody>
      </p:sp>
      <p:sp>
        <p:nvSpPr>
          <p:cNvPr id="12" name="矩形 11"/>
          <p:cNvSpPr/>
          <p:nvPr/>
        </p:nvSpPr>
        <p:spPr>
          <a:xfrm>
            <a:off x="608330" y="2019935"/>
            <a:ext cx="3154680" cy="535940"/>
          </a:xfrm>
          <a:prstGeom prst="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zh-CN" altLang="en-US" sz="2800"/>
              <a:t>全面战争爆发</a:t>
            </a:r>
            <a:endParaRPr lang="zh-CN" altLang="en-US" sz="2800"/>
          </a:p>
        </p:txBody>
      </p:sp>
      <p:sp>
        <p:nvSpPr>
          <p:cNvPr id="13" name="矩形 12"/>
          <p:cNvSpPr/>
          <p:nvPr/>
        </p:nvSpPr>
        <p:spPr>
          <a:xfrm>
            <a:off x="4248785" y="2019935"/>
            <a:ext cx="7328535" cy="535940"/>
          </a:xfrm>
          <a:prstGeom prst="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n-US" altLang="zh-CN" sz="2800"/>
              <a:t>1939.9.1</a:t>
            </a:r>
            <a:r>
              <a:rPr lang="zh-CN" altLang="en-US" sz="2800"/>
              <a:t>：德国闪击波兰，英法对德宣战</a:t>
            </a:r>
            <a:endParaRPr lang="zh-CN" altLang="en-US" sz="2800"/>
          </a:p>
        </p:txBody>
      </p:sp>
      <p:sp>
        <p:nvSpPr>
          <p:cNvPr id="14" name="矩形 13"/>
          <p:cNvSpPr/>
          <p:nvPr/>
        </p:nvSpPr>
        <p:spPr>
          <a:xfrm>
            <a:off x="608330" y="3308350"/>
            <a:ext cx="3154680" cy="535940"/>
          </a:xfrm>
          <a:prstGeom prst="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zh-CN" altLang="en-US" sz="2800"/>
              <a:t>法西斯进攻阶段</a:t>
            </a:r>
            <a:endParaRPr lang="zh-CN" altLang="en-US" sz="2800"/>
          </a:p>
        </p:txBody>
      </p:sp>
      <p:sp>
        <p:nvSpPr>
          <p:cNvPr id="15" name="矩形 14"/>
          <p:cNvSpPr/>
          <p:nvPr/>
        </p:nvSpPr>
        <p:spPr>
          <a:xfrm>
            <a:off x="4248785" y="2694940"/>
            <a:ext cx="7328535" cy="1762760"/>
          </a:xfrm>
          <a:prstGeom prst="rect">
            <a:avLst/>
          </a:prstGeom>
        </p:spPr>
        <p:style>
          <a:lnRef idx="1">
            <a:schemeClr val="accent6"/>
          </a:lnRef>
          <a:fillRef idx="2">
            <a:schemeClr val="accent6"/>
          </a:fillRef>
          <a:effectRef idx="1">
            <a:schemeClr val="accent6"/>
          </a:effectRef>
          <a:fontRef idx="minor">
            <a:schemeClr val="dk1"/>
          </a:fontRef>
        </p:style>
        <p:txBody>
          <a:bodyPr rtlCol="0" anchor="ctr"/>
          <a:lstStyle/>
          <a:p>
            <a:pPr algn="l"/>
            <a:r>
              <a:rPr lang="en-US" altLang="zh-CN" sz="2800"/>
              <a:t>1940</a:t>
            </a:r>
            <a:r>
              <a:rPr lang="zh-CN" altLang="en-US" sz="2800"/>
              <a:t>：德国占领法国</a:t>
            </a:r>
            <a:endParaRPr lang="zh-CN" altLang="en-US" sz="2800"/>
          </a:p>
          <a:p>
            <a:pPr algn="l"/>
            <a:r>
              <a:rPr lang="en-US" altLang="zh-CN" sz="2800"/>
              <a:t>1941</a:t>
            </a:r>
            <a:r>
              <a:rPr lang="zh-CN" altLang="en-US" sz="2800"/>
              <a:t>：德国进攻苏联</a:t>
            </a:r>
            <a:endParaRPr lang="zh-CN" altLang="en-US" sz="2800"/>
          </a:p>
          <a:p>
            <a:pPr algn="l"/>
            <a:r>
              <a:rPr lang="zh-CN" altLang="en-US" sz="2800"/>
              <a:t>            日本偷袭美国珍珠港</a:t>
            </a:r>
            <a:endParaRPr lang="zh-CN" altLang="en-US" sz="2800"/>
          </a:p>
          <a:p>
            <a:pPr algn="l"/>
            <a:r>
              <a:rPr lang="zh-CN" altLang="en-US" sz="2800">
                <a:sym typeface="+mn-ea"/>
              </a:rPr>
              <a:t>            日本入侵东南亚</a:t>
            </a:r>
            <a:endParaRPr lang="zh-CN" altLang="en-US" sz="2800">
              <a:sym typeface="+mn-ea"/>
            </a:endParaRPr>
          </a:p>
        </p:txBody>
      </p:sp>
      <p:sp>
        <p:nvSpPr>
          <p:cNvPr id="17" name="矩形 16"/>
          <p:cNvSpPr/>
          <p:nvPr/>
        </p:nvSpPr>
        <p:spPr>
          <a:xfrm>
            <a:off x="608330" y="4587875"/>
            <a:ext cx="3154680" cy="535940"/>
          </a:xfrm>
          <a:prstGeom prst="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zh-CN" altLang="en-US" sz="2800"/>
              <a:t>联合阶段</a:t>
            </a:r>
            <a:endParaRPr lang="zh-CN" altLang="en-US" sz="2800"/>
          </a:p>
        </p:txBody>
      </p:sp>
      <p:sp>
        <p:nvSpPr>
          <p:cNvPr id="18" name="矩形 17"/>
          <p:cNvSpPr/>
          <p:nvPr/>
        </p:nvSpPr>
        <p:spPr>
          <a:xfrm>
            <a:off x="4248785" y="4587875"/>
            <a:ext cx="7328535" cy="535940"/>
          </a:xfrm>
          <a:prstGeom prst="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n-US" altLang="zh-CN" sz="2400"/>
              <a:t>1942.1.1</a:t>
            </a:r>
            <a:r>
              <a:rPr lang="zh-CN" altLang="en-US" sz="2400"/>
              <a:t>：《联合国家宣言》，世界反法西斯同盟</a:t>
            </a:r>
            <a:endParaRPr lang="zh-CN" altLang="en-US" sz="2400"/>
          </a:p>
        </p:txBody>
      </p:sp>
      <p:sp>
        <p:nvSpPr>
          <p:cNvPr id="19" name="矩形 18"/>
          <p:cNvSpPr/>
          <p:nvPr/>
        </p:nvSpPr>
        <p:spPr>
          <a:xfrm>
            <a:off x="608330" y="5230495"/>
            <a:ext cx="3154680" cy="535940"/>
          </a:xfrm>
          <a:prstGeom prst="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zh-CN" altLang="en-US" sz="2800"/>
              <a:t>转折阶段</a:t>
            </a:r>
            <a:endParaRPr lang="zh-CN" altLang="en-US" sz="2800"/>
          </a:p>
        </p:txBody>
      </p:sp>
      <p:sp>
        <p:nvSpPr>
          <p:cNvPr id="20" name="矩形 19"/>
          <p:cNvSpPr/>
          <p:nvPr/>
        </p:nvSpPr>
        <p:spPr>
          <a:xfrm>
            <a:off x="4248785" y="5230495"/>
            <a:ext cx="7328535" cy="535940"/>
          </a:xfrm>
          <a:prstGeom prst="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zh-CN" altLang="en-US" sz="2800"/>
              <a:t>斯大林格勒战役，中途岛海战，阿拉曼战役</a:t>
            </a:r>
            <a:endParaRPr lang="zh-CN" altLang="en-US" sz="2800"/>
          </a:p>
        </p:txBody>
      </p:sp>
      <p:sp>
        <p:nvSpPr>
          <p:cNvPr id="21" name="矩形 20"/>
          <p:cNvSpPr/>
          <p:nvPr/>
        </p:nvSpPr>
        <p:spPr>
          <a:xfrm>
            <a:off x="608330" y="5861685"/>
            <a:ext cx="3154680" cy="535940"/>
          </a:xfrm>
          <a:prstGeom prst="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zh-CN" altLang="en-US" sz="2800"/>
              <a:t>反攻并胜利阶段</a:t>
            </a:r>
            <a:endParaRPr lang="zh-CN" altLang="en-US" sz="2800"/>
          </a:p>
        </p:txBody>
      </p:sp>
      <p:sp>
        <p:nvSpPr>
          <p:cNvPr id="22" name="矩形 21"/>
          <p:cNvSpPr/>
          <p:nvPr/>
        </p:nvSpPr>
        <p:spPr>
          <a:xfrm>
            <a:off x="4248785" y="5861685"/>
            <a:ext cx="7328535" cy="535940"/>
          </a:xfrm>
          <a:prstGeom prst="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n-US" altLang="zh-CN" sz="2800"/>
              <a:t>1942-1945</a:t>
            </a:r>
            <a:r>
              <a:rPr lang="zh-CN" altLang="en-US" sz="2800"/>
              <a:t>：</a:t>
            </a:r>
            <a:r>
              <a:rPr lang="en-US" altLang="zh-CN" sz="2800"/>
              <a:t>1945</a:t>
            </a:r>
            <a:r>
              <a:rPr lang="zh-CN" altLang="en-US" sz="2800"/>
              <a:t>德国投降，</a:t>
            </a:r>
            <a:r>
              <a:rPr lang="en-US" altLang="zh-CN" sz="2800"/>
              <a:t>1945</a:t>
            </a:r>
            <a:r>
              <a:rPr lang="zh-CN" altLang="en-US" sz="2800"/>
              <a:t>日本投降</a:t>
            </a:r>
            <a:endParaRPr lang="zh-CN" altLang="en-US" sz="2800"/>
          </a:p>
        </p:txBody>
      </p:sp>
    </p:spTree>
  </p:cSld>
  <p:clrMapOvr>
    <a:masterClrMapping/>
  </p:clrMapOvr>
  <p:transition/>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6" name="文本框 15"/>
          <p:cNvSpPr txBox="1"/>
          <p:nvPr/>
        </p:nvSpPr>
        <p:spPr>
          <a:xfrm>
            <a:off x="1524159" y="862489"/>
            <a:ext cx="5219700" cy="414020"/>
          </a:xfrm>
          <a:prstGeom prst="rect">
            <a:avLst/>
          </a:prstGeom>
          <a:solidFill>
            <a:schemeClr val="accent5"/>
          </a:solidFill>
          <a:ln>
            <a:solidFill>
              <a:schemeClr val="accent1"/>
            </a:solidFill>
          </a:ln>
        </p:spPr>
        <p:txBody>
          <a:bodyPr wrap="square" rtlCol="0" anchor="t">
            <a:spAutoFit/>
          </a:bodyPr>
          <a:lstStyle/>
          <a:p>
            <a:r>
              <a:rPr lang="en-US" altLang="zh-CN" sz="2100" spc="300">
                <a:solidFill>
                  <a:srgbClr val="FFFF00"/>
                </a:solidFill>
                <a:latin typeface="黑体" panose="02010609060101010101" pitchFamily="49" charset="-122"/>
                <a:ea typeface="黑体" panose="02010609060101010101" pitchFamily="49" charset="-122"/>
                <a:sym typeface="+mn-ea"/>
              </a:rPr>
              <a:t>1.</a:t>
            </a:r>
            <a:r>
              <a:rPr lang="zh-CN" altLang="en-US" sz="2100" spc="300">
                <a:solidFill>
                  <a:srgbClr val="FFFF00"/>
                </a:solidFill>
                <a:latin typeface="黑体" panose="02010609060101010101" pitchFamily="49" charset="-122"/>
                <a:ea typeface="黑体" panose="02010609060101010101" pitchFamily="49" charset="-122"/>
                <a:sym typeface="+mn-ea"/>
              </a:rPr>
              <a:t>战后国际</a:t>
            </a:r>
            <a:r>
              <a:rPr lang="zh-CN" altLang="en-US" sz="2100" spc="300">
                <a:solidFill>
                  <a:srgbClr val="FF0000"/>
                </a:solidFill>
                <a:latin typeface="黑体" panose="02010609060101010101" pitchFamily="49" charset="-122"/>
                <a:ea typeface="黑体" panose="02010609060101010101" pitchFamily="49" charset="-122"/>
                <a:sym typeface="+mn-ea"/>
              </a:rPr>
              <a:t>新秩序</a:t>
            </a:r>
            <a:r>
              <a:rPr lang="zh-CN" altLang="en-US" sz="2100" spc="300">
                <a:solidFill>
                  <a:srgbClr val="FFFF00"/>
                </a:solidFill>
                <a:latin typeface="黑体" panose="02010609060101010101" pitchFamily="49" charset="-122"/>
                <a:ea typeface="黑体" panose="02010609060101010101" pitchFamily="49" charset="-122"/>
                <a:sym typeface="+mn-ea"/>
              </a:rPr>
              <a:t>的建立</a:t>
            </a:r>
            <a:r>
              <a:rPr lang="en-US" altLang="zh-CN" sz="2100" spc="300">
                <a:solidFill>
                  <a:srgbClr val="FFFF00"/>
                </a:solidFill>
                <a:latin typeface="黑体" panose="02010609060101010101" pitchFamily="49" charset="-122"/>
                <a:ea typeface="黑体" panose="02010609060101010101" pitchFamily="49" charset="-122"/>
                <a:sym typeface="+mn-ea"/>
              </a:rPr>
              <a:t>—</a:t>
            </a:r>
            <a:r>
              <a:rPr lang="zh-CN" sz="2100">
                <a:solidFill>
                  <a:srgbClr val="FFFF00"/>
                </a:solidFill>
                <a:latin typeface="黑体" panose="02010609060101010101" pitchFamily="49" charset="-122"/>
                <a:ea typeface="黑体" panose="02010609060101010101" pitchFamily="49" charset="-122"/>
                <a:cs typeface="黑体" panose="02010609060101010101" pitchFamily="49" charset="-122"/>
                <a:sym typeface="+mn-ea"/>
              </a:rPr>
              <a:t>雅尔塔体系</a:t>
            </a:r>
            <a:endParaRPr lang="zh-CN" altLang="zh-CN" sz="2100" spc="300">
              <a:solidFill>
                <a:srgbClr val="FFFF00"/>
              </a:solidFill>
              <a:latin typeface="黑体" pitchFamily="49" charset="-122"/>
              <a:ea typeface="黑体" pitchFamily="49" charset="-122"/>
              <a:cs typeface="黑体" panose="02010609060101010101" pitchFamily="49" charset="-122"/>
              <a:sym typeface="+mn-ea"/>
            </a:endParaRPr>
          </a:p>
        </p:txBody>
      </p:sp>
      <p:sp>
        <p:nvSpPr>
          <p:cNvPr id="5" name="文本框 4"/>
          <p:cNvSpPr txBox="1"/>
          <p:nvPr/>
        </p:nvSpPr>
        <p:spPr>
          <a:xfrm>
            <a:off x="1680686" y="1493361"/>
            <a:ext cx="1666875" cy="391160"/>
          </a:xfrm>
          <a:prstGeom prst="rect">
            <a:avLst/>
          </a:prstGeom>
          <a:solidFill>
            <a:srgbClr val="00B0F0"/>
          </a:solidFill>
        </p:spPr>
        <p:txBody>
          <a:bodyPr wrap="square" rtlCol="0" anchor="t">
            <a:spAutoFit/>
          </a:bodyPr>
          <a:lstStyle/>
          <a:p>
            <a:r>
              <a:rPr lang="zh-CN" altLang="en-US" sz="1950">
                <a:latin typeface="黑体" panose="02010609060101010101" pitchFamily="49" charset="-122"/>
                <a:ea typeface="黑体" panose="02010609060101010101" pitchFamily="49" charset="-122"/>
                <a:sym typeface="+mn-ea"/>
              </a:rPr>
              <a:t>（一）定义</a:t>
            </a:r>
            <a:endParaRPr lang="zh-CN" altLang="en-US" sz="1950">
              <a:latin typeface="黑体" pitchFamily="49" charset="-122"/>
              <a:ea typeface="黑体" pitchFamily="49" charset="-122"/>
            </a:endParaRPr>
          </a:p>
        </p:txBody>
      </p:sp>
      <p:sp>
        <p:nvSpPr>
          <p:cNvPr id="100" name="文本框 99"/>
          <p:cNvSpPr txBox="1"/>
          <p:nvPr/>
        </p:nvSpPr>
        <p:spPr>
          <a:xfrm>
            <a:off x="1681004" y="1884680"/>
            <a:ext cx="8222456" cy="922020"/>
          </a:xfrm>
          <a:prstGeom prst="rect">
            <a:avLst/>
          </a:prstGeom>
          <a:noFill/>
          <a:ln w="9525">
            <a:noFill/>
          </a:ln>
        </p:spPr>
        <p:txBody>
          <a:bodyPr wrap="square">
            <a:spAutoFit/>
          </a:bodyPr>
          <a:lstStyle/>
          <a:p>
            <a:pPr indent="0"/>
            <a:r>
              <a:rPr lang="zh-CN" b="0">
                <a:solidFill>
                  <a:srgbClr val="000000"/>
                </a:solidFill>
                <a:latin typeface="黑体" panose="02010609060101010101" pitchFamily="49" charset="-122"/>
                <a:ea typeface="黑体" panose="02010609060101010101" pitchFamily="49" charset="-122"/>
                <a:cs typeface="黑体" panose="02010609060101010101" pitchFamily="49" charset="-122"/>
              </a:rPr>
              <a:t>第二次世界大战中后期，反法西斯同盟国的首脑相继在开罗、德黑兰、雅尔塔和波茨坦等地召开会议，缔结了一系列条约和协定，建立了战后国际秩序，史称“雅尔塔体系”</a:t>
            </a:r>
            <a:r>
              <a:rPr lang="zh-CN" altLang="en-US">
                <a:sym typeface="+mn-ea"/>
              </a:rPr>
              <a:t>（英文：</a:t>
            </a:r>
            <a:r>
              <a:rPr lang="en-US" altLang="zh-CN">
                <a:sym typeface="+mn-ea"/>
              </a:rPr>
              <a:t>Yalta System</a:t>
            </a:r>
            <a:r>
              <a:rPr lang="zh-CN" altLang="en-US">
                <a:sym typeface="+mn-ea"/>
              </a:rPr>
              <a:t>）</a:t>
            </a:r>
            <a:r>
              <a:rPr lang="zh-CN" b="0">
                <a:solidFill>
                  <a:srgbClr val="000000"/>
                </a:solidFill>
                <a:latin typeface="黑体" panose="02010609060101010101" pitchFamily="49" charset="-122"/>
                <a:ea typeface="黑体" panose="02010609060101010101" pitchFamily="49" charset="-122"/>
                <a:cs typeface="黑体" panose="02010609060101010101" pitchFamily="49" charset="-122"/>
              </a:rPr>
              <a:t>。</a:t>
            </a:r>
            <a:endParaRPr lang="zh-CN" altLang="en-US">
              <a:latin typeface="黑体" pitchFamily="49" charset="-122"/>
              <a:ea typeface="黑体" pitchFamily="49" charset="-122"/>
              <a:cs typeface="黑体" panose="02010609060101010101" pitchFamily="49" charset="-122"/>
            </a:endParaRPr>
          </a:p>
        </p:txBody>
      </p:sp>
      <p:graphicFrame>
        <p:nvGraphicFramePr>
          <p:cNvPr id="4" name="表格 3"/>
          <p:cNvGraphicFramePr>
            <a:graphicFrameLocks noGrp="1"/>
          </p:cNvGraphicFramePr>
          <p:nvPr>
            <p:custDataLst>
              <p:tags r:id="rId2"/>
            </p:custDataLst>
          </p:nvPr>
        </p:nvGraphicFramePr>
        <p:xfrm>
          <a:off x="155575" y="2931795"/>
          <a:ext cx="11880850" cy="3353435"/>
        </p:xfrm>
        <a:graphic>
          <a:graphicData uri="http://schemas.openxmlformats.org/drawingml/2006/table">
            <a:tbl>
              <a:tblPr/>
              <a:tblGrid>
                <a:gridCol w="1695450"/>
                <a:gridCol w="1503680"/>
                <a:gridCol w="5701030"/>
                <a:gridCol w="2980690"/>
              </a:tblGrid>
              <a:tr h="423545">
                <a:tc>
                  <a:txBody>
                    <a:bodyPr vert="horz" wrap="square"/>
                    <a:lstStyle/>
                    <a:p>
                      <a:pPr algn="ctr">
                        <a:lnSpc>
                          <a:spcPct val="150000"/>
                        </a:lnSpc>
                        <a:spcAft>
                          <a:spcPct val="0"/>
                        </a:spcAft>
                        <a:tabLst>
                          <a:tab pos="2400300"/>
                          <a:tab pos="4800600"/>
                        </a:tabLst>
                      </a:pPr>
                      <a:r>
                        <a:rPr lang="zh-CN" sz="1800" b="1" kern="100">
                          <a:solidFill>
                            <a:schemeClr val="tx1"/>
                          </a:solidFill>
                          <a:effectLst/>
                          <a:latin typeface="黑体" panose="02010609060101010101" pitchFamily="49" charset="-122"/>
                          <a:ea typeface="黑体" panose="02010609060101010101" pitchFamily="49" charset="-122"/>
                          <a:cs typeface="Times New Roman" panose="02020603050405020304"/>
                        </a:rPr>
                        <a:t>会议名称</a:t>
                      </a:r>
                      <a:endParaRPr lang="zh-CN" sz="1800" b="1" kern="100">
                        <a:solidFill>
                          <a:schemeClr val="tx1"/>
                        </a:solidFill>
                        <a:effectLst/>
                        <a:latin typeface="黑体" panose="02010609060101010101" pitchFamily="49" charset="-122"/>
                        <a:ea typeface="黑体" panose="02010609060101010101" pitchFamily="49" charset="-122"/>
                        <a:cs typeface="Times New Roman" panose="02020603050405020304"/>
                      </a:endParaRPr>
                    </a:p>
                  </a:txBody>
                  <a:tcPr marL="54372" marR="5437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4">
                        <a:lumMod val="40000"/>
                        <a:lumOff val="60000"/>
                      </a:schemeClr>
                    </a:solidFill>
                  </a:tcPr>
                </a:tc>
                <a:tc>
                  <a:txBody>
                    <a:bodyPr vert="horz" wrap="square"/>
                    <a:lstStyle/>
                    <a:p>
                      <a:pPr algn="ctr">
                        <a:lnSpc>
                          <a:spcPct val="150000"/>
                        </a:lnSpc>
                        <a:spcAft>
                          <a:spcPct val="0"/>
                        </a:spcAft>
                        <a:tabLst>
                          <a:tab pos="2400300"/>
                          <a:tab pos="4800600"/>
                        </a:tabLst>
                      </a:pPr>
                      <a:r>
                        <a:rPr lang="zh-CN" sz="1800" b="1" kern="100">
                          <a:solidFill>
                            <a:schemeClr val="tx1"/>
                          </a:solidFill>
                          <a:effectLst/>
                          <a:latin typeface="黑体" panose="02010609060101010101" pitchFamily="49" charset="-122"/>
                          <a:ea typeface="黑体" panose="02010609060101010101" pitchFamily="49" charset="-122"/>
                          <a:cs typeface="Times New Roman" panose="02020603050405020304"/>
                        </a:rPr>
                        <a:t>时间</a:t>
                      </a:r>
                      <a:endParaRPr lang="zh-CN" sz="1800" b="1" kern="100">
                        <a:solidFill>
                          <a:schemeClr val="tx1"/>
                        </a:solidFill>
                        <a:effectLst/>
                        <a:latin typeface="黑体" panose="02010609060101010101" pitchFamily="49" charset="-122"/>
                        <a:ea typeface="黑体" panose="02010609060101010101" pitchFamily="49" charset="-122"/>
                        <a:cs typeface="Times New Roman" panose="02020603050405020304"/>
                      </a:endParaRPr>
                    </a:p>
                  </a:txBody>
                  <a:tcPr marL="54372" marR="5437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4">
                        <a:lumMod val="40000"/>
                        <a:lumOff val="60000"/>
                      </a:schemeClr>
                    </a:solidFill>
                  </a:tcPr>
                </a:tc>
                <a:tc>
                  <a:txBody>
                    <a:bodyPr vert="horz" wrap="square"/>
                    <a:lstStyle/>
                    <a:p>
                      <a:pPr algn="ctr">
                        <a:lnSpc>
                          <a:spcPct val="100000"/>
                        </a:lnSpc>
                        <a:spcAft>
                          <a:spcPct val="0"/>
                        </a:spcAft>
                        <a:tabLst>
                          <a:tab pos="2400300"/>
                          <a:tab pos="4800600"/>
                        </a:tabLst>
                      </a:pPr>
                      <a:r>
                        <a:rPr lang="zh-CN" sz="1800" b="1" kern="100">
                          <a:solidFill>
                            <a:schemeClr val="tx1"/>
                          </a:solidFill>
                          <a:effectLst/>
                          <a:latin typeface="黑体" panose="02010609060101010101" pitchFamily="49" charset="-122"/>
                          <a:ea typeface="黑体" panose="02010609060101010101" pitchFamily="49" charset="-122"/>
                          <a:cs typeface="Times New Roman" panose="02020603050405020304"/>
                        </a:rPr>
                        <a:t>内容</a:t>
                      </a:r>
                      <a:endParaRPr lang="zh-CN" sz="1800" b="1" kern="100">
                        <a:solidFill>
                          <a:schemeClr val="tx1"/>
                        </a:solidFill>
                        <a:effectLst/>
                        <a:latin typeface="黑体" panose="02010609060101010101" pitchFamily="49" charset="-122"/>
                        <a:ea typeface="黑体" panose="02010609060101010101" pitchFamily="49" charset="-122"/>
                        <a:cs typeface="Times New Roman" panose="02020603050405020304"/>
                      </a:endParaRPr>
                    </a:p>
                  </a:txBody>
                  <a:tcPr marL="54372" marR="5437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4">
                        <a:lumMod val="40000"/>
                        <a:lumOff val="60000"/>
                      </a:schemeClr>
                    </a:solidFill>
                  </a:tcPr>
                </a:tc>
                <a:tc>
                  <a:txBody>
                    <a:bodyPr vert="horz" wrap="square"/>
                    <a:lstStyle/>
                    <a:p>
                      <a:pPr algn="ctr">
                        <a:lnSpc>
                          <a:spcPct val="100000"/>
                        </a:lnSpc>
                        <a:spcAft>
                          <a:spcPct val="0"/>
                        </a:spcAft>
                        <a:tabLst>
                          <a:tab pos="2400300"/>
                          <a:tab pos="4800600"/>
                        </a:tabLst>
                      </a:pPr>
                      <a:r>
                        <a:rPr lang="zh-CN" sz="1800" b="1" kern="100">
                          <a:solidFill>
                            <a:schemeClr val="tx1"/>
                          </a:solidFill>
                          <a:effectLst/>
                          <a:latin typeface="黑体" panose="02010609060101010101" pitchFamily="49" charset="-122"/>
                          <a:ea typeface="黑体" panose="02010609060101010101" pitchFamily="49" charset="-122"/>
                          <a:cs typeface="Times New Roman" panose="02020603050405020304"/>
                        </a:rPr>
                        <a:t>作用</a:t>
                      </a:r>
                      <a:endParaRPr lang="zh-CN" sz="1800" b="1" kern="100">
                        <a:solidFill>
                          <a:schemeClr val="tx1"/>
                        </a:solidFill>
                        <a:effectLst/>
                        <a:latin typeface="黑体" panose="02010609060101010101" pitchFamily="49" charset="-122"/>
                        <a:ea typeface="黑体" panose="02010609060101010101" pitchFamily="49" charset="-122"/>
                        <a:cs typeface="Times New Roman" panose="02020603050405020304"/>
                      </a:endParaRPr>
                    </a:p>
                  </a:txBody>
                  <a:tcPr marL="54372" marR="5437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4">
                        <a:lumMod val="40000"/>
                        <a:lumOff val="60000"/>
                      </a:schemeClr>
                    </a:solidFill>
                  </a:tcPr>
                </a:tc>
              </a:tr>
              <a:tr h="574675">
                <a:tc>
                  <a:txBody>
                    <a:bodyPr vert="horz" wrap="square"/>
                    <a:lstStyle/>
                    <a:p>
                      <a:pPr algn="ctr">
                        <a:lnSpc>
                          <a:spcPct val="100000"/>
                        </a:lnSpc>
                        <a:spcAft>
                          <a:spcPct val="0"/>
                        </a:spcAft>
                        <a:tabLst>
                          <a:tab pos="2400300"/>
                          <a:tab pos="4800600"/>
                        </a:tabLst>
                      </a:pPr>
                      <a:r>
                        <a:rPr lang="zh-CN" sz="1800" b="1" kern="100">
                          <a:solidFill>
                            <a:schemeClr val="tx1"/>
                          </a:solidFill>
                          <a:effectLst/>
                          <a:latin typeface="黑体" panose="02010609060101010101" pitchFamily="49" charset="-122"/>
                          <a:ea typeface="黑体" panose="02010609060101010101" pitchFamily="49" charset="-122"/>
                          <a:cs typeface="Times New Roman" panose="02020603050405020304"/>
                        </a:rPr>
                        <a:t>开罗会议</a:t>
                      </a:r>
                      <a:endParaRPr lang="zh-CN" sz="1800" b="1" kern="100">
                        <a:solidFill>
                          <a:schemeClr val="tx1"/>
                        </a:solidFill>
                        <a:effectLst/>
                        <a:latin typeface="黑体" panose="02010609060101010101" pitchFamily="49" charset="-122"/>
                        <a:ea typeface="黑体" panose="02010609060101010101" pitchFamily="49" charset="-122"/>
                        <a:cs typeface="Times New Roman" panose="02020603050405020304"/>
                      </a:endParaRPr>
                    </a:p>
                    <a:p>
                      <a:pPr algn="ctr">
                        <a:lnSpc>
                          <a:spcPct val="100000"/>
                        </a:lnSpc>
                        <a:spcAft>
                          <a:spcPct val="0"/>
                        </a:spcAft>
                        <a:tabLst>
                          <a:tab pos="2400300"/>
                          <a:tab pos="4800600"/>
                        </a:tabLst>
                      </a:pPr>
                      <a:r>
                        <a:rPr lang="en-US" sz="1800" b="1" kern="100">
                          <a:solidFill>
                            <a:schemeClr val="tx1"/>
                          </a:solidFill>
                          <a:effectLst/>
                          <a:latin typeface="黑体" panose="02010609060101010101" pitchFamily="49" charset="-122"/>
                          <a:ea typeface="黑体" panose="02010609060101010101" pitchFamily="49" charset="-122"/>
                          <a:cs typeface="Courier New" panose="02070309020205020404"/>
                        </a:rPr>
                        <a:t>(</a:t>
                      </a:r>
                      <a:r>
                        <a:rPr lang="zh-CN" sz="1800" b="1" kern="100">
                          <a:solidFill>
                            <a:schemeClr val="tx1"/>
                          </a:solidFill>
                          <a:effectLst/>
                          <a:latin typeface="黑体" panose="02010609060101010101" pitchFamily="49" charset="-122"/>
                          <a:ea typeface="黑体" panose="02010609060101010101" pitchFamily="49" charset="-122"/>
                          <a:cs typeface="Times New Roman" panose="02020603050405020304"/>
                        </a:rPr>
                        <a:t>美、英、中</a:t>
                      </a:r>
                      <a:r>
                        <a:rPr lang="en-US" sz="1800" b="1" kern="100">
                          <a:solidFill>
                            <a:schemeClr val="tx1"/>
                          </a:solidFill>
                          <a:effectLst/>
                          <a:latin typeface="黑体" panose="02010609060101010101" pitchFamily="49" charset="-122"/>
                          <a:ea typeface="黑体" panose="02010609060101010101" pitchFamily="49" charset="-122"/>
                          <a:cs typeface="Courier New" panose="02070309020205020404"/>
                        </a:rPr>
                        <a:t>)</a:t>
                      </a:r>
                      <a:endParaRPr lang="en-US" sz="1800" b="1" kern="100">
                        <a:solidFill>
                          <a:schemeClr val="tx1"/>
                        </a:solidFill>
                        <a:effectLst/>
                        <a:latin typeface="黑体" panose="02010609060101010101" pitchFamily="49" charset="-122"/>
                        <a:ea typeface="黑体" panose="02010609060101010101" pitchFamily="49" charset="-122"/>
                        <a:cs typeface="Courier New" panose="02070309020205020404"/>
                      </a:endParaRPr>
                    </a:p>
                  </a:txBody>
                  <a:tcPr marL="54372" marR="5437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4">
                        <a:lumMod val="40000"/>
                        <a:lumOff val="60000"/>
                      </a:schemeClr>
                    </a:solidFill>
                  </a:tcPr>
                </a:tc>
                <a:tc>
                  <a:txBody>
                    <a:bodyPr vert="horz" wrap="square"/>
                    <a:lstStyle/>
                    <a:p>
                      <a:pPr algn="ctr">
                        <a:lnSpc>
                          <a:spcPct val="150000"/>
                        </a:lnSpc>
                        <a:spcAft>
                          <a:spcPct val="0"/>
                        </a:spcAft>
                        <a:tabLst>
                          <a:tab pos="2400300"/>
                          <a:tab pos="4800600"/>
                        </a:tabLst>
                      </a:pPr>
                      <a:r>
                        <a:rPr lang="en-US" sz="1800" b="1" kern="100">
                          <a:solidFill>
                            <a:schemeClr val="tx1"/>
                          </a:solidFill>
                          <a:effectLst/>
                          <a:latin typeface="黑体" panose="02010609060101010101" pitchFamily="49" charset="-122"/>
                          <a:ea typeface="黑体" panose="02010609060101010101" pitchFamily="49" charset="-122"/>
                          <a:cs typeface="Courier New" panose="02070309020205020404"/>
                        </a:rPr>
                        <a:t>1943</a:t>
                      </a:r>
                      <a:r>
                        <a:rPr lang="zh-CN" sz="1800" b="1" kern="100">
                          <a:solidFill>
                            <a:schemeClr val="tx1"/>
                          </a:solidFill>
                          <a:effectLst/>
                          <a:latin typeface="黑体" panose="02010609060101010101" pitchFamily="49" charset="-122"/>
                          <a:ea typeface="黑体" panose="02010609060101010101" pitchFamily="49" charset="-122"/>
                          <a:cs typeface="Times New Roman" panose="02020603050405020304"/>
                        </a:rPr>
                        <a:t>年</a:t>
                      </a:r>
                      <a:r>
                        <a:rPr lang="en-US" sz="1800" b="1" kern="100">
                          <a:solidFill>
                            <a:schemeClr val="tx1"/>
                          </a:solidFill>
                          <a:effectLst/>
                          <a:latin typeface="黑体" panose="02010609060101010101" pitchFamily="49" charset="-122"/>
                          <a:ea typeface="黑体" panose="02010609060101010101" pitchFamily="49" charset="-122"/>
                          <a:cs typeface="Courier New" panose="02070309020205020404"/>
                        </a:rPr>
                        <a:t>11</a:t>
                      </a:r>
                      <a:r>
                        <a:rPr lang="zh-CN" sz="1800" b="1" kern="100">
                          <a:solidFill>
                            <a:schemeClr val="tx1"/>
                          </a:solidFill>
                          <a:effectLst/>
                          <a:latin typeface="黑体" panose="02010609060101010101" pitchFamily="49" charset="-122"/>
                          <a:ea typeface="黑体" panose="02010609060101010101" pitchFamily="49" charset="-122"/>
                          <a:cs typeface="Times New Roman" panose="02020603050405020304"/>
                        </a:rPr>
                        <a:t>月</a:t>
                      </a:r>
                      <a:endParaRPr lang="zh-CN" sz="1800" b="1" kern="100">
                        <a:solidFill>
                          <a:schemeClr val="tx1"/>
                        </a:solidFill>
                        <a:effectLst/>
                        <a:latin typeface="黑体" panose="02010609060101010101" pitchFamily="49" charset="-122"/>
                        <a:ea typeface="黑体" panose="02010609060101010101" pitchFamily="49" charset="-122"/>
                        <a:cs typeface="Times New Roman" panose="02020603050405020304"/>
                      </a:endParaRPr>
                    </a:p>
                  </a:txBody>
                  <a:tcPr marL="54372" marR="5437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4">
                        <a:lumMod val="40000"/>
                        <a:lumOff val="60000"/>
                      </a:schemeClr>
                    </a:solidFill>
                  </a:tcPr>
                </a:tc>
                <a:tc>
                  <a:txBody>
                    <a:bodyPr vert="horz" wrap="square"/>
                    <a:lstStyle/>
                    <a:p>
                      <a:pPr algn="l">
                        <a:lnSpc>
                          <a:spcPct val="100000"/>
                        </a:lnSpc>
                        <a:spcAft>
                          <a:spcPct val="0"/>
                        </a:spcAft>
                        <a:tabLst>
                          <a:tab pos="2400300"/>
                          <a:tab pos="4800600"/>
                        </a:tabLst>
                      </a:pPr>
                      <a:r>
                        <a:rPr lang="zh-CN" sz="1800" b="1" kern="100">
                          <a:solidFill>
                            <a:schemeClr val="tx1"/>
                          </a:solidFill>
                          <a:effectLst/>
                          <a:latin typeface="黑体" panose="02010609060101010101" pitchFamily="49" charset="-122"/>
                          <a:ea typeface="黑体" panose="02010609060101010101" pitchFamily="49" charset="-122"/>
                          <a:cs typeface="Times New Roman" panose="02020603050405020304"/>
                        </a:rPr>
                        <a:t>《开罗宣言》宣告日本窃取的中国领土归还中国</a:t>
                      </a:r>
                      <a:endParaRPr lang="zh-CN" sz="1800" b="1" kern="100">
                        <a:solidFill>
                          <a:schemeClr val="tx1"/>
                        </a:solidFill>
                        <a:effectLst/>
                        <a:latin typeface="黑体" panose="02010609060101010101" pitchFamily="49" charset="-122"/>
                        <a:ea typeface="黑体" panose="02010609060101010101" pitchFamily="49" charset="-122"/>
                        <a:cs typeface="Times New Roman" panose="02020603050405020304"/>
                      </a:endParaRPr>
                    </a:p>
                  </a:txBody>
                  <a:tcPr marL="54372" marR="5437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4">
                        <a:lumMod val="40000"/>
                        <a:lumOff val="60000"/>
                      </a:schemeClr>
                    </a:solidFill>
                  </a:tcPr>
                </a:tc>
                <a:tc>
                  <a:txBody>
                    <a:bodyPr vert="horz" wrap="square"/>
                    <a:lstStyle/>
                    <a:p>
                      <a:pPr algn="l">
                        <a:lnSpc>
                          <a:spcPct val="100000"/>
                        </a:lnSpc>
                        <a:spcAft>
                          <a:spcPct val="0"/>
                        </a:spcAft>
                        <a:tabLst>
                          <a:tab pos="2400300"/>
                          <a:tab pos="4800600"/>
                        </a:tabLst>
                      </a:pPr>
                      <a:r>
                        <a:rPr lang="zh-CN" sz="1800" b="1" kern="100">
                          <a:solidFill>
                            <a:schemeClr val="tx1"/>
                          </a:solidFill>
                          <a:effectLst/>
                          <a:latin typeface="黑体" panose="02010609060101010101" pitchFamily="49" charset="-122"/>
                          <a:ea typeface="黑体" panose="02010609060101010101" pitchFamily="49" charset="-122"/>
                          <a:cs typeface="Times New Roman" panose="02020603050405020304"/>
                        </a:rPr>
                        <a:t>中国收复领土的权利得到国际公认</a:t>
                      </a:r>
                      <a:endParaRPr lang="zh-CN" sz="1800" b="1" kern="100">
                        <a:solidFill>
                          <a:schemeClr val="tx1"/>
                        </a:solidFill>
                        <a:effectLst/>
                        <a:latin typeface="黑体" panose="02010609060101010101" pitchFamily="49" charset="-122"/>
                        <a:ea typeface="黑体" panose="02010609060101010101" pitchFamily="49" charset="-122"/>
                        <a:cs typeface="Times New Roman" panose="02020603050405020304"/>
                      </a:endParaRPr>
                    </a:p>
                  </a:txBody>
                  <a:tcPr marL="54372" marR="5437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4">
                        <a:lumMod val="40000"/>
                        <a:lumOff val="60000"/>
                      </a:schemeClr>
                    </a:solidFill>
                  </a:tcPr>
                </a:tc>
              </a:tr>
              <a:tr h="766445">
                <a:tc>
                  <a:txBody>
                    <a:bodyPr vert="horz" wrap="square"/>
                    <a:lstStyle/>
                    <a:p>
                      <a:pPr algn="ctr">
                        <a:lnSpc>
                          <a:spcPct val="100000"/>
                        </a:lnSpc>
                        <a:spcAft>
                          <a:spcPct val="0"/>
                        </a:spcAft>
                        <a:tabLst>
                          <a:tab pos="2400300"/>
                          <a:tab pos="4800600"/>
                        </a:tabLst>
                      </a:pPr>
                      <a:r>
                        <a:rPr lang="zh-CN" sz="1800" b="1" kern="100">
                          <a:solidFill>
                            <a:schemeClr val="tx1"/>
                          </a:solidFill>
                          <a:effectLst/>
                          <a:latin typeface="黑体" panose="02010609060101010101" pitchFamily="49" charset="-122"/>
                          <a:ea typeface="黑体" panose="02010609060101010101" pitchFamily="49" charset="-122"/>
                          <a:cs typeface="Times New Roman" panose="02020603050405020304"/>
                        </a:rPr>
                        <a:t>德黑兰会议</a:t>
                      </a:r>
                      <a:endParaRPr lang="zh-CN" sz="1800" b="1" kern="100">
                        <a:solidFill>
                          <a:schemeClr val="tx1"/>
                        </a:solidFill>
                        <a:effectLst/>
                        <a:latin typeface="黑体" panose="02010609060101010101" pitchFamily="49" charset="-122"/>
                        <a:ea typeface="黑体" panose="02010609060101010101" pitchFamily="49" charset="-122"/>
                        <a:cs typeface="Times New Roman" panose="02020603050405020304"/>
                      </a:endParaRPr>
                    </a:p>
                    <a:p>
                      <a:pPr algn="ctr">
                        <a:lnSpc>
                          <a:spcPct val="100000"/>
                        </a:lnSpc>
                        <a:spcAft>
                          <a:spcPct val="0"/>
                        </a:spcAft>
                        <a:tabLst>
                          <a:tab pos="2400300"/>
                          <a:tab pos="4800600"/>
                        </a:tabLst>
                      </a:pPr>
                      <a:r>
                        <a:rPr lang="en-US" sz="1800" b="1" kern="100">
                          <a:solidFill>
                            <a:schemeClr val="tx1"/>
                          </a:solidFill>
                          <a:effectLst/>
                          <a:latin typeface="黑体" panose="02010609060101010101" pitchFamily="49" charset="-122"/>
                          <a:ea typeface="黑体" panose="02010609060101010101" pitchFamily="49" charset="-122"/>
                          <a:cs typeface="Courier New" panose="02070309020205020404"/>
                        </a:rPr>
                        <a:t>(</a:t>
                      </a:r>
                      <a:r>
                        <a:rPr lang="zh-CN" sz="1800" b="1" kern="100">
                          <a:solidFill>
                            <a:schemeClr val="tx1"/>
                          </a:solidFill>
                          <a:effectLst/>
                          <a:latin typeface="黑体" panose="02010609060101010101" pitchFamily="49" charset="-122"/>
                          <a:ea typeface="黑体" panose="02010609060101010101" pitchFamily="49" charset="-122"/>
                          <a:cs typeface="Times New Roman" panose="02020603050405020304"/>
                        </a:rPr>
                        <a:t>苏、美、英</a:t>
                      </a:r>
                      <a:r>
                        <a:rPr lang="en-US" sz="1800" b="1" kern="100">
                          <a:solidFill>
                            <a:schemeClr val="tx1"/>
                          </a:solidFill>
                          <a:effectLst/>
                          <a:latin typeface="黑体" panose="02010609060101010101" pitchFamily="49" charset="-122"/>
                          <a:ea typeface="黑体" panose="02010609060101010101" pitchFamily="49" charset="-122"/>
                          <a:cs typeface="Courier New" panose="02070309020205020404"/>
                        </a:rPr>
                        <a:t>)</a:t>
                      </a:r>
                      <a:endParaRPr lang="en-US" sz="1800" b="1" kern="100">
                        <a:solidFill>
                          <a:schemeClr val="tx1"/>
                        </a:solidFill>
                        <a:effectLst/>
                        <a:latin typeface="黑体" panose="02010609060101010101" pitchFamily="49" charset="-122"/>
                        <a:ea typeface="黑体" panose="02010609060101010101" pitchFamily="49" charset="-122"/>
                        <a:cs typeface="Courier New" panose="02070309020205020404"/>
                      </a:endParaRPr>
                    </a:p>
                  </a:txBody>
                  <a:tcPr marL="54372" marR="5437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4">
                        <a:lumMod val="40000"/>
                        <a:lumOff val="60000"/>
                      </a:schemeClr>
                    </a:solidFill>
                  </a:tcPr>
                </a:tc>
                <a:tc>
                  <a:txBody>
                    <a:bodyPr vert="horz" wrap="square"/>
                    <a:lstStyle/>
                    <a:p>
                      <a:pPr algn="ctr">
                        <a:lnSpc>
                          <a:spcPct val="150000"/>
                        </a:lnSpc>
                        <a:spcAft>
                          <a:spcPct val="0"/>
                        </a:spcAft>
                        <a:tabLst>
                          <a:tab pos="2400300"/>
                          <a:tab pos="4800600"/>
                        </a:tabLst>
                      </a:pPr>
                      <a:r>
                        <a:rPr lang="zh-CN" sz="1800" b="1" kern="100">
                          <a:solidFill>
                            <a:schemeClr val="tx1"/>
                          </a:solidFill>
                          <a:effectLst/>
                          <a:latin typeface="黑体" panose="02010609060101010101" pitchFamily="49" charset="-122"/>
                          <a:ea typeface="黑体" panose="02010609060101010101" pitchFamily="49" charset="-122"/>
                          <a:cs typeface="Times New Roman" panose="02020603050405020304"/>
                        </a:rPr>
                        <a:t>开罗会议后</a:t>
                      </a:r>
                      <a:endParaRPr lang="zh-CN" sz="1800" b="1" kern="100">
                        <a:solidFill>
                          <a:schemeClr val="tx1"/>
                        </a:solidFill>
                        <a:effectLst/>
                        <a:latin typeface="黑体" panose="02010609060101010101" pitchFamily="49" charset="-122"/>
                        <a:ea typeface="黑体" panose="02010609060101010101" pitchFamily="49" charset="-122"/>
                        <a:cs typeface="Times New Roman" panose="02020603050405020304"/>
                      </a:endParaRPr>
                    </a:p>
                  </a:txBody>
                  <a:tcPr marL="54372" marR="5437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4">
                        <a:lumMod val="40000"/>
                        <a:lumOff val="60000"/>
                      </a:schemeClr>
                    </a:solidFill>
                  </a:tcPr>
                </a:tc>
                <a:tc>
                  <a:txBody>
                    <a:bodyPr vert="horz" wrap="square"/>
                    <a:lstStyle/>
                    <a:p>
                      <a:pPr algn="l">
                        <a:lnSpc>
                          <a:spcPct val="100000"/>
                        </a:lnSpc>
                        <a:spcAft>
                          <a:spcPct val="0"/>
                        </a:spcAft>
                        <a:tabLst>
                          <a:tab pos="2400300"/>
                          <a:tab pos="4800600"/>
                        </a:tabLst>
                      </a:pPr>
                      <a:r>
                        <a:rPr lang="zh-CN" sz="1800" b="1" kern="100">
                          <a:solidFill>
                            <a:schemeClr val="tx1"/>
                          </a:solidFill>
                          <a:effectLst/>
                          <a:latin typeface="黑体" panose="02010609060101010101" pitchFamily="49" charset="-122"/>
                          <a:ea typeface="黑体" panose="02010609060101010101" pitchFamily="49" charset="-122"/>
                          <a:cs typeface="Times New Roman" panose="02020603050405020304"/>
                        </a:rPr>
                        <a:t>开辟欧洲第二战场及商谈战后处置德国和成立国际组织等问题</a:t>
                      </a:r>
                      <a:endParaRPr lang="zh-CN" sz="1800" b="1" kern="100">
                        <a:solidFill>
                          <a:schemeClr val="tx1"/>
                        </a:solidFill>
                        <a:effectLst/>
                        <a:latin typeface="黑体" panose="02010609060101010101" pitchFamily="49" charset="-122"/>
                        <a:ea typeface="黑体" panose="02010609060101010101" pitchFamily="49" charset="-122"/>
                        <a:cs typeface="Times New Roman" panose="02020603050405020304"/>
                      </a:endParaRPr>
                    </a:p>
                  </a:txBody>
                  <a:tcPr marL="54372" marR="5437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4">
                        <a:lumMod val="40000"/>
                        <a:lumOff val="60000"/>
                      </a:schemeClr>
                    </a:solidFill>
                  </a:tcPr>
                </a:tc>
                <a:tc>
                  <a:txBody>
                    <a:bodyPr vert="horz" wrap="square"/>
                    <a:lstStyle/>
                    <a:p>
                      <a:pPr algn="l">
                        <a:lnSpc>
                          <a:spcPct val="100000"/>
                        </a:lnSpc>
                        <a:spcAft>
                          <a:spcPct val="0"/>
                        </a:spcAft>
                        <a:tabLst>
                          <a:tab pos="2400300"/>
                          <a:tab pos="4800600"/>
                        </a:tabLst>
                      </a:pPr>
                      <a:r>
                        <a:rPr lang="zh-CN" sz="1800" b="1" kern="100">
                          <a:solidFill>
                            <a:schemeClr val="tx1"/>
                          </a:solidFill>
                          <a:effectLst/>
                          <a:latin typeface="黑体" panose="02010609060101010101" pitchFamily="49" charset="-122"/>
                          <a:ea typeface="黑体" panose="02010609060101010101" pitchFamily="49" charset="-122"/>
                          <a:cs typeface="Times New Roman" panose="02020603050405020304"/>
                        </a:rPr>
                        <a:t>加速德国走向灭亡</a:t>
                      </a:r>
                      <a:endParaRPr lang="zh-CN" sz="1800" b="1" kern="100">
                        <a:solidFill>
                          <a:schemeClr val="tx1"/>
                        </a:solidFill>
                        <a:effectLst/>
                        <a:latin typeface="黑体" panose="02010609060101010101" pitchFamily="49" charset="-122"/>
                        <a:ea typeface="黑体" panose="02010609060101010101" pitchFamily="49" charset="-122"/>
                        <a:cs typeface="Times New Roman" panose="02020603050405020304"/>
                      </a:endParaRPr>
                    </a:p>
                  </a:txBody>
                  <a:tcPr marL="54372" marR="5437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4">
                        <a:lumMod val="40000"/>
                        <a:lumOff val="60000"/>
                      </a:schemeClr>
                    </a:solidFill>
                  </a:tcPr>
                </a:tc>
              </a:tr>
              <a:tr h="765810">
                <a:tc>
                  <a:txBody>
                    <a:bodyPr vert="horz" wrap="square"/>
                    <a:lstStyle/>
                    <a:p>
                      <a:pPr algn="ctr">
                        <a:lnSpc>
                          <a:spcPct val="100000"/>
                        </a:lnSpc>
                        <a:spcAft>
                          <a:spcPct val="0"/>
                        </a:spcAft>
                        <a:tabLst>
                          <a:tab pos="2400300"/>
                          <a:tab pos="4800600"/>
                        </a:tabLst>
                      </a:pPr>
                      <a:r>
                        <a:rPr lang="zh-CN" sz="1800" b="1" kern="100">
                          <a:solidFill>
                            <a:schemeClr val="tx1"/>
                          </a:solidFill>
                          <a:effectLst/>
                          <a:latin typeface="黑体" panose="02010609060101010101" pitchFamily="49" charset="-122"/>
                          <a:ea typeface="黑体" panose="02010609060101010101" pitchFamily="49" charset="-122"/>
                          <a:cs typeface="Times New Roman" panose="02020603050405020304"/>
                        </a:rPr>
                        <a:t>雅尔塔会议</a:t>
                      </a:r>
                      <a:endParaRPr lang="zh-CN" sz="1800" b="1" kern="100">
                        <a:solidFill>
                          <a:schemeClr val="tx1"/>
                        </a:solidFill>
                        <a:effectLst/>
                        <a:latin typeface="黑体" panose="02010609060101010101" pitchFamily="49" charset="-122"/>
                        <a:ea typeface="黑体" panose="02010609060101010101" pitchFamily="49" charset="-122"/>
                        <a:cs typeface="Times New Roman" panose="02020603050405020304"/>
                      </a:endParaRPr>
                    </a:p>
                    <a:p>
                      <a:pPr algn="ctr">
                        <a:lnSpc>
                          <a:spcPct val="100000"/>
                        </a:lnSpc>
                        <a:spcAft>
                          <a:spcPct val="0"/>
                        </a:spcAft>
                        <a:tabLst>
                          <a:tab pos="2400300"/>
                          <a:tab pos="4800600"/>
                        </a:tabLst>
                      </a:pPr>
                      <a:r>
                        <a:rPr lang="en-US" sz="1800" b="1" kern="100">
                          <a:solidFill>
                            <a:schemeClr val="tx1"/>
                          </a:solidFill>
                          <a:effectLst/>
                          <a:latin typeface="黑体" panose="02010609060101010101" pitchFamily="49" charset="-122"/>
                          <a:ea typeface="黑体" panose="02010609060101010101" pitchFamily="49" charset="-122"/>
                          <a:cs typeface="Courier New" panose="02070309020205020404"/>
                        </a:rPr>
                        <a:t>(</a:t>
                      </a:r>
                      <a:r>
                        <a:rPr lang="zh-CN" sz="1800" b="1" kern="100">
                          <a:solidFill>
                            <a:schemeClr val="tx1"/>
                          </a:solidFill>
                          <a:effectLst/>
                          <a:latin typeface="黑体" panose="02010609060101010101" pitchFamily="49" charset="-122"/>
                          <a:ea typeface="黑体" panose="02010609060101010101" pitchFamily="49" charset="-122"/>
                          <a:cs typeface="Times New Roman" panose="02020603050405020304"/>
                        </a:rPr>
                        <a:t>苏、美、英</a:t>
                      </a:r>
                      <a:r>
                        <a:rPr lang="en-US" sz="1800" b="1" kern="100">
                          <a:solidFill>
                            <a:schemeClr val="tx1"/>
                          </a:solidFill>
                          <a:effectLst/>
                          <a:latin typeface="黑体" panose="02010609060101010101" pitchFamily="49" charset="-122"/>
                          <a:ea typeface="黑体" panose="02010609060101010101" pitchFamily="49" charset="-122"/>
                          <a:cs typeface="Courier New" panose="02070309020205020404"/>
                        </a:rPr>
                        <a:t>)</a:t>
                      </a:r>
                      <a:endParaRPr lang="en-US" sz="1800" b="1" kern="100">
                        <a:solidFill>
                          <a:schemeClr val="tx1"/>
                        </a:solidFill>
                        <a:effectLst/>
                        <a:latin typeface="黑体" panose="02010609060101010101" pitchFamily="49" charset="-122"/>
                        <a:ea typeface="黑体" panose="02010609060101010101" pitchFamily="49" charset="-122"/>
                        <a:cs typeface="Courier New" panose="02070309020205020404"/>
                      </a:endParaRPr>
                    </a:p>
                  </a:txBody>
                  <a:tcPr marL="54372" marR="5437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4">
                        <a:lumMod val="40000"/>
                        <a:lumOff val="60000"/>
                      </a:schemeClr>
                    </a:solidFill>
                  </a:tcPr>
                </a:tc>
                <a:tc>
                  <a:txBody>
                    <a:bodyPr vert="horz" wrap="square"/>
                    <a:lstStyle/>
                    <a:p>
                      <a:pPr algn="ctr">
                        <a:lnSpc>
                          <a:spcPct val="150000"/>
                        </a:lnSpc>
                        <a:spcAft>
                          <a:spcPct val="0"/>
                        </a:spcAft>
                        <a:tabLst>
                          <a:tab pos="2400300"/>
                          <a:tab pos="4800600"/>
                        </a:tabLst>
                      </a:pPr>
                      <a:r>
                        <a:rPr lang="en-US" sz="1800" b="1" kern="100">
                          <a:solidFill>
                            <a:schemeClr val="tx1"/>
                          </a:solidFill>
                          <a:effectLst/>
                          <a:latin typeface="黑体" panose="02010609060101010101" pitchFamily="49" charset="-122"/>
                          <a:ea typeface="黑体" panose="02010609060101010101" pitchFamily="49" charset="-122"/>
                          <a:cs typeface="Courier New" panose="02070309020205020404"/>
                        </a:rPr>
                        <a:t>1945</a:t>
                      </a:r>
                      <a:r>
                        <a:rPr lang="zh-CN" sz="1800" b="1" kern="100">
                          <a:solidFill>
                            <a:schemeClr val="tx1"/>
                          </a:solidFill>
                          <a:effectLst/>
                          <a:latin typeface="黑体" panose="02010609060101010101" pitchFamily="49" charset="-122"/>
                          <a:ea typeface="黑体" panose="02010609060101010101" pitchFamily="49" charset="-122"/>
                          <a:cs typeface="Times New Roman" panose="02020603050405020304"/>
                        </a:rPr>
                        <a:t>年</a:t>
                      </a:r>
                      <a:r>
                        <a:rPr lang="en-US" sz="1800" b="1" kern="100">
                          <a:solidFill>
                            <a:schemeClr val="tx1"/>
                          </a:solidFill>
                          <a:effectLst/>
                          <a:latin typeface="黑体" panose="02010609060101010101" pitchFamily="49" charset="-122"/>
                          <a:ea typeface="黑体" panose="02010609060101010101" pitchFamily="49" charset="-122"/>
                          <a:cs typeface="Courier New" panose="02070309020205020404"/>
                        </a:rPr>
                        <a:t>2</a:t>
                      </a:r>
                      <a:r>
                        <a:rPr lang="zh-CN" sz="1800" b="1" kern="100">
                          <a:solidFill>
                            <a:schemeClr val="tx1"/>
                          </a:solidFill>
                          <a:effectLst/>
                          <a:latin typeface="黑体" panose="02010609060101010101" pitchFamily="49" charset="-122"/>
                          <a:ea typeface="黑体" panose="02010609060101010101" pitchFamily="49" charset="-122"/>
                          <a:cs typeface="Times New Roman" panose="02020603050405020304"/>
                        </a:rPr>
                        <a:t>月</a:t>
                      </a:r>
                      <a:endParaRPr lang="zh-CN" sz="1800" b="1" kern="100">
                        <a:solidFill>
                          <a:schemeClr val="tx1"/>
                        </a:solidFill>
                        <a:effectLst/>
                        <a:latin typeface="黑体" panose="02010609060101010101" pitchFamily="49" charset="-122"/>
                        <a:ea typeface="黑体" panose="02010609060101010101" pitchFamily="49" charset="-122"/>
                        <a:cs typeface="Times New Roman" panose="02020603050405020304"/>
                      </a:endParaRPr>
                    </a:p>
                  </a:txBody>
                  <a:tcPr marL="54372" marR="5437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4">
                        <a:lumMod val="40000"/>
                        <a:lumOff val="60000"/>
                      </a:schemeClr>
                    </a:solidFill>
                  </a:tcPr>
                </a:tc>
                <a:tc>
                  <a:txBody>
                    <a:bodyPr vert="horz" wrap="square"/>
                    <a:lstStyle/>
                    <a:p>
                      <a:pPr algn="l">
                        <a:lnSpc>
                          <a:spcPct val="100000"/>
                        </a:lnSpc>
                        <a:spcAft>
                          <a:spcPct val="0"/>
                        </a:spcAft>
                        <a:tabLst>
                          <a:tab pos="2400300"/>
                          <a:tab pos="4800600"/>
                        </a:tabLst>
                      </a:pPr>
                      <a:r>
                        <a:rPr lang="zh-CN" sz="1800" b="1" kern="100">
                          <a:solidFill>
                            <a:schemeClr val="tx1"/>
                          </a:solidFill>
                          <a:effectLst/>
                          <a:latin typeface="黑体" panose="02010609060101010101" pitchFamily="49" charset="-122"/>
                          <a:ea typeface="黑体" panose="02010609060101010101" pitchFamily="49" charset="-122"/>
                          <a:cs typeface="Times New Roman" panose="02020603050405020304"/>
                        </a:rPr>
                        <a:t>商谈对德政策和安排战后世界事宜</a:t>
                      </a:r>
                      <a:endParaRPr lang="zh-CN" sz="1800" b="1" kern="100">
                        <a:solidFill>
                          <a:schemeClr val="tx1"/>
                        </a:solidFill>
                        <a:effectLst/>
                        <a:latin typeface="黑体" panose="02010609060101010101" pitchFamily="49" charset="-122"/>
                        <a:ea typeface="黑体" panose="02010609060101010101" pitchFamily="49" charset="-122"/>
                        <a:cs typeface="Times New Roman" panose="02020603050405020304"/>
                      </a:endParaRPr>
                    </a:p>
                  </a:txBody>
                  <a:tcPr marL="54372" marR="5437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4">
                        <a:lumMod val="40000"/>
                        <a:lumOff val="60000"/>
                      </a:schemeClr>
                    </a:solidFill>
                  </a:tcPr>
                </a:tc>
                <a:tc>
                  <a:txBody>
                    <a:bodyPr vert="horz" wrap="square"/>
                    <a:lstStyle/>
                    <a:p>
                      <a:pPr algn="l">
                        <a:lnSpc>
                          <a:spcPct val="100000"/>
                        </a:lnSpc>
                        <a:spcAft>
                          <a:spcPct val="0"/>
                        </a:spcAft>
                        <a:tabLst>
                          <a:tab pos="2400300"/>
                          <a:tab pos="4800600"/>
                        </a:tabLst>
                      </a:pPr>
                      <a:r>
                        <a:rPr lang="zh-CN" sz="1800" b="1" kern="100">
                          <a:solidFill>
                            <a:schemeClr val="tx1"/>
                          </a:solidFill>
                          <a:effectLst/>
                          <a:latin typeface="黑体" panose="02010609060101010101" pitchFamily="49" charset="-122"/>
                          <a:ea typeface="黑体" panose="02010609060101010101" pitchFamily="49" charset="-122"/>
                          <a:cs typeface="Times New Roman" panose="02020603050405020304"/>
                        </a:rPr>
                        <a:t>为雅尔塔体系建立奠定基础</a:t>
                      </a:r>
                      <a:endParaRPr lang="zh-CN" sz="1800" b="1" kern="100">
                        <a:solidFill>
                          <a:schemeClr val="tx1"/>
                        </a:solidFill>
                        <a:effectLst/>
                        <a:latin typeface="黑体" panose="02010609060101010101" pitchFamily="49" charset="-122"/>
                        <a:ea typeface="黑体" panose="02010609060101010101" pitchFamily="49" charset="-122"/>
                        <a:cs typeface="Times New Roman" panose="02020603050405020304"/>
                      </a:endParaRPr>
                    </a:p>
                  </a:txBody>
                  <a:tcPr marL="54372" marR="5437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4">
                        <a:lumMod val="40000"/>
                        <a:lumOff val="60000"/>
                      </a:schemeClr>
                    </a:solidFill>
                  </a:tcPr>
                </a:tc>
              </a:tr>
              <a:tr h="822960">
                <a:tc>
                  <a:txBody>
                    <a:bodyPr vert="horz" wrap="square"/>
                    <a:lstStyle/>
                    <a:p>
                      <a:pPr algn="ctr">
                        <a:lnSpc>
                          <a:spcPct val="100000"/>
                        </a:lnSpc>
                        <a:spcAft>
                          <a:spcPct val="0"/>
                        </a:spcAft>
                        <a:tabLst>
                          <a:tab pos="2400300"/>
                          <a:tab pos="4800600"/>
                        </a:tabLst>
                      </a:pPr>
                      <a:r>
                        <a:rPr lang="zh-CN" sz="1800" b="1" kern="100">
                          <a:solidFill>
                            <a:schemeClr val="tx1"/>
                          </a:solidFill>
                          <a:effectLst/>
                          <a:latin typeface="黑体" panose="02010609060101010101" pitchFamily="49" charset="-122"/>
                          <a:ea typeface="黑体" panose="02010609060101010101" pitchFamily="49" charset="-122"/>
                          <a:cs typeface="Times New Roman" panose="02020603050405020304"/>
                        </a:rPr>
                        <a:t>波茨坦会议</a:t>
                      </a:r>
                      <a:endParaRPr lang="zh-CN" sz="1800" b="1" kern="100">
                        <a:solidFill>
                          <a:schemeClr val="tx1"/>
                        </a:solidFill>
                        <a:effectLst/>
                        <a:latin typeface="黑体" panose="02010609060101010101" pitchFamily="49" charset="-122"/>
                        <a:ea typeface="黑体" panose="02010609060101010101" pitchFamily="49" charset="-122"/>
                        <a:cs typeface="Times New Roman" panose="02020603050405020304"/>
                      </a:endParaRPr>
                    </a:p>
                    <a:p>
                      <a:pPr algn="ctr">
                        <a:lnSpc>
                          <a:spcPct val="100000"/>
                        </a:lnSpc>
                        <a:spcAft>
                          <a:spcPct val="0"/>
                        </a:spcAft>
                        <a:tabLst>
                          <a:tab pos="2400300"/>
                          <a:tab pos="4800600"/>
                        </a:tabLst>
                      </a:pPr>
                      <a:r>
                        <a:rPr lang="en-US" sz="1800" b="1" kern="100">
                          <a:solidFill>
                            <a:schemeClr val="tx1"/>
                          </a:solidFill>
                          <a:effectLst/>
                          <a:latin typeface="黑体" panose="02010609060101010101" pitchFamily="49" charset="-122"/>
                          <a:ea typeface="黑体" panose="02010609060101010101" pitchFamily="49" charset="-122"/>
                          <a:cs typeface="Courier New" panose="02070309020205020404"/>
                        </a:rPr>
                        <a:t>(</a:t>
                      </a:r>
                      <a:r>
                        <a:rPr lang="zh-CN" sz="1800" b="1" kern="100">
                          <a:solidFill>
                            <a:schemeClr val="tx1"/>
                          </a:solidFill>
                          <a:effectLst/>
                          <a:latin typeface="黑体" panose="02010609060101010101" pitchFamily="49" charset="-122"/>
                          <a:ea typeface="黑体" panose="02010609060101010101" pitchFamily="49" charset="-122"/>
                          <a:cs typeface="Times New Roman" panose="02020603050405020304"/>
                        </a:rPr>
                        <a:t>苏、美、英</a:t>
                      </a:r>
                      <a:r>
                        <a:rPr lang="en-US" sz="1800" b="1" kern="100">
                          <a:solidFill>
                            <a:schemeClr val="tx1"/>
                          </a:solidFill>
                          <a:effectLst/>
                          <a:latin typeface="黑体" panose="02010609060101010101" pitchFamily="49" charset="-122"/>
                          <a:ea typeface="黑体" panose="02010609060101010101" pitchFamily="49" charset="-122"/>
                          <a:cs typeface="Courier New" panose="02070309020205020404"/>
                        </a:rPr>
                        <a:t>)</a:t>
                      </a:r>
                      <a:endParaRPr lang="en-US" sz="1800" b="1" kern="100">
                        <a:solidFill>
                          <a:schemeClr val="tx1"/>
                        </a:solidFill>
                        <a:effectLst/>
                        <a:latin typeface="黑体" pitchFamily="49" charset="-122"/>
                        <a:ea typeface="黑体" pitchFamily="49" charset="-122"/>
                        <a:cs typeface="Courier New" panose="02070309020205020404"/>
                      </a:endParaRPr>
                    </a:p>
                  </a:txBody>
                  <a:tcPr marL="54372" marR="5437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4">
                        <a:lumMod val="40000"/>
                        <a:lumOff val="60000"/>
                      </a:schemeClr>
                    </a:solidFill>
                  </a:tcPr>
                </a:tc>
                <a:tc>
                  <a:txBody>
                    <a:bodyPr vert="horz" wrap="square"/>
                    <a:lstStyle/>
                    <a:p>
                      <a:pPr algn="ctr">
                        <a:lnSpc>
                          <a:spcPct val="150000"/>
                        </a:lnSpc>
                        <a:spcAft>
                          <a:spcPct val="0"/>
                        </a:spcAft>
                        <a:tabLst>
                          <a:tab pos="2400300"/>
                          <a:tab pos="4800600"/>
                        </a:tabLst>
                      </a:pPr>
                      <a:r>
                        <a:rPr lang="en-US" sz="1800" b="1" kern="100">
                          <a:solidFill>
                            <a:schemeClr val="tx1"/>
                          </a:solidFill>
                          <a:effectLst/>
                          <a:latin typeface="黑体" panose="02010609060101010101" pitchFamily="49" charset="-122"/>
                          <a:ea typeface="黑体" panose="02010609060101010101" pitchFamily="49" charset="-122"/>
                          <a:cs typeface="Courier New" panose="02070309020205020404"/>
                        </a:rPr>
                        <a:t>1945</a:t>
                      </a:r>
                      <a:r>
                        <a:rPr lang="zh-CN" sz="1800" b="1" kern="100">
                          <a:solidFill>
                            <a:schemeClr val="tx1"/>
                          </a:solidFill>
                          <a:effectLst/>
                          <a:latin typeface="黑体" panose="02010609060101010101" pitchFamily="49" charset="-122"/>
                          <a:ea typeface="黑体" panose="02010609060101010101" pitchFamily="49" charset="-122"/>
                          <a:cs typeface="Times New Roman" panose="02020603050405020304"/>
                        </a:rPr>
                        <a:t>年</a:t>
                      </a:r>
                      <a:r>
                        <a:rPr lang="en-US" sz="1800" b="1" kern="100">
                          <a:solidFill>
                            <a:schemeClr val="tx1"/>
                          </a:solidFill>
                          <a:effectLst/>
                          <a:latin typeface="黑体" panose="02010609060101010101" pitchFamily="49" charset="-122"/>
                          <a:ea typeface="黑体" panose="02010609060101010101" pitchFamily="49" charset="-122"/>
                          <a:cs typeface="Courier New" panose="02070309020205020404"/>
                        </a:rPr>
                        <a:t>7</a:t>
                      </a:r>
                      <a:r>
                        <a:rPr lang="zh-CN" sz="1800" b="1" kern="100">
                          <a:solidFill>
                            <a:schemeClr val="tx1"/>
                          </a:solidFill>
                          <a:effectLst/>
                          <a:latin typeface="黑体" panose="02010609060101010101" pitchFamily="49" charset="-122"/>
                          <a:ea typeface="黑体" panose="02010609060101010101" pitchFamily="49" charset="-122"/>
                          <a:cs typeface="Times New Roman" panose="02020603050405020304"/>
                        </a:rPr>
                        <a:t>月</a:t>
                      </a:r>
                      <a:endParaRPr lang="zh-CN" sz="1800" b="1" kern="100">
                        <a:solidFill>
                          <a:schemeClr val="tx1"/>
                        </a:solidFill>
                        <a:effectLst/>
                        <a:latin typeface="黑体" panose="02010609060101010101" pitchFamily="49" charset="-122"/>
                        <a:ea typeface="黑体" panose="02010609060101010101" pitchFamily="49" charset="-122"/>
                        <a:cs typeface="Times New Roman" panose="02020603050405020304"/>
                      </a:endParaRPr>
                    </a:p>
                  </a:txBody>
                  <a:tcPr marL="54372" marR="5437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4">
                        <a:lumMod val="40000"/>
                        <a:lumOff val="60000"/>
                      </a:schemeClr>
                    </a:solidFill>
                  </a:tcPr>
                </a:tc>
                <a:tc>
                  <a:txBody>
                    <a:bodyPr vert="horz" wrap="square"/>
                    <a:lstStyle/>
                    <a:p>
                      <a:pPr algn="l">
                        <a:lnSpc>
                          <a:spcPct val="100000"/>
                        </a:lnSpc>
                        <a:spcAft>
                          <a:spcPct val="0"/>
                        </a:spcAft>
                        <a:tabLst>
                          <a:tab pos="2400300"/>
                          <a:tab pos="4800600"/>
                        </a:tabLst>
                      </a:pPr>
                      <a:r>
                        <a:rPr lang="zh-CN" sz="1800" b="1" kern="100">
                          <a:solidFill>
                            <a:schemeClr val="tx1"/>
                          </a:solidFill>
                          <a:effectLst/>
                          <a:latin typeface="黑体" panose="02010609060101010101" pitchFamily="49" charset="-122"/>
                          <a:ea typeface="黑体" panose="02010609060101010101" pitchFamily="49" charset="-122"/>
                          <a:cs typeface="Times New Roman" panose="02020603050405020304"/>
                        </a:rPr>
                        <a:t>重申雅尔塔会议关于处理德国的精神；并以中、美、英三国的名义发表了《波茨坦公告》</a:t>
                      </a:r>
                      <a:r>
                        <a:rPr lang="zh-CN" sz="1800" b="1" kern="100">
                          <a:solidFill>
                            <a:schemeClr val="tx1"/>
                          </a:solidFill>
                          <a:effectLst/>
                          <a:latin typeface="黑体" panose="02010609060101010101" pitchFamily="49" charset="-122"/>
                          <a:ea typeface="黑体" panose="02010609060101010101" pitchFamily="49" charset="-122"/>
                          <a:cs typeface="MingLiU_HKSCS" panose="02020500000000000000" charset="-120"/>
                        </a:rPr>
                        <a:t>，</a:t>
                      </a:r>
                      <a:r>
                        <a:rPr lang="zh-CN" sz="1800" b="1" kern="100">
                          <a:solidFill>
                            <a:schemeClr val="tx1"/>
                          </a:solidFill>
                          <a:effectLst/>
                          <a:latin typeface="黑体" panose="02010609060101010101" pitchFamily="49" charset="-122"/>
                          <a:ea typeface="黑体" panose="02010609060101010101" pitchFamily="49" charset="-122"/>
                          <a:cs typeface="Times New Roman" panose="02020603050405020304"/>
                        </a:rPr>
                        <a:t>重申了《开罗宣言》的主要内容</a:t>
                      </a:r>
                      <a:endParaRPr lang="zh-CN" sz="1800" b="1" kern="100">
                        <a:solidFill>
                          <a:schemeClr val="tx1"/>
                        </a:solidFill>
                        <a:effectLst/>
                        <a:latin typeface="黑体" panose="02010609060101010101" pitchFamily="49" charset="-122"/>
                        <a:ea typeface="黑体" panose="02010609060101010101" pitchFamily="49" charset="-122"/>
                        <a:cs typeface="Times New Roman" panose="02020603050405020304"/>
                      </a:endParaRPr>
                    </a:p>
                  </a:txBody>
                  <a:tcPr marL="54372" marR="5437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4">
                        <a:lumMod val="40000"/>
                        <a:lumOff val="60000"/>
                      </a:schemeClr>
                    </a:solidFill>
                  </a:tcPr>
                </a:tc>
                <a:tc>
                  <a:txBody>
                    <a:bodyPr vert="horz" wrap="square"/>
                    <a:lstStyle/>
                    <a:p>
                      <a:pPr algn="l">
                        <a:lnSpc>
                          <a:spcPct val="100000"/>
                        </a:lnSpc>
                        <a:spcAft>
                          <a:spcPct val="0"/>
                        </a:spcAft>
                        <a:tabLst>
                          <a:tab pos="2400300"/>
                          <a:tab pos="4800600"/>
                        </a:tabLst>
                      </a:pPr>
                      <a:r>
                        <a:rPr lang="zh-CN" sz="1800" b="1" kern="100">
                          <a:solidFill>
                            <a:schemeClr val="tx1"/>
                          </a:solidFill>
                          <a:effectLst/>
                          <a:latin typeface="黑体" panose="02010609060101010101" pitchFamily="49" charset="-122"/>
                          <a:ea typeface="黑体" panose="02010609060101010101" pitchFamily="49" charset="-122"/>
                          <a:cs typeface="Times New Roman" panose="02020603050405020304"/>
                        </a:rPr>
                        <a:t>加速日本法西斯的灭亡</a:t>
                      </a:r>
                      <a:endParaRPr lang="zh-CN" sz="1800" b="1" kern="100">
                        <a:solidFill>
                          <a:schemeClr val="tx1"/>
                        </a:solidFill>
                        <a:effectLst/>
                        <a:latin typeface="黑体" pitchFamily="49" charset="-122"/>
                        <a:ea typeface="黑体" pitchFamily="49" charset="-122"/>
                        <a:cs typeface="Times New Roman" panose="02020603050405020304"/>
                      </a:endParaRPr>
                    </a:p>
                  </a:txBody>
                  <a:tcPr marL="54372" marR="54372"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4">
                        <a:lumMod val="40000"/>
                        <a:lumOff val="60000"/>
                      </a:schemeClr>
                    </a:solidFill>
                  </a:tcPr>
                </a:tc>
              </a:tr>
            </a:tbl>
          </a:graphicData>
        </a:graphic>
      </p:graphicFrame>
      <p:sp>
        <p:nvSpPr>
          <p:cNvPr id="37" name="Text Box 2"/>
          <p:cNvSpPr txBox="1">
            <a:spLocks noChangeArrowheads="1"/>
          </p:cNvSpPr>
          <p:nvPr/>
        </p:nvSpPr>
        <p:spPr bwMode="auto">
          <a:xfrm>
            <a:off x="1524000" y="0"/>
            <a:ext cx="9144000" cy="645160"/>
          </a:xfrm>
          <a:prstGeom prst="rect">
            <a:avLst/>
          </a:prstGeom>
          <a:solidFill>
            <a:srgbClr val="FFFF99"/>
          </a:solidFill>
          <a:ln w="9525">
            <a:solidFill>
              <a:srgbClr val="FF3300"/>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50000"/>
              </a:spcBef>
              <a:buFontTx/>
              <a:buNone/>
            </a:pPr>
            <a:r>
              <a:rPr kumimoji="1" lang="zh-CN" altLang="en-US" sz="3600" b="1" smtClean="0">
                <a:latin typeface="Times New Roman" panose="02020603050405020304" charset="0"/>
              </a:rPr>
              <a:t>三、二战影响</a:t>
            </a:r>
            <a:endParaRPr kumimoji="1" lang="zh-CN" altLang="en-US" sz="3600" b="1">
              <a:latin typeface="Times New Roman" panose="02020603050405020304" charset="0"/>
            </a:endParaRPr>
          </a:p>
        </p:txBody>
      </p:sp>
    </p:spTree>
  </p:cSld>
  <p:clrMapOvr>
    <a:masterClrMapping/>
  </p:clrMapOvr>
  <p:transition/>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2" name="图片 1"/>
          <p:cNvPicPr>
            <a:picLocks noChangeAspect="1"/>
          </p:cNvPicPr>
          <p:nvPr/>
        </p:nvPicPr>
        <p:blipFill>
          <a:blip r:embed="rId2"/>
          <a:stretch>
            <a:fillRect/>
          </a:stretch>
        </p:blipFill>
        <p:spPr>
          <a:xfrm>
            <a:off x="8322945" y="3337560"/>
            <a:ext cx="2265998" cy="2577465"/>
          </a:xfrm>
          <a:prstGeom prst="rect">
            <a:avLst/>
          </a:prstGeom>
        </p:spPr>
      </p:pic>
      <p:sp>
        <p:nvSpPr>
          <p:cNvPr id="3" name="矩形 2"/>
          <p:cNvSpPr/>
          <p:nvPr/>
        </p:nvSpPr>
        <p:spPr>
          <a:xfrm>
            <a:off x="1681163" y="3438525"/>
            <a:ext cx="6534626" cy="2804795"/>
          </a:xfrm>
          <a:prstGeom prst="rect">
            <a:avLst/>
          </a:prstGeom>
          <a:ln w="19050">
            <a:solidFill>
              <a:srgbClr val="0070C0"/>
            </a:solidFill>
            <a:prstDash val="sysDash"/>
          </a:ln>
        </p:spPr>
        <p:txBody>
          <a:bodyPr wrap="square">
            <a:spAutoFit/>
          </a:bodyPr>
          <a:lstStyle/>
          <a:p>
            <a:pPr indent="457200">
              <a:lnSpc>
                <a:spcPct val="110000"/>
              </a:lnSpc>
              <a:spcBef>
                <a:spcPct val="0"/>
              </a:spcBef>
              <a:spcAft>
                <a:spcPct val="0"/>
              </a:spcAft>
            </a:pPr>
            <a:r>
              <a:rPr lang="zh-CN" altLang="en-US">
                <a:latin typeface="楷体" panose="02010609060101010101" charset="-122"/>
                <a:ea typeface="楷体" panose="02010609060101010101" charset="-122"/>
                <a:cs typeface="楷体" panose="02010609060101010101" charset="-122"/>
              </a:rPr>
              <a:t>三国之宗旨，在剥夺日本自从一九一四年第一次世界大战开始后在太平洋上所夺得或占领之一切岛屿</a:t>
            </a:r>
            <a:r>
              <a:rPr lang="zh-CN" altLang="en-US" smtClean="0">
                <a:latin typeface="楷体" panose="02010609060101010101" charset="-122"/>
                <a:ea typeface="楷体" panose="02010609060101010101" charset="-122"/>
                <a:cs typeface="楷体" panose="02010609060101010101" charset="-122"/>
              </a:rPr>
              <a:t>；</a:t>
            </a:r>
            <a:endParaRPr lang="en-US" altLang="zh-CN" smtClean="0">
              <a:latin typeface="楷体" panose="02010609060101010101" charset="-122"/>
              <a:ea typeface="楷体" panose="02010609060101010101" charset="-122"/>
              <a:cs typeface="楷体" panose="02010609060101010101" charset="-122"/>
            </a:endParaRPr>
          </a:p>
          <a:p>
            <a:pPr indent="457200">
              <a:lnSpc>
                <a:spcPct val="110000"/>
              </a:lnSpc>
              <a:spcBef>
                <a:spcPct val="0"/>
              </a:spcBef>
              <a:spcAft>
                <a:spcPct val="0"/>
              </a:spcAft>
            </a:pPr>
            <a:r>
              <a:rPr lang="zh-CN" altLang="en-US" smtClean="0">
                <a:latin typeface="楷体" panose="02010609060101010101" charset="-122"/>
                <a:ea typeface="楷体" panose="02010609060101010101" charset="-122"/>
                <a:cs typeface="楷体" panose="02010609060101010101" charset="-122"/>
              </a:rPr>
              <a:t>在</a:t>
            </a:r>
            <a:r>
              <a:rPr lang="zh-CN" altLang="en-US">
                <a:latin typeface="楷体" panose="02010609060101010101" charset="-122"/>
                <a:ea typeface="楷体" panose="02010609060101010101" charset="-122"/>
                <a:cs typeface="楷体" panose="02010609060101010101" charset="-122"/>
              </a:rPr>
              <a:t>使日本所窃取于中国之领土，例如东北</a:t>
            </a:r>
            <a:r>
              <a:rPr lang="zh-CN" altLang="en-US" smtClean="0">
                <a:latin typeface="楷体" panose="02010609060101010101" charset="-122"/>
                <a:ea typeface="楷体" panose="02010609060101010101" charset="-122"/>
                <a:cs typeface="楷体" panose="02010609060101010101" charset="-122"/>
              </a:rPr>
              <a:t>四省、</a:t>
            </a:r>
            <a:r>
              <a:rPr lang="zh-CN" altLang="en-US">
                <a:latin typeface="楷体" panose="02010609060101010101" charset="-122"/>
                <a:ea typeface="楷体" panose="02010609060101010101" charset="-122"/>
                <a:cs typeface="楷体" panose="02010609060101010101" charset="-122"/>
              </a:rPr>
              <a:t>台湾、澎湖群岛等，归还中华民国</a:t>
            </a:r>
            <a:r>
              <a:rPr lang="zh-CN" altLang="en-US" smtClean="0">
                <a:latin typeface="楷体" panose="02010609060101010101" charset="-122"/>
                <a:ea typeface="楷体" panose="02010609060101010101" charset="-122"/>
                <a:cs typeface="楷体" panose="02010609060101010101" charset="-122"/>
              </a:rPr>
              <a:t>；</a:t>
            </a:r>
            <a:endParaRPr lang="en-US" altLang="zh-CN" smtClean="0">
              <a:latin typeface="楷体" panose="02010609060101010101" charset="-122"/>
              <a:ea typeface="楷体" panose="02010609060101010101" charset="-122"/>
              <a:cs typeface="楷体" panose="02010609060101010101" charset="-122"/>
            </a:endParaRPr>
          </a:p>
          <a:p>
            <a:pPr indent="457200">
              <a:lnSpc>
                <a:spcPct val="110000"/>
              </a:lnSpc>
              <a:spcBef>
                <a:spcPct val="0"/>
              </a:spcBef>
              <a:spcAft>
                <a:spcPct val="0"/>
              </a:spcAft>
            </a:pPr>
            <a:r>
              <a:rPr lang="zh-CN" altLang="en-US" smtClean="0">
                <a:latin typeface="楷体" panose="02010609060101010101" charset="-122"/>
                <a:ea typeface="楷体" panose="02010609060101010101" charset="-122"/>
                <a:cs typeface="楷体" panose="02010609060101010101" charset="-122"/>
              </a:rPr>
              <a:t>其他</a:t>
            </a:r>
            <a:r>
              <a:rPr lang="zh-CN" altLang="en-US">
                <a:latin typeface="楷体" panose="02010609060101010101" charset="-122"/>
                <a:ea typeface="楷体" panose="02010609060101010101" charset="-122"/>
                <a:cs typeface="楷体" panose="02010609060101010101" charset="-122"/>
              </a:rPr>
              <a:t>日本以武力或贪欲所攫取之土地，亦务将日本驱逐出境</a:t>
            </a:r>
            <a:r>
              <a:rPr lang="zh-CN" altLang="en-US" smtClean="0">
                <a:latin typeface="楷体" panose="02010609060101010101" charset="-122"/>
                <a:ea typeface="楷体" panose="02010609060101010101" charset="-122"/>
                <a:cs typeface="楷体" panose="02010609060101010101" charset="-122"/>
              </a:rPr>
              <a:t>；</a:t>
            </a:r>
            <a:endParaRPr lang="en-US" altLang="zh-CN" smtClean="0">
              <a:latin typeface="楷体" panose="02010609060101010101" charset="-122"/>
              <a:ea typeface="楷体" panose="02010609060101010101" charset="-122"/>
              <a:cs typeface="楷体" panose="02010609060101010101" charset="-122"/>
            </a:endParaRPr>
          </a:p>
          <a:p>
            <a:pPr indent="457200">
              <a:lnSpc>
                <a:spcPct val="110000"/>
              </a:lnSpc>
              <a:spcBef>
                <a:spcPct val="0"/>
              </a:spcBef>
              <a:spcAft>
                <a:spcPct val="0"/>
              </a:spcAft>
            </a:pPr>
            <a:r>
              <a:rPr lang="zh-CN" altLang="en-US" smtClean="0">
                <a:latin typeface="楷体" panose="02010609060101010101" charset="-122"/>
                <a:ea typeface="楷体" panose="02010609060101010101" charset="-122"/>
                <a:cs typeface="楷体" panose="02010609060101010101" charset="-122"/>
              </a:rPr>
              <a:t>我</a:t>
            </a:r>
            <a:r>
              <a:rPr lang="zh-CN" altLang="en-US">
                <a:latin typeface="楷体" panose="02010609060101010101" charset="-122"/>
                <a:ea typeface="楷体" panose="02010609060101010101" charset="-122"/>
                <a:cs typeface="楷体" panose="02010609060101010101" charset="-122"/>
              </a:rPr>
              <a:t>三大盟国稔知朝鲜人民所受之奴隶待遇，决定在相当时期，使朝鲜自由与独立</a:t>
            </a:r>
            <a:r>
              <a:rPr lang="zh-CN" altLang="en-US" smtClean="0">
                <a:latin typeface="楷体" panose="02010609060101010101" charset="-122"/>
                <a:ea typeface="楷体" panose="02010609060101010101" charset="-122"/>
                <a:cs typeface="楷体" panose="02010609060101010101" charset="-122"/>
              </a:rPr>
              <a:t>。</a:t>
            </a:r>
            <a:endParaRPr lang="en-US" altLang="zh-CN" smtClean="0">
              <a:latin typeface="楷体" panose="02010609060101010101" charset="-122"/>
              <a:ea typeface="楷体" panose="02010609060101010101" charset="-122"/>
              <a:cs typeface="楷体" panose="02010609060101010101" charset="-122"/>
            </a:endParaRPr>
          </a:p>
          <a:p>
            <a:pPr indent="457200" algn="r"/>
            <a:r>
              <a:rPr lang="en-US" altLang="zh-CN" smtClean="0">
                <a:latin typeface="楷体" panose="02010609060101010101" charset="-122"/>
                <a:ea typeface="楷体" panose="02010609060101010101" charset="-122"/>
                <a:cs typeface="楷体" panose="02010609060101010101" charset="-122"/>
              </a:rPr>
              <a:t>——《</a:t>
            </a:r>
            <a:r>
              <a:rPr lang="zh-CN" altLang="en-US" smtClean="0">
                <a:latin typeface="楷体" panose="02010609060101010101" charset="-122"/>
                <a:ea typeface="楷体" panose="02010609060101010101" charset="-122"/>
                <a:cs typeface="楷体" panose="02010609060101010101" charset="-122"/>
              </a:rPr>
              <a:t>开罗宣言</a:t>
            </a:r>
            <a:r>
              <a:rPr lang="en-US" altLang="zh-CN" smtClean="0">
                <a:latin typeface="楷体" panose="02010609060101010101" charset="-122"/>
                <a:ea typeface="楷体" panose="02010609060101010101" charset="-122"/>
                <a:cs typeface="楷体" panose="02010609060101010101" charset="-122"/>
              </a:rPr>
              <a:t>》</a:t>
            </a:r>
            <a:endParaRPr lang="zh-CN" altLang="en-US">
              <a:latin typeface="楷体" panose="02010609060101010101" charset="-122"/>
              <a:ea typeface="楷体" panose="02010609060101010101" charset="-122"/>
              <a:cs typeface="楷体" panose="02010609060101010101" charset="-122"/>
            </a:endParaRPr>
          </a:p>
        </p:txBody>
      </p:sp>
      <p:sp>
        <p:nvSpPr>
          <p:cNvPr id="6" name="文本框 5"/>
          <p:cNvSpPr txBox="1"/>
          <p:nvPr/>
        </p:nvSpPr>
        <p:spPr>
          <a:xfrm>
            <a:off x="1977390" y="1370171"/>
            <a:ext cx="5638324" cy="1918335"/>
          </a:xfrm>
          <a:prstGeom prst="rect">
            <a:avLst/>
          </a:prstGeom>
          <a:noFill/>
        </p:spPr>
        <p:txBody>
          <a:bodyPr wrap="square" rtlCol="0" anchor="t">
            <a:spAutoFit/>
          </a:bodyPr>
          <a:lstStyle/>
          <a:p>
            <a:pPr>
              <a:lnSpc>
                <a:spcPct val="110000"/>
              </a:lnSpc>
              <a:spcBef>
                <a:spcPct val="0"/>
              </a:spcBef>
              <a:spcAft>
                <a:spcPct val="0"/>
              </a:spcAft>
            </a:pPr>
            <a:r>
              <a:rPr lang="zh-CN">
                <a:solidFill>
                  <a:srgbClr val="000000"/>
                </a:solidFill>
                <a:latin typeface="黑体" panose="02010609060101010101" pitchFamily="49" charset="-122"/>
                <a:ea typeface="黑体" panose="02010609060101010101" pitchFamily="49" charset="-122"/>
                <a:cs typeface="黑体" panose="02010609060101010101" pitchFamily="49" charset="-122"/>
                <a:sym typeface="+mn-ea"/>
              </a:rPr>
              <a:t>⑴重新确定欧亚国家的</a:t>
            </a:r>
            <a:r>
              <a:rPr lang="zh-CN">
                <a:solidFill>
                  <a:srgbClr val="FF0000"/>
                </a:solidFill>
                <a:latin typeface="黑体" panose="02010609060101010101" pitchFamily="49" charset="-122"/>
                <a:ea typeface="黑体" panose="02010609060101010101" pitchFamily="49" charset="-122"/>
                <a:cs typeface="黑体" panose="02010609060101010101" pitchFamily="49" charset="-122"/>
                <a:sym typeface="+mn-ea"/>
              </a:rPr>
              <a:t>版图</a:t>
            </a:r>
            <a:r>
              <a:rPr lang="zh-CN">
                <a:solidFill>
                  <a:srgbClr val="000000"/>
                </a:solidFill>
                <a:latin typeface="黑体" panose="02010609060101010101" pitchFamily="49" charset="-122"/>
                <a:ea typeface="黑体" panose="02010609060101010101" pitchFamily="49" charset="-122"/>
                <a:cs typeface="黑体" panose="02010609060101010101" pitchFamily="49" charset="-122"/>
                <a:sym typeface="+mn-ea"/>
              </a:rPr>
              <a:t>，</a:t>
            </a:r>
            <a:r>
              <a:rPr lang="zh-CN">
                <a:solidFill>
                  <a:schemeClr val="accent5">
                    <a:lumMod val="50000"/>
                  </a:schemeClr>
                </a:solidFill>
                <a:latin typeface="黑体" panose="02010609060101010101" pitchFamily="49" charset="-122"/>
                <a:ea typeface="黑体" panose="02010609060101010101" pitchFamily="49" charset="-122"/>
                <a:cs typeface="黑体" panose="02010609060101010101" pitchFamily="49" charset="-122"/>
                <a:sym typeface="+mn-ea"/>
              </a:rPr>
              <a:t>（欧洲）</a:t>
            </a:r>
            <a:r>
              <a:rPr lang="zh-CN">
                <a:solidFill>
                  <a:srgbClr val="000000"/>
                </a:solidFill>
                <a:latin typeface="黑体" panose="02010609060101010101" pitchFamily="49" charset="-122"/>
                <a:ea typeface="黑体" panose="02010609060101010101" pitchFamily="49" charset="-122"/>
                <a:cs typeface="黑体" panose="02010609060101010101" pitchFamily="49" charset="-122"/>
                <a:sym typeface="+mn-ea"/>
              </a:rPr>
              <a:t>德国由美、苏、英、法分区占领，</a:t>
            </a:r>
            <a:r>
              <a:rPr lang="zh-CN">
                <a:solidFill>
                  <a:schemeClr val="accent5">
                    <a:lumMod val="50000"/>
                  </a:schemeClr>
                </a:solidFill>
                <a:latin typeface="黑体" panose="02010609060101010101" pitchFamily="49" charset="-122"/>
                <a:ea typeface="黑体" panose="02010609060101010101" pitchFamily="49" charset="-122"/>
                <a:cs typeface="黑体" panose="02010609060101010101" pitchFamily="49" charset="-122"/>
                <a:sym typeface="+mn-ea"/>
              </a:rPr>
              <a:t>（亚洲）</a:t>
            </a:r>
            <a:r>
              <a:rPr lang="zh-CN">
                <a:solidFill>
                  <a:srgbClr val="000000"/>
                </a:solidFill>
                <a:latin typeface="黑体" panose="02010609060101010101" pitchFamily="49" charset="-122"/>
                <a:ea typeface="黑体" panose="02010609060101010101" pitchFamily="49" charset="-122"/>
                <a:cs typeface="黑体" panose="02010609060101010101" pitchFamily="49" charset="-122"/>
                <a:sym typeface="+mn-ea"/>
              </a:rPr>
              <a:t>日本由美国单独占领；日本领土限制在四个岛屿及若干小岛，退岀第一次世界大战以来在太平洋区域所占的一切岛屿以及日本窃取于中国的领土，如东北地区、台湾及其附属岛屿、澎湖群岛等归还中国；承认朝鲜最终独立；</a:t>
            </a:r>
            <a:endParaRPr lang="zh-CN" altLang="en-US"/>
          </a:p>
        </p:txBody>
      </p:sp>
      <p:sp>
        <p:nvSpPr>
          <p:cNvPr id="8" name="文本框 7"/>
          <p:cNvSpPr txBox="1"/>
          <p:nvPr/>
        </p:nvSpPr>
        <p:spPr>
          <a:xfrm>
            <a:off x="2002631" y="962501"/>
            <a:ext cx="1995011" cy="391160"/>
          </a:xfrm>
          <a:prstGeom prst="rect">
            <a:avLst/>
          </a:prstGeom>
          <a:solidFill>
            <a:srgbClr val="00B0F0"/>
          </a:solidFill>
        </p:spPr>
        <p:txBody>
          <a:bodyPr wrap="square" rtlCol="0" anchor="t">
            <a:spAutoFit/>
          </a:bodyPr>
          <a:lstStyle/>
          <a:p>
            <a:r>
              <a:rPr lang="zh-CN" altLang="en-US" sz="1950">
                <a:latin typeface="黑体" panose="02010609060101010101" pitchFamily="49" charset="-122"/>
                <a:ea typeface="黑体" panose="02010609060101010101" pitchFamily="49" charset="-122"/>
                <a:sym typeface="+mn-ea"/>
              </a:rPr>
              <a:t>（二）</a:t>
            </a:r>
            <a:r>
              <a:rPr lang="zh-CN" sz="1950">
                <a:solidFill>
                  <a:srgbClr val="000000"/>
                </a:solidFill>
                <a:latin typeface="黑体" panose="02010609060101010101" pitchFamily="49" charset="-122"/>
                <a:ea typeface="黑体" panose="02010609060101010101" pitchFamily="49" charset="-122"/>
                <a:cs typeface="黑体" panose="02010609060101010101" pitchFamily="49" charset="-122"/>
                <a:sym typeface="+mn-ea"/>
              </a:rPr>
              <a:t>主要内容</a:t>
            </a:r>
            <a:endParaRPr lang="zh-CN" altLang="en-US" sz="1950">
              <a:latin typeface="黑体" panose="02010609060101010101" pitchFamily="49" charset="-122"/>
              <a:ea typeface="黑体" panose="02010609060101010101" pitchFamily="49" charset="-122"/>
            </a:endParaRPr>
          </a:p>
        </p:txBody>
      </p:sp>
      <p:pic>
        <p:nvPicPr>
          <p:cNvPr id="9" name="Shape 1789"/>
          <p:cNvPicPr/>
          <p:nvPr/>
        </p:nvPicPr>
        <p:blipFill>
          <a:blip r:embed="rId3"/>
          <a:stretch>
            <a:fillRect/>
          </a:stretch>
        </p:blipFill>
        <p:spPr>
          <a:xfrm>
            <a:off x="7702391" y="962501"/>
            <a:ext cx="2886551" cy="2200751"/>
          </a:xfrm>
          <a:prstGeom prst="rect">
            <a:avLst/>
          </a:prstGeom>
        </p:spPr>
      </p:pic>
    </p:spTree>
  </p:cSld>
  <p:clrMapOvr>
    <a:masterClrMapping/>
  </p:clrMapOvr>
  <p:transition/>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p:nvPr/>
        </p:nvSpPr>
        <p:spPr>
          <a:xfrm>
            <a:off x="2116083" y="1395625"/>
            <a:ext cx="5479256" cy="368300"/>
          </a:xfrm>
          <a:prstGeom prst="rect">
            <a:avLst/>
          </a:prstGeom>
        </p:spPr>
        <p:txBody>
          <a:bodyPr wrap="square">
            <a:spAutoFit/>
          </a:bodyPr>
          <a:lstStyle/>
          <a:p>
            <a:pPr lvl="0"/>
            <a:r>
              <a:rPr lang="zh-CN">
                <a:solidFill>
                  <a:srgbClr val="000000"/>
                </a:solidFill>
                <a:latin typeface="黑体" panose="02010609060101010101" pitchFamily="49" charset="-122"/>
                <a:ea typeface="黑体" panose="02010609060101010101" pitchFamily="49" charset="-122"/>
                <a:cs typeface="黑体" panose="02010609060101010101" pitchFamily="49" charset="-122"/>
                <a:sym typeface="+mn-ea"/>
              </a:rPr>
              <a:t>⑵审判战犯，</a:t>
            </a:r>
            <a:r>
              <a:rPr lang="zh-CN">
                <a:solidFill>
                  <a:srgbClr val="FF0000"/>
                </a:solidFill>
                <a:latin typeface="黑体" panose="02010609060101010101" pitchFamily="49" charset="-122"/>
                <a:ea typeface="黑体" panose="02010609060101010101" pitchFamily="49" charset="-122"/>
                <a:cs typeface="黑体" panose="02010609060101010101" pitchFamily="49" charset="-122"/>
                <a:sym typeface="+mn-ea"/>
              </a:rPr>
              <a:t>肃清</a:t>
            </a:r>
            <a:r>
              <a:rPr lang="zh-CN">
                <a:solidFill>
                  <a:srgbClr val="000000"/>
                </a:solidFill>
                <a:latin typeface="黑体" panose="02010609060101010101" pitchFamily="49" charset="-122"/>
                <a:ea typeface="黑体" panose="02010609060101010101" pitchFamily="49" charset="-122"/>
                <a:cs typeface="黑体" panose="02010609060101010101" pitchFamily="49" charset="-122"/>
                <a:sym typeface="+mn-ea"/>
              </a:rPr>
              <a:t>法西斯主义和军国主义</a:t>
            </a:r>
            <a:endParaRPr lang="zh-CN" altLang="zh-CN">
              <a:solidFill>
                <a:srgbClr val="000000"/>
              </a:solidFill>
              <a:latin typeface="+mn-ea"/>
              <a:cs typeface="Times New Roman" panose="02020603050405020304"/>
            </a:endParaRPr>
          </a:p>
        </p:txBody>
      </p:sp>
      <p:pic>
        <p:nvPicPr>
          <p:cNvPr id="8194" name="Picture 2" descr="https://n.sinaimg.cn/translate/110/w580h330/20190217/g24M-htacqwv9875871.png"/>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2260172" y="1893655"/>
            <a:ext cx="3321818" cy="1890000"/>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2328626" y="3809849"/>
            <a:ext cx="3309085" cy="368300"/>
          </a:xfrm>
          <a:prstGeom prst="rect">
            <a:avLst/>
          </a:prstGeom>
          <a:noFill/>
        </p:spPr>
        <p:txBody>
          <a:bodyPr wrap="square" rtlCol="0">
            <a:spAutoFit/>
          </a:bodyPr>
          <a:lstStyle/>
          <a:p>
            <a:pPr algn="ctr"/>
            <a:r>
              <a:rPr lang="zh-CN" altLang="en-US" smtClean="0">
                <a:latin typeface="仿宋" panose="02010609060101010101" pitchFamily="49" charset="-122"/>
                <a:ea typeface="仿宋" panose="02010609060101010101" pitchFamily="49" charset="-122"/>
              </a:rPr>
              <a:t>纽伦堡审判</a:t>
            </a:r>
            <a:endParaRPr lang="zh-CN" altLang="en-US">
              <a:latin typeface="仿宋" pitchFamily="49" charset="-122"/>
              <a:ea typeface="仿宋" pitchFamily="49" charset="-122"/>
            </a:endParaRPr>
          </a:p>
        </p:txBody>
      </p:sp>
      <p:pic>
        <p:nvPicPr>
          <p:cNvPr id="8196" name="Picture 4" descr="http://img1.gtimg.com/cul/pics/hv1/19/138/1915/124558084.png"/>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723539" y="1893656"/>
            <a:ext cx="3066372" cy="1890000"/>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sp>
        <p:nvSpPr>
          <p:cNvPr id="7" name="TextBox 6"/>
          <p:cNvSpPr txBox="1"/>
          <p:nvPr/>
        </p:nvSpPr>
        <p:spPr>
          <a:xfrm>
            <a:off x="7055133" y="3859379"/>
            <a:ext cx="2668553" cy="368300"/>
          </a:xfrm>
          <a:prstGeom prst="rect">
            <a:avLst/>
          </a:prstGeom>
          <a:noFill/>
        </p:spPr>
        <p:txBody>
          <a:bodyPr wrap="square" rtlCol="0">
            <a:spAutoFit/>
          </a:bodyPr>
          <a:lstStyle/>
          <a:p>
            <a:pPr algn="ctr"/>
            <a:r>
              <a:rPr lang="zh-CN" altLang="en-US" smtClean="0">
                <a:latin typeface="仿宋" panose="02010609060101010101" pitchFamily="49" charset="-122"/>
                <a:ea typeface="仿宋" panose="02010609060101010101" pitchFamily="49" charset="-122"/>
              </a:rPr>
              <a:t>东京审判</a:t>
            </a:r>
            <a:endParaRPr lang="zh-CN" altLang="en-US">
              <a:latin typeface="仿宋" panose="02010609060101010101" pitchFamily="49" charset="-122"/>
              <a:ea typeface="仿宋" panose="02010609060101010101" pitchFamily="49" charset="-122"/>
            </a:endParaRPr>
          </a:p>
        </p:txBody>
      </p:sp>
      <p:sp>
        <p:nvSpPr>
          <p:cNvPr id="4" name="矩形 3"/>
          <p:cNvSpPr/>
          <p:nvPr/>
        </p:nvSpPr>
        <p:spPr>
          <a:xfrm>
            <a:off x="2115979" y="4422934"/>
            <a:ext cx="7741920" cy="1076325"/>
          </a:xfrm>
          <a:prstGeom prst="rect">
            <a:avLst/>
          </a:prstGeom>
          <a:ln w="19050">
            <a:solidFill>
              <a:srgbClr val="0070C0"/>
            </a:solidFill>
            <a:prstDash val="sysDash"/>
          </a:ln>
        </p:spPr>
        <p:txBody>
          <a:bodyPr wrap="square">
            <a:spAutoFit/>
          </a:bodyPr>
          <a:lstStyle/>
          <a:p>
            <a:pPr>
              <a:lnSpc>
                <a:spcPct val="100000"/>
              </a:lnSpc>
              <a:spcBef>
                <a:spcPts val="600"/>
              </a:spcBef>
              <a:spcAft>
                <a:spcPct val="0"/>
              </a:spcAft>
            </a:pPr>
            <a:r>
              <a:rPr lang="zh-CN" altLang="en-US" smtClean="0">
                <a:solidFill>
                  <a:schemeClr val="tx1">
                    <a:lumMod val="75000"/>
                    <a:lumOff val="25000"/>
                  </a:schemeClr>
                </a:solidFill>
                <a:latin typeface="楷体" panose="02010609060101010101" charset="-122"/>
                <a:ea typeface="楷体" panose="02010609060101010101" charset="-122"/>
                <a:cs typeface="楷体" panose="02010609060101010101" charset="-122"/>
              </a:rPr>
              <a:t>同为战争罪犯，</a:t>
            </a:r>
            <a:endParaRPr lang="zh-CN" altLang="en-US" smtClean="0">
              <a:solidFill>
                <a:schemeClr val="tx1">
                  <a:lumMod val="75000"/>
                  <a:lumOff val="25000"/>
                </a:schemeClr>
              </a:solidFill>
              <a:latin typeface="楷体" panose="02010609060101010101" charset="-122"/>
              <a:ea typeface="楷体" panose="02010609060101010101" charset="-122"/>
              <a:cs typeface="楷体" panose="02010609060101010101" charset="-122"/>
            </a:endParaRPr>
          </a:p>
          <a:p>
            <a:pPr>
              <a:lnSpc>
                <a:spcPct val="100000"/>
              </a:lnSpc>
              <a:spcBef>
                <a:spcPts val="600"/>
              </a:spcBef>
              <a:spcAft>
                <a:spcPct val="0"/>
              </a:spcAft>
            </a:pPr>
            <a:r>
              <a:rPr lang="zh-CN" altLang="en-US" smtClean="0">
                <a:solidFill>
                  <a:schemeClr val="tx1">
                    <a:lumMod val="75000"/>
                    <a:lumOff val="25000"/>
                  </a:schemeClr>
                </a:solidFill>
                <a:latin typeface="楷体" panose="02010609060101010101" charset="-122"/>
                <a:ea typeface="楷体" panose="02010609060101010101" charset="-122"/>
                <a:cs typeface="楷体" panose="02010609060101010101" charset="-122"/>
              </a:rPr>
              <a:t>纳粹德国的汉斯</a:t>
            </a:r>
            <a:r>
              <a:rPr lang="en-US" altLang="zh-CN">
                <a:solidFill>
                  <a:schemeClr val="tx1">
                    <a:lumMod val="75000"/>
                    <a:lumOff val="25000"/>
                  </a:schemeClr>
                </a:solidFill>
                <a:latin typeface="楷体" panose="02010609060101010101" charset="-122"/>
                <a:ea typeface="楷体" panose="02010609060101010101" charset="-122"/>
                <a:cs typeface="楷体" panose="02010609060101010101" charset="-122"/>
              </a:rPr>
              <a:t>•</a:t>
            </a:r>
            <a:r>
              <a:rPr lang="zh-CN" altLang="en-US">
                <a:solidFill>
                  <a:schemeClr val="tx1">
                    <a:lumMod val="75000"/>
                    <a:lumOff val="25000"/>
                  </a:schemeClr>
                </a:solidFill>
                <a:latin typeface="楷体" panose="02010609060101010101" charset="-122"/>
                <a:ea typeface="楷体" panose="02010609060101010101" charset="-122"/>
                <a:cs typeface="楷体" panose="02010609060101010101" charset="-122"/>
              </a:rPr>
              <a:t>弗兰</a:t>
            </a:r>
            <a:r>
              <a:rPr lang="zh-CN" altLang="en-US" smtClean="0">
                <a:solidFill>
                  <a:schemeClr val="tx1">
                    <a:lumMod val="75000"/>
                    <a:lumOff val="25000"/>
                  </a:schemeClr>
                </a:solidFill>
                <a:latin typeface="楷体" panose="02010609060101010101" charset="-122"/>
                <a:ea typeface="楷体" panose="02010609060101010101" charset="-122"/>
                <a:cs typeface="楷体" panose="02010609060101010101" charset="-122"/>
              </a:rPr>
              <a:t>克在临刑前忏悔：“千年</a:t>
            </a:r>
            <a:r>
              <a:rPr lang="zh-CN" altLang="en-US">
                <a:solidFill>
                  <a:schemeClr val="tx1">
                    <a:lumMod val="75000"/>
                    <a:lumOff val="25000"/>
                  </a:schemeClr>
                </a:solidFill>
                <a:latin typeface="楷体" panose="02010609060101010101" charset="-122"/>
                <a:ea typeface="楷体" panose="02010609060101010101" charset="-122"/>
                <a:cs typeface="楷体" panose="02010609060101010101" charset="-122"/>
              </a:rPr>
              <a:t>易过</a:t>
            </a:r>
            <a:r>
              <a:rPr lang="en-US" altLang="zh-CN">
                <a:solidFill>
                  <a:schemeClr val="tx1">
                    <a:lumMod val="75000"/>
                    <a:lumOff val="25000"/>
                  </a:schemeClr>
                </a:solidFill>
                <a:latin typeface="楷体" panose="02010609060101010101" charset="-122"/>
                <a:ea typeface="楷体" panose="02010609060101010101" charset="-122"/>
                <a:cs typeface="楷体" panose="02010609060101010101" charset="-122"/>
              </a:rPr>
              <a:t>,</a:t>
            </a:r>
            <a:r>
              <a:rPr lang="zh-CN" altLang="en-US">
                <a:solidFill>
                  <a:schemeClr val="tx1">
                    <a:lumMod val="75000"/>
                    <a:lumOff val="25000"/>
                  </a:schemeClr>
                </a:solidFill>
                <a:latin typeface="楷体" panose="02010609060101010101" charset="-122"/>
                <a:ea typeface="楷体" panose="02010609060101010101" charset="-122"/>
                <a:cs typeface="楷体" panose="02010609060101010101" charset="-122"/>
              </a:rPr>
              <a:t>德国罪孽难</a:t>
            </a:r>
            <a:r>
              <a:rPr lang="zh-CN" altLang="en-US" smtClean="0">
                <a:solidFill>
                  <a:schemeClr val="tx1">
                    <a:lumMod val="75000"/>
                    <a:lumOff val="25000"/>
                  </a:schemeClr>
                </a:solidFill>
                <a:latin typeface="楷体" panose="02010609060101010101" charset="-122"/>
                <a:ea typeface="楷体" panose="02010609060101010101" charset="-122"/>
                <a:cs typeface="楷体" panose="02010609060101010101" charset="-122"/>
              </a:rPr>
              <a:t>消。”</a:t>
            </a:r>
            <a:endParaRPr lang="zh-CN" altLang="en-US">
              <a:solidFill>
                <a:schemeClr val="tx1">
                  <a:lumMod val="75000"/>
                  <a:lumOff val="25000"/>
                </a:schemeClr>
              </a:solidFill>
              <a:latin typeface="楷体" panose="02010609060101010101" charset="-122"/>
              <a:ea typeface="楷体" panose="02010609060101010101" charset="-122"/>
              <a:cs typeface="楷体" panose="02010609060101010101" charset="-122"/>
            </a:endParaRPr>
          </a:p>
          <a:p>
            <a:pPr>
              <a:lnSpc>
                <a:spcPct val="100000"/>
              </a:lnSpc>
              <a:spcBef>
                <a:spcPts val="600"/>
              </a:spcBef>
              <a:spcAft>
                <a:spcPct val="0"/>
              </a:spcAft>
            </a:pPr>
            <a:r>
              <a:rPr lang="zh-CN" altLang="en-US" smtClean="0">
                <a:solidFill>
                  <a:schemeClr val="tx1">
                    <a:lumMod val="75000"/>
                    <a:lumOff val="25000"/>
                  </a:schemeClr>
                </a:solidFill>
                <a:latin typeface="楷体" panose="02010609060101010101" charset="-122"/>
                <a:ea typeface="楷体" panose="02010609060101010101" charset="-122"/>
                <a:cs typeface="楷体" panose="02010609060101010101" charset="-122"/>
              </a:rPr>
              <a:t>日本的东条英机却在就刑前高呼“天皇陛下万岁！”</a:t>
            </a:r>
            <a:endParaRPr lang="zh-CN" altLang="en-US">
              <a:solidFill>
                <a:schemeClr val="tx1">
                  <a:lumMod val="75000"/>
                  <a:lumOff val="25000"/>
                </a:schemeClr>
              </a:solidFill>
              <a:latin typeface="楷体" panose="02010609060101010101" charset="-122"/>
              <a:ea typeface="楷体" panose="02010609060101010101" charset="-122"/>
              <a:cs typeface="楷体" panose="02010609060101010101" charset="-122"/>
            </a:endParaRPr>
          </a:p>
        </p:txBody>
      </p:sp>
      <p:sp>
        <p:nvSpPr>
          <p:cNvPr id="3" name="文本框 2"/>
          <p:cNvSpPr txBox="1"/>
          <p:nvPr/>
        </p:nvSpPr>
        <p:spPr>
          <a:xfrm>
            <a:off x="2002631" y="962501"/>
            <a:ext cx="1995011" cy="391160"/>
          </a:xfrm>
          <a:prstGeom prst="rect">
            <a:avLst/>
          </a:prstGeom>
          <a:solidFill>
            <a:srgbClr val="00B0F0"/>
          </a:solidFill>
        </p:spPr>
        <p:txBody>
          <a:bodyPr wrap="square" rtlCol="0" anchor="t">
            <a:spAutoFit/>
          </a:bodyPr>
          <a:lstStyle/>
          <a:p>
            <a:r>
              <a:rPr lang="zh-CN" altLang="en-US" sz="1950">
                <a:latin typeface="黑体" panose="02010609060101010101" pitchFamily="49" charset="-122"/>
                <a:ea typeface="黑体" panose="02010609060101010101" pitchFamily="49" charset="-122"/>
                <a:sym typeface="+mn-ea"/>
              </a:rPr>
              <a:t>（二）</a:t>
            </a:r>
            <a:r>
              <a:rPr lang="zh-CN" sz="1950">
                <a:solidFill>
                  <a:srgbClr val="000000"/>
                </a:solidFill>
                <a:latin typeface="黑体" panose="02010609060101010101" pitchFamily="49" charset="-122"/>
                <a:ea typeface="黑体" panose="02010609060101010101" pitchFamily="49" charset="-122"/>
                <a:cs typeface="黑体" panose="02010609060101010101" pitchFamily="49" charset="-122"/>
                <a:sym typeface="+mn-ea"/>
              </a:rPr>
              <a:t>主要内容</a:t>
            </a:r>
            <a:endParaRPr lang="zh-CN" altLang="en-US" sz="1950">
              <a:latin typeface="黑体" panose="02010609060101010101" pitchFamily="49" charset="-122"/>
              <a:ea typeface="黑体" panose="02010609060101010101" pitchFamily="49" charset="-122"/>
            </a:endParaRPr>
          </a:p>
        </p:txBody>
      </p:sp>
    </p:spTree>
  </p:cSld>
  <p:clrMapOvr>
    <a:masterClrMapping/>
  </p:clrMapOvr>
  <p:transition/>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p:nvPr/>
        </p:nvSpPr>
        <p:spPr>
          <a:xfrm>
            <a:off x="1787843" y="1517333"/>
            <a:ext cx="8616315" cy="1419860"/>
          </a:xfrm>
          <a:prstGeom prst="rect">
            <a:avLst/>
          </a:prstGeom>
        </p:spPr>
        <p:txBody>
          <a:bodyPr wrap="square">
            <a:spAutoFit/>
          </a:bodyPr>
          <a:lstStyle/>
          <a:p>
            <a:pPr indent="508000">
              <a:lnSpc>
                <a:spcPct val="120000"/>
              </a:lnSpc>
              <a:spcBef>
                <a:spcPct val="0"/>
              </a:spcBef>
              <a:spcAft>
                <a:spcPct val="0"/>
              </a:spcAft>
            </a:pPr>
            <a:r>
              <a:rPr lang="zh-CN">
                <a:solidFill>
                  <a:srgbClr val="000000"/>
                </a:solidFill>
                <a:latin typeface="黑体" panose="02010609060101010101" pitchFamily="49" charset="-122"/>
                <a:ea typeface="黑体" panose="02010609060101010101" pitchFamily="49" charset="-122"/>
                <a:cs typeface="黑体" panose="02010609060101010101" pitchFamily="49" charset="-122"/>
                <a:sym typeface="+mn-ea"/>
              </a:rPr>
              <a:t>⑶对徳、日、意的殖民地及国联的委任统治地实行托管，原则上承认被压迫民族的</a:t>
            </a:r>
            <a:r>
              <a:rPr lang="zh-CN">
                <a:solidFill>
                  <a:srgbClr val="FF0000"/>
                </a:solidFill>
                <a:latin typeface="黑体" panose="02010609060101010101" pitchFamily="49" charset="-122"/>
                <a:ea typeface="黑体" panose="02010609060101010101" pitchFamily="49" charset="-122"/>
                <a:cs typeface="黑体" panose="02010609060101010101" pitchFamily="49" charset="-122"/>
                <a:sym typeface="+mn-ea"/>
              </a:rPr>
              <a:t>独立</a:t>
            </a:r>
            <a:r>
              <a:rPr lang="zh-CN">
                <a:solidFill>
                  <a:srgbClr val="000000"/>
                </a:solidFill>
                <a:latin typeface="黑体" panose="02010609060101010101" pitchFamily="49" charset="-122"/>
                <a:ea typeface="黑体" panose="02010609060101010101" pitchFamily="49" charset="-122"/>
                <a:cs typeface="黑体" panose="02010609060101010101" pitchFamily="49" charset="-122"/>
                <a:sym typeface="+mn-ea"/>
              </a:rPr>
              <a:t>权利； </a:t>
            </a:r>
            <a:endParaRPr lang="zh-CN" b="0">
              <a:solidFill>
                <a:srgbClr val="000000"/>
              </a:solidFill>
              <a:latin typeface="黑体" pitchFamily="49" charset="-122"/>
              <a:ea typeface="黑体" pitchFamily="49" charset="-122"/>
              <a:cs typeface="黑体" panose="02010609060101010101" pitchFamily="49" charset="-122"/>
            </a:endParaRPr>
          </a:p>
          <a:p>
            <a:pPr indent="508000">
              <a:lnSpc>
                <a:spcPct val="120000"/>
              </a:lnSpc>
              <a:spcBef>
                <a:spcPct val="0"/>
              </a:spcBef>
              <a:spcAft>
                <a:spcPct val="0"/>
              </a:spcAft>
            </a:pPr>
            <a:r>
              <a:rPr lang="zh-CN">
                <a:solidFill>
                  <a:srgbClr val="000000"/>
                </a:solidFill>
                <a:latin typeface="黑体" panose="02010609060101010101" pitchFamily="49" charset="-122"/>
                <a:ea typeface="黑体" panose="02010609060101010101" pitchFamily="49" charset="-122"/>
                <a:cs typeface="黑体" panose="02010609060101010101" pitchFamily="49" charset="-122"/>
                <a:sym typeface="+mn-ea"/>
              </a:rPr>
              <a:t>⑷美、苏、英划分势力范围；</a:t>
            </a:r>
            <a:endParaRPr lang="zh-CN" b="0">
              <a:solidFill>
                <a:srgbClr val="000000"/>
              </a:solidFill>
              <a:latin typeface="黑体" panose="02010609060101010101" pitchFamily="49" charset="-122"/>
              <a:ea typeface="黑体" panose="02010609060101010101" pitchFamily="49" charset="-122"/>
              <a:cs typeface="黑体" panose="02010609060101010101" pitchFamily="49" charset="-122"/>
            </a:endParaRPr>
          </a:p>
          <a:p>
            <a:pPr indent="508000">
              <a:lnSpc>
                <a:spcPct val="120000"/>
              </a:lnSpc>
              <a:spcBef>
                <a:spcPct val="0"/>
              </a:spcBef>
              <a:spcAft>
                <a:spcPct val="0"/>
              </a:spcAft>
            </a:pPr>
            <a:r>
              <a:rPr lang="zh-CN">
                <a:solidFill>
                  <a:srgbClr val="000000"/>
                </a:solidFill>
                <a:latin typeface="黑体" panose="02010609060101010101" pitchFamily="49" charset="-122"/>
                <a:ea typeface="黑体" panose="02010609060101010101" pitchFamily="49" charset="-122"/>
                <a:cs typeface="黑体" panose="02010609060101010101" pitchFamily="49" charset="-122"/>
                <a:sym typeface="+mn-ea"/>
              </a:rPr>
              <a:t>⑸成立</a:t>
            </a:r>
            <a:r>
              <a:rPr lang="zh-CN">
                <a:solidFill>
                  <a:srgbClr val="FF0000"/>
                </a:solidFill>
                <a:latin typeface="黑体" panose="02010609060101010101" pitchFamily="49" charset="-122"/>
                <a:ea typeface="黑体" panose="02010609060101010101" pitchFamily="49" charset="-122"/>
                <a:cs typeface="黑体" panose="02010609060101010101" pitchFamily="49" charset="-122"/>
                <a:sym typeface="+mn-ea"/>
              </a:rPr>
              <a:t>联合国</a:t>
            </a:r>
            <a:r>
              <a:rPr lang="zh-CN">
                <a:solidFill>
                  <a:srgbClr val="000000"/>
                </a:solidFill>
                <a:latin typeface="黑体" panose="02010609060101010101" pitchFamily="49" charset="-122"/>
                <a:ea typeface="黑体" panose="02010609060101010101" pitchFamily="49" charset="-122"/>
                <a:cs typeface="黑体" panose="02010609060101010101" pitchFamily="49" charset="-122"/>
                <a:sym typeface="+mn-ea"/>
              </a:rPr>
              <a:t>；等等。</a:t>
            </a:r>
            <a:endParaRPr lang="zh-CN" altLang="zh-CN">
              <a:solidFill>
                <a:srgbClr val="000000"/>
              </a:solidFill>
              <a:latin typeface="+mn-ea"/>
              <a:cs typeface="Times New Roman" panose="02020603050405020304"/>
            </a:endParaRPr>
          </a:p>
        </p:txBody>
      </p:sp>
      <p:graphicFrame>
        <p:nvGraphicFramePr>
          <p:cNvPr id="4" name="表格 3"/>
          <p:cNvGraphicFramePr>
            <a:graphicFrameLocks noGrp="1"/>
          </p:cNvGraphicFramePr>
          <p:nvPr>
            <p:custDataLst>
              <p:tags r:id="rId2"/>
            </p:custDataLst>
          </p:nvPr>
        </p:nvGraphicFramePr>
        <p:xfrm>
          <a:off x="1784178" y="3182065"/>
          <a:ext cx="3891280" cy="1913255"/>
        </p:xfrm>
        <a:graphic>
          <a:graphicData uri="http://schemas.openxmlformats.org/drawingml/2006/table">
            <a:tbl>
              <a:tblPr>
                <a:tableStyleId>{8A107856-5554-42FB-B03E-39F5DBC370BA}</a:tableStyleId>
              </a:tblPr>
              <a:tblGrid>
                <a:gridCol w="1789430"/>
                <a:gridCol w="1073150"/>
                <a:gridCol w="1028700"/>
              </a:tblGrid>
              <a:tr h="509905">
                <a:tc>
                  <a:txBody>
                    <a:bodyPr vert="horz" wrap="square"/>
                    <a:lstStyle/>
                    <a:p>
                      <a:pPr algn="ctr" fontAlgn="ctr"/>
                      <a:r>
                        <a:rPr lang="zh-CN" altLang="en-US" sz="1800" b="1" smtClean="0">
                          <a:solidFill>
                            <a:schemeClr val="tx1"/>
                          </a:solidFill>
                          <a:effectLst/>
                          <a:latin typeface="黑体" panose="02010609060101010101" pitchFamily="49" charset="-122"/>
                          <a:ea typeface="黑体" panose="02010609060101010101" pitchFamily="49" charset="-122"/>
                        </a:rPr>
                        <a:t>苏联的利益比例</a:t>
                      </a:r>
                      <a:endParaRPr lang="zh-CN" altLang="en-US" sz="1800" b="1" smtClean="0">
                        <a:solidFill>
                          <a:schemeClr val="tx1"/>
                        </a:solidFill>
                        <a:effectLst/>
                        <a:latin typeface="黑体" panose="02010609060101010101" pitchFamily="49" charset="-122"/>
                        <a:ea typeface="黑体" panose="02010609060101010101" pitchFamily="49" charset="-122"/>
                      </a:endParaRPr>
                    </a:p>
                  </a:txBody>
                  <a:tcPr marL="22370" marR="22370" marT="0" marB="0" anchor="ctr"/>
                </a:tc>
                <a:tc>
                  <a:txBody>
                    <a:bodyPr vert="horz" wrap="square"/>
                    <a:lstStyle/>
                    <a:p>
                      <a:pPr algn="ctr" fontAlgn="ctr"/>
                      <a:r>
                        <a:rPr lang="zh-CN" altLang="en-US" sz="1800" b="1" smtClean="0">
                          <a:solidFill>
                            <a:schemeClr val="tx1"/>
                          </a:solidFill>
                          <a:effectLst/>
                          <a:latin typeface="黑体" panose="02010609060101010101" pitchFamily="49" charset="-122"/>
                          <a:ea typeface="黑体" panose="02010609060101010101" pitchFamily="49" charset="-122"/>
                        </a:rPr>
                        <a:t>协定草案</a:t>
                      </a:r>
                      <a:endParaRPr lang="zh-CN" altLang="en-US" sz="1800" b="1" smtClean="0">
                        <a:solidFill>
                          <a:schemeClr val="tx1"/>
                        </a:solidFill>
                        <a:effectLst/>
                        <a:latin typeface="黑体" panose="02010609060101010101" pitchFamily="49" charset="-122"/>
                        <a:ea typeface="黑体" panose="02010609060101010101" pitchFamily="49" charset="-122"/>
                      </a:endParaRPr>
                    </a:p>
                  </a:txBody>
                  <a:tcPr marL="22370" marR="22370" marT="0" marB="0" anchor="ctr"/>
                </a:tc>
                <a:tc>
                  <a:txBody>
                    <a:bodyPr vert="horz" wrap="square"/>
                    <a:lstStyle/>
                    <a:p>
                      <a:pPr algn="ctr" fontAlgn="ctr"/>
                      <a:r>
                        <a:rPr lang="zh-CN" altLang="en-US" sz="1800" b="1" smtClean="0">
                          <a:solidFill>
                            <a:schemeClr val="tx1"/>
                          </a:solidFill>
                          <a:effectLst/>
                          <a:latin typeface="黑体" panose="02010609060101010101" pitchFamily="49" charset="-122"/>
                          <a:ea typeface="黑体" panose="02010609060101010101" pitchFamily="49" charset="-122"/>
                        </a:rPr>
                        <a:t>最后方案</a:t>
                      </a:r>
                      <a:endParaRPr lang="zh-CN" altLang="en-US" sz="1800" b="1" smtClean="0">
                        <a:solidFill>
                          <a:schemeClr val="tx1"/>
                        </a:solidFill>
                        <a:effectLst/>
                        <a:latin typeface="黑体" panose="02010609060101010101" pitchFamily="49" charset="-122"/>
                        <a:ea typeface="黑体" panose="02010609060101010101" pitchFamily="49" charset="-122"/>
                      </a:endParaRPr>
                    </a:p>
                  </a:txBody>
                  <a:tcPr marL="22370" marR="22370" marT="0" marB="0" anchor="ctr"/>
                </a:tc>
              </a:tr>
              <a:tr h="281940">
                <a:tc>
                  <a:txBody>
                    <a:bodyPr vert="horz" wrap="square"/>
                    <a:lstStyle/>
                    <a:p>
                      <a:pPr algn="ctr" fontAlgn="ctr"/>
                      <a:r>
                        <a:rPr lang="zh-CN" altLang="en-US" sz="1800" b="1" smtClean="0">
                          <a:solidFill>
                            <a:schemeClr val="tx1"/>
                          </a:solidFill>
                          <a:effectLst/>
                          <a:latin typeface="黑体" panose="02010609060101010101" pitchFamily="49" charset="-122"/>
                          <a:ea typeface="黑体" panose="02010609060101010101" pitchFamily="49" charset="-122"/>
                        </a:rPr>
                        <a:t>匈牙利</a:t>
                      </a:r>
                      <a:endParaRPr lang="zh-CN" altLang="en-US" sz="1800" b="1" smtClean="0">
                        <a:solidFill>
                          <a:schemeClr val="tx1"/>
                        </a:solidFill>
                        <a:effectLst/>
                        <a:latin typeface="黑体" panose="02010609060101010101" pitchFamily="49" charset="-122"/>
                        <a:ea typeface="黑体" panose="02010609060101010101" pitchFamily="49" charset="-122"/>
                      </a:endParaRPr>
                    </a:p>
                  </a:txBody>
                  <a:tcPr marL="22370" marR="22370" marT="0" marB="0" anchor="ctr"/>
                </a:tc>
                <a:tc>
                  <a:txBody>
                    <a:bodyPr vert="horz" wrap="square"/>
                    <a:lstStyle/>
                    <a:p>
                      <a:pPr algn="ctr" fontAlgn="ctr"/>
                      <a:r>
                        <a:rPr lang="en-US" altLang="zh-CN" sz="1800" b="1" smtClean="0">
                          <a:solidFill>
                            <a:schemeClr val="tx1"/>
                          </a:solidFill>
                          <a:effectLst/>
                          <a:latin typeface="黑体" panose="02010609060101010101" pitchFamily="49" charset="-122"/>
                          <a:ea typeface="黑体" panose="02010609060101010101" pitchFamily="49" charset="-122"/>
                        </a:rPr>
                        <a:t>50</a:t>
                      </a:r>
                      <a:endParaRPr lang="en-US" altLang="zh-CN" sz="1800" b="1" smtClean="0">
                        <a:solidFill>
                          <a:schemeClr val="tx1"/>
                        </a:solidFill>
                        <a:effectLst/>
                        <a:latin typeface="黑体" pitchFamily="49" charset="-122"/>
                        <a:ea typeface="黑体" pitchFamily="49" charset="-122"/>
                      </a:endParaRPr>
                    </a:p>
                  </a:txBody>
                  <a:tcPr marL="22370" marR="22370" marT="0" marB="0" anchor="ctr"/>
                </a:tc>
                <a:tc>
                  <a:txBody>
                    <a:bodyPr vert="horz" wrap="square"/>
                    <a:lstStyle/>
                    <a:p>
                      <a:pPr algn="ctr" fontAlgn="ctr"/>
                      <a:r>
                        <a:rPr lang="en-US" altLang="zh-CN" sz="1800" b="1">
                          <a:solidFill>
                            <a:schemeClr val="tx1"/>
                          </a:solidFill>
                          <a:effectLst/>
                          <a:latin typeface="黑体" panose="02010609060101010101" pitchFamily="49" charset="-122"/>
                          <a:ea typeface="黑体" panose="02010609060101010101" pitchFamily="49" charset="-122"/>
                        </a:rPr>
                        <a:t>80</a:t>
                      </a:r>
                      <a:r>
                        <a:rPr lang="zh-CN" altLang="en-US" sz="1800" b="1" smtClean="0">
                          <a:solidFill>
                            <a:schemeClr val="tx1"/>
                          </a:solidFill>
                          <a:effectLst/>
                          <a:latin typeface="黑体" panose="02010609060101010101" pitchFamily="49" charset="-122"/>
                          <a:ea typeface="黑体" panose="02010609060101010101" pitchFamily="49" charset="-122"/>
                        </a:rPr>
                        <a:t>％</a:t>
                      </a:r>
                      <a:endParaRPr lang="zh-CN" altLang="en-US" sz="1800" b="1" smtClean="0">
                        <a:solidFill>
                          <a:schemeClr val="tx1"/>
                        </a:solidFill>
                        <a:effectLst/>
                        <a:latin typeface="黑体" panose="02010609060101010101" pitchFamily="49" charset="-122"/>
                        <a:ea typeface="黑体" panose="02010609060101010101" pitchFamily="49" charset="-122"/>
                      </a:endParaRPr>
                    </a:p>
                  </a:txBody>
                  <a:tcPr marL="22370" marR="22370" marT="0" marB="0" anchor="ctr"/>
                </a:tc>
              </a:tr>
              <a:tr h="282575">
                <a:tc>
                  <a:txBody>
                    <a:bodyPr vert="horz" wrap="square"/>
                    <a:lstStyle/>
                    <a:p>
                      <a:pPr algn="ctr" fontAlgn="ctr"/>
                      <a:r>
                        <a:rPr lang="zh-CN" altLang="en-US" sz="1800" b="1" smtClean="0">
                          <a:solidFill>
                            <a:schemeClr val="tx1"/>
                          </a:solidFill>
                          <a:effectLst/>
                          <a:latin typeface="黑体" panose="02010609060101010101" pitchFamily="49" charset="-122"/>
                          <a:ea typeface="黑体" panose="02010609060101010101" pitchFamily="49" charset="-122"/>
                        </a:rPr>
                        <a:t>南斯拉夫</a:t>
                      </a:r>
                      <a:endParaRPr lang="zh-CN" altLang="en-US" sz="1800" b="1" smtClean="0">
                        <a:solidFill>
                          <a:schemeClr val="tx1"/>
                        </a:solidFill>
                        <a:effectLst/>
                        <a:latin typeface="黑体" panose="02010609060101010101" pitchFamily="49" charset="-122"/>
                        <a:ea typeface="黑体" panose="02010609060101010101" pitchFamily="49" charset="-122"/>
                      </a:endParaRPr>
                    </a:p>
                  </a:txBody>
                  <a:tcPr marL="22370" marR="22370" marT="0" marB="0" anchor="ctr"/>
                </a:tc>
                <a:tc>
                  <a:txBody>
                    <a:bodyPr vert="horz" wrap="square"/>
                    <a:lstStyle/>
                    <a:p>
                      <a:pPr algn="ctr" fontAlgn="ctr"/>
                      <a:r>
                        <a:rPr lang="en-US" altLang="zh-CN" sz="1800" b="1">
                          <a:solidFill>
                            <a:schemeClr val="tx1"/>
                          </a:solidFill>
                          <a:effectLst/>
                          <a:latin typeface="黑体" panose="02010609060101010101" pitchFamily="49" charset="-122"/>
                          <a:ea typeface="黑体" panose="02010609060101010101" pitchFamily="49" charset="-122"/>
                        </a:rPr>
                        <a:t>50</a:t>
                      </a:r>
                      <a:r>
                        <a:rPr lang="zh-CN" altLang="en-US" sz="1800" b="1" smtClean="0">
                          <a:solidFill>
                            <a:schemeClr val="tx1"/>
                          </a:solidFill>
                          <a:effectLst/>
                          <a:latin typeface="黑体" panose="02010609060101010101" pitchFamily="49" charset="-122"/>
                          <a:ea typeface="黑体" panose="02010609060101010101" pitchFamily="49" charset="-122"/>
                        </a:rPr>
                        <a:t>％</a:t>
                      </a:r>
                      <a:endParaRPr lang="zh-CN" altLang="en-US" sz="1800" b="1" smtClean="0">
                        <a:solidFill>
                          <a:schemeClr val="tx1"/>
                        </a:solidFill>
                        <a:effectLst/>
                        <a:latin typeface="黑体" panose="02010609060101010101" pitchFamily="49" charset="-122"/>
                        <a:ea typeface="黑体" panose="02010609060101010101" pitchFamily="49" charset="-122"/>
                      </a:endParaRPr>
                    </a:p>
                  </a:txBody>
                  <a:tcPr marL="22370" marR="22370" marT="0" marB="0" anchor="ctr"/>
                </a:tc>
                <a:tc>
                  <a:txBody>
                    <a:bodyPr vert="horz" wrap="square"/>
                    <a:lstStyle/>
                    <a:p>
                      <a:pPr algn="ctr" fontAlgn="ctr"/>
                      <a:r>
                        <a:rPr lang="en-US" altLang="zh-CN" sz="1800" b="1">
                          <a:solidFill>
                            <a:schemeClr val="tx1"/>
                          </a:solidFill>
                          <a:effectLst/>
                          <a:latin typeface="黑体" panose="02010609060101010101" pitchFamily="49" charset="-122"/>
                          <a:ea typeface="黑体" panose="02010609060101010101" pitchFamily="49" charset="-122"/>
                        </a:rPr>
                        <a:t>50</a:t>
                      </a:r>
                      <a:r>
                        <a:rPr lang="zh-CN" altLang="en-US" sz="1800" b="1" smtClean="0">
                          <a:solidFill>
                            <a:schemeClr val="tx1"/>
                          </a:solidFill>
                          <a:effectLst/>
                          <a:latin typeface="黑体" panose="02010609060101010101" pitchFamily="49" charset="-122"/>
                          <a:ea typeface="黑体" panose="02010609060101010101" pitchFamily="49" charset="-122"/>
                        </a:rPr>
                        <a:t>％</a:t>
                      </a:r>
                      <a:endParaRPr lang="zh-CN" altLang="en-US" sz="1800" b="1" smtClean="0">
                        <a:solidFill>
                          <a:schemeClr val="tx1"/>
                        </a:solidFill>
                        <a:effectLst/>
                        <a:latin typeface="黑体" panose="02010609060101010101" pitchFamily="49" charset="-122"/>
                        <a:ea typeface="黑体" panose="02010609060101010101" pitchFamily="49" charset="-122"/>
                      </a:endParaRPr>
                    </a:p>
                  </a:txBody>
                  <a:tcPr marL="22370" marR="22370" marT="0" marB="0" anchor="ctr"/>
                </a:tc>
              </a:tr>
              <a:tr h="282575">
                <a:tc>
                  <a:txBody>
                    <a:bodyPr vert="horz" wrap="square"/>
                    <a:lstStyle/>
                    <a:p>
                      <a:pPr algn="ctr" fontAlgn="ctr"/>
                      <a:r>
                        <a:rPr lang="zh-CN" altLang="en-US" sz="1800" b="1" smtClean="0">
                          <a:solidFill>
                            <a:schemeClr val="tx1"/>
                          </a:solidFill>
                          <a:effectLst/>
                          <a:latin typeface="黑体" panose="02010609060101010101" pitchFamily="49" charset="-122"/>
                          <a:ea typeface="黑体" panose="02010609060101010101" pitchFamily="49" charset="-122"/>
                        </a:rPr>
                        <a:t>保加利亚</a:t>
                      </a:r>
                      <a:endParaRPr lang="zh-CN" altLang="en-US" sz="1800" b="1" smtClean="0">
                        <a:solidFill>
                          <a:schemeClr val="tx1"/>
                        </a:solidFill>
                        <a:effectLst/>
                        <a:latin typeface="黑体" panose="02010609060101010101" pitchFamily="49" charset="-122"/>
                        <a:ea typeface="黑体" panose="02010609060101010101" pitchFamily="49" charset="-122"/>
                      </a:endParaRPr>
                    </a:p>
                  </a:txBody>
                  <a:tcPr marL="22370" marR="22370" marT="0" marB="0" anchor="ctr"/>
                </a:tc>
                <a:tc>
                  <a:txBody>
                    <a:bodyPr vert="horz" wrap="square"/>
                    <a:lstStyle/>
                    <a:p>
                      <a:pPr algn="ctr" fontAlgn="ctr"/>
                      <a:r>
                        <a:rPr lang="en-US" altLang="zh-CN" sz="1800" b="1">
                          <a:solidFill>
                            <a:schemeClr val="tx1"/>
                          </a:solidFill>
                          <a:effectLst/>
                          <a:latin typeface="黑体" panose="02010609060101010101" pitchFamily="49" charset="-122"/>
                          <a:ea typeface="黑体" panose="02010609060101010101" pitchFamily="49" charset="-122"/>
                        </a:rPr>
                        <a:t>75</a:t>
                      </a:r>
                      <a:r>
                        <a:rPr lang="zh-CN" altLang="en-US" sz="1800" b="1" smtClean="0">
                          <a:solidFill>
                            <a:schemeClr val="tx1"/>
                          </a:solidFill>
                          <a:effectLst/>
                          <a:latin typeface="黑体" panose="02010609060101010101" pitchFamily="49" charset="-122"/>
                          <a:ea typeface="黑体" panose="02010609060101010101" pitchFamily="49" charset="-122"/>
                        </a:rPr>
                        <a:t>％</a:t>
                      </a:r>
                      <a:endParaRPr lang="zh-CN" altLang="en-US" sz="1800" b="1" smtClean="0">
                        <a:solidFill>
                          <a:schemeClr val="tx1"/>
                        </a:solidFill>
                        <a:effectLst/>
                        <a:latin typeface="黑体" panose="02010609060101010101" pitchFamily="49" charset="-122"/>
                        <a:ea typeface="黑体" panose="02010609060101010101" pitchFamily="49" charset="-122"/>
                      </a:endParaRPr>
                    </a:p>
                  </a:txBody>
                  <a:tcPr marL="22370" marR="22370" marT="0" marB="0" anchor="ctr"/>
                </a:tc>
                <a:tc>
                  <a:txBody>
                    <a:bodyPr vert="horz" wrap="square"/>
                    <a:lstStyle/>
                    <a:p>
                      <a:pPr algn="ctr" fontAlgn="ctr"/>
                      <a:r>
                        <a:rPr lang="en-US" altLang="zh-CN" sz="1800" b="1">
                          <a:solidFill>
                            <a:schemeClr val="tx1"/>
                          </a:solidFill>
                          <a:effectLst/>
                          <a:latin typeface="黑体" panose="02010609060101010101" pitchFamily="49" charset="-122"/>
                          <a:ea typeface="黑体" panose="02010609060101010101" pitchFamily="49" charset="-122"/>
                        </a:rPr>
                        <a:t>80</a:t>
                      </a:r>
                      <a:r>
                        <a:rPr lang="zh-CN" altLang="en-US" sz="1800" b="1" smtClean="0">
                          <a:solidFill>
                            <a:schemeClr val="tx1"/>
                          </a:solidFill>
                          <a:effectLst/>
                          <a:latin typeface="黑体" panose="02010609060101010101" pitchFamily="49" charset="-122"/>
                          <a:ea typeface="黑体" panose="02010609060101010101" pitchFamily="49" charset="-122"/>
                        </a:rPr>
                        <a:t>％</a:t>
                      </a:r>
                      <a:endParaRPr lang="zh-CN" altLang="en-US" sz="1800" b="1" smtClean="0">
                        <a:solidFill>
                          <a:schemeClr val="tx1"/>
                        </a:solidFill>
                        <a:effectLst/>
                        <a:latin typeface="黑体" panose="02010609060101010101" pitchFamily="49" charset="-122"/>
                        <a:ea typeface="黑体" panose="02010609060101010101" pitchFamily="49" charset="-122"/>
                      </a:endParaRPr>
                    </a:p>
                  </a:txBody>
                  <a:tcPr marL="22370" marR="22370" marT="0" marB="0" anchor="ctr"/>
                </a:tc>
              </a:tr>
              <a:tr h="281940">
                <a:tc>
                  <a:txBody>
                    <a:bodyPr vert="horz" wrap="square"/>
                    <a:lstStyle/>
                    <a:p>
                      <a:pPr algn="ctr" fontAlgn="ctr"/>
                      <a:r>
                        <a:rPr lang="zh-CN" altLang="en-US" sz="1800" b="1" smtClean="0">
                          <a:solidFill>
                            <a:schemeClr val="tx1"/>
                          </a:solidFill>
                          <a:effectLst/>
                          <a:latin typeface="黑体" panose="02010609060101010101" pitchFamily="49" charset="-122"/>
                          <a:ea typeface="黑体" panose="02010609060101010101" pitchFamily="49" charset="-122"/>
                        </a:rPr>
                        <a:t>罗马尼亚</a:t>
                      </a:r>
                      <a:endParaRPr lang="zh-CN" altLang="en-US" sz="1800" b="1" smtClean="0">
                        <a:solidFill>
                          <a:schemeClr val="tx1"/>
                        </a:solidFill>
                        <a:effectLst/>
                        <a:latin typeface="黑体" panose="02010609060101010101" pitchFamily="49" charset="-122"/>
                        <a:ea typeface="黑体" panose="02010609060101010101" pitchFamily="49" charset="-122"/>
                      </a:endParaRPr>
                    </a:p>
                  </a:txBody>
                  <a:tcPr marL="22370" marR="22370" marT="0" marB="0" anchor="ctr"/>
                </a:tc>
                <a:tc>
                  <a:txBody>
                    <a:bodyPr vert="horz" wrap="square"/>
                    <a:lstStyle/>
                    <a:p>
                      <a:pPr algn="ctr" fontAlgn="ctr"/>
                      <a:r>
                        <a:rPr lang="en-US" altLang="zh-CN" sz="1800" b="1">
                          <a:solidFill>
                            <a:schemeClr val="tx1"/>
                          </a:solidFill>
                          <a:effectLst/>
                          <a:latin typeface="黑体" panose="02010609060101010101" pitchFamily="49" charset="-122"/>
                          <a:ea typeface="黑体" panose="02010609060101010101" pitchFamily="49" charset="-122"/>
                        </a:rPr>
                        <a:t>90</a:t>
                      </a:r>
                      <a:r>
                        <a:rPr lang="zh-CN" altLang="en-US" sz="1800" b="1" smtClean="0">
                          <a:solidFill>
                            <a:schemeClr val="tx1"/>
                          </a:solidFill>
                          <a:effectLst/>
                          <a:latin typeface="黑体" panose="02010609060101010101" pitchFamily="49" charset="-122"/>
                          <a:ea typeface="黑体" panose="02010609060101010101" pitchFamily="49" charset="-122"/>
                        </a:rPr>
                        <a:t>％</a:t>
                      </a:r>
                      <a:endParaRPr lang="zh-CN" altLang="en-US" sz="1800" b="1" smtClean="0">
                        <a:solidFill>
                          <a:schemeClr val="tx1"/>
                        </a:solidFill>
                        <a:effectLst/>
                        <a:latin typeface="黑体" panose="02010609060101010101" pitchFamily="49" charset="-122"/>
                        <a:ea typeface="黑体" panose="02010609060101010101" pitchFamily="49" charset="-122"/>
                      </a:endParaRPr>
                    </a:p>
                  </a:txBody>
                  <a:tcPr marL="22370" marR="22370" marT="0" marB="0" anchor="ctr"/>
                </a:tc>
                <a:tc>
                  <a:txBody>
                    <a:bodyPr vert="horz" wrap="square"/>
                    <a:lstStyle/>
                    <a:p>
                      <a:pPr algn="ctr" fontAlgn="ctr"/>
                      <a:r>
                        <a:rPr lang="en-US" altLang="zh-CN" sz="1800" b="1">
                          <a:solidFill>
                            <a:schemeClr val="tx1"/>
                          </a:solidFill>
                          <a:effectLst/>
                          <a:latin typeface="黑体" panose="02010609060101010101" pitchFamily="49" charset="-122"/>
                          <a:ea typeface="黑体" panose="02010609060101010101" pitchFamily="49" charset="-122"/>
                        </a:rPr>
                        <a:t>90</a:t>
                      </a:r>
                      <a:r>
                        <a:rPr lang="zh-CN" altLang="en-US" sz="1800" b="1" smtClean="0">
                          <a:solidFill>
                            <a:schemeClr val="tx1"/>
                          </a:solidFill>
                          <a:effectLst/>
                          <a:latin typeface="黑体" panose="02010609060101010101" pitchFamily="49" charset="-122"/>
                          <a:ea typeface="黑体" panose="02010609060101010101" pitchFamily="49" charset="-122"/>
                        </a:rPr>
                        <a:t>％</a:t>
                      </a:r>
                      <a:endParaRPr lang="zh-CN" altLang="en-US" sz="1800" b="1" smtClean="0">
                        <a:solidFill>
                          <a:schemeClr val="tx1"/>
                        </a:solidFill>
                        <a:effectLst/>
                        <a:latin typeface="黑体" panose="02010609060101010101" pitchFamily="49" charset="-122"/>
                        <a:ea typeface="黑体" panose="02010609060101010101" pitchFamily="49" charset="-122"/>
                      </a:endParaRPr>
                    </a:p>
                  </a:txBody>
                  <a:tcPr marL="22370" marR="22370" marT="0" marB="0" anchor="ctr"/>
                </a:tc>
              </a:tr>
              <a:tr h="274320">
                <a:tc>
                  <a:txBody>
                    <a:bodyPr vert="horz" wrap="square"/>
                    <a:lstStyle/>
                    <a:p>
                      <a:pPr algn="ctr" fontAlgn="ctr"/>
                      <a:r>
                        <a:rPr lang="zh-CN" altLang="en-US" sz="1800" b="1" smtClean="0">
                          <a:solidFill>
                            <a:schemeClr val="tx1"/>
                          </a:solidFill>
                          <a:effectLst/>
                          <a:latin typeface="黑体" panose="02010609060101010101" pitchFamily="49" charset="-122"/>
                          <a:ea typeface="黑体" panose="02010609060101010101" pitchFamily="49" charset="-122"/>
                        </a:rPr>
                        <a:t>希腊</a:t>
                      </a:r>
                      <a:endParaRPr lang="zh-CN" altLang="en-US" sz="1800" b="1" smtClean="0">
                        <a:solidFill>
                          <a:schemeClr val="tx1"/>
                        </a:solidFill>
                        <a:effectLst/>
                        <a:latin typeface="黑体" panose="02010609060101010101" pitchFamily="49" charset="-122"/>
                        <a:ea typeface="黑体" panose="02010609060101010101" pitchFamily="49" charset="-122"/>
                      </a:endParaRPr>
                    </a:p>
                  </a:txBody>
                  <a:tcPr marL="22370" marR="22370" marT="0" marB="0" anchor="ctr"/>
                </a:tc>
                <a:tc>
                  <a:txBody>
                    <a:bodyPr vert="horz" wrap="square"/>
                    <a:lstStyle/>
                    <a:p>
                      <a:pPr algn="ctr" fontAlgn="ctr"/>
                      <a:r>
                        <a:rPr lang="en-US" altLang="zh-CN" sz="1800" b="1">
                          <a:solidFill>
                            <a:schemeClr val="tx1"/>
                          </a:solidFill>
                          <a:effectLst/>
                          <a:latin typeface="黑体" panose="02010609060101010101" pitchFamily="49" charset="-122"/>
                          <a:ea typeface="黑体" panose="02010609060101010101" pitchFamily="49" charset="-122"/>
                        </a:rPr>
                        <a:t>10</a:t>
                      </a:r>
                      <a:r>
                        <a:rPr lang="zh-CN" altLang="en-US" sz="1800" b="1" smtClean="0">
                          <a:solidFill>
                            <a:schemeClr val="tx1"/>
                          </a:solidFill>
                          <a:effectLst/>
                          <a:latin typeface="黑体" panose="02010609060101010101" pitchFamily="49" charset="-122"/>
                          <a:ea typeface="黑体" panose="02010609060101010101" pitchFamily="49" charset="-122"/>
                        </a:rPr>
                        <a:t>％</a:t>
                      </a:r>
                      <a:endParaRPr lang="zh-CN" altLang="en-US" sz="1800" b="1" smtClean="0">
                        <a:solidFill>
                          <a:schemeClr val="tx1"/>
                        </a:solidFill>
                        <a:effectLst/>
                        <a:latin typeface="黑体" pitchFamily="49" charset="-122"/>
                        <a:ea typeface="黑体" pitchFamily="49" charset="-122"/>
                      </a:endParaRPr>
                    </a:p>
                  </a:txBody>
                  <a:tcPr marL="22370" marR="22370" marT="0" marB="0" anchor="ctr"/>
                </a:tc>
                <a:tc>
                  <a:txBody>
                    <a:bodyPr vert="horz" wrap="square"/>
                    <a:lstStyle/>
                    <a:p>
                      <a:pPr algn="ctr" fontAlgn="ctr"/>
                      <a:r>
                        <a:rPr lang="en-US" altLang="zh-CN" sz="1800" b="1">
                          <a:solidFill>
                            <a:schemeClr val="tx1"/>
                          </a:solidFill>
                          <a:effectLst/>
                          <a:latin typeface="黑体" panose="02010609060101010101" pitchFamily="49" charset="-122"/>
                          <a:ea typeface="黑体" panose="02010609060101010101" pitchFamily="49" charset="-122"/>
                        </a:rPr>
                        <a:t>10</a:t>
                      </a:r>
                      <a:r>
                        <a:rPr lang="zh-CN" altLang="en-US" sz="1800" b="1">
                          <a:solidFill>
                            <a:schemeClr val="tx1"/>
                          </a:solidFill>
                          <a:effectLst/>
                          <a:latin typeface="黑体" panose="02010609060101010101" pitchFamily="49" charset="-122"/>
                          <a:ea typeface="黑体" panose="02010609060101010101" pitchFamily="49" charset="-122"/>
                        </a:rPr>
                        <a:t>％</a:t>
                      </a:r>
                      <a:endParaRPr lang="zh-CN" altLang="en-US" sz="1800" b="1">
                        <a:solidFill>
                          <a:schemeClr val="tx1"/>
                        </a:solidFill>
                        <a:effectLst/>
                        <a:latin typeface="黑体" pitchFamily="49" charset="-122"/>
                        <a:ea typeface="黑体" pitchFamily="49" charset="-122"/>
                      </a:endParaRPr>
                    </a:p>
                  </a:txBody>
                  <a:tcPr marL="22370" marR="22370" marT="0" marB="0" anchor="ctr"/>
                </a:tc>
              </a:tr>
            </a:tbl>
          </a:graphicData>
        </a:graphic>
      </p:graphicFrame>
      <p:sp>
        <p:nvSpPr>
          <p:cNvPr id="5" name="Rectangle 1"/>
          <p:cNvSpPr>
            <a:spLocks noChangeArrowheads="1"/>
          </p:cNvSpPr>
          <p:nvPr/>
        </p:nvSpPr>
        <p:spPr bwMode="auto">
          <a:xfrm>
            <a:off x="1956352" y="5175451"/>
            <a:ext cx="3607904" cy="3454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68580" tIns="34290" rIns="68580" bIns="34290" numCol="1" anchor="ctr" anchorCtr="0" compatLnSpc="1">
            <a:spAutoFit/>
          </a:bodyPr>
          <a:lstStyle/>
          <a:p>
            <a:pPr lvl="0" algn="ctr" defTabSz="914400" fontAlgn="base">
              <a:spcBef>
                <a:spcPct val="0"/>
              </a:spcBef>
              <a:spcAft>
                <a:spcPct val="0"/>
              </a:spcAft>
            </a:pPr>
            <a:r>
              <a:rPr lang="zh-CN" altLang="en-US" smtClean="0">
                <a:latin typeface="仿宋" panose="02010609060101010101" pitchFamily="49" charset="-122"/>
                <a:ea typeface="仿宋" panose="02010609060101010101" pitchFamily="49" charset="-122"/>
              </a:rPr>
              <a:t>巴尔干“百分比协定”</a:t>
            </a:r>
            <a:endParaRPr kumimoji="0" lang="zh-CN" b="0" i="0" u="none" strike="noStrike" cap="none" normalizeH="0" baseline="0" smtClean="0">
              <a:ln>
                <a:noFill/>
              </a:ln>
              <a:solidFill>
                <a:schemeClr val="tx1"/>
              </a:solidFill>
              <a:effectLst/>
              <a:latin typeface="仿宋" pitchFamily="49" charset="-122"/>
              <a:ea typeface="仿宋" pitchFamily="49" charset="-122"/>
              <a:cs typeface="宋体" panose="02010600030101010101" pitchFamily="2" charset="-122"/>
            </a:endParaRPr>
          </a:p>
        </p:txBody>
      </p:sp>
      <p:sp>
        <p:nvSpPr>
          <p:cNvPr id="6" name="矩形 5"/>
          <p:cNvSpPr/>
          <p:nvPr/>
        </p:nvSpPr>
        <p:spPr>
          <a:xfrm>
            <a:off x="5828524" y="2469014"/>
            <a:ext cx="4572000" cy="3138170"/>
          </a:xfrm>
          <a:prstGeom prst="rect">
            <a:avLst/>
          </a:prstGeom>
          <a:ln w="19050">
            <a:solidFill>
              <a:srgbClr val="0070C0"/>
            </a:solidFill>
            <a:prstDash val="sysDash"/>
          </a:ln>
        </p:spPr>
        <p:txBody>
          <a:bodyPr>
            <a:spAutoFit/>
          </a:bodyPr>
          <a:lstStyle/>
          <a:p>
            <a:r>
              <a:rPr lang="zh-CN" altLang="en-US">
                <a:latin typeface="楷体" panose="02010609060101010101" charset="-122"/>
                <a:ea typeface="楷体" panose="02010609060101010101" charset="-122"/>
                <a:cs typeface="楷体" panose="02010609060101010101" charset="-122"/>
              </a:rPr>
              <a:t>外蒙古</a:t>
            </a:r>
            <a:r>
              <a:rPr lang="en-US" altLang="zh-CN">
                <a:latin typeface="楷体" panose="02010609060101010101" charset="-122"/>
                <a:ea typeface="楷体" panose="02010609060101010101" charset="-122"/>
                <a:cs typeface="楷体" panose="02010609060101010101" charset="-122"/>
              </a:rPr>
              <a:t>(</a:t>
            </a:r>
            <a:r>
              <a:rPr lang="zh-CN" altLang="en-US">
                <a:latin typeface="楷体" panose="02010609060101010101" charset="-122"/>
                <a:ea typeface="楷体" panose="02010609060101010101" charset="-122"/>
                <a:cs typeface="楷体" panose="02010609060101010101" charset="-122"/>
              </a:rPr>
              <a:t>蒙古人民共和国</a:t>
            </a:r>
            <a:r>
              <a:rPr lang="en-US" altLang="zh-CN">
                <a:latin typeface="楷体" panose="02010609060101010101" charset="-122"/>
                <a:ea typeface="楷体" panose="02010609060101010101" charset="-122"/>
                <a:cs typeface="楷体" panose="02010609060101010101" charset="-122"/>
              </a:rPr>
              <a:t>)</a:t>
            </a:r>
            <a:r>
              <a:rPr lang="zh-CN" altLang="en-US">
                <a:latin typeface="楷体" panose="02010609060101010101" charset="-122"/>
                <a:ea typeface="楷体" panose="02010609060101010101" charset="-122"/>
                <a:cs typeface="楷体" panose="02010609060101010101" charset="-122"/>
              </a:rPr>
              <a:t>的现状须予维持。对</a:t>
            </a:r>
            <a:r>
              <a:rPr lang="en-US" altLang="zh-CN">
                <a:latin typeface="楷体" panose="02010609060101010101" charset="-122"/>
                <a:ea typeface="楷体" panose="02010609060101010101" charset="-122"/>
                <a:cs typeface="楷体" panose="02010609060101010101" charset="-122"/>
              </a:rPr>
              <a:t>1904</a:t>
            </a:r>
            <a:r>
              <a:rPr lang="zh-CN" altLang="en-US">
                <a:latin typeface="楷体" panose="02010609060101010101" charset="-122"/>
                <a:ea typeface="楷体" panose="02010609060101010101" charset="-122"/>
                <a:cs typeface="楷体" panose="02010609060101010101" charset="-122"/>
              </a:rPr>
              <a:t>年由于日本背信攻击</a:t>
            </a:r>
            <a:r>
              <a:rPr lang="en-US" altLang="zh-CN">
                <a:latin typeface="楷体" panose="02010609060101010101" charset="-122"/>
                <a:ea typeface="楷体" panose="02010609060101010101" charset="-122"/>
                <a:cs typeface="楷体" panose="02010609060101010101" charset="-122"/>
              </a:rPr>
              <a:t>(</a:t>
            </a:r>
            <a:r>
              <a:rPr lang="zh-CN" altLang="en-US">
                <a:latin typeface="楷体" panose="02010609060101010101" charset="-122"/>
                <a:ea typeface="楷体" panose="02010609060101010101" charset="-122"/>
                <a:cs typeface="楷体" panose="02010609060101010101" charset="-122"/>
              </a:rPr>
              <a:t>日俄战争</a:t>
            </a:r>
            <a:r>
              <a:rPr lang="en-US" altLang="zh-CN">
                <a:latin typeface="楷体" panose="02010609060101010101" charset="-122"/>
                <a:ea typeface="楷体" panose="02010609060101010101" charset="-122"/>
                <a:cs typeface="楷体" panose="02010609060101010101" charset="-122"/>
              </a:rPr>
              <a:t>)</a:t>
            </a:r>
            <a:r>
              <a:rPr lang="zh-CN" altLang="en-US">
                <a:latin typeface="楷体" panose="02010609060101010101" charset="-122"/>
                <a:ea typeface="楷体" panose="02010609060101010101" charset="-122"/>
                <a:cs typeface="楷体" panose="02010609060101010101" charset="-122"/>
              </a:rPr>
              <a:t>所受侵害的帝俄旧有权利，应予恢复如左：（</a:t>
            </a:r>
            <a:r>
              <a:rPr lang="en-US" altLang="zh-CN">
                <a:latin typeface="楷体" panose="02010609060101010101" charset="-122"/>
                <a:ea typeface="楷体" panose="02010609060101010101" charset="-122"/>
                <a:cs typeface="楷体" panose="02010609060101010101" charset="-122"/>
              </a:rPr>
              <a:t>a</a:t>
            </a:r>
            <a:r>
              <a:rPr lang="zh-CN" altLang="en-US">
                <a:latin typeface="楷体" panose="02010609060101010101" charset="-122"/>
                <a:ea typeface="楷体" panose="02010609060101010101" charset="-122"/>
                <a:cs typeface="楷体" panose="02010609060101010101" charset="-122"/>
              </a:rPr>
              <a:t>）库页岛南部及其邻近的一切岛屿均须归还苏俄；</a:t>
            </a:r>
            <a:r>
              <a:rPr lang="en-US" altLang="zh-CN">
                <a:latin typeface="楷体" panose="02010609060101010101" charset="-122"/>
                <a:ea typeface="楷体" panose="02010609060101010101" charset="-122"/>
                <a:cs typeface="楷体" panose="02010609060101010101" charset="-122"/>
              </a:rPr>
              <a:t>(b)</a:t>
            </a:r>
            <a:r>
              <a:rPr lang="zh-CN" altLang="en-US">
                <a:latin typeface="楷体" panose="02010609060101010101" charset="-122"/>
                <a:ea typeface="楷体" panose="02010609060101010101" charset="-122"/>
                <a:cs typeface="楷体" panose="02010609060101010101" charset="-122"/>
              </a:rPr>
              <a:t>维护苏俄在</a:t>
            </a:r>
            <a:r>
              <a:rPr lang="zh-CN" altLang="en-US">
                <a:solidFill>
                  <a:srgbClr val="C00000"/>
                </a:solidFill>
                <a:latin typeface="楷体" panose="02010609060101010101" charset="-122"/>
                <a:ea typeface="楷体" panose="02010609060101010101" charset="-122"/>
                <a:cs typeface="楷体" panose="02010609060101010101" charset="-122"/>
              </a:rPr>
              <a:t>大连商港</a:t>
            </a:r>
            <a:r>
              <a:rPr lang="zh-CN" altLang="en-US">
                <a:latin typeface="楷体" panose="02010609060101010101" charset="-122"/>
                <a:ea typeface="楷体" panose="02010609060101010101" charset="-122"/>
                <a:cs typeface="楷体" panose="02010609060101010101" charset="-122"/>
              </a:rPr>
              <a:t>的优先权益，并使该港国际化；同时恢复</a:t>
            </a:r>
            <a:r>
              <a:rPr lang="zh-CN" altLang="en-US">
                <a:solidFill>
                  <a:srgbClr val="C00000"/>
                </a:solidFill>
                <a:latin typeface="楷体" panose="02010609060101010101" charset="-122"/>
                <a:ea typeface="楷体" panose="02010609060101010101" charset="-122"/>
                <a:cs typeface="楷体" panose="02010609060101010101" charset="-122"/>
              </a:rPr>
              <a:t>旅顺港口</a:t>
            </a:r>
            <a:r>
              <a:rPr lang="zh-CN" altLang="en-US">
                <a:latin typeface="楷体" panose="02010609060101010101" charset="-122"/>
                <a:ea typeface="楷体" panose="02010609060101010101" charset="-122"/>
                <a:cs typeface="楷体" panose="02010609060101010101" charset="-122"/>
              </a:rPr>
              <a:t>俄国海军基地的租借权；</a:t>
            </a:r>
            <a:r>
              <a:rPr lang="en-US" altLang="zh-CN">
                <a:latin typeface="楷体" panose="02010609060101010101" charset="-122"/>
                <a:ea typeface="楷体" panose="02010609060101010101" charset="-122"/>
                <a:cs typeface="楷体" panose="02010609060101010101" charset="-122"/>
              </a:rPr>
              <a:t>(c)</a:t>
            </a:r>
            <a:r>
              <a:rPr lang="zh-CN" altLang="en-US">
                <a:latin typeface="楷体" panose="02010609060101010101" charset="-122"/>
                <a:ea typeface="楷体" panose="02010609060101010101" charset="-122"/>
                <a:cs typeface="楷体" panose="02010609060101010101" charset="-122"/>
              </a:rPr>
              <a:t>中苏设立公司共同经营</a:t>
            </a:r>
            <a:r>
              <a:rPr lang="zh-CN" altLang="en-US">
                <a:solidFill>
                  <a:srgbClr val="C00000"/>
                </a:solidFill>
                <a:latin typeface="楷体" panose="02010609060101010101" charset="-122"/>
                <a:ea typeface="楷体" panose="02010609060101010101" charset="-122"/>
                <a:cs typeface="楷体" panose="02010609060101010101" charset="-122"/>
              </a:rPr>
              <a:t>合办中东铁路、南满铁路</a:t>
            </a:r>
            <a:r>
              <a:rPr lang="zh-CN" altLang="en-US">
                <a:latin typeface="楷体" panose="02010609060101010101" charset="-122"/>
                <a:ea typeface="楷体" panose="02010609060101010101" charset="-122"/>
                <a:cs typeface="楷体" panose="02010609060101010101" charset="-122"/>
              </a:rPr>
              <a:t>，并保障</a:t>
            </a:r>
            <a:r>
              <a:rPr lang="zh-CN" altLang="en-US">
                <a:solidFill>
                  <a:srgbClr val="C00000"/>
                </a:solidFill>
                <a:latin typeface="楷体" panose="02010609060101010101" charset="-122"/>
                <a:ea typeface="楷体" panose="02010609060101010101" charset="-122"/>
                <a:cs typeface="楷体" panose="02010609060101010101" charset="-122"/>
              </a:rPr>
              <a:t>苏俄的优先利益</a:t>
            </a:r>
            <a:r>
              <a:rPr lang="zh-CN" altLang="en-US">
                <a:latin typeface="楷体" panose="02010609060101010101" charset="-122"/>
                <a:ea typeface="楷体" panose="02010609060101010101" charset="-122"/>
                <a:cs typeface="楷体" panose="02010609060101010101" charset="-122"/>
              </a:rPr>
              <a:t>。同时维护中华民国在满洲完整的主权。</a:t>
            </a:r>
            <a:r>
              <a:rPr lang="zh-CN" altLang="en-US">
                <a:solidFill>
                  <a:srgbClr val="C00000"/>
                </a:solidFill>
                <a:latin typeface="楷体" panose="02010609060101010101" charset="-122"/>
                <a:ea typeface="楷体" panose="02010609060101010101" charset="-122"/>
                <a:cs typeface="楷体" panose="02010609060101010101" charset="-122"/>
              </a:rPr>
              <a:t>千岛群岛让与苏俄</a:t>
            </a:r>
            <a:r>
              <a:rPr lang="zh-CN" altLang="en-US">
                <a:latin typeface="楷体" panose="02010609060101010101" charset="-122"/>
                <a:ea typeface="楷体" panose="02010609060101010101" charset="-122"/>
                <a:cs typeface="楷体" panose="02010609060101010101" charset="-122"/>
              </a:rPr>
              <a:t>。 </a:t>
            </a:r>
            <a:endParaRPr lang="en-US" altLang="zh-CN" smtClean="0">
              <a:latin typeface="楷体" panose="02010609060101010101" charset="-122"/>
              <a:ea typeface="楷体" panose="02010609060101010101" charset="-122"/>
              <a:cs typeface="楷体" panose="02010609060101010101" charset="-122"/>
            </a:endParaRPr>
          </a:p>
          <a:p>
            <a:pPr algn="r"/>
            <a:r>
              <a:rPr lang="en-US" altLang="zh-CN" smtClean="0">
                <a:latin typeface="楷体" panose="02010609060101010101" charset="-122"/>
                <a:ea typeface="楷体" panose="02010609060101010101" charset="-122"/>
                <a:cs typeface="楷体" panose="02010609060101010101" charset="-122"/>
              </a:rPr>
              <a:t>——《</a:t>
            </a:r>
            <a:r>
              <a:rPr lang="zh-CN" altLang="en-US">
                <a:latin typeface="楷体" panose="02010609060101010101" charset="-122"/>
                <a:ea typeface="楷体" panose="02010609060101010101" charset="-122"/>
                <a:cs typeface="楷体" panose="02010609060101010101" charset="-122"/>
              </a:rPr>
              <a:t>雅尔塔协定</a:t>
            </a:r>
            <a:r>
              <a:rPr lang="en-US" altLang="zh-CN">
                <a:latin typeface="楷体" panose="02010609060101010101" charset="-122"/>
                <a:ea typeface="楷体" panose="02010609060101010101" charset="-122"/>
                <a:cs typeface="楷体" panose="02010609060101010101" charset="-122"/>
              </a:rPr>
              <a:t>》</a:t>
            </a:r>
            <a:endParaRPr lang="zh-CN" altLang="en-US">
              <a:latin typeface="楷体" panose="02010609060101010101" charset="-122"/>
              <a:ea typeface="楷体" panose="02010609060101010101" charset="-122"/>
              <a:cs typeface="楷体" panose="02010609060101010101" charset="-122"/>
            </a:endParaRPr>
          </a:p>
        </p:txBody>
      </p:sp>
      <p:sp>
        <p:nvSpPr>
          <p:cNvPr id="3" name="文本框 2"/>
          <p:cNvSpPr txBox="1"/>
          <p:nvPr/>
        </p:nvSpPr>
        <p:spPr>
          <a:xfrm>
            <a:off x="2025015" y="1091565"/>
            <a:ext cx="1995011" cy="391160"/>
          </a:xfrm>
          <a:prstGeom prst="rect">
            <a:avLst/>
          </a:prstGeom>
          <a:solidFill>
            <a:srgbClr val="00B0F0"/>
          </a:solidFill>
        </p:spPr>
        <p:txBody>
          <a:bodyPr wrap="square" rtlCol="0" anchor="t">
            <a:spAutoFit/>
          </a:bodyPr>
          <a:lstStyle/>
          <a:p>
            <a:r>
              <a:rPr lang="zh-CN" altLang="en-US" sz="1950">
                <a:latin typeface="黑体" panose="02010609060101010101" pitchFamily="49" charset="-122"/>
                <a:ea typeface="黑体" panose="02010609060101010101" pitchFamily="49" charset="-122"/>
                <a:sym typeface="+mn-ea"/>
              </a:rPr>
              <a:t>（二）</a:t>
            </a:r>
            <a:r>
              <a:rPr lang="zh-CN" sz="1950">
                <a:solidFill>
                  <a:srgbClr val="000000"/>
                </a:solidFill>
                <a:latin typeface="黑体" panose="02010609060101010101" pitchFamily="49" charset="-122"/>
                <a:ea typeface="黑体" panose="02010609060101010101" pitchFamily="49" charset="-122"/>
                <a:cs typeface="黑体" panose="02010609060101010101" pitchFamily="49" charset="-122"/>
                <a:sym typeface="+mn-ea"/>
              </a:rPr>
              <a:t>主要内容</a:t>
            </a:r>
            <a:endParaRPr lang="zh-CN" altLang="en-US" sz="1950">
              <a:latin typeface="黑体" panose="02010609060101010101" pitchFamily="49" charset="-122"/>
              <a:ea typeface="黑体" panose="02010609060101010101" pitchFamily="49" charset="-122"/>
            </a:endParaRPr>
          </a:p>
        </p:txBody>
      </p:sp>
    </p:spTree>
  </p:cSld>
  <p:clrMapOvr>
    <a:masterClrMapping/>
  </p:clrMapOvr>
  <p:transition/>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6" name="矩形 5"/>
          <p:cNvSpPr/>
          <p:nvPr/>
        </p:nvSpPr>
        <p:spPr>
          <a:xfrm>
            <a:off x="1706404" y="2368391"/>
            <a:ext cx="8782050" cy="2245360"/>
          </a:xfrm>
          <a:prstGeom prst="rect">
            <a:avLst/>
          </a:prstGeom>
          <a:ln w="19050">
            <a:solidFill>
              <a:srgbClr val="0070C0"/>
            </a:solidFill>
            <a:prstDash val="sysDash"/>
          </a:ln>
        </p:spPr>
        <p:txBody>
          <a:bodyPr wrap="square">
            <a:spAutoFit/>
          </a:bodyPr>
          <a:lstStyle/>
          <a:p>
            <a:r>
              <a:rPr lang="zh-CN" altLang="en-US" sz="2000" b="1">
                <a:solidFill>
                  <a:srgbClr val="0033CC"/>
                </a:solidFill>
                <a:latin typeface="楷体" panose="02010609060101010101" charset="-122"/>
                <a:ea typeface="楷体" panose="02010609060101010101" charset="-122"/>
                <a:cs typeface="楷体" panose="02010609060101010101" charset="-122"/>
              </a:rPr>
              <a:t>特点</a:t>
            </a:r>
            <a:r>
              <a:rPr lang="zh-CN" altLang="en-US" sz="2000" b="1">
                <a:latin typeface="楷体" panose="02010609060101010101" charset="-122"/>
                <a:ea typeface="楷体" panose="02010609060101010101" charset="-122"/>
                <a:cs typeface="楷体" panose="02010609060101010101" charset="-122"/>
              </a:rPr>
              <a:t>：</a:t>
            </a:r>
            <a:endParaRPr lang="zh-CN" altLang="en-US" sz="2000" b="1">
              <a:latin typeface="楷体" panose="02010609060101010101" charset="-122"/>
              <a:ea typeface="楷体" panose="02010609060101010101" charset="-122"/>
              <a:cs typeface="楷体" panose="02010609060101010101" charset="-122"/>
            </a:endParaRPr>
          </a:p>
          <a:p>
            <a:r>
              <a:rPr lang="zh-CN" altLang="en-US" sz="2000" b="1">
                <a:latin typeface="楷体" panose="02010609060101010101" charset="-122"/>
                <a:ea typeface="楷体" panose="02010609060101010101" charset="-122"/>
                <a:cs typeface="楷体" panose="02010609060101010101" charset="-122"/>
              </a:rPr>
              <a:t>（1）以冷战为主的对抗形式。</a:t>
            </a:r>
            <a:endParaRPr lang="zh-CN" altLang="en-US" sz="2000" b="1">
              <a:latin typeface="楷体" panose="02010609060101010101" charset="-122"/>
              <a:ea typeface="楷体" panose="02010609060101010101" charset="-122"/>
              <a:cs typeface="楷体" panose="02010609060101010101" charset="-122"/>
            </a:endParaRPr>
          </a:p>
          <a:p>
            <a:r>
              <a:rPr lang="zh-CN" altLang="en-US" sz="2000" b="1">
                <a:latin typeface="楷体" panose="02010609060101010101" charset="-122"/>
                <a:ea typeface="楷体" panose="02010609060101010101" charset="-122"/>
                <a:cs typeface="楷体" panose="02010609060101010101" charset="-122"/>
              </a:rPr>
              <a:t>（2）对抗是全方位的。政治、经济、军事、意识形态。</a:t>
            </a:r>
            <a:endParaRPr lang="zh-CN" altLang="en-US" sz="2000" b="1">
              <a:latin typeface="楷体" panose="02010609060101010101" charset="-122"/>
              <a:ea typeface="楷体" panose="02010609060101010101" charset="-122"/>
              <a:cs typeface="楷体" panose="02010609060101010101" charset="-122"/>
            </a:endParaRPr>
          </a:p>
          <a:p>
            <a:r>
              <a:rPr lang="zh-CN" altLang="en-US" sz="2000" b="1">
                <a:latin typeface="楷体" panose="02010609060101010101" charset="-122"/>
                <a:ea typeface="楷体" panose="02010609060101010101" charset="-122"/>
                <a:cs typeface="楷体" panose="02010609060101010101" charset="-122"/>
              </a:rPr>
              <a:t>（3）美苏作为双方的盟主在斗争中起了主导作用</a:t>
            </a:r>
            <a:endParaRPr lang="zh-CN" altLang="en-US" sz="2000" b="1">
              <a:latin typeface="楷体" panose="02010609060101010101" charset="-122"/>
              <a:ea typeface="楷体" panose="02010609060101010101" charset="-122"/>
              <a:cs typeface="楷体" panose="02010609060101010101" charset="-122"/>
            </a:endParaRPr>
          </a:p>
          <a:p>
            <a:r>
              <a:rPr lang="zh-CN" altLang="en-US" sz="2000" b="1">
                <a:latin typeface="楷体" panose="02010609060101010101" charset="-122"/>
                <a:ea typeface="楷体" panose="02010609060101010101" charset="-122"/>
                <a:cs typeface="楷体" panose="02010609060101010101" charset="-122"/>
              </a:rPr>
              <a:t>（</a:t>
            </a:r>
            <a:r>
              <a:rPr lang="en-US" altLang="zh-CN" sz="2000" b="1">
                <a:latin typeface="楷体" panose="02010609060101010101" charset="-122"/>
                <a:ea typeface="楷体" panose="02010609060101010101" charset="-122"/>
                <a:cs typeface="楷体" panose="02010609060101010101" charset="-122"/>
              </a:rPr>
              <a:t>4</a:t>
            </a:r>
            <a:r>
              <a:rPr lang="zh-CN" altLang="en-US" sz="2000" b="1">
                <a:latin typeface="楷体" panose="02010609060101010101" charset="-122"/>
                <a:ea typeface="楷体" panose="02010609060101010101" charset="-122"/>
                <a:cs typeface="楷体" panose="02010609060101010101" charset="-122"/>
              </a:rPr>
              <a:t>）以美国为首的资本主义一极取得绝对优势而告终</a:t>
            </a:r>
            <a:endParaRPr lang="zh-CN" altLang="en-US" sz="2000" b="1">
              <a:latin typeface="楷体" panose="02010609060101010101" charset="-122"/>
              <a:ea typeface="楷体" panose="02010609060101010101" charset="-122"/>
              <a:cs typeface="楷体" panose="02010609060101010101" charset="-122"/>
            </a:endParaRPr>
          </a:p>
          <a:p>
            <a:r>
              <a:rPr lang="zh-CN" altLang="en-US" sz="2000" b="1" smtClean="0">
                <a:latin typeface="楷体" panose="02010609060101010101" charset="-122"/>
                <a:ea typeface="楷体" panose="02010609060101010101" charset="-122"/>
                <a:cs typeface="楷体" panose="02010609060101010101" charset="-122"/>
              </a:rPr>
              <a:t> 雅</a:t>
            </a:r>
            <a:r>
              <a:rPr lang="zh-CN" altLang="en-US" sz="2000" b="1">
                <a:latin typeface="楷体" panose="02010609060101010101" charset="-122"/>
                <a:ea typeface="楷体" panose="02010609060101010101" charset="-122"/>
                <a:cs typeface="楷体" panose="02010609060101010101" charset="-122"/>
              </a:rPr>
              <a:t>尔塔体系的</a:t>
            </a:r>
            <a:r>
              <a:rPr lang="zh-CN" altLang="en-US" sz="2000" b="1">
                <a:solidFill>
                  <a:srgbClr val="0033CC"/>
                </a:solidFill>
                <a:latin typeface="楷体" panose="02010609060101010101" charset="-122"/>
                <a:ea typeface="楷体" panose="02010609060101010101" charset="-122"/>
                <a:cs typeface="楷体" panose="02010609060101010101" charset="-122"/>
              </a:rPr>
              <a:t>实质是大国实力对比和互相妥协的产物</a:t>
            </a:r>
            <a:r>
              <a:rPr lang="zh-CN" altLang="en-US" sz="2000" b="1">
                <a:latin typeface="楷体" panose="02010609060101010101" charset="-122"/>
                <a:ea typeface="楷体" panose="02010609060101010101" charset="-122"/>
                <a:cs typeface="楷体" panose="02010609060101010101" charset="-122"/>
              </a:rPr>
              <a:t>，打上了大国强权政治的烙印。</a:t>
            </a:r>
            <a:endParaRPr lang="zh-CN" altLang="en-US" sz="2000" b="1">
              <a:latin typeface="楷体" panose="02010609060101010101" charset="-122"/>
              <a:ea typeface="楷体" panose="02010609060101010101" charset="-122"/>
              <a:cs typeface="楷体" panose="02010609060101010101" charset="-122"/>
            </a:endParaRPr>
          </a:p>
        </p:txBody>
      </p:sp>
      <p:sp>
        <p:nvSpPr>
          <p:cNvPr id="3" name="文本框 2"/>
          <p:cNvSpPr txBox="1"/>
          <p:nvPr/>
        </p:nvSpPr>
        <p:spPr>
          <a:xfrm>
            <a:off x="1976596" y="374491"/>
            <a:ext cx="1995011" cy="391160"/>
          </a:xfrm>
          <a:prstGeom prst="rect">
            <a:avLst/>
          </a:prstGeom>
          <a:solidFill>
            <a:srgbClr val="00B0F0"/>
          </a:solidFill>
        </p:spPr>
        <p:txBody>
          <a:bodyPr wrap="square" rtlCol="0" anchor="t">
            <a:spAutoFit/>
          </a:bodyPr>
          <a:lstStyle/>
          <a:p>
            <a:r>
              <a:rPr lang="zh-CN" altLang="en-US" sz="1950">
                <a:latin typeface="黑体" panose="02010609060101010101" pitchFamily="49" charset="-122"/>
                <a:ea typeface="黑体" panose="02010609060101010101" pitchFamily="49" charset="-122"/>
                <a:sym typeface="+mn-ea"/>
              </a:rPr>
              <a:t>（二）</a:t>
            </a:r>
            <a:r>
              <a:rPr lang="zh-CN" sz="1950">
                <a:solidFill>
                  <a:srgbClr val="000000"/>
                </a:solidFill>
                <a:latin typeface="黑体" panose="02010609060101010101" pitchFamily="49" charset="-122"/>
                <a:ea typeface="黑体" panose="02010609060101010101" pitchFamily="49" charset="-122"/>
                <a:cs typeface="黑体" panose="02010609060101010101" pitchFamily="49" charset="-122"/>
                <a:sym typeface="+mn-ea"/>
              </a:rPr>
              <a:t>主要内容</a:t>
            </a:r>
            <a:endParaRPr lang="zh-CN" altLang="en-US" sz="1950">
              <a:latin typeface="黑体" panose="02010609060101010101" pitchFamily="49" charset="-122"/>
              <a:ea typeface="黑体" panose="02010609060101010101" pitchFamily="49" charset="-122"/>
            </a:endParaRPr>
          </a:p>
        </p:txBody>
      </p:sp>
      <p:sp>
        <p:nvSpPr>
          <p:cNvPr id="4" name="矩形 3"/>
          <p:cNvSpPr/>
          <p:nvPr/>
        </p:nvSpPr>
        <p:spPr>
          <a:xfrm>
            <a:off x="1703705" y="906780"/>
            <a:ext cx="8784590" cy="1461770"/>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zh-CN" altLang="en-US" sz="2000" smtClean="0">
                <a:latin typeface="楷体" panose="02010609060101010101" charset="-122"/>
                <a:ea typeface="楷体" panose="02010609060101010101" charset="-122"/>
                <a:cs typeface="楷体" panose="02010609060101010101" charset="-122"/>
                <a:sym typeface="+mn-ea"/>
              </a:rPr>
              <a:t>雅</a:t>
            </a:r>
            <a:r>
              <a:rPr lang="zh-CN" altLang="en-US" sz="2000">
                <a:latin typeface="楷体" panose="02010609060101010101" charset="-122"/>
                <a:ea typeface="楷体" panose="02010609060101010101" charset="-122"/>
                <a:cs typeface="楷体" panose="02010609060101010101" charset="-122"/>
                <a:sym typeface="+mn-ea"/>
              </a:rPr>
              <a:t>尔塔体系是</a:t>
            </a:r>
            <a:r>
              <a:rPr lang="zh-CN" altLang="en-US" sz="2000">
                <a:solidFill>
                  <a:srgbClr val="0033CC"/>
                </a:solidFill>
                <a:latin typeface="楷体" panose="02010609060101010101" charset="-122"/>
                <a:ea typeface="楷体" panose="02010609060101010101" charset="-122"/>
                <a:cs typeface="楷体" panose="02010609060101010101" charset="-122"/>
                <a:sym typeface="+mn-ea"/>
              </a:rPr>
              <a:t>以美国和苏联两极为中心，在全球范围内进行争夺霸权的冷战，</a:t>
            </a:r>
            <a:r>
              <a:rPr lang="zh-CN" altLang="en-US" sz="2000">
                <a:latin typeface="楷体" panose="02010609060101010101" charset="-122"/>
                <a:ea typeface="楷体" panose="02010609060101010101" charset="-122"/>
                <a:cs typeface="楷体" panose="02010609060101010101" charset="-122"/>
                <a:sym typeface="+mn-ea"/>
              </a:rPr>
              <a:t>但不排除局部地区由两个超级大国直接或间接参与的战争（如朝鲜战争、越南战争、阿富汗战争等）。</a:t>
            </a:r>
            <a:r>
              <a:rPr lang="en-US" altLang="zh-CN" sz="2000">
                <a:latin typeface="楷体" panose="02010609060101010101" charset="-122"/>
                <a:ea typeface="楷体" panose="02010609060101010101" charset="-122"/>
                <a:cs typeface="楷体" panose="02010609060101010101" charset="-122"/>
                <a:sym typeface="+mn-ea"/>
              </a:rPr>
              <a:t>1989</a:t>
            </a:r>
            <a:r>
              <a:rPr lang="zh-CN" altLang="en-US" sz="2000">
                <a:latin typeface="楷体" panose="02010609060101010101" charset="-122"/>
                <a:ea typeface="楷体" panose="02010609060101010101" charset="-122"/>
                <a:cs typeface="楷体" panose="02010609060101010101" charset="-122"/>
                <a:sym typeface="+mn-ea"/>
              </a:rPr>
              <a:t>年的东欧剧变和</a:t>
            </a:r>
            <a:r>
              <a:rPr lang="en-US" altLang="zh-CN" sz="2000">
                <a:latin typeface="楷体" panose="02010609060101010101" charset="-122"/>
                <a:ea typeface="楷体" panose="02010609060101010101" charset="-122"/>
                <a:cs typeface="楷体" panose="02010609060101010101" charset="-122"/>
                <a:sym typeface="+mn-ea"/>
              </a:rPr>
              <a:t>1991</a:t>
            </a:r>
            <a:r>
              <a:rPr lang="zh-CN" altLang="en-US" sz="2000">
                <a:latin typeface="楷体" panose="02010609060101010101" charset="-122"/>
                <a:ea typeface="楷体" panose="02010609060101010101" charset="-122"/>
                <a:cs typeface="楷体" panose="02010609060101010101" charset="-122"/>
                <a:sym typeface="+mn-ea"/>
              </a:rPr>
              <a:t>年的苏联解体，标志着两极格局上的瓦解，也象征着雅尔塔体系最终瓦解</a:t>
            </a:r>
            <a:r>
              <a:rPr lang="zh-CN" altLang="en-US" sz="2000" smtClean="0">
                <a:latin typeface="楷体" panose="02010609060101010101" charset="-122"/>
                <a:ea typeface="楷体" panose="02010609060101010101" charset="-122"/>
                <a:cs typeface="楷体" panose="02010609060101010101" charset="-122"/>
                <a:sym typeface="+mn-ea"/>
              </a:rPr>
              <a:t>。</a:t>
            </a:r>
            <a:endParaRPr lang="zh-CN" altLang="en-US" sz="2000">
              <a:latin typeface="楷体" panose="02010609060101010101" charset="-122"/>
              <a:ea typeface="楷体" panose="02010609060101010101" charset="-122"/>
              <a:cs typeface="楷体" panose="02010609060101010101" charset="-122"/>
            </a:endParaRPr>
          </a:p>
        </p:txBody>
      </p:sp>
      <p:sp>
        <p:nvSpPr>
          <p:cNvPr id="5" name="文本框 4"/>
          <p:cNvSpPr txBox="1"/>
          <p:nvPr/>
        </p:nvSpPr>
        <p:spPr>
          <a:xfrm>
            <a:off x="4346575" y="286385"/>
            <a:ext cx="4269105" cy="521970"/>
          </a:xfrm>
          <a:prstGeom prst="rect">
            <a:avLst/>
          </a:prstGeom>
          <a:noFill/>
        </p:spPr>
        <p:txBody>
          <a:bodyPr wrap="square" rtlCol="0">
            <a:spAutoFit/>
          </a:bodyPr>
          <a:lstStyle/>
          <a:p>
            <a:r>
              <a:rPr lang="zh-CN" altLang="en-US" sz="2800" b="1">
                <a:solidFill>
                  <a:srgbClr val="FF0000"/>
                </a:solidFill>
                <a:latin typeface="楷体" panose="02010609060101010101" charset="-122"/>
                <a:ea typeface="楷体" panose="02010609060101010101" charset="-122"/>
              </a:rPr>
              <a:t>雅尔塔体系有何特点？</a:t>
            </a:r>
            <a:endParaRPr lang="zh-CN" altLang="en-US" sz="2800" b="1">
              <a:solidFill>
                <a:srgbClr val="FF0000"/>
              </a:solidFill>
              <a:latin typeface="楷体" panose="02010609060101010101" charset="-122"/>
              <a:ea typeface="楷体" panose="02010609060101010101" charset="-122"/>
            </a:endParaRPr>
          </a:p>
        </p:txBody>
      </p:sp>
      <p:sp>
        <p:nvSpPr>
          <p:cNvPr id="7" name="文本框 6"/>
          <p:cNvSpPr txBox="1"/>
          <p:nvPr/>
        </p:nvSpPr>
        <p:spPr>
          <a:xfrm>
            <a:off x="3971925" y="4613910"/>
            <a:ext cx="3395980" cy="460375"/>
          </a:xfrm>
          <a:prstGeom prst="rect">
            <a:avLst/>
          </a:prstGeom>
          <a:noFill/>
        </p:spPr>
        <p:txBody>
          <a:bodyPr wrap="square" rtlCol="0">
            <a:spAutoFit/>
          </a:bodyPr>
          <a:lstStyle/>
          <a:p>
            <a:r>
              <a:rPr lang="zh-CN" altLang="en-US" sz="2400" b="1">
                <a:solidFill>
                  <a:srgbClr val="FF0000"/>
                </a:solidFill>
                <a:latin typeface="楷体" panose="02010609060101010101" charset="-122"/>
                <a:ea typeface="楷体" panose="02010609060101010101" charset="-122"/>
              </a:rPr>
              <a:t>如何评价雅尔塔体系？</a:t>
            </a:r>
            <a:endParaRPr lang="zh-CN" altLang="en-US" sz="2400" b="1">
              <a:solidFill>
                <a:srgbClr val="FF0000"/>
              </a:solidFill>
              <a:latin typeface="楷体" panose="02010609060101010101" charset="-122"/>
              <a:ea typeface="楷体" panose="02010609060101010101" charset="-122"/>
            </a:endParaRPr>
          </a:p>
        </p:txBody>
      </p:sp>
      <p:sp>
        <p:nvSpPr>
          <p:cNvPr id="8" name="文本框 7"/>
          <p:cNvSpPr txBox="1"/>
          <p:nvPr/>
        </p:nvSpPr>
        <p:spPr>
          <a:xfrm>
            <a:off x="1612265" y="5074285"/>
            <a:ext cx="8875395" cy="706755"/>
          </a:xfrm>
          <a:prstGeom prst="rect">
            <a:avLst/>
          </a:prstGeom>
          <a:noFill/>
        </p:spPr>
        <p:txBody>
          <a:bodyPr wrap="square" rtlCol="0" anchor="t">
            <a:spAutoFit/>
          </a:bodyPr>
          <a:lstStyle/>
          <a:p>
            <a:r>
              <a:rPr lang="zh-CN" altLang="en-US" sz="2000" b="1">
                <a:solidFill>
                  <a:srgbClr val="000000"/>
                </a:solidFill>
                <a:latin typeface="楷体" panose="02010609060101010101" charset="-122"/>
                <a:ea typeface="楷体" panose="02010609060101010101" charset="-122"/>
                <a:sym typeface="+mn-ea"/>
              </a:rPr>
              <a:t>①积极：雅尔塔体系以建立和维护世界和平为主要目标，提倡不同社会制度国家之间的共处与合作。</a:t>
            </a:r>
            <a:endParaRPr lang="zh-CN" altLang="en-US" sz="2000" b="1">
              <a:latin typeface="楷体" panose="02010609060101010101" charset="-122"/>
              <a:ea typeface="楷体" panose="02010609060101010101" charset="-122"/>
            </a:endParaRPr>
          </a:p>
        </p:txBody>
      </p:sp>
      <p:sp>
        <p:nvSpPr>
          <p:cNvPr id="9" name="文本框 8"/>
          <p:cNvSpPr txBox="1"/>
          <p:nvPr/>
        </p:nvSpPr>
        <p:spPr>
          <a:xfrm>
            <a:off x="1612265" y="5781040"/>
            <a:ext cx="8742045" cy="1014730"/>
          </a:xfrm>
          <a:prstGeom prst="rect">
            <a:avLst/>
          </a:prstGeom>
          <a:noFill/>
        </p:spPr>
        <p:txBody>
          <a:bodyPr wrap="square" rtlCol="0" anchor="t">
            <a:spAutoFit/>
          </a:bodyPr>
          <a:lstStyle/>
          <a:p>
            <a:pPr>
              <a:lnSpc>
                <a:spcPct val="150000"/>
              </a:lnSpc>
            </a:pPr>
            <a:r>
              <a:rPr lang="zh-CN" altLang="en-US" sz="2000" b="1">
                <a:solidFill>
                  <a:srgbClr val="000000"/>
                </a:solidFill>
                <a:latin typeface="楷体" panose="02010609060101010101" charset="-122"/>
                <a:ea typeface="楷体" panose="02010609060101010101" charset="-122"/>
                <a:sym typeface="+mn-ea"/>
              </a:rPr>
              <a:t>②消极：它是大国相互妥协的产物，带有明显的强权政治色彩，严重损害了一些国家的</a:t>
            </a:r>
            <a:r>
              <a:rPr lang="zh-CN" altLang="en-US" sz="2000" b="1" smtClean="0">
                <a:solidFill>
                  <a:srgbClr val="000000"/>
                </a:solidFill>
                <a:latin typeface="楷体" panose="02010609060101010101" charset="-122"/>
                <a:ea typeface="楷体" panose="02010609060101010101" charset="-122"/>
                <a:sym typeface="+mn-ea"/>
              </a:rPr>
              <a:t>利益。</a:t>
            </a:r>
            <a:endParaRPr lang="zh-CN" altLang="en-US" sz="2000" b="1">
              <a:latin typeface="楷体" panose="02010609060101010101" charset="-122"/>
              <a:ea typeface="楷体" panose="02010609060101010101"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linds(horizontal)">
                                      <p:cBhvr>
                                        <p:cTn id="12" dur="500"/>
                                        <p:tgtEl>
                                          <p:spTgt spid="7"/>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linds(horizontal)">
                                      <p:cBhvr>
                                        <p:cTn id="17" dur="500"/>
                                        <p:tgtEl>
                                          <p:spTgt spid="8"/>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9">
                                            <p:txEl>
                                              <p:pRg st="0" end="0"/>
                                            </p:txEl>
                                          </p:spTgt>
                                        </p:tgtEl>
                                        <p:attrNameLst>
                                          <p:attrName>style.visibility</p:attrName>
                                        </p:attrNameLst>
                                      </p:cBhvr>
                                      <p:to>
                                        <p:strVal val="visible"/>
                                      </p:to>
                                    </p:set>
                                    <p:animEffect transition="in" filter="blinds(horizontal)">
                                      <p:cBhvr>
                                        <p:cTn id="22" dur="500"/>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Lst>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文本框 1"/>
          <p:cNvSpPr txBox="1"/>
          <p:nvPr/>
        </p:nvSpPr>
        <p:spPr>
          <a:xfrm>
            <a:off x="1861820" y="632460"/>
            <a:ext cx="2677160" cy="414020"/>
          </a:xfrm>
          <a:prstGeom prst="rect">
            <a:avLst/>
          </a:prstGeom>
          <a:solidFill>
            <a:srgbClr val="FFFF00"/>
          </a:solidFill>
        </p:spPr>
        <p:txBody>
          <a:bodyPr wrap="square" rtlCol="0" anchor="t">
            <a:spAutoFit/>
          </a:bodyPr>
          <a:lstStyle/>
          <a:p>
            <a:r>
              <a:rPr lang="zh-CN" sz="2100">
                <a:solidFill>
                  <a:srgbClr val="000000"/>
                </a:solidFill>
                <a:latin typeface="黑体" panose="02010609060101010101" pitchFamily="49" charset="-122"/>
                <a:ea typeface="黑体" panose="02010609060101010101" pitchFamily="49" charset="-122"/>
                <a:cs typeface="黑体" panose="02010609060101010101" pitchFamily="49" charset="-122"/>
                <a:sym typeface="+mn-ea"/>
              </a:rPr>
              <a:t>维护工具</a:t>
            </a:r>
            <a:r>
              <a:rPr lang="en-US" altLang="zh-CN" sz="2100">
                <a:solidFill>
                  <a:srgbClr val="000000"/>
                </a:solidFill>
                <a:latin typeface="黑体" panose="02010609060101010101" pitchFamily="49" charset="-122"/>
                <a:ea typeface="黑体" panose="02010609060101010101" pitchFamily="49" charset="-122"/>
                <a:cs typeface="黑体" panose="02010609060101010101" pitchFamily="49" charset="-122"/>
                <a:sym typeface="+mn-ea"/>
              </a:rPr>
              <a:t>——</a:t>
            </a:r>
            <a:r>
              <a:rPr lang="zh-CN" sz="2100">
                <a:solidFill>
                  <a:srgbClr val="000000"/>
                </a:solidFill>
                <a:latin typeface="黑体" panose="02010609060101010101" pitchFamily="49" charset="-122"/>
                <a:ea typeface="黑体" panose="02010609060101010101" pitchFamily="49" charset="-122"/>
                <a:cs typeface="黑体" panose="02010609060101010101" pitchFamily="49" charset="-122"/>
                <a:sym typeface="+mn-ea"/>
              </a:rPr>
              <a:t>联合国</a:t>
            </a:r>
            <a:endParaRPr lang="zh-CN" altLang="en-US" sz="2100"/>
          </a:p>
        </p:txBody>
      </p:sp>
      <p:sp>
        <p:nvSpPr>
          <p:cNvPr id="100" name="文本框 99"/>
          <p:cNvSpPr txBox="1"/>
          <p:nvPr/>
        </p:nvSpPr>
        <p:spPr>
          <a:xfrm>
            <a:off x="1678305" y="1046480"/>
            <a:ext cx="8651875" cy="748030"/>
          </a:xfrm>
          <a:prstGeom prst="rect">
            <a:avLst/>
          </a:prstGeom>
          <a:noFill/>
          <a:ln w="9525">
            <a:noFill/>
          </a:ln>
        </p:spPr>
        <p:txBody>
          <a:bodyPr wrap="square">
            <a:spAutoFit/>
          </a:bodyPr>
          <a:lstStyle/>
          <a:p>
            <a:pPr indent="0" fontAlgn="auto">
              <a:lnSpc>
                <a:spcPct val="100000"/>
              </a:lnSpc>
              <a:spcBef>
                <a:spcPts val="800"/>
              </a:spcBef>
              <a:spcAft>
                <a:spcPct val="0"/>
              </a:spcAft>
            </a:pPr>
            <a:r>
              <a:rPr lang="zh-CN" b="0">
                <a:solidFill>
                  <a:srgbClr val="0033CC"/>
                </a:solidFill>
                <a:latin typeface="黑体" panose="02010609060101010101" pitchFamily="49" charset="-122"/>
                <a:ea typeface="黑体" panose="02010609060101010101" pitchFamily="49" charset="-122"/>
                <a:cs typeface="黑体" panose="02010609060101010101" pitchFamily="49" charset="-122"/>
              </a:rPr>
              <a:t>时间</a:t>
            </a:r>
            <a:r>
              <a:rPr lang="zh-CN" b="0">
                <a:solidFill>
                  <a:srgbClr val="000000"/>
                </a:solidFill>
                <a:latin typeface="黑体" panose="02010609060101010101" pitchFamily="49" charset="-122"/>
                <a:ea typeface="黑体" panose="02010609060101010101" pitchFamily="49" charset="-122"/>
                <a:cs typeface="黑体" panose="02010609060101010101" pitchFamily="49" charset="-122"/>
              </a:rPr>
              <a:t>：1945年10月24日成立的联合国</a:t>
            </a:r>
            <a:endParaRPr lang="zh-CN" b="0">
              <a:solidFill>
                <a:srgbClr val="000000"/>
              </a:solidFill>
              <a:latin typeface="黑体" panose="02010609060101010101" pitchFamily="49" charset="-122"/>
              <a:ea typeface="黑体" panose="02010609060101010101" pitchFamily="49" charset="-122"/>
              <a:cs typeface="黑体" panose="02010609060101010101" pitchFamily="49" charset="-122"/>
            </a:endParaRPr>
          </a:p>
          <a:p>
            <a:pPr indent="0" fontAlgn="auto">
              <a:lnSpc>
                <a:spcPct val="100000"/>
              </a:lnSpc>
              <a:spcBef>
                <a:spcPts val="800"/>
              </a:spcBef>
              <a:spcAft>
                <a:spcPct val="0"/>
              </a:spcAft>
            </a:pPr>
            <a:endParaRPr lang="zh-CN" altLang="en-US">
              <a:latin typeface="黑体" pitchFamily="49" charset="-122"/>
              <a:ea typeface="黑体" pitchFamily="49" charset="-122"/>
            </a:endParaRPr>
          </a:p>
        </p:txBody>
      </p:sp>
      <p:pic>
        <p:nvPicPr>
          <p:cNvPr id="3" name="图片 2" descr="t01bf5b784377f64048"/>
          <p:cNvPicPr>
            <a:picLocks noChangeAspect="1"/>
          </p:cNvPicPr>
          <p:nvPr/>
        </p:nvPicPr>
        <p:blipFill>
          <a:blip r:embed="rId2"/>
          <a:stretch>
            <a:fillRect/>
          </a:stretch>
        </p:blipFill>
        <p:spPr>
          <a:xfrm>
            <a:off x="8265478" y="261620"/>
            <a:ext cx="2394109" cy="1640681"/>
          </a:xfrm>
          <a:prstGeom prst="rect">
            <a:avLst/>
          </a:prstGeom>
        </p:spPr>
      </p:pic>
      <p:pic>
        <p:nvPicPr>
          <p:cNvPr id="10242" name="Picture 2" descr="https://youimg1.c-ctrip.com/target/100c0e00000075iss9740_D_800_600.jpg"/>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2012156" y="3778091"/>
            <a:ext cx="2526030" cy="1894999"/>
          </a:xfrm>
          <a:prstGeom prst="rect">
            <a:avLst/>
          </a:prstGeom>
          <a:noFill/>
          <a:extLst>
            <a:ext uri="{909E8E84-426E-40DD-AFC4-6F175D3DCCD1}">
              <a14:hiddenFill xmlns:a14="http://schemas.microsoft.com/office/drawing/2010/main">
                <a:solidFill>
                  <a:srgbClr val="FFFFFF"/>
                </a:solidFill>
              </a14:hiddenFill>
            </a:ext>
          </a:extLst>
        </p:spPr>
      </p:pic>
      <p:pic>
        <p:nvPicPr>
          <p:cNvPr id="10244" name="Picture 4" descr="http://img.mp.sohu.com/upload/20170707/b81d00ab868b457db9f8b4617ae6a27d_th.png"/>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8298180" y="3777615"/>
            <a:ext cx="2198370" cy="1887855"/>
          </a:xfrm>
          <a:prstGeom prst="rect">
            <a:avLst/>
          </a:prstGeom>
          <a:noFill/>
          <a:extLst>
            <a:ext uri="{909E8E84-426E-40DD-AFC4-6F175D3DCCD1}">
              <a14:hiddenFill xmlns:a14="http://schemas.microsoft.com/office/drawing/2010/main">
                <a:solidFill>
                  <a:srgbClr val="FFFFFF"/>
                </a:solidFill>
              </a14:hiddenFill>
            </a:ext>
          </a:extLst>
        </p:spPr>
      </p:pic>
      <p:sp>
        <p:nvSpPr>
          <p:cNvPr id="9" name="矩形 8"/>
          <p:cNvSpPr/>
          <p:nvPr/>
        </p:nvSpPr>
        <p:spPr>
          <a:xfrm>
            <a:off x="8965883" y="5677853"/>
            <a:ext cx="992981" cy="299085"/>
          </a:xfrm>
          <a:prstGeom prst="rect">
            <a:avLst/>
          </a:prstGeom>
        </p:spPr>
        <p:txBody>
          <a:bodyPr wrap="square">
            <a:spAutoFit/>
          </a:bodyPr>
          <a:lstStyle/>
          <a:p>
            <a:pPr algn="ctr"/>
            <a:r>
              <a:rPr lang="zh-CN" altLang="en-US" sz="1350" b="1" smtClean="0">
                <a:latin typeface="宋体" panose="02010600030101010101" pitchFamily="2" charset="-122"/>
                <a:ea typeface="宋体" panose="02010600030101010101" pitchFamily="2" charset="-122"/>
              </a:rPr>
              <a:t>铸剑为犁</a:t>
            </a:r>
            <a:endParaRPr lang="zh-CN" altLang="en-US" sz="1350" b="1">
              <a:latin typeface="宋体" pitchFamily="2" charset="-122"/>
              <a:ea typeface="宋体" pitchFamily="2" charset="-122"/>
            </a:endParaRPr>
          </a:p>
        </p:txBody>
      </p:sp>
      <p:sp>
        <p:nvSpPr>
          <p:cNvPr id="4" name="矩形 3"/>
          <p:cNvSpPr/>
          <p:nvPr/>
        </p:nvSpPr>
        <p:spPr>
          <a:xfrm>
            <a:off x="2572703" y="5677853"/>
            <a:ext cx="1190625" cy="299085"/>
          </a:xfrm>
          <a:prstGeom prst="rect">
            <a:avLst/>
          </a:prstGeom>
        </p:spPr>
        <p:txBody>
          <a:bodyPr wrap="square">
            <a:spAutoFit/>
          </a:bodyPr>
          <a:lstStyle/>
          <a:p>
            <a:pPr algn="ctr"/>
            <a:r>
              <a:rPr lang="zh-CN" altLang="en-US" sz="1350" b="1">
                <a:latin typeface="宋体" panose="02010600030101010101" pitchFamily="2" charset="-122"/>
                <a:ea typeface="宋体" panose="02010600030101010101" pitchFamily="2" charset="-122"/>
              </a:rPr>
              <a:t>打结</a:t>
            </a:r>
            <a:r>
              <a:rPr lang="zh-CN" altLang="en-US" sz="1350" b="1" smtClean="0">
                <a:latin typeface="宋体" panose="02010600030101010101" pitchFamily="2" charset="-122"/>
                <a:ea typeface="宋体" panose="02010600030101010101" pitchFamily="2" charset="-122"/>
              </a:rPr>
              <a:t>的手枪</a:t>
            </a:r>
            <a:endParaRPr lang="zh-CN" altLang="en-US" sz="1350" b="1">
              <a:latin typeface="宋体" panose="02010600030101010101" pitchFamily="2" charset="-122"/>
              <a:ea typeface="宋体" panose="02010600030101010101" pitchFamily="2" charset="-122"/>
            </a:endParaRPr>
          </a:p>
        </p:txBody>
      </p:sp>
      <p:sp>
        <p:nvSpPr>
          <p:cNvPr id="5" name="文本框 4"/>
          <p:cNvSpPr txBox="1"/>
          <p:nvPr/>
        </p:nvSpPr>
        <p:spPr>
          <a:xfrm>
            <a:off x="4620578" y="3856673"/>
            <a:ext cx="3724751" cy="2084070"/>
          </a:xfrm>
          <a:prstGeom prst="rect">
            <a:avLst/>
          </a:prstGeom>
          <a:noFill/>
        </p:spPr>
        <p:txBody>
          <a:bodyPr wrap="square" rtlCol="0" anchor="t">
            <a:spAutoFit/>
          </a:bodyPr>
          <a:lstStyle/>
          <a:p>
            <a:pPr indent="0" fontAlgn="auto">
              <a:lnSpc>
                <a:spcPct val="120000"/>
              </a:lnSpc>
              <a:spcBef>
                <a:spcPts val="800"/>
              </a:spcBef>
              <a:spcAft>
                <a:spcPct val="0"/>
              </a:spcAft>
            </a:pPr>
            <a:r>
              <a:rPr lang="zh-CN" altLang="en-US">
                <a:solidFill>
                  <a:srgbClr val="0033CC"/>
                </a:solidFill>
                <a:latin typeface="黑体" panose="02010609060101010101" pitchFamily="49" charset="-122"/>
                <a:ea typeface="黑体" panose="02010609060101010101" pitchFamily="49" charset="-122"/>
                <a:sym typeface="+mn-ea"/>
              </a:rPr>
              <a:t>意义</a:t>
            </a:r>
            <a:r>
              <a:rPr lang="zh-CN" altLang="en-US">
                <a:latin typeface="黑体" panose="02010609060101010101" pitchFamily="49" charset="-122"/>
                <a:ea typeface="黑体" panose="02010609060101010101" pitchFamily="49" charset="-122"/>
                <a:sym typeface="+mn-ea"/>
              </a:rPr>
              <a:t>：</a:t>
            </a:r>
            <a:r>
              <a:rPr lang="zh-CN" altLang="en-US" smtClean="0">
                <a:latin typeface="黑体" panose="02010609060101010101" pitchFamily="49" charset="-122"/>
                <a:ea typeface="黑体" panose="02010609060101010101" pitchFamily="49" charset="-122"/>
                <a:sym typeface="+mn-ea"/>
              </a:rPr>
              <a:t>联</a:t>
            </a:r>
            <a:r>
              <a:rPr lang="zh-CN" altLang="en-US">
                <a:latin typeface="黑体" panose="02010609060101010101" pitchFamily="49" charset="-122"/>
                <a:ea typeface="黑体" panose="02010609060101010101" pitchFamily="49" charset="-122"/>
                <a:sym typeface="+mn-ea"/>
              </a:rPr>
              <a:t>合国在维护世界和平，缓和国际紧张局势，解决地区冲突方面，在协调国际经济关系，促进世界各国经济、科学、文化的合作与交流方面，都发挥着相当积极的作用。</a:t>
            </a:r>
            <a:endParaRPr lang="zh-CN" altLang="en-US"/>
          </a:p>
        </p:txBody>
      </p:sp>
      <p:sp>
        <p:nvSpPr>
          <p:cNvPr id="6" name="文本框 5"/>
          <p:cNvSpPr txBox="1"/>
          <p:nvPr/>
        </p:nvSpPr>
        <p:spPr>
          <a:xfrm>
            <a:off x="1678305" y="1360170"/>
            <a:ext cx="4440555" cy="748030"/>
          </a:xfrm>
          <a:prstGeom prst="rect">
            <a:avLst/>
          </a:prstGeom>
          <a:noFill/>
        </p:spPr>
        <p:txBody>
          <a:bodyPr wrap="square" rtlCol="0" anchor="t">
            <a:spAutoFit/>
          </a:bodyPr>
          <a:lstStyle/>
          <a:p>
            <a:pPr indent="0" fontAlgn="auto">
              <a:lnSpc>
                <a:spcPct val="100000"/>
              </a:lnSpc>
              <a:spcBef>
                <a:spcPts val="800"/>
              </a:spcBef>
              <a:spcAft>
                <a:spcPct val="0"/>
              </a:spcAft>
            </a:pPr>
            <a:r>
              <a:rPr lang="zh-CN">
                <a:solidFill>
                  <a:srgbClr val="0033CC"/>
                </a:solidFill>
                <a:latin typeface="黑体" panose="02010609060101010101" pitchFamily="49" charset="-122"/>
                <a:ea typeface="黑体" panose="02010609060101010101" pitchFamily="49" charset="-122"/>
                <a:cs typeface="黑体" panose="02010609060101010101" pitchFamily="49" charset="-122"/>
                <a:sym typeface="+mn-ea"/>
              </a:rPr>
              <a:t>性质</a:t>
            </a:r>
            <a:r>
              <a:rPr lang="zh-CN">
                <a:solidFill>
                  <a:srgbClr val="000000"/>
                </a:solidFill>
                <a:latin typeface="黑体" panose="02010609060101010101" pitchFamily="49" charset="-122"/>
                <a:ea typeface="黑体" panose="02010609060101010101" pitchFamily="49" charset="-122"/>
                <a:cs typeface="黑体" panose="02010609060101010101" pitchFamily="49" charset="-122"/>
                <a:sym typeface="+mn-ea"/>
              </a:rPr>
              <a:t>：作为由主权国家组成的国际组织</a:t>
            </a:r>
            <a:endParaRPr lang="zh-CN" b="0">
              <a:solidFill>
                <a:srgbClr val="000000"/>
              </a:solidFill>
              <a:latin typeface="黑体" panose="02010609060101010101" pitchFamily="49" charset="-122"/>
              <a:ea typeface="黑体" panose="02010609060101010101" pitchFamily="49" charset="-122"/>
              <a:cs typeface="黑体" panose="02010609060101010101" pitchFamily="49" charset="-122"/>
            </a:endParaRPr>
          </a:p>
          <a:p>
            <a:pPr indent="0" fontAlgn="auto">
              <a:lnSpc>
                <a:spcPct val="100000"/>
              </a:lnSpc>
              <a:spcBef>
                <a:spcPts val="800"/>
              </a:spcBef>
              <a:spcAft>
                <a:spcPct val="0"/>
              </a:spcAft>
            </a:pPr>
            <a:endParaRPr lang="zh-CN" altLang="en-US"/>
          </a:p>
        </p:txBody>
      </p:sp>
      <p:sp>
        <p:nvSpPr>
          <p:cNvPr id="7" name="文本框 6"/>
          <p:cNvSpPr txBox="1"/>
          <p:nvPr/>
        </p:nvSpPr>
        <p:spPr>
          <a:xfrm>
            <a:off x="1678305" y="1636395"/>
            <a:ext cx="6117590" cy="748030"/>
          </a:xfrm>
          <a:prstGeom prst="rect">
            <a:avLst/>
          </a:prstGeom>
          <a:noFill/>
        </p:spPr>
        <p:txBody>
          <a:bodyPr wrap="square" rtlCol="0" anchor="t">
            <a:spAutoFit/>
          </a:bodyPr>
          <a:lstStyle/>
          <a:p>
            <a:pPr indent="0" fontAlgn="auto">
              <a:lnSpc>
                <a:spcPct val="100000"/>
              </a:lnSpc>
              <a:spcBef>
                <a:spcPts val="800"/>
              </a:spcBef>
              <a:spcAft>
                <a:spcPct val="0"/>
              </a:spcAft>
            </a:pPr>
            <a:r>
              <a:rPr lang="zh-CN" altLang="en-US">
                <a:solidFill>
                  <a:srgbClr val="0033CC"/>
                </a:solidFill>
                <a:latin typeface="黑体" panose="02010609060101010101" pitchFamily="49" charset="-122"/>
                <a:ea typeface="黑体" panose="02010609060101010101" pitchFamily="49" charset="-122"/>
                <a:sym typeface="+mn-ea"/>
              </a:rPr>
              <a:t>地位</a:t>
            </a:r>
            <a:r>
              <a:rPr lang="zh-CN" altLang="en-US">
                <a:latin typeface="黑体" panose="02010609060101010101" pitchFamily="49" charset="-122"/>
                <a:ea typeface="黑体" panose="02010609060101010101" pitchFamily="49" charset="-122"/>
                <a:sym typeface="+mn-ea"/>
              </a:rPr>
              <a:t>：</a:t>
            </a:r>
            <a:r>
              <a:rPr lang="zh-CN">
                <a:solidFill>
                  <a:srgbClr val="000000"/>
                </a:solidFill>
                <a:latin typeface="黑体" panose="02010609060101010101" pitchFamily="49" charset="-122"/>
                <a:ea typeface="黑体" panose="02010609060101010101" pitchFamily="49" charset="-122"/>
                <a:cs typeface="黑体" panose="02010609060101010101" pitchFamily="49" charset="-122"/>
                <a:sym typeface="+mn-ea"/>
              </a:rPr>
              <a:t>体现了第二次世界大战后的国际政治秩序,</a:t>
            </a:r>
            <a:endParaRPr lang="zh-CN" b="0">
              <a:solidFill>
                <a:srgbClr val="000000"/>
              </a:solidFill>
              <a:latin typeface="黑体" panose="02010609060101010101" pitchFamily="49" charset="-122"/>
              <a:ea typeface="黑体" panose="02010609060101010101" pitchFamily="49" charset="-122"/>
              <a:cs typeface="黑体" panose="02010609060101010101" pitchFamily="49" charset="-122"/>
            </a:endParaRPr>
          </a:p>
          <a:p>
            <a:pPr indent="0" fontAlgn="auto">
              <a:lnSpc>
                <a:spcPct val="100000"/>
              </a:lnSpc>
              <a:spcBef>
                <a:spcPts val="800"/>
              </a:spcBef>
              <a:spcAft>
                <a:spcPct val="0"/>
              </a:spcAft>
            </a:pPr>
            <a:endParaRPr lang="zh-CN" altLang="en-US"/>
          </a:p>
        </p:txBody>
      </p:sp>
      <p:sp>
        <p:nvSpPr>
          <p:cNvPr id="8" name="文本框 7"/>
          <p:cNvSpPr txBox="1"/>
          <p:nvPr/>
        </p:nvSpPr>
        <p:spPr>
          <a:xfrm>
            <a:off x="1678305" y="1988820"/>
            <a:ext cx="7769225" cy="748030"/>
          </a:xfrm>
          <a:prstGeom prst="rect">
            <a:avLst/>
          </a:prstGeom>
          <a:noFill/>
        </p:spPr>
        <p:txBody>
          <a:bodyPr wrap="square" rtlCol="0" anchor="t">
            <a:spAutoFit/>
          </a:bodyPr>
          <a:lstStyle/>
          <a:p>
            <a:pPr indent="0" fontAlgn="auto">
              <a:lnSpc>
                <a:spcPct val="100000"/>
              </a:lnSpc>
              <a:spcBef>
                <a:spcPts val="800"/>
              </a:spcBef>
              <a:spcAft>
                <a:spcPct val="0"/>
              </a:spcAft>
            </a:pPr>
            <a:r>
              <a:rPr lang="zh-CN">
                <a:solidFill>
                  <a:srgbClr val="0033CC"/>
                </a:solidFill>
                <a:latin typeface="黑体" panose="02010609060101010101" pitchFamily="49" charset="-122"/>
                <a:ea typeface="黑体" panose="02010609060101010101" pitchFamily="49" charset="-122"/>
                <a:cs typeface="黑体" panose="02010609060101010101" pitchFamily="49" charset="-122"/>
                <a:sym typeface="+mn-ea"/>
              </a:rPr>
              <a:t>宗旨</a:t>
            </a:r>
            <a:r>
              <a:rPr lang="zh-CN">
                <a:solidFill>
                  <a:srgbClr val="000000"/>
                </a:solidFill>
                <a:latin typeface="黑体" panose="02010609060101010101" pitchFamily="49" charset="-122"/>
                <a:ea typeface="黑体" panose="02010609060101010101" pitchFamily="49" charset="-122"/>
                <a:cs typeface="黑体" panose="02010609060101010101" pitchFamily="49" charset="-122"/>
                <a:sym typeface="+mn-ea"/>
              </a:rPr>
              <a:t>：维护国际和平与安全，加强国际合作，促进全球 经济社会发展。</a:t>
            </a:r>
            <a:endParaRPr lang="zh-CN" b="0">
              <a:solidFill>
                <a:srgbClr val="000000"/>
              </a:solidFill>
              <a:latin typeface="黑体" panose="02010609060101010101" pitchFamily="49" charset="-122"/>
              <a:ea typeface="黑体" panose="02010609060101010101" pitchFamily="49" charset="-122"/>
              <a:cs typeface="黑体" panose="02010609060101010101" pitchFamily="49" charset="-122"/>
            </a:endParaRPr>
          </a:p>
          <a:p>
            <a:pPr indent="0" fontAlgn="auto">
              <a:lnSpc>
                <a:spcPct val="100000"/>
              </a:lnSpc>
              <a:spcBef>
                <a:spcPts val="800"/>
              </a:spcBef>
              <a:spcAft>
                <a:spcPct val="0"/>
              </a:spcAft>
            </a:pPr>
            <a:endParaRPr lang="zh-CN" altLang="en-US"/>
          </a:p>
        </p:txBody>
      </p:sp>
      <p:sp>
        <p:nvSpPr>
          <p:cNvPr id="10" name="文本框 9"/>
          <p:cNvSpPr txBox="1"/>
          <p:nvPr/>
        </p:nvSpPr>
        <p:spPr>
          <a:xfrm>
            <a:off x="1574165" y="2384425"/>
            <a:ext cx="8256905" cy="922020"/>
          </a:xfrm>
          <a:prstGeom prst="rect">
            <a:avLst/>
          </a:prstGeom>
          <a:noFill/>
        </p:spPr>
        <p:txBody>
          <a:bodyPr wrap="square" rtlCol="0" anchor="t">
            <a:spAutoFit/>
          </a:bodyPr>
          <a:lstStyle/>
          <a:p>
            <a:pPr indent="0" fontAlgn="auto">
              <a:lnSpc>
                <a:spcPct val="100000"/>
              </a:lnSpc>
              <a:spcBef>
                <a:spcPts val="800"/>
              </a:spcBef>
              <a:spcAft>
                <a:spcPct val="0"/>
              </a:spcAft>
            </a:pPr>
            <a:r>
              <a:rPr lang="zh-CN" altLang="en-US">
                <a:solidFill>
                  <a:srgbClr val="0033CC"/>
                </a:solidFill>
                <a:latin typeface="黑体" panose="02010609060101010101" pitchFamily="49" charset="-122"/>
                <a:ea typeface="黑体" panose="02010609060101010101" pitchFamily="49" charset="-122"/>
                <a:sym typeface="+mn-ea"/>
              </a:rPr>
              <a:t>原则</a:t>
            </a:r>
            <a:r>
              <a:rPr lang="zh-CN" altLang="en-US">
                <a:latin typeface="黑体" panose="02010609060101010101" pitchFamily="49" charset="-122"/>
                <a:ea typeface="黑体" panose="02010609060101010101" pitchFamily="49" charset="-122"/>
                <a:sym typeface="+mn-ea"/>
              </a:rPr>
              <a:t>：</a:t>
            </a:r>
            <a:r>
              <a:rPr lang="zh-CN">
                <a:solidFill>
                  <a:srgbClr val="000000"/>
                </a:solidFill>
                <a:latin typeface="黑体" panose="02010609060101010101" pitchFamily="49" charset="-122"/>
                <a:ea typeface="黑体" panose="02010609060101010101" pitchFamily="49" charset="-122"/>
                <a:cs typeface="黑体" panose="02010609060101010101" pitchFamily="49" charset="-122"/>
                <a:sym typeface="+mn-ea"/>
              </a:rPr>
              <a:t>联合国吸取国联的教训，将</a:t>
            </a:r>
            <a:r>
              <a:rPr lang="zh-CN">
                <a:solidFill>
                  <a:schemeClr val="accent5">
                    <a:lumMod val="50000"/>
                  </a:schemeClr>
                </a:solidFill>
                <a:latin typeface="黑体" panose="02010609060101010101" pitchFamily="49" charset="-122"/>
                <a:ea typeface="黑体" panose="02010609060101010101" pitchFamily="49" charset="-122"/>
                <a:cs typeface="黑体" panose="02010609060101010101" pitchFamily="49" charset="-122"/>
                <a:sym typeface="+mn-ea"/>
              </a:rPr>
              <a:t>制裁侵略的权力集中于安理会</a:t>
            </a:r>
            <a:r>
              <a:rPr lang="zh-CN">
                <a:solidFill>
                  <a:srgbClr val="000000"/>
                </a:solidFill>
                <a:latin typeface="黑体" panose="02010609060101010101" pitchFamily="49" charset="-122"/>
                <a:ea typeface="黑体" panose="02010609060101010101" pitchFamily="49" charset="-122"/>
                <a:cs typeface="黑体" panose="02010609060101010101" pitchFamily="49" charset="-122"/>
                <a:sym typeface="+mn-ea"/>
              </a:rPr>
              <a:t>，实行形成实质性事项的决议需要</a:t>
            </a:r>
            <a:r>
              <a:rPr lang="zh-CN">
                <a:solidFill>
                  <a:schemeClr val="accent5">
                    <a:lumMod val="50000"/>
                  </a:schemeClr>
                </a:solidFill>
                <a:latin typeface="黑体" panose="02010609060101010101" pitchFamily="49" charset="-122"/>
                <a:ea typeface="黑体" panose="02010609060101010101" pitchFamily="49" charset="-122"/>
                <a:cs typeface="黑体" panose="02010609060101010101" pitchFamily="49" charset="-122"/>
                <a:sym typeface="+mn-ea"/>
              </a:rPr>
              <a:t>五个常任理事国一致同意的“大国一致”原则</a:t>
            </a:r>
            <a:r>
              <a:rPr lang="zh-CN">
                <a:solidFill>
                  <a:srgbClr val="000000"/>
                </a:solidFill>
                <a:latin typeface="黑体" panose="02010609060101010101" pitchFamily="49" charset="-122"/>
                <a:ea typeface="黑体" panose="02010609060101010101" pitchFamily="49" charset="-122"/>
                <a:cs typeface="黑体" panose="02010609060101010101" pitchFamily="49" charset="-122"/>
                <a:sym typeface="+mn-ea"/>
              </a:rPr>
              <a:t>，</a:t>
            </a:r>
            <a:endParaRPr lang="zh-CN" b="0">
              <a:solidFill>
                <a:srgbClr val="000000"/>
              </a:solidFill>
              <a:latin typeface="黑体" panose="02010609060101010101" pitchFamily="49" charset="-122"/>
              <a:ea typeface="黑体" panose="02010609060101010101" pitchFamily="49" charset="-122"/>
              <a:cs typeface="黑体" panose="02010609060101010101" pitchFamily="49" charset="-122"/>
            </a:endParaRPr>
          </a:p>
          <a:p>
            <a:pPr indent="0" fontAlgn="auto">
              <a:lnSpc>
                <a:spcPct val="100000"/>
              </a:lnSpc>
              <a:spcBef>
                <a:spcPct val="0"/>
              </a:spcBef>
              <a:spcAft>
                <a:spcPct val="0"/>
              </a:spcAft>
            </a:pPr>
            <a:r>
              <a:rPr lang="zh-CN">
                <a:solidFill>
                  <a:srgbClr val="000000"/>
                </a:solidFill>
                <a:latin typeface="黑体" panose="02010609060101010101" pitchFamily="49" charset="-122"/>
                <a:ea typeface="黑体" panose="02010609060101010101" pitchFamily="49" charset="-122"/>
                <a:cs typeface="黑体" panose="02010609060101010101" pitchFamily="49" charset="-122"/>
                <a:sym typeface="+mn-ea"/>
              </a:rPr>
              <a:t> </a:t>
            </a:r>
            <a:endParaRPr lang="zh-CN" altLang="en-US"/>
          </a:p>
        </p:txBody>
      </p:sp>
      <p:sp>
        <p:nvSpPr>
          <p:cNvPr id="11" name="文本框 10"/>
          <p:cNvSpPr txBox="1"/>
          <p:nvPr/>
        </p:nvSpPr>
        <p:spPr>
          <a:xfrm>
            <a:off x="1574165" y="3072765"/>
            <a:ext cx="7269480" cy="368300"/>
          </a:xfrm>
          <a:prstGeom prst="rect">
            <a:avLst/>
          </a:prstGeom>
          <a:noFill/>
        </p:spPr>
        <p:txBody>
          <a:bodyPr wrap="none" rtlCol="0" anchor="t">
            <a:spAutoFit/>
          </a:bodyPr>
          <a:lstStyle/>
          <a:p>
            <a:pPr indent="0" fontAlgn="auto">
              <a:lnSpc>
                <a:spcPct val="100000"/>
              </a:lnSpc>
              <a:spcBef>
                <a:spcPct val="0"/>
              </a:spcBef>
              <a:spcAft>
                <a:spcPct val="0"/>
              </a:spcAft>
            </a:pPr>
            <a:r>
              <a:rPr lang="zh-CN">
                <a:solidFill>
                  <a:schemeClr val="accent5">
                    <a:lumMod val="50000"/>
                  </a:schemeClr>
                </a:solidFill>
                <a:latin typeface="黑体" panose="02010609060101010101" pitchFamily="49" charset="-122"/>
                <a:ea typeface="黑体" panose="02010609060101010101" pitchFamily="49" charset="-122"/>
                <a:cs typeface="黑体" panose="02010609060101010101" pitchFamily="49" charset="-122"/>
                <a:sym typeface="+mn-ea"/>
              </a:rPr>
              <a:t>“大国一致”</a:t>
            </a:r>
            <a:r>
              <a:rPr lang="zh-CN">
                <a:solidFill>
                  <a:srgbClr val="0033CC"/>
                </a:solidFill>
                <a:latin typeface="黑体" panose="02010609060101010101" pitchFamily="49" charset="-122"/>
                <a:ea typeface="黑体" panose="02010609060101010101" pitchFamily="49" charset="-122"/>
                <a:cs typeface="黑体" panose="02010609060101010101" pitchFamily="49" charset="-122"/>
                <a:sym typeface="+mn-ea"/>
              </a:rPr>
              <a:t>意义</a:t>
            </a:r>
            <a:r>
              <a:rPr lang="zh-CN">
                <a:solidFill>
                  <a:srgbClr val="000000"/>
                </a:solidFill>
                <a:latin typeface="黑体" panose="02010609060101010101" pitchFamily="49" charset="-122"/>
                <a:ea typeface="黑体" panose="02010609060101010101" pitchFamily="49" charset="-122"/>
                <a:cs typeface="黑体" panose="02010609060101010101" pitchFamily="49" charset="-122"/>
                <a:sym typeface="+mn-ea"/>
              </a:rPr>
              <a:t>：使和平解决争端和制裁侵略具有更强的可操作性</a:t>
            </a:r>
            <a:r>
              <a:rPr lang="zh-CN">
                <a:solidFill>
                  <a:srgbClr val="000000"/>
                </a:solidFill>
                <a:ea typeface="宋体" panose="02010600030101010101" pitchFamily="2" charset="-122"/>
                <a:sym typeface="+mn-ea"/>
              </a:rPr>
              <a:t>。</a:t>
            </a:r>
            <a:endParaRPr lang="zh-CN" altLang="en-US"/>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00"/>
                                        </p:tgtEl>
                                        <p:attrNameLst>
                                          <p:attrName>style.visibility</p:attrName>
                                        </p:attrNameLst>
                                      </p:cBhvr>
                                      <p:to>
                                        <p:strVal val="visible"/>
                                      </p:to>
                                    </p:set>
                                    <p:animEffect transition="in" filter="blinds(horizontal)">
                                      <p:cBhvr>
                                        <p:cTn id="7" dur="500"/>
                                        <p:tgtEl>
                                          <p:spTgt spid="100"/>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linds(horizontal)">
                                      <p:cBhvr>
                                        <p:cTn id="12" dur="500"/>
                                        <p:tgtEl>
                                          <p:spTgt spid="6"/>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linds(horizontal)">
                                      <p:cBhvr>
                                        <p:cTn id="17" dur="500"/>
                                        <p:tgtEl>
                                          <p:spTgt spid="7"/>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blinds(horizontal)">
                                      <p:cBhvr>
                                        <p:cTn id="22" dur="500"/>
                                        <p:tgtEl>
                                          <p:spTgt spid="8"/>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blinds(horizontal)">
                                      <p:cBhvr>
                                        <p:cTn id="27" dur="500"/>
                                        <p:tgtEl>
                                          <p:spTgt spid="10"/>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blinds(horizontal)">
                                      <p:cBhvr>
                                        <p:cTn id="32" dur="500"/>
                                        <p:tgtEl>
                                          <p:spTgt spid="11"/>
                                        </p:tgtEl>
                                      </p:cBhvr>
                                    </p:animEffect>
                                  </p:childTnLst>
                                </p:cTn>
                              </p:par>
                            </p:childTnLst>
                          </p:cTn>
                        </p:par>
                      </p:childTnLst>
                    </p:cTn>
                  </p:par>
                  <p:par>
                    <p:cTn id="33" fill="hold" nodeType="clickPar">
                      <p:stCondLst>
                        <p:cond delay="indefinite"/>
                      </p:stCondLst>
                      <p:childTnLst>
                        <p:par>
                          <p:cTn id="34" fill="hold" nodeType="afterGroup">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5"/>
                                        </p:tgtEl>
                                        <p:attrNameLst>
                                          <p:attrName>style.visibility</p:attrName>
                                        </p:attrNameLst>
                                      </p:cBhvr>
                                      <p:to>
                                        <p:strVal val="visible"/>
                                      </p:to>
                                    </p:set>
                                    <p:animEffect transition="in" filter="blinds(horizontal)">
                                      <p:cBhvr>
                                        <p:cTn id="3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0" grpId="0"/>
      <p:bldP spid="6" grpId="0"/>
      <p:bldP spid="7" grpId="0"/>
      <p:bldP spid="8" grpId="0"/>
      <p:bldP spid="10" grpId="0"/>
      <p:bldP spid="11" grpId="0"/>
      <p:bldP spid="5" grpId="0"/>
    </p:bldLst>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5" name="图片 4"/>
          <p:cNvPicPr>
            <a:picLocks noChangeAspect="1"/>
          </p:cNvPicPr>
          <p:nvPr/>
        </p:nvPicPr>
        <p:blipFill>
          <a:blip r:embed="rId2"/>
          <a:stretch>
            <a:fillRect/>
          </a:stretch>
        </p:blipFill>
        <p:spPr>
          <a:xfrm>
            <a:off x="8356283" y="1917383"/>
            <a:ext cx="2258378" cy="2683669"/>
          </a:xfrm>
          <a:prstGeom prst="rect">
            <a:avLst/>
          </a:prstGeom>
        </p:spPr>
      </p:pic>
      <p:sp>
        <p:nvSpPr>
          <p:cNvPr id="2" name="文本框 1"/>
          <p:cNvSpPr txBox="1"/>
          <p:nvPr/>
        </p:nvSpPr>
        <p:spPr>
          <a:xfrm>
            <a:off x="1908334" y="4857750"/>
            <a:ext cx="8374856" cy="755650"/>
          </a:xfrm>
          <a:prstGeom prst="rect">
            <a:avLst/>
          </a:prstGeom>
          <a:solidFill>
            <a:srgbClr val="FFC000"/>
          </a:solidFill>
        </p:spPr>
        <p:txBody>
          <a:bodyPr wrap="square" rtlCol="0" anchor="t">
            <a:spAutoFit/>
          </a:bodyPr>
          <a:lstStyle/>
          <a:p>
            <a:pPr>
              <a:lnSpc>
                <a:spcPct val="120000"/>
              </a:lnSpc>
              <a:spcBef>
                <a:spcPct val="0"/>
              </a:spcBef>
              <a:spcAft>
                <a:spcPct val="0"/>
              </a:spcAft>
            </a:pPr>
            <a:r>
              <a:rPr lang="zh-CN" altLang="en-US" b="1">
                <a:latin typeface="黑体" panose="02010609060101010101" pitchFamily="49" charset="-122"/>
                <a:ea typeface="黑体" panose="02010609060101010101" pitchFamily="49" charset="-122"/>
                <a:cs typeface="黑体" panose="02010609060101010101" pitchFamily="49" charset="-122"/>
                <a:sym typeface="+mn-ea"/>
              </a:rPr>
              <a:t>造成了德国、朝鲜的分裂和欧洲的分裂，导致了美苏两极格局的出现，世界分裂为两大阵营，进入“冷战”状态，成为战后国际局势紧张、局部战争的根源。</a:t>
            </a:r>
            <a:endParaRPr lang="zh-CN" altLang="en-US" b="1"/>
          </a:p>
        </p:txBody>
      </p:sp>
      <p:pic>
        <p:nvPicPr>
          <p:cNvPr id="8" name="图片 7"/>
          <p:cNvPicPr>
            <a:picLocks noChangeAspect="1"/>
          </p:cNvPicPr>
          <p:nvPr/>
        </p:nvPicPr>
        <p:blipFill>
          <a:blip r:embed="rId3"/>
          <a:srcRect l="20392" t="11116" r="19290" b="13575"/>
          <a:stretch>
            <a:fillRect/>
          </a:stretch>
        </p:blipFill>
        <p:spPr>
          <a:xfrm>
            <a:off x="1663541" y="1839754"/>
            <a:ext cx="2986564" cy="2799398"/>
          </a:xfrm>
          <a:prstGeom prst="rect">
            <a:avLst/>
          </a:prstGeom>
        </p:spPr>
      </p:pic>
      <p:pic>
        <p:nvPicPr>
          <p:cNvPr id="9" name="Shape 1789"/>
          <p:cNvPicPr/>
          <p:nvPr/>
        </p:nvPicPr>
        <p:blipFill>
          <a:blip r:embed="rId4"/>
          <a:stretch>
            <a:fillRect/>
          </a:stretch>
        </p:blipFill>
        <p:spPr>
          <a:xfrm>
            <a:off x="4698206" y="1917145"/>
            <a:ext cx="3829050" cy="2721769"/>
          </a:xfrm>
          <a:prstGeom prst="rect">
            <a:avLst/>
          </a:prstGeom>
        </p:spPr>
      </p:pic>
      <p:sp>
        <p:nvSpPr>
          <p:cNvPr id="13" name="Text Box 2"/>
          <p:cNvSpPr txBox="1">
            <a:spLocks noChangeArrowheads="1"/>
          </p:cNvSpPr>
          <p:nvPr/>
        </p:nvSpPr>
        <p:spPr bwMode="auto">
          <a:xfrm>
            <a:off x="1524000" y="0"/>
            <a:ext cx="9144000" cy="645160"/>
          </a:xfrm>
          <a:prstGeom prst="rect">
            <a:avLst/>
          </a:prstGeom>
          <a:solidFill>
            <a:srgbClr val="FFFF99"/>
          </a:solidFill>
          <a:ln w="9525">
            <a:solidFill>
              <a:srgbClr val="FF3300"/>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50000"/>
              </a:spcBef>
              <a:buFontTx/>
              <a:buNone/>
            </a:pPr>
            <a:r>
              <a:rPr kumimoji="1" lang="zh-CN" altLang="en-US" sz="3600" b="1">
                <a:latin typeface="Times New Roman" panose="02020603050405020304" charset="0"/>
              </a:rPr>
              <a:t>三</a:t>
            </a:r>
            <a:r>
              <a:rPr kumimoji="1" lang="zh-CN" altLang="en-US" sz="3600" b="1" smtClean="0">
                <a:latin typeface="Times New Roman" panose="02020603050405020304" charset="0"/>
              </a:rPr>
              <a:t>、二战影响</a:t>
            </a:r>
            <a:endParaRPr kumimoji="1" lang="zh-CN" altLang="en-US" sz="3600" b="1">
              <a:latin typeface="Times New Roman" panose="02020603050405020304" charset="0"/>
            </a:endParaRPr>
          </a:p>
        </p:txBody>
      </p:sp>
    </p:spTree>
    <p:custDataLst>
      <p:tags r:id="rId5"/>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1808321" y="3444716"/>
            <a:ext cx="8762048" cy="2030095"/>
          </a:xfrm>
          <a:prstGeom prst="rect">
            <a:avLst/>
          </a:prstGeom>
          <a:noFill/>
          <a:ln w="19050">
            <a:solidFill>
              <a:schemeClr val="accent1"/>
            </a:solidFill>
            <a:prstDash val="sysDash"/>
          </a:ln>
        </p:spPr>
        <p:txBody>
          <a:bodyPr wrap="square" rtlCol="0" anchor="t">
            <a:spAutoFit/>
          </a:bodyPr>
          <a:lstStyle/>
          <a:p>
            <a:r>
              <a:rPr lang="en-US" altLang="zh-CN" b="1">
                <a:latin typeface="楷体" panose="02010609060101010101" charset="-122"/>
                <a:ea typeface="楷体" panose="02010609060101010101" charset="-122"/>
                <a:cs typeface="楷体" panose="02010609060101010101" charset="-122"/>
              </a:rPr>
              <a:t>    </a:t>
            </a:r>
            <a:r>
              <a:rPr lang="zh-CN" altLang="en-US" b="1">
                <a:latin typeface="楷体" panose="02010609060101010101" charset="-122"/>
                <a:ea typeface="楷体" panose="02010609060101010101" charset="-122"/>
                <a:sym typeface="+mn-ea"/>
              </a:rPr>
              <a:t>二战推动了第三次科技革命的开启，初期的科技成就以军事技术为主，但随着战后世界形势的发展，科技研究领域开始向社会需要转变。</a:t>
            </a:r>
            <a:r>
              <a:rPr lang="zh-CN" altLang="en-US" b="1">
                <a:latin typeface="楷体" panose="02010609060101010101" charset="-122"/>
                <a:ea typeface="楷体" panose="02010609060101010101" charset="-122"/>
                <a:cs typeface="楷体" panose="02010609060101010101" charset="-122"/>
              </a:rPr>
              <a:t>从20世纪四五十年代，开始的新科学技术革命，</a:t>
            </a:r>
            <a:r>
              <a:rPr lang="zh-CN" altLang="en-US" b="1">
                <a:solidFill>
                  <a:srgbClr val="FF0000"/>
                </a:solidFill>
                <a:latin typeface="楷体" panose="02010609060101010101" charset="-122"/>
                <a:ea typeface="楷体" panose="02010609060101010101" charset="-122"/>
                <a:cs typeface="楷体" panose="02010609060101010101" charset="-122"/>
              </a:rPr>
              <a:t>以原子能技术、航天技术、电子计算机技术的应用为代表，还包括人工合成材料、分子生物学和遗传工程等高新技术。</a:t>
            </a:r>
            <a:r>
              <a:rPr lang="zh-CN" altLang="en-US" b="1">
                <a:latin typeface="楷体" panose="02010609060101010101" charset="-122"/>
                <a:ea typeface="楷体" panose="02010609060101010101" charset="-122"/>
                <a:cs typeface="楷体" panose="02010609060101010101" charset="-122"/>
              </a:rPr>
              <a:t>这次科技革命被称为“第三次科技革命”。第三次科技革命的出现，既是由于科学理论出现重大突破，一定的物质、技术基础的形成，也是由于社会发展的需要，特别是第二次世界大战期间和第二次世界大战后，各国对高科技迫切需要的结果。</a:t>
            </a:r>
            <a:endParaRPr lang="zh-CN" altLang="en-US" b="1">
              <a:latin typeface="楷体" panose="02010609060101010101" charset="-122"/>
              <a:ea typeface="楷体" panose="02010609060101010101" charset="-122"/>
              <a:cs typeface="楷体" panose="02010609060101010101" charset="-122"/>
            </a:endParaRPr>
          </a:p>
        </p:txBody>
      </p:sp>
      <p:pic>
        <p:nvPicPr>
          <p:cNvPr id="5" name="图片 4"/>
          <p:cNvPicPr>
            <a:picLocks noChangeAspect="1"/>
          </p:cNvPicPr>
          <p:nvPr/>
        </p:nvPicPr>
        <p:blipFill>
          <a:blip r:embed="rId2"/>
          <a:stretch>
            <a:fillRect/>
          </a:stretch>
        </p:blipFill>
        <p:spPr>
          <a:xfrm>
            <a:off x="1876901" y="972503"/>
            <a:ext cx="3256598" cy="2366486"/>
          </a:xfrm>
          <a:prstGeom prst="rect">
            <a:avLst/>
          </a:prstGeom>
        </p:spPr>
      </p:pic>
      <p:pic>
        <p:nvPicPr>
          <p:cNvPr id="6" name="图片 5"/>
          <p:cNvPicPr>
            <a:picLocks noChangeAspect="1"/>
          </p:cNvPicPr>
          <p:nvPr/>
        </p:nvPicPr>
        <p:blipFill>
          <a:blip r:embed="rId3"/>
          <a:stretch>
            <a:fillRect/>
          </a:stretch>
        </p:blipFill>
        <p:spPr>
          <a:xfrm>
            <a:off x="5409248" y="972503"/>
            <a:ext cx="1867853" cy="2384584"/>
          </a:xfrm>
          <a:prstGeom prst="rect">
            <a:avLst/>
          </a:prstGeom>
        </p:spPr>
      </p:pic>
      <p:pic>
        <p:nvPicPr>
          <p:cNvPr id="7" name="图片 6"/>
          <p:cNvPicPr>
            <a:picLocks noChangeAspect="1"/>
          </p:cNvPicPr>
          <p:nvPr/>
        </p:nvPicPr>
        <p:blipFill>
          <a:blip r:embed="rId4"/>
          <a:stretch>
            <a:fillRect/>
          </a:stretch>
        </p:blipFill>
        <p:spPr>
          <a:xfrm>
            <a:off x="7497128" y="972503"/>
            <a:ext cx="2947035" cy="2366486"/>
          </a:xfrm>
          <a:prstGeom prst="rect">
            <a:avLst/>
          </a:prstGeom>
        </p:spPr>
      </p:pic>
      <p:sp>
        <p:nvSpPr>
          <p:cNvPr id="18" name="文本框 17"/>
          <p:cNvSpPr txBox="1"/>
          <p:nvPr/>
        </p:nvSpPr>
        <p:spPr>
          <a:xfrm>
            <a:off x="1828800" y="5566886"/>
            <a:ext cx="3630930" cy="368300"/>
          </a:xfrm>
          <a:prstGeom prst="rect">
            <a:avLst/>
          </a:prstGeom>
          <a:noFill/>
          <a:extLst>
            <a:ext uri="{909E8E84-426E-40DD-AFC4-6F175D3DCCD1}">
              <a14:hiddenFill xmlns:a14="http://schemas.microsoft.com/office/drawing/2010/main">
                <a:solidFill>
                  <a:srgbClr val="FFFF00"/>
                </a:solidFill>
              </a14:hiddenFill>
            </a:ext>
          </a:extLst>
        </p:spPr>
        <p:txBody>
          <a:bodyPr wrap="none" rtlCol="0">
            <a:spAutoFit/>
          </a:bodyPr>
          <a:lstStyle/>
          <a:p>
            <a:r>
              <a:rPr lang="zh-CN" altLang="en-US" b="1">
                <a:solidFill>
                  <a:srgbClr val="FF0000"/>
                </a:solidFill>
                <a:latin typeface="楷体" panose="02010609060101010101" charset="-122"/>
                <a:ea typeface="楷体" panose="02010609060101010101" charset="-122"/>
              </a:rPr>
              <a:t>思考二战如何推动了科技的发展？</a:t>
            </a:r>
            <a:endParaRPr lang="zh-CN" altLang="en-US" b="1">
              <a:solidFill>
                <a:srgbClr val="FF0000"/>
              </a:solidFill>
              <a:latin typeface="楷体" panose="02010609060101010101" charset="-122"/>
              <a:ea typeface="楷体" panose="02010609060101010101" charset="-122"/>
            </a:endParaRPr>
          </a:p>
        </p:txBody>
      </p:sp>
      <p:sp>
        <p:nvSpPr>
          <p:cNvPr id="2" name="文本框 1"/>
          <p:cNvSpPr txBox="1"/>
          <p:nvPr/>
        </p:nvSpPr>
        <p:spPr>
          <a:xfrm>
            <a:off x="1762601" y="3250883"/>
            <a:ext cx="8382476" cy="475615"/>
          </a:xfrm>
          <a:prstGeom prst="rect">
            <a:avLst/>
          </a:prstGeom>
          <a:solidFill>
            <a:srgbClr val="FFC000"/>
          </a:solidFill>
        </p:spPr>
        <p:txBody>
          <a:bodyPr wrap="square" rtlCol="0" anchor="t">
            <a:spAutoFit/>
          </a:bodyPr>
          <a:lstStyle/>
          <a:p>
            <a:pPr>
              <a:lnSpc>
                <a:spcPts val="3000"/>
              </a:lnSpc>
              <a:spcBef>
                <a:spcPct val="0"/>
              </a:spcBef>
              <a:spcAft>
                <a:spcPct val="0"/>
              </a:spcAft>
            </a:pPr>
            <a:r>
              <a:rPr lang="zh-CN" altLang="en-US">
                <a:solidFill>
                  <a:srgbClr val="FF0000"/>
                </a:solidFill>
                <a:latin typeface="黑体" panose="02010609060101010101" pitchFamily="49" charset="-122"/>
                <a:ea typeface="黑体" panose="02010609060101010101" pitchFamily="49" charset="-122"/>
                <a:cs typeface="黑体" panose="02010609060101010101" pitchFamily="49" charset="-122"/>
                <a:sym typeface="+mn-ea"/>
              </a:rPr>
              <a:t>二战成为新技术发展和应用的催化剂，</a:t>
            </a:r>
            <a:r>
              <a:rPr b="1">
                <a:latin typeface="微软雅黑" panose="020b0503020204020204" pitchFamily="34" charset="-122"/>
                <a:ea typeface="微软雅黑" panose="020b0503020204020204" pitchFamily="34" charset="-122"/>
                <a:sym typeface="+mn-ea"/>
              </a:rPr>
              <a:t>客</a:t>
            </a:r>
            <a:r>
              <a:rPr lang="zh-CN" b="1">
                <a:latin typeface="微软雅黑" panose="020b0503020204020204" pitchFamily="34" charset="-122"/>
                <a:ea typeface="微软雅黑" panose="020b0503020204020204" pitchFamily="34" charset="-122"/>
                <a:sym typeface="+mn-ea"/>
              </a:rPr>
              <a:t>观</a:t>
            </a:r>
            <a:r>
              <a:rPr b="1">
                <a:latin typeface="微软雅黑" panose="020b0503020204020204" pitchFamily="34" charset="-122"/>
                <a:ea typeface="微软雅黑" panose="020b0503020204020204" pitchFamily="34" charset="-122"/>
                <a:sym typeface="+mn-ea"/>
              </a:rPr>
              <a:t>上推动了科学技术的</a:t>
            </a:r>
            <a:r>
              <a:rPr lang="zh-CN" b="1">
                <a:latin typeface="微软雅黑" panose="020b0503020204020204" pitchFamily="34" charset="-122"/>
                <a:ea typeface="微软雅黑" panose="020b0503020204020204" pitchFamily="34" charset="-122"/>
                <a:sym typeface="+mn-ea"/>
              </a:rPr>
              <a:t>迅速</a:t>
            </a:r>
            <a:r>
              <a:rPr b="1">
                <a:latin typeface="微软雅黑" panose="020b0503020204020204" pitchFamily="34" charset="-122"/>
                <a:ea typeface="微软雅黑" panose="020b0503020204020204" pitchFamily="34" charset="-122"/>
                <a:sym typeface="+mn-ea"/>
              </a:rPr>
              <a:t>发展。</a:t>
            </a:r>
            <a:endParaRPr lang="zh-CN" altLang="en-US"/>
          </a:p>
        </p:txBody>
      </p:sp>
      <p:sp>
        <p:nvSpPr>
          <p:cNvPr id="8" name="文本框 7"/>
          <p:cNvSpPr txBox="1"/>
          <p:nvPr/>
        </p:nvSpPr>
        <p:spPr>
          <a:xfrm>
            <a:off x="5409248" y="5426393"/>
            <a:ext cx="4897279" cy="506730"/>
          </a:xfrm>
          <a:prstGeom prst="rect">
            <a:avLst/>
          </a:prstGeom>
          <a:noFill/>
        </p:spPr>
        <p:txBody>
          <a:bodyPr wrap="square" rtlCol="0" anchor="t">
            <a:spAutoFit/>
          </a:bodyPr>
          <a:lstStyle/>
          <a:p>
            <a:r>
              <a:rPr lang="zh-CN" altLang="en-US" sz="1350"/>
              <a:t>①原子弹——核电站         ②火箭——“阿波罗11号”登月 </a:t>
            </a:r>
            <a:endParaRPr lang="zh-CN" altLang="en-US" sz="1350"/>
          </a:p>
          <a:p>
            <a:r>
              <a:rPr lang="zh-CN" altLang="en-US" sz="1350"/>
              <a:t>③电子计算机——互联网  </a:t>
            </a:r>
            <a:endParaRPr lang="zh-CN" altLang="en-US" sz="1350"/>
          </a:p>
        </p:txBody>
      </p:sp>
    </p:spTree>
    <p:custDataLst>
      <p:tags r:id="rId5"/>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par>
                          <p:cTn id="8" fill="hold" nodeType="afterGroup">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wipe(down)">
                                      <p:cBhvr>
                                        <p:cTn id="11" dur="500"/>
                                        <p:tgtEl>
                                          <p:spTgt spid="18"/>
                                        </p:tgtEl>
                                      </p:cBhvr>
                                    </p:animEffect>
                                  </p:childTnLst>
                                </p:cTn>
                              </p:par>
                            </p:childTnLst>
                          </p:cTn>
                        </p:par>
                      </p:childTnLst>
                    </p:cTn>
                  </p:par>
                  <p:par>
                    <p:cTn id="12" fill="hold" nodeType="clickPar">
                      <p:stCondLst>
                        <p:cond delay="indefinite"/>
                      </p:stCondLst>
                      <p:childTnLst>
                        <p:par>
                          <p:cTn id="13" fill="hold" nodeType="afterGroup">
                            <p:stCondLst>
                              <p:cond delay="0"/>
                            </p:stCondLst>
                            <p:childTnLst>
                              <p:par>
                                <p:cTn id="14" presetID="22" presetClass="entr" presetSubtype="4" fill="hold" grpId="0" nodeType="click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wipe(down)">
                                      <p:cBhvr>
                                        <p:cTn id="16"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8" grpId="0"/>
      <p:bldP spid="8" grpId="0"/>
    </p:bldLst>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矩形 2"/>
          <p:cNvSpPr>
            <a:spLocks noChangeArrowheads="1"/>
          </p:cNvSpPr>
          <p:nvPr/>
        </p:nvSpPr>
        <p:spPr bwMode="auto">
          <a:xfrm>
            <a:off x="1795780" y="697865"/>
            <a:ext cx="8322945" cy="5169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en-US" sz="2000" b="1">
                <a:solidFill>
                  <a:srgbClr val="FF0000"/>
                </a:solidFill>
                <a:latin typeface="黑体" panose="02010609060101010101" pitchFamily="49" charset="-122"/>
                <a:ea typeface="黑体" panose="02010609060101010101" pitchFamily="49" charset="-122"/>
              </a:rPr>
              <a:t>【总结】如何看待二战的影响？</a:t>
            </a:r>
            <a:endParaRPr lang="en-US" altLang="zh-CN" sz="2000" b="1">
              <a:solidFill>
                <a:srgbClr val="FF0000"/>
              </a:solidFill>
              <a:latin typeface="黑体" pitchFamily="49" charset="-122"/>
              <a:ea typeface="黑体" pitchFamily="49" charset="-122"/>
            </a:endParaRPr>
          </a:p>
          <a:p>
            <a:pPr>
              <a:lnSpc>
                <a:spcPct val="150000"/>
              </a:lnSpc>
            </a:pPr>
            <a:r>
              <a:rPr lang="en-US" altLang="zh-CN" sz="2000" b="1">
                <a:solidFill>
                  <a:srgbClr val="000000"/>
                </a:solidFill>
                <a:latin typeface="宋体" panose="02010600030101010101" pitchFamily="2" charset="-122"/>
                <a:ea typeface="宋体" panose="02010600030101010101" pitchFamily="2" charset="-122"/>
                <a:cs typeface="宋体" panose="02010600030101010101" pitchFamily="2" charset="-122"/>
              </a:rPr>
              <a:t>(1)</a:t>
            </a:r>
            <a:r>
              <a:rPr lang="zh-CN" alt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对欧洲：欧洲在第二次世界大战中遭受致命打击，各国的国力也受到严重消耗。</a:t>
            </a:r>
            <a:endParaRPr lang="zh-CN" altLang="en-US" sz="2000" b="1">
              <a:solidFill>
                <a:srgbClr val="000000"/>
              </a:solidFill>
              <a:latin typeface="宋体" pitchFamily="2" charset="-122"/>
              <a:ea typeface="宋体" pitchFamily="2" charset="-122"/>
              <a:cs typeface="宋体" panose="02010600030101010101" pitchFamily="2" charset="-122"/>
            </a:endParaRPr>
          </a:p>
          <a:p>
            <a:pPr>
              <a:lnSpc>
                <a:spcPct val="150000"/>
              </a:lnSpc>
            </a:pPr>
            <a:r>
              <a:rPr lang="en-US" altLang="zh-CN" sz="2000" b="1">
                <a:solidFill>
                  <a:srgbClr val="000000"/>
                </a:solidFill>
                <a:latin typeface="宋体" panose="02010600030101010101" pitchFamily="2" charset="-122"/>
                <a:ea typeface="宋体" panose="02010600030101010101" pitchFamily="2" charset="-122"/>
                <a:cs typeface="宋体" panose="02010600030101010101" pitchFamily="2" charset="-122"/>
              </a:rPr>
              <a:t>(2)</a:t>
            </a:r>
            <a:r>
              <a:rPr lang="zh-CN" alt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对美国：美国成为世界第一经济、政治和军事强国。战后初期，美国拥有全球财富的</a:t>
            </a:r>
            <a:r>
              <a:rPr lang="en-US" altLang="zh-CN" sz="2000" b="1">
                <a:solidFill>
                  <a:srgbClr val="000000"/>
                </a:solidFill>
                <a:latin typeface="宋体" panose="02010600030101010101" pitchFamily="2" charset="-122"/>
                <a:ea typeface="宋体" panose="02010600030101010101" pitchFamily="2" charset="-122"/>
                <a:cs typeface="宋体" panose="02010600030101010101" pitchFamily="2" charset="-122"/>
              </a:rPr>
              <a:t>50%</a:t>
            </a:r>
            <a:r>
              <a:rPr lang="zh-CN" alt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左右，掌握制海权和制空权，一度垄断核武器。</a:t>
            </a:r>
            <a:endParaRPr lang="zh-CN" altLang="en-US" sz="2000" b="1">
              <a:solidFill>
                <a:srgbClr val="000000"/>
              </a:solidFill>
              <a:latin typeface="宋体" panose="02010600030101010101" pitchFamily="2" charset="-122"/>
              <a:ea typeface="宋体" panose="02010600030101010101" pitchFamily="2" charset="-122"/>
              <a:cs typeface="宋体" panose="02010600030101010101" pitchFamily="2" charset="-122"/>
            </a:endParaRPr>
          </a:p>
          <a:p>
            <a:pPr>
              <a:lnSpc>
                <a:spcPct val="150000"/>
              </a:lnSpc>
            </a:pPr>
            <a:r>
              <a:rPr lang="en-US" altLang="zh-CN" sz="2000" b="1">
                <a:solidFill>
                  <a:srgbClr val="000000"/>
                </a:solidFill>
                <a:latin typeface="宋体" panose="02010600030101010101" pitchFamily="2" charset="-122"/>
                <a:ea typeface="宋体" panose="02010600030101010101" pitchFamily="2" charset="-122"/>
                <a:cs typeface="宋体" panose="02010600030101010101" pitchFamily="2" charset="-122"/>
              </a:rPr>
              <a:t>(3)</a:t>
            </a:r>
            <a:r>
              <a:rPr lang="zh-CN" alt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对苏联：苏联虽然经济逊于美国，但军事和政治十分强大，特别是由于它在战争中的巨大贡献而赢得很高威望。</a:t>
            </a:r>
            <a:endParaRPr lang="zh-CN" altLang="en-US" sz="2000" b="1">
              <a:solidFill>
                <a:srgbClr val="000000"/>
              </a:solidFill>
              <a:latin typeface="宋体" panose="02010600030101010101" pitchFamily="2" charset="-122"/>
              <a:ea typeface="宋体" panose="02010600030101010101" pitchFamily="2" charset="-122"/>
              <a:cs typeface="宋体" panose="02010600030101010101" pitchFamily="2" charset="-122"/>
            </a:endParaRPr>
          </a:p>
          <a:p>
            <a:pPr>
              <a:lnSpc>
                <a:spcPct val="150000"/>
              </a:lnSpc>
            </a:pPr>
            <a:r>
              <a:rPr lang="en-US" altLang="zh-CN" sz="2000" b="1">
                <a:solidFill>
                  <a:srgbClr val="000000"/>
                </a:solidFill>
                <a:latin typeface="宋体" panose="02010600030101010101" pitchFamily="2" charset="-122"/>
                <a:ea typeface="宋体" panose="02010600030101010101" pitchFamily="2" charset="-122"/>
                <a:cs typeface="宋体" panose="02010600030101010101" pitchFamily="2" charset="-122"/>
              </a:rPr>
              <a:t>(4)</a:t>
            </a:r>
            <a:r>
              <a:rPr lang="zh-CN" altLang="en-US" sz="2000" b="1">
                <a:solidFill>
                  <a:srgbClr val="000000"/>
                </a:solidFill>
                <a:latin typeface="宋体" panose="02010600030101010101" pitchFamily="2" charset="-122"/>
                <a:ea typeface="宋体" panose="02010600030101010101" pitchFamily="2" charset="-122"/>
                <a:cs typeface="宋体" panose="02010600030101010101" pitchFamily="2" charset="-122"/>
              </a:rPr>
              <a:t>对国际格局：第二次世界大战的结束就成为国际格局从欧洲中心走向美苏对峙的两极格局的真正</a:t>
            </a:r>
            <a:r>
              <a:rPr lang="zh-CN" altLang="en-US" sz="2000" b="1" smtClean="0">
                <a:solidFill>
                  <a:srgbClr val="000000"/>
                </a:solidFill>
                <a:latin typeface="宋体" panose="02010600030101010101" pitchFamily="2" charset="-122"/>
                <a:ea typeface="宋体" panose="02010600030101010101" pitchFamily="2" charset="-122"/>
                <a:cs typeface="宋体" panose="02010600030101010101" pitchFamily="2" charset="-122"/>
              </a:rPr>
              <a:t>转折点。</a:t>
            </a:r>
            <a:endParaRPr lang="zh-CN" altLang="en-US" sz="2000" b="1" smtClean="0">
              <a:solidFill>
                <a:srgbClr val="000000"/>
              </a:solidFill>
              <a:latin typeface="宋体" pitchFamily="2" charset="-122"/>
              <a:ea typeface="宋体" pitchFamily="2" charset="-122"/>
              <a:cs typeface="宋体" panose="02010600030101010101" pitchFamily="2" charset="-122"/>
            </a:endParaRPr>
          </a:p>
          <a:p>
            <a:pPr>
              <a:lnSpc>
                <a:spcPct val="150000"/>
              </a:lnSpc>
            </a:pPr>
            <a:r>
              <a:rPr lang="zh-CN" altLang="en-US" sz="2000" b="1">
                <a:latin typeface="宋体" panose="02010600030101010101" pitchFamily="2" charset="-122"/>
                <a:ea typeface="宋体" panose="02010600030101010101" pitchFamily="2" charset="-122"/>
                <a:cs typeface="宋体" panose="02010600030101010101" pitchFamily="2" charset="-122"/>
                <a:sym typeface="+mn-ea"/>
              </a:rPr>
              <a:t>（</a:t>
            </a:r>
            <a:r>
              <a:rPr lang="en-US" altLang="zh-CN" sz="2000" b="1">
                <a:latin typeface="宋体" panose="02010600030101010101" pitchFamily="2" charset="-122"/>
                <a:ea typeface="宋体" panose="02010600030101010101" pitchFamily="2" charset="-122"/>
                <a:cs typeface="宋体" panose="02010600030101010101" pitchFamily="2" charset="-122"/>
                <a:sym typeface="+mn-ea"/>
              </a:rPr>
              <a:t>5</a:t>
            </a:r>
            <a:r>
              <a:rPr lang="zh-CN" altLang="en-US" sz="2000" b="1">
                <a:latin typeface="宋体" panose="02010600030101010101" pitchFamily="2" charset="-122"/>
                <a:ea typeface="宋体" panose="02010600030101010101" pitchFamily="2" charset="-122"/>
                <a:cs typeface="宋体" panose="02010600030101010101" pitchFamily="2" charset="-122"/>
                <a:sym typeface="+mn-ea"/>
              </a:rPr>
              <a:t>）对世界：给人类带来前所未有的破坏和灾难，但客观上也成为新技术发展和应用的催化剂，</a:t>
            </a:r>
            <a:r>
              <a:rPr sz="2000" b="1">
                <a:latin typeface="宋体" panose="02010600030101010101" pitchFamily="2" charset="-122"/>
                <a:ea typeface="宋体" panose="02010600030101010101" pitchFamily="2" charset="-122"/>
                <a:cs typeface="宋体" panose="02010600030101010101" pitchFamily="2" charset="-122"/>
                <a:sym typeface="+mn-ea"/>
              </a:rPr>
              <a:t>推动了科学技术的</a:t>
            </a:r>
            <a:r>
              <a:rPr lang="zh-CN" sz="2000" b="1">
                <a:latin typeface="宋体" panose="02010600030101010101" pitchFamily="2" charset="-122"/>
                <a:ea typeface="宋体" panose="02010600030101010101" pitchFamily="2" charset="-122"/>
                <a:cs typeface="宋体" panose="02010600030101010101" pitchFamily="2" charset="-122"/>
                <a:sym typeface="+mn-ea"/>
              </a:rPr>
              <a:t>迅速</a:t>
            </a:r>
            <a:r>
              <a:rPr sz="2000" b="1">
                <a:latin typeface="宋体" panose="02010600030101010101" pitchFamily="2" charset="-122"/>
                <a:ea typeface="宋体" panose="02010600030101010101" pitchFamily="2" charset="-122"/>
                <a:cs typeface="宋体" panose="02010600030101010101" pitchFamily="2" charset="-122"/>
                <a:sym typeface="+mn-ea"/>
              </a:rPr>
              <a:t>发展</a:t>
            </a:r>
            <a:endParaRPr lang="zh-CN" altLang="en-US" sz="2000">
              <a:solidFill>
                <a:srgbClr val="000000"/>
              </a:solidFill>
              <a:latin typeface="宋体" pitchFamily="2" charset="-122"/>
              <a:ea typeface="宋体" pitchFamily="2" charset="-122"/>
              <a:cs typeface="宋体" panose="02010600030101010101" pitchFamily="2" charset="-122"/>
            </a:endParaRPr>
          </a:p>
        </p:txBody>
      </p:sp>
      <p:sp>
        <p:nvSpPr>
          <p:cNvPr id="7" name="矩形 6"/>
          <p:cNvSpPr/>
          <p:nvPr/>
        </p:nvSpPr>
        <p:spPr>
          <a:xfrm>
            <a:off x="1707515" y="697865"/>
            <a:ext cx="8521700" cy="5083810"/>
          </a:xfrm>
          <a:prstGeom prst="rect">
            <a:avLst/>
          </a:prstGeom>
          <a:noFill/>
          <a:ln w="25400">
            <a:solidFill>
              <a:srgbClr val="793738"/>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ct val="0"/>
              </a:spcBef>
              <a:spcAft>
                <a:spcPct val="0"/>
              </a:spcAft>
              <a:defRPr/>
            </a:pPr>
            <a:endParaRPr lang="zh-CN" altLang="en-US" sz="1350">
              <a:solidFill>
                <a:prstClr val="white"/>
              </a:solidFill>
              <a:latin typeface="微软雅黑" pitchFamily="34"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afterGroup">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afterGroup">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afterGroup">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322580" y="908685"/>
            <a:ext cx="11630660" cy="5590540"/>
          </a:xfrm>
        </p:spPr>
        <p:txBody>
          <a:bodyPr>
            <a:noAutofit/>
          </a:bodyPr>
          <a:lstStyle/>
          <a:p>
            <a:pPr marL="0" indent="0">
              <a:buNone/>
            </a:pPr>
            <a:r>
              <a:rPr lang="zh-CN" altLang="en-US" sz="2800" b="1" smtClean="0">
                <a:latin typeface="+mn-ea"/>
              </a:rPr>
              <a:t>（</a:t>
            </a:r>
            <a:r>
              <a:rPr lang="en-US" altLang="zh-CN" sz="2800" b="1" smtClean="0">
                <a:latin typeface="+mn-ea"/>
              </a:rPr>
              <a:t>1</a:t>
            </a:r>
            <a:r>
              <a:rPr lang="zh-CN" altLang="en-US" sz="2800" b="1" smtClean="0">
                <a:latin typeface="+mn-ea"/>
              </a:rPr>
              <a:t>）根本</a:t>
            </a:r>
            <a:r>
              <a:rPr lang="zh-CN" altLang="en-US" sz="2800" b="1">
                <a:latin typeface="+mn-ea"/>
              </a:rPr>
              <a:t>原因：是世界反法西斯国家的团结</a:t>
            </a:r>
            <a:r>
              <a:rPr lang="zh-CN" altLang="en-US" sz="2800" b="1" smtClean="0">
                <a:latin typeface="+mn-ea"/>
              </a:rPr>
              <a:t>战斗和</a:t>
            </a:r>
            <a:r>
              <a:rPr lang="zh-CN" altLang="en-US" sz="2800" b="1">
                <a:latin typeface="+mn-ea"/>
              </a:rPr>
              <a:t>世界人民的</a:t>
            </a:r>
            <a:r>
              <a:rPr lang="zh-CN" altLang="en-US" sz="2800" b="1" smtClean="0">
                <a:latin typeface="+mn-ea"/>
              </a:rPr>
              <a:t>支持；</a:t>
            </a:r>
            <a:endParaRPr lang="en-US" altLang="zh-CN" sz="2800" b="1" smtClean="0">
              <a:latin typeface="+mn-ea"/>
            </a:endParaRPr>
          </a:p>
          <a:p>
            <a:pPr marL="0" indent="0">
              <a:buNone/>
            </a:pPr>
            <a:r>
              <a:rPr lang="zh-CN" altLang="en-US" sz="2800" b="1" smtClean="0">
                <a:latin typeface="+mn-ea"/>
              </a:rPr>
              <a:t>（</a:t>
            </a:r>
            <a:r>
              <a:rPr lang="en-US" altLang="zh-CN" sz="2800" b="1" smtClean="0">
                <a:latin typeface="+mn-ea"/>
              </a:rPr>
              <a:t>2</a:t>
            </a:r>
            <a:r>
              <a:rPr lang="zh-CN" altLang="en-US" sz="2800" b="1">
                <a:latin typeface="+mn-ea"/>
              </a:rPr>
              <a:t>）战争性质的正义性，得到人民的支持。中、美、英、苏等同盟国进行的反法西斯战争</a:t>
            </a:r>
            <a:r>
              <a:rPr lang="en-US" altLang="zh-CN" sz="2800" b="1">
                <a:latin typeface="+mn-ea"/>
              </a:rPr>
              <a:t>,</a:t>
            </a:r>
            <a:r>
              <a:rPr lang="zh-CN" altLang="en-US" sz="2800" b="1">
                <a:latin typeface="+mn-ea"/>
              </a:rPr>
              <a:t>旨在反对法西斯的侵略扩张</a:t>
            </a:r>
            <a:r>
              <a:rPr lang="en-US" altLang="zh-CN" sz="2800" b="1">
                <a:latin typeface="+mn-ea"/>
              </a:rPr>
              <a:t>,</a:t>
            </a:r>
            <a:r>
              <a:rPr lang="zh-CN" altLang="en-US" sz="2800" b="1">
                <a:latin typeface="+mn-ea"/>
              </a:rPr>
              <a:t>维护国家领土和主权的完整</a:t>
            </a:r>
            <a:r>
              <a:rPr lang="en-US" altLang="zh-CN" sz="2800" b="1">
                <a:latin typeface="+mn-ea"/>
              </a:rPr>
              <a:t>,</a:t>
            </a:r>
            <a:r>
              <a:rPr lang="zh-CN" altLang="en-US" sz="2800" b="1">
                <a:latin typeface="+mn-ea"/>
              </a:rPr>
              <a:t>保卫人民的生命和财产安全</a:t>
            </a:r>
            <a:r>
              <a:rPr lang="en-US" altLang="zh-CN" sz="2800" b="1">
                <a:latin typeface="+mn-ea"/>
              </a:rPr>
              <a:t>,</a:t>
            </a:r>
            <a:r>
              <a:rPr lang="zh-CN" altLang="en-US" sz="2800" b="1">
                <a:latin typeface="+mn-ea"/>
              </a:rPr>
              <a:t>是正义的战争；</a:t>
            </a:r>
            <a:endParaRPr lang="zh-CN" altLang="en-US" sz="2800" b="1">
              <a:latin typeface="+mn-ea"/>
            </a:endParaRPr>
          </a:p>
          <a:p>
            <a:pPr marL="0" indent="0">
              <a:buNone/>
            </a:pPr>
            <a:r>
              <a:rPr lang="zh-CN" altLang="en-US" sz="2800" b="1" smtClean="0">
                <a:latin typeface="+mn-ea"/>
              </a:rPr>
              <a:t>（</a:t>
            </a:r>
            <a:r>
              <a:rPr lang="en-US" altLang="zh-CN" sz="2800" b="1" smtClean="0">
                <a:latin typeface="+mn-ea"/>
              </a:rPr>
              <a:t>3</a:t>
            </a:r>
            <a:r>
              <a:rPr lang="zh-CN" altLang="en-US" sz="2800" b="1" smtClean="0">
                <a:latin typeface="+mn-ea"/>
              </a:rPr>
              <a:t>）</a:t>
            </a:r>
            <a:r>
              <a:rPr lang="zh-CN" altLang="en-US" sz="2800" b="1">
                <a:latin typeface="+mn-ea"/>
              </a:rPr>
              <a:t>世界反法西斯同盟的建立</a:t>
            </a:r>
            <a:r>
              <a:rPr lang="en-US" altLang="zh-CN" sz="2800" b="1">
                <a:latin typeface="+mn-ea"/>
              </a:rPr>
              <a:t>,</a:t>
            </a:r>
            <a:r>
              <a:rPr lang="zh-CN" altLang="en-US" sz="2800" b="1">
                <a:latin typeface="+mn-ea"/>
              </a:rPr>
              <a:t>团结</a:t>
            </a:r>
            <a:r>
              <a:rPr lang="zh-CN" altLang="en-US" sz="2800" b="1" smtClean="0">
                <a:latin typeface="+mn-ea"/>
              </a:rPr>
              <a:t>协作；</a:t>
            </a:r>
            <a:endParaRPr lang="zh-CN" altLang="en-US" sz="2800" b="1">
              <a:latin typeface="+mn-ea"/>
            </a:endParaRPr>
          </a:p>
          <a:p>
            <a:pPr marL="0" indent="0">
              <a:buNone/>
            </a:pPr>
            <a:r>
              <a:rPr lang="zh-CN" altLang="en-US" sz="2800" b="1" smtClean="0">
                <a:latin typeface="+mn-ea"/>
              </a:rPr>
              <a:t>（</a:t>
            </a:r>
            <a:r>
              <a:rPr lang="en-US" altLang="zh-CN" sz="2800" b="1" smtClean="0">
                <a:latin typeface="+mn-ea"/>
              </a:rPr>
              <a:t>4</a:t>
            </a:r>
            <a:r>
              <a:rPr lang="zh-CN" altLang="en-US" sz="2800" b="1" smtClean="0">
                <a:latin typeface="+mn-ea"/>
              </a:rPr>
              <a:t>）正确的战略指导，通过</a:t>
            </a:r>
            <a:r>
              <a:rPr lang="zh-CN" altLang="en-US" sz="2800" b="1">
                <a:latin typeface="+mn-ea"/>
              </a:rPr>
              <a:t>一系列国际会议</a:t>
            </a:r>
            <a:r>
              <a:rPr lang="zh-CN" altLang="en-US" sz="2800" b="1" smtClean="0">
                <a:latin typeface="+mn-ea"/>
              </a:rPr>
              <a:t>决定；</a:t>
            </a:r>
            <a:endParaRPr lang="zh-CN" altLang="en-US" sz="2800" b="1">
              <a:latin typeface="+mn-ea"/>
            </a:endParaRPr>
          </a:p>
          <a:p>
            <a:pPr marL="0" indent="0">
              <a:buNone/>
            </a:pPr>
            <a:r>
              <a:rPr lang="zh-CN" altLang="en-US" sz="2800" b="1" smtClean="0">
                <a:latin typeface="+mn-ea"/>
              </a:rPr>
              <a:t>（</a:t>
            </a:r>
            <a:r>
              <a:rPr lang="en-US" altLang="zh-CN" sz="2800" b="1" smtClean="0">
                <a:latin typeface="+mn-ea"/>
              </a:rPr>
              <a:t>5</a:t>
            </a:r>
            <a:r>
              <a:rPr lang="zh-CN" altLang="en-US" sz="2800" b="1">
                <a:latin typeface="+mn-ea"/>
              </a:rPr>
              <a:t>）美、苏、英、中大国的积极协调和巨大</a:t>
            </a:r>
            <a:r>
              <a:rPr lang="zh-CN" altLang="en-US" sz="2800" b="1" smtClean="0">
                <a:latin typeface="+mn-ea"/>
              </a:rPr>
              <a:t>贡献。调动</a:t>
            </a:r>
            <a:r>
              <a:rPr lang="zh-CN" altLang="en-US" sz="2800" b="1">
                <a:latin typeface="+mn-ea"/>
              </a:rPr>
              <a:t>了强大的人力、物力和财力资源，将战争潜力转化为战争实力</a:t>
            </a:r>
            <a:r>
              <a:rPr lang="en-US" altLang="zh-CN" sz="2800" b="1">
                <a:latin typeface="+mn-ea"/>
              </a:rPr>
              <a:t>,</a:t>
            </a:r>
            <a:r>
              <a:rPr lang="zh-CN" altLang="en-US" sz="2800" b="1">
                <a:latin typeface="+mn-ea"/>
              </a:rPr>
              <a:t>是反法西斯战争胜利的另一个主要</a:t>
            </a:r>
            <a:r>
              <a:rPr lang="zh-CN" altLang="en-US" sz="2800" b="1" smtClean="0">
                <a:latin typeface="+mn-ea"/>
              </a:rPr>
              <a:t>原因。</a:t>
            </a:r>
            <a:endParaRPr lang="zh-CN" altLang="en-US" sz="2800" b="1">
              <a:latin typeface="+mn-ea"/>
            </a:endParaRPr>
          </a:p>
        </p:txBody>
      </p:sp>
      <p:sp>
        <p:nvSpPr>
          <p:cNvPr id="4" name="标题 1"/>
          <p:cNvSpPr txBox="1"/>
          <p:nvPr/>
        </p:nvSpPr>
        <p:spPr>
          <a:xfrm>
            <a:off x="1552733" y="0"/>
            <a:ext cx="9144000" cy="820422"/>
          </a:xfrm>
          <a:prstGeom prst="rect">
            <a:avLst/>
          </a:prstGeom>
          <a:solidFill>
            <a:schemeClr val="bg2">
              <a:lumMod val="75000"/>
            </a:schemeClr>
          </a:solidFill>
        </p:spPr>
        <p:txBody>
          <a:bodyPr vert="horz" lIns="0" rIns="0" bIns="0" anchor="b">
            <a:noAutofit/>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r>
              <a:rPr lang="zh-CN" altLang="en-US" sz="4000" b="1" smtClean="0">
                <a:solidFill>
                  <a:srgbClr val="FF0000"/>
                </a:solidFill>
                <a:latin typeface="+mj-ea"/>
              </a:rPr>
              <a:t>思考总结：反法西斯战争胜利的原因</a:t>
            </a:r>
            <a:endParaRPr lang="zh-CN" altLang="en-US" sz="4000" b="1">
              <a:solidFill>
                <a:srgbClr val="FF0000"/>
              </a:solidFill>
              <a:latin typeface="+mj-ea"/>
            </a:endParaRPr>
          </a:p>
        </p:txBody>
      </p:sp>
    </p:spTree>
  </p:cSld>
  <p:clrMapOvr>
    <a:masterClrMapping/>
  </p:clrMapOvr>
  <p:transition/>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3215680" y="13142"/>
            <a:ext cx="5400600" cy="764704"/>
          </a:xfrm>
          <a:solidFill>
            <a:schemeClr val="bg2">
              <a:lumMod val="75000"/>
            </a:schemeClr>
          </a:solidFill>
        </p:spPr>
        <p:txBody>
          <a:bodyPr>
            <a:normAutofit fontScale="90000"/>
          </a:bodyPr>
          <a:lstStyle/>
          <a:p>
            <a:r>
              <a:rPr lang="zh-CN" altLang="en-US" sz="4000" b="1">
                <a:solidFill>
                  <a:schemeClr val="tx1"/>
                </a:solidFill>
              </a:rPr>
              <a:t>第二次世界大战</a:t>
            </a:r>
            <a:r>
              <a:rPr lang="zh-CN" altLang="en-US" sz="4000" b="1" smtClean="0">
                <a:solidFill>
                  <a:schemeClr val="tx1"/>
                </a:solidFill>
              </a:rPr>
              <a:t>的启示</a:t>
            </a:r>
            <a:endParaRPr lang="zh-CN" altLang="en-US" sz="4000" b="1">
              <a:solidFill>
                <a:schemeClr val="tx1"/>
              </a:solidFill>
            </a:endParaRPr>
          </a:p>
        </p:txBody>
      </p:sp>
      <p:sp>
        <p:nvSpPr>
          <p:cNvPr id="3" name="内容占位符 2"/>
          <p:cNvSpPr>
            <a:spLocks noGrp="1"/>
          </p:cNvSpPr>
          <p:nvPr>
            <p:ph idx="1"/>
          </p:nvPr>
        </p:nvSpPr>
        <p:spPr>
          <a:xfrm>
            <a:off x="584835" y="777875"/>
            <a:ext cx="10866755" cy="5768975"/>
          </a:xfrm>
        </p:spPr>
        <p:txBody>
          <a:bodyPr>
            <a:noAutofit/>
          </a:bodyPr>
          <a:lstStyle/>
          <a:p>
            <a:pPr marL="0" indent="0">
              <a:buNone/>
            </a:pPr>
            <a:r>
              <a:rPr lang="en-US" altLang="zh-CN" sz="2800" b="1">
                <a:latin typeface="+mn-ea"/>
              </a:rPr>
              <a:t>1</a:t>
            </a:r>
            <a:r>
              <a:rPr lang="zh-CN" altLang="en-US" sz="2800" b="1">
                <a:latin typeface="+mn-ea"/>
              </a:rPr>
              <a:t>、法西斯主义是人类共同的敌人</a:t>
            </a:r>
            <a:r>
              <a:rPr lang="zh-CN" altLang="en-US" sz="2800" b="1" smtClean="0">
                <a:latin typeface="+mn-ea"/>
              </a:rPr>
              <a:t>，不能姑息养奸；</a:t>
            </a:r>
            <a:endParaRPr lang="zh-CN" altLang="en-US" sz="2800" b="1">
              <a:latin typeface="+mn-ea"/>
            </a:endParaRPr>
          </a:p>
          <a:p>
            <a:pPr marL="0" indent="0">
              <a:buNone/>
            </a:pPr>
            <a:r>
              <a:rPr lang="en-US" altLang="zh-CN" sz="2800" b="1">
                <a:latin typeface="+mn-ea"/>
              </a:rPr>
              <a:t>2</a:t>
            </a:r>
            <a:r>
              <a:rPr lang="zh-CN" altLang="en-US" sz="2800" b="1">
                <a:latin typeface="+mn-ea"/>
              </a:rPr>
              <a:t>、国际社会中不能以牺牲他国的利益来保全</a:t>
            </a:r>
            <a:r>
              <a:rPr lang="zh-CN" altLang="en-US" sz="2800" b="1" smtClean="0">
                <a:latin typeface="+mn-ea"/>
              </a:rPr>
              <a:t>自己；</a:t>
            </a:r>
            <a:endParaRPr lang="zh-CN" altLang="en-US" sz="2800" b="1">
              <a:latin typeface="+mn-ea"/>
            </a:endParaRPr>
          </a:p>
          <a:p>
            <a:pPr marL="0" indent="0">
              <a:buNone/>
            </a:pPr>
            <a:r>
              <a:rPr lang="en-US" altLang="zh-CN" sz="2800" b="1">
                <a:latin typeface="+mn-ea"/>
              </a:rPr>
              <a:t>3</a:t>
            </a:r>
            <a:r>
              <a:rPr lang="zh-CN" altLang="en-US" sz="2800" b="1">
                <a:latin typeface="+mn-ea"/>
              </a:rPr>
              <a:t>、所有国家都应该互不侵犯、与不干涉内政、和平共处，任何霸权主义的行为</a:t>
            </a:r>
            <a:r>
              <a:rPr lang="zh-CN" altLang="en-US" sz="2800" b="1" smtClean="0">
                <a:latin typeface="+mn-ea"/>
              </a:rPr>
              <a:t>都是</a:t>
            </a:r>
            <a:r>
              <a:rPr lang="zh-CN" altLang="en-US" sz="2800" b="1">
                <a:latin typeface="+mn-ea"/>
              </a:rPr>
              <a:t>不得人心</a:t>
            </a:r>
            <a:r>
              <a:rPr lang="zh-CN" altLang="en-US" sz="2800" b="1" smtClean="0">
                <a:latin typeface="+mn-ea"/>
              </a:rPr>
              <a:t>的；  </a:t>
            </a:r>
            <a:endParaRPr lang="zh-CN" altLang="en-US" sz="2800" b="1">
              <a:latin typeface="+mn-ea"/>
            </a:endParaRPr>
          </a:p>
          <a:p>
            <a:pPr marL="0" indent="0">
              <a:buNone/>
            </a:pPr>
            <a:r>
              <a:rPr lang="en-US" altLang="zh-CN" sz="2800" b="1">
                <a:latin typeface="+mn-ea"/>
              </a:rPr>
              <a:t>4</a:t>
            </a:r>
            <a:r>
              <a:rPr lang="zh-CN" altLang="en-US" sz="2800" b="1">
                <a:latin typeface="+mn-ea"/>
              </a:rPr>
              <a:t>、和平来之不易，悲剧决不能</a:t>
            </a:r>
            <a:r>
              <a:rPr lang="zh-CN" altLang="en-US" sz="2800" b="1" smtClean="0">
                <a:latin typeface="+mn-ea"/>
              </a:rPr>
              <a:t>重演；</a:t>
            </a:r>
            <a:endParaRPr lang="zh-CN" altLang="en-US" sz="2800" b="1">
              <a:latin typeface="+mn-ea"/>
            </a:endParaRPr>
          </a:p>
          <a:p>
            <a:pPr marL="0" indent="0">
              <a:buNone/>
            </a:pPr>
            <a:r>
              <a:rPr lang="en-US" altLang="zh-CN" sz="2800" b="1">
                <a:latin typeface="+mn-ea"/>
              </a:rPr>
              <a:t>5</a:t>
            </a:r>
            <a:r>
              <a:rPr lang="zh-CN" altLang="en-US" sz="2800" b="1">
                <a:latin typeface="+mn-ea"/>
              </a:rPr>
              <a:t>、人民是战胜法西斯的决定力量，是推动历史前进的真正</a:t>
            </a:r>
            <a:r>
              <a:rPr lang="zh-CN" altLang="en-US" sz="2800" b="1" smtClean="0">
                <a:latin typeface="+mn-ea"/>
              </a:rPr>
              <a:t>动力；</a:t>
            </a:r>
            <a:endParaRPr lang="zh-CN" altLang="en-US" sz="2800" b="1">
              <a:latin typeface="+mn-ea"/>
            </a:endParaRPr>
          </a:p>
          <a:p>
            <a:pPr marL="0" indent="0">
              <a:buNone/>
            </a:pPr>
            <a:r>
              <a:rPr lang="en-US" altLang="zh-CN" sz="2800" b="1">
                <a:latin typeface="+mn-ea"/>
              </a:rPr>
              <a:t>6</a:t>
            </a:r>
            <a:r>
              <a:rPr lang="zh-CN" altLang="en-US" sz="2800" b="1">
                <a:latin typeface="+mn-ea"/>
              </a:rPr>
              <a:t>、不同社会制度和意识形态的国家在平等的基础上能够联合起来，对付人类生存与发展面临的</a:t>
            </a:r>
            <a:r>
              <a:rPr lang="zh-CN" altLang="en-US" sz="2800" b="1" smtClean="0">
                <a:latin typeface="+mn-ea"/>
              </a:rPr>
              <a:t>挑战； </a:t>
            </a:r>
            <a:endParaRPr lang="zh-CN" altLang="en-US" sz="2800" b="1">
              <a:latin typeface="+mn-ea"/>
            </a:endParaRPr>
          </a:p>
          <a:p>
            <a:pPr marL="0" indent="0">
              <a:buNone/>
            </a:pPr>
            <a:r>
              <a:rPr lang="en-US" altLang="zh-CN" sz="2800" b="1">
                <a:latin typeface="+mn-ea"/>
              </a:rPr>
              <a:t>7</a:t>
            </a:r>
            <a:r>
              <a:rPr lang="zh-CN" altLang="en-US" sz="2800" b="1">
                <a:latin typeface="+mn-ea"/>
              </a:rPr>
              <a:t>、人类的命运休戚相关，要加强国际合作，才能求得共同发展</a:t>
            </a:r>
            <a:r>
              <a:rPr lang="zh-CN" altLang="en-US" sz="2800" b="1" smtClean="0">
                <a:latin typeface="+mn-ea"/>
              </a:rPr>
              <a:t>。</a:t>
            </a:r>
            <a:endParaRPr lang="zh-CN" altLang="en-US" sz="2800" b="1">
              <a:latin typeface="+mn-ea"/>
            </a:endParaRPr>
          </a:p>
        </p:txBody>
      </p:sp>
      <p:pic>
        <p:nvPicPr>
          <p:cNvPr id="4" name="New picture" hidden="1"/>
          <p:cNvPicPr/>
          <p:nvPr/>
        </p:nvPicPr>
        <p:blipFill>
          <a:blip r:embed="rId2"/>
          <a:stretch>
            <a:fillRect/>
          </a:stretch>
        </p:blipFill>
        <p:spPr>
          <a:xfrm>
            <a:off x="11036300" y="10401300"/>
            <a:ext cx="431800" cy="444500"/>
          </a:xfrm>
          <a:prstGeom prst="cube">
            <a:avLst/>
          </a:prstGeom>
        </p:spPr>
      </p:pic>
    </p:spTree>
  </p:cSld>
  <p:clrMapOvr>
    <a:masterClrMapping/>
  </p:clrMapOvr>
  <p:transition/>
  <p:timing/>
</p:sld>
</file>

<file path=ppt/tags/tag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1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1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1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1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1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3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3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3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3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3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3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4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5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5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5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7.xml><?xml version="1.0" encoding="utf-8"?>
<p:tagLst xmlns:p="http://schemas.openxmlformats.org/presentationml/2006/main">
  <p:tag name="KSO_WM_BEAUTIFY_FLAG" val="#wm#"/>
  <p:tag name="KSO_WM_TAG_VERSION" val="1.0"/>
  <p:tag name="KSO_WM_TEMPLATE_CATEGORY" val="custom"/>
  <p:tag name="KSO_WM_TEMPLATE_INDEX" val="20205176"/>
  <p:tag name="KSO_WM_UNIT_COMPATIBLE" val="0"/>
  <p:tag name="KSO_WM_UNIT_DIAGRAM_ISNUMVISUAL" val="0"/>
  <p:tag name="KSO_WM_UNIT_DIAGRAM_ISREFERUNIT" val="0"/>
  <p:tag name="KSO_WM_UNIT_HIGHLIGHT" val="0"/>
  <p:tag name="KSO_WM_UNIT_ID" val="_0**"/>
  <p:tag name="KSO_WM_UNIT_LAYERLEVEL" val="1"/>
</p:tagLst>
</file>

<file path=ppt/tags/tag58.xml><?xml version="1.0" encoding="utf-8"?>
<p:tagLst xmlns:p="http://schemas.openxmlformats.org/presentationml/2006/main">
  <p:tag name="KSO_WM_BEAUTIFY_FLAG" val="#wm#"/>
  <p:tag name="KSO_WM_TAG_VERSION" val="1.0"/>
  <p:tag name="KSO_WM_TEMPLATE_CATEGORY" val="custom"/>
  <p:tag name="KSO_WM_TEMPLATE_INDEX" val="20205176"/>
  <p:tag name="KSO_WM_UNIT_COMPATIBLE" val="0"/>
  <p:tag name="KSO_WM_UNIT_DIAGRAM_ISNUMVISUAL" val="0"/>
  <p:tag name="KSO_WM_UNIT_DIAGRAM_ISREFERUNIT" val="0"/>
  <p:tag name="KSO_WM_UNIT_HIGHLIGHT" val="0"/>
  <p:tag name="KSO_WM_UNIT_ID" val="_0**"/>
  <p:tag name="KSO_WM_UNIT_LAYERLEVEL" val="1"/>
</p:tagLst>
</file>

<file path=ppt/tags/tag5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6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6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62.xml><?xml version="1.0" encoding="utf-8"?>
<p:tagLst xmlns:p="http://schemas.openxmlformats.org/presentationml/2006/main">
  <p:tag name="KSO_WM_BEAUTIFY_FLAG" val="#wm#"/>
  <p:tag name="KSO_WM_TAG_VERSION" val="1.0"/>
  <p:tag name="KSO_WM_TEMPLATE_CATEGORY" val="custom"/>
  <p:tag name="KSO_WM_TEMPLATE_COLOR_TYPE" val="1"/>
  <p:tag name="KSO_WM_TEMPLATE_INDEX" val="20205176"/>
  <p:tag name="KSO_WM_TEMPLATE_MASTER_TYPE" val="0"/>
  <p:tag name="KSO_WM_TEMPLATE_SUBCATEGORY" val="19"/>
  <p:tag name="KSO_WM_TEMPLATE_THUMBS_INDEX" val="1、4、7、12、13、14、15、16、17、18、20、24、25、28、33、36、40、43、44"/>
  <p:tag name="KSO_WM_UNIT_SHOW_EDIT_AREA_INDICATION" val="1"/>
</p:tagLst>
</file>

<file path=ppt/tags/tag63.xml><?xml version="1.0" encoding="utf-8"?>
<p:tagLst xmlns:p="http://schemas.openxmlformats.org/presentationml/2006/main">
  <p:tag name="KSO_WM_BEAUTIFY_FLAG" val="#wm#"/>
  <p:tag name="KSO_WM_SLIDE_ID" val="custom20205176_1"/>
  <p:tag name="KSO_WM_SLIDE_INDEX" val="1"/>
  <p:tag name="KSO_WM_SLIDE_ITEM_CNT" val="0"/>
  <p:tag name="KSO_WM_SLIDE_LAYOUT" val="a_b"/>
  <p:tag name="KSO_WM_SLIDE_LAYOUT_CNT" val="1_1"/>
  <p:tag name="KSO_WM_SLIDE_SUBTYPE" val="defaultBlank"/>
  <p:tag name="KSO_WM_SLIDE_TYPE" val="title"/>
  <p:tag name="KSO_WM_TAG_VERSION" val="1.0"/>
  <p:tag name="KSO_WM_TEMPLATE_CATEGORY" val="custom"/>
  <p:tag name="KSO_WM_TEMPLATE_COLOR_TYPE" val="1"/>
  <p:tag name="KSO_WM_TEMPLATE_INDEX" val="20205176"/>
  <p:tag name="KSO_WM_TEMPLATE_MASTER_TYPE" val="0"/>
  <p:tag name="KSO_WM_TEMPLATE_SUBCATEGORY" val="19"/>
  <p:tag name="KSO_WM_TEMPLATE_THUMBS_INDEX" val="1、4、7、12、13、14、15、16、17、18、20、24、25、28、33、36、40、43、44"/>
  <p:tag name="KSO_WM_UNIT_SHOW_EDIT_AREA_INDICATION" val="1"/>
</p:tagLst>
</file>

<file path=ppt/tags/tag64.xml><?xml version="1.0" encoding="utf-8"?>
<p:tagLst xmlns:p="http://schemas.openxmlformats.org/presentationml/2006/main">
  <p:tag name="KSO_WM_UNIT_TABLE_BEAUTIFY" val="smartTable{a9724ec3-fe13-4bb5-a32e-9a8fca9255b4}"/>
</p:tagLst>
</file>

<file path=ppt/tags/tag65.xml><?xml version="1.0" encoding="utf-8"?>
<p:tagLst xmlns:p="http://schemas.openxmlformats.org/presentationml/2006/main">
  <p:tag name="KSO_WM_UNIT_TABLE_BEAUTIFY" val="smartTable{fbbcf20d-7f37-47af-aef6-22807b6b3b43}"/>
</p:tagLst>
</file>

<file path=ppt/tags/tag66.xml><?xml version="1.0" encoding="utf-8"?>
<p:tagLst xmlns:p="http://schemas.openxmlformats.org/presentationml/2006/main">
  <p:tag name="KSO_WM_UNIT_TABLE_BEAUTIFY" val="smartTable{69c9605f-0477-4b64-bc21-204c3753e57b}"/>
</p:tagLst>
</file>

<file path=ppt/tags/tag67.xml><?xml version="1.0" encoding="utf-8"?>
<p:tagLst xmlns:p="http://schemas.openxmlformats.org/presentationml/2006/main">
  <p:tag name="KSO_WM_BEAUTIFY_FLAG" val="#wm#"/>
  <p:tag name="KSO_WM_TEMPLATE_CATEGORY" val="custom"/>
  <p:tag name="KSO_WM_TEMPLATE_INDEX" val="20187308"/>
</p:tagLst>
</file>

<file path=ppt/tags/tag68.xml><?xml version="1.0" encoding="utf-8"?>
<p:tagLst xmlns:p="http://schemas.openxmlformats.org/presentationml/2006/main">
  <p:tag name="KSO_WM_BEAUTIFY_FLAG" val="#wm#"/>
  <p:tag name="KSO_WM_TEMPLATE_CATEGORY" val="custom"/>
  <p:tag name="KSO_WM_TEMPLATE_INDEX" val="20187308"/>
</p:tagLst>
</file>

<file path=ppt/tags/tag69.xml><?xml version="1.0" encoding="utf-8"?>
<p:tagLst xmlns:p="http://schemas.openxmlformats.org/presentationml/2006/main">
  <p:tag name="AS_NET" val="4.0.30319.42000"/>
  <p:tag name="AS_OS" val="Microsoft Windows NT 6.1.7601 Service Pack 1"/>
  <p:tag name="AS_RELEASE_DATE" val="2020.05.14"/>
  <p:tag name="AS_TITLE" val="Aspose.Slides for .NET 4.0 Client Profile"/>
  <p:tag name="AS_VERSION" val="20.5"/>
</p:tagLst>
</file>

<file path=ppt/theme/theme1.xml><?xml version="1.0" encoding="utf-8"?>
<a:theme xmlns:r="http://schemas.openxmlformats.org/officeDocument/2006/relationships" xmlns:a="http://schemas.openxmlformats.org/drawingml/2006/main" name="Office 主题​​">
  <a:themeElements>
    <a:clrScheme name="新版空白演示配色">
      <a:dk1>
        <a:srgbClr val="000000"/>
      </a:dk1>
      <a:lt1>
        <a:srgbClr val="FFFFFF"/>
      </a:lt1>
      <a:dk2>
        <a:srgbClr val="0F1423"/>
      </a:dk2>
      <a:lt2>
        <a:srgbClr val="FFFFFF"/>
      </a:lt2>
      <a:accent1>
        <a:srgbClr val="6096E6"/>
      </a:accent1>
      <a:accent2>
        <a:srgbClr val="58B6E5"/>
      </a:accent2>
      <a:accent3>
        <a:srgbClr val="56CA95"/>
      </a:accent3>
      <a:accent4>
        <a:srgbClr val="FFBA55"/>
      </a:accent4>
      <a:accent5>
        <a:srgbClr val="F18870"/>
      </a:accent5>
      <a:accent6>
        <a:srgbClr val="EC5F74"/>
      </a:accent6>
      <a:hlink>
        <a:srgbClr val="0563C1"/>
      </a:hlink>
      <a:folHlink>
        <a:srgbClr val="954D72"/>
      </a:folHlink>
    </a:clrScheme>
    <a:fontScheme name="自定义 9">
      <a:majorFont>
        <a:latin typeface="Arial"/>
        <a:ea typeface="微软雅黑"/>
        <a:cs typeface="Arial"/>
      </a:majorFont>
      <a:minorFont>
        <a:latin typeface="Arial"/>
        <a:ea typeface="微软雅黑"/>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Arial"/>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Arial"/>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Company/>
  <PresentationFormat>宽屏</PresentationFormat>
  <Paragraphs>163</Paragraphs>
  <Slides>21</Slides>
  <Notes>0</Notes>
  <TotalTime>0</TotalTime>
  <HiddenSlides>0</HiddenSlides>
  <MMClips>0</MMClips>
  <ScaleCrop>0</ScaleCrop>
  <HeadingPairs>
    <vt:vector baseType="variant" size="6">
      <vt:variant>
        <vt:lpstr>Fonts used</vt:lpstr>
      </vt:variant>
      <vt:variant>
        <vt:i4>15</vt:i4>
      </vt:variant>
      <vt:variant>
        <vt:lpstr>Theme</vt:lpstr>
      </vt:variant>
      <vt:variant>
        <vt:i4>1</vt:i4>
      </vt:variant>
      <vt:variant>
        <vt:lpstr>Slide Titles</vt:lpstr>
      </vt:variant>
      <vt:variant>
        <vt:i4>21</vt:i4>
      </vt:variant>
    </vt:vector>
  </HeadingPairs>
  <TitlesOfParts>
    <vt:vector baseType="lpstr" size="37">
      <vt:lpstr>Arial</vt:lpstr>
      <vt:lpstr>微软雅黑</vt:lpstr>
      <vt:lpstr>Wingdings</vt:lpstr>
      <vt:lpstr>等线 Light</vt:lpstr>
      <vt:lpstr>等线</vt:lpstr>
      <vt:lpstr>Calibri</vt:lpstr>
      <vt:lpstr>Calibri Light</vt:lpstr>
      <vt:lpstr>宋体</vt:lpstr>
      <vt:lpstr>黑体</vt:lpstr>
      <vt:lpstr>Times New Roman</vt:lpstr>
      <vt:lpstr>楷体</vt:lpstr>
      <vt:lpstr>Palatino</vt:lpstr>
      <vt:lpstr>MingLiU_HKSCS</vt:lpstr>
      <vt:lpstr>Courier New</vt:lpstr>
      <vt:lpstr>仿宋</vt:lpstr>
      <vt:lpstr>Office 主题​​</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空间解读二战进程</vt:lpstr>
      <vt:lpstr>时间解读二战进程</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第二次世界大战的启示</vt:lpstr>
    </vt:vector>
  </TitlesOfParts>
  <LinksUpToDate>0</LinksUpToDate>
  <SharedDoc>0</SharedDoc>
  <HyperlinksChanged>0</HyperlinksChanged>
  <Application>Aspose.Slides for .NET</Application>
  <AppVersion>20.0500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cp:lastModifiedBy>Administrator</cp:lastModifiedBy>
  <cp:revision>161</cp:revision>
  <dcterms:created xsi:type="dcterms:W3CDTF">2019-06-19T02:08:00Z</dcterms:created>
  <dcterms:modified xsi:type="dcterms:W3CDTF">2020-07-21T06:09:00Z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KSOProductBuildVer">
    <vt:lpwstr>2052-11.1.0.9828</vt:lpwstr>
  </property>
</Properties>
</file>