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9" r:id="rId4"/>
    <p:sldId id="257" r:id="rId5"/>
    <p:sldId id="261" r:id="rId6"/>
    <p:sldId id="276" r:id="rId7"/>
    <p:sldId id="258" r:id="rId8"/>
    <p:sldId id="265" r:id="rId9"/>
    <p:sldId id="266" r:id="rId10"/>
    <p:sldId id="267" r:id="rId11"/>
    <p:sldId id="268" r:id="rId12"/>
    <p:sldId id="269" r:id="rId13"/>
    <p:sldId id="270" r:id="rId14"/>
    <p:sldId id="273" r:id="rId15"/>
    <p:sldId id="271" r:id="rId16"/>
    <p:sldId id="272" r:id="rId17"/>
    <p:sldId id="274"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67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E90F286C-8385-47D8-829E-37EEB922C01D}"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zh-CN" altLang="en-US"/>
        </a:p>
      </dgm:t>
    </dgm:pt>
    <dgm:pt modelId="{E276965B-4962-436F-B2C1-7A4F710037EB}">
      <dgm:prSet phldrT="[文本]"/>
      <dgm:spPr/>
      <dgm:t>
        <a:bodyPr/>
        <a:lstStyle/>
        <a:p>
          <a:r>
            <a:rPr lang="zh-CN" altLang="en-US" dirty="0"/>
            <a:t>辛亥革命</a:t>
          </a:r>
        </a:p>
      </dgm:t>
    </dgm:pt>
    <dgm:pt modelId="{1BA64DF7-767F-4A32-9883-23AA47E6ED70}" cxnId="{B117D416-FC55-4E6A-BF6F-527999B9AB67}" type="parTrans">
      <dgm:prSet/>
      <dgm:spPr/>
      <dgm:t>
        <a:bodyPr/>
        <a:lstStyle/>
        <a:p>
          <a:endParaRPr lang="zh-CN" altLang="en-US"/>
        </a:p>
      </dgm:t>
    </dgm:pt>
    <dgm:pt modelId="{01481B7A-C776-422D-9C65-30B4F3D05A11}" cxnId="{B117D416-FC55-4E6A-BF6F-527999B9AB67}" type="sibTrans">
      <dgm:prSet/>
      <dgm:spPr/>
      <dgm:t>
        <a:bodyPr/>
        <a:lstStyle/>
        <a:p>
          <a:endParaRPr lang="zh-CN" altLang="en-US"/>
        </a:p>
      </dgm:t>
    </dgm:pt>
    <dgm:pt modelId="{3D3C58D1-F809-4CBC-80D1-C90E83DF6D13}">
      <dgm:prSet phldrT="[文本]"/>
      <dgm:spPr/>
      <dgm:t>
        <a:bodyPr/>
        <a:lstStyle/>
        <a:p>
          <a:r>
            <a:rPr lang="en-US" altLang="zh-CN" dirty="0"/>
            <a:t>……</a:t>
          </a:r>
          <a:endParaRPr lang="zh-CN" altLang="en-US" dirty="0"/>
        </a:p>
      </dgm:t>
    </dgm:pt>
    <dgm:pt modelId="{8440C2E8-6D1B-462D-93FC-DB64A3A92C81}" cxnId="{A5A4F577-E6A9-434A-B7BE-FFA349740BED}" type="parTrans">
      <dgm:prSet/>
      <dgm:spPr/>
      <dgm:t>
        <a:bodyPr/>
        <a:lstStyle/>
        <a:p>
          <a:endParaRPr lang="zh-CN" altLang="en-US"/>
        </a:p>
      </dgm:t>
    </dgm:pt>
    <dgm:pt modelId="{BECBD53B-4BA0-4030-85DF-2536C93395A5}" cxnId="{A5A4F577-E6A9-434A-B7BE-FFA349740BED}" type="sibTrans">
      <dgm:prSet/>
      <dgm:spPr/>
      <dgm:t>
        <a:bodyPr/>
        <a:lstStyle/>
        <a:p>
          <a:endParaRPr lang="zh-CN" altLang="en-US"/>
        </a:p>
      </dgm:t>
    </dgm:pt>
    <dgm:pt modelId="{9954AFCE-9326-41E4-85AB-7187E431CF51}">
      <dgm:prSet phldrT="[文本]"/>
      <dgm:spPr/>
      <dgm:t>
        <a:bodyPr/>
        <a:lstStyle/>
        <a:p>
          <a:r>
            <a:rPr lang="zh-CN" altLang="en-US" dirty="0"/>
            <a:t>北洋军阀统治时期的政治、经济与文化</a:t>
          </a:r>
        </a:p>
      </dgm:t>
    </dgm:pt>
    <dgm:pt modelId="{2238F092-EF43-48B9-863F-9C83DE86A520}" cxnId="{F8D91373-862F-447F-8E7A-A0CDD2AD8757}" type="parTrans">
      <dgm:prSet/>
      <dgm:spPr/>
      <dgm:t>
        <a:bodyPr/>
        <a:lstStyle/>
        <a:p>
          <a:endParaRPr lang="zh-CN" altLang="en-US"/>
        </a:p>
      </dgm:t>
    </dgm:pt>
    <dgm:pt modelId="{EFA87A05-2631-4923-9C33-39F53C799CD7}" cxnId="{F8D91373-862F-447F-8E7A-A0CDD2AD8757}" type="sibTrans">
      <dgm:prSet/>
      <dgm:spPr/>
      <dgm:t>
        <a:bodyPr/>
        <a:lstStyle/>
        <a:p>
          <a:endParaRPr lang="zh-CN" altLang="en-US"/>
        </a:p>
      </dgm:t>
    </dgm:pt>
    <dgm:pt modelId="{4D4E9F01-71B4-4252-8384-7C59C3A2EF7A}">
      <dgm:prSet phldrT="[文本]"/>
      <dgm:spPr/>
      <dgm:t>
        <a:bodyPr/>
        <a:lstStyle/>
        <a:p>
          <a:r>
            <a:rPr lang="zh-CN" altLang="en-US" sz="2400" kern="1200" dirty="0">
              <a:latin typeface="黑体" panose="02010609060101010101" pitchFamily="49" charset="-122"/>
              <a:ea typeface="黑体" panose="02010609060101010101" pitchFamily="49" charset="-122"/>
            </a:rPr>
            <a:t>了解北洋军阀的统治及</a:t>
          </a:r>
          <a:r>
            <a:rPr lang="zh-CN" altLang="en-US" sz="2400" kern="1200" dirty="0">
              <a:solidFill>
                <a:srgbClr val="FF0000"/>
              </a:solidFill>
              <a:latin typeface="黑体" panose="02010609060101010101" pitchFamily="49" charset="-122"/>
              <a:ea typeface="黑体" panose="02010609060101010101" pitchFamily="49" charset="-122"/>
            </a:rPr>
            <a:t>特点</a:t>
          </a:r>
          <a:r>
            <a:rPr lang="zh-CN" altLang="en-US" sz="2400" kern="1200" dirty="0">
              <a:latin typeface="黑体" panose="02010609060101010101" pitchFamily="49" charset="-122"/>
              <a:ea typeface="黑体" panose="02010609060101010101" pitchFamily="49" charset="-122"/>
            </a:rPr>
            <a:t>；</a:t>
          </a:r>
        </a:p>
      </dgm:t>
    </dgm:pt>
    <dgm:pt modelId="{C1F76BBF-D044-455F-BB28-7CE2DD026F7F}" cxnId="{5C54700D-5C7B-4D5E-8BFA-BED622E2A2E7}" type="parTrans">
      <dgm:prSet/>
      <dgm:spPr/>
      <dgm:t>
        <a:bodyPr/>
        <a:lstStyle/>
        <a:p>
          <a:endParaRPr lang="zh-CN" altLang="en-US"/>
        </a:p>
      </dgm:t>
    </dgm:pt>
    <dgm:pt modelId="{BB2250D4-96E2-43A5-AA14-8EC0F627C652}" cxnId="{5C54700D-5C7B-4D5E-8BFA-BED622E2A2E7}" type="sibTrans">
      <dgm:prSet/>
      <dgm:spPr/>
      <dgm:t>
        <a:bodyPr/>
        <a:lstStyle/>
        <a:p>
          <a:endParaRPr lang="zh-CN" altLang="en-US"/>
        </a:p>
      </dgm:t>
    </dgm:pt>
    <dgm:pt modelId="{3B9E0C66-5855-49F6-B74E-B9917B55DDD8}">
      <dgm:prSet phldrT="[文本]" custT="1"/>
      <dgm:spPr/>
      <dgm:t>
        <a:bodyPr/>
        <a:lstStyle/>
        <a:p>
          <a:r>
            <a:rPr lang="zh-CN" altLang="en-US" sz="2400" kern="1200" dirty="0">
              <a:latin typeface="黑体" panose="02010609060101010101" pitchFamily="49" charset="-122"/>
              <a:ea typeface="黑体" panose="02010609060101010101" pitchFamily="49" charset="-122"/>
            </a:rPr>
            <a:t>概述</a:t>
          </a:r>
          <a:r>
            <a:rPr lang="zh-CN" altLang="en-US" sz="2400" b="1" u="sng" kern="1200" dirty="0">
              <a:solidFill>
                <a:srgbClr val="FF0000"/>
              </a:solidFill>
              <a:latin typeface="黑体" panose="02010609060101010101" pitchFamily="49" charset="-122"/>
              <a:ea typeface="黑体" panose="02010609060101010101" pitchFamily="49" charset="-122"/>
            </a:rPr>
            <a:t>新文化运动</a:t>
          </a:r>
          <a:r>
            <a:rPr lang="zh-CN" altLang="en-US" sz="2400" kern="1200" dirty="0">
              <a:latin typeface="黑体" panose="02010609060101010101" pitchFamily="49" charset="-122"/>
              <a:ea typeface="黑体" panose="02010609060101010101" pitchFamily="49" charset="-122"/>
            </a:rPr>
            <a:t>的主要内容，探讨其对</a:t>
          </a:r>
          <a:r>
            <a:rPr lang="zh-CN" altLang="en-US" sz="2400" b="1" u="sng" kern="1200" dirty="0">
              <a:solidFill>
                <a:srgbClr val="FF0000"/>
              </a:solidFill>
              <a:latin typeface="黑体" panose="02010609060101010101" pitchFamily="49" charset="-122"/>
              <a:ea typeface="黑体" panose="02010609060101010101" pitchFamily="49" charset="-122"/>
              <a:cs typeface="+mn-cs"/>
            </a:rPr>
            <a:t>近代中国思想解放</a:t>
          </a:r>
          <a:r>
            <a:rPr lang="zh-CN" altLang="en-US" sz="2400" kern="1200" dirty="0">
              <a:latin typeface="黑体" panose="02010609060101010101" pitchFamily="49" charset="-122"/>
              <a:ea typeface="黑体" panose="02010609060101010101" pitchFamily="49" charset="-122"/>
            </a:rPr>
            <a:t>的</a:t>
          </a:r>
          <a:r>
            <a:rPr lang="zh-CN" altLang="en-US" sz="2400" kern="1200" dirty="0">
              <a:solidFill>
                <a:srgbClr val="FF0000"/>
              </a:solidFill>
              <a:latin typeface="黑体" panose="02010609060101010101" pitchFamily="49" charset="-122"/>
              <a:ea typeface="黑体" panose="02010609060101010101" pitchFamily="49" charset="-122"/>
            </a:rPr>
            <a:t>影响</a:t>
          </a:r>
          <a:r>
            <a:rPr lang="zh-CN" altLang="en-US" sz="2400" kern="1200" dirty="0">
              <a:latin typeface="黑体" panose="02010609060101010101" pitchFamily="49" charset="-122"/>
              <a:ea typeface="黑体" panose="02010609060101010101" pitchFamily="49" charset="-122"/>
            </a:rPr>
            <a:t>。</a:t>
          </a:r>
        </a:p>
      </dgm:t>
    </dgm:pt>
    <dgm:pt modelId="{B61BBC81-D1D6-4387-BA4B-7ED0DD2E5431}" cxnId="{61FE6F19-60DF-440F-9CEA-FB21303F3260}" type="parTrans">
      <dgm:prSet/>
      <dgm:spPr/>
      <dgm:t>
        <a:bodyPr/>
        <a:lstStyle/>
        <a:p>
          <a:endParaRPr lang="zh-CN" altLang="en-US"/>
        </a:p>
      </dgm:t>
    </dgm:pt>
    <dgm:pt modelId="{97289716-5210-4221-BBC5-CFB6B5D81247}" cxnId="{61FE6F19-60DF-440F-9CEA-FB21303F3260}" type="sibTrans">
      <dgm:prSet/>
      <dgm:spPr/>
      <dgm:t>
        <a:bodyPr/>
        <a:lstStyle/>
        <a:p>
          <a:endParaRPr lang="zh-CN" altLang="en-US"/>
        </a:p>
      </dgm:t>
    </dgm:pt>
    <dgm:pt modelId="{C29C1899-CEE3-4AC0-A6B9-27EC01056FF0}">
      <dgm:prSet phldrT="[文本]"/>
      <dgm:spPr/>
      <dgm:t>
        <a:bodyPr/>
        <a:lstStyle/>
        <a:p>
          <a:r>
            <a:rPr lang="zh-CN" altLang="en-US" dirty="0"/>
            <a:t>五四运动与</a:t>
          </a:r>
          <a:endParaRPr lang="en-US" altLang="zh-CN" dirty="0"/>
        </a:p>
        <a:p>
          <a:r>
            <a:rPr lang="zh-CN" altLang="en-US" dirty="0"/>
            <a:t>中国共产党成立</a:t>
          </a:r>
        </a:p>
      </dgm:t>
    </dgm:pt>
    <dgm:pt modelId="{84D5FFFB-A6B5-49A2-B10C-881CD723FE32}" cxnId="{53EB42E4-DBAF-4D52-AA18-D1C3ADC7EC69}" type="parTrans">
      <dgm:prSet/>
      <dgm:spPr/>
      <dgm:t>
        <a:bodyPr/>
        <a:lstStyle/>
        <a:p>
          <a:endParaRPr lang="zh-CN" altLang="en-US"/>
        </a:p>
      </dgm:t>
    </dgm:pt>
    <dgm:pt modelId="{23534537-497E-40A0-8B03-62348C87CB70}" cxnId="{53EB42E4-DBAF-4D52-AA18-D1C3ADC7EC69}" type="sibTrans">
      <dgm:prSet/>
      <dgm:spPr/>
      <dgm:t>
        <a:bodyPr/>
        <a:lstStyle/>
        <a:p>
          <a:endParaRPr lang="zh-CN" altLang="en-US"/>
        </a:p>
      </dgm:t>
    </dgm:pt>
    <dgm:pt modelId="{E6DED07C-9566-40C8-974B-6EC6A2058745}">
      <dgm:prSet phldrT="[文本]"/>
      <dgm:spPr/>
      <dgm:t>
        <a:bodyPr/>
        <a:lstStyle/>
        <a:p>
          <a:r>
            <a:rPr lang="zh-CN" altLang="en-US" dirty="0"/>
            <a:t>认识</a:t>
          </a:r>
          <a:r>
            <a:rPr lang="zh-CN" altLang="en-US" dirty="0">
              <a:solidFill>
                <a:srgbClr val="FF0000"/>
              </a:solidFill>
            </a:rPr>
            <a:t>五四爱国运动</a:t>
          </a:r>
          <a:r>
            <a:rPr lang="zh-CN" altLang="en-US" dirty="0"/>
            <a:t>的历史意义，认识</a:t>
          </a:r>
          <a:r>
            <a:rPr lang="zh-CN" altLang="en-US" dirty="0">
              <a:solidFill>
                <a:srgbClr val="FF0000"/>
              </a:solidFill>
            </a:rPr>
            <a:t>马克思主义在中国的传播</a:t>
          </a:r>
          <a:r>
            <a:rPr lang="zh-CN" altLang="en-US" dirty="0"/>
            <a:t>与中国共产党成立对中国革命的深远影响；</a:t>
          </a:r>
        </a:p>
      </dgm:t>
    </dgm:pt>
    <dgm:pt modelId="{4DA96DFF-0E22-46E8-8E99-8CFC5FB59FB6}" cxnId="{22330746-4856-4F83-9FFA-E488906654D0}" type="parTrans">
      <dgm:prSet/>
      <dgm:spPr/>
      <dgm:t>
        <a:bodyPr/>
        <a:lstStyle/>
        <a:p>
          <a:endParaRPr lang="zh-CN" altLang="en-US"/>
        </a:p>
      </dgm:t>
    </dgm:pt>
    <dgm:pt modelId="{05B01A39-F23D-4BCA-9152-CFF145547AE4}" cxnId="{22330746-4856-4F83-9FFA-E488906654D0}" type="sibTrans">
      <dgm:prSet/>
      <dgm:spPr/>
      <dgm:t>
        <a:bodyPr/>
        <a:lstStyle/>
        <a:p>
          <a:endParaRPr lang="zh-CN" altLang="en-US"/>
        </a:p>
      </dgm:t>
    </dgm:pt>
    <dgm:pt modelId="{9E750EF4-63A5-4936-A294-A22E62ED6000}">
      <dgm:prSet phldrT="[文本]"/>
      <dgm:spPr/>
      <dgm:t>
        <a:bodyPr/>
        <a:lstStyle/>
        <a:p>
          <a:r>
            <a:rPr lang="en-US" altLang="zh-CN" dirty="0"/>
            <a:t>……</a:t>
          </a:r>
          <a:endParaRPr lang="zh-CN" altLang="en-US" dirty="0"/>
        </a:p>
      </dgm:t>
    </dgm:pt>
    <dgm:pt modelId="{D55C44BA-19F4-4547-B65D-E092722D8E70}" cxnId="{3A0BACDD-35CA-4DE3-A0D8-A6F2F564BE66}" type="parTrans">
      <dgm:prSet/>
      <dgm:spPr/>
      <dgm:t>
        <a:bodyPr/>
        <a:lstStyle/>
        <a:p>
          <a:endParaRPr lang="zh-CN" altLang="en-US"/>
        </a:p>
      </dgm:t>
    </dgm:pt>
    <dgm:pt modelId="{A08B062A-A953-4985-B796-F443A4A01067}" cxnId="{3A0BACDD-35CA-4DE3-A0D8-A6F2F564BE66}" type="sibTrans">
      <dgm:prSet/>
      <dgm:spPr/>
      <dgm:t>
        <a:bodyPr/>
        <a:lstStyle/>
        <a:p>
          <a:endParaRPr lang="zh-CN" altLang="en-US"/>
        </a:p>
      </dgm:t>
    </dgm:pt>
    <dgm:pt modelId="{0C9D03A5-0003-4D22-B615-9FCDAE7A5E7D}">
      <dgm:prSet phldrT="[文本]"/>
      <dgm:spPr/>
      <dgm:t>
        <a:bodyPr/>
        <a:lstStyle/>
        <a:p>
          <a:r>
            <a:rPr lang="zh-CN" altLang="en-US" dirty="0"/>
            <a:t>理解辛亥革命与中华民国建立对中国结束帝制、建立民国的</a:t>
          </a:r>
          <a:r>
            <a:rPr lang="zh-CN" altLang="en-US" dirty="0">
              <a:solidFill>
                <a:srgbClr val="FF0000"/>
              </a:solidFill>
            </a:rPr>
            <a:t>意义及局限性</a:t>
          </a:r>
          <a:r>
            <a:rPr lang="zh-CN" altLang="en-US" dirty="0"/>
            <a:t>；</a:t>
          </a:r>
        </a:p>
      </dgm:t>
    </dgm:pt>
    <dgm:pt modelId="{31FB85D3-497D-4CF3-9EEC-1F89D18D31DE}" cxnId="{EA148E27-D51C-436B-A35A-A1ABD72D6923}" type="parTrans">
      <dgm:prSet/>
      <dgm:spPr/>
      <dgm:t>
        <a:bodyPr/>
        <a:lstStyle/>
        <a:p>
          <a:endParaRPr lang="zh-CN" altLang="en-US"/>
        </a:p>
      </dgm:t>
    </dgm:pt>
    <dgm:pt modelId="{1A8C54FE-C008-44FB-8614-557B3F741603}" cxnId="{EA148E27-D51C-436B-A35A-A1ABD72D6923}" type="sibTrans">
      <dgm:prSet/>
      <dgm:spPr/>
      <dgm:t>
        <a:bodyPr/>
        <a:lstStyle/>
        <a:p>
          <a:endParaRPr lang="zh-CN" altLang="en-US"/>
        </a:p>
      </dgm:t>
    </dgm:pt>
    <dgm:pt modelId="{F57F8DA3-AB0F-49A7-9023-D1CF75832F1A}" type="pres">
      <dgm:prSet presAssocID="{E90F286C-8385-47D8-829E-37EEB922C01D}" presName="Name0" presStyleCnt="0">
        <dgm:presLayoutVars>
          <dgm:dir/>
          <dgm:animLvl val="lvl"/>
          <dgm:resizeHandles val="exact"/>
        </dgm:presLayoutVars>
      </dgm:prSet>
      <dgm:spPr/>
    </dgm:pt>
    <dgm:pt modelId="{77934F67-3AC9-4BD8-A3C7-B5F8A5B5ED7A}" type="pres">
      <dgm:prSet presAssocID="{E276965B-4962-436F-B2C1-7A4F710037EB}" presName="composite" presStyleCnt="0"/>
      <dgm:spPr/>
    </dgm:pt>
    <dgm:pt modelId="{F34685BE-0013-41C0-B4C1-BA694369F989}" type="pres">
      <dgm:prSet presAssocID="{E276965B-4962-436F-B2C1-7A4F710037EB}" presName="parTx" presStyleLbl="alignNode1" presStyleIdx="0" presStyleCnt="3">
        <dgm:presLayoutVars>
          <dgm:chMax val="0"/>
          <dgm:chPref val="0"/>
          <dgm:bulletEnabled val="1"/>
        </dgm:presLayoutVars>
      </dgm:prSet>
      <dgm:spPr/>
    </dgm:pt>
    <dgm:pt modelId="{7C93F74E-F886-44EB-8254-F05349DAD134}" type="pres">
      <dgm:prSet presAssocID="{E276965B-4962-436F-B2C1-7A4F710037EB}" presName="desTx" presStyleLbl="alignAccFollowNode1" presStyleIdx="0" presStyleCnt="3">
        <dgm:presLayoutVars>
          <dgm:bulletEnabled val="1"/>
        </dgm:presLayoutVars>
      </dgm:prSet>
      <dgm:spPr/>
    </dgm:pt>
    <dgm:pt modelId="{12704CDF-E774-4DC2-9714-32E7BFB75D3B}" type="pres">
      <dgm:prSet presAssocID="{01481B7A-C776-422D-9C65-30B4F3D05A11}" presName="space" presStyleCnt="0"/>
      <dgm:spPr/>
    </dgm:pt>
    <dgm:pt modelId="{6808E102-516E-414F-997F-5637738CF8C7}" type="pres">
      <dgm:prSet presAssocID="{9954AFCE-9326-41E4-85AB-7187E431CF51}" presName="composite" presStyleCnt="0"/>
      <dgm:spPr/>
    </dgm:pt>
    <dgm:pt modelId="{281EA547-C86E-402F-90BB-2B0FEFF79EC5}" type="pres">
      <dgm:prSet presAssocID="{9954AFCE-9326-41E4-85AB-7187E431CF51}" presName="parTx" presStyleLbl="alignNode1" presStyleIdx="1" presStyleCnt="3">
        <dgm:presLayoutVars>
          <dgm:chMax val="0"/>
          <dgm:chPref val="0"/>
          <dgm:bulletEnabled val="1"/>
        </dgm:presLayoutVars>
      </dgm:prSet>
      <dgm:spPr/>
    </dgm:pt>
    <dgm:pt modelId="{D35D3286-6681-4C3F-B739-0400DFD98695}" type="pres">
      <dgm:prSet presAssocID="{9954AFCE-9326-41E4-85AB-7187E431CF51}" presName="desTx" presStyleLbl="alignAccFollowNode1" presStyleIdx="1" presStyleCnt="3">
        <dgm:presLayoutVars>
          <dgm:bulletEnabled val="1"/>
        </dgm:presLayoutVars>
      </dgm:prSet>
      <dgm:spPr/>
    </dgm:pt>
    <dgm:pt modelId="{AFD15AF5-BBCD-4665-80E5-62E6E3F0923F}" type="pres">
      <dgm:prSet presAssocID="{EFA87A05-2631-4923-9C33-39F53C799CD7}" presName="space" presStyleCnt="0"/>
      <dgm:spPr/>
    </dgm:pt>
    <dgm:pt modelId="{BC12CDB2-D393-4CC8-9308-A2AEFF5C69E3}" type="pres">
      <dgm:prSet presAssocID="{C29C1899-CEE3-4AC0-A6B9-27EC01056FF0}" presName="composite" presStyleCnt="0"/>
      <dgm:spPr/>
    </dgm:pt>
    <dgm:pt modelId="{A71E596E-0901-401D-BD37-964DD8487DEC}" type="pres">
      <dgm:prSet presAssocID="{C29C1899-CEE3-4AC0-A6B9-27EC01056FF0}" presName="parTx" presStyleLbl="alignNode1" presStyleIdx="2" presStyleCnt="3">
        <dgm:presLayoutVars>
          <dgm:chMax val="0"/>
          <dgm:chPref val="0"/>
          <dgm:bulletEnabled val="1"/>
        </dgm:presLayoutVars>
      </dgm:prSet>
      <dgm:spPr/>
    </dgm:pt>
    <dgm:pt modelId="{8FDBE33F-F98E-466C-9D78-DE8482DD4023}" type="pres">
      <dgm:prSet presAssocID="{C29C1899-CEE3-4AC0-A6B9-27EC01056FF0}" presName="desTx" presStyleLbl="alignAccFollowNode1" presStyleIdx="2" presStyleCnt="3">
        <dgm:presLayoutVars>
          <dgm:bulletEnabled val="1"/>
        </dgm:presLayoutVars>
      </dgm:prSet>
      <dgm:spPr/>
    </dgm:pt>
  </dgm:ptLst>
  <dgm:cxnLst>
    <dgm:cxn modelId="{65136909-32D9-46E1-A18A-1C1CD6DBFED8}" type="presOf" srcId="{0C9D03A5-0003-4D22-B615-9FCDAE7A5E7D}" destId="{7C93F74E-F886-44EB-8254-F05349DAD134}" srcOrd="0" destOrd="1" presId="urn:microsoft.com/office/officeart/2005/8/layout/hList1"/>
    <dgm:cxn modelId="{5C54700D-5C7B-4D5E-8BFA-BED622E2A2E7}" srcId="{9954AFCE-9326-41E4-85AB-7187E431CF51}" destId="{4D4E9F01-71B4-4252-8384-7C59C3A2EF7A}" srcOrd="0" destOrd="0" parTransId="{C1F76BBF-D044-455F-BB28-7CE2DD026F7F}" sibTransId="{BB2250D4-96E2-43A5-AA14-8EC0F627C652}"/>
    <dgm:cxn modelId="{9D3F880E-1135-4F46-B3D1-E0D894BC4CA5}" type="presOf" srcId="{E90F286C-8385-47D8-829E-37EEB922C01D}" destId="{F57F8DA3-AB0F-49A7-9023-D1CF75832F1A}" srcOrd="0" destOrd="0" presId="urn:microsoft.com/office/officeart/2005/8/layout/hList1"/>
    <dgm:cxn modelId="{C2BAEC0E-F113-43F0-BC62-A60BDC63F8A3}" type="presOf" srcId="{3D3C58D1-F809-4CBC-80D1-C90E83DF6D13}" destId="{7C93F74E-F886-44EB-8254-F05349DAD134}" srcOrd="0" destOrd="0" presId="urn:microsoft.com/office/officeart/2005/8/layout/hList1"/>
    <dgm:cxn modelId="{B117D416-FC55-4E6A-BF6F-527999B9AB67}" srcId="{E90F286C-8385-47D8-829E-37EEB922C01D}" destId="{E276965B-4962-436F-B2C1-7A4F710037EB}" srcOrd="0" destOrd="0" parTransId="{1BA64DF7-767F-4A32-9883-23AA47E6ED70}" sibTransId="{01481B7A-C776-422D-9C65-30B4F3D05A11}"/>
    <dgm:cxn modelId="{61FE6F19-60DF-440F-9CEA-FB21303F3260}" srcId="{9954AFCE-9326-41E4-85AB-7187E431CF51}" destId="{3B9E0C66-5855-49F6-B74E-B9917B55DDD8}" srcOrd="1" destOrd="0" parTransId="{B61BBC81-D1D6-4387-BA4B-7ED0DD2E5431}" sibTransId="{97289716-5210-4221-BBC5-CFB6B5D81247}"/>
    <dgm:cxn modelId="{EA148E27-D51C-436B-A35A-A1ABD72D6923}" srcId="{E276965B-4962-436F-B2C1-7A4F710037EB}" destId="{0C9D03A5-0003-4D22-B615-9FCDAE7A5E7D}" srcOrd="1" destOrd="0" parTransId="{31FB85D3-497D-4CF3-9EEC-1F89D18D31DE}" sibTransId="{1A8C54FE-C008-44FB-8614-557B3F741603}"/>
    <dgm:cxn modelId="{743EA340-A071-4755-88BF-F0D183577337}" type="presOf" srcId="{4D4E9F01-71B4-4252-8384-7C59C3A2EF7A}" destId="{D35D3286-6681-4C3F-B739-0400DFD98695}" srcOrd="0" destOrd="0" presId="urn:microsoft.com/office/officeart/2005/8/layout/hList1"/>
    <dgm:cxn modelId="{02023961-A8E0-407D-B8A0-3BCA860D10C9}" type="presOf" srcId="{E6DED07C-9566-40C8-974B-6EC6A2058745}" destId="{8FDBE33F-F98E-466C-9D78-DE8482DD4023}" srcOrd="0" destOrd="0" presId="urn:microsoft.com/office/officeart/2005/8/layout/hList1"/>
    <dgm:cxn modelId="{22330746-4856-4F83-9FFA-E488906654D0}" srcId="{C29C1899-CEE3-4AC0-A6B9-27EC01056FF0}" destId="{E6DED07C-9566-40C8-974B-6EC6A2058745}" srcOrd="0" destOrd="0" parTransId="{4DA96DFF-0E22-46E8-8E99-8CFC5FB59FB6}" sibTransId="{05B01A39-F23D-4BCA-9152-CFF145547AE4}"/>
    <dgm:cxn modelId="{F8D91373-862F-447F-8E7A-A0CDD2AD8757}" srcId="{E90F286C-8385-47D8-829E-37EEB922C01D}" destId="{9954AFCE-9326-41E4-85AB-7187E431CF51}" srcOrd="1" destOrd="0" parTransId="{2238F092-EF43-48B9-863F-9C83DE86A520}" sibTransId="{EFA87A05-2631-4923-9C33-39F53C799CD7}"/>
    <dgm:cxn modelId="{A5A4F577-E6A9-434A-B7BE-FFA349740BED}" srcId="{E276965B-4962-436F-B2C1-7A4F710037EB}" destId="{3D3C58D1-F809-4CBC-80D1-C90E83DF6D13}" srcOrd="0" destOrd="0" parTransId="{8440C2E8-6D1B-462D-93FC-DB64A3A92C81}" sibTransId="{BECBD53B-4BA0-4030-85DF-2536C93395A5}"/>
    <dgm:cxn modelId="{84AD3D8E-EA0D-469C-8F1D-FA07DB67AF54}" type="presOf" srcId="{9954AFCE-9326-41E4-85AB-7187E431CF51}" destId="{281EA547-C86E-402F-90BB-2B0FEFF79EC5}" srcOrd="0" destOrd="0" presId="urn:microsoft.com/office/officeart/2005/8/layout/hList1"/>
    <dgm:cxn modelId="{639A92A7-F29F-48E6-8E90-CEB95617438C}" type="presOf" srcId="{3B9E0C66-5855-49F6-B74E-B9917B55DDD8}" destId="{D35D3286-6681-4C3F-B739-0400DFD98695}" srcOrd="0" destOrd="1" presId="urn:microsoft.com/office/officeart/2005/8/layout/hList1"/>
    <dgm:cxn modelId="{3A0BACDD-35CA-4DE3-A0D8-A6F2F564BE66}" srcId="{C29C1899-CEE3-4AC0-A6B9-27EC01056FF0}" destId="{9E750EF4-63A5-4936-A294-A22E62ED6000}" srcOrd="1" destOrd="0" parTransId="{D55C44BA-19F4-4547-B65D-E092722D8E70}" sibTransId="{A08B062A-A953-4985-B796-F443A4A01067}"/>
    <dgm:cxn modelId="{53EB42E4-DBAF-4D52-AA18-D1C3ADC7EC69}" srcId="{E90F286C-8385-47D8-829E-37EEB922C01D}" destId="{C29C1899-CEE3-4AC0-A6B9-27EC01056FF0}" srcOrd="2" destOrd="0" parTransId="{84D5FFFB-A6B5-49A2-B10C-881CD723FE32}" sibTransId="{23534537-497E-40A0-8B03-62348C87CB70}"/>
    <dgm:cxn modelId="{91ACCBE7-D33C-49EA-B8F7-8515E390AA36}" type="presOf" srcId="{9E750EF4-63A5-4936-A294-A22E62ED6000}" destId="{8FDBE33F-F98E-466C-9D78-DE8482DD4023}" srcOrd="0" destOrd="1" presId="urn:microsoft.com/office/officeart/2005/8/layout/hList1"/>
    <dgm:cxn modelId="{5177BAF2-8132-4D3D-994A-63788C0E2217}" type="presOf" srcId="{E276965B-4962-436F-B2C1-7A4F710037EB}" destId="{F34685BE-0013-41C0-B4C1-BA694369F989}" srcOrd="0" destOrd="0" presId="urn:microsoft.com/office/officeart/2005/8/layout/hList1"/>
    <dgm:cxn modelId="{948DC7F9-599D-4AE5-8DCC-196E0EF2459F}" type="presOf" srcId="{C29C1899-CEE3-4AC0-A6B9-27EC01056FF0}" destId="{A71E596E-0901-401D-BD37-964DD8487DEC}" srcOrd="0" destOrd="0" presId="urn:microsoft.com/office/officeart/2005/8/layout/hList1"/>
    <dgm:cxn modelId="{09DD8247-19DF-4062-9EA2-EFBF8EAF0C9B}" type="presParOf" srcId="{F57F8DA3-AB0F-49A7-9023-D1CF75832F1A}" destId="{77934F67-3AC9-4BD8-A3C7-B5F8A5B5ED7A}" srcOrd="0" destOrd="0" presId="urn:microsoft.com/office/officeart/2005/8/layout/hList1"/>
    <dgm:cxn modelId="{688513B0-890B-44B2-B825-E2B17B80AEA2}" type="presParOf" srcId="{77934F67-3AC9-4BD8-A3C7-B5F8A5B5ED7A}" destId="{F34685BE-0013-41C0-B4C1-BA694369F989}" srcOrd="0" destOrd="0" presId="urn:microsoft.com/office/officeart/2005/8/layout/hList1"/>
    <dgm:cxn modelId="{4C3577B0-152E-4A92-B6D8-2D65DAA6DB97}" type="presParOf" srcId="{77934F67-3AC9-4BD8-A3C7-B5F8A5B5ED7A}" destId="{7C93F74E-F886-44EB-8254-F05349DAD134}" srcOrd="1" destOrd="0" presId="urn:microsoft.com/office/officeart/2005/8/layout/hList1"/>
    <dgm:cxn modelId="{51576EF9-AE37-4E4B-9EC6-B1F8CC0001BA}" type="presParOf" srcId="{F57F8DA3-AB0F-49A7-9023-D1CF75832F1A}" destId="{12704CDF-E774-4DC2-9714-32E7BFB75D3B}" srcOrd="1" destOrd="0" presId="urn:microsoft.com/office/officeart/2005/8/layout/hList1"/>
    <dgm:cxn modelId="{686D58AB-CDBB-4583-B055-9BB50C985D6F}" type="presParOf" srcId="{F57F8DA3-AB0F-49A7-9023-D1CF75832F1A}" destId="{6808E102-516E-414F-997F-5637738CF8C7}" srcOrd="2" destOrd="0" presId="urn:microsoft.com/office/officeart/2005/8/layout/hList1"/>
    <dgm:cxn modelId="{356E29D1-9778-442F-A55B-0064557497AA}" type="presParOf" srcId="{6808E102-516E-414F-997F-5637738CF8C7}" destId="{281EA547-C86E-402F-90BB-2B0FEFF79EC5}" srcOrd="0" destOrd="0" presId="urn:microsoft.com/office/officeart/2005/8/layout/hList1"/>
    <dgm:cxn modelId="{66216C62-03AE-4CB9-8B92-919145CAF587}" type="presParOf" srcId="{6808E102-516E-414F-997F-5637738CF8C7}" destId="{D35D3286-6681-4C3F-B739-0400DFD98695}" srcOrd="1" destOrd="0" presId="urn:microsoft.com/office/officeart/2005/8/layout/hList1"/>
    <dgm:cxn modelId="{F0048037-B72F-4556-892D-27B0797FD8D3}" type="presParOf" srcId="{F57F8DA3-AB0F-49A7-9023-D1CF75832F1A}" destId="{AFD15AF5-BBCD-4665-80E5-62E6E3F0923F}" srcOrd="3" destOrd="0" presId="urn:microsoft.com/office/officeart/2005/8/layout/hList1"/>
    <dgm:cxn modelId="{886EDF13-2D9D-4A28-AAA8-99A810AB23F2}" type="presParOf" srcId="{F57F8DA3-AB0F-49A7-9023-D1CF75832F1A}" destId="{BC12CDB2-D393-4CC8-9308-A2AEFF5C69E3}" srcOrd="4" destOrd="0" presId="urn:microsoft.com/office/officeart/2005/8/layout/hList1"/>
    <dgm:cxn modelId="{0DE781E7-F400-4D74-821B-F34EF7DB6290}" type="presParOf" srcId="{BC12CDB2-D393-4CC8-9308-A2AEFF5C69E3}" destId="{A71E596E-0901-401D-BD37-964DD8487DEC}" srcOrd="0" destOrd="0" presId="urn:microsoft.com/office/officeart/2005/8/layout/hList1"/>
    <dgm:cxn modelId="{3697E774-A71D-4413-918F-A6C9BF6216BB}" type="presParOf" srcId="{BC12CDB2-D393-4CC8-9308-A2AEFF5C69E3}" destId="{8FDBE33F-F98E-466C-9D78-DE8482DD4023}" srcOrd="1" destOrd="0" presId="urn:microsoft.com/office/officeart/2005/8/layout/hList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65CEAF8-84DB-4CE4-A31F-B6D1833198CD}" type="doc">
      <dgm:prSet loTypeId="urn:microsoft.com/office/officeart/2008/layout/HorizontalMultiLevelHierarchy" loCatId="hierarchy" qsTypeId="urn:microsoft.com/office/officeart/2005/8/quickstyle/3d2" qsCatId="3D" csTypeId="urn:microsoft.com/office/officeart/2005/8/colors/accent0_1" csCatId="mainScheme" phldr="1"/>
      <dgm:spPr/>
      <dgm:t>
        <a:bodyPr/>
        <a:lstStyle/>
        <a:p>
          <a:endParaRPr lang="zh-CN" altLang="en-US"/>
        </a:p>
      </dgm:t>
    </dgm:pt>
    <dgm:pt modelId="{2C4D0F31-49A1-4722-B24A-F926C32F3FB9}">
      <dgm:prSet phldrT="[文本]"/>
      <dgm:spPr/>
      <dgm:t>
        <a:bodyPr vert="vert"/>
        <a:lstStyle/>
        <a:p>
          <a:r>
            <a:rPr lang="zh-CN" altLang="en-US" dirty="0"/>
            <a:t>除旧布新</a:t>
          </a:r>
        </a:p>
      </dgm:t>
    </dgm:pt>
    <dgm:pt modelId="{D1CFA321-5DC5-4BC0-A405-7B1DF0DFEC90}" cxnId="{E8A97EF0-0920-4D4E-961F-480294133FE1}" type="parTrans">
      <dgm:prSet/>
      <dgm:spPr/>
      <dgm:t>
        <a:bodyPr/>
        <a:lstStyle/>
        <a:p>
          <a:endParaRPr lang="zh-CN" altLang="en-US"/>
        </a:p>
      </dgm:t>
    </dgm:pt>
    <dgm:pt modelId="{B3C3FE98-A6D7-480B-8536-6948073E071F}" cxnId="{E8A97EF0-0920-4D4E-961F-480294133FE1}" type="sibTrans">
      <dgm:prSet/>
      <dgm:spPr/>
      <dgm:t>
        <a:bodyPr/>
        <a:lstStyle/>
        <a:p>
          <a:endParaRPr lang="zh-CN" altLang="en-US"/>
        </a:p>
      </dgm:t>
    </dgm:pt>
    <dgm:pt modelId="{7C762556-D44C-4076-9293-813CF20855C9}">
      <dgm:prSet phldrT="[文本]"/>
      <dgm:spPr/>
      <dgm:t>
        <a:bodyPr/>
        <a:lstStyle/>
        <a:p>
          <a:r>
            <a:rPr lang="zh-CN" altLang="en-US" dirty="0"/>
            <a:t>政治上（最略）</a:t>
          </a:r>
        </a:p>
      </dgm:t>
    </dgm:pt>
    <dgm:pt modelId="{656AC025-E1FD-4AFF-AF05-FA12B1503BB8}" cxnId="{F8C02322-73C4-4881-A456-81D285A6B401}" type="parTrans">
      <dgm:prSet/>
      <dgm:spPr/>
      <dgm:t>
        <a:bodyPr/>
        <a:lstStyle/>
        <a:p>
          <a:endParaRPr lang="zh-CN" altLang="en-US"/>
        </a:p>
      </dgm:t>
    </dgm:pt>
    <dgm:pt modelId="{47F83B52-9D5D-4A8C-A375-FF774E0C1A58}" cxnId="{F8C02322-73C4-4881-A456-81D285A6B401}" type="sibTrans">
      <dgm:prSet/>
      <dgm:spPr/>
      <dgm:t>
        <a:bodyPr/>
        <a:lstStyle/>
        <a:p>
          <a:endParaRPr lang="zh-CN" altLang="en-US"/>
        </a:p>
      </dgm:t>
    </dgm:pt>
    <dgm:pt modelId="{348BD362-E9A7-41C4-AF2E-BB2E39DB2BCC}">
      <dgm:prSet phldrT="[文本]"/>
      <dgm:spPr/>
      <dgm:t>
        <a:bodyPr/>
        <a:lstStyle/>
        <a:p>
          <a:r>
            <a:rPr lang="zh-CN" altLang="en-US" dirty="0"/>
            <a:t>经济与社会生活上</a:t>
          </a:r>
        </a:p>
      </dgm:t>
    </dgm:pt>
    <dgm:pt modelId="{51EAFC93-F544-4EB3-8A21-FB9FF210FA60}" cxnId="{8F4C759E-F8A8-45B8-AF45-11D9D716F683}" type="parTrans">
      <dgm:prSet/>
      <dgm:spPr/>
      <dgm:t>
        <a:bodyPr/>
        <a:lstStyle/>
        <a:p>
          <a:endParaRPr lang="zh-CN" altLang="en-US"/>
        </a:p>
      </dgm:t>
    </dgm:pt>
    <dgm:pt modelId="{96D65FD7-282B-4626-9EF2-9AA0404796D5}" cxnId="{8F4C759E-F8A8-45B8-AF45-11D9D716F683}" type="sibTrans">
      <dgm:prSet/>
      <dgm:spPr/>
      <dgm:t>
        <a:bodyPr/>
        <a:lstStyle/>
        <a:p>
          <a:endParaRPr lang="zh-CN" altLang="en-US"/>
        </a:p>
      </dgm:t>
    </dgm:pt>
    <dgm:pt modelId="{C4E57187-519C-44E1-B59F-8725B6930842}">
      <dgm:prSet phldrT="[文本]"/>
      <dgm:spPr/>
      <dgm:t>
        <a:bodyPr/>
        <a:lstStyle/>
        <a:p>
          <a:r>
            <a:rPr lang="zh-CN" altLang="en-US" dirty="0"/>
            <a:t>思想上（最详）</a:t>
          </a:r>
        </a:p>
      </dgm:t>
    </dgm:pt>
    <dgm:pt modelId="{AB0D66A3-C252-4F5C-AA8A-A7995818BA3C}" cxnId="{F3BD67C8-6256-423D-8FDF-BBAA71C44375}" type="parTrans">
      <dgm:prSet/>
      <dgm:spPr/>
      <dgm:t>
        <a:bodyPr/>
        <a:lstStyle/>
        <a:p>
          <a:endParaRPr lang="zh-CN" altLang="en-US"/>
        </a:p>
      </dgm:t>
    </dgm:pt>
    <dgm:pt modelId="{9252336A-92AB-4C13-AD03-72722E54F0D7}" cxnId="{F3BD67C8-6256-423D-8FDF-BBAA71C44375}" type="sibTrans">
      <dgm:prSet/>
      <dgm:spPr/>
      <dgm:t>
        <a:bodyPr/>
        <a:lstStyle/>
        <a:p>
          <a:endParaRPr lang="zh-CN" altLang="en-US"/>
        </a:p>
      </dgm:t>
    </dgm:pt>
    <dgm:pt modelId="{09C1E488-E755-4BAE-A561-57301D0B23EF}" type="pres">
      <dgm:prSet presAssocID="{065CEAF8-84DB-4CE4-A31F-B6D1833198CD}" presName="Name0" presStyleCnt="0">
        <dgm:presLayoutVars>
          <dgm:chPref val="1"/>
          <dgm:dir/>
          <dgm:animOne val="branch"/>
          <dgm:animLvl val="lvl"/>
          <dgm:resizeHandles val="exact"/>
        </dgm:presLayoutVars>
      </dgm:prSet>
      <dgm:spPr/>
    </dgm:pt>
    <dgm:pt modelId="{5E9A9CEC-4B3E-4658-9B36-B94B0A63C219}" type="pres">
      <dgm:prSet presAssocID="{2C4D0F31-49A1-4722-B24A-F926C32F3FB9}" presName="root1" presStyleCnt="0"/>
      <dgm:spPr/>
    </dgm:pt>
    <dgm:pt modelId="{928F27D2-0E03-4E48-AE0C-64E5525F5650}" type="pres">
      <dgm:prSet presAssocID="{2C4D0F31-49A1-4722-B24A-F926C32F3FB9}" presName="LevelOneTextNode" presStyleLbl="node0" presStyleIdx="0" presStyleCnt="1" custAng="0" custScaleY="44889" custLinFactX="-6403" custLinFactNeighborX="-100000" custLinFactNeighborY="0">
        <dgm:presLayoutVars>
          <dgm:chPref val="3"/>
        </dgm:presLayoutVars>
      </dgm:prSet>
      <dgm:spPr/>
    </dgm:pt>
    <dgm:pt modelId="{38A69734-9B25-42ED-AA66-6360F578C718}" type="pres">
      <dgm:prSet presAssocID="{2C4D0F31-49A1-4722-B24A-F926C32F3FB9}" presName="level2hierChild" presStyleCnt="0"/>
      <dgm:spPr/>
    </dgm:pt>
    <dgm:pt modelId="{A5A78B24-A0E2-438D-B0A0-B18ECAB23197}" type="pres">
      <dgm:prSet presAssocID="{656AC025-E1FD-4AFF-AF05-FA12B1503BB8}" presName="conn2-1" presStyleLbl="parChTrans1D2" presStyleIdx="0" presStyleCnt="3"/>
      <dgm:spPr/>
    </dgm:pt>
    <dgm:pt modelId="{8BD9892C-9F24-469A-B616-EA9232E47235}" type="pres">
      <dgm:prSet presAssocID="{656AC025-E1FD-4AFF-AF05-FA12B1503BB8}" presName="connTx" presStyleLbl="parChTrans1D2" presStyleIdx="0" presStyleCnt="3"/>
      <dgm:spPr/>
    </dgm:pt>
    <dgm:pt modelId="{6F6361BF-9653-4DF1-AE45-207FA8C5A8F3}" type="pres">
      <dgm:prSet presAssocID="{7C762556-D44C-4076-9293-813CF20855C9}" presName="root2" presStyleCnt="0"/>
      <dgm:spPr/>
    </dgm:pt>
    <dgm:pt modelId="{85B3B70A-A157-49C5-BA4E-ABE830A8AEAE}" type="pres">
      <dgm:prSet presAssocID="{7C762556-D44C-4076-9293-813CF20855C9}" presName="LevelTwoTextNode" presStyleLbl="node2" presStyleIdx="0" presStyleCnt="3">
        <dgm:presLayoutVars>
          <dgm:chPref val="3"/>
        </dgm:presLayoutVars>
      </dgm:prSet>
      <dgm:spPr/>
    </dgm:pt>
    <dgm:pt modelId="{9F569795-15AC-4368-AD4B-6E01599A13BB}" type="pres">
      <dgm:prSet presAssocID="{7C762556-D44C-4076-9293-813CF20855C9}" presName="level3hierChild" presStyleCnt="0"/>
      <dgm:spPr/>
    </dgm:pt>
    <dgm:pt modelId="{AD1B07DB-6433-4FFE-9B59-E531BC1170EB}" type="pres">
      <dgm:prSet presAssocID="{51EAFC93-F544-4EB3-8A21-FB9FF210FA60}" presName="conn2-1" presStyleLbl="parChTrans1D2" presStyleIdx="1" presStyleCnt="3"/>
      <dgm:spPr/>
    </dgm:pt>
    <dgm:pt modelId="{A4F39FCC-2EAF-4981-8E8F-60B7C7DF52CB}" type="pres">
      <dgm:prSet presAssocID="{51EAFC93-F544-4EB3-8A21-FB9FF210FA60}" presName="connTx" presStyleLbl="parChTrans1D2" presStyleIdx="1" presStyleCnt="3"/>
      <dgm:spPr/>
    </dgm:pt>
    <dgm:pt modelId="{33E4AF3D-1894-4A16-BDC1-1D9FFF0C3A88}" type="pres">
      <dgm:prSet presAssocID="{348BD362-E9A7-41C4-AF2E-BB2E39DB2BCC}" presName="root2" presStyleCnt="0"/>
      <dgm:spPr/>
    </dgm:pt>
    <dgm:pt modelId="{CB6E741A-C7AD-4B2E-9D2A-B7CE43146657}" type="pres">
      <dgm:prSet presAssocID="{348BD362-E9A7-41C4-AF2E-BB2E39DB2BCC}" presName="LevelTwoTextNode" presStyleLbl="node2" presStyleIdx="1" presStyleCnt="3">
        <dgm:presLayoutVars>
          <dgm:chPref val="3"/>
        </dgm:presLayoutVars>
      </dgm:prSet>
      <dgm:spPr/>
    </dgm:pt>
    <dgm:pt modelId="{A8967627-DFCF-4197-AB5B-14BCF208E5D4}" type="pres">
      <dgm:prSet presAssocID="{348BD362-E9A7-41C4-AF2E-BB2E39DB2BCC}" presName="level3hierChild" presStyleCnt="0"/>
      <dgm:spPr/>
    </dgm:pt>
    <dgm:pt modelId="{3307A614-3199-4765-B9F3-BC55F0BAE01F}" type="pres">
      <dgm:prSet presAssocID="{AB0D66A3-C252-4F5C-AA8A-A7995818BA3C}" presName="conn2-1" presStyleLbl="parChTrans1D2" presStyleIdx="2" presStyleCnt="3"/>
      <dgm:spPr/>
    </dgm:pt>
    <dgm:pt modelId="{A69DEB2A-6BDC-4F50-854B-02D95D5CCEFA}" type="pres">
      <dgm:prSet presAssocID="{AB0D66A3-C252-4F5C-AA8A-A7995818BA3C}" presName="connTx" presStyleLbl="parChTrans1D2" presStyleIdx="2" presStyleCnt="3"/>
      <dgm:spPr/>
    </dgm:pt>
    <dgm:pt modelId="{B76298BC-3D18-4FDE-A81A-96E5F589F82C}" type="pres">
      <dgm:prSet presAssocID="{C4E57187-519C-44E1-B59F-8725B6930842}" presName="root2" presStyleCnt="0"/>
      <dgm:spPr/>
    </dgm:pt>
    <dgm:pt modelId="{0A1C4C32-AD9C-4C43-A085-34FCCB4C5BBC}" type="pres">
      <dgm:prSet presAssocID="{C4E57187-519C-44E1-B59F-8725B6930842}" presName="LevelTwoTextNode" presStyleLbl="node2" presStyleIdx="2" presStyleCnt="3">
        <dgm:presLayoutVars>
          <dgm:chPref val="3"/>
        </dgm:presLayoutVars>
      </dgm:prSet>
      <dgm:spPr/>
    </dgm:pt>
    <dgm:pt modelId="{7D8B95EA-D1F2-42EB-8D52-619190D6CF59}" type="pres">
      <dgm:prSet presAssocID="{C4E57187-519C-44E1-B59F-8725B6930842}" presName="level3hierChild" presStyleCnt="0"/>
      <dgm:spPr/>
    </dgm:pt>
  </dgm:ptLst>
  <dgm:cxnLst>
    <dgm:cxn modelId="{D6EDBB0B-7269-483A-9945-F7D75C844629}" type="presOf" srcId="{2C4D0F31-49A1-4722-B24A-F926C32F3FB9}" destId="{928F27D2-0E03-4E48-AE0C-64E5525F5650}" srcOrd="0" destOrd="0" presId="urn:microsoft.com/office/officeart/2008/layout/HorizontalMultiLevelHierarchy"/>
    <dgm:cxn modelId="{6285B921-3CB2-4806-A768-7DA9817103FE}" type="presOf" srcId="{51EAFC93-F544-4EB3-8A21-FB9FF210FA60}" destId="{AD1B07DB-6433-4FFE-9B59-E531BC1170EB}" srcOrd="0" destOrd="0" presId="urn:microsoft.com/office/officeart/2008/layout/HorizontalMultiLevelHierarchy"/>
    <dgm:cxn modelId="{F8C02322-73C4-4881-A456-81D285A6B401}" srcId="{2C4D0F31-49A1-4722-B24A-F926C32F3FB9}" destId="{7C762556-D44C-4076-9293-813CF20855C9}" srcOrd="0" destOrd="0" parTransId="{656AC025-E1FD-4AFF-AF05-FA12B1503BB8}" sibTransId="{47F83B52-9D5D-4A8C-A375-FF774E0C1A58}"/>
    <dgm:cxn modelId="{393C6760-D5D9-4C08-9EFE-F8CC07AF3445}" type="presOf" srcId="{AB0D66A3-C252-4F5C-AA8A-A7995818BA3C}" destId="{3307A614-3199-4765-B9F3-BC55F0BAE01F}" srcOrd="0" destOrd="0" presId="urn:microsoft.com/office/officeart/2008/layout/HorizontalMultiLevelHierarchy"/>
    <dgm:cxn modelId="{AF221652-1EDE-436C-A25A-1E425B10274E}" type="presOf" srcId="{51EAFC93-F544-4EB3-8A21-FB9FF210FA60}" destId="{A4F39FCC-2EAF-4981-8E8F-60B7C7DF52CB}" srcOrd="1" destOrd="0" presId="urn:microsoft.com/office/officeart/2008/layout/HorizontalMultiLevelHierarchy"/>
    <dgm:cxn modelId="{15529F85-FC73-4960-9166-30D2B90A3939}" type="presOf" srcId="{348BD362-E9A7-41C4-AF2E-BB2E39DB2BCC}" destId="{CB6E741A-C7AD-4B2E-9D2A-B7CE43146657}" srcOrd="0" destOrd="0" presId="urn:microsoft.com/office/officeart/2008/layout/HorizontalMultiLevelHierarchy"/>
    <dgm:cxn modelId="{8F4C759E-F8A8-45B8-AF45-11D9D716F683}" srcId="{2C4D0F31-49A1-4722-B24A-F926C32F3FB9}" destId="{348BD362-E9A7-41C4-AF2E-BB2E39DB2BCC}" srcOrd="1" destOrd="0" parTransId="{51EAFC93-F544-4EB3-8A21-FB9FF210FA60}" sibTransId="{96D65FD7-282B-4626-9EF2-9AA0404796D5}"/>
    <dgm:cxn modelId="{2A582AA3-9D8A-4595-9D4A-34EC0C12075E}" type="presOf" srcId="{656AC025-E1FD-4AFF-AF05-FA12B1503BB8}" destId="{A5A78B24-A0E2-438D-B0A0-B18ECAB23197}" srcOrd="0" destOrd="0" presId="urn:microsoft.com/office/officeart/2008/layout/HorizontalMultiLevelHierarchy"/>
    <dgm:cxn modelId="{98BB97AD-5B56-4072-ADB8-062060B6B770}" type="presOf" srcId="{656AC025-E1FD-4AFF-AF05-FA12B1503BB8}" destId="{8BD9892C-9F24-469A-B616-EA9232E47235}" srcOrd="1" destOrd="0" presId="urn:microsoft.com/office/officeart/2008/layout/HorizontalMultiLevelHierarchy"/>
    <dgm:cxn modelId="{F3BD67C8-6256-423D-8FDF-BBAA71C44375}" srcId="{2C4D0F31-49A1-4722-B24A-F926C32F3FB9}" destId="{C4E57187-519C-44E1-B59F-8725B6930842}" srcOrd="2" destOrd="0" parTransId="{AB0D66A3-C252-4F5C-AA8A-A7995818BA3C}" sibTransId="{9252336A-92AB-4C13-AD03-72722E54F0D7}"/>
    <dgm:cxn modelId="{54821BCE-16E6-462A-A6DB-7BA82D65AFAA}" type="presOf" srcId="{7C762556-D44C-4076-9293-813CF20855C9}" destId="{85B3B70A-A157-49C5-BA4E-ABE830A8AEAE}" srcOrd="0" destOrd="0" presId="urn:microsoft.com/office/officeart/2008/layout/HorizontalMultiLevelHierarchy"/>
    <dgm:cxn modelId="{E8C562D9-F60E-4622-8F23-EC61E22359F5}" type="presOf" srcId="{C4E57187-519C-44E1-B59F-8725B6930842}" destId="{0A1C4C32-AD9C-4C43-A085-34FCCB4C5BBC}" srcOrd="0" destOrd="0" presId="urn:microsoft.com/office/officeart/2008/layout/HorizontalMultiLevelHierarchy"/>
    <dgm:cxn modelId="{ED03FDE3-2433-442E-9185-85F9F1BB1746}" type="presOf" srcId="{AB0D66A3-C252-4F5C-AA8A-A7995818BA3C}" destId="{A69DEB2A-6BDC-4F50-854B-02D95D5CCEFA}" srcOrd="1" destOrd="0" presId="urn:microsoft.com/office/officeart/2008/layout/HorizontalMultiLevelHierarchy"/>
    <dgm:cxn modelId="{E8A97EF0-0920-4D4E-961F-480294133FE1}" srcId="{065CEAF8-84DB-4CE4-A31F-B6D1833198CD}" destId="{2C4D0F31-49A1-4722-B24A-F926C32F3FB9}" srcOrd="0" destOrd="0" parTransId="{D1CFA321-5DC5-4BC0-A405-7B1DF0DFEC90}" sibTransId="{B3C3FE98-A6D7-480B-8536-6948073E071F}"/>
    <dgm:cxn modelId="{EC83B1FD-DC16-483D-B69F-F16D23FEF117}" type="presOf" srcId="{065CEAF8-84DB-4CE4-A31F-B6D1833198CD}" destId="{09C1E488-E755-4BAE-A561-57301D0B23EF}" srcOrd="0" destOrd="0" presId="urn:microsoft.com/office/officeart/2008/layout/HorizontalMultiLevelHierarchy"/>
    <dgm:cxn modelId="{39ED7868-00A0-4EE4-BEDA-03FA638A5339}" type="presParOf" srcId="{09C1E488-E755-4BAE-A561-57301D0B23EF}" destId="{5E9A9CEC-4B3E-4658-9B36-B94B0A63C219}" srcOrd="0" destOrd="0" presId="urn:microsoft.com/office/officeart/2008/layout/HorizontalMultiLevelHierarchy"/>
    <dgm:cxn modelId="{1889E32E-E21C-400F-819B-C9FD3A1CF6C7}" type="presParOf" srcId="{5E9A9CEC-4B3E-4658-9B36-B94B0A63C219}" destId="{928F27D2-0E03-4E48-AE0C-64E5525F5650}" srcOrd="0" destOrd="0" presId="urn:microsoft.com/office/officeart/2008/layout/HorizontalMultiLevelHierarchy"/>
    <dgm:cxn modelId="{0B01B208-66F9-49F0-9AC9-02877E431932}" type="presParOf" srcId="{5E9A9CEC-4B3E-4658-9B36-B94B0A63C219}" destId="{38A69734-9B25-42ED-AA66-6360F578C718}" srcOrd="1" destOrd="0" presId="urn:microsoft.com/office/officeart/2008/layout/HorizontalMultiLevelHierarchy"/>
    <dgm:cxn modelId="{6EC5C4C2-3007-4A81-B2B7-FB30D56AE600}" type="presParOf" srcId="{38A69734-9B25-42ED-AA66-6360F578C718}" destId="{A5A78B24-A0E2-438D-B0A0-B18ECAB23197}" srcOrd="0" destOrd="0" presId="urn:microsoft.com/office/officeart/2008/layout/HorizontalMultiLevelHierarchy"/>
    <dgm:cxn modelId="{3311E0B6-AF0D-4F0F-9B20-0D92B415E9D9}" type="presParOf" srcId="{A5A78B24-A0E2-438D-B0A0-B18ECAB23197}" destId="{8BD9892C-9F24-469A-B616-EA9232E47235}" srcOrd="0" destOrd="0" presId="urn:microsoft.com/office/officeart/2008/layout/HorizontalMultiLevelHierarchy"/>
    <dgm:cxn modelId="{032BADD1-66EA-4CCE-8FA7-19D2D76AF612}" type="presParOf" srcId="{38A69734-9B25-42ED-AA66-6360F578C718}" destId="{6F6361BF-9653-4DF1-AE45-207FA8C5A8F3}" srcOrd="1" destOrd="0" presId="urn:microsoft.com/office/officeart/2008/layout/HorizontalMultiLevelHierarchy"/>
    <dgm:cxn modelId="{400699D1-FE97-4262-92A5-CB5EDE67A98E}" type="presParOf" srcId="{6F6361BF-9653-4DF1-AE45-207FA8C5A8F3}" destId="{85B3B70A-A157-49C5-BA4E-ABE830A8AEAE}" srcOrd="0" destOrd="0" presId="urn:microsoft.com/office/officeart/2008/layout/HorizontalMultiLevelHierarchy"/>
    <dgm:cxn modelId="{43F33891-0F22-48DA-986C-7B02548E32C8}" type="presParOf" srcId="{6F6361BF-9653-4DF1-AE45-207FA8C5A8F3}" destId="{9F569795-15AC-4368-AD4B-6E01599A13BB}" srcOrd="1" destOrd="0" presId="urn:microsoft.com/office/officeart/2008/layout/HorizontalMultiLevelHierarchy"/>
    <dgm:cxn modelId="{7E0C675C-3925-4F83-B0F4-9DD50B7075DC}" type="presParOf" srcId="{38A69734-9B25-42ED-AA66-6360F578C718}" destId="{AD1B07DB-6433-4FFE-9B59-E531BC1170EB}" srcOrd="2" destOrd="0" presId="urn:microsoft.com/office/officeart/2008/layout/HorizontalMultiLevelHierarchy"/>
    <dgm:cxn modelId="{C5B2A72D-A01D-455D-ABE1-FFA59D5559A4}" type="presParOf" srcId="{AD1B07DB-6433-4FFE-9B59-E531BC1170EB}" destId="{A4F39FCC-2EAF-4981-8E8F-60B7C7DF52CB}" srcOrd="0" destOrd="0" presId="urn:microsoft.com/office/officeart/2008/layout/HorizontalMultiLevelHierarchy"/>
    <dgm:cxn modelId="{E68A0D18-A796-4097-8361-C840E07B8742}" type="presParOf" srcId="{38A69734-9B25-42ED-AA66-6360F578C718}" destId="{33E4AF3D-1894-4A16-BDC1-1D9FFF0C3A88}" srcOrd="3" destOrd="0" presId="urn:microsoft.com/office/officeart/2008/layout/HorizontalMultiLevelHierarchy"/>
    <dgm:cxn modelId="{1B5AD07C-BA49-4EAC-A156-79CFD526AC27}" type="presParOf" srcId="{33E4AF3D-1894-4A16-BDC1-1D9FFF0C3A88}" destId="{CB6E741A-C7AD-4B2E-9D2A-B7CE43146657}" srcOrd="0" destOrd="0" presId="urn:microsoft.com/office/officeart/2008/layout/HorizontalMultiLevelHierarchy"/>
    <dgm:cxn modelId="{EABFF835-F9D1-4FFB-90CF-B45367B2BC5D}" type="presParOf" srcId="{33E4AF3D-1894-4A16-BDC1-1D9FFF0C3A88}" destId="{A8967627-DFCF-4197-AB5B-14BCF208E5D4}" srcOrd="1" destOrd="0" presId="urn:microsoft.com/office/officeart/2008/layout/HorizontalMultiLevelHierarchy"/>
    <dgm:cxn modelId="{D40A76E9-3177-4908-833F-40ED56792810}" type="presParOf" srcId="{38A69734-9B25-42ED-AA66-6360F578C718}" destId="{3307A614-3199-4765-B9F3-BC55F0BAE01F}" srcOrd="4" destOrd="0" presId="urn:microsoft.com/office/officeart/2008/layout/HorizontalMultiLevelHierarchy"/>
    <dgm:cxn modelId="{7E8B7996-4B3A-452C-9F9E-D77B1B076B39}" type="presParOf" srcId="{3307A614-3199-4765-B9F3-BC55F0BAE01F}" destId="{A69DEB2A-6BDC-4F50-854B-02D95D5CCEFA}" srcOrd="0" destOrd="0" presId="urn:microsoft.com/office/officeart/2008/layout/HorizontalMultiLevelHierarchy"/>
    <dgm:cxn modelId="{6C4CA50E-D4D2-4468-A96A-C9D8DCC16FB7}" type="presParOf" srcId="{38A69734-9B25-42ED-AA66-6360F578C718}" destId="{B76298BC-3D18-4FDE-A81A-96E5F589F82C}" srcOrd="5" destOrd="0" presId="urn:microsoft.com/office/officeart/2008/layout/HorizontalMultiLevelHierarchy"/>
    <dgm:cxn modelId="{FCF060A4-FE97-42B8-B73A-625A62C2C823}" type="presParOf" srcId="{B76298BC-3D18-4FDE-A81A-96E5F589F82C}" destId="{0A1C4C32-AD9C-4C43-A085-34FCCB4C5BBC}" srcOrd="0" destOrd="0" presId="urn:microsoft.com/office/officeart/2008/layout/HorizontalMultiLevelHierarchy"/>
    <dgm:cxn modelId="{6848ADFB-B7D1-402F-8F5F-0B6D71117158}" type="presParOf" srcId="{B76298BC-3D18-4FDE-A81A-96E5F589F82C}" destId="{7D8B95EA-D1F2-42EB-8D52-619190D6CF59}" srcOrd="1" destOrd="0" presId="urn:microsoft.com/office/officeart/2008/layout/HorizontalMultiLevelHierarchy"/>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9FF45F8-8174-46FC-9A35-BF875268599C}"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zh-CN" altLang="en-US"/>
        </a:p>
      </dgm:t>
    </dgm:pt>
    <dgm:pt modelId="{B101C6F2-02CA-4B54-9E58-EEC913AEA0DF}">
      <dgm:prSet phldrT="[文本]"/>
      <dgm:spPr/>
      <dgm:t>
        <a:bodyPr/>
        <a:lstStyle/>
        <a:p>
          <a:r>
            <a:rPr lang="en-US" altLang="zh-CN" dirty="0"/>
            <a:t>1912</a:t>
          </a:r>
          <a:r>
            <a:rPr lang="zh-CN" altLang="en-US" dirty="0"/>
            <a:t>袁世凯就任临时大总统</a:t>
          </a:r>
        </a:p>
      </dgm:t>
    </dgm:pt>
    <dgm:pt modelId="{D810F587-FBB3-4B92-BB4E-47C53EF01497}" cxnId="{975927E6-98A0-4C95-A665-665B5C1E57C4}" type="parTrans">
      <dgm:prSet/>
      <dgm:spPr/>
      <dgm:t>
        <a:bodyPr/>
        <a:lstStyle/>
        <a:p>
          <a:endParaRPr lang="zh-CN" altLang="en-US"/>
        </a:p>
      </dgm:t>
    </dgm:pt>
    <dgm:pt modelId="{29C284EA-581A-4438-A3DE-06135A9F892F}" cxnId="{975927E6-98A0-4C95-A665-665B5C1E57C4}" type="sibTrans">
      <dgm:prSet/>
      <dgm:spPr/>
      <dgm:t>
        <a:bodyPr/>
        <a:lstStyle/>
        <a:p>
          <a:endParaRPr lang="zh-CN" altLang="en-US"/>
        </a:p>
      </dgm:t>
    </dgm:pt>
    <dgm:pt modelId="{3E36CAAA-5BE5-4252-BBCC-86C7EDF73E7C}">
      <dgm:prSet phldrT="[文本]"/>
      <dgm:spPr/>
      <dgm:t>
        <a:bodyPr/>
        <a:lstStyle/>
        <a:p>
          <a:r>
            <a:rPr lang="en-US" altLang="zh-CN" dirty="0"/>
            <a:t>1913</a:t>
          </a:r>
          <a:r>
            <a:rPr lang="zh-CN" altLang="en-US" dirty="0"/>
            <a:t>宋教仁案、二次革命、袁世凯解散国民党</a:t>
          </a:r>
        </a:p>
      </dgm:t>
    </dgm:pt>
    <dgm:pt modelId="{C55BD574-C3B6-4F9D-A8F7-50D635EF0F16}" cxnId="{5CE8B34C-4684-4A03-8853-B693BD48C3B0}" type="parTrans">
      <dgm:prSet/>
      <dgm:spPr/>
      <dgm:t>
        <a:bodyPr/>
        <a:lstStyle/>
        <a:p>
          <a:endParaRPr lang="zh-CN" altLang="en-US"/>
        </a:p>
      </dgm:t>
    </dgm:pt>
    <dgm:pt modelId="{81732815-EC0D-452D-91AD-38CB576440C4}" cxnId="{5CE8B34C-4684-4A03-8853-B693BD48C3B0}" type="sibTrans">
      <dgm:prSet/>
      <dgm:spPr/>
      <dgm:t>
        <a:bodyPr/>
        <a:lstStyle/>
        <a:p>
          <a:endParaRPr lang="zh-CN" altLang="en-US"/>
        </a:p>
      </dgm:t>
    </dgm:pt>
    <dgm:pt modelId="{DBB053DA-64F0-4915-A3C7-D0DE15B30E25}">
      <dgm:prSet phldrT="[文本]"/>
      <dgm:spPr/>
      <dgm:t>
        <a:bodyPr/>
        <a:lstStyle/>
        <a:p>
          <a:r>
            <a:rPr lang="en-US" altLang="zh-CN" dirty="0"/>
            <a:t>1914</a:t>
          </a:r>
          <a:r>
            <a:rPr lang="zh-CN" altLang="en-US" dirty="0"/>
            <a:t>袁世凯改内阁制为总统制、修改</a:t>
          </a:r>
          <a:r>
            <a:rPr lang="en-US" altLang="zh-CN" dirty="0"/>
            <a:t>《</a:t>
          </a:r>
          <a:r>
            <a:rPr lang="zh-CN" altLang="en-US" dirty="0"/>
            <a:t>大总统选举法</a:t>
          </a:r>
          <a:r>
            <a:rPr lang="en-US" altLang="zh-CN" dirty="0"/>
            <a:t>》</a:t>
          </a:r>
          <a:r>
            <a:rPr lang="zh-CN" altLang="en-US" dirty="0"/>
            <a:t>，日本提出“二十一条”</a:t>
          </a:r>
        </a:p>
      </dgm:t>
    </dgm:pt>
    <dgm:pt modelId="{F2ED3542-E299-4503-9DC7-BDE923450CF4}" cxnId="{9B9DD1DE-D3E6-418C-8532-A7113C9467EE}" type="parTrans">
      <dgm:prSet/>
      <dgm:spPr/>
      <dgm:t>
        <a:bodyPr/>
        <a:lstStyle/>
        <a:p>
          <a:endParaRPr lang="zh-CN" altLang="en-US"/>
        </a:p>
      </dgm:t>
    </dgm:pt>
    <dgm:pt modelId="{D2F64DA5-8933-427C-B777-4239391BA6AB}" cxnId="{9B9DD1DE-D3E6-418C-8532-A7113C9467EE}" type="sibTrans">
      <dgm:prSet/>
      <dgm:spPr/>
      <dgm:t>
        <a:bodyPr/>
        <a:lstStyle/>
        <a:p>
          <a:endParaRPr lang="zh-CN" altLang="en-US"/>
        </a:p>
      </dgm:t>
    </dgm:pt>
    <dgm:pt modelId="{8311D552-35A3-4612-A857-68355BB3B96E}">
      <dgm:prSet/>
      <dgm:spPr/>
      <dgm:t>
        <a:bodyPr/>
        <a:lstStyle/>
        <a:p>
          <a:r>
            <a:rPr lang="en-US" altLang="zh-CN" dirty="0"/>
            <a:t>1915—1916</a:t>
          </a:r>
          <a:r>
            <a:rPr lang="zh-CN" altLang="en-US" dirty="0"/>
            <a:t>中日民四条约、袁世凯称帝、护国战争、袁世凯取消帝制</a:t>
          </a:r>
        </a:p>
      </dgm:t>
    </dgm:pt>
    <dgm:pt modelId="{B9B15F7C-48C7-4112-BC10-34BBE3C58007}" cxnId="{6EC4D581-6012-4F6C-AFF6-62A8BA97A3CC}" type="parTrans">
      <dgm:prSet/>
      <dgm:spPr/>
      <dgm:t>
        <a:bodyPr/>
        <a:lstStyle/>
        <a:p>
          <a:endParaRPr lang="zh-CN" altLang="en-US"/>
        </a:p>
      </dgm:t>
    </dgm:pt>
    <dgm:pt modelId="{26146EB7-71BF-4424-B7C0-F9C0F86EC69C}" cxnId="{6EC4D581-6012-4F6C-AFF6-62A8BA97A3CC}" type="sibTrans">
      <dgm:prSet/>
      <dgm:spPr/>
      <dgm:t>
        <a:bodyPr/>
        <a:lstStyle/>
        <a:p>
          <a:endParaRPr lang="zh-CN" altLang="en-US"/>
        </a:p>
      </dgm:t>
    </dgm:pt>
    <dgm:pt modelId="{2FF6E8D6-8300-4547-942F-43801D1ECF73}">
      <dgm:prSet/>
      <dgm:spPr/>
      <dgm:t>
        <a:bodyPr/>
        <a:lstStyle/>
        <a:p>
          <a:r>
            <a:rPr lang="en-US" altLang="zh-CN" dirty="0"/>
            <a:t>1917</a:t>
          </a:r>
          <a:r>
            <a:rPr lang="zh-CN" altLang="en-US" dirty="0"/>
            <a:t>府院之争、张勋复辟、护法运动、中国参加一战</a:t>
          </a:r>
        </a:p>
      </dgm:t>
    </dgm:pt>
    <dgm:pt modelId="{1AEDD9C7-45C1-40A2-BCA7-35B7C7D0394D}" cxnId="{6008B8E8-AD95-43ED-8540-7D0525C50CDE}" type="parTrans">
      <dgm:prSet/>
      <dgm:spPr/>
      <dgm:t>
        <a:bodyPr/>
        <a:lstStyle/>
        <a:p>
          <a:endParaRPr lang="zh-CN" altLang="en-US"/>
        </a:p>
      </dgm:t>
    </dgm:pt>
    <dgm:pt modelId="{C6AC176F-55B1-4FB2-937A-48321DEEED80}" cxnId="{6008B8E8-AD95-43ED-8540-7D0525C50CDE}" type="sibTrans">
      <dgm:prSet/>
      <dgm:spPr/>
      <dgm:t>
        <a:bodyPr/>
        <a:lstStyle/>
        <a:p>
          <a:endParaRPr lang="zh-CN" altLang="en-US"/>
        </a:p>
      </dgm:t>
    </dgm:pt>
    <dgm:pt modelId="{3875D722-F4EF-46B4-92F1-A7C652DD200A}" type="pres">
      <dgm:prSet presAssocID="{49FF45F8-8174-46FC-9A35-BF875268599C}" presName="outerComposite" presStyleCnt="0">
        <dgm:presLayoutVars>
          <dgm:chMax val="5"/>
          <dgm:dir/>
          <dgm:resizeHandles val="exact"/>
        </dgm:presLayoutVars>
      </dgm:prSet>
      <dgm:spPr/>
    </dgm:pt>
    <dgm:pt modelId="{8A2EA614-9B8E-4D52-9E68-CD8929E24A10}" type="pres">
      <dgm:prSet presAssocID="{49FF45F8-8174-46FC-9A35-BF875268599C}" presName="dummyMaxCanvas" presStyleCnt="0">
        <dgm:presLayoutVars/>
      </dgm:prSet>
      <dgm:spPr/>
    </dgm:pt>
    <dgm:pt modelId="{A7CD4EE9-419A-4A9A-8FBC-90A660BDDEFD}" type="pres">
      <dgm:prSet presAssocID="{49FF45F8-8174-46FC-9A35-BF875268599C}" presName="FiveNodes_1" presStyleLbl="node1" presStyleIdx="0" presStyleCnt="5">
        <dgm:presLayoutVars>
          <dgm:bulletEnabled val="1"/>
        </dgm:presLayoutVars>
      </dgm:prSet>
      <dgm:spPr/>
    </dgm:pt>
    <dgm:pt modelId="{2DB52BA3-0928-4E38-83F5-80D3C777910E}" type="pres">
      <dgm:prSet presAssocID="{49FF45F8-8174-46FC-9A35-BF875268599C}" presName="FiveNodes_2" presStyleLbl="node1" presStyleIdx="1" presStyleCnt="5">
        <dgm:presLayoutVars>
          <dgm:bulletEnabled val="1"/>
        </dgm:presLayoutVars>
      </dgm:prSet>
      <dgm:spPr/>
    </dgm:pt>
    <dgm:pt modelId="{BA2C7D27-C0EE-4E51-8482-DE76B50DD028}" type="pres">
      <dgm:prSet presAssocID="{49FF45F8-8174-46FC-9A35-BF875268599C}" presName="FiveNodes_3" presStyleLbl="node1" presStyleIdx="2" presStyleCnt="5">
        <dgm:presLayoutVars>
          <dgm:bulletEnabled val="1"/>
        </dgm:presLayoutVars>
      </dgm:prSet>
      <dgm:spPr/>
    </dgm:pt>
    <dgm:pt modelId="{91161C2E-B427-4018-AF61-89ABB59B999C}" type="pres">
      <dgm:prSet presAssocID="{49FF45F8-8174-46FC-9A35-BF875268599C}" presName="FiveNodes_4" presStyleLbl="node1" presStyleIdx="3" presStyleCnt="5">
        <dgm:presLayoutVars>
          <dgm:bulletEnabled val="1"/>
        </dgm:presLayoutVars>
      </dgm:prSet>
      <dgm:spPr/>
    </dgm:pt>
    <dgm:pt modelId="{447632F9-3FB2-42F7-92FE-3945C6601F1E}" type="pres">
      <dgm:prSet presAssocID="{49FF45F8-8174-46FC-9A35-BF875268599C}" presName="FiveNodes_5" presStyleLbl="node1" presStyleIdx="4" presStyleCnt="5">
        <dgm:presLayoutVars>
          <dgm:bulletEnabled val="1"/>
        </dgm:presLayoutVars>
      </dgm:prSet>
      <dgm:spPr/>
    </dgm:pt>
    <dgm:pt modelId="{0AEE0FA1-57BF-48CE-AD31-1D41A07A5F8F}" type="pres">
      <dgm:prSet presAssocID="{49FF45F8-8174-46FC-9A35-BF875268599C}" presName="FiveConn_1-2" presStyleLbl="fgAccFollowNode1" presStyleIdx="0" presStyleCnt="4">
        <dgm:presLayoutVars>
          <dgm:bulletEnabled val="1"/>
        </dgm:presLayoutVars>
      </dgm:prSet>
      <dgm:spPr/>
    </dgm:pt>
    <dgm:pt modelId="{96164E08-805C-4EAA-BF20-21255904677F}" type="pres">
      <dgm:prSet presAssocID="{49FF45F8-8174-46FC-9A35-BF875268599C}" presName="FiveConn_2-3" presStyleLbl="fgAccFollowNode1" presStyleIdx="1" presStyleCnt="4">
        <dgm:presLayoutVars>
          <dgm:bulletEnabled val="1"/>
        </dgm:presLayoutVars>
      </dgm:prSet>
      <dgm:spPr/>
    </dgm:pt>
    <dgm:pt modelId="{E7BF0413-227A-4586-9C52-9C3B5E5AC783}" type="pres">
      <dgm:prSet presAssocID="{49FF45F8-8174-46FC-9A35-BF875268599C}" presName="FiveConn_3-4" presStyleLbl="fgAccFollowNode1" presStyleIdx="2" presStyleCnt="4">
        <dgm:presLayoutVars>
          <dgm:bulletEnabled val="1"/>
        </dgm:presLayoutVars>
      </dgm:prSet>
      <dgm:spPr/>
    </dgm:pt>
    <dgm:pt modelId="{1A0587C0-62A5-4EF1-AE79-1D95A3FC65C3}" type="pres">
      <dgm:prSet presAssocID="{49FF45F8-8174-46FC-9A35-BF875268599C}" presName="FiveConn_4-5" presStyleLbl="fgAccFollowNode1" presStyleIdx="3" presStyleCnt="4">
        <dgm:presLayoutVars>
          <dgm:bulletEnabled val="1"/>
        </dgm:presLayoutVars>
      </dgm:prSet>
      <dgm:spPr/>
    </dgm:pt>
    <dgm:pt modelId="{F92FDE08-076A-4060-99DE-3E3D919E53B5}" type="pres">
      <dgm:prSet presAssocID="{49FF45F8-8174-46FC-9A35-BF875268599C}" presName="FiveNodes_1_text" presStyleLbl="node1" presStyleIdx="4" presStyleCnt="5">
        <dgm:presLayoutVars>
          <dgm:bulletEnabled val="1"/>
        </dgm:presLayoutVars>
      </dgm:prSet>
      <dgm:spPr/>
    </dgm:pt>
    <dgm:pt modelId="{740F5236-DD84-4144-9CB9-566867A882B2}" type="pres">
      <dgm:prSet presAssocID="{49FF45F8-8174-46FC-9A35-BF875268599C}" presName="FiveNodes_2_text" presStyleLbl="node1" presStyleIdx="4" presStyleCnt="5">
        <dgm:presLayoutVars>
          <dgm:bulletEnabled val="1"/>
        </dgm:presLayoutVars>
      </dgm:prSet>
      <dgm:spPr/>
    </dgm:pt>
    <dgm:pt modelId="{AFAD14EA-DEA7-4797-BF73-45F1450541AE}" type="pres">
      <dgm:prSet presAssocID="{49FF45F8-8174-46FC-9A35-BF875268599C}" presName="FiveNodes_3_text" presStyleLbl="node1" presStyleIdx="4" presStyleCnt="5">
        <dgm:presLayoutVars>
          <dgm:bulletEnabled val="1"/>
        </dgm:presLayoutVars>
      </dgm:prSet>
      <dgm:spPr/>
    </dgm:pt>
    <dgm:pt modelId="{0037A78C-7FAD-48D8-858A-BBC7F6B62D01}" type="pres">
      <dgm:prSet presAssocID="{49FF45F8-8174-46FC-9A35-BF875268599C}" presName="FiveNodes_4_text" presStyleLbl="node1" presStyleIdx="4" presStyleCnt="5">
        <dgm:presLayoutVars>
          <dgm:bulletEnabled val="1"/>
        </dgm:presLayoutVars>
      </dgm:prSet>
      <dgm:spPr/>
    </dgm:pt>
    <dgm:pt modelId="{C22E06B5-4CFC-4ED5-B9F5-B5F7D16DF248}" type="pres">
      <dgm:prSet presAssocID="{49FF45F8-8174-46FC-9A35-BF875268599C}" presName="FiveNodes_5_text" presStyleLbl="node1" presStyleIdx="4" presStyleCnt="5">
        <dgm:presLayoutVars>
          <dgm:bulletEnabled val="1"/>
        </dgm:presLayoutVars>
      </dgm:prSet>
      <dgm:spPr/>
    </dgm:pt>
  </dgm:ptLst>
  <dgm:cxnLst>
    <dgm:cxn modelId="{3F249C15-DF37-465E-9A6F-6D812DD74EE3}" type="presOf" srcId="{8311D552-35A3-4612-A857-68355BB3B96E}" destId="{91161C2E-B427-4018-AF61-89ABB59B999C}" srcOrd="0" destOrd="0" presId="urn:microsoft.com/office/officeart/2005/8/layout/vProcess5"/>
    <dgm:cxn modelId="{34791027-D8DE-4974-96FF-1F5A499CC1CF}" type="presOf" srcId="{2FF6E8D6-8300-4547-942F-43801D1ECF73}" destId="{C22E06B5-4CFC-4ED5-B9F5-B5F7D16DF248}" srcOrd="1" destOrd="0" presId="urn:microsoft.com/office/officeart/2005/8/layout/vProcess5"/>
    <dgm:cxn modelId="{0ED10D40-B9A5-434B-84C2-8C1DA2B547D0}" type="presOf" srcId="{B101C6F2-02CA-4B54-9E58-EEC913AEA0DF}" destId="{F92FDE08-076A-4060-99DE-3E3D919E53B5}" srcOrd="1" destOrd="0" presId="urn:microsoft.com/office/officeart/2005/8/layout/vProcess5"/>
    <dgm:cxn modelId="{828B0046-4CC1-4CCB-815F-FDE44056B3E4}" type="presOf" srcId="{8311D552-35A3-4612-A857-68355BB3B96E}" destId="{0037A78C-7FAD-48D8-858A-BBC7F6B62D01}" srcOrd="1" destOrd="0" presId="urn:microsoft.com/office/officeart/2005/8/layout/vProcess5"/>
    <dgm:cxn modelId="{5CE8B34C-4684-4A03-8853-B693BD48C3B0}" srcId="{49FF45F8-8174-46FC-9A35-BF875268599C}" destId="{3E36CAAA-5BE5-4252-BBCC-86C7EDF73E7C}" srcOrd="1" destOrd="0" parTransId="{C55BD574-C3B6-4F9D-A8F7-50D635EF0F16}" sibTransId="{81732815-EC0D-452D-91AD-38CB576440C4}"/>
    <dgm:cxn modelId="{D0A1CB4E-0333-47DC-90BA-844AFBB44953}" type="presOf" srcId="{DBB053DA-64F0-4915-A3C7-D0DE15B30E25}" destId="{AFAD14EA-DEA7-4797-BF73-45F1450541AE}" srcOrd="1" destOrd="0" presId="urn:microsoft.com/office/officeart/2005/8/layout/vProcess5"/>
    <dgm:cxn modelId="{C1833774-76FA-4B63-B0E9-CA32F8B41F00}" type="presOf" srcId="{3E36CAAA-5BE5-4252-BBCC-86C7EDF73E7C}" destId="{2DB52BA3-0928-4E38-83F5-80D3C777910E}" srcOrd="0" destOrd="0" presId="urn:microsoft.com/office/officeart/2005/8/layout/vProcess5"/>
    <dgm:cxn modelId="{6EC4D581-6012-4F6C-AFF6-62A8BA97A3CC}" srcId="{49FF45F8-8174-46FC-9A35-BF875268599C}" destId="{8311D552-35A3-4612-A857-68355BB3B96E}" srcOrd="3" destOrd="0" parTransId="{B9B15F7C-48C7-4112-BC10-34BBE3C58007}" sibTransId="{26146EB7-71BF-4424-B7C0-F9C0F86EC69C}"/>
    <dgm:cxn modelId="{1E743A82-4D70-4CFD-B091-B1403AAED4DB}" type="presOf" srcId="{29C284EA-581A-4438-A3DE-06135A9F892F}" destId="{0AEE0FA1-57BF-48CE-AD31-1D41A07A5F8F}" srcOrd="0" destOrd="0" presId="urn:microsoft.com/office/officeart/2005/8/layout/vProcess5"/>
    <dgm:cxn modelId="{EFBB5283-052E-461B-B1FB-4C268B8F5B3D}" type="presOf" srcId="{26146EB7-71BF-4424-B7C0-F9C0F86EC69C}" destId="{1A0587C0-62A5-4EF1-AE79-1D95A3FC65C3}" srcOrd="0" destOrd="0" presId="urn:microsoft.com/office/officeart/2005/8/layout/vProcess5"/>
    <dgm:cxn modelId="{369E6186-56A8-4A2C-B38F-D3F252D040B2}" type="presOf" srcId="{81732815-EC0D-452D-91AD-38CB576440C4}" destId="{96164E08-805C-4EAA-BF20-21255904677F}" srcOrd="0" destOrd="0" presId="urn:microsoft.com/office/officeart/2005/8/layout/vProcess5"/>
    <dgm:cxn modelId="{173AEB8D-78DD-4A1A-BB79-CF4BFF6D803F}" type="presOf" srcId="{B101C6F2-02CA-4B54-9E58-EEC913AEA0DF}" destId="{A7CD4EE9-419A-4A9A-8FBC-90A660BDDEFD}" srcOrd="0" destOrd="0" presId="urn:microsoft.com/office/officeart/2005/8/layout/vProcess5"/>
    <dgm:cxn modelId="{F422D193-757D-4A1C-B592-7D9E70F3B173}" type="presOf" srcId="{DBB053DA-64F0-4915-A3C7-D0DE15B30E25}" destId="{BA2C7D27-C0EE-4E51-8482-DE76B50DD028}" srcOrd="0" destOrd="0" presId="urn:microsoft.com/office/officeart/2005/8/layout/vProcess5"/>
    <dgm:cxn modelId="{ABE347A4-EE0F-4B6B-9F74-F58157F8B53F}" type="presOf" srcId="{D2F64DA5-8933-427C-B777-4239391BA6AB}" destId="{E7BF0413-227A-4586-9C52-9C3B5E5AC783}" srcOrd="0" destOrd="0" presId="urn:microsoft.com/office/officeart/2005/8/layout/vProcess5"/>
    <dgm:cxn modelId="{6910F4B9-6AC2-48AA-8646-A4D0FB371079}" type="presOf" srcId="{2FF6E8D6-8300-4547-942F-43801D1ECF73}" destId="{447632F9-3FB2-42F7-92FE-3945C6601F1E}" srcOrd="0" destOrd="0" presId="urn:microsoft.com/office/officeart/2005/8/layout/vProcess5"/>
    <dgm:cxn modelId="{A0C293D8-050C-450C-BF08-DCB41A264D82}" type="presOf" srcId="{3E36CAAA-5BE5-4252-BBCC-86C7EDF73E7C}" destId="{740F5236-DD84-4144-9CB9-566867A882B2}" srcOrd="1" destOrd="0" presId="urn:microsoft.com/office/officeart/2005/8/layout/vProcess5"/>
    <dgm:cxn modelId="{9B9DD1DE-D3E6-418C-8532-A7113C9467EE}" srcId="{49FF45F8-8174-46FC-9A35-BF875268599C}" destId="{DBB053DA-64F0-4915-A3C7-D0DE15B30E25}" srcOrd="2" destOrd="0" parTransId="{F2ED3542-E299-4503-9DC7-BDE923450CF4}" sibTransId="{D2F64DA5-8933-427C-B777-4239391BA6AB}"/>
    <dgm:cxn modelId="{975927E6-98A0-4C95-A665-665B5C1E57C4}" srcId="{49FF45F8-8174-46FC-9A35-BF875268599C}" destId="{B101C6F2-02CA-4B54-9E58-EEC913AEA0DF}" srcOrd="0" destOrd="0" parTransId="{D810F587-FBB3-4B92-BB4E-47C53EF01497}" sibTransId="{29C284EA-581A-4438-A3DE-06135A9F892F}"/>
    <dgm:cxn modelId="{6008B8E8-AD95-43ED-8540-7D0525C50CDE}" srcId="{49FF45F8-8174-46FC-9A35-BF875268599C}" destId="{2FF6E8D6-8300-4547-942F-43801D1ECF73}" srcOrd="4" destOrd="0" parTransId="{1AEDD9C7-45C1-40A2-BCA7-35B7C7D0394D}" sibTransId="{C6AC176F-55B1-4FB2-937A-48321DEEED80}"/>
    <dgm:cxn modelId="{FE416DF0-09CC-4363-B8B8-A17996CDEAE5}" type="presOf" srcId="{49FF45F8-8174-46FC-9A35-BF875268599C}" destId="{3875D722-F4EF-46B4-92F1-A7C652DD200A}" srcOrd="0" destOrd="0" presId="urn:microsoft.com/office/officeart/2005/8/layout/vProcess5"/>
    <dgm:cxn modelId="{EDCFA2E5-6EF8-4FC9-BB04-17D70E153F85}" type="presParOf" srcId="{3875D722-F4EF-46B4-92F1-A7C652DD200A}" destId="{8A2EA614-9B8E-4D52-9E68-CD8929E24A10}" srcOrd="0" destOrd="0" presId="urn:microsoft.com/office/officeart/2005/8/layout/vProcess5"/>
    <dgm:cxn modelId="{12E4CAFA-D91A-420E-A31B-0A45C30BA0A8}" type="presParOf" srcId="{3875D722-F4EF-46B4-92F1-A7C652DD200A}" destId="{A7CD4EE9-419A-4A9A-8FBC-90A660BDDEFD}" srcOrd="1" destOrd="0" presId="urn:microsoft.com/office/officeart/2005/8/layout/vProcess5"/>
    <dgm:cxn modelId="{BB60E94F-D887-4C32-937D-04934AFC1AB3}" type="presParOf" srcId="{3875D722-F4EF-46B4-92F1-A7C652DD200A}" destId="{2DB52BA3-0928-4E38-83F5-80D3C777910E}" srcOrd="2" destOrd="0" presId="urn:microsoft.com/office/officeart/2005/8/layout/vProcess5"/>
    <dgm:cxn modelId="{29FFF4A9-6997-4F30-BA5D-34989B771021}" type="presParOf" srcId="{3875D722-F4EF-46B4-92F1-A7C652DD200A}" destId="{BA2C7D27-C0EE-4E51-8482-DE76B50DD028}" srcOrd="3" destOrd="0" presId="urn:microsoft.com/office/officeart/2005/8/layout/vProcess5"/>
    <dgm:cxn modelId="{17D2973F-E669-48EE-8DBA-39042DC56A6D}" type="presParOf" srcId="{3875D722-F4EF-46B4-92F1-A7C652DD200A}" destId="{91161C2E-B427-4018-AF61-89ABB59B999C}" srcOrd="4" destOrd="0" presId="urn:microsoft.com/office/officeart/2005/8/layout/vProcess5"/>
    <dgm:cxn modelId="{590C5DEF-4C3C-48BD-9949-F3FD5BEA86D0}" type="presParOf" srcId="{3875D722-F4EF-46B4-92F1-A7C652DD200A}" destId="{447632F9-3FB2-42F7-92FE-3945C6601F1E}" srcOrd="5" destOrd="0" presId="urn:microsoft.com/office/officeart/2005/8/layout/vProcess5"/>
    <dgm:cxn modelId="{876A6AD0-5234-47B0-9310-EE42A0A1CB41}" type="presParOf" srcId="{3875D722-F4EF-46B4-92F1-A7C652DD200A}" destId="{0AEE0FA1-57BF-48CE-AD31-1D41A07A5F8F}" srcOrd="6" destOrd="0" presId="urn:microsoft.com/office/officeart/2005/8/layout/vProcess5"/>
    <dgm:cxn modelId="{8B9101DA-781D-4346-A782-F84F06AAE2B2}" type="presParOf" srcId="{3875D722-F4EF-46B4-92F1-A7C652DD200A}" destId="{96164E08-805C-4EAA-BF20-21255904677F}" srcOrd="7" destOrd="0" presId="urn:microsoft.com/office/officeart/2005/8/layout/vProcess5"/>
    <dgm:cxn modelId="{76BB1A4F-9D4F-4610-8DBF-F3A9AC3B9A32}" type="presParOf" srcId="{3875D722-F4EF-46B4-92F1-A7C652DD200A}" destId="{E7BF0413-227A-4586-9C52-9C3B5E5AC783}" srcOrd="8" destOrd="0" presId="urn:microsoft.com/office/officeart/2005/8/layout/vProcess5"/>
    <dgm:cxn modelId="{0C7205CF-94B7-4AE8-AE7A-281129FEA18C}" type="presParOf" srcId="{3875D722-F4EF-46B4-92F1-A7C652DD200A}" destId="{1A0587C0-62A5-4EF1-AE79-1D95A3FC65C3}" srcOrd="9" destOrd="0" presId="urn:microsoft.com/office/officeart/2005/8/layout/vProcess5"/>
    <dgm:cxn modelId="{E5789634-5BD1-47ED-B2FC-2DB76EAF9DB7}" type="presParOf" srcId="{3875D722-F4EF-46B4-92F1-A7C652DD200A}" destId="{F92FDE08-076A-4060-99DE-3E3D919E53B5}" srcOrd="10" destOrd="0" presId="urn:microsoft.com/office/officeart/2005/8/layout/vProcess5"/>
    <dgm:cxn modelId="{2B862233-E22B-416E-9B1A-5408C351FAA2}" type="presParOf" srcId="{3875D722-F4EF-46B4-92F1-A7C652DD200A}" destId="{740F5236-DD84-4144-9CB9-566867A882B2}" srcOrd="11" destOrd="0" presId="urn:microsoft.com/office/officeart/2005/8/layout/vProcess5"/>
    <dgm:cxn modelId="{ED8D0D19-9E41-437B-8945-9F3B125C944F}" type="presParOf" srcId="{3875D722-F4EF-46B4-92F1-A7C652DD200A}" destId="{AFAD14EA-DEA7-4797-BF73-45F1450541AE}" srcOrd="12" destOrd="0" presId="urn:microsoft.com/office/officeart/2005/8/layout/vProcess5"/>
    <dgm:cxn modelId="{D46E3B23-3501-440D-87A3-01CCC660C9B7}" type="presParOf" srcId="{3875D722-F4EF-46B4-92F1-A7C652DD200A}" destId="{0037A78C-7FAD-48D8-858A-BBC7F6B62D01}" srcOrd="13" destOrd="0" presId="urn:microsoft.com/office/officeart/2005/8/layout/vProcess5"/>
    <dgm:cxn modelId="{B2111B2A-F934-4FC2-9989-E1794A5A1B34}" type="presParOf" srcId="{3875D722-F4EF-46B4-92F1-A7C652DD200A}" destId="{C22E06B5-4CFC-4ED5-B9F5-B5F7D16DF248}" srcOrd="14" destOrd="0" presId="urn:microsoft.com/office/officeart/2005/8/layout/vProcess5"/>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65CEAF8-84DB-4CE4-A31F-B6D1833198CD}" type="doc">
      <dgm:prSet loTypeId="urn:microsoft.com/office/officeart/2008/layout/LinedList" loCatId="hierarchy" qsTypeId="urn:microsoft.com/office/officeart/2005/8/quickstyle/3d2" qsCatId="3D" csTypeId="urn:microsoft.com/office/officeart/2005/8/colors/accent0_1" csCatId="mainScheme" phldr="1"/>
      <dgm:spPr/>
      <dgm:t>
        <a:bodyPr/>
        <a:lstStyle/>
        <a:p>
          <a:endParaRPr lang="zh-CN" altLang="en-US"/>
        </a:p>
      </dgm:t>
    </dgm:pt>
    <dgm:pt modelId="{7C762556-D44C-4076-9293-813CF20855C9}">
      <dgm:prSet phldrT="[文本]" custT="1"/>
      <dgm:spPr/>
      <dgm:t>
        <a:bodyPr/>
        <a:lstStyle/>
        <a:p>
          <a:r>
            <a:rPr lang="zh-CN" altLang="en-US" sz="2800" dirty="0"/>
            <a:t>政治</a:t>
          </a:r>
        </a:p>
      </dgm:t>
    </dgm:pt>
    <dgm:pt modelId="{656AC025-E1FD-4AFF-AF05-FA12B1503BB8}" cxnId="{F8C02322-73C4-4881-A456-81D285A6B401}" type="parTrans">
      <dgm:prSet/>
      <dgm:spPr/>
      <dgm:t>
        <a:bodyPr/>
        <a:lstStyle/>
        <a:p>
          <a:endParaRPr lang="zh-CN" altLang="en-US" sz="2800"/>
        </a:p>
      </dgm:t>
    </dgm:pt>
    <dgm:pt modelId="{47F83B52-9D5D-4A8C-A375-FF774E0C1A58}" cxnId="{F8C02322-73C4-4881-A456-81D285A6B401}" type="sibTrans">
      <dgm:prSet/>
      <dgm:spPr/>
      <dgm:t>
        <a:bodyPr/>
        <a:lstStyle/>
        <a:p>
          <a:endParaRPr lang="zh-CN" altLang="en-US" sz="2800"/>
        </a:p>
      </dgm:t>
    </dgm:pt>
    <dgm:pt modelId="{348BD362-E9A7-41C4-AF2E-BB2E39DB2BCC}">
      <dgm:prSet phldrT="[文本]" custT="1"/>
      <dgm:spPr/>
      <dgm:t>
        <a:bodyPr/>
        <a:lstStyle/>
        <a:p>
          <a:r>
            <a:rPr lang="zh-CN" altLang="en-US" sz="2800" dirty="0"/>
            <a:t>经济与社会生活</a:t>
          </a:r>
        </a:p>
      </dgm:t>
    </dgm:pt>
    <dgm:pt modelId="{51EAFC93-F544-4EB3-8A21-FB9FF210FA60}" cxnId="{8F4C759E-F8A8-45B8-AF45-11D9D716F683}" type="parTrans">
      <dgm:prSet/>
      <dgm:spPr/>
      <dgm:t>
        <a:bodyPr/>
        <a:lstStyle/>
        <a:p>
          <a:endParaRPr lang="zh-CN" altLang="en-US" sz="2800"/>
        </a:p>
      </dgm:t>
    </dgm:pt>
    <dgm:pt modelId="{96D65FD7-282B-4626-9EF2-9AA0404796D5}" cxnId="{8F4C759E-F8A8-45B8-AF45-11D9D716F683}" type="sibTrans">
      <dgm:prSet/>
      <dgm:spPr/>
      <dgm:t>
        <a:bodyPr/>
        <a:lstStyle/>
        <a:p>
          <a:endParaRPr lang="zh-CN" altLang="en-US" sz="2800"/>
        </a:p>
      </dgm:t>
    </dgm:pt>
    <dgm:pt modelId="{C4E57187-519C-44E1-B59F-8725B6930842}">
      <dgm:prSet phldrT="[文本]" custT="1"/>
      <dgm:spPr/>
      <dgm:t>
        <a:bodyPr/>
        <a:lstStyle/>
        <a:p>
          <a:r>
            <a:rPr lang="zh-CN" altLang="en-US" sz="2800" dirty="0"/>
            <a:t>思想上</a:t>
          </a:r>
        </a:p>
      </dgm:t>
    </dgm:pt>
    <dgm:pt modelId="{AB0D66A3-C252-4F5C-AA8A-A7995818BA3C}" cxnId="{F3BD67C8-6256-423D-8FDF-BBAA71C44375}" type="parTrans">
      <dgm:prSet/>
      <dgm:spPr/>
      <dgm:t>
        <a:bodyPr/>
        <a:lstStyle/>
        <a:p>
          <a:endParaRPr lang="zh-CN" altLang="en-US" sz="2800"/>
        </a:p>
      </dgm:t>
    </dgm:pt>
    <dgm:pt modelId="{9252336A-92AB-4C13-AD03-72722E54F0D7}" cxnId="{F3BD67C8-6256-423D-8FDF-BBAA71C44375}" type="sibTrans">
      <dgm:prSet/>
      <dgm:spPr/>
      <dgm:t>
        <a:bodyPr/>
        <a:lstStyle/>
        <a:p>
          <a:endParaRPr lang="zh-CN" altLang="en-US" sz="2800"/>
        </a:p>
      </dgm:t>
    </dgm:pt>
    <dgm:pt modelId="{D2EBE080-7F37-41BF-AF7D-A252A66D39E9}">
      <dgm:prSet custT="1"/>
      <dgm:spPr/>
      <dgm:t>
        <a:bodyPr/>
        <a:lstStyle/>
        <a:p>
          <a:r>
            <a:rPr lang="zh-CN" altLang="en-US" sz="2800" dirty="0"/>
            <a:t>军阀割据混战，政治分崩离析</a:t>
          </a:r>
        </a:p>
      </dgm:t>
    </dgm:pt>
    <dgm:pt modelId="{368C0C1E-AC2D-45F5-9407-838211FAFDE4}" cxnId="{164EC5AD-770D-432F-85F7-31CDB254D89C}" type="parTrans">
      <dgm:prSet/>
      <dgm:spPr/>
      <dgm:t>
        <a:bodyPr/>
        <a:lstStyle/>
        <a:p>
          <a:endParaRPr lang="zh-CN" altLang="en-US" sz="2800"/>
        </a:p>
      </dgm:t>
    </dgm:pt>
    <dgm:pt modelId="{C6C84097-3A1B-4086-BCD6-BEDFFDC5B59A}" cxnId="{164EC5AD-770D-432F-85F7-31CDB254D89C}" type="sibTrans">
      <dgm:prSet/>
      <dgm:spPr/>
      <dgm:t>
        <a:bodyPr/>
        <a:lstStyle/>
        <a:p>
          <a:endParaRPr lang="zh-CN" altLang="en-US" sz="2800"/>
        </a:p>
      </dgm:t>
    </dgm:pt>
    <dgm:pt modelId="{8002FB6A-81A1-4B74-A3DE-D7CD7AB6BD0B}">
      <dgm:prSet custT="1"/>
      <dgm:spPr/>
      <dgm:t>
        <a:bodyPr/>
        <a:lstStyle/>
        <a:p>
          <a:r>
            <a:rPr lang="zh-CN" altLang="en-US" sz="2800" dirty="0"/>
            <a:t>民族资本主义经济发展迅速，社会生活巨大变化</a:t>
          </a:r>
        </a:p>
      </dgm:t>
    </dgm:pt>
    <dgm:pt modelId="{7F188064-3567-4E32-9AB6-DCDA4813D305}" cxnId="{39204585-72B0-4512-9926-6D1DDE2B4FF2}" type="parTrans">
      <dgm:prSet/>
      <dgm:spPr/>
      <dgm:t>
        <a:bodyPr/>
        <a:lstStyle/>
        <a:p>
          <a:endParaRPr lang="zh-CN" altLang="en-US" sz="2800"/>
        </a:p>
      </dgm:t>
    </dgm:pt>
    <dgm:pt modelId="{76F1A40A-36EB-4031-8FC1-415D5D6CDDF0}" cxnId="{39204585-72B0-4512-9926-6D1DDE2B4FF2}" type="sibTrans">
      <dgm:prSet/>
      <dgm:spPr/>
      <dgm:t>
        <a:bodyPr/>
        <a:lstStyle/>
        <a:p>
          <a:endParaRPr lang="zh-CN" altLang="en-US" sz="2800"/>
        </a:p>
      </dgm:t>
    </dgm:pt>
    <dgm:pt modelId="{63083070-8DBF-4C2D-B778-346579273467}">
      <dgm:prSet custT="1"/>
      <dgm:spPr/>
      <dgm:t>
        <a:bodyPr/>
        <a:lstStyle/>
        <a:p>
          <a:r>
            <a:rPr lang="zh-CN" altLang="en-US" sz="2800" dirty="0"/>
            <a:t>新文化运动解放思想（主要人物、主张、影响）</a:t>
          </a:r>
        </a:p>
      </dgm:t>
    </dgm:pt>
    <dgm:pt modelId="{DDEFB1AB-B849-4298-A7FD-3C08FCCC013F}" cxnId="{1AA6E2DB-66BC-4DC5-98DA-13F9658A0784}" type="parTrans">
      <dgm:prSet/>
      <dgm:spPr/>
      <dgm:t>
        <a:bodyPr/>
        <a:lstStyle/>
        <a:p>
          <a:endParaRPr lang="zh-CN" altLang="en-US" sz="2800"/>
        </a:p>
      </dgm:t>
    </dgm:pt>
    <dgm:pt modelId="{88805735-216B-449C-BB80-23B1C1CA7746}" cxnId="{1AA6E2DB-66BC-4DC5-98DA-13F9658A0784}" type="sibTrans">
      <dgm:prSet/>
      <dgm:spPr/>
      <dgm:t>
        <a:bodyPr/>
        <a:lstStyle/>
        <a:p>
          <a:endParaRPr lang="zh-CN" altLang="en-US" sz="2800"/>
        </a:p>
      </dgm:t>
    </dgm:pt>
    <dgm:pt modelId="{2C4D0F31-49A1-4722-B24A-F926C32F3FB9}">
      <dgm:prSet phldrT="[文本]" custT="1"/>
      <dgm:spPr/>
      <dgm:t>
        <a:bodyPr vert="eaVert" anchor="ctr" anchorCtr="1"/>
        <a:lstStyle/>
        <a:p>
          <a:r>
            <a:rPr lang="zh-CN" altLang="en-US" sz="2800" dirty="0"/>
            <a:t>北洋军阀的统治</a:t>
          </a:r>
        </a:p>
      </dgm:t>
    </dgm:pt>
    <dgm:pt modelId="{B3C3FE98-A6D7-480B-8536-6948073E071F}" cxnId="{E8A97EF0-0920-4D4E-961F-480294133FE1}" type="sibTrans">
      <dgm:prSet/>
      <dgm:spPr/>
      <dgm:t>
        <a:bodyPr/>
        <a:lstStyle/>
        <a:p>
          <a:endParaRPr lang="zh-CN" altLang="en-US" sz="2800"/>
        </a:p>
      </dgm:t>
    </dgm:pt>
    <dgm:pt modelId="{D1CFA321-5DC5-4BC0-A405-7B1DF0DFEC90}" cxnId="{E8A97EF0-0920-4D4E-961F-480294133FE1}" type="parTrans">
      <dgm:prSet/>
      <dgm:spPr/>
      <dgm:t>
        <a:bodyPr/>
        <a:lstStyle/>
        <a:p>
          <a:endParaRPr lang="zh-CN" altLang="en-US" sz="2800"/>
        </a:p>
      </dgm:t>
    </dgm:pt>
    <dgm:pt modelId="{3850CE78-0747-4EB8-9DD0-8A5241D75936}" type="pres">
      <dgm:prSet presAssocID="{065CEAF8-84DB-4CE4-A31F-B6D1833198CD}" presName="vert0" presStyleCnt="0">
        <dgm:presLayoutVars>
          <dgm:dir/>
          <dgm:animOne val="branch"/>
          <dgm:animLvl val="lvl"/>
        </dgm:presLayoutVars>
      </dgm:prSet>
      <dgm:spPr/>
    </dgm:pt>
    <dgm:pt modelId="{2381142B-DF3E-429A-9E55-398096800BBE}" type="pres">
      <dgm:prSet presAssocID="{2C4D0F31-49A1-4722-B24A-F926C32F3FB9}" presName="thickLine" presStyleLbl="alignNode1" presStyleIdx="0" presStyleCnt="1"/>
      <dgm:spPr/>
    </dgm:pt>
    <dgm:pt modelId="{CFB59E8C-46CE-48EB-8EE7-EAE7B270B22E}" type="pres">
      <dgm:prSet presAssocID="{2C4D0F31-49A1-4722-B24A-F926C32F3FB9}" presName="horz1" presStyleCnt="0"/>
      <dgm:spPr/>
    </dgm:pt>
    <dgm:pt modelId="{F6E59CAC-AFE8-4BE8-B7F9-4DB4323BABD3}" type="pres">
      <dgm:prSet presAssocID="{2C4D0F31-49A1-4722-B24A-F926C32F3FB9}" presName="tx1" presStyleLbl="revTx" presStyleIdx="0" presStyleCnt="7" custScaleX="56170"/>
      <dgm:spPr/>
    </dgm:pt>
    <dgm:pt modelId="{431EB429-89D5-477E-AD54-7C3F8E2F6D53}" type="pres">
      <dgm:prSet presAssocID="{2C4D0F31-49A1-4722-B24A-F926C32F3FB9}" presName="vert1" presStyleCnt="0"/>
      <dgm:spPr/>
    </dgm:pt>
    <dgm:pt modelId="{3C82ED13-3EC5-4E42-AC31-8EF4EF617AE9}" type="pres">
      <dgm:prSet presAssocID="{7C762556-D44C-4076-9293-813CF20855C9}" presName="vertSpace2a" presStyleCnt="0"/>
      <dgm:spPr/>
    </dgm:pt>
    <dgm:pt modelId="{6F4C00C8-73A0-47A6-A350-C7A9045C01D2}" type="pres">
      <dgm:prSet presAssocID="{7C762556-D44C-4076-9293-813CF20855C9}" presName="horz2" presStyleCnt="0"/>
      <dgm:spPr/>
    </dgm:pt>
    <dgm:pt modelId="{E469DC4C-32C1-4E46-B359-3F8C10140F5B}" type="pres">
      <dgm:prSet presAssocID="{7C762556-D44C-4076-9293-813CF20855C9}" presName="horzSpace2" presStyleCnt="0"/>
      <dgm:spPr/>
    </dgm:pt>
    <dgm:pt modelId="{F657BC53-5443-472D-8CBE-EA43B78004F6}" type="pres">
      <dgm:prSet presAssocID="{7C762556-D44C-4076-9293-813CF20855C9}" presName="tx2" presStyleLbl="revTx" presStyleIdx="1" presStyleCnt="7"/>
      <dgm:spPr/>
    </dgm:pt>
    <dgm:pt modelId="{53C26D67-98AE-4F88-89E5-07614D88586F}" type="pres">
      <dgm:prSet presAssocID="{7C762556-D44C-4076-9293-813CF20855C9}" presName="vert2" presStyleCnt="0"/>
      <dgm:spPr/>
    </dgm:pt>
    <dgm:pt modelId="{BA7959B6-2CB5-4626-BECB-3E150F1642C7}" type="pres">
      <dgm:prSet presAssocID="{D2EBE080-7F37-41BF-AF7D-A252A66D39E9}" presName="horz3" presStyleCnt="0"/>
      <dgm:spPr/>
    </dgm:pt>
    <dgm:pt modelId="{A72C3131-838A-4DDD-BD15-D3F01ADB435A}" type="pres">
      <dgm:prSet presAssocID="{D2EBE080-7F37-41BF-AF7D-A252A66D39E9}" presName="horzSpace3" presStyleCnt="0"/>
      <dgm:spPr/>
    </dgm:pt>
    <dgm:pt modelId="{198E7176-BE05-4EC7-94A8-2CA5C243F482}" type="pres">
      <dgm:prSet presAssocID="{D2EBE080-7F37-41BF-AF7D-A252A66D39E9}" presName="tx3" presStyleLbl="revTx" presStyleIdx="2" presStyleCnt="7"/>
      <dgm:spPr/>
    </dgm:pt>
    <dgm:pt modelId="{CB3D9EA7-AD82-4398-924D-E4EAE7058B27}" type="pres">
      <dgm:prSet presAssocID="{D2EBE080-7F37-41BF-AF7D-A252A66D39E9}" presName="vert3" presStyleCnt="0"/>
      <dgm:spPr/>
    </dgm:pt>
    <dgm:pt modelId="{25F9542F-272D-4091-995B-8FB09EE3226C}" type="pres">
      <dgm:prSet presAssocID="{7C762556-D44C-4076-9293-813CF20855C9}" presName="thinLine2b" presStyleLbl="callout" presStyleIdx="0" presStyleCnt="3"/>
      <dgm:spPr/>
    </dgm:pt>
    <dgm:pt modelId="{672CF202-A2E1-4A86-97D7-DB8AA5F6FB4B}" type="pres">
      <dgm:prSet presAssocID="{7C762556-D44C-4076-9293-813CF20855C9}" presName="vertSpace2b" presStyleCnt="0"/>
      <dgm:spPr/>
    </dgm:pt>
    <dgm:pt modelId="{FC36A475-73F1-4C48-A925-F6A69E5BB832}" type="pres">
      <dgm:prSet presAssocID="{348BD362-E9A7-41C4-AF2E-BB2E39DB2BCC}" presName="horz2" presStyleCnt="0"/>
      <dgm:spPr/>
    </dgm:pt>
    <dgm:pt modelId="{DE9EE1C1-AEB5-4B7F-93FF-FA648347F429}" type="pres">
      <dgm:prSet presAssocID="{348BD362-E9A7-41C4-AF2E-BB2E39DB2BCC}" presName="horzSpace2" presStyleCnt="0"/>
      <dgm:spPr/>
    </dgm:pt>
    <dgm:pt modelId="{E1CD867C-AD06-436C-AA1E-D99C80FDEED1}" type="pres">
      <dgm:prSet presAssocID="{348BD362-E9A7-41C4-AF2E-BB2E39DB2BCC}" presName="tx2" presStyleLbl="revTx" presStyleIdx="3" presStyleCnt="7"/>
      <dgm:spPr/>
    </dgm:pt>
    <dgm:pt modelId="{EC10A0B5-EA72-489C-A283-888C0F9E1D4C}" type="pres">
      <dgm:prSet presAssocID="{348BD362-E9A7-41C4-AF2E-BB2E39DB2BCC}" presName="vert2" presStyleCnt="0"/>
      <dgm:spPr/>
    </dgm:pt>
    <dgm:pt modelId="{F9CE2571-83F0-4AE3-91AB-4783B0AD3748}" type="pres">
      <dgm:prSet presAssocID="{8002FB6A-81A1-4B74-A3DE-D7CD7AB6BD0B}" presName="horz3" presStyleCnt="0"/>
      <dgm:spPr/>
    </dgm:pt>
    <dgm:pt modelId="{D570D14B-DE82-4DBF-BCA9-FBA28CCDE2FC}" type="pres">
      <dgm:prSet presAssocID="{8002FB6A-81A1-4B74-A3DE-D7CD7AB6BD0B}" presName="horzSpace3" presStyleCnt="0"/>
      <dgm:spPr/>
    </dgm:pt>
    <dgm:pt modelId="{41CEEE93-3A90-4E9E-BF71-EDCC20BFFF19}" type="pres">
      <dgm:prSet presAssocID="{8002FB6A-81A1-4B74-A3DE-D7CD7AB6BD0B}" presName="tx3" presStyleLbl="revTx" presStyleIdx="4" presStyleCnt="7"/>
      <dgm:spPr/>
    </dgm:pt>
    <dgm:pt modelId="{C59D40C4-23D6-4129-B75C-2B7EEA1EC67F}" type="pres">
      <dgm:prSet presAssocID="{8002FB6A-81A1-4B74-A3DE-D7CD7AB6BD0B}" presName="vert3" presStyleCnt="0"/>
      <dgm:spPr/>
    </dgm:pt>
    <dgm:pt modelId="{2E57E83E-4F9B-4BC1-A0D7-8E4B5D60A299}" type="pres">
      <dgm:prSet presAssocID="{348BD362-E9A7-41C4-AF2E-BB2E39DB2BCC}" presName="thinLine2b" presStyleLbl="callout" presStyleIdx="1" presStyleCnt="3"/>
      <dgm:spPr/>
    </dgm:pt>
    <dgm:pt modelId="{753A86DD-F73C-40B9-9D88-631FCBE05F3B}" type="pres">
      <dgm:prSet presAssocID="{348BD362-E9A7-41C4-AF2E-BB2E39DB2BCC}" presName="vertSpace2b" presStyleCnt="0"/>
      <dgm:spPr/>
    </dgm:pt>
    <dgm:pt modelId="{4EC82558-055F-4CAC-BD2C-6CC36BB9C1C5}" type="pres">
      <dgm:prSet presAssocID="{C4E57187-519C-44E1-B59F-8725B6930842}" presName="horz2" presStyleCnt="0"/>
      <dgm:spPr/>
    </dgm:pt>
    <dgm:pt modelId="{18FFDADE-86DC-481C-A937-B3A5AA4AC8C8}" type="pres">
      <dgm:prSet presAssocID="{C4E57187-519C-44E1-B59F-8725B6930842}" presName="horzSpace2" presStyleCnt="0"/>
      <dgm:spPr/>
    </dgm:pt>
    <dgm:pt modelId="{6FF167A7-29D6-4ADB-BA77-EE67EC59538D}" type="pres">
      <dgm:prSet presAssocID="{C4E57187-519C-44E1-B59F-8725B6930842}" presName="tx2" presStyleLbl="revTx" presStyleIdx="5" presStyleCnt="7"/>
      <dgm:spPr/>
    </dgm:pt>
    <dgm:pt modelId="{6E229F21-A324-4DA8-A6C2-B39E0C5381DE}" type="pres">
      <dgm:prSet presAssocID="{C4E57187-519C-44E1-B59F-8725B6930842}" presName="vert2" presStyleCnt="0"/>
      <dgm:spPr/>
    </dgm:pt>
    <dgm:pt modelId="{CD2A8C75-C70F-4C04-8848-2D4ECC23252C}" type="pres">
      <dgm:prSet presAssocID="{63083070-8DBF-4C2D-B778-346579273467}" presName="horz3" presStyleCnt="0"/>
      <dgm:spPr/>
    </dgm:pt>
    <dgm:pt modelId="{4C602F41-A32A-430D-938C-20F3B00B00D0}" type="pres">
      <dgm:prSet presAssocID="{63083070-8DBF-4C2D-B778-346579273467}" presName="horzSpace3" presStyleCnt="0"/>
      <dgm:spPr/>
    </dgm:pt>
    <dgm:pt modelId="{FA6FF409-32B9-4709-8C5D-B7AD356E83A5}" type="pres">
      <dgm:prSet presAssocID="{63083070-8DBF-4C2D-B778-346579273467}" presName="tx3" presStyleLbl="revTx" presStyleIdx="6" presStyleCnt="7"/>
      <dgm:spPr/>
    </dgm:pt>
    <dgm:pt modelId="{110D0919-881A-4129-A972-F974C1622E0F}" type="pres">
      <dgm:prSet presAssocID="{63083070-8DBF-4C2D-B778-346579273467}" presName="vert3" presStyleCnt="0"/>
      <dgm:spPr/>
    </dgm:pt>
    <dgm:pt modelId="{29FA9024-146D-4D93-8849-6C72E1B19081}" type="pres">
      <dgm:prSet presAssocID="{C4E57187-519C-44E1-B59F-8725B6930842}" presName="thinLine2b" presStyleLbl="callout" presStyleIdx="2" presStyleCnt="3"/>
      <dgm:spPr/>
    </dgm:pt>
    <dgm:pt modelId="{C1294913-CA54-43BD-8680-AF5587D77BD4}" type="pres">
      <dgm:prSet presAssocID="{C4E57187-519C-44E1-B59F-8725B6930842}" presName="vertSpace2b" presStyleCnt="0"/>
      <dgm:spPr/>
    </dgm:pt>
  </dgm:ptLst>
  <dgm:cxnLst>
    <dgm:cxn modelId="{F8C02322-73C4-4881-A456-81D285A6B401}" srcId="{2C4D0F31-49A1-4722-B24A-F926C32F3FB9}" destId="{7C762556-D44C-4076-9293-813CF20855C9}" srcOrd="0" destOrd="0" parTransId="{656AC025-E1FD-4AFF-AF05-FA12B1503BB8}" sibTransId="{47F83B52-9D5D-4A8C-A375-FF774E0C1A58}"/>
    <dgm:cxn modelId="{6933813D-504F-4CB2-8B03-52F6280D310C}" type="presOf" srcId="{63083070-8DBF-4C2D-B778-346579273467}" destId="{FA6FF409-32B9-4709-8C5D-B7AD356E83A5}" srcOrd="0" destOrd="0" presId="urn:microsoft.com/office/officeart/2008/layout/LinedList"/>
    <dgm:cxn modelId="{C426415B-FAEE-46D7-9D74-B0CD340A92CB}" type="presOf" srcId="{8002FB6A-81A1-4B74-A3DE-D7CD7AB6BD0B}" destId="{41CEEE93-3A90-4E9E-BF71-EDCC20BFFF19}" srcOrd="0" destOrd="0" presId="urn:microsoft.com/office/officeart/2008/layout/LinedList"/>
    <dgm:cxn modelId="{A7074378-2D9C-4488-BE93-A0AC904F52AA}" type="presOf" srcId="{065CEAF8-84DB-4CE4-A31F-B6D1833198CD}" destId="{3850CE78-0747-4EB8-9DD0-8A5241D75936}" srcOrd="0" destOrd="0" presId="urn:microsoft.com/office/officeart/2008/layout/LinedList"/>
    <dgm:cxn modelId="{2ABEBC79-503B-4B1A-BA75-ED709CA43380}" type="presOf" srcId="{2C4D0F31-49A1-4722-B24A-F926C32F3FB9}" destId="{F6E59CAC-AFE8-4BE8-B7F9-4DB4323BABD3}" srcOrd="0" destOrd="0" presId="urn:microsoft.com/office/officeart/2008/layout/LinedList"/>
    <dgm:cxn modelId="{3150607C-8B71-4614-84F0-B738DA720608}" type="presOf" srcId="{C4E57187-519C-44E1-B59F-8725B6930842}" destId="{6FF167A7-29D6-4ADB-BA77-EE67EC59538D}" srcOrd="0" destOrd="0" presId="urn:microsoft.com/office/officeart/2008/layout/LinedList"/>
    <dgm:cxn modelId="{39204585-72B0-4512-9926-6D1DDE2B4FF2}" srcId="{348BD362-E9A7-41C4-AF2E-BB2E39DB2BCC}" destId="{8002FB6A-81A1-4B74-A3DE-D7CD7AB6BD0B}" srcOrd="0" destOrd="0" parTransId="{7F188064-3567-4E32-9AB6-DCDA4813D305}" sibTransId="{76F1A40A-36EB-4031-8FC1-415D5D6CDDF0}"/>
    <dgm:cxn modelId="{8F4C759E-F8A8-45B8-AF45-11D9D716F683}" srcId="{2C4D0F31-49A1-4722-B24A-F926C32F3FB9}" destId="{348BD362-E9A7-41C4-AF2E-BB2E39DB2BCC}" srcOrd="1" destOrd="0" parTransId="{51EAFC93-F544-4EB3-8A21-FB9FF210FA60}" sibTransId="{96D65FD7-282B-4626-9EF2-9AA0404796D5}"/>
    <dgm:cxn modelId="{164EC5AD-770D-432F-85F7-31CDB254D89C}" srcId="{7C762556-D44C-4076-9293-813CF20855C9}" destId="{D2EBE080-7F37-41BF-AF7D-A252A66D39E9}" srcOrd="0" destOrd="0" parTransId="{368C0C1E-AC2D-45F5-9407-838211FAFDE4}" sibTransId="{C6C84097-3A1B-4086-BCD6-BEDFFDC5B59A}"/>
    <dgm:cxn modelId="{F3BD67C8-6256-423D-8FDF-BBAA71C44375}" srcId="{2C4D0F31-49A1-4722-B24A-F926C32F3FB9}" destId="{C4E57187-519C-44E1-B59F-8725B6930842}" srcOrd="2" destOrd="0" parTransId="{AB0D66A3-C252-4F5C-AA8A-A7995818BA3C}" sibTransId="{9252336A-92AB-4C13-AD03-72722E54F0D7}"/>
    <dgm:cxn modelId="{48879BD4-2AEF-4E37-96B6-B446E3469E58}" type="presOf" srcId="{348BD362-E9A7-41C4-AF2E-BB2E39DB2BCC}" destId="{E1CD867C-AD06-436C-AA1E-D99C80FDEED1}" srcOrd="0" destOrd="0" presId="urn:microsoft.com/office/officeart/2008/layout/LinedList"/>
    <dgm:cxn modelId="{1AA6E2DB-66BC-4DC5-98DA-13F9658A0784}" srcId="{C4E57187-519C-44E1-B59F-8725B6930842}" destId="{63083070-8DBF-4C2D-B778-346579273467}" srcOrd="0" destOrd="0" parTransId="{DDEFB1AB-B849-4298-A7FD-3C08FCCC013F}" sibTransId="{88805735-216B-449C-BB80-23B1C1CA7746}"/>
    <dgm:cxn modelId="{5C5C21E4-A5C8-4612-BCF4-DAE495D6B46F}" type="presOf" srcId="{7C762556-D44C-4076-9293-813CF20855C9}" destId="{F657BC53-5443-472D-8CBE-EA43B78004F6}" srcOrd="0" destOrd="0" presId="urn:microsoft.com/office/officeart/2008/layout/LinedList"/>
    <dgm:cxn modelId="{C236FDE4-B2A3-427D-9B6E-DDD7912A5BBB}" type="presOf" srcId="{D2EBE080-7F37-41BF-AF7D-A252A66D39E9}" destId="{198E7176-BE05-4EC7-94A8-2CA5C243F482}" srcOrd="0" destOrd="0" presId="urn:microsoft.com/office/officeart/2008/layout/LinedList"/>
    <dgm:cxn modelId="{E8A97EF0-0920-4D4E-961F-480294133FE1}" srcId="{065CEAF8-84DB-4CE4-A31F-B6D1833198CD}" destId="{2C4D0F31-49A1-4722-B24A-F926C32F3FB9}" srcOrd="0" destOrd="0" parTransId="{D1CFA321-5DC5-4BC0-A405-7B1DF0DFEC90}" sibTransId="{B3C3FE98-A6D7-480B-8536-6948073E071F}"/>
    <dgm:cxn modelId="{03B0BB9F-9312-4F5E-8800-96ACB93BCA9B}" type="presParOf" srcId="{3850CE78-0747-4EB8-9DD0-8A5241D75936}" destId="{2381142B-DF3E-429A-9E55-398096800BBE}" srcOrd="0" destOrd="0" presId="urn:microsoft.com/office/officeart/2008/layout/LinedList"/>
    <dgm:cxn modelId="{D24F99B3-5226-4FFD-90CF-B48EFFE82EFF}" type="presParOf" srcId="{3850CE78-0747-4EB8-9DD0-8A5241D75936}" destId="{CFB59E8C-46CE-48EB-8EE7-EAE7B270B22E}" srcOrd="1" destOrd="0" presId="urn:microsoft.com/office/officeart/2008/layout/LinedList"/>
    <dgm:cxn modelId="{1F27B126-2111-4667-B7E4-FF804ED52B75}" type="presParOf" srcId="{CFB59E8C-46CE-48EB-8EE7-EAE7B270B22E}" destId="{F6E59CAC-AFE8-4BE8-B7F9-4DB4323BABD3}" srcOrd="0" destOrd="0" presId="urn:microsoft.com/office/officeart/2008/layout/LinedList"/>
    <dgm:cxn modelId="{E77C55BA-7F0F-45B4-A2B3-AD62873EE7AF}" type="presParOf" srcId="{CFB59E8C-46CE-48EB-8EE7-EAE7B270B22E}" destId="{431EB429-89D5-477E-AD54-7C3F8E2F6D53}" srcOrd="1" destOrd="0" presId="urn:microsoft.com/office/officeart/2008/layout/LinedList"/>
    <dgm:cxn modelId="{21A608C7-19D7-4EA3-8CC3-CB9BFA233A1B}" type="presParOf" srcId="{431EB429-89D5-477E-AD54-7C3F8E2F6D53}" destId="{3C82ED13-3EC5-4E42-AC31-8EF4EF617AE9}" srcOrd="0" destOrd="0" presId="urn:microsoft.com/office/officeart/2008/layout/LinedList"/>
    <dgm:cxn modelId="{1BDBC693-5664-497B-B824-56CB00F1F587}" type="presParOf" srcId="{431EB429-89D5-477E-AD54-7C3F8E2F6D53}" destId="{6F4C00C8-73A0-47A6-A350-C7A9045C01D2}" srcOrd="1" destOrd="0" presId="urn:microsoft.com/office/officeart/2008/layout/LinedList"/>
    <dgm:cxn modelId="{828F8BB5-BD86-407C-B949-92AD79E76D3E}" type="presParOf" srcId="{6F4C00C8-73A0-47A6-A350-C7A9045C01D2}" destId="{E469DC4C-32C1-4E46-B359-3F8C10140F5B}" srcOrd="0" destOrd="0" presId="urn:microsoft.com/office/officeart/2008/layout/LinedList"/>
    <dgm:cxn modelId="{5637D7FC-0E64-45AC-ABC7-807386CC4BA5}" type="presParOf" srcId="{6F4C00C8-73A0-47A6-A350-C7A9045C01D2}" destId="{F657BC53-5443-472D-8CBE-EA43B78004F6}" srcOrd="1" destOrd="0" presId="urn:microsoft.com/office/officeart/2008/layout/LinedList"/>
    <dgm:cxn modelId="{BD37E0BE-9914-4BD6-9AE4-59A9528776DD}" type="presParOf" srcId="{6F4C00C8-73A0-47A6-A350-C7A9045C01D2}" destId="{53C26D67-98AE-4F88-89E5-07614D88586F}" srcOrd="2" destOrd="0" presId="urn:microsoft.com/office/officeart/2008/layout/LinedList"/>
    <dgm:cxn modelId="{37774847-2073-4458-B549-DFAC0A21F6A0}" type="presParOf" srcId="{53C26D67-98AE-4F88-89E5-07614D88586F}" destId="{BA7959B6-2CB5-4626-BECB-3E150F1642C7}" srcOrd="0" destOrd="0" presId="urn:microsoft.com/office/officeart/2008/layout/LinedList"/>
    <dgm:cxn modelId="{4EA1E909-3503-45EB-A2F4-F4679A63C78A}" type="presParOf" srcId="{BA7959B6-2CB5-4626-BECB-3E150F1642C7}" destId="{A72C3131-838A-4DDD-BD15-D3F01ADB435A}" srcOrd="0" destOrd="0" presId="urn:microsoft.com/office/officeart/2008/layout/LinedList"/>
    <dgm:cxn modelId="{A1391C76-D767-4EE8-AFBA-67D073FBFC17}" type="presParOf" srcId="{BA7959B6-2CB5-4626-BECB-3E150F1642C7}" destId="{198E7176-BE05-4EC7-94A8-2CA5C243F482}" srcOrd="1" destOrd="0" presId="urn:microsoft.com/office/officeart/2008/layout/LinedList"/>
    <dgm:cxn modelId="{EB85406A-2C6E-4FFE-87D4-81CB4FDD969D}" type="presParOf" srcId="{BA7959B6-2CB5-4626-BECB-3E150F1642C7}" destId="{CB3D9EA7-AD82-4398-924D-E4EAE7058B27}" srcOrd="2" destOrd="0" presId="urn:microsoft.com/office/officeart/2008/layout/LinedList"/>
    <dgm:cxn modelId="{3C1482EF-CAE8-4C8E-ABC2-F896D72C3B6E}" type="presParOf" srcId="{431EB429-89D5-477E-AD54-7C3F8E2F6D53}" destId="{25F9542F-272D-4091-995B-8FB09EE3226C}" srcOrd="2" destOrd="0" presId="urn:microsoft.com/office/officeart/2008/layout/LinedList"/>
    <dgm:cxn modelId="{6AB0B3DD-25C5-464A-8445-D969E63C05DE}" type="presParOf" srcId="{431EB429-89D5-477E-AD54-7C3F8E2F6D53}" destId="{672CF202-A2E1-4A86-97D7-DB8AA5F6FB4B}" srcOrd="3" destOrd="0" presId="urn:microsoft.com/office/officeart/2008/layout/LinedList"/>
    <dgm:cxn modelId="{814E2475-AB27-49E0-98C4-3BB6FDE30BB0}" type="presParOf" srcId="{431EB429-89D5-477E-AD54-7C3F8E2F6D53}" destId="{FC36A475-73F1-4C48-A925-F6A69E5BB832}" srcOrd="4" destOrd="0" presId="urn:microsoft.com/office/officeart/2008/layout/LinedList"/>
    <dgm:cxn modelId="{9BDB90E1-97C6-4E35-9F1D-0493D09D21D1}" type="presParOf" srcId="{FC36A475-73F1-4C48-A925-F6A69E5BB832}" destId="{DE9EE1C1-AEB5-4B7F-93FF-FA648347F429}" srcOrd="0" destOrd="0" presId="urn:microsoft.com/office/officeart/2008/layout/LinedList"/>
    <dgm:cxn modelId="{CDA85DCA-793F-4E14-A998-6F7DF0F433A2}" type="presParOf" srcId="{FC36A475-73F1-4C48-A925-F6A69E5BB832}" destId="{E1CD867C-AD06-436C-AA1E-D99C80FDEED1}" srcOrd="1" destOrd="0" presId="urn:microsoft.com/office/officeart/2008/layout/LinedList"/>
    <dgm:cxn modelId="{16E7E49A-4510-4455-93C5-4B2B822D5CCA}" type="presParOf" srcId="{FC36A475-73F1-4C48-A925-F6A69E5BB832}" destId="{EC10A0B5-EA72-489C-A283-888C0F9E1D4C}" srcOrd="2" destOrd="0" presId="urn:microsoft.com/office/officeart/2008/layout/LinedList"/>
    <dgm:cxn modelId="{14EF887A-3A6B-429F-9699-2B5A5BD6D45B}" type="presParOf" srcId="{EC10A0B5-EA72-489C-A283-888C0F9E1D4C}" destId="{F9CE2571-83F0-4AE3-91AB-4783B0AD3748}" srcOrd="0" destOrd="0" presId="urn:microsoft.com/office/officeart/2008/layout/LinedList"/>
    <dgm:cxn modelId="{90B4E9AE-0712-45E7-AA7F-12EEEEC4438B}" type="presParOf" srcId="{F9CE2571-83F0-4AE3-91AB-4783B0AD3748}" destId="{D570D14B-DE82-4DBF-BCA9-FBA28CCDE2FC}" srcOrd="0" destOrd="0" presId="urn:microsoft.com/office/officeart/2008/layout/LinedList"/>
    <dgm:cxn modelId="{B9094D5C-3210-423D-9EF1-4BE7660AE1F8}" type="presParOf" srcId="{F9CE2571-83F0-4AE3-91AB-4783B0AD3748}" destId="{41CEEE93-3A90-4E9E-BF71-EDCC20BFFF19}" srcOrd="1" destOrd="0" presId="urn:microsoft.com/office/officeart/2008/layout/LinedList"/>
    <dgm:cxn modelId="{557DED34-FAED-487C-B7B3-5300D42907FF}" type="presParOf" srcId="{F9CE2571-83F0-4AE3-91AB-4783B0AD3748}" destId="{C59D40C4-23D6-4129-B75C-2B7EEA1EC67F}" srcOrd="2" destOrd="0" presId="urn:microsoft.com/office/officeart/2008/layout/LinedList"/>
    <dgm:cxn modelId="{525EE31E-51F6-471E-8AB1-DB0DC54BE220}" type="presParOf" srcId="{431EB429-89D5-477E-AD54-7C3F8E2F6D53}" destId="{2E57E83E-4F9B-4BC1-A0D7-8E4B5D60A299}" srcOrd="5" destOrd="0" presId="urn:microsoft.com/office/officeart/2008/layout/LinedList"/>
    <dgm:cxn modelId="{DCB7B4F1-4463-47B5-AB34-D4807F5DA493}" type="presParOf" srcId="{431EB429-89D5-477E-AD54-7C3F8E2F6D53}" destId="{753A86DD-F73C-40B9-9D88-631FCBE05F3B}" srcOrd="6" destOrd="0" presId="urn:microsoft.com/office/officeart/2008/layout/LinedList"/>
    <dgm:cxn modelId="{4FD17275-5014-4E09-AAD1-FA62DBA06A2D}" type="presParOf" srcId="{431EB429-89D5-477E-AD54-7C3F8E2F6D53}" destId="{4EC82558-055F-4CAC-BD2C-6CC36BB9C1C5}" srcOrd="7" destOrd="0" presId="urn:microsoft.com/office/officeart/2008/layout/LinedList"/>
    <dgm:cxn modelId="{7EDC5135-7671-4599-AB5B-7A3800EA2C63}" type="presParOf" srcId="{4EC82558-055F-4CAC-BD2C-6CC36BB9C1C5}" destId="{18FFDADE-86DC-481C-A937-B3A5AA4AC8C8}" srcOrd="0" destOrd="0" presId="urn:microsoft.com/office/officeart/2008/layout/LinedList"/>
    <dgm:cxn modelId="{1FC669E2-E275-490C-9401-780DF3D5C502}" type="presParOf" srcId="{4EC82558-055F-4CAC-BD2C-6CC36BB9C1C5}" destId="{6FF167A7-29D6-4ADB-BA77-EE67EC59538D}" srcOrd="1" destOrd="0" presId="urn:microsoft.com/office/officeart/2008/layout/LinedList"/>
    <dgm:cxn modelId="{31D5D9D1-A234-4623-8FB2-F5A13BE52B39}" type="presParOf" srcId="{4EC82558-055F-4CAC-BD2C-6CC36BB9C1C5}" destId="{6E229F21-A324-4DA8-A6C2-B39E0C5381DE}" srcOrd="2" destOrd="0" presId="urn:microsoft.com/office/officeart/2008/layout/LinedList"/>
    <dgm:cxn modelId="{64A5633A-A75B-4429-B5F1-BA7CBDA07E75}" type="presParOf" srcId="{6E229F21-A324-4DA8-A6C2-B39E0C5381DE}" destId="{CD2A8C75-C70F-4C04-8848-2D4ECC23252C}" srcOrd="0" destOrd="0" presId="urn:microsoft.com/office/officeart/2008/layout/LinedList"/>
    <dgm:cxn modelId="{92F330C3-2CE4-488C-82BF-F25B6A7E7DBA}" type="presParOf" srcId="{CD2A8C75-C70F-4C04-8848-2D4ECC23252C}" destId="{4C602F41-A32A-430D-938C-20F3B00B00D0}" srcOrd="0" destOrd="0" presId="urn:microsoft.com/office/officeart/2008/layout/LinedList"/>
    <dgm:cxn modelId="{343A8D32-E3EA-4006-9C62-E0C7ABDF89C3}" type="presParOf" srcId="{CD2A8C75-C70F-4C04-8848-2D4ECC23252C}" destId="{FA6FF409-32B9-4709-8C5D-B7AD356E83A5}" srcOrd="1" destOrd="0" presId="urn:microsoft.com/office/officeart/2008/layout/LinedList"/>
    <dgm:cxn modelId="{94815E69-0053-43A1-9CAE-A20AE414DAF9}" type="presParOf" srcId="{CD2A8C75-C70F-4C04-8848-2D4ECC23252C}" destId="{110D0919-881A-4129-A972-F974C1622E0F}" srcOrd="2" destOrd="0" presId="urn:microsoft.com/office/officeart/2008/layout/LinedList"/>
    <dgm:cxn modelId="{76B38DA1-4267-426B-B0F3-883AFDC758B7}" type="presParOf" srcId="{431EB429-89D5-477E-AD54-7C3F8E2F6D53}" destId="{29FA9024-146D-4D93-8849-6C72E1B19081}" srcOrd="8" destOrd="0" presId="urn:microsoft.com/office/officeart/2008/layout/LinedList"/>
    <dgm:cxn modelId="{D45729D8-3EB3-4886-92FB-6175480C1C73}" type="presParOf" srcId="{431EB429-89D5-477E-AD54-7C3F8E2F6D53}" destId="{C1294913-CA54-43BD-8680-AF5587D77BD4}" srcOrd="9" destOrd="0" presId="urn:microsoft.com/office/officeart/2008/layout/LinedList"/>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4685BE-0013-41C0-B4C1-BA694369F989}">
      <dsp:nvSpPr>
        <dsp:cNvPr id="0" name=""/>
        <dsp:cNvSpPr/>
      </dsp:nvSpPr>
      <dsp:spPr>
        <a:xfrm>
          <a:off x="3143" y="119850"/>
          <a:ext cx="3064668" cy="1005763"/>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zh-CN" altLang="en-US" sz="2300" kern="1200" dirty="0"/>
            <a:t>辛亥革命</a:t>
          </a:r>
        </a:p>
      </dsp:txBody>
      <dsp:txXfrm>
        <a:off x="3143" y="119850"/>
        <a:ext cx="3064668" cy="1005763"/>
      </dsp:txXfrm>
    </dsp:sp>
    <dsp:sp modelId="{7C93F74E-F886-44EB-8254-F05349DAD134}">
      <dsp:nvSpPr>
        <dsp:cNvPr id="0" name=""/>
        <dsp:cNvSpPr/>
      </dsp:nvSpPr>
      <dsp:spPr>
        <a:xfrm>
          <a:off x="3143" y="1125613"/>
          <a:ext cx="3064668" cy="2777261"/>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en-US" altLang="zh-CN" sz="2300" kern="1200" dirty="0"/>
            <a:t>……</a:t>
          </a:r>
          <a:endParaRPr lang="zh-CN" altLang="en-US" sz="2300" kern="1200" dirty="0"/>
        </a:p>
        <a:p>
          <a:pPr marL="228600" lvl="1" indent="-228600" algn="l" defTabSz="1022350">
            <a:lnSpc>
              <a:spcPct val="90000"/>
            </a:lnSpc>
            <a:spcBef>
              <a:spcPct val="0"/>
            </a:spcBef>
            <a:spcAft>
              <a:spcPct val="15000"/>
            </a:spcAft>
            <a:buChar char="•"/>
          </a:pPr>
          <a:r>
            <a:rPr lang="zh-CN" altLang="en-US" sz="2300" kern="1200" dirty="0"/>
            <a:t>理解辛亥革命与中华民国建立对中国结束帝制、建立民国的</a:t>
          </a:r>
          <a:r>
            <a:rPr lang="zh-CN" altLang="en-US" sz="2300" kern="1200" dirty="0">
              <a:solidFill>
                <a:srgbClr val="FF0000"/>
              </a:solidFill>
            </a:rPr>
            <a:t>意义及局限性</a:t>
          </a:r>
          <a:r>
            <a:rPr lang="zh-CN" altLang="en-US" sz="2300" kern="1200" dirty="0"/>
            <a:t>；</a:t>
          </a:r>
        </a:p>
      </dsp:txBody>
      <dsp:txXfrm>
        <a:off x="3143" y="1125613"/>
        <a:ext cx="3064668" cy="2777261"/>
      </dsp:txXfrm>
    </dsp:sp>
    <dsp:sp modelId="{281EA547-C86E-402F-90BB-2B0FEFF79EC5}">
      <dsp:nvSpPr>
        <dsp:cNvPr id="0" name=""/>
        <dsp:cNvSpPr/>
      </dsp:nvSpPr>
      <dsp:spPr>
        <a:xfrm>
          <a:off x="3496865" y="119850"/>
          <a:ext cx="3064668" cy="1005763"/>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zh-CN" altLang="en-US" sz="2300" kern="1200" dirty="0"/>
            <a:t>北洋军阀统治时期的政治、经济与文化</a:t>
          </a:r>
        </a:p>
      </dsp:txBody>
      <dsp:txXfrm>
        <a:off x="3496865" y="119850"/>
        <a:ext cx="3064668" cy="1005763"/>
      </dsp:txXfrm>
    </dsp:sp>
    <dsp:sp modelId="{D35D3286-6681-4C3F-B739-0400DFD98695}">
      <dsp:nvSpPr>
        <dsp:cNvPr id="0" name=""/>
        <dsp:cNvSpPr/>
      </dsp:nvSpPr>
      <dsp:spPr>
        <a:xfrm>
          <a:off x="3496865" y="1125613"/>
          <a:ext cx="3064668" cy="2777261"/>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zh-CN" altLang="en-US" sz="2400" kern="1200" dirty="0">
              <a:latin typeface="黑体" panose="02010609060101010101" pitchFamily="49" charset="-122"/>
              <a:ea typeface="黑体" panose="02010609060101010101" pitchFamily="49" charset="-122"/>
            </a:rPr>
            <a:t>了解北洋军阀的统治及</a:t>
          </a:r>
          <a:r>
            <a:rPr lang="zh-CN" altLang="en-US" sz="2400" kern="1200" dirty="0">
              <a:solidFill>
                <a:srgbClr val="FF0000"/>
              </a:solidFill>
              <a:latin typeface="黑体" panose="02010609060101010101" pitchFamily="49" charset="-122"/>
              <a:ea typeface="黑体" panose="02010609060101010101" pitchFamily="49" charset="-122"/>
            </a:rPr>
            <a:t>特点</a:t>
          </a:r>
          <a:r>
            <a:rPr lang="zh-CN" altLang="en-US" sz="2400" kern="1200" dirty="0">
              <a:latin typeface="黑体" panose="02010609060101010101" pitchFamily="49" charset="-122"/>
              <a:ea typeface="黑体" panose="02010609060101010101" pitchFamily="49" charset="-122"/>
            </a:rPr>
            <a:t>；</a:t>
          </a:r>
        </a:p>
        <a:p>
          <a:pPr marL="228600" lvl="1" indent="-228600" algn="l" defTabSz="1066800">
            <a:lnSpc>
              <a:spcPct val="90000"/>
            </a:lnSpc>
            <a:spcBef>
              <a:spcPct val="0"/>
            </a:spcBef>
            <a:spcAft>
              <a:spcPct val="15000"/>
            </a:spcAft>
            <a:buChar char="•"/>
          </a:pPr>
          <a:r>
            <a:rPr lang="zh-CN" altLang="en-US" sz="2400" kern="1200" dirty="0">
              <a:latin typeface="黑体" panose="02010609060101010101" pitchFamily="49" charset="-122"/>
              <a:ea typeface="黑体" panose="02010609060101010101" pitchFamily="49" charset="-122"/>
            </a:rPr>
            <a:t>概述</a:t>
          </a:r>
          <a:r>
            <a:rPr lang="zh-CN" altLang="en-US" sz="2400" b="1" u="sng" kern="1200" dirty="0">
              <a:solidFill>
                <a:srgbClr val="FF0000"/>
              </a:solidFill>
              <a:latin typeface="黑体" panose="02010609060101010101" pitchFamily="49" charset="-122"/>
              <a:ea typeface="黑体" panose="02010609060101010101" pitchFamily="49" charset="-122"/>
            </a:rPr>
            <a:t>新文化运动</a:t>
          </a:r>
          <a:r>
            <a:rPr lang="zh-CN" altLang="en-US" sz="2400" kern="1200" dirty="0">
              <a:latin typeface="黑体" panose="02010609060101010101" pitchFamily="49" charset="-122"/>
              <a:ea typeface="黑体" panose="02010609060101010101" pitchFamily="49" charset="-122"/>
            </a:rPr>
            <a:t>的主要内容，探讨其对</a:t>
          </a:r>
          <a:r>
            <a:rPr lang="zh-CN" altLang="en-US" sz="2400" b="1" u="sng" kern="1200" dirty="0">
              <a:solidFill>
                <a:srgbClr val="FF0000"/>
              </a:solidFill>
              <a:latin typeface="黑体" panose="02010609060101010101" pitchFamily="49" charset="-122"/>
              <a:ea typeface="黑体" panose="02010609060101010101" pitchFamily="49" charset="-122"/>
              <a:cs typeface="+mn-cs"/>
            </a:rPr>
            <a:t>近代中国思想解放</a:t>
          </a:r>
          <a:r>
            <a:rPr lang="zh-CN" altLang="en-US" sz="2400" kern="1200" dirty="0">
              <a:latin typeface="黑体" panose="02010609060101010101" pitchFamily="49" charset="-122"/>
              <a:ea typeface="黑体" panose="02010609060101010101" pitchFamily="49" charset="-122"/>
            </a:rPr>
            <a:t>的</a:t>
          </a:r>
          <a:r>
            <a:rPr lang="zh-CN" altLang="en-US" sz="2400" kern="1200" dirty="0">
              <a:solidFill>
                <a:srgbClr val="FF0000"/>
              </a:solidFill>
              <a:latin typeface="黑体" panose="02010609060101010101" pitchFamily="49" charset="-122"/>
              <a:ea typeface="黑体" panose="02010609060101010101" pitchFamily="49" charset="-122"/>
            </a:rPr>
            <a:t>影响</a:t>
          </a:r>
          <a:r>
            <a:rPr lang="zh-CN" altLang="en-US" sz="2400" kern="1200" dirty="0">
              <a:latin typeface="黑体" panose="02010609060101010101" pitchFamily="49" charset="-122"/>
              <a:ea typeface="黑体" panose="02010609060101010101" pitchFamily="49" charset="-122"/>
            </a:rPr>
            <a:t>。</a:t>
          </a:r>
        </a:p>
      </dsp:txBody>
      <dsp:txXfrm>
        <a:off x="3496865" y="1125613"/>
        <a:ext cx="3064668" cy="2777261"/>
      </dsp:txXfrm>
    </dsp:sp>
    <dsp:sp modelId="{A71E596E-0901-401D-BD37-964DD8487DEC}">
      <dsp:nvSpPr>
        <dsp:cNvPr id="0" name=""/>
        <dsp:cNvSpPr/>
      </dsp:nvSpPr>
      <dsp:spPr>
        <a:xfrm>
          <a:off x="6990588" y="119850"/>
          <a:ext cx="3064668" cy="1005763"/>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zh-CN" altLang="en-US" sz="2300" kern="1200" dirty="0"/>
            <a:t>五四运动与</a:t>
          </a:r>
          <a:endParaRPr lang="en-US" altLang="zh-CN" sz="2300" kern="1200" dirty="0"/>
        </a:p>
        <a:p>
          <a:pPr marL="0" lvl="0" indent="0" algn="ctr" defTabSz="1022350">
            <a:lnSpc>
              <a:spcPct val="90000"/>
            </a:lnSpc>
            <a:spcBef>
              <a:spcPct val="0"/>
            </a:spcBef>
            <a:spcAft>
              <a:spcPct val="35000"/>
            </a:spcAft>
            <a:buNone/>
          </a:pPr>
          <a:r>
            <a:rPr lang="zh-CN" altLang="en-US" sz="2300" kern="1200" dirty="0"/>
            <a:t>中国共产党成立</a:t>
          </a:r>
        </a:p>
      </dsp:txBody>
      <dsp:txXfrm>
        <a:off x="6990588" y="119850"/>
        <a:ext cx="3064668" cy="1005763"/>
      </dsp:txXfrm>
    </dsp:sp>
    <dsp:sp modelId="{8FDBE33F-F98E-466C-9D78-DE8482DD4023}">
      <dsp:nvSpPr>
        <dsp:cNvPr id="0" name=""/>
        <dsp:cNvSpPr/>
      </dsp:nvSpPr>
      <dsp:spPr>
        <a:xfrm>
          <a:off x="6990588" y="1125613"/>
          <a:ext cx="3064668" cy="2777261"/>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zh-CN" altLang="en-US" sz="2300" kern="1200" dirty="0"/>
            <a:t>认识</a:t>
          </a:r>
          <a:r>
            <a:rPr lang="zh-CN" altLang="en-US" sz="2300" kern="1200" dirty="0">
              <a:solidFill>
                <a:srgbClr val="FF0000"/>
              </a:solidFill>
            </a:rPr>
            <a:t>五四爱国运动</a:t>
          </a:r>
          <a:r>
            <a:rPr lang="zh-CN" altLang="en-US" sz="2300" kern="1200" dirty="0"/>
            <a:t>的历史意义，认识</a:t>
          </a:r>
          <a:r>
            <a:rPr lang="zh-CN" altLang="en-US" sz="2300" kern="1200" dirty="0">
              <a:solidFill>
                <a:srgbClr val="FF0000"/>
              </a:solidFill>
            </a:rPr>
            <a:t>马克思主义在中国的传播</a:t>
          </a:r>
          <a:r>
            <a:rPr lang="zh-CN" altLang="en-US" sz="2300" kern="1200" dirty="0"/>
            <a:t>与中国共产党成立对中国革命的深远影响；</a:t>
          </a:r>
        </a:p>
        <a:p>
          <a:pPr marL="228600" lvl="1" indent="-228600" algn="l" defTabSz="1022350">
            <a:lnSpc>
              <a:spcPct val="90000"/>
            </a:lnSpc>
            <a:spcBef>
              <a:spcPct val="0"/>
            </a:spcBef>
            <a:spcAft>
              <a:spcPct val="15000"/>
            </a:spcAft>
            <a:buChar char="•"/>
          </a:pPr>
          <a:r>
            <a:rPr lang="en-US" altLang="zh-CN" sz="2300" kern="1200" dirty="0"/>
            <a:t>……</a:t>
          </a:r>
          <a:endParaRPr lang="zh-CN" altLang="en-US" sz="2300" kern="1200" dirty="0"/>
        </a:p>
      </dsp:txBody>
      <dsp:txXfrm>
        <a:off x="6990588" y="1125613"/>
        <a:ext cx="3064668" cy="27772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07A614-3199-4765-B9F3-BC55F0BAE01F}">
      <dsp:nvSpPr>
        <dsp:cNvPr id="0" name=""/>
        <dsp:cNvSpPr/>
      </dsp:nvSpPr>
      <dsp:spPr>
        <a:xfrm>
          <a:off x="2445347" y="2897151"/>
          <a:ext cx="1893610" cy="1376146"/>
        </a:xfrm>
        <a:custGeom>
          <a:avLst/>
          <a:gdLst/>
          <a:ahLst/>
          <a:cxnLst/>
          <a:rect l="0" t="0" r="0" b="0"/>
          <a:pathLst>
            <a:path>
              <a:moveTo>
                <a:pt x="0" y="0"/>
              </a:moveTo>
              <a:lnTo>
                <a:pt x="946805" y="0"/>
              </a:lnTo>
              <a:lnTo>
                <a:pt x="946805" y="1376146"/>
              </a:lnTo>
              <a:lnTo>
                <a:pt x="1893610" y="1376146"/>
              </a:lnTo>
            </a:path>
          </a:pathLst>
        </a:custGeom>
        <a:noFill/>
        <a:ln w="15875" cap="flat" cmpd="sng" algn="ctr">
          <a:solidFill>
            <a:schemeClr val="dk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zh-CN" altLang="en-US" sz="800" kern="1200"/>
        </a:p>
      </dsp:txBody>
      <dsp:txXfrm>
        <a:off x="3333631" y="3526703"/>
        <a:ext cx="117042" cy="117042"/>
      </dsp:txXfrm>
    </dsp:sp>
    <dsp:sp modelId="{AD1B07DB-6433-4FFE-9B59-E531BC1170EB}">
      <dsp:nvSpPr>
        <dsp:cNvPr id="0" name=""/>
        <dsp:cNvSpPr/>
      </dsp:nvSpPr>
      <dsp:spPr>
        <a:xfrm>
          <a:off x="2445347" y="2851430"/>
          <a:ext cx="1893610" cy="91440"/>
        </a:xfrm>
        <a:custGeom>
          <a:avLst/>
          <a:gdLst/>
          <a:ahLst/>
          <a:cxnLst/>
          <a:rect l="0" t="0" r="0" b="0"/>
          <a:pathLst>
            <a:path>
              <a:moveTo>
                <a:pt x="0" y="45720"/>
              </a:moveTo>
              <a:lnTo>
                <a:pt x="1893610" y="45720"/>
              </a:lnTo>
            </a:path>
          </a:pathLst>
        </a:custGeom>
        <a:noFill/>
        <a:ln w="15875" cap="flat" cmpd="sng" algn="ctr">
          <a:solidFill>
            <a:schemeClr val="dk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zh-CN" altLang="en-US" sz="600" kern="1200"/>
        </a:p>
      </dsp:txBody>
      <dsp:txXfrm>
        <a:off x="3344812" y="2849810"/>
        <a:ext cx="94680" cy="94680"/>
      </dsp:txXfrm>
    </dsp:sp>
    <dsp:sp modelId="{A5A78B24-A0E2-438D-B0A0-B18ECAB23197}">
      <dsp:nvSpPr>
        <dsp:cNvPr id="0" name=""/>
        <dsp:cNvSpPr/>
      </dsp:nvSpPr>
      <dsp:spPr>
        <a:xfrm>
          <a:off x="2445347" y="1521004"/>
          <a:ext cx="1893610" cy="1376146"/>
        </a:xfrm>
        <a:custGeom>
          <a:avLst/>
          <a:gdLst/>
          <a:ahLst/>
          <a:cxnLst/>
          <a:rect l="0" t="0" r="0" b="0"/>
          <a:pathLst>
            <a:path>
              <a:moveTo>
                <a:pt x="0" y="1376146"/>
              </a:moveTo>
              <a:lnTo>
                <a:pt x="946805" y="1376146"/>
              </a:lnTo>
              <a:lnTo>
                <a:pt x="946805" y="0"/>
              </a:lnTo>
              <a:lnTo>
                <a:pt x="1893610" y="0"/>
              </a:lnTo>
            </a:path>
          </a:pathLst>
        </a:custGeom>
        <a:noFill/>
        <a:ln w="15875" cap="flat" cmpd="sng" algn="ctr">
          <a:solidFill>
            <a:schemeClr val="dk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355600">
            <a:lnSpc>
              <a:spcPct val="90000"/>
            </a:lnSpc>
            <a:spcBef>
              <a:spcPct val="0"/>
            </a:spcBef>
            <a:spcAft>
              <a:spcPct val="35000"/>
            </a:spcAft>
            <a:buNone/>
          </a:pPr>
          <a:endParaRPr lang="zh-CN" altLang="en-US" sz="800" kern="1200"/>
        </a:p>
      </dsp:txBody>
      <dsp:txXfrm>
        <a:off x="3333631" y="2150556"/>
        <a:ext cx="117042" cy="117042"/>
      </dsp:txXfrm>
    </dsp:sp>
    <dsp:sp modelId="{928F27D2-0E03-4E48-AE0C-64E5525F5650}">
      <dsp:nvSpPr>
        <dsp:cNvPr id="0" name=""/>
        <dsp:cNvSpPr/>
      </dsp:nvSpPr>
      <dsp:spPr>
        <a:xfrm rot="16200000">
          <a:off x="594386" y="2346692"/>
          <a:ext cx="2601004" cy="1100917"/>
        </a:xfrm>
        <a:prstGeom prst="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vert" wrap="square" lIns="26670" tIns="26670" rIns="26670" bIns="26670" numCol="1" spcCol="1270" anchor="ctr" anchorCtr="0">
          <a:noAutofit/>
        </a:bodyPr>
        <a:lstStyle/>
        <a:p>
          <a:pPr marL="0" lvl="0" indent="0" algn="ctr" defTabSz="1866900">
            <a:lnSpc>
              <a:spcPct val="90000"/>
            </a:lnSpc>
            <a:spcBef>
              <a:spcPct val="0"/>
            </a:spcBef>
            <a:spcAft>
              <a:spcPct val="35000"/>
            </a:spcAft>
            <a:buNone/>
          </a:pPr>
          <a:r>
            <a:rPr lang="zh-CN" altLang="en-US" sz="4200" kern="1200" dirty="0"/>
            <a:t>除旧布新</a:t>
          </a:r>
        </a:p>
      </dsp:txBody>
      <dsp:txXfrm>
        <a:off x="594386" y="2346692"/>
        <a:ext cx="2601004" cy="1100917"/>
      </dsp:txXfrm>
    </dsp:sp>
    <dsp:sp modelId="{85B3B70A-A157-49C5-BA4E-ABE830A8AEAE}">
      <dsp:nvSpPr>
        <dsp:cNvPr id="0" name=""/>
        <dsp:cNvSpPr/>
      </dsp:nvSpPr>
      <dsp:spPr>
        <a:xfrm>
          <a:off x="4338958" y="970545"/>
          <a:ext cx="3611009" cy="1100917"/>
        </a:xfrm>
        <a:prstGeom prst="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zh-CN" altLang="en-US" sz="3500" kern="1200" dirty="0"/>
            <a:t>政治上（最略）</a:t>
          </a:r>
        </a:p>
      </dsp:txBody>
      <dsp:txXfrm>
        <a:off x="4338958" y="970545"/>
        <a:ext cx="3611009" cy="1100917"/>
      </dsp:txXfrm>
    </dsp:sp>
    <dsp:sp modelId="{CB6E741A-C7AD-4B2E-9D2A-B7CE43146657}">
      <dsp:nvSpPr>
        <dsp:cNvPr id="0" name=""/>
        <dsp:cNvSpPr/>
      </dsp:nvSpPr>
      <dsp:spPr>
        <a:xfrm>
          <a:off x="4338958" y="2346692"/>
          <a:ext cx="3611009" cy="1100917"/>
        </a:xfrm>
        <a:prstGeom prst="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zh-CN" altLang="en-US" sz="3500" kern="1200" dirty="0"/>
            <a:t>经济与社会生活上</a:t>
          </a:r>
        </a:p>
      </dsp:txBody>
      <dsp:txXfrm>
        <a:off x="4338958" y="2346692"/>
        <a:ext cx="3611009" cy="1100917"/>
      </dsp:txXfrm>
    </dsp:sp>
    <dsp:sp modelId="{0A1C4C32-AD9C-4C43-A085-34FCCB4C5BBC}">
      <dsp:nvSpPr>
        <dsp:cNvPr id="0" name=""/>
        <dsp:cNvSpPr/>
      </dsp:nvSpPr>
      <dsp:spPr>
        <a:xfrm>
          <a:off x="4338958" y="3722839"/>
          <a:ext cx="3611009" cy="1100917"/>
        </a:xfrm>
        <a:prstGeom prst="rect">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225" tIns="22225" rIns="22225" bIns="22225" numCol="1" spcCol="1270" anchor="ctr" anchorCtr="0">
          <a:noAutofit/>
        </a:bodyPr>
        <a:lstStyle/>
        <a:p>
          <a:pPr marL="0" lvl="0" indent="0" algn="ctr" defTabSz="1555750">
            <a:lnSpc>
              <a:spcPct val="90000"/>
            </a:lnSpc>
            <a:spcBef>
              <a:spcPct val="0"/>
            </a:spcBef>
            <a:spcAft>
              <a:spcPct val="35000"/>
            </a:spcAft>
            <a:buNone/>
          </a:pPr>
          <a:r>
            <a:rPr lang="zh-CN" altLang="en-US" sz="3500" kern="1200" dirty="0"/>
            <a:t>思想上（最详）</a:t>
          </a:r>
        </a:p>
      </dsp:txBody>
      <dsp:txXfrm>
        <a:off x="4338958" y="3722839"/>
        <a:ext cx="3611009" cy="11009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CD4EE9-419A-4A9A-8FBC-90A660BDDEFD}">
      <dsp:nvSpPr>
        <dsp:cNvPr id="0" name=""/>
        <dsp:cNvSpPr/>
      </dsp:nvSpPr>
      <dsp:spPr>
        <a:xfrm>
          <a:off x="0" y="0"/>
          <a:ext cx="7686100" cy="9753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altLang="zh-CN" sz="2400" kern="1200" dirty="0"/>
            <a:t>1912</a:t>
          </a:r>
          <a:r>
            <a:rPr lang="zh-CN" altLang="en-US" sz="2400" kern="1200" dirty="0"/>
            <a:t>袁世凯就任临时大总统</a:t>
          </a:r>
        </a:p>
      </dsp:txBody>
      <dsp:txXfrm>
        <a:off x="28567" y="28567"/>
        <a:ext cx="6519494" cy="918226"/>
      </dsp:txXfrm>
    </dsp:sp>
    <dsp:sp modelId="{2DB52BA3-0928-4E38-83F5-80D3C777910E}">
      <dsp:nvSpPr>
        <dsp:cNvPr id="0" name=""/>
        <dsp:cNvSpPr/>
      </dsp:nvSpPr>
      <dsp:spPr>
        <a:xfrm>
          <a:off x="573962" y="1110826"/>
          <a:ext cx="7686100" cy="9753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altLang="zh-CN" sz="2400" kern="1200" dirty="0"/>
            <a:t>1913</a:t>
          </a:r>
          <a:r>
            <a:rPr lang="zh-CN" altLang="en-US" sz="2400" kern="1200" dirty="0"/>
            <a:t>宋教仁案、二次革命、袁世凯解散国民党</a:t>
          </a:r>
        </a:p>
      </dsp:txBody>
      <dsp:txXfrm>
        <a:off x="602529" y="1139393"/>
        <a:ext cx="6421020" cy="918226"/>
      </dsp:txXfrm>
    </dsp:sp>
    <dsp:sp modelId="{BA2C7D27-C0EE-4E51-8482-DE76B50DD028}">
      <dsp:nvSpPr>
        <dsp:cNvPr id="0" name=""/>
        <dsp:cNvSpPr/>
      </dsp:nvSpPr>
      <dsp:spPr>
        <a:xfrm>
          <a:off x="1147924" y="2221653"/>
          <a:ext cx="7686100" cy="9753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altLang="zh-CN" sz="2400" kern="1200" dirty="0"/>
            <a:t>1914</a:t>
          </a:r>
          <a:r>
            <a:rPr lang="zh-CN" altLang="en-US" sz="2400" kern="1200" dirty="0"/>
            <a:t>袁世凯改内阁制为总统制、修改</a:t>
          </a:r>
          <a:r>
            <a:rPr lang="en-US" altLang="zh-CN" sz="2400" kern="1200" dirty="0"/>
            <a:t>《</a:t>
          </a:r>
          <a:r>
            <a:rPr lang="zh-CN" altLang="en-US" sz="2400" kern="1200" dirty="0"/>
            <a:t>大总统选举法</a:t>
          </a:r>
          <a:r>
            <a:rPr lang="en-US" altLang="zh-CN" sz="2400" kern="1200" dirty="0"/>
            <a:t>》</a:t>
          </a:r>
          <a:r>
            <a:rPr lang="zh-CN" altLang="en-US" sz="2400" kern="1200" dirty="0"/>
            <a:t>，日本提出“二十一条”</a:t>
          </a:r>
        </a:p>
      </dsp:txBody>
      <dsp:txXfrm>
        <a:off x="1176491" y="2250220"/>
        <a:ext cx="6421020" cy="918226"/>
      </dsp:txXfrm>
    </dsp:sp>
    <dsp:sp modelId="{91161C2E-B427-4018-AF61-89ABB59B999C}">
      <dsp:nvSpPr>
        <dsp:cNvPr id="0" name=""/>
        <dsp:cNvSpPr/>
      </dsp:nvSpPr>
      <dsp:spPr>
        <a:xfrm>
          <a:off x="1721886" y="3332480"/>
          <a:ext cx="7686100" cy="9753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altLang="zh-CN" sz="2400" kern="1200" dirty="0"/>
            <a:t>1915—1916</a:t>
          </a:r>
          <a:r>
            <a:rPr lang="zh-CN" altLang="en-US" sz="2400" kern="1200" dirty="0"/>
            <a:t>中日民四条约、袁世凯称帝、护国战争、袁世凯取消帝制</a:t>
          </a:r>
        </a:p>
      </dsp:txBody>
      <dsp:txXfrm>
        <a:off x="1750453" y="3361047"/>
        <a:ext cx="6421020" cy="918226"/>
      </dsp:txXfrm>
    </dsp:sp>
    <dsp:sp modelId="{447632F9-3FB2-42F7-92FE-3945C6601F1E}">
      <dsp:nvSpPr>
        <dsp:cNvPr id="0" name=""/>
        <dsp:cNvSpPr/>
      </dsp:nvSpPr>
      <dsp:spPr>
        <a:xfrm>
          <a:off x="2295848" y="4443306"/>
          <a:ext cx="7686100" cy="9753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altLang="zh-CN" sz="2400" kern="1200" dirty="0"/>
            <a:t>1917</a:t>
          </a:r>
          <a:r>
            <a:rPr lang="zh-CN" altLang="en-US" sz="2400" kern="1200" dirty="0"/>
            <a:t>府院之争、张勋复辟、护法运动、中国参加一战</a:t>
          </a:r>
        </a:p>
      </dsp:txBody>
      <dsp:txXfrm>
        <a:off x="2324415" y="4471873"/>
        <a:ext cx="6421020" cy="918226"/>
      </dsp:txXfrm>
    </dsp:sp>
    <dsp:sp modelId="{0AEE0FA1-57BF-48CE-AD31-1D41A07A5F8F}">
      <dsp:nvSpPr>
        <dsp:cNvPr id="0" name=""/>
        <dsp:cNvSpPr/>
      </dsp:nvSpPr>
      <dsp:spPr>
        <a:xfrm>
          <a:off x="7052116" y="712554"/>
          <a:ext cx="633984" cy="633984"/>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zh-CN" altLang="en-US" sz="2800" kern="1200"/>
        </a:p>
      </dsp:txBody>
      <dsp:txXfrm>
        <a:off x="7194762" y="712554"/>
        <a:ext cx="348692" cy="477073"/>
      </dsp:txXfrm>
    </dsp:sp>
    <dsp:sp modelId="{96164E08-805C-4EAA-BF20-21255904677F}">
      <dsp:nvSpPr>
        <dsp:cNvPr id="0" name=""/>
        <dsp:cNvSpPr/>
      </dsp:nvSpPr>
      <dsp:spPr>
        <a:xfrm>
          <a:off x="7626078" y="1823381"/>
          <a:ext cx="633984" cy="633984"/>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zh-CN" altLang="en-US" sz="2800" kern="1200"/>
        </a:p>
      </dsp:txBody>
      <dsp:txXfrm>
        <a:off x="7768724" y="1823381"/>
        <a:ext cx="348692" cy="477073"/>
      </dsp:txXfrm>
    </dsp:sp>
    <dsp:sp modelId="{E7BF0413-227A-4586-9C52-9C3B5E5AC783}">
      <dsp:nvSpPr>
        <dsp:cNvPr id="0" name=""/>
        <dsp:cNvSpPr/>
      </dsp:nvSpPr>
      <dsp:spPr>
        <a:xfrm>
          <a:off x="8200040" y="2917952"/>
          <a:ext cx="633984" cy="633984"/>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zh-CN" altLang="en-US" sz="2800" kern="1200"/>
        </a:p>
      </dsp:txBody>
      <dsp:txXfrm>
        <a:off x="8342686" y="2917952"/>
        <a:ext cx="348692" cy="477073"/>
      </dsp:txXfrm>
    </dsp:sp>
    <dsp:sp modelId="{1A0587C0-62A5-4EF1-AE79-1D95A3FC65C3}">
      <dsp:nvSpPr>
        <dsp:cNvPr id="0" name=""/>
        <dsp:cNvSpPr/>
      </dsp:nvSpPr>
      <dsp:spPr>
        <a:xfrm>
          <a:off x="8774002" y="4039616"/>
          <a:ext cx="633984" cy="633984"/>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zh-CN" altLang="en-US" sz="2800" kern="1200"/>
        </a:p>
      </dsp:txBody>
      <dsp:txXfrm>
        <a:off x="8916648" y="4039616"/>
        <a:ext cx="348692" cy="4770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81142B-DF3E-429A-9E55-398096800BBE}">
      <dsp:nvSpPr>
        <dsp:cNvPr id="0" name=""/>
        <dsp:cNvSpPr/>
      </dsp:nvSpPr>
      <dsp:spPr>
        <a:xfrm>
          <a:off x="0" y="0"/>
          <a:ext cx="10465806" cy="0"/>
        </a:xfrm>
        <a:prstGeom prst="line">
          <a:avLst/>
        </a:prstGeom>
        <a:gradFill rotWithShape="0">
          <a:gsLst>
            <a:gs pos="0">
              <a:schemeClr val="lt1">
                <a:hueOff val="0"/>
                <a:satOff val="0"/>
                <a:lumOff val="0"/>
                <a:alphaOff val="0"/>
                <a:shade val="85000"/>
                <a:satMod val="130000"/>
              </a:schemeClr>
            </a:gs>
            <a:gs pos="34000">
              <a:schemeClr val="lt1">
                <a:hueOff val="0"/>
                <a:satOff val="0"/>
                <a:lumOff val="0"/>
                <a:alphaOff val="0"/>
                <a:shade val="87000"/>
                <a:satMod val="125000"/>
              </a:schemeClr>
            </a:gs>
            <a:gs pos="70000">
              <a:schemeClr val="lt1">
                <a:hueOff val="0"/>
                <a:satOff val="0"/>
                <a:lumOff val="0"/>
                <a:alphaOff val="0"/>
                <a:tint val="100000"/>
                <a:shade val="90000"/>
                <a:satMod val="130000"/>
              </a:schemeClr>
            </a:gs>
            <a:gs pos="100000">
              <a:schemeClr val="lt1">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F6E59CAC-AFE8-4BE8-B7F9-4DB4323BABD3}">
      <dsp:nvSpPr>
        <dsp:cNvPr id="0" name=""/>
        <dsp:cNvSpPr/>
      </dsp:nvSpPr>
      <dsp:spPr>
        <a:xfrm>
          <a:off x="0" y="0"/>
          <a:ext cx="1175728" cy="57943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eaVert" wrap="square" lIns="106680" tIns="106680" rIns="106680" bIns="106680" numCol="1" spcCol="1270" anchor="ctr" anchorCtr="1">
          <a:noAutofit/>
        </a:bodyPr>
        <a:lstStyle/>
        <a:p>
          <a:pPr marL="0" lvl="0" indent="0" algn="l" defTabSz="1244600">
            <a:lnSpc>
              <a:spcPct val="90000"/>
            </a:lnSpc>
            <a:spcBef>
              <a:spcPct val="0"/>
            </a:spcBef>
            <a:spcAft>
              <a:spcPct val="35000"/>
            </a:spcAft>
            <a:buNone/>
          </a:pPr>
          <a:r>
            <a:rPr lang="zh-CN" altLang="en-US" sz="2800" kern="1200" dirty="0"/>
            <a:t>北洋军阀的统治</a:t>
          </a:r>
        </a:p>
      </dsp:txBody>
      <dsp:txXfrm>
        <a:off x="0" y="0"/>
        <a:ext cx="1175728" cy="5794302"/>
      </dsp:txXfrm>
    </dsp:sp>
    <dsp:sp modelId="{F657BC53-5443-472D-8CBE-EA43B78004F6}">
      <dsp:nvSpPr>
        <dsp:cNvPr id="0" name=""/>
        <dsp:cNvSpPr/>
      </dsp:nvSpPr>
      <dsp:spPr>
        <a:xfrm>
          <a:off x="1332715" y="90535"/>
          <a:ext cx="4029335" cy="18107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zh-CN" altLang="en-US" sz="2800" kern="1200" dirty="0"/>
            <a:t>政治</a:t>
          </a:r>
        </a:p>
      </dsp:txBody>
      <dsp:txXfrm>
        <a:off x="1332715" y="90535"/>
        <a:ext cx="4029335" cy="1810719"/>
      </dsp:txXfrm>
    </dsp:sp>
    <dsp:sp modelId="{198E7176-BE05-4EC7-94A8-2CA5C243F482}">
      <dsp:nvSpPr>
        <dsp:cNvPr id="0" name=""/>
        <dsp:cNvSpPr/>
      </dsp:nvSpPr>
      <dsp:spPr>
        <a:xfrm>
          <a:off x="5519038" y="90535"/>
          <a:ext cx="4029335" cy="18107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zh-CN" altLang="en-US" sz="2800" kern="1200" dirty="0"/>
            <a:t>军阀割据混战，政治分崩离析</a:t>
          </a:r>
        </a:p>
      </dsp:txBody>
      <dsp:txXfrm>
        <a:off x="5519038" y="90535"/>
        <a:ext cx="4029335" cy="1810719"/>
      </dsp:txXfrm>
    </dsp:sp>
    <dsp:sp modelId="{25F9542F-272D-4091-995B-8FB09EE3226C}">
      <dsp:nvSpPr>
        <dsp:cNvPr id="0" name=""/>
        <dsp:cNvSpPr/>
      </dsp:nvSpPr>
      <dsp:spPr>
        <a:xfrm>
          <a:off x="1175728" y="1901255"/>
          <a:ext cx="8372644" cy="0"/>
        </a:xfrm>
        <a:prstGeom prst="line">
          <a:avLst/>
        </a:prstGeom>
        <a:solidFill>
          <a:schemeClr val="dk1">
            <a:hueOff val="0"/>
            <a:satOff val="0"/>
            <a:lumOff val="0"/>
            <a:alphaOff val="0"/>
          </a:schemeClr>
        </a:solidFill>
        <a:ln w="15875" cap="flat" cmpd="sng" algn="ctr">
          <a:solidFill>
            <a:schemeClr val="dk1">
              <a:hueOff val="0"/>
              <a:satOff val="0"/>
              <a:lumOff val="0"/>
              <a:alphaOff val="0"/>
            </a:schemeClr>
          </a:solidFill>
          <a:prstDash val="solid"/>
        </a:ln>
        <a:effectLst/>
        <a:scene3d>
          <a:camera prst="orthographicFront"/>
          <a:lightRig rig="threePt" dir="t">
            <a:rot lat="0" lon="0" rev="7500000"/>
          </a:lightRig>
        </a:scene3d>
        <a:sp3d z="127000" prstMaterial="matte"/>
      </dsp:spPr>
      <dsp:style>
        <a:lnRef idx="2">
          <a:scrgbClr r="0" g="0" b="0"/>
        </a:lnRef>
        <a:fillRef idx="1">
          <a:scrgbClr r="0" g="0" b="0"/>
        </a:fillRef>
        <a:effectRef idx="0">
          <a:scrgbClr r="0" g="0" b="0"/>
        </a:effectRef>
        <a:fontRef idx="minor"/>
      </dsp:style>
    </dsp:sp>
    <dsp:sp modelId="{E1CD867C-AD06-436C-AA1E-D99C80FDEED1}">
      <dsp:nvSpPr>
        <dsp:cNvPr id="0" name=""/>
        <dsp:cNvSpPr/>
      </dsp:nvSpPr>
      <dsp:spPr>
        <a:xfrm>
          <a:off x="1332715" y="1991791"/>
          <a:ext cx="4029335" cy="18107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zh-CN" altLang="en-US" sz="2800" kern="1200" dirty="0"/>
            <a:t>经济与社会生活</a:t>
          </a:r>
        </a:p>
      </dsp:txBody>
      <dsp:txXfrm>
        <a:off x="1332715" y="1991791"/>
        <a:ext cx="4029335" cy="1810719"/>
      </dsp:txXfrm>
    </dsp:sp>
    <dsp:sp modelId="{41CEEE93-3A90-4E9E-BF71-EDCC20BFFF19}">
      <dsp:nvSpPr>
        <dsp:cNvPr id="0" name=""/>
        <dsp:cNvSpPr/>
      </dsp:nvSpPr>
      <dsp:spPr>
        <a:xfrm>
          <a:off x="5519038" y="1991791"/>
          <a:ext cx="4029335" cy="18107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zh-CN" altLang="en-US" sz="2800" kern="1200" dirty="0"/>
            <a:t>民族资本主义经济发展迅速，社会生活巨大变化</a:t>
          </a:r>
        </a:p>
      </dsp:txBody>
      <dsp:txXfrm>
        <a:off x="5519038" y="1991791"/>
        <a:ext cx="4029335" cy="1810719"/>
      </dsp:txXfrm>
    </dsp:sp>
    <dsp:sp modelId="{2E57E83E-4F9B-4BC1-A0D7-8E4B5D60A299}">
      <dsp:nvSpPr>
        <dsp:cNvPr id="0" name=""/>
        <dsp:cNvSpPr/>
      </dsp:nvSpPr>
      <dsp:spPr>
        <a:xfrm>
          <a:off x="1175728" y="3802510"/>
          <a:ext cx="8372644" cy="0"/>
        </a:xfrm>
        <a:prstGeom prst="line">
          <a:avLst/>
        </a:prstGeom>
        <a:solidFill>
          <a:schemeClr val="dk1">
            <a:hueOff val="0"/>
            <a:satOff val="0"/>
            <a:lumOff val="0"/>
            <a:alphaOff val="0"/>
          </a:schemeClr>
        </a:solidFill>
        <a:ln w="15875" cap="flat" cmpd="sng" algn="ctr">
          <a:solidFill>
            <a:schemeClr val="dk1">
              <a:hueOff val="0"/>
              <a:satOff val="0"/>
              <a:lumOff val="0"/>
              <a:alphaOff val="0"/>
            </a:schemeClr>
          </a:solidFill>
          <a:prstDash val="solid"/>
        </a:ln>
        <a:effectLst/>
        <a:scene3d>
          <a:camera prst="orthographicFront"/>
          <a:lightRig rig="threePt" dir="t">
            <a:rot lat="0" lon="0" rev="7500000"/>
          </a:lightRig>
        </a:scene3d>
        <a:sp3d z="127000" prstMaterial="matte"/>
      </dsp:spPr>
      <dsp:style>
        <a:lnRef idx="2">
          <a:scrgbClr r="0" g="0" b="0"/>
        </a:lnRef>
        <a:fillRef idx="1">
          <a:scrgbClr r="0" g="0" b="0"/>
        </a:fillRef>
        <a:effectRef idx="0">
          <a:scrgbClr r="0" g="0" b="0"/>
        </a:effectRef>
        <a:fontRef idx="minor"/>
      </dsp:style>
    </dsp:sp>
    <dsp:sp modelId="{6FF167A7-29D6-4ADB-BA77-EE67EC59538D}">
      <dsp:nvSpPr>
        <dsp:cNvPr id="0" name=""/>
        <dsp:cNvSpPr/>
      </dsp:nvSpPr>
      <dsp:spPr>
        <a:xfrm>
          <a:off x="1332715" y="3893046"/>
          <a:ext cx="4029335" cy="18107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zh-CN" altLang="en-US" sz="2800" kern="1200" dirty="0"/>
            <a:t>思想上</a:t>
          </a:r>
        </a:p>
      </dsp:txBody>
      <dsp:txXfrm>
        <a:off x="1332715" y="3893046"/>
        <a:ext cx="4029335" cy="1810719"/>
      </dsp:txXfrm>
    </dsp:sp>
    <dsp:sp modelId="{FA6FF409-32B9-4709-8C5D-B7AD356E83A5}">
      <dsp:nvSpPr>
        <dsp:cNvPr id="0" name=""/>
        <dsp:cNvSpPr/>
      </dsp:nvSpPr>
      <dsp:spPr>
        <a:xfrm>
          <a:off x="5519038" y="3893046"/>
          <a:ext cx="4029335" cy="18107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zh-CN" altLang="en-US" sz="2800" kern="1200" dirty="0"/>
            <a:t>新文化运动解放思想（主要人物、主张、影响）</a:t>
          </a:r>
        </a:p>
      </dsp:txBody>
      <dsp:txXfrm>
        <a:off x="5519038" y="3893046"/>
        <a:ext cx="4029335" cy="1810719"/>
      </dsp:txXfrm>
    </dsp:sp>
    <dsp:sp modelId="{29FA9024-146D-4D93-8849-6C72E1B19081}">
      <dsp:nvSpPr>
        <dsp:cNvPr id="0" name=""/>
        <dsp:cNvSpPr/>
      </dsp:nvSpPr>
      <dsp:spPr>
        <a:xfrm>
          <a:off x="1175728" y="5703766"/>
          <a:ext cx="8372644" cy="0"/>
        </a:xfrm>
        <a:prstGeom prst="line">
          <a:avLst/>
        </a:prstGeom>
        <a:solidFill>
          <a:schemeClr val="dk1">
            <a:hueOff val="0"/>
            <a:satOff val="0"/>
            <a:lumOff val="0"/>
            <a:alphaOff val="0"/>
          </a:schemeClr>
        </a:solidFill>
        <a:ln w="15875" cap="flat" cmpd="sng" algn="ctr">
          <a:solidFill>
            <a:schemeClr val="dk1">
              <a:hueOff val="0"/>
              <a:satOff val="0"/>
              <a:lumOff val="0"/>
              <a:alphaOff val="0"/>
            </a:schemeClr>
          </a:solidFill>
          <a:prstDash val="solid"/>
        </a:ln>
        <a:effectLst/>
        <a:scene3d>
          <a:camera prst="orthographicFront"/>
          <a:lightRig rig="threePt" dir="t">
            <a:rot lat="0" lon="0" rev="7500000"/>
          </a:lightRig>
        </a:scene3d>
        <a:sp3d z="127000" prstMaterial="matte"/>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type="rect" r:blip="" rot="270">
                  <dgm:adjLst/>
                </dgm:shape>
              </dgm:if>
              <dgm:else name="Name11">
                <dgm:shape xmlns:r="http://schemas.openxmlformats.org/officeDocument/2006/relationships" type="rect" r:blip="" rot="90">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endSty" val="noArr"/>
                        <dgm:param type="connRout" val="bend"/>
                        <dgm:param type="begPts" val="midR"/>
                        <dgm:param type="endPts" val="midL"/>
                      </dgm:alg>
                    </dgm:if>
                    <dgm:else name="Name18">
                      <dgm:alg type="conn">
                        <dgm:param type="dim" val="1D"/>
                        <dgm:param type="endSty" val="noArr"/>
                        <dgm:param type="connRout" val="bend"/>
                        <dgm:param type="begPts" val="midL"/>
                        <dgm:param type="endPts" val="midR"/>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78EC8132-4263-43A7-A53E-308DA0FED5B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FFC95A0-0A4E-45FD-9CBA-35E955BD6DFA}" type="slidenum">
              <a:rPr lang="zh-CN" altLang="en-US" smtClean="0"/>
            </a:fld>
            <a:endParaRPr lang="zh-CN" alt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78EC8132-4263-43A7-A53E-308DA0FED5B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FFC95A0-0A4E-45FD-9CBA-35E955BD6DFA}"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Date Placeholder 3"/>
          <p:cNvSpPr>
            <a:spLocks noGrp="1"/>
          </p:cNvSpPr>
          <p:nvPr>
            <p:ph type="dt" sz="half" idx="10"/>
          </p:nvPr>
        </p:nvSpPr>
        <p:spPr/>
        <p:txBody>
          <a:bodyPr/>
          <a:lstStyle/>
          <a:p>
            <a:fld id="{78EC8132-4263-43A7-A53E-308DA0FED5B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FFC95A0-0A4E-45FD-9CBA-35E955BD6DFA}" type="slidenum">
              <a:rPr lang="zh-CN" altLang="en-US" smtClean="0"/>
            </a:fld>
            <a:endParaRPr lang="zh-CN" alt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Date Placeholder 4"/>
          <p:cNvSpPr>
            <a:spLocks noGrp="1"/>
          </p:cNvSpPr>
          <p:nvPr>
            <p:ph type="dt" sz="half" idx="10"/>
          </p:nvPr>
        </p:nvSpPr>
        <p:spPr/>
        <p:txBody>
          <a:bodyPr/>
          <a:lstStyle/>
          <a:p>
            <a:fld id="{78EC8132-4263-43A7-A53E-308DA0FED5B1}"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FFC95A0-0A4E-45FD-9CBA-35E955BD6DFA}"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1097280" y="2582334"/>
            <a:ext cx="4937760" cy="337820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Content Placeholder 5"/>
          <p:cNvSpPr>
            <a:spLocks noGrp="1"/>
          </p:cNvSpPr>
          <p:nvPr>
            <p:ph sz="quarter" idx="4"/>
          </p:nvPr>
        </p:nvSpPr>
        <p:spPr>
          <a:xfrm>
            <a:off x="6217920" y="2582334"/>
            <a:ext cx="4937760" cy="337820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7" name="Date Placeholder 6"/>
          <p:cNvSpPr>
            <a:spLocks noGrp="1"/>
          </p:cNvSpPr>
          <p:nvPr>
            <p:ph type="dt" sz="half" idx="10"/>
          </p:nvPr>
        </p:nvSpPr>
        <p:spPr/>
        <p:txBody>
          <a:bodyPr/>
          <a:lstStyle/>
          <a:p>
            <a:fld id="{78EC8132-4263-43A7-A53E-308DA0FED5B1}"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CFFC95A0-0A4E-45FD-9CBA-35E955BD6DFA}"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78EC8132-4263-43A7-A53E-308DA0FED5B1}"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CFFC95A0-0A4E-45FD-9CBA-35E955BD6DFA}"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78EC8132-4263-43A7-A53E-308DA0FED5B1}" type="datetimeFigureOut">
              <a:rPr lang="zh-CN" altLang="en-US" smtClean="0"/>
            </a:fld>
            <a:endParaRPr lang="zh-CN" alt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zh-CN" altLang="en-US"/>
          </a:p>
        </p:txBody>
      </p:sp>
      <p:sp>
        <p:nvSpPr>
          <p:cNvPr id="9" name="Slide Number Placeholder 8"/>
          <p:cNvSpPr>
            <a:spLocks noGrp="1"/>
          </p:cNvSpPr>
          <p:nvPr>
            <p:ph type="sldNum" sz="quarter" idx="12"/>
          </p:nvPr>
        </p:nvSpPr>
        <p:spPr/>
        <p:txBody>
          <a:bodyPr/>
          <a:lstStyle/>
          <a:p>
            <a:fld id="{CFFC95A0-0A4E-45FD-9CBA-35E955BD6DFA}"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zh-CN" altLang="en-US"/>
              <a:t>单击此处编辑母版标题样式</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78EC8132-4263-43A7-A53E-308DA0FED5B1}" type="datetimeFigureOut">
              <a:rPr lang="zh-CN" altLang="en-US" smtClean="0"/>
            </a:fld>
            <a:endParaRPr lang="zh-CN" alt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zh-CN"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FFC95A0-0A4E-45FD-9CBA-35E955BD6DFA}"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78EC8132-4263-43A7-A53E-308DA0FED5B1}" type="datetimeFigureOut">
              <a:rPr lang="zh-CN" altLang="en-US" smtClean="0"/>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CFFC95A0-0A4E-45FD-9CBA-35E955BD6DFA}"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78EC8132-4263-43A7-A53E-308DA0FED5B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FFC95A0-0A4E-45FD-9CBA-35E955BD6DFA}"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竖排标题与文本">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78EC8132-4263-43A7-A53E-308DA0FED5B1}"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CFFC95A0-0A4E-45FD-9CBA-35E955BD6DFA}"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78EC8132-4263-43A7-A53E-308DA0FED5B1}" type="datetimeFigureOut">
              <a:rPr lang="zh-CN" altLang="en-US" smtClean="0"/>
            </a:fld>
            <a:endParaRPr lang="zh-CN" alt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zh-CN" alt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CFFC95A0-0A4E-45FD-9CBA-35E955BD6DFA}" type="slidenum">
              <a:rPr lang="zh-CN" altLang="en-US" smtClean="0"/>
            </a:fld>
            <a:endParaRPr lang="zh-CN" alt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175"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800" kern="1200">
          <a:solidFill>
            <a:schemeClr val="tx1">
              <a:lumMod val="75000"/>
              <a:lumOff val="25000"/>
            </a:schemeClr>
          </a:solidFill>
          <a:latin typeface="+mn-lt"/>
          <a:ea typeface="+mn-ea"/>
          <a:cs typeface="+mn-cs"/>
        </a:defRPr>
      </a:lvl2pPr>
      <a:lvl3pPr marL="567055"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3pPr>
      <a:lvl4pPr marL="749935"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4pPr>
      <a:lvl5pPr marL="932815" indent="-18288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5pPr>
      <a:lvl6pPr marL="1099820"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6pPr>
      <a:lvl7pPr marL="1299845"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7pPr>
      <a:lvl8pPr marL="1499870"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8pPr>
      <a:lvl9pPr marL="1699895" indent="-228600" algn="l" defTabSz="914400" rtl="0" eaLnBrk="1" latinLnBrk="0" hangingPunct="1">
        <a:lnSpc>
          <a:spcPct val="90000"/>
        </a:lnSpc>
        <a:spcBef>
          <a:spcPts val="200"/>
        </a:spcBef>
        <a:spcAft>
          <a:spcPts val="400"/>
        </a:spcAft>
        <a:buClr>
          <a:schemeClr val="accent1"/>
        </a:buClr>
        <a:buFont typeface="Calibri" panose="020F0502020204030204"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 Type="http://schemas.openxmlformats.org/officeDocument/2006/relationships/diagramData" Target="../diagrams/data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png"/><Relationship Id="rId1" Type="http://schemas.openxmlformats.org/officeDocument/2006/relationships/image" Target="../media/image3.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png"/><Relationship Id="rId1"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9.png"/><Relationship Id="rId1"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microsoft.com/office/2007/relationships/diagramDrawing" Target="../diagrams/drawing4.xml"/><Relationship Id="rId4" Type="http://schemas.openxmlformats.org/officeDocument/2006/relationships/diagramColors" Target="../diagrams/colors4.xml"/><Relationship Id="rId3" Type="http://schemas.openxmlformats.org/officeDocument/2006/relationships/diagramQuickStyle" Target="../diagrams/quickStyle4.xml"/><Relationship Id="rId2" Type="http://schemas.openxmlformats.org/officeDocument/2006/relationships/diagramLayout" Target="../diagrams/layout4.xml"/><Relationship Id="rId1" Type="http://schemas.openxmlformats.org/officeDocument/2006/relationships/diagramData" Target="../diagrams/data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normAutofit/>
          </a:bodyPr>
          <a:lstStyle/>
          <a:p>
            <a:r>
              <a:rPr lang="zh-CN" altLang="en-US" dirty="0"/>
              <a:t>第</a:t>
            </a:r>
            <a:r>
              <a:rPr lang="en-US" altLang="zh-CN" dirty="0"/>
              <a:t>20</a:t>
            </a:r>
            <a:r>
              <a:rPr lang="zh-CN" altLang="en-US" dirty="0"/>
              <a:t>课</a:t>
            </a:r>
            <a:br>
              <a:rPr lang="zh-CN" altLang="en-US" dirty="0"/>
            </a:br>
            <a:r>
              <a:rPr lang="zh-CN" altLang="en-US" dirty="0"/>
              <a:t>北洋军阀统治时期的</a:t>
            </a:r>
            <a:br>
              <a:rPr lang="zh-CN" altLang="en-US" dirty="0"/>
            </a:br>
            <a:r>
              <a:rPr lang="zh-CN" altLang="en-US" dirty="0"/>
              <a:t>政治、经济与文化</a:t>
            </a:r>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教学背景：浙江面临的问题</a:t>
            </a:r>
            <a:endParaRPr lang="zh-CN" altLang="en-US" dirty="0"/>
          </a:p>
        </p:txBody>
      </p:sp>
      <p:sp>
        <p:nvSpPr>
          <p:cNvPr id="3" name="内容占位符 2"/>
          <p:cNvSpPr>
            <a:spLocks noGrp="1"/>
          </p:cNvSpPr>
          <p:nvPr>
            <p:ph idx="1"/>
          </p:nvPr>
        </p:nvSpPr>
        <p:spPr>
          <a:xfrm>
            <a:off x="838200" y="2604223"/>
            <a:ext cx="10515600" cy="2538145"/>
          </a:xfrm>
        </p:spPr>
        <p:txBody>
          <a:bodyPr>
            <a:normAutofit/>
          </a:bodyPr>
          <a:lstStyle/>
          <a:p>
            <a:r>
              <a:rPr lang="zh-CN" altLang="en-US" sz="2800" dirty="0"/>
              <a:t>老问题：初中社会教学为高中制造的衔接问题</a:t>
            </a:r>
            <a:r>
              <a:rPr lang="en-US" altLang="zh-CN" sz="2800" dirty="0"/>
              <a:t>——</a:t>
            </a:r>
            <a:r>
              <a:rPr lang="zh-CN" altLang="en-US" sz="2800" dirty="0"/>
              <a:t>时空观念不足</a:t>
            </a:r>
            <a:endParaRPr lang="en-US" altLang="zh-CN" sz="2800" dirty="0"/>
          </a:p>
          <a:p>
            <a:endParaRPr lang="en-US" altLang="zh-CN" sz="2800" dirty="0"/>
          </a:p>
          <a:p>
            <a:endParaRPr lang="en-US" altLang="zh-CN" sz="2800" dirty="0"/>
          </a:p>
          <a:p>
            <a:r>
              <a:rPr lang="zh-CN" altLang="en-US" sz="2800" dirty="0"/>
              <a:t>新问题：浙江省考试命题模式与新教材知识量带来的问题</a:t>
            </a:r>
            <a:endParaRPr lang="en-US" altLang="zh-CN" sz="2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4400" dirty="0"/>
              <a:t>设计依据：课标要求与本课地位、特征</a:t>
            </a:r>
            <a:endParaRPr lang="zh-CN" altLang="en-US" sz="4400" dirty="0"/>
          </a:p>
        </p:txBody>
      </p:sp>
      <p:graphicFrame>
        <p:nvGraphicFramePr>
          <p:cNvPr id="6" name="内容占位符 5"/>
          <p:cNvGraphicFramePr>
            <a:graphicFrameLocks noGrp="1"/>
          </p:cNvGraphicFramePr>
          <p:nvPr>
            <p:ph idx="1"/>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cxnSp>
        <p:nvCxnSpPr>
          <p:cNvPr id="8" name="直接箭头连接符 7"/>
          <p:cNvCxnSpPr/>
          <p:nvPr/>
        </p:nvCxnSpPr>
        <p:spPr>
          <a:xfrm flipH="1">
            <a:off x="3929204" y="3548958"/>
            <a:ext cx="1566249" cy="95061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a:off x="6201624" y="3548958"/>
            <a:ext cx="2218099" cy="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p:nvPr/>
        </p:nvCxnSpPr>
        <p:spPr>
          <a:xfrm flipV="1">
            <a:off x="6426452" y="3857625"/>
            <a:ext cx="1901242" cy="1185155"/>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4618672" y="5793225"/>
            <a:ext cx="2954655" cy="369332"/>
          </a:xfrm>
          <a:prstGeom prst="rect">
            <a:avLst/>
          </a:prstGeom>
          <a:noFill/>
        </p:spPr>
        <p:txBody>
          <a:bodyPr wrap="none" rtlCol="0">
            <a:spAutoFit/>
          </a:bodyPr>
          <a:lstStyle/>
          <a:p>
            <a:r>
              <a:rPr lang="zh-CN" altLang="en-US" b="1" dirty="0">
                <a:solidFill>
                  <a:srgbClr val="FF0000"/>
                </a:solidFill>
                <a:latin typeface="黑体" panose="02010609060101010101" pitchFamily="49" charset="-122"/>
                <a:ea typeface="黑体" panose="02010609060101010101" pitchFamily="49" charset="-122"/>
              </a:rPr>
              <a:t>新旧并存、除旧布新的时期</a:t>
            </a:r>
            <a:endParaRPr lang="zh-CN" altLang="en-US"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示 3"/>
          <p:cNvGraphicFramePr/>
          <p:nvPr/>
        </p:nvGraphicFramePr>
        <p:xfrm>
          <a:off x="863097" y="353086"/>
          <a:ext cx="10465806" cy="5794302"/>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951823" y="2987643"/>
            <a:ext cx="4288353" cy="584775"/>
          </a:xfrm>
          <a:prstGeom prst="rect">
            <a:avLst/>
          </a:prstGeom>
          <a:noFill/>
        </p:spPr>
        <p:txBody>
          <a:bodyPr wrap="none" rtlCol="0">
            <a:spAutoFit/>
          </a:bodyPr>
          <a:lstStyle/>
          <a:p>
            <a:r>
              <a:rPr lang="zh-CN" altLang="en-US" sz="3200" dirty="0"/>
              <a:t>辛亥革命的历史意义？</a:t>
            </a:r>
            <a:endParaRPr lang="zh-CN" altLang="en-US" sz="3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0" y="0"/>
            <a:ext cx="10130828" cy="584775"/>
          </a:xfrm>
          <a:prstGeom prst="rect">
            <a:avLst/>
          </a:prstGeom>
          <a:noFill/>
        </p:spPr>
        <p:txBody>
          <a:bodyPr wrap="square" rtlCol="0">
            <a:spAutoFit/>
          </a:bodyPr>
          <a:lstStyle/>
          <a:p>
            <a:r>
              <a:rPr lang="zh-CN" altLang="en-US" sz="3200" dirty="0">
                <a:highlight>
                  <a:srgbClr val="FFFF00"/>
                </a:highlight>
              </a:rPr>
              <a:t>政治上的除旧布新：坎坷反复</a:t>
            </a:r>
            <a:endParaRPr lang="zh-CN" altLang="en-US" sz="3200" dirty="0">
              <a:highlight>
                <a:srgbClr val="FFFF00"/>
              </a:highlight>
            </a:endParaRPr>
          </a:p>
        </p:txBody>
      </p:sp>
      <p:graphicFrame>
        <p:nvGraphicFramePr>
          <p:cNvPr id="10" name="图示 9"/>
          <p:cNvGraphicFramePr/>
          <p:nvPr/>
        </p:nvGraphicFramePr>
        <p:xfrm>
          <a:off x="1176951" y="909789"/>
          <a:ext cx="9981949" cy="5418667"/>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1"/>
          <a:stretch>
            <a:fillRect/>
          </a:stretch>
        </p:blipFill>
        <p:spPr>
          <a:xfrm>
            <a:off x="523500" y="451428"/>
            <a:ext cx="4541914" cy="6127011"/>
          </a:xfrm>
          <a:prstGeom prst="rect">
            <a:avLst/>
          </a:prstGeom>
        </p:spPr>
      </p:pic>
      <p:sp>
        <p:nvSpPr>
          <p:cNvPr id="3" name="矩形 2"/>
          <p:cNvSpPr/>
          <p:nvPr/>
        </p:nvSpPr>
        <p:spPr>
          <a:xfrm>
            <a:off x="449654" y="1046501"/>
            <a:ext cx="6503407" cy="2468433"/>
          </a:xfrm>
          <a:prstGeom prst="rect">
            <a:avLst/>
          </a:prstGeom>
          <a:solidFill>
            <a:schemeClr val="bg1"/>
          </a:solidFill>
        </p:spPr>
        <p:txBody>
          <a:bodyPr wrap="square">
            <a:spAutoFit/>
          </a:bodyPr>
          <a:lstStyle/>
          <a:p>
            <a:pPr>
              <a:lnSpc>
                <a:spcPct val="125000"/>
              </a:lnSpc>
            </a:pPr>
            <a:r>
              <a:rPr lang="zh-CN" altLang="zh-CN" dirty="0">
                <a:latin typeface="黑体" panose="02010609060101010101" pitchFamily="49" charset="-122"/>
                <a:ea typeface="黑体" panose="02010609060101010101" pitchFamily="49" charset="-122"/>
              </a:rPr>
              <a:t>材料</a:t>
            </a:r>
            <a:r>
              <a:rPr lang="zh-CN" altLang="en-US" dirty="0">
                <a:latin typeface="黑体" panose="02010609060101010101" pitchFamily="49" charset="-122"/>
                <a:ea typeface="黑体" panose="02010609060101010101" pitchFamily="49" charset="-122"/>
              </a:rPr>
              <a:t>一</a:t>
            </a:r>
            <a:r>
              <a:rPr lang="zh-CN" altLang="zh-CN" dirty="0">
                <a:latin typeface="楷体" panose="02010609060101010101" pitchFamily="49" charset="-122"/>
                <a:ea typeface="楷体" panose="02010609060101010101" pitchFamily="49" charset="-122"/>
              </a:rPr>
              <a:t>  </a:t>
            </a:r>
            <a:r>
              <a:rPr lang="zh-CN" altLang="en-US" dirty="0">
                <a:latin typeface="楷体" panose="02010609060101010101" pitchFamily="49" charset="-122"/>
                <a:ea typeface="楷体" panose="02010609060101010101" pitchFamily="49" charset="-122"/>
              </a:rPr>
              <a:t>北洋</a:t>
            </a:r>
            <a:r>
              <a:rPr lang="zh-CN" altLang="zh-CN" dirty="0">
                <a:latin typeface="楷体" panose="02010609060101010101" pitchFamily="49" charset="-122"/>
                <a:ea typeface="楷体" panose="02010609060101010101" pitchFamily="49" charset="-122"/>
              </a:rPr>
              <a:t>各</a:t>
            </a:r>
            <a:r>
              <a:rPr lang="zh-CN" altLang="en-US" dirty="0">
                <a:latin typeface="楷体" panose="02010609060101010101" pitchFamily="49" charset="-122"/>
                <a:ea typeface="楷体" panose="02010609060101010101" pitchFamily="49" charset="-122"/>
              </a:rPr>
              <a:t>派别</a:t>
            </a:r>
            <a:r>
              <a:rPr lang="zh-CN" altLang="zh-CN" dirty="0">
                <a:latin typeface="楷体" panose="02010609060101010101" pitchFamily="49" charset="-122"/>
                <a:ea typeface="楷体" panose="02010609060101010101" pitchFamily="49" charset="-122"/>
              </a:rPr>
              <a:t>实际上控制北京政权的时间：</a:t>
            </a:r>
            <a:endParaRPr lang="en-US" altLang="zh-CN" dirty="0">
              <a:latin typeface="楷体" panose="02010609060101010101" pitchFamily="49" charset="-122"/>
              <a:ea typeface="楷体" panose="02010609060101010101" pitchFamily="49" charset="-122"/>
            </a:endParaRPr>
          </a:p>
          <a:p>
            <a:pPr>
              <a:lnSpc>
                <a:spcPct val="125000"/>
              </a:lnSpc>
            </a:pPr>
            <a:r>
              <a:rPr lang="en-US" altLang="zh-CN" dirty="0">
                <a:latin typeface="楷体" panose="02010609060101010101" pitchFamily="49" charset="-122"/>
                <a:ea typeface="楷体" panose="02010609060101010101" pitchFamily="49" charset="-122"/>
              </a:rPr>
              <a:t>        </a:t>
            </a:r>
            <a:r>
              <a:rPr lang="zh-CN" altLang="zh-CN" dirty="0">
                <a:latin typeface="楷体" panose="02010609060101010101" pitchFamily="49" charset="-122"/>
                <a:ea typeface="楷体" panose="02010609060101010101" pitchFamily="49" charset="-122"/>
              </a:rPr>
              <a:t>袁世凯统治时期：</a:t>
            </a:r>
            <a:r>
              <a:rPr lang="en-US" altLang="zh-CN" dirty="0">
                <a:latin typeface="楷体" panose="02010609060101010101" pitchFamily="49" charset="-122"/>
                <a:ea typeface="楷体" panose="02010609060101010101" pitchFamily="49" charset="-122"/>
              </a:rPr>
              <a:t>1912</a:t>
            </a:r>
            <a:r>
              <a:rPr lang="zh-CN" altLang="zh-CN" dirty="0">
                <a:latin typeface="楷体" panose="02010609060101010101" pitchFamily="49" charset="-122"/>
                <a:ea typeface="楷体" panose="02010609060101010101" pitchFamily="49" charset="-122"/>
              </a:rPr>
              <a:t>年</a:t>
            </a:r>
            <a:r>
              <a:rPr lang="en-US" altLang="zh-CN" dirty="0">
                <a:latin typeface="楷体" panose="02010609060101010101" pitchFamily="49" charset="-122"/>
                <a:ea typeface="楷体" panose="02010609060101010101" pitchFamily="49" charset="-122"/>
              </a:rPr>
              <a:t>4</a:t>
            </a:r>
            <a:r>
              <a:rPr lang="zh-CN" altLang="zh-CN" dirty="0">
                <a:latin typeface="楷体" panose="02010609060101010101" pitchFamily="49" charset="-122"/>
                <a:ea typeface="楷体" panose="02010609060101010101" pitchFamily="49" charset="-122"/>
              </a:rPr>
              <a:t>月至</a:t>
            </a:r>
            <a:r>
              <a:rPr lang="en-US" altLang="zh-CN" dirty="0">
                <a:latin typeface="楷体" panose="02010609060101010101" pitchFamily="49" charset="-122"/>
                <a:ea typeface="楷体" panose="02010609060101010101" pitchFamily="49" charset="-122"/>
              </a:rPr>
              <a:t>1916</a:t>
            </a:r>
            <a:r>
              <a:rPr lang="zh-CN" altLang="zh-CN" dirty="0">
                <a:latin typeface="楷体" panose="02010609060101010101" pitchFamily="49" charset="-122"/>
                <a:ea typeface="楷体" panose="02010609060101010101" pitchFamily="49" charset="-122"/>
              </a:rPr>
              <a:t>年</a:t>
            </a:r>
            <a:r>
              <a:rPr lang="en-US" altLang="zh-CN" dirty="0">
                <a:latin typeface="楷体" panose="02010609060101010101" pitchFamily="49" charset="-122"/>
                <a:ea typeface="楷体" panose="02010609060101010101" pitchFamily="49" charset="-122"/>
              </a:rPr>
              <a:t>6</a:t>
            </a:r>
            <a:r>
              <a:rPr lang="zh-CN" altLang="zh-CN" dirty="0">
                <a:latin typeface="楷体" panose="02010609060101010101" pitchFamily="49" charset="-122"/>
                <a:ea typeface="楷体" panose="02010609060101010101" pitchFamily="49" charset="-122"/>
              </a:rPr>
              <a:t>月</a:t>
            </a:r>
            <a:endParaRPr lang="en-US" altLang="zh-CN" dirty="0">
              <a:latin typeface="楷体" panose="02010609060101010101" pitchFamily="49" charset="-122"/>
              <a:ea typeface="楷体" panose="02010609060101010101" pitchFamily="49" charset="-122"/>
            </a:endParaRPr>
          </a:p>
          <a:p>
            <a:pPr>
              <a:lnSpc>
                <a:spcPct val="125000"/>
              </a:lnSpc>
            </a:pPr>
            <a:r>
              <a:rPr lang="en-US" altLang="zh-CN" dirty="0">
                <a:latin typeface="楷体" panose="02010609060101010101" pitchFamily="49" charset="-122"/>
                <a:ea typeface="楷体" panose="02010609060101010101" pitchFamily="49" charset="-122"/>
              </a:rPr>
              <a:t>        </a:t>
            </a:r>
            <a:r>
              <a:rPr lang="zh-CN" altLang="zh-CN" dirty="0">
                <a:latin typeface="楷体" panose="02010609060101010101" pitchFamily="49" charset="-122"/>
                <a:ea typeface="楷体" panose="02010609060101010101" pitchFamily="49" charset="-122"/>
              </a:rPr>
              <a:t>皖系军阀统治时期：</a:t>
            </a:r>
            <a:r>
              <a:rPr lang="en-US" altLang="zh-CN" dirty="0">
                <a:latin typeface="楷体" panose="02010609060101010101" pitchFamily="49" charset="-122"/>
                <a:ea typeface="楷体" panose="02010609060101010101" pitchFamily="49" charset="-122"/>
              </a:rPr>
              <a:t>1916</a:t>
            </a:r>
            <a:r>
              <a:rPr lang="zh-CN" altLang="zh-CN" dirty="0">
                <a:latin typeface="楷体" panose="02010609060101010101" pitchFamily="49" charset="-122"/>
                <a:ea typeface="楷体" panose="02010609060101010101" pitchFamily="49" charset="-122"/>
              </a:rPr>
              <a:t>年</a:t>
            </a:r>
            <a:r>
              <a:rPr lang="en-US" altLang="zh-CN" dirty="0">
                <a:latin typeface="楷体" panose="02010609060101010101" pitchFamily="49" charset="-122"/>
                <a:ea typeface="楷体" panose="02010609060101010101" pitchFamily="49" charset="-122"/>
              </a:rPr>
              <a:t>6</a:t>
            </a:r>
            <a:r>
              <a:rPr lang="zh-CN" altLang="zh-CN" dirty="0">
                <a:latin typeface="楷体" panose="02010609060101010101" pitchFamily="49" charset="-122"/>
                <a:ea typeface="楷体" panose="02010609060101010101" pitchFamily="49" charset="-122"/>
              </a:rPr>
              <a:t>月至</a:t>
            </a:r>
            <a:r>
              <a:rPr lang="en-US" altLang="zh-CN" dirty="0">
                <a:latin typeface="楷体" panose="02010609060101010101" pitchFamily="49" charset="-122"/>
                <a:ea typeface="楷体" panose="02010609060101010101" pitchFamily="49" charset="-122"/>
              </a:rPr>
              <a:t>1920</a:t>
            </a:r>
            <a:r>
              <a:rPr lang="zh-CN" altLang="zh-CN" dirty="0">
                <a:latin typeface="楷体" panose="02010609060101010101" pitchFamily="49" charset="-122"/>
                <a:ea typeface="楷体" panose="02010609060101010101" pitchFamily="49" charset="-122"/>
              </a:rPr>
              <a:t>年</a:t>
            </a:r>
            <a:r>
              <a:rPr lang="en-US" altLang="zh-CN" dirty="0">
                <a:latin typeface="楷体" panose="02010609060101010101" pitchFamily="49" charset="-122"/>
                <a:ea typeface="楷体" panose="02010609060101010101" pitchFamily="49" charset="-122"/>
              </a:rPr>
              <a:t>7</a:t>
            </a:r>
            <a:r>
              <a:rPr lang="zh-CN" altLang="zh-CN" dirty="0">
                <a:latin typeface="楷体" panose="02010609060101010101" pitchFamily="49" charset="-122"/>
                <a:ea typeface="楷体" panose="02010609060101010101" pitchFamily="49" charset="-122"/>
              </a:rPr>
              <a:t>月</a:t>
            </a:r>
            <a:endParaRPr lang="en-US" altLang="zh-CN" dirty="0">
              <a:latin typeface="楷体" panose="02010609060101010101" pitchFamily="49" charset="-122"/>
              <a:ea typeface="楷体" panose="02010609060101010101" pitchFamily="49" charset="-122"/>
            </a:endParaRPr>
          </a:p>
          <a:p>
            <a:pPr>
              <a:lnSpc>
                <a:spcPct val="125000"/>
              </a:lnSpc>
            </a:pPr>
            <a:r>
              <a:rPr lang="en-US" altLang="zh-CN" dirty="0">
                <a:latin typeface="楷体" panose="02010609060101010101" pitchFamily="49" charset="-122"/>
                <a:ea typeface="楷体" panose="02010609060101010101" pitchFamily="49" charset="-122"/>
              </a:rPr>
              <a:t>        </a:t>
            </a:r>
            <a:r>
              <a:rPr lang="zh-CN" altLang="zh-CN" dirty="0">
                <a:latin typeface="楷体" panose="02010609060101010101" pitchFamily="49" charset="-122"/>
                <a:ea typeface="楷体" panose="02010609060101010101" pitchFamily="49" charset="-122"/>
              </a:rPr>
              <a:t>直系军阀统治时期：</a:t>
            </a:r>
            <a:r>
              <a:rPr lang="en-US" altLang="zh-CN" dirty="0">
                <a:latin typeface="楷体" panose="02010609060101010101" pitchFamily="49" charset="-122"/>
                <a:ea typeface="楷体" panose="02010609060101010101" pitchFamily="49" charset="-122"/>
              </a:rPr>
              <a:t>1920</a:t>
            </a:r>
            <a:r>
              <a:rPr lang="zh-CN" altLang="zh-CN" dirty="0">
                <a:latin typeface="楷体" panose="02010609060101010101" pitchFamily="49" charset="-122"/>
                <a:ea typeface="楷体" panose="02010609060101010101" pitchFamily="49" charset="-122"/>
              </a:rPr>
              <a:t>年</a:t>
            </a:r>
            <a:r>
              <a:rPr lang="en-US" altLang="zh-CN" dirty="0">
                <a:latin typeface="楷体" panose="02010609060101010101" pitchFamily="49" charset="-122"/>
                <a:ea typeface="楷体" panose="02010609060101010101" pitchFamily="49" charset="-122"/>
              </a:rPr>
              <a:t>7</a:t>
            </a:r>
            <a:r>
              <a:rPr lang="zh-CN" altLang="zh-CN" dirty="0">
                <a:latin typeface="楷体" panose="02010609060101010101" pitchFamily="49" charset="-122"/>
                <a:ea typeface="楷体" panose="02010609060101010101" pitchFamily="49" charset="-122"/>
              </a:rPr>
              <a:t>月至</a:t>
            </a:r>
            <a:r>
              <a:rPr lang="en-US" altLang="zh-CN" dirty="0">
                <a:latin typeface="楷体" panose="02010609060101010101" pitchFamily="49" charset="-122"/>
                <a:ea typeface="楷体" panose="02010609060101010101" pitchFamily="49" charset="-122"/>
              </a:rPr>
              <a:t>1924</a:t>
            </a:r>
            <a:r>
              <a:rPr lang="zh-CN" altLang="zh-CN" dirty="0">
                <a:latin typeface="楷体" panose="02010609060101010101" pitchFamily="49" charset="-122"/>
                <a:ea typeface="楷体" panose="02010609060101010101" pitchFamily="49" charset="-122"/>
              </a:rPr>
              <a:t>年</a:t>
            </a:r>
            <a:r>
              <a:rPr lang="en-US" altLang="zh-CN" dirty="0">
                <a:latin typeface="楷体" panose="02010609060101010101" pitchFamily="49" charset="-122"/>
                <a:ea typeface="楷体" panose="02010609060101010101" pitchFamily="49" charset="-122"/>
              </a:rPr>
              <a:t>10</a:t>
            </a:r>
            <a:r>
              <a:rPr lang="zh-CN" altLang="zh-CN" dirty="0">
                <a:latin typeface="楷体" panose="02010609060101010101" pitchFamily="49" charset="-122"/>
                <a:ea typeface="楷体" panose="02010609060101010101" pitchFamily="49" charset="-122"/>
              </a:rPr>
              <a:t>月</a:t>
            </a:r>
            <a:endParaRPr lang="en-US" altLang="zh-CN" dirty="0">
              <a:latin typeface="楷体" panose="02010609060101010101" pitchFamily="49" charset="-122"/>
              <a:ea typeface="楷体" panose="02010609060101010101" pitchFamily="49" charset="-122"/>
            </a:endParaRPr>
          </a:p>
          <a:p>
            <a:pPr>
              <a:lnSpc>
                <a:spcPct val="125000"/>
              </a:lnSpc>
            </a:pPr>
            <a:r>
              <a:rPr lang="en-US" altLang="zh-CN" dirty="0">
                <a:latin typeface="楷体" panose="02010609060101010101" pitchFamily="49" charset="-122"/>
                <a:ea typeface="楷体" panose="02010609060101010101" pitchFamily="49" charset="-122"/>
              </a:rPr>
              <a:t>        </a:t>
            </a:r>
            <a:r>
              <a:rPr lang="zh-CN" altLang="zh-CN" dirty="0">
                <a:latin typeface="楷体" panose="02010609060101010101" pitchFamily="49" charset="-122"/>
                <a:ea typeface="楷体" panose="02010609060101010101" pitchFamily="49" charset="-122"/>
              </a:rPr>
              <a:t>奉系军阀统治时期：</a:t>
            </a:r>
            <a:r>
              <a:rPr lang="en-US" altLang="zh-CN" dirty="0">
                <a:latin typeface="楷体" panose="02010609060101010101" pitchFamily="49" charset="-122"/>
                <a:ea typeface="楷体" panose="02010609060101010101" pitchFamily="49" charset="-122"/>
              </a:rPr>
              <a:t>1924</a:t>
            </a:r>
            <a:r>
              <a:rPr lang="zh-CN" altLang="zh-CN" dirty="0">
                <a:latin typeface="楷体" panose="02010609060101010101" pitchFamily="49" charset="-122"/>
                <a:ea typeface="楷体" panose="02010609060101010101" pitchFamily="49" charset="-122"/>
              </a:rPr>
              <a:t>年</a:t>
            </a:r>
            <a:r>
              <a:rPr lang="en-US" altLang="zh-CN" dirty="0">
                <a:latin typeface="楷体" panose="02010609060101010101" pitchFamily="49" charset="-122"/>
                <a:ea typeface="楷体" panose="02010609060101010101" pitchFamily="49" charset="-122"/>
              </a:rPr>
              <a:t>10</a:t>
            </a:r>
            <a:r>
              <a:rPr lang="zh-CN" altLang="zh-CN" dirty="0">
                <a:latin typeface="楷体" panose="02010609060101010101" pitchFamily="49" charset="-122"/>
                <a:ea typeface="楷体" panose="02010609060101010101" pitchFamily="49" charset="-122"/>
              </a:rPr>
              <a:t>月至</a:t>
            </a:r>
            <a:r>
              <a:rPr lang="en-US" altLang="zh-CN" dirty="0">
                <a:latin typeface="楷体" panose="02010609060101010101" pitchFamily="49" charset="-122"/>
                <a:ea typeface="楷体" panose="02010609060101010101" pitchFamily="49" charset="-122"/>
              </a:rPr>
              <a:t>1928</a:t>
            </a:r>
            <a:r>
              <a:rPr lang="zh-CN" altLang="zh-CN" dirty="0">
                <a:latin typeface="楷体" panose="02010609060101010101" pitchFamily="49" charset="-122"/>
                <a:ea typeface="楷体" panose="02010609060101010101" pitchFamily="49" charset="-122"/>
              </a:rPr>
              <a:t>年</a:t>
            </a:r>
            <a:r>
              <a:rPr lang="en-US" altLang="zh-CN" dirty="0">
                <a:latin typeface="楷体" panose="02010609060101010101" pitchFamily="49" charset="-122"/>
                <a:ea typeface="楷体" panose="02010609060101010101" pitchFamily="49" charset="-122"/>
              </a:rPr>
              <a:t>12</a:t>
            </a:r>
            <a:r>
              <a:rPr lang="zh-CN" altLang="zh-CN" dirty="0">
                <a:latin typeface="楷体" panose="02010609060101010101" pitchFamily="49" charset="-122"/>
                <a:ea typeface="楷体" panose="02010609060101010101" pitchFamily="49" charset="-122"/>
              </a:rPr>
              <a:t>月</a:t>
            </a:r>
            <a:endParaRPr lang="en-US" altLang="zh-CN" dirty="0">
              <a:latin typeface="楷体" panose="02010609060101010101" pitchFamily="49" charset="-122"/>
              <a:ea typeface="楷体" panose="02010609060101010101" pitchFamily="49" charset="-122"/>
            </a:endParaRPr>
          </a:p>
          <a:p>
            <a:pPr>
              <a:lnSpc>
                <a:spcPct val="125000"/>
              </a:lnSpc>
            </a:pPr>
            <a:r>
              <a:rPr lang="zh-CN" altLang="en-US" dirty="0">
                <a:latin typeface="楷体" panose="02010609060101010101" pitchFamily="49" charset="-122"/>
                <a:ea typeface="楷体" panose="02010609060101010101" pitchFamily="49" charset="-122"/>
              </a:rPr>
              <a:t>材料二</a:t>
            </a:r>
            <a:endParaRPr lang="en-US" altLang="zh-CN" dirty="0">
              <a:latin typeface="楷体" panose="02010609060101010101" pitchFamily="49" charset="-122"/>
              <a:ea typeface="楷体" panose="02010609060101010101" pitchFamily="49" charset="-122"/>
            </a:endParaRPr>
          </a:p>
          <a:p>
            <a:pPr>
              <a:lnSpc>
                <a:spcPct val="125000"/>
              </a:lnSpc>
            </a:pPr>
            <a:endParaRPr lang="zh-CN" altLang="zh-CN" dirty="0">
              <a:latin typeface="楷体" panose="02010609060101010101" pitchFamily="49" charset="-122"/>
              <a:ea typeface="楷体" panose="02010609060101010101" pitchFamily="49" charset="-122"/>
            </a:endParaRPr>
          </a:p>
        </p:txBody>
      </p:sp>
      <p:pic>
        <p:nvPicPr>
          <p:cNvPr id="4" name="图片 3"/>
          <p:cNvPicPr>
            <a:picLocks noChangeAspect="1"/>
          </p:cNvPicPr>
          <p:nvPr/>
        </p:nvPicPr>
        <p:blipFill>
          <a:blip r:embed="rId2"/>
          <a:stretch>
            <a:fillRect/>
          </a:stretch>
        </p:blipFill>
        <p:spPr>
          <a:xfrm>
            <a:off x="271725" y="3074001"/>
            <a:ext cx="6503407" cy="2737498"/>
          </a:xfrm>
          <a:prstGeom prst="rect">
            <a:avLst/>
          </a:prstGeom>
        </p:spPr>
      </p:pic>
      <p:sp>
        <p:nvSpPr>
          <p:cNvPr id="5" name="文本框 4"/>
          <p:cNvSpPr txBox="1"/>
          <p:nvPr/>
        </p:nvSpPr>
        <p:spPr>
          <a:xfrm>
            <a:off x="0" y="0"/>
            <a:ext cx="10130828" cy="584775"/>
          </a:xfrm>
          <a:prstGeom prst="rect">
            <a:avLst/>
          </a:prstGeom>
          <a:noFill/>
        </p:spPr>
        <p:txBody>
          <a:bodyPr wrap="square" rtlCol="0">
            <a:spAutoFit/>
          </a:bodyPr>
          <a:lstStyle/>
          <a:p>
            <a:r>
              <a:rPr lang="zh-CN" altLang="en-US" sz="3200" dirty="0">
                <a:highlight>
                  <a:srgbClr val="FFFF00"/>
                </a:highlight>
              </a:rPr>
              <a:t>政治上的除旧布新：坎坷反复</a:t>
            </a:r>
            <a:endParaRPr lang="zh-CN" altLang="en-US" sz="3200" dirty="0">
              <a:highlight>
                <a:srgbClr val="FFFF00"/>
              </a:highlight>
            </a:endParaRPr>
          </a:p>
        </p:txBody>
      </p:sp>
      <p:sp>
        <p:nvSpPr>
          <p:cNvPr id="6" name="文本框 5"/>
          <p:cNvSpPr txBox="1"/>
          <p:nvPr/>
        </p:nvSpPr>
        <p:spPr>
          <a:xfrm>
            <a:off x="6633294" y="3600868"/>
            <a:ext cx="5416867" cy="3046988"/>
          </a:xfrm>
          <a:prstGeom prst="rect">
            <a:avLst/>
          </a:prstGeom>
          <a:noFill/>
        </p:spPr>
        <p:txBody>
          <a:bodyPr wrap="square" rtlCol="0">
            <a:spAutoFit/>
          </a:bodyPr>
          <a:lstStyle/>
          <a:p>
            <a:r>
              <a:rPr lang="en-US" altLang="zh-CN" sz="2400" dirty="0">
                <a:solidFill>
                  <a:srgbClr val="FF0000"/>
                </a:solidFill>
                <a:latin typeface="黑体" panose="02010609060101010101" pitchFamily="49" charset="-122"/>
                <a:ea typeface="黑体" panose="02010609060101010101" pitchFamily="49" charset="-122"/>
              </a:rPr>
              <a:t>1.</a:t>
            </a:r>
            <a:r>
              <a:rPr lang="zh-CN" altLang="en-US" sz="2400" dirty="0">
                <a:solidFill>
                  <a:srgbClr val="FF0000"/>
                </a:solidFill>
                <a:latin typeface="黑体" panose="02010609060101010101" pitchFamily="49" charset="-122"/>
                <a:ea typeface="黑体" panose="02010609060101010101" pitchFamily="49" charset="-122"/>
              </a:rPr>
              <a:t>北洋政府的统治在政治上有什么特点？</a:t>
            </a:r>
            <a:endParaRPr lang="en-US" altLang="zh-CN" sz="2400" dirty="0">
              <a:solidFill>
                <a:srgbClr val="FF0000"/>
              </a:solidFill>
              <a:latin typeface="黑体" panose="02010609060101010101" pitchFamily="49" charset="-122"/>
              <a:ea typeface="黑体" panose="02010609060101010101" pitchFamily="49" charset="-122"/>
            </a:endParaRPr>
          </a:p>
          <a:p>
            <a:endParaRPr lang="en-US" altLang="zh-CN" sz="2400" dirty="0">
              <a:solidFill>
                <a:srgbClr val="FF0000"/>
              </a:solidFill>
              <a:latin typeface="黑体" panose="02010609060101010101" pitchFamily="49" charset="-122"/>
              <a:ea typeface="黑体" panose="02010609060101010101" pitchFamily="49" charset="-122"/>
            </a:endParaRPr>
          </a:p>
          <a:p>
            <a:endParaRPr lang="en-US" altLang="zh-CN" sz="2400" dirty="0">
              <a:solidFill>
                <a:srgbClr val="FF0000"/>
              </a:solidFill>
              <a:latin typeface="黑体" panose="02010609060101010101" pitchFamily="49" charset="-122"/>
              <a:ea typeface="黑体" panose="02010609060101010101" pitchFamily="49" charset="-122"/>
            </a:endParaRPr>
          </a:p>
          <a:p>
            <a:r>
              <a:rPr lang="en-US" altLang="zh-CN" sz="2400" dirty="0">
                <a:solidFill>
                  <a:srgbClr val="FF0000"/>
                </a:solidFill>
                <a:latin typeface="黑体" panose="02010609060101010101" pitchFamily="49" charset="-122"/>
                <a:ea typeface="黑体" panose="02010609060101010101" pitchFamily="49" charset="-122"/>
              </a:rPr>
              <a:t>2.</a:t>
            </a:r>
            <a:r>
              <a:rPr lang="zh-CN" altLang="en-US" sz="2400" dirty="0">
                <a:solidFill>
                  <a:srgbClr val="FF0000"/>
                </a:solidFill>
                <a:latin typeface="黑体" panose="02010609060101010101" pitchFamily="49" charset="-122"/>
                <a:ea typeface="黑体" panose="02010609060101010101" pitchFamily="49" charset="-122"/>
              </a:rPr>
              <a:t>袁世凯称帝与张勋复辟、段祺瑞打出“再造共和”的旗号说明了什么？</a:t>
            </a:r>
            <a:endParaRPr lang="en-US" altLang="zh-CN" sz="2400" dirty="0">
              <a:solidFill>
                <a:srgbClr val="FF0000"/>
              </a:solidFill>
              <a:latin typeface="黑体" panose="02010609060101010101" pitchFamily="49" charset="-122"/>
              <a:ea typeface="黑体" panose="02010609060101010101" pitchFamily="49" charset="-122"/>
            </a:endParaRPr>
          </a:p>
          <a:p>
            <a:endParaRPr lang="en-US" altLang="zh-CN" sz="2400" dirty="0">
              <a:solidFill>
                <a:srgbClr val="FF0000"/>
              </a:solidFill>
              <a:latin typeface="黑体" panose="02010609060101010101" pitchFamily="49" charset="-122"/>
              <a:ea typeface="黑体" panose="02010609060101010101" pitchFamily="49" charset="-122"/>
            </a:endParaRPr>
          </a:p>
          <a:p>
            <a:r>
              <a:rPr lang="en-US" altLang="zh-CN" sz="2400" dirty="0">
                <a:solidFill>
                  <a:srgbClr val="FF0000"/>
                </a:solidFill>
                <a:latin typeface="黑体" panose="02010609060101010101" pitchFamily="49" charset="-122"/>
                <a:ea typeface="黑体" panose="02010609060101010101" pitchFamily="49" charset="-122"/>
              </a:rPr>
              <a:t>3.</a:t>
            </a:r>
            <a:r>
              <a:rPr lang="zh-CN" altLang="en-US" sz="2400" dirty="0">
                <a:solidFill>
                  <a:srgbClr val="FF0000"/>
                </a:solidFill>
                <a:latin typeface="黑体" panose="02010609060101010101" pitchFamily="49" charset="-122"/>
                <a:ea typeface="黑体" panose="02010609060101010101" pitchFamily="49" charset="-122"/>
              </a:rPr>
              <a:t>护法运动为何会失败？</a:t>
            </a:r>
            <a:endParaRPr lang="en-US" altLang="zh-CN" sz="2400" dirty="0">
              <a:solidFill>
                <a:srgbClr val="FF0000"/>
              </a:solidFill>
              <a:latin typeface="黑体" panose="02010609060101010101" pitchFamily="49" charset="-122"/>
              <a:ea typeface="黑体" panose="02010609060101010101" pitchFamily="49" charset="-122"/>
            </a:endParaRPr>
          </a:p>
          <a:p>
            <a:endParaRPr lang="en-US" altLang="zh-CN" sz="2400" dirty="0">
              <a:solidFill>
                <a:srgbClr val="FF0000"/>
              </a:solidFill>
              <a:latin typeface="黑体" panose="02010609060101010101" pitchFamily="49" charset="-122"/>
              <a:ea typeface="黑体" panose="02010609060101010101" pitchFamily="49" charset="-122"/>
            </a:endParaRPr>
          </a:p>
        </p:txBody>
      </p:sp>
      <p:sp>
        <p:nvSpPr>
          <p:cNvPr id="7" name="矩形 6"/>
          <p:cNvSpPr/>
          <p:nvPr/>
        </p:nvSpPr>
        <p:spPr>
          <a:xfrm>
            <a:off x="6293544" y="960567"/>
            <a:ext cx="5756617" cy="2468433"/>
          </a:xfrm>
          <a:prstGeom prst="rect">
            <a:avLst/>
          </a:prstGeom>
        </p:spPr>
        <p:txBody>
          <a:bodyPr wrap="square">
            <a:spAutoFit/>
          </a:bodyPr>
          <a:lstStyle/>
          <a:p>
            <a:pPr>
              <a:lnSpc>
                <a:spcPct val="125000"/>
              </a:lnSpc>
            </a:pPr>
            <a:r>
              <a:rPr lang="zh-CN" altLang="zh-CN" dirty="0">
                <a:latin typeface="黑体" panose="02010609060101010101" pitchFamily="49" charset="-122"/>
                <a:ea typeface="黑体" panose="02010609060101010101" pitchFamily="49" charset="-122"/>
              </a:rPr>
              <a:t>材料</a:t>
            </a:r>
            <a:r>
              <a:rPr lang="zh-CN" altLang="en-US" dirty="0">
                <a:latin typeface="黑体" panose="02010609060101010101" pitchFamily="49" charset="-122"/>
                <a:ea typeface="黑体" panose="02010609060101010101" pitchFamily="49" charset="-122"/>
              </a:rPr>
              <a:t>三  </a:t>
            </a:r>
            <a:r>
              <a:rPr lang="zh-CN" altLang="en-US" dirty="0">
                <a:latin typeface="楷体" panose="02010609060101010101" pitchFamily="49" charset="-122"/>
                <a:ea typeface="楷体" panose="02010609060101010101" pitchFamily="49" charset="-122"/>
              </a:rPr>
              <a:t>直皖战争前，皖系拥有</a:t>
            </a:r>
            <a:r>
              <a:rPr lang="en-US" altLang="zh-CN" dirty="0">
                <a:latin typeface="楷体" panose="02010609060101010101" pitchFamily="49" charset="-122"/>
                <a:ea typeface="楷体" panose="02010609060101010101" pitchFamily="49" charset="-122"/>
              </a:rPr>
              <a:t>3</a:t>
            </a:r>
            <a:r>
              <a:rPr lang="zh-CN" altLang="en-US" dirty="0">
                <a:latin typeface="楷体" panose="02010609060101010101" pitchFamily="49" charset="-122"/>
                <a:ea typeface="楷体" panose="02010609060101010101" pitchFamily="49" charset="-122"/>
              </a:rPr>
              <a:t>师</a:t>
            </a:r>
            <a:r>
              <a:rPr lang="en-US" altLang="zh-CN" dirty="0">
                <a:latin typeface="楷体" panose="02010609060101010101" pitchFamily="49" charset="-122"/>
                <a:ea typeface="楷体" panose="02010609060101010101" pitchFamily="49" charset="-122"/>
              </a:rPr>
              <a:t>4</a:t>
            </a:r>
            <a:r>
              <a:rPr lang="zh-CN" altLang="en-US" dirty="0">
                <a:latin typeface="楷体" panose="02010609060101010101" pitchFamily="49" charset="-122"/>
                <a:ea typeface="楷体" panose="02010609060101010101" pitchFamily="49" charset="-122"/>
              </a:rPr>
              <a:t>旅的兵力；直皖战争后，直系崛起，其嫡系兵力即有</a:t>
            </a:r>
            <a:r>
              <a:rPr lang="en-US" altLang="zh-CN" dirty="0">
                <a:latin typeface="楷体" panose="02010609060101010101" pitchFamily="49" charset="-122"/>
                <a:ea typeface="楷体" panose="02010609060101010101" pitchFamily="49" charset="-122"/>
              </a:rPr>
              <a:t>7</a:t>
            </a:r>
            <a:r>
              <a:rPr lang="zh-CN" altLang="en-US" dirty="0">
                <a:latin typeface="楷体" panose="02010609060101010101" pitchFamily="49" charset="-122"/>
                <a:ea typeface="楷体" panose="02010609060101010101" pitchFamily="49" charset="-122"/>
              </a:rPr>
              <a:t>个师、</a:t>
            </a:r>
            <a:r>
              <a:rPr lang="en-US" altLang="zh-CN" dirty="0">
                <a:latin typeface="楷体" panose="02010609060101010101" pitchFamily="49" charset="-122"/>
                <a:ea typeface="楷体" panose="02010609060101010101" pitchFamily="49" charset="-122"/>
              </a:rPr>
              <a:t>5</a:t>
            </a:r>
            <a:r>
              <a:rPr lang="zh-CN" altLang="en-US" dirty="0">
                <a:latin typeface="楷体" panose="02010609060101010101" pitchFamily="49" charset="-122"/>
                <a:ea typeface="楷体" panose="02010609060101010101" pitchFamily="49" charset="-122"/>
              </a:rPr>
              <a:t>个混成旅。第一次直奉战争前直系兵力已近</a:t>
            </a:r>
            <a:r>
              <a:rPr lang="en-US" altLang="zh-CN" dirty="0">
                <a:latin typeface="楷体" panose="02010609060101010101" pitchFamily="49" charset="-122"/>
                <a:ea typeface="楷体" panose="02010609060101010101" pitchFamily="49" charset="-122"/>
              </a:rPr>
              <a:t>10</a:t>
            </a:r>
            <a:r>
              <a:rPr lang="zh-CN" altLang="en-US" dirty="0">
                <a:latin typeface="楷体" panose="02010609060101010101" pitchFamily="49" charset="-122"/>
                <a:ea typeface="楷体" panose="02010609060101010101" pitchFamily="49" charset="-122"/>
              </a:rPr>
              <a:t>万，到第二次直奉战争前夕，经过大事扩充，殆达</a:t>
            </a:r>
            <a:r>
              <a:rPr lang="en-US" altLang="zh-CN" dirty="0">
                <a:latin typeface="楷体" panose="02010609060101010101" pitchFamily="49" charset="-122"/>
                <a:ea typeface="楷体" panose="02010609060101010101" pitchFamily="49" charset="-122"/>
              </a:rPr>
              <a:t>25</a:t>
            </a:r>
            <a:r>
              <a:rPr lang="zh-CN" altLang="en-US" dirty="0">
                <a:latin typeface="楷体" panose="02010609060101010101" pitchFamily="49" charset="-122"/>
                <a:ea typeface="楷体" panose="02010609060101010101" pitchFamily="49" charset="-122"/>
              </a:rPr>
              <a:t>万人之众。奉系在</a:t>
            </a:r>
            <a:r>
              <a:rPr lang="en-US" altLang="zh-CN" dirty="0">
                <a:latin typeface="楷体" panose="02010609060101010101" pitchFamily="49" charset="-122"/>
                <a:ea typeface="楷体" panose="02010609060101010101" pitchFamily="49" charset="-122"/>
              </a:rPr>
              <a:t>1921</a:t>
            </a:r>
            <a:r>
              <a:rPr lang="zh-CN" altLang="en-US" dirty="0">
                <a:latin typeface="楷体" panose="02010609060101010101" pitchFamily="49" charset="-122"/>
                <a:ea typeface="楷体" panose="02010609060101010101" pitchFamily="49" charset="-122"/>
              </a:rPr>
              <a:t>年时拥有</a:t>
            </a:r>
            <a:r>
              <a:rPr lang="en-US" altLang="zh-CN" dirty="0">
                <a:latin typeface="楷体" panose="02010609060101010101" pitchFamily="49" charset="-122"/>
                <a:ea typeface="楷体" panose="02010609060101010101" pitchFamily="49" charset="-122"/>
              </a:rPr>
              <a:t>5</a:t>
            </a:r>
            <a:r>
              <a:rPr lang="zh-CN" altLang="en-US" dirty="0">
                <a:latin typeface="楷体" panose="02010609060101010101" pitchFamily="49" charset="-122"/>
                <a:ea typeface="楷体" panose="02010609060101010101" pitchFamily="49" charset="-122"/>
              </a:rPr>
              <a:t>个师、</a:t>
            </a:r>
            <a:r>
              <a:rPr lang="en-US" altLang="zh-CN" dirty="0">
                <a:latin typeface="楷体" panose="02010609060101010101" pitchFamily="49" charset="-122"/>
                <a:ea typeface="楷体" panose="02010609060101010101" pitchFamily="49" charset="-122"/>
              </a:rPr>
              <a:t>23</a:t>
            </a:r>
            <a:r>
              <a:rPr lang="zh-CN" altLang="en-US" dirty="0">
                <a:latin typeface="楷体" panose="02010609060101010101" pitchFamily="49" charset="-122"/>
                <a:ea typeface="楷体" panose="02010609060101010101" pitchFamily="49" charset="-122"/>
              </a:rPr>
              <a:t>个混成旅、三个骑兵旅的兵力，而到了</a:t>
            </a:r>
            <a:r>
              <a:rPr lang="en-US" altLang="zh-CN" dirty="0">
                <a:latin typeface="楷体" panose="02010609060101010101" pitchFamily="49" charset="-122"/>
                <a:ea typeface="楷体" panose="02010609060101010101" pitchFamily="49" charset="-122"/>
              </a:rPr>
              <a:t>1925</a:t>
            </a:r>
            <a:r>
              <a:rPr lang="zh-CN" altLang="en-US" dirty="0">
                <a:latin typeface="楷体" panose="02010609060101010101" pitchFamily="49" charset="-122"/>
                <a:ea typeface="楷体" panose="02010609060101010101" pitchFamily="49" charset="-122"/>
              </a:rPr>
              <a:t>年奉系鼎盛时期，兵员增至</a:t>
            </a:r>
            <a:r>
              <a:rPr lang="en-US" altLang="zh-CN" dirty="0">
                <a:latin typeface="楷体" panose="02010609060101010101" pitchFamily="49" charset="-122"/>
                <a:ea typeface="楷体" panose="02010609060101010101" pitchFamily="49" charset="-122"/>
              </a:rPr>
              <a:t>36</a:t>
            </a:r>
            <a:r>
              <a:rPr lang="zh-CN" altLang="en-US" dirty="0">
                <a:latin typeface="楷体" panose="02010609060101010101" pitchFamily="49" charset="-122"/>
                <a:ea typeface="楷体" panose="02010609060101010101" pitchFamily="49" charset="-122"/>
              </a:rPr>
              <a:t>万余人</a:t>
            </a:r>
            <a:endParaRPr lang="en-US" altLang="zh-CN" dirty="0">
              <a:latin typeface="楷体" panose="02010609060101010101" pitchFamily="49" charset="-122"/>
              <a:ea typeface="楷体" panose="02010609060101010101" pitchFamily="49" charset="-122"/>
            </a:endParaRPr>
          </a:p>
          <a:p>
            <a:pPr algn="r">
              <a:lnSpc>
                <a:spcPct val="125000"/>
              </a:lnSpc>
            </a:pPr>
            <a:r>
              <a:rPr lang="en-US" altLang="zh-CN" dirty="0">
                <a:latin typeface="楷体" panose="02010609060101010101" pitchFamily="49" charset="-122"/>
                <a:ea typeface="楷体" panose="02010609060101010101" pitchFamily="49" charset="-122"/>
              </a:rPr>
              <a:t>——</a:t>
            </a:r>
            <a:r>
              <a:rPr lang="zh-CN" altLang="en-US" dirty="0">
                <a:latin typeface="楷体" panose="02010609060101010101" pitchFamily="49" charset="-122"/>
                <a:ea typeface="楷体" panose="02010609060101010101" pitchFamily="49" charset="-122"/>
              </a:rPr>
              <a:t>来新夏</a:t>
            </a:r>
            <a:r>
              <a:rPr lang="en-US" altLang="zh-CN" dirty="0">
                <a:latin typeface="楷体" panose="02010609060101010101" pitchFamily="49" charset="-122"/>
                <a:ea typeface="楷体" panose="02010609060101010101" pitchFamily="49" charset="-122"/>
              </a:rPr>
              <a:t>《</a:t>
            </a:r>
            <a:r>
              <a:rPr lang="zh-CN" altLang="en-US" dirty="0">
                <a:latin typeface="楷体" panose="02010609060101010101" pitchFamily="49" charset="-122"/>
                <a:ea typeface="楷体" panose="02010609060101010101" pitchFamily="49" charset="-122"/>
              </a:rPr>
              <a:t>北洋军阀史</a:t>
            </a:r>
            <a:r>
              <a:rPr lang="en-US" altLang="zh-CN" dirty="0">
                <a:latin typeface="楷体" panose="02010609060101010101" pitchFamily="49" charset="-122"/>
                <a:ea typeface="楷体" panose="02010609060101010101" pitchFamily="49" charset="-122"/>
              </a:rPr>
              <a:t>》</a:t>
            </a:r>
            <a:endParaRPr lang="zh-CN" altLang="zh-CN" dirty="0">
              <a:latin typeface="楷体" panose="02010609060101010101" pitchFamily="49" charset="-122"/>
              <a:ea typeface="楷体" panose="02010609060101010101" pitchFamily="49" charset="-122"/>
            </a:endParaRPr>
          </a:p>
        </p:txBody>
      </p:sp>
      <p:sp>
        <p:nvSpPr>
          <p:cNvPr id="9" name="文本框 14"/>
          <p:cNvSpPr txBox="1">
            <a:spLocks noChangeArrowheads="1"/>
          </p:cNvSpPr>
          <p:nvPr/>
        </p:nvSpPr>
        <p:spPr bwMode="auto">
          <a:xfrm>
            <a:off x="6953060" y="3958441"/>
            <a:ext cx="5238939"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zh-CN" sz="2400" b="1" dirty="0">
                <a:solidFill>
                  <a:srgbClr val="FF0000"/>
                </a:solidFill>
                <a:latin typeface="黑体" panose="02010609060101010101" pitchFamily="49" charset="-122"/>
                <a:ea typeface="黑体" panose="02010609060101010101" pitchFamily="49" charset="-122"/>
              </a:rPr>
              <a:t>军阀割据，</a:t>
            </a:r>
            <a:r>
              <a:rPr lang="zh-CN" altLang="en-US" sz="2400" b="1" dirty="0">
                <a:solidFill>
                  <a:srgbClr val="FF0000"/>
                </a:solidFill>
                <a:latin typeface="黑体" panose="02010609060101010101" pitchFamily="49" charset="-122"/>
                <a:ea typeface="黑体" panose="02010609060101010101" pitchFamily="49" charset="-122"/>
              </a:rPr>
              <a:t>分崩离析，</a:t>
            </a:r>
            <a:r>
              <a:rPr lang="zh-CN" altLang="zh-CN" sz="2400" b="1" dirty="0">
                <a:solidFill>
                  <a:srgbClr val="FF0000"/>
                </a:solidFill>
                <a:latin typeface="黑体" panose="02010609060101010101" pitchFamily="49" charset="-122"/>
                <a:ea typeface="黑体" panose="02010609060101010101" pitchFamily="49" charset="-122"/>
              </a:rPr>
              <a:t>政</a:t>
            </a:r>
            <a:r>
              <a:rPr lang="zh-CN" altLang="en-US" sz="2400" b="1" dirty="0">
                <a:solidFill>
                  <a:srgbClr val="FF0000"/>
                </a:solidFill>
                <a:latin typeface="黑体" panose="02010609060101010101" pitchFamily="49" charset="-122"/>
                <a:ea typeface="黑体" panose="02010609060101010101" pitchFamily="49" charset="-122"/>
              </a:rPr>
              <a:t>局动荡，人民困苦。</a:t>
            </a:r>
            <a:endParaRPr lang="en-US" altLang="zh-CN" sz="2400" b="1" dirty="0">
              <a:solidFill>
                <a:srgbClr val="FF0000"/>
              </a:solidFill>
              <a:latin typeface="黑体" panose="02010609060101010101" pitchFamily="49" charset="-122"/>
              <a:ea typeface="黑体" panose="02010609060101010101" pitchFamily="49" charset="-122"/>
            </a:endParaRPr>
          </a:p>
          <a:p>
            <a:endParaRPr lang="en-US" altLang="zh-CN" sz="2400" b="1" dirty="0">
              <a:solidFill>
                <a:srgbClr val="FF0000"/>
              </a:solidFill>
              <a:latin typeface="黑体" panose="02010609060101010101" pitchFamily="49" charset="-122"/>
              <a:ea typeface="黑体" panose="02010609060101010101" pitchFamily="49" charset="-122"/>
            </a:endParaRPr>
          </a:p>
          <a:p>
            <a:endParaRPr lang="en-US" altLang="zh-CN" sz="2400" b="1" dirty="0">
              <a:solidFill>
                <a:srgbClr val="FF0000"/>
              </a:solidFill>
              <a:latin typeface="黑体" panose="02010609060101010101" pitchFamily="49" charset="-122"/>
              <a:ea typeface="黑体" panose="02010609060101010101" pitchFamily="49" charset="-122"/>
            </a:endParaRPr>
          </a:p>
          <a:p>
            <a:r>
              <a:rPr lang="zh-CN" altLang="en-US" sz="2400" b="1" dirty="0">
                <a:solidFill>
                  <a:srgbClr val="FF0000"/>
                </a:solidFill>
                <a:latin typeface="黑体" panose="02010609060101010101" pitchFamily="49" charset="-122"/>
                <a:ea typeface="黑体" panose="02010609060101010101" pitchFamily="49" charset="-122"/>
              </a:rPr>
              <a:t>民主共和深入人心</a:t>
            </a:r>
            <a:endParaRPr lang="en-US" altLang="zh-CN" sz="2400" b="1" dirty="0">
              <a:solidFill>
                <a:srgbClr val="FF0000"/>
              </a:solidFill>
              <a:latin typeface="黑体" panose="02010609060101010101" pitchFamily="49" charset="-122"/>
              <a:ea typeface="黑体" panose="02010609060101010101" pitchFamily="49" charset="-122"/>
            </a:endParaRPr>
          </a:p>
          <a:p>
            <a:r>
              <a:rPr lang="en-US" altLang="zh-CN" sz="2400" b="1" dirty="0">
                <a:solidFill>
                  <a:srgbClr val="FF0000"/>
                </a:solidFill>
                <a:latin typeface="黑体" panose="02010609060101010101" pitchFamily="49" charset="-122"/>
                <a:ea typeface="黑体" panose="02010609060101010101" pitchFamily="49" charset="-122"/>
              </a:rPr>
              <a:t>                   </a:t>
            </a:r>
            <a:r>
              <a:rPr lang="zh-CN" altLang="en-US" sz="2400" b="1" dirty="0">
                <a:solidFill>
                  <a:srgbClr val="FF0000"/>
                </a:solidFill>
                <a:latin typeface="黑体" panose="02010609060101010101" pitchFamily="49" charset="-122"/>
                <a:ea typeface="黑体" panose="02010609060101010101" pitchFamily="49" charset="-122"/>
              </a:rPr>
              <a:t>依靠军阀</a:t>
            </a:r>
            <a:endParaRPr lang="zh-CN" altLang="en-US" sz="24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0"/>
            <a:ext cx="10130828" cy="584775"/>
          </a:xfrm>
          <a:prstGeom prst="rect">
            <a:avLst/>
          </a:prstGeom>
          <a:noFill/>
        </p:spPr>
        <p:txBody>
          <a:bodyPr wrap="square" rtlCol="0">
            <a:spAutoFit/>
          </a:bodyPr>
          <a:lstStyle/>
          <a:p>
            <a:r>
              <a:rPr lang="zh-CN" altLang="en-US" sz="3200" dirty="0">
                <a:highlight>
                  <a:srgbClr val="FFFF00"/>
                </a:highlight>
              </a:rPr>
              <a:t>经济与社会生活方面的除旧布新</a:t>
            </a:r>
            <a:endParaRPr lang="zh-CN" altLang="en-US" sz="3200" dirty="0">
              <a:highlight>
                <a:srgbClr val="FFFF00"/>
              </a:highlight>
            </a:endParaRPr>
          </a:p>
        </p:txBody>
      </p:sp>
      <p:sp>
        <p:nvSpPr>
          <p:cNvPr id="5" name="矩形 4"/>
          <p:cNvSpPr/>
          <p:nvPr/>
        </p:nvSpPr>
        <p:spPr>
          <a:xfrm>
            <a:off x="603564" y="915856"/>
            <a:ext cx="11220261" cy="3693319"/>
          </a:xfrm>
          <a:prstGeom prst="rect">
            <a:avLst/>
          </a:prstGeom>
        </p:spPr>
        <p:txBody>
          <a:bodyPr wrap="square">
            <a:spAutoFit/>
          </a:bodyPr>
          <a:lstStyle/>
          <a:p>
            <a:r>
              <a:rPr lang="zh-CN" altLang="en-US" dirty="0"/>
              <a:t> 材料一：</a:t>
            </a:r>
            <a:r>
              <a:rPr lang="zh-CN" altLang="en-US" dirty="0">
                <a:latin typeface="楷体" panose="02010609060101010101" pitchFamily="49" charset="-122"/>
                <a:ea typeface="楷体" panose="02010609060101010101" pitchFamily="49" charset="-122"/>
              </a:rPr>
              <a:t>南京临时政府在中央设立实业部，管理农、工、商、矿等业，要求各省设立实业司，鼓励民间办各种实业团体，鼓励人们兴办实业；鼓励华侨在国内投资；颁布了一些有关的规章制度和措施，如</a:t>
            </a:r>
            <a:r>
              <a:rPr lang="en-US" altLang="zh-CN" dirty="0">
                <a:latin typeface="楷体" panose="02010609060101010101" pitchFamily="49" charset="-122"/>
                <a:ea typeface="楷体" panose="02010609060101010101" pitchFamily="49" charset="-122"/>
              </a:rPr>
              <a:t>《</a:t>
            </a:r>
            <a:r>
              <a:rPr lang="zh-CN" altLang="en-US" dirty="0">
                <a:latin typeface="楷体" panose="02010609060101010101" pitchFamily="49" charset="-122"/>
                <a:ea typeface="楷体" panose="02010609060101010101" pitchFamily="49" charset="-122"/>
              </a:rPr>
              <a:t>商业注册章程</a:t>
            </a:r>
            <a:r>
              <a:rPr lang="en-US" altLang="zh-CN" dirty="0">
                <a:latin typeface="楷体" panose="02010609060101010101" pitchFamily="49" charset="-122"/>
                <a:ea typeface="楷体" panose="02010609060101010101" pitchFamily="49" charset="-122"/>
              </a:rPr>
              <a:t>》</a:t>
            </a:r>
            <a:r>
              <a:rPr lang="zh-CN" altLang="en-US" dirty="0">
                <a:latin typeface="楷体" panose="02010609060101010101" pitchFamily="49" charset="-122"/>
                <a:ea typeface="楷体" panose="02010609060101010101" pitchFamily="49" charset="-122"/>
              </a:rPr>
              <a:t>，</a:t>
            </a:r>
            <a:r>
              <a:rPr lang="en-US" altLang="zh-CN" dirty="0">
                <a:latin typeface="楷体" panose="02010609060101010101" pitchFamily="49" charset="-122"/>
                <a:ea typeface="楷体" panose="02010609060101010101" pitchFamily="49" charset="-122"/>
              </a:rPr>
              <a:t>《</a:t>
            </a:r>
            <a:r>
              <a:rPr lang="zh-CN" altLang="en-US" dirty="0">
                <a:latin typeface="楷体" panose="02010609060101010101" pitchFamily="49" charset="-122"/>
                <a:ea typeface="楷体" panose="02010609060101010101" pitchFamily="49" charset="-122"/>
              </a:rPr>
              <a:t>商业银行度例</a:t>
            </a:r>
            <a:r>
              <a:rPr lang="en-US" altLang="zh-CN" dirty="0">
                <a:latin typeface="楷体" panose="02010609060101010101" pitchFamily="49" charset="-122"/>
                <a:ea typeface="楷体" panose="02010609060101010101" pitchFamily="49" charset="-122"/>
              </a:rPr>
              <a:t>》</a:t>
            </a:r>
            <a:r>
              <a:rPr lang="zh-CN" altLang="en-US" dirty="0">
                <a:latin typeface="楷体" panose="02010609060101010101" pitchFamily="49" charset="-122"/>
                <a:ea typeface="楷体" panose="02010609060101010101" pitchFamily="49" charset="-122"/>
              </a:rPr>
              <a:t>等。</a:t>
            </a:r>
            <a:endParaRPr lang="en-US" altLang="zh-CN" dirty="0">
              <a:latin typeface="楷体" panose="02010609060101010101" pitchFamily="49" charset="-122"/>
              <a:ea typeface="楷体" panose="02010609060101010101" pitchFamily="49" charset="-122"/>
            </a:endParaRPr>
          </a:p>
          <a:p>
            <a:r>
              <a:rPr lang="zh-CN" altLang="en-US" dirty="0"/>
              <a:t>材料二：</a:t>
            </a:r>
            <a:r>
              <a:rPr lang="zh-CN" altLang="en-US" dirty="0">
                <a:latin typeface="楷体" panose="02010609060101010101" pitchFamily="49" charset="-122"/>
                <a:ea typeface="楷体" panose="02010609060101010101" pitchFamily="49" charset="-122"/>
              </a:rPr>
              <a:t>欧洲列强对华商品输出表 </a:t>
            </a:r>
            <a:endParaRPr lang="en-US" altLang="zh-CN" dirty="0">
              <a:latin typeface="楷体" panose="02010609060101010101" pitchFamily="49" charset="-122"/>
              <a:ea typeface="楷体" panose="02010609060101010101" pitchFamily="49" charset="-122"/>
            </a:endParaRPr>
          </a:p>
          <a:p>
            <a:endParaRPr lang="en-US" altLang="zh-CN" dirty="0"/>
          </a:p>
          <a:p>
            <a:endParaRPr lang="en-US" altLang="zh-CN" dirty="0"/>
          </a:p>
          <a:p>
            <a:endParaRPr lang="en-US" altLang="zh-CN" dirty="0"/>
          </a:p>
          <a:p>
            <a:endParaRPr lang="en-US" altLang="zh-CN" dirty="0"/>
          </a:p>
          <a:p>
            <a:endParaRPr lang="en-US" altLang="zh-CN" dirty="0"/>
          </a:p>
          <a:p>
            <a:endParaRPr lang="en-US" altLang="zh-CN" dirty="0"/>
          </a:p>
          <a:p>
            <a:endParaRPr lang="en-US" altLang="zh-CN" dirty="0"/>
          </a:p>
          <a:p>
            <a:endParaRPr lang="zh-CN" altLang="en-US" dirty="0"/>
          </a:p>
          <a:p>
            <a:r>
              <a:rPr lang="zh-CN" altLang="en-US" dirty="0"/>
              <a:t>材料三</a:t>
            </a:r>
            <a:endParaRPr lang="zh-CN" altLang="en-US" dirty="0"/>
          </a:p>
        </p:txBody>
      </p:sp>
      <p:graphicFrame>
        <p:nvGraphicFramePr>
          <p:cNvPr id="7" name="Group 37"/>
          <p:cNvGraphicFramePr>
            <a:graphicFrameLocks noGrp="1"/>
          </p:cNvGraphicFramePr>
          <p:nvPr/>
        </p:nvGraphicFramePr>
        <p:xfrm>
          <a:off x="2037785" y="2142653"/>
          <a:ext cx="6155601" cy="1860289"/>
        </p:xfrm>
        <a:graphic>
          <a:graphicData uri="http://schemas.openxmlformats.org/drawingml/2006/table">
            <a:tbl>
              <a:tblPr/>
              <a:tblGrid>
                <a:gridCol w="2828249"/>
                <a:gridCol w="1386397"/>
                <a:gridCol w="1940955"/>
              </a:tblGrid>
              <a:tr h="345062">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时      间</a:t>
                      </a:r>
                      <a:endPar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0" i="0" u="none" strike="noStrike" cap="none" normalizeH="0" baseline="0">
                          <a:ln>
                            <a:noFill/>
                          </a:ln>
                          <a:solidFill>
                            <a:schemeClr val="tx1"/>
                          </a:solidFill>
                          <a:effectLst/>
                          <a:latin typeface="楷体" panose="02010609060101010101" pitchFamily="49" charset="-122"/>
                          <a:ea typeface="楷体" panose="02010609060101010101" pitchFamily="49" charset="-122"/>
                        </a:rPr>
                        <a:t>国  别</a:t>
                      </a:r>
                      <a:endParaRPr kumimoji="0" lang="zh-CN" altLang="en-US" sz="1800" b="0" i="0" u="none" strike="noStrike" cap="none" normalizeH="0" baseline="0">
                        <a:ln>
                          <a:noFill/>
                        </a:ln>
                        <a:solidFill>
                          <a:schemeClr val="tx1"/>
                        </a:solidFill>
                        <a:effectLst/>
                        <a:latin typeface="楷体" panose="02010609060101010101" pitchFamily="49" charset="-122"/>
                        <a:ea typeface="楷体" panose="02010609060101010101" pitchFamily="49" charset="-122"/>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0" i="0" u="none" strike="noStrike" cap="none" normalizeH="0" baseline="0">
                          <a:ln>
                            <a:noFill/>
                          </a:ln>
                          <a:solidFill>
                            <a:schemeClr val="tx1"/>
                          </a:solidFill>
                          <a:effectLst/>
                          <a:latin typeface="楷体" panose="02010609060101010101" pitchFamily="49" charset="-122"/>
                          <a:ea typeface="楷体" panose="02010609060101010101" pitchFamily="49" charset="-122"/>
                        </a:rPr>
                        <a:t>减少比例</a:t>
                      </a:r>
                      <a:endParaRPr kumimoji="0" lang="zh-CN" altLang="en-US" sz="1800" b="0" i="0" u="none" strike="noStrike" cap="none" normalizeH="0" baseline="0">
                        <a:ln>
                          <a:noFill/>
                        </a:ln>
                        <a:solidFill>
                          <a:schemeClr val="tx1"/>
                        </a:solidFill>
                        <a:effectLst/>
                        <a:latin typeface="楷体" panose="02010609060101010101" pitchFamily="49" charset="-122"/>
                        <a:ea typeface="楷体" panose="02010609060101010101" pitchFamily="49" charset="-122"/>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r h="345062">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1915</a:t>
                      </a:r>
                      <a:r>
                        <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年与</a:t>
                      </a:r>
                      <a:r>
                        <a:rPr kumimoji="0" lang="en-US" altLang="zh-CN"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1914</a:t>
                      </a:r>
                      <a:r>
                        <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年相比 </a:t>
                      </a:r>
                      <a:endPar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0" i="0" u="none" strike="noStrike" cap="none" normalizeH="0" baseline="0">
                          <a:ln>
                            <a:noFill/>
                          </a:ln>
                          <a:solidFill>
                            <a:schemeClr val="tx1"/>
                          </a:solidFill>
                          <a:effectLst/>
                          <a:latin typeface="楷体" panose="02010609060101010101" pitchFamily="49" charset="-122"/>
                          <a:ea typeface="楷体" panose="02010609060101010101" pitchFamily="49" charset="-122"/>
                        </a:rPr>
                        <a:t>欧洲列强 </a:t>
                      </a:r>
                      <a:endParaRPr kumimoji="0" lang="zh-CN" altLang="en-US" sz="1800" b="0" i="0" u="none" strike="noStrike" cap="none" normalizeH="0" baseline="0">
                        <a:ln>
                          <a:noFill/>
                        </a:ln>
                        <a:solidFill>
                          <a:schemeClr val="tx1"/>
                        </a:solidFill>
                        <a:effectLst/>
                        <a:latin typeface="楷体" panose="02010609060101010101" pitchFamily="49" charset="-122"/>
                        <a:ea typeface="楷体" panose="02010609060101010101" pitchFamily="49" charset="-122"/>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0" i="0" u="none" strike="noStrike" cap="none" normalizeH="0" baseline="0">
                          <a:ln>
                            <a:noFill/>
                          </a:ln>
                          <a:solidFill>
                            <a:schemeClr val="tx1"/>
                          </a:solidFill>
                          <a:effectLst/>
                          <a:latin typeface="楷体" panose="02010609060101010101" pitchFamily="49" charset="-122"/>
                          <a:ea typeface="楷体" panose="02010609060101010101" pitchFamily="49" charset="-122"/>
                        </a:rPr>
                        <a:t>约</a:t>
                      </a:r>
                      <a:r>
                        <a:rPr kumimoji="0" lang="en-US" altLang="zh-CN" sz="1800" b="0" i="0" u="none" strike="noStrike" cap="none" normalizeH="0" baseline="0">
                          <a:ln>
                            <a:noFill/>
                          </a:ln>
                          <a:solidFill>
                            <a:schemeClr val="tx1"/>
                          </a:solidFill>
                          <a:effectLst/>
                          <a:latin typeface="楷体" panose="02010609060101010101" pitchFamily="49" charset="-122"/>
                          <a:ea typeface="楷体" panose="02010609060101010101" pitchFamily="49" charset="-122"/>
                        </a:rPr>
                        <a:t>1/5 </a:t>
                      </a:r>
                      <a:endParaRPr kumimoji="0" lang="en-US" altLang="zh-CN" sz="1800" b="0" i="0" u="none" strike="noStrike" cap="none" normalizeH="0" baseline="0">
                        <a:ln>
                          <a:noFill/>
                        </a:ln>
                        <a:solidFill>
                          <a:schemeClr val="tx1"/>
                        </a:solidFill>
                        <a:effectLst/>
                        <a:latin typeface="楷体" panose="02010609060101010101" pitchFamily="49" charset="-122"/>
                        <a:ea typeface="楷体" panose="02010609060101010101" pitchFamily="49" charset="-122"/>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r h="345062">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1918</a:t>
                      </a:r>
                      <a:r>
                        <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年与一战前相比</a:t>
                      </a:r>
                      <a:endPar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英国 </a:t>
                      </a:r>
                      <a:endPar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1800" b="0" i="0" u="none" strike="noStrike" cap="none" normalizeH="0" baseline="0">
                          <a:ln>
                            <a:noFill/>
                          </a:ln>
                          <a:solidFill>
                            <a:schemeClr val="tx1"/>
                          </a:solidFill>
                          <a:effectLst/>
                          <a:latin typeface="楷体" panose="02010609060101010101" pitchFamily="49" charset="-122"/>
                          <a:ea typeface="楷体" panose="02010609060101010101" pitchFamily="49" charset="-122"/>
                        </a:rPr>
                        <a:t>1/2 </a:t>
                      </a:r>
                      <a:endParaRPr kumimoji="0" lang="en-US" altLang="zh-CN" sz="1800" b="0" i="0" u="none" strike="noStrike" cap="none" normalizeH="0" baseline="0">
                        <a:ln>
                          <a:noFill/>
                        </a:ln>
                        <a:solidFill>
                          <a:schemeClr val="tx1"/>
                        </a:solidFill>
                        <a:effectLst/>
                        <a:latin typeface="楷体" panose="02010609060101010101" pitchFamily="49" charset="-122"/>
                        <a:ea typeface="楷体" panose="02010609060101010101" pitchFamily="49" charset="-122"/>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r h="345062">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1800" b="0" i="0" u="none" strike="noStrike" cap="none" normalizeH="0" baseline="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1918</a:t>
                      </a:r>
                      <a:r>
                        <a:rPr kumimoji="0" lang="zh-CN" altLang="en-US" sz="1800" b="0" i="0" u="none" strike="noStrike" cap="none" normalizeH="0" baseline="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年与一战前相比 </a:t>
                      </a:r>
                      <a:endParaRPr kumimoji="0" lang="zh-CN" altLang="en-US" sz="1800" b="0" i="0" u="none" strike="noStrike" cap="none" normalizeH="0" baseline="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法国 </a:t>
                      </a:r>
                      <a:endPar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1/3 </a:t>
                      </a:r>
                      <a:endParaRPr kumimoji="0" lang="en-US" altLang="zh-CN"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r h="397249">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en-US" altLang="zh-CN" sz="1800" b="0" i="0" u="none" strike="noStrike" cap="none" normalizeH="0" baseline="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1918</a:t>
                      </a:r>
                      <a:r>
                        <a:rPr kumimoji="0" lang="zh-CN" altLang="en-US" sz="1800" b="0" i="0" u="none" strike="noStrike" cap="none" normalizeH="0" baseline="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rPr>
                        <a:t>年与一战前相比 </a:t>
                      </a:r>
                      <a:endParaRPr kumimoji="0" lang="zh-CN" altLang="en-US" sz="1800" b="0" i="0" u="none" strike="noStrike" cap="none" normalizeH="0" baseline="0">
                        <a:ln>
                          <a:noFill/>
                        </a:ln>
                        <a:solidFill>
                          <a:schemeClr val="tx1"/>
                        </a:solidFill>
                        <a:effectLst/>
                        <a:latin typeface="楷体" panose="02010609060101010101" pitchFamily="49" charset="-122"/>
                        <a:ea typeface="楷体" panose="02010609060101010101" pitchFamily="49" charset="-122"/>
                        <a:cs typeface="Times New Roman" panose="02020603050405020304" pitchFamily="18" charset="0"/>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德国 </a:t>
                      </a:r>
                      <a:endPar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spcBef>
                          <a:spcPct val="20000"/>
                        </a:spcBef>
                        <a:defRPr sz="2800" kern="1200">
                          <a:solidFill>
                            <a:schemeClr val="tx1"/>
                          </a:solidFill>
                          <a:latin typeface="Arial" panose="020B0604020202020204" pitchFamily="34" charset="0"/>
                          <a:ea typeface="宋体" panose="02010600030101010101" pitchFamily="2" charset="-122"/>
                        </a:defRPr>
                      </a:lvl1pPr>
                      <a:lvl2pPr marL="742950" indent="-285750" algn="l" defTabSz="914400" rtl="0" eaLnBrk="1" latinLnBrk="0" hangingPunct="1">
                        <a:spcBef>
                          <a:spcPct val="20000"/>
                        </a:spcBef>
                        <a:defRPr sz="2400" kern="1200">
                          <a:solidFill>
                            <a:schemeClr val="tx1"/>
                          </a:solidFill>
                          <a:latin typeface="Arial" panose="020B0604020202020204" pitchFamily="34" charset="0"/>
                          <a:ea typeface="宋体" panose="02010600030101010101" pitchFamily="2" charset="-122"/>
                        </a:defRPr>
                      </a:lvl2pPr>
                      <a:lvl3pPr marL="1143000" indent="-228600" algn="l" defTabSz="914400" rtl="0" eaLnBrk="1" latinLnBrk="0" hangingPunct="1">
                        <a:spcBef>
                          <a:spcPct val="20000"/>
                        </a:spcBef>
                        <a:defRPr sz="2000" kern="1200">
                          <a:solidFill>
                            <a:schemeClr val="tx1"/>
                          </a:solidFill>
                          <a:latin typeface="Arial" panose="020B0604020202020204" pitchFamily="34" charset="0"/>
                          <a:ea typeface="宋体" panose="02010600030101010101" pitchFamily="2" charset="-122"/>
                        </a:defRPr>
                      </a:lvl3pPr>
                      <a:lvl4pPr marL="16002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4pPr>
                      <a:lvl5pPr marL="2057400" indent="-228600" algn="l" defTabSz="914400" rtl="0" eaLnBrk="1" latinLnBrk="0" hangingPunct="1">
                        <a:spcBef>
                          <a:spcPct val="20000"/>
                        </a:spcBef>
                        <a:defRPr sz="1800" kern="1200">
                          <a:solidFill>
                            <a:schemeClr val="tx1"/>
                          </a:solidFill>
                          <a:latin typeface="Arial" panose="020B0604020202020204" pitchFamily="34" charset="0"/>
                          <a:ea typeface="宋体" panose="02010600030101010101" pitchFamily="2" charset="-122"/>
                        </a:defRPr>
                      </a:lvl5pPr>
                      <a:lvl6pPr marL="25146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6pPr>
                      <a:lvl7pPr marL="29718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7pPr>
                      <a:lvl8pPr marL="34290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8pPr>
                      <a:lvl9pPr marL="3886200" indent="-228600" algn="l" defTabSz="914400" rtl="0" eaLnBrk="1" fontAlgn="base" latinLnBrk="0" hangingPunct="1">
                        <a:spcBef>
                          <a:spcPct val="20000"/>
                        </a:spcBef>
                        <a:spcAft>
                          <a:spcPct val="0"/>
                        </a:spcAft>
                        <a:defRPr sz="1800" kern="1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完全停止出口 </a:t>
                      </a:r>
                      <a:endParaRPr kumimoji="0" lang="zh-CN" altLang="en-US" sz="1800" b="0"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horzOverflow="overflow">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8" name="Picture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45195" y="4540465"/>
            <a:ext cx="3313112" cy="214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8"/>
          <p:cNvPicPr>
            <a:picLocks noChangeAspect="1"/>
          </p:cNvPicPr>
          <p:nvPr/>
        </p:nvPicPr>
        <p:blipFill>
          <a:blip r:embed="rId2"/>
          <a:stretch>
            <a:fillRect/>
          </a:stretch>
        </p:blipFill>
        <p:spPr>
          <a:xfrm>
            <a:off x="4579545" y="4134945"/>
            <a:ext cx="3598752" cy="2723055"/>
          </a:xfrm>
          <a:prstGeom prst="rect">
            <a:avLst/>
          </a:prstGeom>
        </p:spPr>
      </p:pic>
      <p:sp>
        <p:nvSpPr>
          <p:cNvPr id="10" name="文本框 9"/>
          <p:cNvSpPr txBox="1"/>
          <p:nvPr/>
        </p:nvSpPr>
        <p:spPr>
          <a:xfrm>
            <a:off x="8469517" y="3429000"/>
            <a:ext cx="3684761" cy="1754326"/>
          </a:xfrm>
          <a:prstGeom prst="rect">
            <a:avLst/>
          </a:prstGeom>
          <a:noFill/>
        </p:spPr>
        <p:txBody>
          <a:bodyPr wrap="square" rtlCol="0">
            <a:spAutoFit/>
          </a:bodyPr>
          <a:lstStyle/>
          <a:p>
            <a:r>
              <a:rPr lang="zh-CN" altLang="en-US" dirty="0">
                <a:solidFill>
                  <a:srgbClr val="FF0000"/>
                </a:solidFill>
                <a:latin typeface="黑体" panose="02010609060101010101" pitchFamily="49" charset="-122"/>
                <a:ea typeface="黑体" panose="02010609060101010101" pitchFamily="49" charset="-122"/>
              </a:rPr>
              <a:t>这一时期中国民族工业发展的原因？</a:t>
            </a:r>
            <a:endParaRPr lang="en-US" altLang="zh-CN" dirty="0">
              <a:solidFill>
                <a:srgbClr val="FF0000"/>
              </a:solidFill>
              <a:latin typeface="黑体" panose="02010609060101010101" pitchFamily="49" charset="-122"/>
              <a:ea typeface="黑体" panose="02010609060101010101" pitchFamily="49" charset="-122"/>
            </a:endParaRPr>
          </a:p>
          <a:p>
            <a:r>
              <a:rPr lang="en-US" altLang="zh-CN" dirty="0">
                <a:solidFill>
                  <a:srgbClr val="FF0000"/>
                </a:solidFill>
                <a:latin typeface="黑体" panose="02010609060101010101" pitchFamily="49" charset="-122"/>
                <a:ea typeface="黑体" panose="02010609060101010101" pitchFamily="49" charset="-122"/>
              </a:rPr>
              <a:t>1.</a:t>
            </a:r>
            <a:r>
              <a:rPr lang="zh-CN" altLang="en-US" dirty="0">
                <a:solidFill>
                  <a:srgbClr val="FF0000"/>
                </a:solidFill>
                <a:latin typeface="黑体" panose="02010609060101010101" pitchFamily="49" charset="-122"/>
                <a:ea typeface="黑体" panose="02010609060101010101" pitchFamily="49" charset="-122"/>
              </a:rPr>
              <a:t>中华民国建立扫清政治束缚，鼓励兴办实业；</a:t>
            </a:r>
            <a:endParaRPr lang="en-US" altLang="zh-CN" dirty="0">
              <a:solidFill>
                <a:srgbClr val="FF0000"/>
              </a:solidFill>
              <a:latin typeface="黑体" panose="02010609060101010101" pitchFamily="49" charset="-122"/>
              <a:ea typeface="黑体" panose="02010609060101010101" pitchFamily="49" charset="-122"/>
            </a:endParaRPr>
          </a:p>
          <a:p>
            <a:r>
              <a:rPr lang="en-US" altLang="zh-CN" dirty="0">
                <a:solidFill>
                  <a:srgbClr val="FF0000"/>
                </a:solidFill>
                <a:latin typeface="黑体" panose="02010609060101010101" pitchFamily="49" charset="-122"/>
                <a:ea typeface="黑体" panose="02010609060101010101" pitchFamily="49" charset="-122"/>
              </a:rPr>
              <a:t>2.</a:t>
            </a:r>
            <a:r>
              <a:rPr lang="zh-CN" altLang="en-US" dirty="0">
                <a:solidFill>
                  <a:srgbClr val="FF0000"/>
                </a:solidFill>
                <a:latin typeface="黑体" panose="02010609060101010101" pitchFamily="49" charset="-122"/>
                <a:ea typeface="黑体" panose="02010609060101010101" pitchFamily="49" charset="-122"/>
              </a:rPr>
              <a:t>一战期间列强放松对华侵略；</a:t>
            </a:r>
            <a:endParaRPr lang="en-US" altLang="zh-CN" dirty="0">
              <a:solidFill>
                <a:srgbClr val="FF0000"/>
              </a:solidFill>
              <a:latin typeface="黑体" panose="02010609060101010101" pitchFamily="49" charset="-122"/>
              <a:ea typeface="黑体" panose="02010609060101010101" pitchFamily="49" charset="-122"/>
            </a:endParaRPr>
          </a:p>
          <a:p>
            <a:r>
              <a:rPr lang="en-US" altLang="zh-CN" dirty="0">
                <a:solidFill>
                  <a:srgbClr val="FF0000"/>
                </a:solidFill>
                <a:latin typeface="黑体" panose="02010609060101010101" pitchFamily="49" charset="-122"/>
                <a:ea typeface="黑体" panose="02010609060101010101" pitchFamily="49" charset="-122"/>
              </a:rPr>
              <a:t>3.</a:t>
            </a:r>
            <a:r>
              <a:rPr lang="zh-CN" altLang="en-US" dirty="0">
                <a:solidFill>
                  <a:srgbClr val="FF0000"/>
                </a:solidFill>
                <a:latin typeface="黑体" panose="02010609060101010101" pitchFamily="49" charset="-122"/>
                <a:ea typeface="黑体" panose="02010609060101010101" pitchFamily="49" charset="-122"/>
              </a:rPr>
              <a:t>群众性反帝爱国斗争、提倡国货运动</a:t>
            </a:r>
            <a:endParaRPr lang="zh-CN" altLang="en-US"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0"/>
            <a:ext cx="10130828" cy="584775"/>
          </a:xfrm>
          <a:prstGeom prst="rect">
            <a:avLst/>
          </a:prstGeom>
          <a:noFill/>
        </p:spPr>
        <p:txBody>
          <a:bodyPr wrap="square" rtlCol="0">
            <a:spAutoFit/>
          </a:bodyPr>
          <a:lstStyle/>
          <a:p>
            <a:r>
              <a:rPr lang="zh-CN" altLang="en-US" sz="3200" dirty="0">
                <a:highlight>
                  <a:srgbClr val="FFFF00"/>
                </a:highlight>
              </a:rPr>
              <a:t>经济与社会生活方面的除旧布新</a:t>
            </a:r>
            <a:endParaRPr lang="zh-CN" altLang="en-US" sz="3200" dirty="0">
              <a:highlight>
                <a:srgbClr val="FFFF00"/>
              </a:highlight>
            </a:endParaRPr>
          </a:p>
        </p:txBody>
      </p:sp>
      <p:sp>
        <p:nvSpPr>
          <p:cNvPr id="3" name="矩形 2"/>
          <p:cNvSpPr/>
          <p:nvPr/>
        </p:nvSpPr>
        <p:spPr>
          <a:xfrm>
            <a:off x="675992" y="1105019"/>
            <a:ext cx="10912444" cy="2953373"/>
          </a:xfrm>
          <a:prstGeom prst="rect">
            <a:avLst/>
          </a:prstGeom>
        </p:spPr>
        <p:txBody>
          <a:bodyPr wrap="square">
            <a:spAutoFit/>
          </a:bodyPr>
          <a:lstStyle/>
          <a:p>
            <a:pPr>
              <a:lnSpc>
                <a:spcPct val="150000"/>
              </a:lnSpc>
            </a:pPr>
            <a:r>
              <a:rPr lang="zh-CN" altLang="en-US" dirty="0"/>
              <a:t>材料一    </a:t>
            </a:r>
            <a:r>
              <a:rPr lang="en-US" altLang="zh-CN" dirty="0">
                <a:latin typeface="楷体" panose="02010609060101010101" pitchFamily="49" charset="-122"/>
                <a:ea typeface="楷体" panose="02010609060101010101" pitchFamily="49" charset="-122"/>
              </a:rPr>
              <a:t>1913</a:t>
            </a:r>
            <a:r>
              <a:rPr lang="zh-CN" altLang="en-US" dirty="0">
                <a:latin typeface="楷体" panose="02010609060101010101" pitchFamily="49" charset="-122"/>
                <a:ea typeface="楷体" panose="02010609060101010101" pitchFamily="49" charset="-122"/>
              </a:rPr>
              <a:t>年荣氏兄第出资</a:t>
            </a:r>
            <a:r>
              <a:rPr lang="en-US" altLang="zh-CN" dirty="0">
                <a:latin typeface="楷体" panose="02010609060101010101" pitchFamily="49" charset="-122"/>
                <a:ea typeface="楷体" panose="02010609060101010101" pitchFamily="49" charset="-122"/>
              </a:rPr>
              <a:t>4</a:t>
            </a:r>
            <a:r>
              <a:rPr lang="zh-CN" altLang="en-US" dirty="0">
                <a:latin typeface="楷体" panose="02010609060101010101" pitchFamily="49" charset="-122"/>
                <a:ea typeface="楷体" panose="02010609060101010101" pitchFamily="49" charset="-122"/>
              </a:rPr>
              <a:t>万元创办福新面粉厂，产品还未出厂，订单便抢购一空，开工不到一年获利</a:t>
            </a:r>
            <a:r>
              <a:rPr lang="en-US" altLang="zh-CN" dirty="0">
                <a:latin typeface="楷体" panose="02010609060101010101" pitchFamily="49" charset="-122"/>
                <a:ea typeface="楷体" panose="02010609060101010101" pitchFamily="49" charset="-122"/>
              </a:rPr>
              <a:t>3.2</a:t>
            </a:r>
            <a:r>
              <a:rPr lang="zh-CN" altLang="en-US" dirty="0">
                <a:latin typeface="楷体" panose="02010609060101010101" pitchFamily="49" charset="-122"/>
                <a:ea typeface="楷体" panose="02010609060101010101" pitchFamily="49" charset="-122"/>
              </a:rPr>
              <a:t>万元盈利</a:t>
            </a:r>
            <a:r>
              <a:rPr lang="en-US" altLang="zh-CN" dirty="0">
                <a:latin typeface="楷体" panose="02010609060101010101" pitchFamily="49" charset="-122"/>
                <a:ea typeface="楷体" panose="02010609060101010101" pitchFamily="49" charset="-122"/>
              </a:rPr>
              <a:t>80%</a:t>
            </a:r>
            <a:r>
              <a:rPr lang="zh-CN" altLang="en-US" dirty="0">
                <a:latin typeface="楷体" panose="02010609060101010101" pitchFamily="49" charset="-122"/>
                <a:ea typeface="楷体" panose="02010609060101010101" pitchFamily="49" charset="-122"/>
              </a:rPr>
              <a:t>。</a:t>
            </a:r>
            <a:r>
              <a:rPr lang="en-US" altLang="zh-CN" dirty="0">
                <a:latin typeface="楷体" panose="02010609060101010101" pitchFamily="49" charset="-122"/>
                <a:ea typeface="楷体" panose="02010609060101010101" pitchFamily="49" charset="-122"/>
              </a:rPr>
              <a:t>1922</a:t>
            </a:r>
            <a:r>
              <a:rPr lang="zh-CN" altLang="en-US" dirty="0">
                <a:latin typeface="楷体" panose="02010609060101010101" pitchFamily="49" charset="-122"/>
                <a:ea typeface="楷体" panose="02010609060101010101" pitchFamily="49" charset="-122"/>
              </a:rPr>
              <a:t>年，荣氏拥有面粉厂</a:t>
            </a:r>
            <a:r>
              <a:rPr lang="en-US" altLang="zh-CN" dirty="0">
                <a:latin typeface="楷体" panose="02010609060101010101" pitchFamily="49" charset="-122"/>
                <a:ea typeface="楷体" panose="02010609060101010101" pitchFamily="49" charset="-122"/>
              </a:rPr>
              <a:t>12</a:t>
            </a:r>
            <a:r>
              <a:rPr lang="zh-CN" altLang="en-US" dirty="0">
                <a:latin typeface="楷体" panose="02010609060101010101" pitchFamily="49" charset="-122"/>
                <a:ea typeface="楷体" panose="02010609060101010101" pitchFamily="49" charset="-122"/>
              </a:rPr>
              <a:t>个，“兵船”牌面粉远销欧洲和东南亚各国一战期间出口达</a:t>
            </a:r>
            <a:r>
              <a:rPr lang="en-US" altLang="zh-CN" dirty="0">
                <a:latin typeface="楷体" panose="02010609060101010101" pitchFamily="49" charset="-122"/>
                <a:ea typeface="楷体" panose="02010609060101010101" pitchFamily="49" charset="-122"/>
              </a:rPr>
              <a:t>80</a:t>
            </a:r>
            <a:r>
              <a:rPr lang="zh-CN" altLang="en-US" dirty="0">
                <a:latin typeface="楷体" panose="02010609060101010101" pitchFamily="49" charset="-122"/>
                <a:ea typeface="楷体" panose="02010609060101010101" pitchFamily="49" charset="-122"/>
              </a:rPr>
              <a:t>万吨，成为中国面粉业和纺织业“大王。”面粉厂经营的成功，进一步促使其投资实业的兴趣。</a:t>
            </a:r>
            <a:r>
              <a:rPr lang="en-US" altLang="zh-CN" dirty="0">
                <a:latin typeface="楷体" panose="02010609060101010101" pitchFamily="49" charset="-122"/>
                <a:ea typeface="楷体" panose="02010609060101010101" pitchFamily="49" charset="-122"/>
              </a:rPr>
              <a:t>1915</a:t>
            </a:r>
            <a:r>
              <a:rPr lang="zh-CN" altLang="en-US" dirty="0">
                <a:latin typeface="楷体" panose="02010609060101010101" pitchFamily="49" charset="-122"/>
                <a:ea typeface="楷体" panose="02010609060101010101" pitchFamily="49" charset="-122"/>
              </a:rPr>
              <a:t>年荣氏兄第出资</a:t>
            </a:r>
            <a:r>
              <a:rPr lang="en-US" altLang="zh-CN" dirty="0">
                <a:latin typeface="楷体" panose="02010609060101010101" pitchFamily="49" charset="-122"/>
                <a:ea typeface="楷体" panose="02010609060101010101" pitchFamily="49" charset="-122"/>
              </a:rPr>
              <a:t>18</a:t>
            </a:r>
            <a:r>
              <a:rPr lang="zh-CN" altLang="en-US" dirty="0">
                <a:latin typeface="楷体" panose="02010609060101010101" pitchFamily="49" charset="-122"/>
                <a:ea typeface="楷体" panose="02010609060101010101" pitchFamily="49" charset="-122"/>
              </a:rPr>
              <a:t>万元创办申新纺织公司，</a:t>
            </a:r>
            <a:r>
              <a:rPr lang="en-US" altLang="zh-CN" dirty="0">
                <a:latin typeface="楷体" panose="02010609060101010101" pitchFamily="49" charset="-122"/>
                <a:ea typeface="楷体" panose="02010609060101010101" pitchFamily="49" charset="-122"/>
              </a:rPr>
              <a:t>1922</a:t>
            </a:r>
            <a:r>
              <a:rPr lang="zh-CN" altLang="en-US" dirty="0">
                <a:latin typeface="楷体" panose="02010609060101010101" pitchFamily="49" charset="-122"/>
                <a:ea typeface="楷体" panose="02010609060101010101" pitchFamily="49" charset="-122"/>
              </a:rPr>
              <a:t>年止已有</a:t>
            </a:r>
            <a:r>
              <a:rPr lang="en-US" altLang="zh-CN" dirty="0">
                <a:latin typeface="楷体" panose="02010609060101010101" pitchFamily="49" charset="-122"/>
                <a:ea typeface="楷体" panose="02010609060101010101" pitchFamily="49" charset="-122"/>
              </a:rPr>
              <a:t>4</a:t>
            </a:r>
            <a:r>
              <a:rPr lang="zh-CN" altLang="en-US" dirty="0">
                <a:latin typeface="楷体" panose="02010609060101010101" pitchFamily="49" charset="-122"/>
                <a:ea typeface="楷体" panose="02010609060101010101" pitchFamily="49" charset="-122"/>
              </a:rPr>
              <a:t>个厂，其“人钟”牌棉纱畅销市场，成为全国闻名的棉纱之一。荣氏兄第被誉为中国“面粉大王”和“棉纱大王”。</a:t>
            </a:r>
            <a:endParaRPr lang="en-US" altLang="zh-CN" dirty="0">
              <a:latin typeface="楷体" panose="02010609060101010101" pitchFamily="49" charset="-122"/>
              <a:ea typeface="楷体" panose="02010609060101010101" pitchFamily="49" charset="-122"/>
            </a:endParaRPr>
          </a:p>
          <a:p>
            <a:pPr>
              <a:lnSpc>
                <a:spcPct val="150000"/>
              </a:lnSpc>
            </a:pPr>
            <a:endParaRPr lang="en-US" altLang="zh-CN" dirty="0">
              <a:latin typeface="楷体" panose="02010609060101010101" pitchFamily="49" charset="-122"/>
              <a:ea typeface="楷体" panose="02010609060101010101" pitchFamily="49" charset="-122"/>
            </a:endParaRPr>
          </a:p>
          <a:p>
            <a:pPr>
              <a:lnSpc>
                <a:spcPct val="150000"/>
              </a:lnSpc>
            </a:pPr>
            <a:r>
              <a:rPr lang="zh-CN" altLang="en-US" dirty="0"/>
              <a:t>材料二    </a:t>
            </a:r>
            <a:r>
              <a:rPr lang="zh-CN" altLang="en-US" dirty="0">
                <a:latin typeface="楷体" panose="02010609060101010101" pitchFamily="49" charset="-122"/>
                <a:ea typeface="楷体" panose="02010609060101010101" pitchFamily="49" charset="-122"/>
              </a:rPr>
              <a:t>中国近代产业工人的人数，辛亥革命前不过</a:t>
            </a:r>
            <a:r>
              <a:rPr lang="en-US" altLang="zh-CN" dirty="0">
                <a:latin typeface="楷体" panose="02010609060101010101" pitchFamily="49" charset="-122"/>
                <a:ea typeface="楷体" panose="02010609060101010101" pitchFamily="49" charset="-122"/>
              </a:rPr>
              <a:t>50</a:t>
            </a:r>
            <a:r>
              <a:rPr lang="zh-CN" altLang="en-US" dirty="0">
                <a:latin typeface="楷体" panose="02010609060101010101" pitchFamily="49" charset="-122"/>
                <a:ea typeface="楷体" panose="02010609060101010101" pitchFamily="49" charset="-122"/>
              </a:rPr>
              <a:t>～</a:t>
            </a:r>
            <a:r>
              <a:rPr lang="en-US" altLang="zh-CN" dirty="0">
                <a:latin typeface="楷体" panose="02010609060101010101" pitchFamily="49" charset="-122"/>
                <a:ea typeface="楷体" panose="02010609060101010101" pitchFamily="49" charset="-122"/>
              </a:rPr>
              <a:t>60</a:t>
            </a:r>
            <a:r>
              <a:rPr lang="zh-CN" altLang="en-US" dirty="0">
                <a:latin typeface="楷体" panose="02010609060101010101" pitchFamily="49" charset="-122"/>
                <a:ea typeface="楷体" panose="02010609060101010101" pitchFamily="49" charset="-122"/>
              </a:rPr>
              <a:t>万人，</a:t>
            </a:r>
            <a:r>
              <a:rPr lang="en-US" altLang="zh-CN" dirty="0">
                <a:latin typeface="楷体" panose="02010609060101010101" pitchFamily="49" charset="-122"/>
                <a:ea typeface="楷体" panose="02010609060101010101" pitchFamily="49" charset="-122"/>
              </a:rPr>
              <a:t>1919</a:t>
            </a:r>
            <a:r>
              <a:rPr lang="zh-CN" altLang="en-US" dirty="0">
                <a:latin typeface="楷体" panose="02010609060101010101" pitchFamily="49" charset="-122"/>
                <a:ea typeface="楷体" panose="02010609060101010101" pitchFamily="49" charset="-122"/>
              </a:rPr>
              <a:t>年五四运动前夕即达到了</a:t>
            </a:r>
            <a:r>
              <a:rPr lang="en-US" altLang="zh-CN" dirty="0">
                <a:latin typeface="楷体" panose="02010609060101010101" pitchFamily="49" charset="-122"/>
                <a:ea typeface="楷体" panose="02010609060101010101" pitchFamily="49" charset="-122"/>
              </a:rPr>
              <a:t>200</a:t>
            </a:r>
            <a:r>
              <a:rPr lang="zh-CN" altLang="en-US" dirty="0">
                <a:latin typeface="楷体" panose="02010609060101010101" pitchFamily="49" charset="-122"/>
                <a:ea typeface="楷体" panose="02010609060101010101" pitchFamily="49" charset="-122"/>
              </a:rPr>
              <a:t>万人。</a:t>
            </a:r>
            <a:endParaRPr lang="zh-CN" altLang="en-US" dirty="0">
              <a:latin typeface="楷体" panose="02010609060101010101" pitchFamily="49" charset="-122"/>
              <a:ea typeface="楷体" panose="02010609060101010101" pitchFamily="49" charset="-122"/>
            </a:endParaRPr>
          </a:p>
        </p:txBody>
      </p:sp>
      <p:sp>
        <p:nvSpPr>
          <p:cNvPr id="4" name="椭圆 3"/>
          <p:cNvSpPr/>
          <p:nvPr/>
        </p:nvSpPr>
        <p:spPr>
          <a:xfrm>
            <a:off x="2571184" y="2002764"/>
            <a:ext cx="1729212" cy="37119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7659232" y="2842788"/>
            <a:ext cx="3647152" cy="369332"/>
          </a:xfrm>
          <a:prstGeom prst="rect">
            <a:avLst/>
          </a:prstGeom>
          <a:noFill/>
        </p:spPr>
        <p:txBody>
          <a:bodyPr wrap="none" rtlCol="0">
            <a:spAutoFit/>
          </a:bodyPr>
          <a:lstStyle/>
          <a:p>
            <a:r>
              <a:rPr lang="zh-CN" altLang="en-US" dirty="0">
                <a:solidFill>
                  <a:srgbClr val="FF0000"/>
                </a:solidFill>
                <a:latin typeface="黑体" panose="02010609060101010101" pitchFamily="49" charset="-122"/>
                <a:ea typeface="黑体" panose="02010609060101010101" pitchFamily="49" charset="-122"/>
              </a:rPr>
              <a:t>轻工业系统民族资本主义迅速发展</a:t>
            </a:r>
            <a:endParaRPr lang="zh-CN" altLang="en-US" dirty="0">
              <a:solidFill>
                <a:srgbClr val="FF0000"/>
              </a:solidFill>
              <a:latin typeface="黑体" panose="02010609060101010101" pitchFamily="49" charset="-122"/>
              <a:ea typeface="黑体" panose="02010609060101010101" pitchFamily="49" charset="-122"/>
            </a:endParaRPr>
          </a:p>
        </p:txBody>
      </p:sp>
      <p:sp>
        <p:nvSpPr>
          <p:cNvPr id="6" name="文本框 5"/>
          <p:cNvSpPr txBox="1"/>
          <p:nvPr/>
        </p:nvSpPr>
        <p:spPr>
          <a:xfrm>
            <a:off x="7967050" y="4285143"/>
            <a:ext cx="2492990" cy="369332"/>
          </a:xfrm>
          <a:prstGeom prst="rect">
            <a:avLst/>
          </a:prstGeom>
          <a:noFill/>
        </p:spPr>
        <p:txBody>
          <a:bodyPr wrap="none" rtlCol="0">
            <a:spAutoFit/>
          </a:bodyPr>
          <a:lstStyle/>
          <a:p>
            <a:r>
              <a:rPr lang="zh-CN" altLang="en-US" dirty="0">
                <a:solidFill>
                  <a:srgbClr val="FF0000"/>
                </a:solidFill>
                <a:latin typeface="黑体" panose="02010609060101010101" pitchFamily="49" charset="-122"/>
                <a:ea typeface="黑体" panose="02010609060101010101" pitchFamily="49" charset="-122"/>
              </a:rPr>
              <a:t>产业工人数量急剧增加</a:t>
            </a:r>
            <a:endParaRPr lang="zh-CN" altLang="en-US" dirty="0">
              <a:solidFill>
                <a:srgbClr val="FF0000"/>
              </a:solidFill>
              <a:latin typeface="黑体" panose="02010609060101010101" pitchFamily="49" charset="-122"/>
              <a:ea typeface="黑体" panose="02010609060101010101" pitchFamily="49"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0"/>
            <a:ext cx="10130828" cy="584775"/>
          </a:xfrm>
          <a:prstGeom prst="rect">
            <a:avLst/>
          </a:prstGeom>
          <a:noFill/>
        </p:spPr>
        <p:txBody>
          <a:bodyPr wrap="square" rtlCol="0">
            <a:spAutoFit/>
          </a:bodyPr>
          <a:lstStyle/>
          <a:p>
            <a:r>
              <a:rPr lang="zh-CN" altLang="en-US" sz="3200" dirty="0">
                <a:highlight>
                  <a:srgbClr val="FFFF00"/>
                </a:highlight>
              </a:rPr>
              <a:t>经济与社会生活方面的除旧布新</a:t>
            </a:r>
            <a:endParaRPr lang="zh-CN" altLang="en-US" sz="3200" dirty="0">
              <a:highlight>
                <a:srgbClr val="FFFF00"/>
              </a:highlight>
            </a:endParaRPr>
          </a:p>
        </p:txBody>
      </p:sp>
      <p:sp>
        <p:nvSpPr>
          <p:cNvPr id="3" name="矩形 2"/>
          <p:cNvSpPr/>
          <p:nvPr/>
        </p:nvSpPr>
        <p:spPr>
          <a:xfrm>
            <a:off x="3811509" y="1209464"/>
            <a:ext cx="8137556" cy="4801314"/>
          </a:xfrm>
          <a:prstGeom prst="rect">
            <a:avLst/>
          </a:prstGeom>
        </p:spPr>
        <p:txBody>
          <a:bodyPr wrap="square">
            <a:spAutoFit/>
          </a:bodyPr>
          <a:lstStyle/>
          <a:p>
            <a:r>
              <a:rPr lang="en-US" altLang="zh-CN" dirty="0"/>
              <a:t>……</a:t>
            </a:r>
            <a:r>
              <a:rPr lang="zh-CN" altLang="en-US" dirty="0"/>
              <a:t>可是画报上的飞机大炮、化学糖果和茶会上的礼节所代表的西洋文明，还是深深印进了我的心底。从看欧战画报起，我有了看外国画报的爱好。我首先从画报上的广告得到了冲动，立刻命令内务府给我向外国定购画报上那样的洋犬和钻石，我按照画报上的样式，叫内务府给我买洋式家具，在养心殿装设地板，把紫檀木装铜活的炕几换成了抹着洋漆、装着白瓷把手的炕几，把屋子里弄得不伦不类。我按照庄士敦的样子，大量购置身上的各种零碎：怀表、表链、戒指、别针、袖扣、领带，等等</a:t>
            </a:r>
            <a:r>
              <a:rPr lang="en-US" altLang="zh-CN" dirty="0"/>
              <a:t>……</a:t>
            </a:r>
            <a:endParaRPr lang="zh-CN" altLang="en-US" dirty="0"/>
          </a:p>
          <a:p>
            <a:r>
              <a:rPr lang="en-US" altLang="zh-CN" dirty="0"/>
              <a:t>……</a:t>
            </a:r>
            <a:r>
              <a:rPr lang="zh-CN" altLang="en-US" dirty="0"/>
              <a:t>只因庄士敦讥笑说中国人的辫子是猪尾巴，我才把它剪掉了。</a:t>
            </a:r>
            <a:endParaRPr lang="zh-CN" altLang="en-US" dirty="0"/>
          </a:p>
          <a:p>
            <a:r>
              <a:rPr lang="zh-CN" altLang="en-US" dirty="0"/>
              <a:t>　　从民国二年起，民国的内务部就几次给内务府来函，请紫禁城协助劝说旗人剪掉辫子，并且希望紫禁城里也剪掉它，语气非常和婉，根本没提到我的头上以及大臣们的头上。内务府用了不少理由去搪塞内务部，甚至辫子可做识别进出宫门的标志，也成了一条理由。这件事拖了好几年，紫禁城内依旧是辫子世界。现在，经庄士敦一宣传，我首先剪了辫子。我这一剪，几天功夫千把条辫子全不见了，只有三位中国师傅和几个内务府大臣还保留着。</a:t>
            </a:r>
            <a:endParaRPr lang="zh-CN" altLang="en-US" dirty="0"/>
          </a:p>
          <a:p>
            <a:r>
              <a:rPr lang="zh-CN" altLang="en-US" dirty="0"/>
              <a:t>　　因为我剪了辫子，太妃们痛哭了几场，师傅们有好多天面色陰沉。后来溥杰和毓崇也借口“奉旨”，在家里剪了辫子</a:t>
            </a:r>
            <a:r>
              <a:rPr lang="en-US" altLang="zh-CN" dirty="0"/>
              <a:t>……</a:t>
            </a:r>
            <a:endParaRPr lang="en-US" altLang="zh-CN" dirty="0"/>
          </a:p>
          <a:p>
            <a:pPr algn="r"/>
            <a:r>
              <a:rPr lang="en-US" altLang="zh-CN" dirty="0"/>
              <a:t>——</a:t>
            </a:r>
            <a:r>
              <a:rPr lang="zh-CN" altLang="en-US" dirty="0"/>
              <a:t>爱新觉罗</a:t>
            </a:r>
            <a:r>
              <a:rPr lang="en-US" altLang="zh-CN" dirty="0"/>
              <a:t>·</a:t>
            </a:r>
            <a:r>
              <a:rPr lang="zh-CN" altLang="en-US" dirty="0"/>
              <a:t>溥仪</a:t>
            </a:r>
            <a:r>
              <a:rPr lang="en-US" altLang="zh-CN" dirty="0"/>
              <a:t>《</a:t>
            </a:r>
            <a:r>
              <a:rPr lang="zh-CN" altLang="en-US" dirty="0"/>
              <a:t>我的前半生</a:t>
            </a:r>
            <a:r>
              <a:rPr lang="en-US" altLang="zh-CN" dirty="0"/>
              <a:t>》</a:t>
            </a:r>
            <a:endParaRPr lang="zh-CN" altLang="en-US" dirty="0"/>
          </a:p>
        </p:txBody>
      </p:sp>
      <p:pic>
        <p:nvPicPr>
          <p:cNvPr id="4" name="图片 3"/>
          <p:cNvPicPr>
            <a:picLocks noChangeAspect="1"/>
          </p:cNvPicPr>
          <p:nvPr/>
        </p:nvPicPr>
        <p:blipFill>
          <a:blip r:embed="rId1"/>
          <a:stretch>
            <a:fillRect/>
          </a:stretch>
        </p:blipFill>
        <p:spPr>
          <a:xfrm>
            <a:off x="327432" y="1385567"/>
            <a:ext cx="3237257" cy="4304149"/>
          </a:xfrm>
          <a:prstGeom prst="rect">
            <a:avLst/>
          </a:prstGeom>
        </p:spPr>
      </p:pic>
      <p:sp>
        <p:nvSpPr>
          <p:cNvPr id="5" name="文本框 4"/>
          <p:cNvSpPr txBox="1"/>
          <p:nvPr/>
        </p:nvSpPr>
        <p:spPr>
          <a:xfrm>
            <a:off x="1222217" y="723561"/>
            <a:ext cx="1980029" cy="523220"/>
          </a:xfrm>
          <a:prstGeom prst="rect">
            <a:avLst/>
          </a:prstGeom>
          <a:noFill/>
        </p:spPr>
        <p:txBody>
          <a:bodyPr wrap="none" rtlCol="0">
            <a:spAutoFit/>
          </a:bodyPr>
          <a:lstStyle/>
          <a:p>
            <a:r>
              <a:rPr lang="zh-CN" altLang="en-US" sz="2800" dirty="0">
                <a:solidFill>
                  <a:srgbClr val="FF0000"/>
                </a:solidFill>
                <a:latin typeface="黑体" panose="02010609060101010101" pitchFamily="49" charset="-122"/>
                <a:ea typeface="黑体" panose="02010609060101010101" pitchFamily="49" charset="-122"/>
              </a:rPr>
              <a:t>生活新气象</a:t>
            </a:r>
            <a:endParaRPr lang="zh-CN" altLang="en-US" sz="2800" dirty="0">
              <a:solidFill>
                <a:srgbClr val="FF0000"/>
              </a:solidFill>
              <a:latin typeface="黑体" panose="02010609060101010101" pitchFamily="49" charset="-122"/>
              <a:ea typeface="黑体" panose="02010609060101010101" pitchFamily="49"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0"/>
            <a:ext cx="10130828" cy="584775"/>
          </a:xfrm>
          <a:prstGeom prst="rect">
            <a:avLst/>
          </a:prstGeom>
          <a:noFill/>
        </p:spPr>
        <p:txBody>
          <a:bodyPr wrap="square" rtlCol="0">
            <a:spAutoFit/>
          </a:bodyPr>
          <a:lstStyle/>
          <a:p>
            <a:r>
              <a:rPr lang="zh-CN" altLang="en-US" sz="3200" dirty="0">
                <a:highlight>
                  <a:srgbClr val="FFFF00"/>
                </a:highlight>
              </a:rPr>
              <a:t>思想上的除旧布新：新文化运动</a:t>
            </a:r>
            <a:endParaRPr lang="zh-CN" altLang="en-US" sz="3200" dirty="0">
              <a:highlight>
                <a:srgbClr val="FFFF00"/>
              </a:highlight>
            </a:endParaRPr>
          </a:p>
        </p:txBody>
      </p:sp>
      <p:sp>
        <p:nvSpPr>
          <p:cNvPr id="5" name="文本框 4"/>
          <p:cNvSpPr txBox="1">
            <a:spLocks noChangeArrowheads="1"/>
          </p:cNvSpPr>
          <p:nvPr/>
        </p:nvSpPr>
        <p:spPr bwMode="auto">
          <a:xfrm>
            <a:off x="188912" y="4458328"/>
            <a:ext cx="11814175" cy="952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defTabSz="914400" fontAlgn="base">
              <a:lnSpc>
                <a:spcPct val="125000"/>
              </a:lnSpc>
              <a:spcBef>
                <a:spcPct val="0"/>
              </a:spcBef>
              <a:spcAft>
                <a:spcPct val="0"/>
              </a:spcAft>
            </a:pPr>
            <a:r>
              <a:rPr lang="zh-CN" altLang="en-US" sz="2400" dirty="0">
                <a:solidFill>
                  <a:srgbClr val="FF0000"/>
                </a:solidFill>
                <a:latin typeface="黑体" panose="02010609060101010101" pitchFamily="49" charset="-122"/>
                <a:ea typeface="黑体" panose="02010609060101010101" pitchFamily="49" charset="-122"/>
              </a:rPr>
              <a:t>原因：</a:t>
            </a:r>
            <a:r>
              <a:rPr lang="zh-CN" altLang="zh-CN" sz="2400" dirty="0">
                <a:solidFill>
                  <a:srgbClr val="FF0000"/>
                </a:solidFill>
                <a:latin typeface="黑体" panose="02010609060101010101" pitchFamily="49" charset="-122"/>
                <a:ea typeface="黑体" panose="02010609060101010101" pitchFamily="49" charset="-122"/>
              </a:rPr>
              <a:t>人们缺乏对旧思想、旧文化、旧礼教的彻底批判，大多数国民的头脑仍被专制和愚昧束缚着。</a:t>
            </a:r>
            <a:endParaRPr lang="zh-CN" altLang="zh-CN" sz="2400" dirty="0">
              <a:solidFill>
                <a:srgbClr val="FF0000"/>
              </a:solidFill>
              <a:latin typeface="黑体" panose="02010609060101010101" pitchFamily="49" charset="-122"/>
              <a:ea typeface="黑体" panose="02010609060101010101" pitchFamily="49" charset="-122"/>
            </a:endParaRPr>
          </a:p>
        </p:txBody>
      </p:sp>
      <p:sp>
        <p:nvSpPr>
          <p:cNvPr id="7" name="矩形 6"/>
          <p:cNvSpPr/>
          <p:nvPr/>
        </p:nvSpPr>
        <p:spPr>
          <a:xfrm>
            <a:off x="427022" y="1133628"/>
            <a:ext cx="11337956" cy="3029355"/>
          </a:xfrm>
          <a:prstGeom prst="rect">
            <a:avLst/>
          </a:prstGeom>
        </p:spPr>
        <p:txBody>
          <a:bodyPr wrap="square">
            <a:spAutoFit/>
          </a:bodyPr>
          <a:lstStyle/>
          <a:p>
            <a:pPr lvl="0" algn="just" defTabSz="914400" fontAlgn="base">
              <a:lnSpc>
                <a:spcPct val="135000"/>
              </a:lnSpc>
              <a:spcBef>
                <a:spcPct val="0"/>
              </a:spcBef>
              <a:spcAft>
                <a:spcPct val="0"/>
              </a:spcAft>
              <a:defRPr/>
            </a:pPr>
            <a:r>
              <a:rPr lang="zh-CN" altLang="en-US" kern="0" noProof="1">
                <a:solidFill>
                  <a:srgbClr val="000000"/>
                </a:solidFill>
                <a:latin typeface="黑体" panose="02010609060101010101" pitchFamily="49" charset="-122"/>
                <a:ea typeface="黑体" panose="02010609060101010101" pitchFamily="49" charset="-122"/>
                <a:cs typeface="黑体" panose="02010609060101010101" pitchFamily="49" charset="-122"/>
              </a:rPr>
              <a:t>材料一  </a:t>
            </a:r>
            <a:r>
              <a:rPr lang="en-US" altLang="zh-CN" kern="0" noProof="1">
                <a:solidFill>
                  <a:srgbClr val="000000"/>
                </a:solidFill>
                <a:latin typeface="楷体" panose="02010609060101010101" pitchFamily="49" charset="-122"/>
                <a:ea typeface="楷体" panose="02010609060101010101" pitchFamily="49" charset="-122"/>
                <a:cs typeface="楷体" panose="02010609060101010101" pitchFamily="49" charset="-122"/>
              </a:rPr>
              <a:t>三年以来，吾人于共和国体之下，备受专制政治之痛苦。自经此次之实验，国中贤者，宝爱共和之心，因以勃发，厌弃专制之心，因以明确。吾人拜赐于执政，可谓没齿不忘者矣。然自今以往。共和国体 ，果能巩固无虞乎！立宪政治，果能施行无阻乎？以予观之，此等政治根本解决问题，犹待吾人最后之觉悟。</a:t>
            </a:r>
            <a:endParaRPr lang="en-US" altLang="zh-CN" kern="0" noProof="1">
              <a:solidFill>
                <a:srgbClr val="000000"/>
              </a:solidFill>
              <a:latin typeface="楷体" panose="02010609060101010101" pitchFamily="49" charset="-122"/>
              <a:ea typeface="楷体" panose="02010609060101010101" pitchFamily="49" charset="-122"/>
              <a:cs typeface="楷体" panose="02010609060101010101" pitchFamily="49" charset="-122"/>
            </a:endParaRPr>
          </a:p>
          <a:p>
            <a:pPr lvl="0" algn="r" defTabSz="914400" fontAlgn="base">
              <a:lnSpc>
                <a:spcPct val="135000"/>
              </a:lnSpc>
              <a:spcBef>
                <a:spcPct val="0"/>
              </a:spcBef>
              <a:spcAft>
                <a:spcPct val="0"/>
              </a:spcAft>
              <a:defRPr/>
            </a:pPr>
            <a:r>
              <a:rPr lang="en-US" altLang="zh-CN" kern="0" noProof="1">
                <a:solidFill>
                  <a:srgbClr val="000000"/>
                </a:solidFill>
                <a:latin typeface="Arial" panose="020B0604020202020204"/>
                <a:ea typeface="宋体" panose="02010600030101010101" pitchFamily="2" charset="-122"/>
              </a:rPr>
              <a:t>                  </a:t>
            </a:r>
            <a:r>
              <a:rPr lang="en-US" altLang="zh-CN" kern="0" noProof="1">
                <a:solidFill>
                  <a:srgbClr val="000000"/>
                </a:solidFill>
                <a:latin typeface="宋体" panose="02010600030101010101" pitchFamily="2" charset="-122"/>
                <a:ea typeface="宋体" panose="02010600030101010101" pitchFamily="2" charset="-122"/>
                <a:cs typeface="+mn-ea"/>
              </a:rPr>
              <a:t> ——陈独秀1916年《吾人最后之觉悟》</a:t>
            </a:r>
            <a:endParaRPr lang="en-US" altLang="zh-CN" kern="0" noProof="1">
              <a:solidFill>
                <a:srgbClr val="000000"/>
              </a:solidFill>
              <a:latin typeface="宋体" panose="02010600030101010101" pitchFamily="2" charset="-122"/>
              <a:ea typeface="宋体" panose="02010600030101010101" pitchFamily="2" charset="-122"/>
              <a:cs typeface="+mn-ea"/>
            </a:endParaRPr>
          </a:p>
          <a:p>
            <a:pPr lvl="0" algn="just" defTabSz="914400" fontAlgn="base">
              <a:lnSpc>
                <a:spcPct val="135000"/>
              </a:lnSpc>
              <a:spcBef>
                <a:spcPct val="0"/>
              </a:spcBef>
              <a:spcAft>
                <a:spcPct val="0"/>
              </a:spcAft>
              <a:defRPr/>
            </a:pPr>
            <a:r>
              <a:rPr lang="zh-CN" altLang="en-US" kern="0" dirty="0">
                <a:solidFill>
                  <a:srgbClr val="000000"/>
                </a:solidFill>
                <a:latin typeface="黑体" panose="02010609060101010101" pitchFamily="49" charset="-122"/>
                <a:ea typeface="黑体" panose="02010609060101010101" pitchFamily="49" charset="-122"/>
              </a:rPr>
              <a:t>材料二  </a:t>
            </a:r>
            <a:r>
              <a:rPr lang="zh-CN" altLang="zh-CN" kern="0" dirty="0">
                <a:solidFill>
                  <a:srgbClr val="000000"/>
                </a:solidFill>
                <a:latin typeface="楷体" panose="02010609060101010101" pitchFamily="49" charset="-122"/>
                <a:ea typeface="楷体" panose="02010609060101010101" pitchFamily="49" charset="-122"/>
              </a:rPr>
              <a:t>“辛亥革命以后，袁世凯要复辟帝制，使中国先进的知识分子认识到我们中国多数国民口里虽然不反对共和，脑子里实在是装满了帝制时代的旧思想，如今要巩固共和，非先将国民脑子里所有反对共和的旧思想，一一洗刷干净不可。”</a:t>
            </a:r>
            <a:r>
              <a:rPr lang="en-US" altLang="zh-CN" kern="0" dirty="0">
                <a:solidFill>
                  <a:srgbClr val="000000"/>
                </a:solidFill>
                <a:latin typeface="楷体" panose="02010609060101010101" pitchFamily="49" charset="-122"/>
                <a:ea typeface="楷体" panose="02010609060101010101" pitchFamily="49" charset="-122"/>
              </a:rPr>
              <a:t>                  </a:t>
            </a:r>
            <a:endParaRPr lang="en-US" altLang="zh-CN" kern="0" dirty="0">
              <a:solidFill>
                <a:srgbClr val="000000"/>
              </a:solidFill>
              <a:latin typeface="楷体" panose="02010609060101010101" pitchFamily="49" charset="-122"/>
              <a:ea typeface="楷体" panose="02010609060101010101" pitchFamily="49" charset="-122"/>
            </a:endParaRPr>
          </a:p>
          <a:p>
            <a:pPr lvl="0" algn="r" defTabSz="914400" fontAlgn="base">
              <a:lnSpc>
                <a:spcPct val="135000"/>
              </a:lnSpc>
              <a:spcBef>
                <a:spcPct val="0"/>
              </a:spcBef>
              <a:spcAft>
                <a:spcPct val="0"/>
              </a:spcAft>
              <a:defRPr/>
            </a:pPr>
            <a:r>
              <a:rPr lang="zh-CN" altLang="zh-CN" kern="0" dirty="0">
                <a:solidFill>
                  <a:srgbClr val="000000"/>
                </a:solidFill>
                <a:latin typeface="楷体" panose="02010609060101010101" pitchFamily="49" charset="-122"/>
                <a:ea typeface="楷体" panose="02010609060101010101" pitchFamily="49" charset="-122"/>
              </a:rPr>
              <a:t>——</a:t>
            </a:r>
            <a:r>
              <a:rPr lang="zh-CN" altLang="zh-CN" dirty="0">
                <a:latin typeface="黑体" panose="02010609060101010101" pitchFamily="49" charset="-122"/>
                <a:ea typeface="黑体" panose="02010609060101010101" pitchFamily="49" charset="-122"/>
              </a:rPr>
              <a:t>陈独秀</a:t>
            </a:r>
            <a:endParaRPr lang="en-US" altLang="zh-CN" kern="0" noProof="1">
              <a:solidFill>
                <a:srgbClr val="000000"/>
              </a:solidFill>
              <a:latin typeface="宋体" panose="02010600030101010101" pitchFamily="2" charset="-122"/>
              <a:ea typeface="宋体" panose="02010600030101010101" pitchFamily="2" charset="-122"/>
              <a:cs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oup 40"/>
          <p:cNvGraphicFramePr>
            <a:graphicFrameLocks noGrp="1"/>
          </p:cNvGraphicFramePr>
          <p:nvPr/>
        </p:nvGraphicFramePr>
        <p:xfrm>
          <a:off x="169171" y="1434590"/>
          <a:ext cx="11826670" cy="3840480"/>
        </p:xfrm>
        <a:graphic>
          <a:graphicData uri="http://schemas.openxmlformats.org/drawingml/2006/table">
            <a:tbl>
              <a:tblPr/>
              <a:tblGrid>
                <a:gridCol w="500785"/>
                <a:gridCol w="1982709"/>
                <a:gridCol w="1050202"/>
                <a:gridCol w="1330860"/>
                <a:gridCol w="1493822"/>
                <a:gridCol w="5468292"/>
              </a:tblGrid>
              <a:tr h="126748">
                <a:tc rowSpan="2">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rPr>
                        <a:t>新文化运动概况</a:t>
                      </a:r>
                      <a:endPar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a:txBody>
                  <a:tcPr marL="91447" marR="9144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rPr>
                        <a:t>兴起标志</a:t>
                      </a:r>
                      <a:endPar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a:txBody>
                  <a:tcPr marL="91447" marR="9144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rPr>
                        <a:t> 旗帜</a:t>
                      </a:r>
                      <a:endPar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a:txBody>
                  <a:tcPr marL="91447" marR="9144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rPr>
                        <a:t>主要代表人物</a:t>
                      </a:r>
                      <a:endPar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a:txBody>
                  <a:tcPr marL="91447" marR="9144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rPr>
                        <a:t>主要阵地</a:t>
                      </a:r>
                      <a:endPar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a:txBody>
                  <a:tcPr marL="91447" marR="9144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rPr>
                        <a:t>主张</a:t>
                      </a:r>
                      <a:endPar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cs typeface="宋体" panose="02010600030101010101" pitchFamily="2" charset="-122"/>
                      </a:endParaRPr>
                    </a:p>
                  </a:txBody>
                  <a:tcPr marL="91447" marR="9144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84880">
                <a:tc vMerge="1">
                  <a:tcPr/>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1" lang="en-US"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1915</a:t>
                      </a: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年</a:t>
                      </a:r>
                      <a:r>
                        <a:rPr kumimoji="1" lang="en-US"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9</a:t>
                      </a: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月陈独秀创办</a:t>
                      </a:r>
                      <a:r>
                        <a:rPr kumimoji="1" lang="en-US"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a:t>
                      </a: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青年杂志</a:t>
                      </a:r>
                      <a:r>
                        <a:rPr kumimoji="1" lang="en-US"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a:t>
                      </a: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（后改称</a:t>
                      </a:r>
                      <a:r>
                        <a:rPr kumimoji="1" lang="en-US"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a:t>
                      </a: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新青年</a:t>
                      </a:r>
                      <a:r>
                        <a:rPr kumimoji="1" lang="en-US"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a:t>
                      </a: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a:t>
                      </a:r>
                      <a:endParaRPr kumimoji="1" lang="zh-CN"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47" marR="9144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民主与科学</a:t>
                      </a:r>
                      <a:endParaRPr kumimoji="1" lang="zh-CN"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47" marR="9144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蔡元培、陈独秀、李大钊、鲁迅、胡适、钱玄同、刘半农</a:t>
                      </a:r>
                      <a:endParaRPr kumimoji="1" lang="zh-CN"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47" marR="9144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914400" rtl="0" eaLnBrk="1" latinLnBrk="0" hangingPunct="1">
                        <a:defRPr sz="1800" kern="1200">
                          <a:solidFill>
                            <a:schemeClr val="tx1"/>
                          </a:solidFill>
                          <a:latin typeface="Arial" panose="020B0604020202020204"/>
                          <a:ea typeface="宋体" panose="02010600030101010101" pitchFamily="2" charset="-122"/>
                        </a:defRPr>
                      </a:lvl1pPr>
                      <a:lvl2pPr marL="457200" algn="l" defTabSz="914400" rtl="0" eaLnBrk="1" latinLnBrk="0" hangingPunct="1">
                        <a:defRPr sz="1800" kern="1200">
                          <a:solidFill>
                            <a:schemeClr val="tx1"/>
                          </a:solidFill>
                          <a:latin typeface="Arial" panose="020B0604020202020204"/>
                          <a:ea typeface="宋体" panose="02010600030101010101" pitchFamily="2" charset="-122"/>
                        </a:defRPr>
                      </a:lvl2pPr>
                      <a:lvl3pPr marL="914400" algn="l" defTabSz="914400" rtl="0" eaLnBrk="1" latinLnBrk="0" hangingPunct="1">
                        <a:defRPr sz="1800" kern="1200">
                          <a:solidFill>
                            <a:schemeClr val="tx1"/>
                          </a:solidFill>
                          <a:latin typeface="Arial" panose="020B0604020202020204"/>
                          <a:ea typeface="宋体" panose="02010600030101010101" pitchFamily="2" charset="-122"/>
                        </a:defRPr>
                      </a:lvl3pPr>
                      <a:lvl4pPr marL="1371600" algn="l" defTabSz="914400" rtl="0" eaLnBrk="1" latinLnBrk="0" hangingPunct="1">
                        <a:defRPr sz="1800" kern="1200">
                          <a:solidFill>
                            <a:schemeClr val="tx1"/>
                          </a:solidFill>
                          <a:latin typeface="Arial" panose="020B0604020202020204"/>
                          <a:ea typeface="宋体" panose="02010600030101010101" pitchFamily="2" charset="-122"/>
                        </a:defRPr>
                      </a:lvl4pPr>
                      <a:lvl5pPr marL="1828800" algn="l" defTabSz="914400" rtl="0" eaLnBrk="1" latinLnBrk="0" hangingPunct="1">
                        <a:defRPr sz="1800" kern="1200">
                          <a:solidFill>
                            <a:schemeClr val="tx1"/>
                          </a:solidFill>
                          <a:latin typeface="Arial" panose="020B0604020202020204"/>
                          <a:ea typeface="宋体" panose="02010600030101010101" pitchFamily="2" charset="-122"/>
                        </a:defRPr>
                      </a:lvl5pPr>
                      <a:lvl6pPr marL="2286000" algn="l" defTabSz="914400" rtl="0" eaLnBrk="1" latinLnBrk="0" hangingPunct="1">
                        <a:defRPr sz="1800" kern="1200">
                          <a:solidFill>
                            <a:schemeClr val="tx1"/>
                          </a:solidFill>
                          <a:latin typeface="Arial" panose="020B0604020202020204"/>
                          <a:ea typeface="宋体" panose="02010600030101010101" pitchFamily="2" charset="-122"/>
                        </a:defRPr>
                      </a:lvl6pPr>
                      <a:lvl7pPr marL="2743200" algn="l" defTabSz="914400" rtl="0" eaLnBrk="1" latinLnBrk="0" hangingPunct="1">
                        <a:defRPr sz="1800" kern="1200">
                          <a:solidFill>
                            <a:schemeClr val="tx1"/>
                          </a:solidFill>
                          <a:latin typeface="Arial" panose="020B0604020202020204"/>
                          <a:ea typeface="宋体" panose="02010600030101010101" pitchFamily="2" charset="-122"/>
                        </a:defRPr>
                      </a:lvl7pPr>
                      <a:lvl8pPr marL="3200400" algn="l" defTabSz="914400" rtl="0" eaLnBrk="1" latinLnBrk="0" hangingPunct="1">
                        <a:defRPr sz="1800" kern="1200">
                          <a:solidFill>
                            <a:schemeClr val="tx1"/>
                          </a:solidFill>
                          <a:latin typeface="Arial" panose="020B0604020202020204"/>
                          <a:ea typeface="宋体" panose="02010600030101010101" pitchFamily="2" charset="-122"/>
                        </a:defRPr>
                      </a:lvl8pPr>
                      <a:lvl9pPr marL="3657600" algn="l" defTabSz="914400" rtl="0" eaLnBrk="1" latinLnBrk="0" hangingPunct="1">
                        <a:defRPr sz="1800" kern="1200">
                          <a:solidFill>
                            <a:schemeClr val="tx1"/>
                          </a:solidFill>
                          <a:latin typeface="Arial" panose="020B0604020202020204"/>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pP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北京大学和迁往北京的</a:t>
                      </a:r>
                      <a:r>
                        <a:rPr kumimoji="1" lang="en-US"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a:t>
                      </a: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新青年</a:t>
                      </a:r>
                      <a:r>
                        <a:rPr kumimoji="1" lang="en-US"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a:t>
                      </a:r>
                      <a:endParaRPr kumimoji="1" lang="zh-CN"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47" marR="9144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1" lang="en-US"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(1)</a:t>
                      </a: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拥护“德先生”（民主），反对孔教、礼法、贞节、旧伦理、旧政治。</a:t>
                      </a:r>
                      <a:endPar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1" lang="en-US"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(2)</a:t>
                      </a: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拥护“赛先生”（科学），反对旧艺术、旧宗教。</a:t>
                      </a:r>
                      <a:endPar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1" lang="en-US"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(3)</a:t>
                      </a: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反对国粹和旧文学，主张以白话文作为新文学的语言。（胡适</a:t>
                      </a:r>
                      <a:r>
                        <a:rPr kumimoji="1" lang="en-US"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a:t>
                      </a: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文学改良刍议</a:t>
                      </a:r>
                      <a:r>
                        <a:rPr kumimoji="1" lang="en-US"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a:t>
                      </a:r>
                      <a:r>
                        <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rPr>
                        <a:t>）</a:t>
                      </a:r>
                      <a:endParaRPr kumimoji="1" lang="zh-CN" altLang="en-US"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Tx/>
                        <a:buNone/>
                      </a:pPr>
                      <a:endParaRPr kumimoji="1" lang="zh-CN" altLang="zh-CN" sz="2400" b="1" i="0" u="none" strike="noStrike" cap="none" normalizeH="0" baseline="0" dirty="0">
                        <a:ln>
                          <a:noFill/>
                        </a:ln>
                        <a:solidFill>
                          <a:schemeClr val="tx1"/>
                        </a:solidFill>
                        <a:effectLst/>
                        <a:latin typeface="楷体" panose="02010609060101010101" pitchFamily="49" charset="-122"/>
                        <a:ea typeface="楷体" panose="02010609060101010101" pitchFamily="49" charset="-122"/>
                      </a:endParaRPr>
                    </a:p>
                  </a:txBody>
                  <a:tcPr marL="91447" marR="9144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 name="文本框 2"/>
          <p:cNvSpPr txBox="1"/>
          <p:nvPr/>
        </p:nvSpPr>
        <p:spPr>
          <a:xfrm>
            <a:off x="0" y="0"/>
            <a:ext cx="10130828" cy="584775"/>
          </a:xfrm>
          <a:prstGeom prst="rect">
            <a:avLst/>
          </a:prstGeom>
          <a:noFill/>
        </p:spPr>
        <p:txBody>
          <a:bodyPr wrap="square" rtlCol="0">
            <a:spAutoFit/>
          </a:bodyPr>
          <a:lstStyle/>
          <a:p>
            <a:r>
              <a:rPr lang="zh-CN" altLang="en-US" sz="3200" dirty="0">
                <a:highlight>
                  <a:srgbClr val="FFFF00"/>
                </a:highlight>
              </a:rPr>
              <a:t>思想上的除旧布新：新文化运动</a:t>
            </a:r>
            <a:endParaRPr lang="zh-CN" altLang="en-US" sz="3200" dirty="0">
              <a:highlight>
                <a:srgbClr val="FFFF00"/>
              </a:highligh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12703" y="5274528"/>
            <a:ext cx="6096000" cy="830997"/>
          </a:xfrm>
          <a:prstGeom prst="rect">
            <a:avLst/>
          </a:prstGeom>
        </p:spPr>
        <p:txBody>
          <a:bodyPr>
            <a:spAutoFit/>
          </a:bodyPr>
          <a:lstStyle/>
          <a:p>
            <a:pPr lvl="0"/>
            <a:r>
              <a:rPr lang="zh-CN" altLang="en-US" sz="2400" dirty="0">
                <a:solidFill>
                  <a:srgbClr val="FF0000"/>
                </a:solidFill>
                <a:latin typeface="黑体" panose="02010609060101010101" pitchFamily="49" charset="-122"/>
                <a:ea typeface="黑体" panose="02010609060101010101" pitchFamily="49" charset="-122"/>
              </a:rPr>
              <a:t>各地拥护新文化运动的刊物纷纷出版，使全国报刊面貌为之一新。</a:t>
            </a:r>
            <a:endParaRPr lang="zh-CN" altLang="en-US" sz="2400" dirty="0">
              <a:solidFill>
                <a:srgbClr val="FF0000"/>
              </a:solidFill>
              <a:latin typeface="黑体" panose="02010609060101010101" pitchFamily="49" charset="-122"/>
              <a:ea typeface="黑体" panose="02010609060101010101" pitchFamily="49" charset="-122"/>
            </a:endParaRPr>
          </a:p>
        </p:txBody>
      </p:sp>
      <p:sp>
        <p:nvSpPr>
          <p:cNvPr id="3" name="文本框 2"/>
          <p:cNvSpPr txBox="1"/>
          <p:nvPr/>
        </p:nvSpPr>
        <p:spPr>
          <a:xfrm>
            <a:off x="0" y="0"/>
            <a:ext cx="10130828" cy="584775"/>
          </a:xfrm>
          <a:prstGeom prst="rect">
            <a:avLst/>
          </a:prstGeom>
          <a:noFill/>
        </p:spPr>
        <p:txBody>
          <a:bodyPr wrap="square" rtlCol="0">
            <a:spAutoFit/>
          </a:bodyPr>
          <a:lstStyle/>
          <a:p>
            <a:r>
              <a:rPr lang="zh-CN" altLang="en-US" sz="3200" dirty="0">
                <a:highlight>
                  <a:srgbClr val="FFFF00"/>
                </a:highlight>
              </a:rPr>
              <a:t>思想上的除旧布新：新文化运动</a:t>
            </a:r>
            <a:endParaRPr lang="zh-CN" altLang="en-US" sz="3200" dirty="0">
              <a:highlight>
                <a:srgbClr val="FFFF00"/>
              </a:highlight>
            </a:endParaRPr>
          </a:p>
        </p:txBody>
      </p:sp>
      <p:pic>
        <p:nvPicPr>
          <p:cNvPr id="4" name="图片 3"/>
          <p:cNvPicPr>
            <a:picLocks noChangeAspect="1"/>
          </p:cNvPicPr>
          <p:nvPr/>
        </p:nvPicPr>
        <p:blipFill>
          <a:blip r:embed="rId1"/>
          <a:stretch>
            <a:fillRect/>
          </a:stretch>
        </p:blipFill>
        <p:spPr>
          <a:xfrm>
            <a:off x="318795" y="752475"/>
            <a:ext cx="3810000" cy="5353050"/>
          </a:xfrm>
          <a:prstGeom prst="rect">
            <a:avLst/>
          </a:prstGeom>
        </p:spPr>
      </p:pic>
      <p:pic>
        <p:nvPicPr>
          <p:cNvPr id="5" name="图片 4"/>
          <p:cNvPicPr>
            <a:picLocks noChangeAspect="1"/>
          </p:cNvPicPr>
          <p:nvPr/>
        </p:nvPicPr>
        <p:blipFill>
          <a:blip r:embed="rId2"/>
          <a:stretch>
            <a:fillRect/>
          </a:stretch>
        </p:blipFill>
        <p:spPr>
          <a:xfrm>
            <a:off x="5512693" y="824495"/>
            <a:ext cx="5101027" cy="4092548"/>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332886" y="1508865"/>
            <a:ext cx="5763114" cy="4311050"/>
          </a:xfrm>
          <a:prstGeom prst="rect">
            <a:avLst/>
          </a:prstGeom>
        </p:spPr>
      </p:pic>
      <p:sp>
        <p:nvSpPr>
          <p:cNvPr id="3" name="文本框 2"/>
          <p:cNvSpPr txBox="1"/>
          <p:nvPr/>
        </p:nvSpPr>
        <p:spPr>
          <a:xfrm>
            <a:off x="0" y="0"/>
            <a:ext cx="10130828" cy="584775"/>
          </a:xfrm>
          <a:prstGeom prst="rect">
            <a:avLst/>
          </a:prstGeom>
          <a:noFill/>
        </p:spPr>
        <p:txBody>
          <a:bodyPr wrap="square" rtlCol="0">
            <a:spAutoFit/>
          </a:bodyPr>
          <a:lstStyle/>
          <a:p>
            <a:r>
              <a:rPr lang="zh-CN" altLang="en-US" sz="3200" dirty="0">
                <a:highlight>
                  <a:srgbClr val="FFFF00"/>
                </a:highlight>
              </a:rPr>
              <a:t>思想上的除旧布新：新文化运动</a:t>
            </a:r>
            <a:endParaRPr lang="zh-CN" altLang="en-US" sz="3200" dirty="0">
              <a:highlight>
                <a:srgbClr val="FFFF00"/>
              </a:highlight>
            </a:endParaRPr>
          </a:p>
        </p:txBody>
      </p:sp>
      <p:pic>
        <p:nvPicPr>
          <p:cNvPr id="4" name="图片 3"/>
          <p:cNvPicPr>
            <a:picLocks noChangeAspect="1"/>
          </p:cNvPicPr>
          <p:nvPr/>
        </p:nvPicPr>
        <p:blipFill>
          <a:blip r:embed="rId2"/>
          <a:stretch>
            <a:fillRect/>
          </a:stretch>
        </p:blipFill>
        <p:spPr>
          <a:xfrm>
            <a:off x="6346629" y="537244"/>
            <a:ext cx="5845371" cy="3267926"/>
          </a:xfrm>
          <a:prstGeom prst="rect">
            <a:avLst/>
          </a:prstGeom>
        </p:spPr>
      </p:pic>
      <p:sp>
        <p:nvSpPr>
          <p:cNvPr id="5" name="矩形 4"/>
          <p:cNvSpPr/>
          <p:nvPr/>
        </p:nvSpPr>
        <p:spPr>
          <a:xfrm>
            <a:off x="6221314" y="4619586"/>
            <a:ext cx="5763114" cy="830997"/>
          </a:xfrm>
          <a:prstGeom prst="rect">
            <a:avLst/>
          </a:prstGeom>
        </p:spPr>
        <p:txBody>
          <a:bodyPr wrap="square">
            <a:spAutoFit/>
          </a:bodyPr>
          <a:lstStyle/>
          <a:p>
            <a:r>
              <a:rPr lang="zh-CN" altLang="en-US" sz="2400" dirty="0">
                <a:solidFill>
                  <a:srgbClr val="FF0000"/>
                </a:solidFill>
                <a:latin typeface="黑体" panose="02010609060101010101" pitchFamily="49" charset="-122"/>
                <a:ea typeface="黑体" panose="02010609060101010101" pitchFamily="49" charset="-122"/>
              </a:rPr>
              <a:t>妇女解放、婚姻自由、家庭革命等口号的提出，使其涉及的内容更为广泛和深刻。</a:t>
            </a:r>
            <a:endParaRPr lang="zh-CN" altLang="en-US" sz="2400" dirty="0">
              <a:solidFill>
                <a:srgbClr val="FF0000"/>
              </a:solidFill>
              <a:latin typeface="黑体" panose="02010609060101010101" pitchFamily="49" charset="-122"/>
              <a:ea typeface="黑体" panose="02010609060101010101" pitchFamily="49"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744273" y="1900302"/>
            <a:ext cx="11002034" cy="1384995"/>
          </a:xfrm>
          <a:prstGeom prst="rect">
            <a:avLst/>
          </a:prstGeom>
          <a:noFill/>
          <a:ln w="9525" cmpd="thinThick">
            <a:solidFill>
              <a:srgbClr val="33CC33"/>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dirty="0">
                <a:latin typeface="楷体" panose="02010609060101010101" pitchFamily="49" charset="-122"/>
                <a:ea typeface="楷体" panose="02010609060101010101" pitchFamily="49" charset="-122"/>
              </a:rPr>
              <a:t>材料：</a:t>
            </a:r>
            <a:r>
              <a:rPr lang="en-US" altLang="zh-CN" sz="2400" b="1" dirty="0">
                <a:latin typeface="楷体" panose="02010609060101010101" pitchFamily="49" charset="-122"/>
                <a:ea typeface="楷体" panose="02010609060101010101" pitchFamily="49" charset="-122"/>
              </a:rPr>
              <a:t> </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新青年</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大力宣传民主和科学，受到广大青年知识分子的普遍欢迎，被誉为“青年界之金针”和青年的“良师益友”，他们说：“青年得此，如清夜闻钟，如当头一棒”。</a:t>
            </a:r>
            <a:endParaRPr lang="en-US" altLang="zh-CN" sz="2800" b="1" dirty="0">
              <a:latin typeface="楷体" panose="02010609060101010101" pitchFamily="49" charset="-122"/>
              <a:ea typeface="楷体" panose="02010609060101010101" pitchFamily="49" charset="-122"/>
            </a:endParaRPr>
          </a:p>
        </p:txBody>
      </p:sp>
      <p:sp>
        <p:nvSpPr>
          <p:cNvPr id="3" name="文本框 2"/>
          <p:cNvSpPr txBox="1"/>
          <p:nvPr/>
        </p:nvSpPr>
        <p:spPr>
          <a:xfrm>
            <a:off x="0" y="0"/>
            <a:ext cx="10130828" cy="584775"/>
          </a:xfrm>
          <a:prstGeom prst="rect">
            <a:avLst/>
          </a:prstGeom>
          <a:noFill/>
        </p:spPr>
        <p:txBody>
          <a:bodyPr wrap="square" rtlCol="0">
            <a:spAutoFit/>
          </a:bodyPr>
          <a:lstStyle/>
          <a:p>
            <a:r>
              <a:rPr lang="zh-CN" altLang="en-US" sz="3200" dirty="0">
                <a:highlight>
                  <a:srgbClr val="FFFF00"/>
                </a:highlight>
              </a:rPr>
              <a:t>思想上的除旧布新：新文化运动</a:t>
            </a:r>
            <a:endParaRPr lang="zh-CN" altLang="en-US" sz="3200" dirty="0">
              <a:highlight>
                <a:srgbClr val="FFFF00"/>
              </a:highlight>
            </a:endParaRPr>
          </a:p>
        </p:txBody>
      </p:sp>
      <p:sp>
        <p:nvSpPr>
          <p:cNvPr id="5" name="矩形 4"/>
          <p:cNvSpPr/>
          <p:nvPr/>
        </p:nvSpPr>
        <p:spPr>
          <a:xfrm>
            <a:off x="744273" y="4159340"/>
            <a:ext cx="11002034" cy="954107"/>
          </a:xfrm>
          <a:prstGeom prst="rect">
            <a:avLst/>
          </a:prstGeom>
        </p:spPr>
        <p:txBody>
          <a:bodyPr wrap="square">
            <a:spAutoFit/>
          </a:bodyPr>
          <a:lstStyle/>
          <a:p>
            <a:r>
              <a:rPr lang="zh-CN" altLang="en-US" sz="2800" b="1" dirty="0">
                <a:solidFill>
                  <a:srgbClr val="FF0000"/>
                </a:solidFill>
                <a:latin typeface="黑体" panose="02010609060101010101" pitchFamily="49" charset="-122"/>
                <a:ea typeface="黑体" panose="02010609060101010101" pitchFamily="49" charset="-122"/>
              </a:rPr>
              <a:t>高举民主与科学的旗帜，推动了思想文化革新，促进了民众的觉醒，有解放思想的重大意义</a:t>
            </a:r>
            <a:endParaRPr lang="zh-CN" altLang="en-US" sz="28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示 3"/>
          <p:cNvGraphicFramePr/>
          <p:nvPr/>
        </p:nvGraphicFramePr>
        <p:xfrm>
          <a:off x="1083398" y="649544"/>
          <a:ext cx="10465806" cy="5794302"/>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sld>
</file>

<file path=ppt/theme/theme1.xml><?xml version="1.0" encoding="utf-8"?>
<a:theme xmlns:a="http://schemas.openxmlformats.org/drawingml/2006/main" name="回顾">
  <a:themeElements>
    <a:clrScheme name="红色">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回顾">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回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0</TotalTime>
  <Words>2578</Words>
  <Application>WPS 演示</Application>
  <PresentationFormat>宽屏</PresentationFormat>
  <Paragraphs>165</Paragraphs>
  <Slides>16</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16</vt:i4>
      </vt:variant>
    </vt:vector>
  </HeadingPairs>
  <TitlesOfParts>
    <vt:vector size="28" baseType="lpstr">
      <vt:lpstr>Arial</vt:lpstr>
      <vt:lpstr>宋体</vt:lpstr>
      <vt:lpstr>Wingdings</vt:lpstr>
      <vt:lpstr>Calibri</vt:lpstr>
      <vt:lpstr>黑体</vt:lpstr>
      <vt:lpstr>楷体</vt:lpstr>
      <vt:lpstr>Times New Roman</vt:lpstr>
      <vt:lpstr>Arial</vt:lpstr>
      <vt:lpstr>Calibri Light</vt:lpstr>
      <vt:lpstr>微软雅黑</vt:lpstr>
      <vt:lpstr>Arial Unicode MS</vt:lpstr>
      <vt:lpstr>回顾</vt:lpstr>
      <vt:lpstr>第20课 北洋军阀统治时期的 政治、经济与文化</vt:lpstr>
      <vt:lpstr>教学背景：浙江面临的问题</vt:lpstr>
      <vt:lpstr>设计依据：课标要求与本课地位、特征</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第20课 北洋军阀统治时期的 政治、经济与文化</dc:title>
  <dc:creator>许其安</dc:creator>
  <cp:lastModifiedBy>Administrator</cp:lastModifiedBy>
  <cp:revision>51</cp:revision>
  <dcterms:created xsi:type="dcterms:W3CDTF">2019-11-23T00:37:00Z</dcterms:created>
  <dcterms:modified xsi:type="dcterms:W3CDTF">2020-11-28T12:24:52Z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