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gif" ContentType="image/gif"/>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 id="2147483660" r:id="rId2"/>
    <p:sldMasterId id="2147483673" r:id="rId3"/>
  </p:sldMasterIdLst>
  <p:notesMasterIdLst>
    <p:notesMasterId r:id="rId4"/>
  </p:notesMasterIdLst>
  <p:sldIdLst>
    <p:sldId id="462" r:id="rId5"/>
    <p:sldId id="578" r:id="rId6"/>
    <p:sldId id="382" r:id="rId7"/>
    <p:sldId id="580" r:id="rId8"/>
    <p:sldId id="445" r:id="rId9"/>
    <p:sldId id="339" r:id="rId10"/>
    <p:sldId id="329" r:id="rId11"/>
    <p:sldId id="534" r:id="rId12"/>
    <p:sldId id="537" r:id="rId13"/>
    <p:sldId id="332" r:id="rId14"/>
    <p:sldId id="577" r:id="rId15"/>
    <p:sldId id="582" r:id="rId16"/>
    <p:sldId id="471" r:id="rId17"/>
    <p:sldId id="583" r:id="rId18"/>
    <p:sldId id="528" r:id="rId19"/>
    <p:sldId id="533" r:id="rId20"/>
    <p:sldId id="322" r:id="rId21"/>
    <p:sldId id="323" r:id="rId22"/>
    <p:sldId id="324" r:id="rId23"/>
    <p:sldId id="325" r:id="rId24"/>
    <p:sldId id="326" r:id="rId25"/>
    <p:sldId id="527" r:id="rId26"/>
    <p:sldId id="584" r:id="rId27"/>
    <p:sldId id="535" r:id="rId28"/>
    <p:sldId id="538" r:id="rId29"/>
    <p:sldId id="283" r:id="rId30"/>
    <p:sldId id="589" r:id="rId31"/>
    <p:sldId id="592" r:id="rId32"/>
    <p:sldId id="591" r:id="rId33"/>
    <p:sldId id="588" r:id="rId34"/>
    <p:sldId id="590" r:id="rId35"/>
    <p:sldId id="562" r:id="rId36"/>
  </p:sldIdLst>
  <p:sldSz cx="9144000" cy="6858000" type="screen4x3"/>
  <p:notesSz cx="6858000" cy="9144000"/>
  <p:custDataLst>
    <p:tags r:id="rId37"/>
  </p:custDataLst>
  <p:defaultTextStyle>
    <a:defPPr algn="l" eaLnBrk="1" hangingPunct="1">
      <a:defRPr lang="zh-CN">
        <a:latin typeface="Arial" pitchFamily="34" charset="0"/>
        <a:ea typeface="宋体" pitchFamily="2" charset="-122"/>
      </a:defRPr>
    </a:defPPr>
    <a:lvl1pPr marL="0" indent="0" algn="l" defTabSz="914400" rtl="0" eaLnBrk="0" fontAlgn="base" hangingPunct="0">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sz="1800" b="0" i="0" u="none" baseline="0">
        <a:solidFill>
          <a:schemeClr val="tx1"/>
        </a:solidFill>
        <a:latin typeface="Arial" pitchFamily="34" charset="0"/>
        <a:ea typeface="宋体" pitchFamily="2" charset="-122"/>
      </a:defRPr>
    </a:lvl5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autoAdjust="0"/>
    <p:restoredTop sz="94660" autoAdjust="0"/>
  </p:normalViewPr>
  <p:slideViewPr>
    <p:cSldViewPr>
      <p:cViewPr varScale="1">
        <p:scale>
          <a:sx n="41" d="100"/>
          <a:sy n="41" d="100"/>
        </p:scale>
        <p:origin x="0" y="0"/>
      </p:cViewPr>
    </p:cSldViewPr>
  </p:slideViewPr>
  <p:notesViewPr>
    <p:cSldViewPr>
      <p:cViewPr varScale="1">
        <p:scale>
          <a:sx n="1" d="100"/>
          <a:sy n="1" d="100"/>
        </p:scale>
        <p:origin x="0" y="0"/>
      </p:cViewPr>
    </p:cSldViewPr>
  </p:notesViewPr>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6.xml" /><Relationship Id="rId11" Type="http://schemas.openxmlformats.org/officeDocument/2006/relationships/slide" Target="slides/slide7.xml" /><Relationship Id="rId12" Type="http://schemas.openxmlformats.org/officeDocument/2006/relationships/slide" Target="slides/slide8.xml" /><Relationship Id="rId13" Type="http://schemas.openxmlformats.org/officeDocument/2006/relationships/slide" Target="slides/slide9.xml" /><Relationship Id="rId14" Type="http://schemas.openxmlformats.org/officeDocument/2006/relationships/slide" Target="slides/slide10.xml" /><Relationship Id="rId15" Type="http://schemas.openxmlformats.org/officeDocument/2006/relationships/slide" Target="slides/slide11.xml" /><Relationship Id="rId16" Type="http://schemas.openxmlformats.org/officeDocument/2006/relationships/slide" Target="slides/slide12.xml" /><Relationship Id="rId17" Type="http://schemas.openxmlformats.org/officeDocument/2006/relationships/slide" Target="slides/slide13.xml" /><Relationship Id="rId18" Type="http://schemas.openxmlformats.org/officeDocument/2006/relationships/slide" Target="slides/slide14.xml" /><Relationship Id="rId19" Type="http://schemas.openxmlformats.org/officeDocument/2006/relationships/slide" Target="slides/slide15.xml" /><Relationship Id="rId2" Type="http://schemas.openxmlformats.org/officeDocument/2006/relationships/slideMaster" Target="slideMasters/slideMaster2.xml" /><Relationship Id="rId20" Type="http://schemas.openxmlformats.org/officeDocument/2006/relationships/slide" Target="slides/slide16.xml" /><Relationship Id="rId21" Type="http://schemas.openxmlformats.org/officeDocument/2006/relationships/slide" Target="slides/slide17.xml" /><Relationship Id="rId22" Type="http://schemas.openxmlformats.org/officeDocument/2006/relationships/slide" Target="slides/slide18.xml" /><Relationship Id="rId23" Type="http://schemas.openxmlformats.org/officeDocument/2006/relationships/slide" Target="slides/slide19.xml" /><Relationship Id="rId24" Type="http://schemas.openxmlformats.org/officeDocument/2006/relationships/slide" Target="slides/slide20.xml" /><Relationship Id="rId25" Type="http://schemas.openxmlformats.org/officeDocument/2006/relationships/slide" Target="slides/slide21.xml" /><Relationship Id="rId26" Type="http://schemas.openxmlformats.org/officeDocument/2006/relationships/slide" Target="slides/slide22.xml" /><Relationship Id="rId27" Type="http://schemas.openxmlformats.org/officeDocument/2006/relationships/slide" Target="slides/slide23.xml" /><Relationship Id="rId28" Type="http://schemas.openxmlformats.org/officeDocument/2006/relationships/slide" Target="slides/slide24.xml" /><Relationship Id="rId29" Type="http://schemas.openxmlformats.org/officeDocument/2006/relationships/slide" Target="slides/slide25.xml" /><Relationship Id="rId3" Type="http://schemas.openxmlformats.org/officeDocument/2006/relationships/slideMaster" Target="slideMasters/slideMaster3.xml" /><Relationship Id="rId30" Type="http://schemas.openxmlformats.org/officeDocument/2006/relationships/slide" Target="slides/slide26.xml" /><Relationship Id="rId31" Type="http://schemas.openxmlformats.org/officeDocument/2006/relationships/slide" Target="slides/slide27.xml" /><Relationship Id="rId32" Type="http://schemas.openxmlformats.org/officeDocument/2006/relationships/slide" Target="slides/slide28.xml" /><Relationship Id="rId33" Type="http://schemas.openxmlformats.org/officeDocument/2006/relationships/slide" Target="slides/slide29.xml" /><Relationship Id="rId34" Type="http://schemas.openxmlformats.org/officeDocument/2006/relationships/slide" Target="slides/slide30.xml" /><Relationship Id="rId35" Type="http://schemas.openxmlformats.org/officeDocument/2006/relationships/slide" Target="slides/slide31.xml" /><Relationship Id="rId36" Type="http://schemas.openxmlformats.org/officeDocument/2006/relationships/slide" Target="slides/slide32.xml" /><Relationship Id="rId37" Type="http://schemas.openxmlformats.org/officeDocument/2006/relationships/tags" Target="tags/tag1.xml" /><Relationship Id="rId38" Type="http://schemas.openxmlformats.org/officeDocument/2006/relationships/presProps" Target="presProps.xml" /><Relationship Id="rId39" Type="http://schemas.openxmlformats.org/officeDocument/2006/relationships/viewProps" Target="viewProps.xml" /><Relationship Id="rId4" Type="http://schemas.openxmlformats.org/officeDocument/2006/relationships/notesMaster" Target="notesMasters/notesMaster1.xml" /><Relationship Id="rId40" Type="http://schemas.openxmlformats.org/officeDocument/2006/relationships/theme" Target="theme/theme1.xml" /><Relationship Id="rId41" Type="http://schemas.openxmlformats.org/officeDocument/2006/relationships/tableStyles" Target="tableStyles.xml" /><Relationship Id="rId5" Type="http://schemas.openxmlformats.org/officeDocument/2006/relationships/slide" Target="slides/slide1.xml" /><Relationship Id="rId6" Type="http://schemas.openxmlformats.org/officeDocument/2006/relationships/slide" Target="slides/slide2.xml" /><Relationship Id="rId7" Type="http://schemas.openxmlformats.org/officeDocument/2006/relationships/slide" Target="slides/slide3.xml" /><Relationship Id="rId8" Type="http://schemas.openxmlformats.org/officeDocument/2006/relationships/slide" Target="slides/slide4.xml" /><Relationship Id="rId9" Type="http://schemas.openxmlformats.org/officeDocument/2006/relationships/slide" Target="slides/slide5.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4.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name="">
    <p:bg>
      <p:bgPr>
        <a:solidFill>
          <a:schemeClr val="bg1"/>
        </a:solidFill>
      </p:bgPr>
    </p:bg>
    <p:spTree>
      <p:nvGrpSpPr>
        <p:cNvPr id="1" name=""/>
        <p:cNvGrpSpPr/>
        <p:nvPr/>
      </p:nvGrpSpPr>
      <p:grpSpPr/>
      <p:sp>
        <p:nvSpPr>
          <p:cNvPr id="4098" name="Rectangle 2"/>
          <p:cNvSpPr>
            <a:spLocks noGrp="1" noChangeArrowheads="1"/>
          </p:cNvSpPr>
          <p:nvPr>
            <p:ph type="hdr" sz="quarter"/>
          </p:nvPr>
        </p:nvSpPr>
        <p:spPr bwMode="auto">
          <a:xfrm>
            <a:off x="0" y="0"/>
            <a:ext cx="2970213" cy="45720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zh-CN" altLang="en-US" sz="1200"/>
          </a:p>
        </p:txBody>
      </p:sp>
      <p:sp>
        <p:nvSpPr>
          <p:cNvPr id="4099" name="Rectangle 3"/>
          <p:cNvSpPr>
            <a:spLocks noGrp="1" noChangeArrowheads="1"/>
          </p:cNvSpPr>
          <p:nvPr>
            <p:ph type="dt" idx="1"/>
          </p:nvPr>
        </p:nvSpPr>
        <p:spPr bwMode="auto">
          <a:xfrm>
            <a:off x="3883025" y="0"/>
            <a:ext cx="2973388" cy="45720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endParaRPr lang="en-US" altLang="zh-CN" sz="1200"/>
          </a:p>
        </p:txBody>
      </p:sp>
      <p:sp>
        <p:nvSpPr>
          <p:cNvPr id="4100" name="Rectangle 4"/>
          <p:cNvSpPr/>
          <p:nvPr>
            <p:ph type="sldImg" idx="4294967295"/>
          </p:nvPr>
        </p:nvSpPr>
        <p:spPr>
          <a:xfrm>
            <a:off x="1143000" y="685800"/>
            <a:ext cx="4572000" cy="3429000"/>
          </a:xfrm>
          <a:prstGeom prst="rect">
            <a:avLst/>
          </a:prstGeom>
          <a:noFill/>
          <a:ln>
            <a:noFill/>
            <a:miter lim="800000"/>
          </a:ln>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ln>
          <a:effectLst/>
        </p:spPr>
        <p:txBody>
          <a:bodyPr vert="horz" wrap="square" lIns="91440" tIns="45720" rIns="91440" bIns="45720" numCol="1" anchor="ctr" anchorCtr="0" compatLnSpc="1"/>
          <a:lstStyle>
            <a:lvl1pPr marL="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marL="0" lvl="0" indent="0" defTabSz="914400"/>
            <a:r>
              <a:t>单击此处编辑母版文本样式</a:t>
            </a:r>
          </a:p>
          <a:p>
            <a:pPr marL="457200" lvl="1" indent="0" defTabSz="914400"/>
            <a:r>
              <a:t>第二级</a:t>
            </a:r>
          </a:p>
          <a:p>
            <a:pPr marL="914400" lvl="2" indent="0" defTabSz="914400"/>
            <a:r>
              <a:t>第三级</a:t>
            </a:r>
          </a:p>
          <a:p>
            <a:pPr marL="1371600" lvl="3" indent="0" defTabSz="914400"/>
            <a:r>
              <a:t>第四级</a:t>
            </a:r>
          </a:p>
          <a:p>
            <a:pPr marL="1828800" lvl="4" indent="0" defTabSz="914400"/>
            <a:r>
              <a:t>第五级</a:t>
            </a:r>
          </a:p>
        </p:txBody>
      </p:sp>
      <p:sp>
        <p:nvSpPr>
          <p:cNvPr id="4102" name="Rectangle 6"/>
          <p:cNvSpPr>
            <a:spLocks noGrp="1" noChangeArrowheads="1"/>
          </p:cNvSpPr>
          <p:nvPr>
            <p:ph type="ftr" sz="quarter" idx="4"/>
          </p:nvPr>
        </p:nvSpPr>
        <p:spPr bwMode="auto">
          <a:xfrm>
            <a:off x="0" y="8685213"/>
            <a:ext cx="2970213" cy="457200"/>
          </a:xfrm>
          <a:prstGeom prst="rect">
            <a:avLst/>
          </a:prstGeom>
          <a:noFill/>
          <a:ln w="9525">
            <a:noFill/>
            <a:miter lim="800000"/>
          </a:ln>
          <a:effectLst/>
        </p:spPr>
        <p:txBody>
          <a:bodyPr vert="horz" wrap="square" lIns="91440" tIns="45720" rIns="91440" bIns="45720" numCol="1" anchor="b"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200"/>
          </a:p>
        </p:txBody>
      </p:sp>
      <p:sp>
        <p:nvSpPr>
          <p:cNvPr id="4103" name="Rectangle 7"/>
          <p:cNvSpPr>
            <a:spLocks noGrp="1" noChangeArrowheads="1"/>
          </p:cNvSpPr>
          <p:nvPr>
            <p:ph type="sldNum" sz="quarter" idx="5"/>
          </p:nvPr>
        </p:nvSpPr>
        <p:spPr bwMode="auto">
          <a:xfrm>
            <a:off x="3883025" y="8685213"/>
            <a:ext cx="2973388" cy="457200"/>
          </a:xfrm>
          <a:prstGeom prst="rect">
            <a:avLst/>
          </a:prstGeom>
          <a:noFill/>
          <a:ln w="9525">
            <a:noFill/>
            <a:miter lim="800000"/>
          </a:ln>
          <a:effectLst/>
        </p:spPr>
        <p:txBody>
          <a:bodyPr vert="horz" wrap="square" lIns="91440" tIns="45720" rIns="91440" bIns="45720" numCol="1" anchor="b"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DCEBBD5C-19F7-4732-A7AA-D9EB477DB6F9}" type="slidenum">
              <a:rPr lang="zh-CN" altLang="en-US" sz="1200"/>
              <a:t>*</a:t>
            </a:fld>
            <a:endParaRPr lang="zh-CN" altLang="en-US" sz="1200"/>
          </a:p>
        </p:txBody>
      </p:sp>
    </p:spTree>
  </p:cSld>
  <p:clrMap bg1="lt1" tx1="dk1" bg2="lt2" tx2="dk2" accent1="accent1" accent2="accent2" accent3="accent3" accent4="accent4" accent5="accent5" accent6="accent6" hlink="hlink" folHlink="folHlink"/>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0.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23.xml" /><Relationship Id="rId2" Type="http://schemas.openxmlformats.org/officeDocument/2006/relationships/notesMaster" Target="../notesMasters/notesMaster1.xml" /><Relationship Id="rId3" Type="http://schemas.openxmlformats.org/officeDocument/2006/relationships/themeOverride" Target="../theme/themeOverride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6.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8193" name="幻灯片图像占位符 1"/>
          <p:cNvSpPr/>
          <p:nvPr>
            <p:ph type="sldImg" idx="4294967295"/>
          </p:nvPr>
        </p:nvSpPr>
        <p:spPr>
          <a:xfrm>
            <a:off x="1143000" y="685800"/>
            <a:ext cx="4572000" cy="3429000"/>
          </a:xfrm>
          <a:prstGeom prst="rect">
            <a:avLst/>
          </a:prstGeom>
          <a:noFill/>
          <a:ln>
            <a:miter lim="800000"/>
          </a:ln>
        </p:spPr>
      </p:sp>
      <p:sp>
        <p:nvSpPr>
          <p:cNvPr id="8194" name="备注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8195" name="灯片编号占位符 3"/>
          <p:cNvSpPr/>
          <p:nvPr>
            <p:ph type="sldNum"/>
          </p:nvPr>
        </p:nvSpPr>
        <p:spPr>
          <a:xfrm>
            <a:off x="3883025" y="8685212"/>
            <a:ext cx="2973388"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BD5B3DF9-F08F-4452-9707-C68C7D4BCE09}" type="slidenum">
              <a:rPr lang="zh-CN" altLang="en-US" sz="1200"/>
              <a:t>3</a:t>
            </a:fld>
            <a:endParaRPr lang="zh-CN"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1265" name="幻灯片图像占位符 1"/>
          <p:cNvSpPr/>
          <p:nvPr>
            <p:ph type="sldImg" idx="4294967295"/>
          </p:nvPr>
        </p:nvSpPr>
        <p:spPr>
          <a:xfrm>
            <a:off x="1143000" y="685800"/>
            <a:ext cx="4572000" cy="3429000"/>
          </a:xfrm>
          <a:prstGeom prst="rect">
            <a:avLst/>
          </a:prstGeom>
          <a:noFill/>
          <a:ln>
            <a:miter lim="800000"/>
          </a:ln>
        </p:spPr>
      </p:sp>
      <p:sp>
        <p:nvSpPr>
          <p:cNvPr id="11266" name="备注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11267" name="灯片编号占位符 3"/>
          <p:cNvSpPr/>
          <p:nvPr>
            <p:ph type="sldNum"/>
          </p:nvPr>
        </p:nvSpPr>
        <p:spPr>
          <a:xfrm>
            <a:off x="3883025" y="8685212"/>
            <a:ext cx="2973388"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22E43F1D-A162-4CE1-AE12-1DA4766E7545}" type="slidenum">
              <a:rPr lang="zh-CN" altLang="en-US" sz="1200"/>
              <a:t>5</a:t>
            </a:fld>
            <a:endParaRPr lang="zh-CN" altLang="en-US" sz="120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4337" name="Rectangle 7"/>
          <p:cNvSpPr/>
          <p:nvPr>
            <p:ph type="sldNum"/>
          </p:nvPr>
        </p:nvSpPr>
        <p:spPr>
          <a:xfrm>
            <a:off x="3884612" y="8685212"/>
            <a:ext cx="2971800"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448D28DA-1320-484A-983B-C2DC31CE13C3}" type="slidenum">
              <a:rPr lang="en-US" altLang="zh-CN" sz="1200">
                <a:latin typeface="Arial" pitchFamily="34" charset="0"/>
                <a:ea typeface="宋体" pitchFamily="2" charset="-122"/>
              </a:rPr>
              <a:t>7</a:t>
            </a:fld>
            <a:endParaRPr lang="en-US" altLang="zh-CN" sz="1200">
              <a:latin typeface="Arial" pitchFamily="34" charset="0"/>
              <a:ea typeface="宋体" pitchFamily="2" charset="-122"/>
            </a:endParaRPr>
          </a:p>
        </p:txBody>
      </p:sp>
      <p:sp>
        <p:nvSpPr>
          <p:cNvPr id="14338" name="Rectangle 2"/>
          <p:cNvSpPr/>
          <p:nvPr>
            <p:ph type="sldImg" idx="4294967295"/>
          </p:nvPr>
        </p:nvSpPr>
        <p:spPr>
          <a:xfrm>
            <a:off x="1143000" y="685800"/>
            <a:ext cx="4572000" cy="3429000"/>
          </a:xfrm>
          <a:prstGeom prst="rect">
            <a:avLst/>
          </a:prstGeom>
          <a:noFill/>
          <a:ln>
            <a:miter lim="800000"/>
          </a:ln>
        </p:spPr>
      </p:sp>
      <p:sp>
        <p:nvSpPr>
          <p:cNvPr id="14339" name="Rectangle 3"/>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eaLnBrk="1" hangingPunct="1"/>
            <a:endParaRPr lang="zh-CN" altLang="zh-CN"/>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6385" name="Rectangle 7"/>
          <p:cNvSpPr/>
          <p:nvPr>
            <p:ph type="sldNum"/>
          </p:nvPr>
        </p:nvSpPr>
        <p:spPr>
          <a:xfrm>
            <a:off x="3884612" y="8685212"/>
            <a:ext cx="2971800"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6E8F4CE8-5CC3-4DB0-B926-F530DF6CFE7B}" type="slidenum">
              <a:rPr lang="en-US" altLang="zh-CN" sz="1200">
                <a:latin typeface="Arial" pitchFamily="34" charset="0"/>
                <a:ea typeface="宋体" pitchFamily="2" charset="-122"/>
              </a:rPr>
              <a:t>8</a:t>
            </a:fld>
            <a:endParaRPr lang="en-US" altLang="zh-CN" sz="1200">
              <a:latin typeface="Arial" pitchFamily="34" charset="0"/>
              <a:ea typeface="宋体" pitchFamily="2" charset="-122"/>
            </a:endParaRPr>
          </a:p>
        </p:txBody>
      </p:sp>
      <p:sp>
        <p:nvSpPr>
          <p:cNvPr id="16386" name="Rectangle 2"/>
          <p:cNvSpPr/>
          <p:nvPr>
            <p:ph type="sldImg" idx="4294967295"/>
          </p:nvPr>
        </p:nvSpPr>
        <p:spPr>
          <a:xfrm>
            <a:off x="1143000" y="685800"/>
            <a:ext cx="4572000" cy="3429000"/>
          </a:xfrm>
          <a:prstGeom prst="rect">
            <a:avLst/>
          </a:prstGeom>
          <a:noFill/>
          <a:ln>
            <a:miter lim="800000"/>
          </a:ln>
        </p:spPr>
      </p:sp>
      <p:sp>
        <p:nvSpPr>
          <p:cNvPr id="16387" name="Rectangle 3"/>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eaLnBrk="1" hangingPunct="1"/>
            <a:endParaRPr lang="zh-CN" altLang="zh-CN"/>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19457" name="Rectangle 7"/>
          <p:cNvSpPr/>
          <p:nvPr>
            <p:ph type="sldNum"/>
          </p:nvPr>
        </p:nvSpPr>
        <p:spPr>
          <a:xfrm>
            <a:off x="3884612" y="8685212"/>
            <a:ext cx="2971800"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69157D8B-B011-44DB-A559-8EA32299F184}" type="slidenum">
              <a:rPr lang="en-US" altLang="zh-CN" sz="1200">
                <a:latin typeface="Arial" pitchFamily="34" charset="0"/>
                <a:ea typeface="宋体" pitchFamily="2" charset="-122"/>
              </a:rPr>
              <a:t>10</a:t>
            </a:fld>
            <a:endParaRPr lang="en-US" altLang="zh-CN" sz="1200">
              <a:latin typeface="Arial" pitchFamily="34" charset="0"/>
              <a:ea typeface="宋体" pitchFamily="2" charset="-122"/>
            </a:endParaRPr>
          </a:p>
        </p:txBody>
      </p:sp>
      <p:sp>
        <p:nvSpPr>
          <p:cNvPr id="19458" name="Rectangle 2"/>
          <p:cNvSpPr/>
          <p:nvPr>
            <p:ph type="sldImg" idx="4294967295"/>
          </p:nvPr>
        </p:nvSpPr>
        <p:spPr>
          <a:xfrm>
            <a:off x="1143000" y="685800"/>
            <a:ext cx="4572000" cy="3429000"/>
          </a:xfrm>
          <a:prstGeom prst="rect">
            <a:avLst/>
          </a:prstGeom>
          <a:noFill/>
          <a:ln>
            <a:miter lim="800000"/>
          </a:ln>
        </p:spPr>
      </p:sp>
      <p:sp>
        <p:nvSpPr>
          <p:cNvPr id="19459" name="Rectangle 3"/>
          <p:cNvSpPr/>
          <p:nvPr>
            <p:ph type="body" idx="4294967295"/>
          </p:nvPr>
        </p:nvSpPr>
        <p:spPr>
          <a:xfrm>
            <a:off x="685800" y="4343400"/>
            <a:ext cx="5486400" cy="4114800"/>
          </a:xfrm>
          <a:prstGeom prst="rect">
            <a:avLst/>
          </a:prstGeom>
          <a:noFill/>
          <a:ln>
            <a:miter lim="800000"/>
          </a:ln>
        </p:spPr>
        <p:txBody>
          <a:bodyPr vert="horz" wrap="square" lIns="91440" tIns="45720" rIns="91440" bIns="45720" anchor="t"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eaLnBrk="1" hangingPunct="1"/>
            <a:endParaRPr lang="zh-CN" altLang="zh-CN"/>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p:cSld name="">
    <p:bg>
      <p:bgPr>
        <a:solidFill>
          <a:schemeClr val="bg1"/>
        </a:solidFill>
      </p:bgPr>
    </p:bg>
    <p:spTree>
      <p:nvGrpSpPr>
        <p:cNvPr id="1" name=""/>
        <p:cNvGrpSpPr/>
        <p:nvPr/>
      </p:nvGrpSpPr>
      <p:grpSpPr/>
      <p:sp>
        <p:nvSpPr>
          <p:cNvPr id="33794" name="幻灯片图像占位符 83969"/>
          <p:cNvSpPr/>
          <p:nvPr>
            <p:ph type="sldImg" idx="4294967295"/>
          </p:nvPr>
        </p:nvSpPr>
        <p:spPr>
          <a:xfrm>
            <a:off x="1143000" y="685800"/>
            <a:ext cx="4572000" cy="3429000"/>
          </a:xfrm>
          <a:prstGeom prst="rect">
            <a:avLst/>
          </a:prstGeom>
          <a:noFill/>
          <a:ln>
            <a:miter lim="800000"/>
          </a:ln>
        </p:spPr>
      </p:sp>
      <p:sp>
        <p:nvSpPr>
          <p:cNvPr id="33795" name="文本占位符 83970"/>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r>
              <a:rPr lang="zh-CN" altLang="en-US"/>
              <a:t> </a:t>
            </a:r>
            <a:endParaRPr lang="en-US" altLang="zh-CN"/>
          </a:p>
        </p:txBody>
      </p:sp>
    </p:spTree>
  </p:cSld>
  <p:clrMapOvr>
    <a:overrideClrMapping bg1="dk1" tx1="lt1" bg2="dk2" tx2="lt2" accent1="accent1" accent2="accent2" accent3="accent3" accent4="accent4" accent5="accent5" accent6="accent6" hlink="hlink" folHlink="folHlink"/>
  </p:clrMapOvr>
</p:notes>
</file>

<file path=ppt/notesSlides/notesSlide7.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6865" name="幻灯片图像占位符 1"/>
          <p:cNvSpPr/>
          <p:nvPr>
            <p:ph type="sldImg" idx="4294967295"/>
          </p:nvPr>
        </p:nvSpPr>
        <p:spPr>
          <a:xfrm>
            <a:off x="1143000" y="685800"/>
            <a:ext cx="4572000" cy="3429000"/>
          </a:xfrm>
          <a:prstGeom prst="rect">
            <a:avLst/>
          </a:prstGeom>
          <a:noFill/>
          <a:ln>
            <a:miter lim="800000"/>
          </a:ln>
        </p:spPr>
      </p:sp>
      <p:sp>
        <p:nvSpPr>
          <p:cNvPr id="36866" name="备注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6867" name="灯片编号占位符 3"/>
          <p:cNvSpPr/>
          <p:nvPr>
            <p:ph type="sldNum"/>
          </p:nvPr>
        </p:nvSpPr>
        <p:spPr>
          <a:xfrm>
            <a:off x="3883025" y="8685212"/>
            <a:ext cx="2973388"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68E7995-2422-4CE9-A3BF-C05E30D65A5F}" type="slidenum">
              <a:rPr lang="zh-CN" altLang="en-US" sz="1200"/>
              <a:t>25</a:t>
            </a:fld>
            <a:endParaRPr lang="zh-CN" altLang="en-US" sz="12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38913" name="幻灯片图像占位符 1"/>
          <p:cNvSpPr/>
          <p:nvPr>
            <p:ph type="sldImg" idx="4294967295"/>
          </p:nvPr>
        </p:nvSpPr>
        <p:spPr>
          <a:xfrm>
            <a:off x="1143000" y="685800"/>
            <a:ext cx="4572000" cy="3429000"/>
          </a:xfrm>
          <a:prstGeom prst="rect">
            <a:avLst/>
          </a:prstGeom>
          <a:noFill/>
          <a:ln>
            <a:miter lim="800000"/>
          </a:ln>
        </p:spPr>
      </p:sp>
      <p:sp>
        <p:nvSpPr>
          <p:cNvPr id="38914" name="备注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38915" name="灯片编号占位符 3"/>
          <p:cNvSpPr/>
          <p:nvPr>
            <p:ph type="sldNum"/>
          </p:nvPr>
        </p:nvSpPr>
        <p:spPr>
          <a:xfrm>
            <a:off x="3883025" y="8685212"/>
            <a:ext cx="2973388"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3D6B761B-6D2D-488C-B071-479D50876870}" type="slidenum">
              <a:rPr lang="zh-CN" altLang="en-US" sz="1200"/>
              <a:t>26</a:t>
            </a:fld>
            <a:endParaRPr lang="zh-CN" altLang="en-US" sz="120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name="">
    <p:spTree>
      <p:nvGrpSpPr>
        <p:cNvPr id="1" name=""/>
        <p:cNvGrpSpPr/>
        <p:nvPr/>
      </p:nvGrpSpPr>
      <p:grpSpPr/>
      <p:sp>
        <p:nvSpPr>
          <p:cNvPr id="40961" name="幻灯片图像占位符 1"/>
          <p:cNvSpPr/>
          <p:nvPr>
            <p:ph type="sldImg" idx="4294967295"/>
          </p:nvPr>
        </p:nvSpPr>
        <p:spPr>
          <a:xfrm>
            <a:off x="1143000" y="685800"/>
            <a:ext cx="4572000" cy="3429000"/>
          </a:xfrm>
          <a:prstGeom prst="rect">
            <a:avLst/>
          </a:prstGeom>
          <a:noFill/>
          <a:ln>
            <a:miter lim="800000"/>
          </a:ln>
        </p:spPr>
      </p:sp>
      <p:sp>
        <p:nvSpPr>
          <p:cNvPr id="40962" name="备注占位符 2"/>
          <p:cNvSpPr/>
          <p:nvPr>
            <p:ph type="body" idx="4294967295"/>
          </p:nvPr>
        </p:nvSpPr>
        <p:spPr>
          <a:xfrm>
            <a:off x="685800" y="4343400"/>
            <a:ext cx="5486400" cy="4114800"/>
          </a:xfrm>
          <a:prstGeom prst="rect">
            <a:avLst/>
          </a:prstGeom>
          <a:noFill/>
          <a:ln>
            <a:miter lim="800000"/>
          </a:ln>
        </p:spPr>
        <p:txBody>
          <a:bodyPr vert="horz" wrap="square" lIns="91440" tIns="45720" rIns="91440" bIns="45720" anchor="ctr" anchorCtr="0"/>
          <a:lstStyle>
            <a:lvl1pPr marL="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1pPr>
            <a:lvl2pPr marL="4572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2pPr>
            <a:lvl3pPr marL="9144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3pPr>
            <a:lvl4pPr marL="13716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4pPr>
            <a:lvl5pPr marL="1828800" indent="0" algn="l" defTabSz="914400" rtl="0" eaLnBrk="0" fontAlgn="base" hangingPunct="0">
              <a:lnSpc>
                <a:spcPct val="100000"/>
              </a:lnSpc>
              <a:spcBef>
                <a:spcPct val="30000"/>
              </a:spcBef>
              <a:spcAft>
                <a:spcPct val="0"/>
              </a:spcAft>
              <a:buClrTx/>
              <a:buSzTx/>
              <a:buFontTx/>
              <a:buNone/>
              <a:defRPr lang="zh-CN" altLang="en-US" sz="1200">
                <a:solidFill>
                  <a:schemeClr val="tx1"/>
                </a:solidFill>
                <a:latin typeface="Calibri" pitchFamily="34" charset="0"/>
                <a:ea typeface="宋体" pitchFamily="2" charset="-122"/>
              </a:defRPr>
            </a:lvl5pPr>
          </a:lstStyle>
          <a:p>
            <a:pPr lvl="0"/>
            <a:endParaRPr lang="zh-CN" altLang="en-US"/>
          </a:p>
        </p:txBody>
      </p:sp>
      <p:sp>
        <p:nvSpPr>
          <p:cNvPr id="40963" name="灯片编号占位符 3"/>
          <p:cNvSpPr/>
          <p:nvPr>
            <p:ph type="sldNum"/>
          </p:nvPr>
        </p:nvSpPr>
        <p:spPr>
          <a:xfrm>
            <a:off x="3883025" y="8685212"/>
            <a:ext cx="2973388" cy="457200"/>
          </a:xfrm>
          <a:prstGeom prst="rect">
            <a:avLst/>
          </a:prstGeom>
          <a:noFill/>
          <a:ln>
            <a:noFill/>
            <a:round/>
          </a:ln>
        </p:spPr>
        <p:txBody>
          <a:bodyPr vert="horz" wrap="square" lIns="91440" tIns="45720" rIns="91440" bIns="45720" anchor="b" anchorCtr="0"/>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fld id="{AA0204FA-E11A-483E-AE1A-B8977575ABB8}" type="slidenum">
              <a:rPr lang="zh-CN" altLang="en-US" sz="1200"/>
              <a:t>27</a:t>
            </a:fld>
            <a:endParaRPr lang="zh-CN" altLang="en-US" sz="1200"/>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685800" y="2130425"/>
            <a:ext cx="7772400" cy="1470025"/>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pPr fontAlgn="base"/>
            <a:r>
              <a:rPr lang="zh-CN" altLang="en-US" strike="noStrike" noProof="1" smtClean="0"/>
              <a:t>单击此处编辑母版副标题样式</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fontAlgn="base"/>
            <a:r>
              <a:rPr lang="zh-CN" altLang="en-US" strike="noStrike" noProof="1" smtClean="0"/>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612775"/>
            <a:ext cx="5486400" cy="4114800"/>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6629400" y="274638"/>
            <a:ext cx="2057400" cy="5851525"/>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74638"/>
            <a:ext cx="6019800" cy="5851525"/>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userDrawn="1">
  <p:cSld name="空白幻灯片">
    <p:spTree>
      <p:nvGrpSpPr>
        <p:cNvPr id="1" name=""/>
        <p:cNvGrpSpPr/>
        <p:nvPr/>
      </p:nvGrpSpPr>
      <p:grpSpPr>
        <a:xfrm>
          <a:off x="0" y="0"/>
          <a:ext cx="0" cy="0"/>
        </a:xfrm>
      </p:grpSpPr>
      <p:sp>
        <p:nvSpPr>
          <p:cNvPr id="0" name="Rectangle 4"/>
          <p:cNvSpPr>
            <a:spLocks noGrp="1" noChangeArrowheads="1"/>
          </p:cNvSpPr>
          <p:nvPr>
            <p:ph type="dt" sz="half" idx="10"/>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0" name="Rectangle 5"/>
          <p:cNvSpPr>
            <a:spLocks noGrp="1" noChangeArrowheads="1"/>
          </p:cNvSpPr>
          <p:nvPr>
            <p:ph type="ftr" sz="quarter" idx="11"/>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0" name="Rectangle 6"/>
          <p:cNvSpPr>
            <a:spLocks noGrp="1" noChangeArrowheads="1"/>
          </p:cNvSpPr>
          <p:nvPr>
            <p:ph type="sldNum" sz="quarter" idx="12"/>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3.xml" /><Relationship Id="rId10" Type="http://schemas.openxmlformats.org/officeDocument/2006/relationships/slideLayout" Target="../slideLayouts/slideLayout22.xml" /><Relationship Id="rId11" Type="http://schemas.openxmlformats.org/officeDocument/2006/relationships/slideLayout" Target="../slideLayouts/slideLayout23.xml" /><Relationship Id="rId12" Type="http://schemas.openxmlformats.org/officeDocument/2006/relationships/theme" Target="../theme/theme2.xml" /><Relationship Id="rId2" Type="http://schemas.openxmlformats.org/officeDocument/2006/relationships/slideLayout" Target="../slideLayouts/slideLayout14.xml" /><Relationship Id="rId3" Type="http://schemas.openxmlformats.org/officeDocument/2006/relationships/slideLayout" Target="../slideLayouts/slideLayout15.xml" /><Relationship Id="rId4" Type="http://schemas.openxmlformats.org/officeDocument/2006/relationships/slideLayout" Target="../slideLayouts/slideLayout16.xml" /><Relationship Id="rId5" Type="http://schemas.openxmlformats.org/officeDocument/2006/relationships/slideLayout" Target="../slideLayouts/slideLayout17.xml" /><Relationship Id="rId6" Type="http://schemas.openxmlformats.org/officeDocument/2006/relationships/slideLayout" Target="../slideLayouts/slideLayout18.xml" /><Relationship Id="rId7" Type="http://schemas.openxmlformats.org/officeDocument/2006/relationships/slideLayout" Target="../slideLayouts/slideLayout19.xml" /><Relationship Id="rId8" Type="http://schemas.openxmlformats.org/officeDocument/2006/relationships/slideLayout" Target="../slideLayouts/slideLayout20.xml" /><Relationship Id="rId9" Type="http://schemas.openxmlformats.org/officeDocument/2006/relationships/slideLayout" Target="../slideLayouts/slideLayout21.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theme" Target="../theme/theme3.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1026" name="Rectangle 2"/>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1027" name="Rectangle 3"/>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Tx/>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Tx/>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Tx/>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mn-lt"/>
                <a:ea typeface="+mn-ea"/>
              </a:defRPr>
            </a:lvl5pPr>
            <a:lvl6pPr marL="2514600" indent="-228600" algn="l" rtl="0" eaLnBrk="0" fontAlgn="base" hangingPunct="0">
              <a:spcBef>
                <a:spcPct val="20000"/>
              </a:spcBef>
              <a:spcAft>
                <a:spcPct val="0"/>
              </a:spcAft>
              <a:buChar char="»"/>
              <a:defRPr lang="zh-CN" altLang="en-US" sz="2000">
                <a:solidFill>
                  <a:schemeClr val="tx1"/>
                </a:solidFill>
                <a:latin typeface="+mn-lt"/>
                <a:ea typeface="+mn-ea"/>
              </a:defRPr>
            </a:lvl6pPr>
            <a:lvl7pPr marL="2971800" indent="-228600" algn="l" rtl="0" eaLnBrk="0" fontAlgn="base" hangingPunct="0">
              <a:spcBef>
                <a:spcPct val="20000"/>
              </a:spcBef>
              <a:spcAft>
                <a:spcPct val="0"/>
              </a:spcAft>
              <a:buChar char="»"/>
              <a:defRPr lang="zh-CN" altLang="en-US" sz="2000">
                <a:solidFill>
                  <a:schemeClr val="tx1"/>
                </a:solidFill>
                <a:latin typeface="+mn-lt"/>
                <a:ea typeface="+mn-ea"/>
              </a:defRPr>
            </a:lvl7pPr>
            <a:lvl8pPr marL="3429000" indent="-228600" algn="l" rtl="0" eaLnBrk="0" fontAlgn="base" hangingPunct="0">
              <a:spcBef>
                <a:spcPct val="20000"/>
              </a:spcBef>
              <a:spcAft>
                <a:spcPct val="0"/>
              </a:spcAft>
              <a:buChar char="»"/>
              <a:defRPr lang="zh-CN" altLang="en-US" sz="2000">
                <a:solidFill>
                  <a:schemeClr val="tx1"/>
                </a:solidFill>
                <a:latin typeface="+mn-lt"/>
                <a:ea typeface="+mn-ea"/>
              </a:defRPr>
            </a:lvl8pPr>
            <a:lvl9pPr marL="3886200" indent="-228600" algn="l" rtl="0" eaLnBrk="0" fontAlgn="base" hangingPunct="0">
              <a:spcBef>
                <a:spcPct val="20000"/>
              </a:spcBef>
              <a:spcAft>
                <a:spcPct val="0"/>
              </a:spcAft>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fld id="{D9EC8430-20CD-4DC9-B26C-AACB3583A5ED}" type="datetime1">
              <a:rPr lang="zh-CN" altLang="en-US" sz="1400"/>
              <a:t>*</a:t>
            </a:fld>
            <a:endParaRPr lang="en-US" altLang="zh-CN" sz="1400"/>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89CF466B-8526-4807-A669-3C9A4175D1C8}" type="slidenum">
              <a:rPr lang="zh-CN" altLang="en-US" sz="1400"/>
              <a:t>*</a:t>
            </a:fld>
            <a:endParaRPr lang="zh-CN" altLang="en-US" sz="1400"/>
          </a:p>
        </p:txBody>
      </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Tx/>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mn-lt"/>
          <a:ea typeface="+mn-ea"/>
        </a:defRPr>
      </a:lvl5pPr>
      <a:lvl6pPr marL="2514600" indent="-228600" algn="l" rtl="0" eaLnBrk="0" fontAlgn="base" hangingPunct="0">
        <a:spcBef>
          <a:spcPct val="20000"/>
        </a:spcBef>
        <a:spcAft>
          <a:spcPct val="0"/>
        </a:spcAft>
        <a:buChar char="»"/>
        <a:defRPr sz="2000">
          <a:solidFill>
            <a:schemeClr val="tx1"/>
          </a:solidFill>
          <a:latin typeface="+mn-lt"/>
          <a:ea typeface="+mn-ea"/>
        </a:defRPr>
      </a:lvl6pPr>
      <a:lvl7pPr marL="2971800" indent="-228600" algn="l" rtl="0" eaLnBrk="0" fontAlgn="base" hangingPunct="0">
        <a:spcBef>
          <a:spcPct val="20000"/>
        </a:spcBef>
        <a:spcAft>
          <a:spcPct val="0"/>
        </a:spcAft>
        <a:buChar char="»"/>
        <a:defRPr sz="2000">
          <a:solidFill>
            <a:schemeClr val="tx1"/>
          </a:solidFill>
          <a:latin typeface="+mn-lt"/>
          <a:ea typeface="+mn-ea"/>
        </a:defRPr>
      </a:lvl7pPr>
      <a:lvl8pPr marL="3429000" indent="-228600" algn="l" rtl="0" eaLnBrk="0" fontAlgn="base" hangingPunct="0">
        <a:spcBef>
          <a:spcPct val="20000"/>
        </a:spcBef>
        <a:spcAft>
          <a:spcPct val="0"/>
        </a:spcAft>
        <a:buChar char="»"/>
        <a:defRPr sz="2000">
          <a:solidFill>
            <a:schemeClr val="tx1"/>
          </a:solidFill>
          <a:latin typeface="+mn-lt"/>
          <a:ea typeface="+mn-ea"/>
        </a:defRPr>
      </a:lvl8pPr>
      <a:lvl9pPr marL="3886200" indent="-228600" algn="l" rtl="0" eaLnBrk="0" fontAlgn="base" hangingPunct="0">
        <a:spcBef>
          <a:spcPct val="20000"/>
        </a:spcBef>
        <a:spcAft>
          <a:spcPct val="0"/>
        </a:spcAft>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2050" name="Rectangle 2"/>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t>单击此处编辑母版标题样式</a:t>
            </a:r>
          </a:p>
        </p:txBody>
      </p:sp>
      <p:sp>
        <p:nvSpPr>
          <p:cNvPr id="2051" name="Rectangle 3"/>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Tx/>
              <a:buChar char="•"/>
              <a:defRPr lang="zh-CN" altLang="en-US" sz="3200">
                <a:solidFill>
                  <a:schemeClr val="tx1"/>
                </a:solidFill>
                <a:latin typeface="+mn-lt"/>
                <a:ea typeface="+mn-ea"/>
                <a:cs typeface="+mn-cs"/>
              </a:defRPr>
            </a:lvl1pPr>
            <a:lvl2pPr marL="742950" indent="-285750" algn="l" rtl="0" eaLnBrk="0" fontAlgn="base" hangingPunct="0">
              <a:lnSpc>
                <a:spcPct val="100000"/>
              </a:lnSpc>
              <a:spcBef>
                <a:spcPct val="20000"/>
              </a:spcBef>
              <a:spcAft>
                <a:spcPct val="0"/>
              </a:spcAft>
              <a:buClrTx/>
              <a:buSzTx/>
              <a:buFontTx/>
              <a:buChar char="–"/>
              <a:defRPr lang="zh-CN" altLang="en-US" sz="2800">
                <a:solidFill>
                  <a:schemeClr val="tx1"/>
                </a:solidFill>
                <a:latin typeface="+mn-lt"/>
                <a:ea typeface="+mn-ea"/>
              </a:defRPr>
            </a:lvl2pPr>
            <a:lvl3pPr marL="1143000" indent="-228600" algn="l" rtl="0" eaLnBrk="0" fontAlgn="base" hangingPunct="0">
              <a:lnSpc>
                <a:spcPct val="100000"/>
              </a:lnSpc>
              <a:spcBef>
                <a:spcPct val="20000"/>
              </a:spcBef>
              <a:spcAft>
                <a:spcPct val="0"/>
              </a:spcAft>
              <a:buClrTx/>
              <a:buSzTx/>
              <a:buFontTx/>
              <a:buChar char="•"/>
              <a:defRPr lang="zh-CN" altLang="en-US" sz="2400">
                <a:solidFill>
                  <a:schemeClr val="tx1"/>
                </a:solidFill>
                <a:latin typeface="+mn-lt"/>
                <a:ea typeface="+mn-ea"/>
              </a:defRPr>
            </a:lvl3pPr>
            <a:lvl4pPr marL="16002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mn-lt"/>
                <a:ea typeface="+mn-ea"/>
              </a:defRPr>
            </a:lvl4pPr>
            <a:lvl5pPr marL="20574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mn-lt"/>
                <a:ea typeface="+mn-ea"/>
              </a:defRPr>
            </a:lvl5pPr>
            <a:lvl6pPr marL="2514600" indent="-228600" algn="l" rtl="0" fontAlgn="base">
              <a:spcBef>
                <a:spcPct val="20000"/>
              </a:spcBef>
              <a:spcAft>
                <a:spcPct val="0"/>
              </a:spcAft>
              <a:buChar char="»"/>
              <a:defRPr lang="zh-CN" altLang="en-US" sz="2000">
                <a:solidFill>
                  <a:schemeClr val="tx1"/>
                </a:solidFill>
                <a:latin typeface="+mn-lt"/>
                <a:ea typeface="+mn-ea"/>
              </a:defRPr>
            </a:lvl6pPr>
            <a:lvl7pPr marL="2971800" indent="-228600" algn="l" rtl="0" fontAlgn="base">
              <a:spcBef>
                <a:spcPct val="20000"/>
              </a:spcBef>
              <a:spcAft>
                <a:spcPct val="0"/>
              </a:spcAft>
              <a:buChar char="»"/>
              <a:defRPr lang="zh-CN" altLang="en-US" sz="2000">
                <a:solidFill>
                  <a:schemeClr val="tx1"/>
                </a:solidFill>
                <a:latin typeface="+mn-lt"/>
                <a:ea typeface="+mn-ea"/>
              </a:defRPr>
            </a:lvl7pPr>
            <a:lvl8pPr marL="3429000" indent="-228600" algn="l" rtl="0" fontAlgn="base">
              <a:spcBef>
                <a:spcPct val="20000"/>
              </a:spcBef>
              <a:spcAft>
                <a:spcPct val="0"/>
              </a:spcAft>
              <a:buChar char="»"/>
              <a:defRPr lang="zh-CN" altLang="en-US" sz="2000">
                <a:solidFill>
                  <a:schemeClr val="tx1"/>
                </a:solidFill>
                <a:latin typeface="+mn-lt"/>
                <a:ea typeface="+mn-ea"/>
              </a:defRPr>
            </a:lvl8pPr>
            <a:lvl9pPr marL="3886200" indent="-228600" algn="l" rtl="0" fontAlgn="base">
              <a:spcBef>
                <a:spcPct val="20000"/>
              </a:spcBef>
              <a:spcAft>
                <a:spcPct val="0"/>
              </a:spcAft>
              <a:buChar char="»"/>
              <a:defRPr lang="zh-CN" altLang="en-US" sz="2000">
                <a:solidFill>
                  <a:schemeClr val="tx1"/>
                </a:solidFill>
                <a:latin typeface="+mn-lt"/>
                <a:ea typeface="+mn-ea"/>
              </a:defRPr>
            </a:lvl9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2052"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eaLnBrk="1" hangingPunct="1"/>
            <a:endParaRPr lang="en-US" altLang="zh-CN" sz="1400">
              <a:latin typeface="Arial" pitchFamily="34" charset="0"/>
            </a:endParaRPr>
          </a:p>
        </p:txBody>
      </p:sp>
      <p:sp>
        <p:nvSpPr>
          <p:cNvPr id="2053"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ctr" eaLnBrk="1" hangingPunct="1"/>
            <a:endParaRPr lang="en-US" altLang="zh-CN" sz="1400">
              <a:latin typeface="Arial" pitchFamily="34" charset="0"/>
            </a:endParaRPr>
          </a:p>
        </p:txBody>
      </p:sp>
      <p:sp>
        <p:nvSpPr>
          <p:cNvPr id="2054"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lstStyle>
            <a:defPPr>
              <a:defRPr lang="zh-CN"/>
            </a:defPPr>
            <a:lvl1pPr marL="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lang="zh-CN" altLang="en-US" sz="1800" kern="1200">
                <a:solidFill>
                  <a:schemeClr val="tx1"/>
                </a:solidFill>
                <a:latin typeface="+mn-lt"/>
                <a:ea typeface="+mn-ea"/>
                <a:cs typeface="+mn-cs"/>
              </a:defRPr>
            </a:lvl5pPr>
            <a:lvl6pPr marL="2286000" algn="l" defTabSz="914400" rtl="0" eaLnBrk="1" latinLnBrk="0" hangingPunct="1">
              <a:defRPr lang="zh-CN" altLang="en-US" sz="1800" kern="1200">
                <a:solidFill>
                  <a:schemeClr val="tx1"/>
                </a:solidFill>
                <a:latin typeface="+mn-lt"/>
                <a:ea typeface="+mn-ea"/>
                <a:cs typeface="+mn-cs"/>
              </a:defRPr>
            </a:lvl6pPr>
            <a:lvl7pPr marL="2743200" algn="l" defTabSz="914400" rtl="0" eaLnBrk="1" latinLnBrk="0" hangingPunct="1">
              <a:defRPr lang="zh-CN" altLang="en-US" sz="1800" kern="1200">
                <a:solidFill>
                  <a:schemeClr val="tx1"/>
                </a:solidFill>
                <a:latin typeface="+mn-lt"/>
                <a:ea typeface="+mn-ea"/>
                <a:cs typeface="+mn-cs"/>
              </a:defRPr>
            </a:lvl7pPr>
            <a:lvl8pPr marL="3200400" algn="l" defTabSz="914400" rtl="0" eaLnBrk="1" latinLnBrk="0" hangingPunct="1">
              <a:defRPr lang="zh-CN" altLang="en-US" sz="1800" kern="1200">
                <a:solidFill>
                  <a:schemeClr val="tx1"/>
                </a:solidFill>
                <a:latin typeface="+mn-lt"/>
                <a:ea typeface="+mn-ea"/>
                <a:cs typeface="+mn-cs"/>
              </a:defRPr>
            </a:lvl8pPr>
            <a:lvl9pPr marL="3657600" algn="l" defTabSz="914400" rtl="0" eaLnBrk="1" latinLnBrk="0" hangingPunct="1">
              <a:defRPr lang="zh-CN" altLang="en-US" sz="1800" kern="1200">
                <a:solidFill>
                  <a:schemeClr val="tx1"/>
                </a:solidFill>
                <a:latin typeface="+mn-lt"/>
                <a:ea typeface="+mn-ea"/>
                <a:cs typeface="+mn-cs"/>
              </a:defRPr>
            </a:lvl9pPr>
          </a:lstStyle>
          <a:p>
            <a:pPr lvl="0" algn="r" eaLnBrk="1" hangingPunct="1">
              <a:buFont typeface="Arial" pitchFamily="34" charset="0"/>
            </a:pPr>
            <a:fld id="{EE36FF83-D8EF-4F86-BD8B-C5F0526EC93B}" type="slidenum">
              <a:rPr lang="en-US" altLang="zh-CN" sz="1400">
                <a:latin typeface="Arial" pitchFamily="34" charset="0"/>
              </a:rPr>
              <a:t>*</a:t>
            </a:fld>
            <a:endParaRPr lang="en-US" altLang="zh-CN" sz="1400">
              <a:latin typeface="Arial" pitchFamily="34" charset="0"/>
            </a:endParaRPr>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ea typeface="宋体" pitchFamily="2" charset="-122"/>
        </a:defRPr>
      </a:lvl2pPr>
      <a:lvl3pPr algn="ctr" rtl="0" eaLnBrk="0" fontAlgn="base" hangingPunct="0">
        <a:spcBef>
          <a:spcPct val="0"/>
        </a:spcBef>
        <a:spcAft>
          <a:spcPct val="0"/>
        </a:spcAft>
        <a:defRPr sz="4400">
          <a:solidFill>
            <a:schemeClr val="tx2"/>
          </a:solidFill>
          <a:latin typeface="Arial" pitchFamily="34" charset="0"/>
          <a:ea typeface="宋体" pitchFamily="2" charset="-122"/>
        </a:defRPr>
      </a:lvl3pPr>
      <a:lvl4pPr algn="ctr" rtl="0" eaLnBrk="0" fontAlgn="base" hangingPunct="0">
        <a:spcBef>
          <a:spcPct val="0"/>
        </a:spcBef>
        <a:spcAft>
          <a:spcPct val="0"/>
        </a:spcAft>
        <a:defRPr sz="4400">
          <a:solidFill>
            <a:schemeClr val="tx2"/>
          </a:solidFill>
          <a:latin typeface="Arial" pitchFamily="34" charset="0"/>
          <a:ea typeface="宋体" pitchFamily="2" charset="-122"/>
        </a:defRPr>
      </a:lvl4pPr>
      <a:lvl5pPr algn="ctr" rtl="0" eaLnBrk="0" fontAlgn="base" hangingPunct="0">
        <a:spcBef>
          <a:spcPct val="0"/>
        </a:spcBef>
        <a:spcAft>
          <a:spcPct val="0"/>
        </a:spcAft>
        <a:defRPr sz="4400">
          <a:solidFill>
            <a:schemeClr val="tx2"/>
          </a:solidFill>
          <a:latin typeface="Arial" pitchFamily="34" charset="0"/>
          <a:ea typeface="宋体" pitchFamily="2" charset="-122"/>
        </a:defRPr>
      </a:lvl5pPr>
      <a:lvl6pPr marL="457200" algn="ctr" rtl="0" fontAlgn="base">
        <a:spcBef>
          <a:spcPct val="0"/>
        </a:spcBef>
        <a:spcAft>
          <a:spcPct val="0"/>
        </a:spcAft>
        <a:defRPr sz="4400">
          <a:solidFill>
            <a:schemeClr val="tx2"/>
          </a:solidFill>
          <a:latin typeface="Arial" pitchFamily="34" charset="0"/>
          <a:ea typeface="宋体" pitchFamily="2" charset="-122"/>
        </a:defRPr>
      </a:lvl6pPr>
      <a:lvl7pPr marL="914400" algn="ctr" rtl="0" fontAlgn="base">
        <a:spcBef>
          <a:spcPct val="0"/>
        </a:spcBef>
        <a:spcAft>
          <a:spcPct val="0"/>
        </a:spcAft>
        <a:defRPr sz="4400">
          <a:solidFill>
            <a:schemeClr val="tx2"/>
          </a:solidFill>
          <a:latin typeface="Arial" pitchFamily="34" charset="0"/>
          <a:ea typeface="宋体" pitchFamily="2" charset="-122"/>
        </a:defRPr>
      </a:lvl7pPr>
      <a:lvl8pPr marL="1371600" algn="ctr" rtl="0" fontAlgn="base">
        <a:spcBef>
          <a:spcPct val="0"/>
        </a:spcBef>
        <a:spcAft>
          <a:spcPct val="0"/>
        </a:spcAft>
        <a:defRPr sz="4400">
          <a:solidFill>
            <a:schemeClr val="tx2"/>
          </a:solidFill>
          <a:latin typeface="Arial" pitchFamily="34" charset="0"/>
          <a:ea typeface="宋体" pitchFamily="2" charset="-122"/>
        </a:defRPr>
      </a:lvl8pPr>
      <a:lvl9pPr marL="1828800" algn="ctr" rtl="0" fontAlgn="base">
        <a:spcBef>
          <a:spcPct val="0"/>
        </a:spcBef>
        <a:spcAft>
          <a:spcPct val="0"/>
        </a:spcAft>
        <a:defRPr sz="4400">
          <a:solidFill>
            <a:schemeClr val="tx2"/>
          </a:solidFill>
          <a:latin typeface="Arial" pitchFamily="34" charset="0"/>
          <a:ea typeface="宋体" pitchFamily="2" charset="-122"/>
        </a:defRPr>
      </a:lvl9pPr>
    </p:titleStyle>
    <p:bodyStyle>
      <a:lvl1pPr marL="342900" indent="-342900" algn="l" defTabSz="914400" rtl="0" eaLnBrk="0" fontAlgn="base" hangingPunct="0">
        <a:lnSpc>
          <a:spcPct val="100000"/>
        </a:lnSpc>
        <a:spcBef>
          <a:spcPct val="20000"/>
        </a:spcBef>
        <a:spcAft>
          <a:spcPct val="0"/>
        </a:spcAft>
        <a:buClrTx/>
        <a:buSzTx/>
        <a:buFontTx/>
        <a:buChar char="•"/>
        <a:defRPr sz="3200">
          <a:solidFill>
            <a:schemeClr val="tx1"/>
          </a:solidFill>
          <a:latin typeface="+mn-lt"/>
          <a:ea typeface="+mn-ea"/>
          <a:cs typeface="+mn-cs"/>
        </a:defRPr>
      </a:lvl1pPr>
      <a:lvl2pPr marL="742950" indent="-285750" algn="l" defTabSz="914400" rtl="0" eaLnBrk="0" fontAlgn="base" hangingPunct="0">
        <a:lnSpc>
          <a:spcPct val="100000"/>
        </a:lnSpc>
        <a:spcBef>
          <a:spcPct val="20000"/>
        </a:spcBef>
        <a:spcAft>
          <a:spcPct val="0"/>
        </a:spcAft>
        <a:buClrTx/>
        <a:buSzTx/>
        <a:buFontTx/>
        <a:buChar char="–"/>
        <a:defRPr sz="2800">
          <a:solidFill>
            <a:schemeClr val="tx1"/>
          </a:solidFill>
          <a:latin typeface="+mn-lt"/>
          <a:ea typeface="+mn-ea"/>
        </a:defRPr>
      </a:lvl2pPr>
      <a:lvl3pPr marL="1143000" indent="-228600" algn="l" defTabSz="914400" rtl="0" eaLnBrk="0" fontAlgn="base" hangingPunct="0">
        <a:lnSpc>
          <a:spcPct val="100000"/>
        </a:lnSpc>
        <a:spcBef>
          <a:spcPct val="20000"/>
        </a:spcBef>
        <a:spcAft>
          <a:spcPct val="0"/>
        </a:spcAft>
        <a:buClrTx/>
        <a:buSzTx/>
        <a:buFontTx/>
        <a:buChar char="•"/>
        <a:defRPr sz="2400">
          <a:solidFill>
            <a:schemeClr val="tx1"/>
          </a:solidFill>
          <a:latin typeface="+mn-lt"/>
          <a:ea typeface="+mn-ea"/>
        </a:defRPr>
      </a:lvl3pPr>
      <a:lvl4pPr marL="16002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mn-lt"/>
          <a:ea typeface="+mn-ea"/>
        </a:defRPr>
      </a:lvl4pPr>
      <a:lvl5pPr marL="20574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mn-lt"/>
          <a:ea typeface="+mn-ea"/>
        </a:defRPr>
      </a:lvl5pPr>
      <a:lvl6pPr marL="2514600" indent="-228600" algn="l" rtl="0" fontAlgn="base">
        <a:spcBef>
          <a:spcPct val="20000"/>
        </a:spcBef>
        <a:spcAft>
          <a:spcPct val="0"/>
        </a:spcAft>
        <a:buChar char="»"/>
        <a:defRPr sz="2000">
          <a:solidFill>
            <a:schemeClr val="tx1"/>
          </a:solidFill>
          <a:latin typeface="+mn-lt"/>
          <a:ea typeface="+mn-ea"/>
        </a:defRPr>
      </a:lvl6pPr>
      <a:lvl7pPr marL="2971800" indent="-228600" algn="l" rtl="0" fontAlgn="base">
        <a:spcBef>
          <a:spcPct val="20000"/>
        </a:spcBef>
        <a:spcAft>
          <a:spcPct val="0"/>
        </a:spcAft>
        <a:buChar char="»"/>
        <a:defRPr sz="2000">
          <a:solidFill>
            <a:schemeClr val="tx1"/>
          </a:solidFill>
          <a:latin typeface="+mn-lt"/>
          <a:ea typeface="+mn-ea"/>
        </a:defRPr>
      </a:lvl7pPr>
      <a:lvl8pPr marL="3429000" indent="-228600" algn="l" rtl="0" fontAlgn="base">
        <a:spcBef>
          <a:spcPct val="20000"/>
        </a:spcBef>
        <a:spcAft>
          <a:spcPct val="0"/>
        </a:spcAft>
        <a:buChar char="»"/>
        <a:defRPr sz="2000">
          <a:solidFill>
            <a:schemeClr val="tx1"/>
          </a:solidFill>
          <a:latin typeface="+mn-lt"/>
          <a:ea typeface="+mn-ea"/>
        </a:defRPr>
      </a:lvl8pPr>
      <a:lvl9pPr marL="3886200" indent="-228600" algn="l" rtl="0" fontAlgn="base">
        <a:spcBef>
          <a:spcPct val="20000"/>
        </a:spcBef>
        <a:spcAft>
          <a:spcPct val="0"/>
        </a:spcAft>
        <a:buChar char="»"/>
        <a:defRPr sz="2000">
          <a:solidFill>
            <a:schemeClr val="tx1"/>
          </a:solidFill>
          <a:latin typeface="+mn-lt"/>
          <a:ea typeface="+mn-ea"/>
        </a:defRPr>
      </a:lvl9pPr>
    </p:bodyStyle>
    <p:otherStyle>
      <a:defPPr>
        <a:defRPr lang="zh-CN"/>
      </a:defPPr>
      <a:lvl1pPr marL="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1pPr>
      <a:lvl2pPr marL="4572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2pPr>
      <a:lvl3pPr marL="9144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3pPr>
      <a:lvl4pPr marL="13716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4pPr>
      <a:lvl5pPr marL="1828800" indent="0" algn="l" defTabSz="914400" rtl="0" eaLnBrk="1" fontAlgn="base" latinLnBrk="0" hangingPunct="1">
        <a:lnSpc>
          <a:spcPct val="100000"/>
        </a:lnSpc>
        <a:spcBef>
          <a:spcPct val="0"/>
        </a:spcBef>
        <a:spcAft>
          <a:spcPct val="0"/>
        </a:spcAft>
        <a:buClrTx/>
        <a:buSzTx/>
        <a:buFontTx/>
        <a:buNone/>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chemeClr val="bg1"/>
        </a:solidFill>
      </p:bgPr>
    </p:bg>
    <p:spTree>
      <p:nvGrpSpPr>
        <p:cNvPr id="1" name=""/>
        <p:cNvGrpSpPr/>
        <p:nvPr/>
      </p:nvGrpSpPr>
      <p:grpSpPr/>
      <p:sp>
        <p:nvSpPr>
          <p:cNvPr id="3074" name="Rectangle 2"/>
          <p:cNvSpPr/>
          <p:nvPr>
            <p:ph type="title" idx="4294967295"/>
          </p:nvPr>
        </p:nvSpPr>
        <p:spPr>
          <a:xfrm>
            <a:off x="457200" y="274638"/>
            <a:ext cx="8229600" cy="1143000"/>
          </a:xfrm>
          <a:prstGeom prst="rect">
            <a:avLst/>
          </a:prstGeom>
          <a:noFill/>
          <a:ln>
            <a:noFill/>
            <a:miter lim="800000"/>
          </a:ln>
        </p:spPr>
        <p:txBody>
          <a:bodyPr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2"/>
                </a:solidFill>
                <a:latin typeface="Arial" pitchFamily="34" charset="0"/>
                <a:ea typeface="宋体" pitchFamily="2" charset="-122"/>
              </a:defRPr>
            </a:lvl1pPr>
          </a:lstStyle>
          <a:p>
            <a:pPr lvl="0"/>
            <a:r>
              <a:t>单击此处编辑母版标题样式</a:t>
            </a:r>
          </a:p>
        </p:txBody>
      </p:sp>
      <p:sp>
        <p:nvSpPr>
          <p:cNvPr id="3075" name="Rectangle 3"/>
          <p:cNvSpPr/>
          <p:nvPr>
            <p:ph type="body" idx="4294967295"/>
          </p:nvPr>
        </p:nvSpPr>
        <p:spPr>
          <a:xfrm>
            <a:off x="457200" y="1600200"/>
            <a:ext cx="8229600" cy="4525962"/>
          </a:xfrm>
          <a:prstGeom prst="rect">
            <a:avLst/>
          </a:prstGeom>
          <a:noFill/>
          <a:ln>
            <a:noFill/>
            <a:miter lim="800000"/>
          </a:ln>
        </p:spPr>
        <p:txBody>
          <a:bodyPr anchor="t" anchorCtr="0"/>
          <a:lstStyle>
            <a:lvl1pPr marL="342900" indent="-342900" algn="l" defTabSz="914400" rtl="0" eaLnBrk="0" fontAlgn="base" hangingPunct="0">
              <a:lnSpc>
                <a:spcPct val="100000"/>
              </a:lnSpc>
              <a:spcBef>
                <a:spcPct val="20000"/>
              </a:spcBef>
              <a:spcAft>
                <a:spcPct val="0"/>
              </a:spcAft>
              <a:buClrTx/>
              <a:buSzTx/>
              <a:buFontTx/>
              <a:buChar char="•"/>
              <a:defRPr lang="zh-CN" altLang="en-US" sz="3200">
                <a:solidFill>
                  <a:schemeClr val="tx1"/>
                </a:solidFill>
                <a:latin typeface="Arial" pitchFamily="34" charset="0"/>
                <a:ea typeface="宋体" pitchFamily="2" charset="-122"/>
              </a:defRPr>
            </a:lvl1pPr>
            <a:lvl2pPr marL="742950" indent="-285750" algn="l" rtl="0" eaLnBrk="0" fontAlgn="base" hangingPunct="0">
              <a:lnSpc>
                <a:spcPct val="100000"/>
              </a:lnSpc>
              <a:spcBef>
                <a:spcPct val="20000"/>
              </a:spcBef>
              <a:spcAft>
                <a:spcPct val="0"/>
              </a:spcAft>
              <a:buClrTx/>
              <a:buSzTx/>
              <a:buFontTx/>
              <a:buChar char="–"/>
              <a:defRPr lang="zh-CN" altLang="en-US" sz="2800">
                <a:solidFill>
                  <a:schemeClr val="tx1"/>
                </a:solidFill>
                <a:latin typeface="Arial" pitchFamily="34" charset="0"/>
                <a:ea typeface="宋体" pitchFamily="2" charset="-122"/>
              </a:defRPr>
            </a:lvl2pPr>
            <a:lvl3pPr marL="1143000" indent="-228600" algn="l" rtl="0" eaLnBrk="0" fontAlgn="base" hangingPunct="0">
              <a:lnSpc>
                <a:spcPct val="100000"/>
              </a:lnSpc>
              <a:spcBef>
                <a:spcPct val="20000"/>
              </a:spcBef>
              <a:spcAft>
                <a:spcPct val="0"/>
              </a:spcAft>
              <a:buClrTx/>
              <a:buSzTx/>
              <a:buFontTx/>
              <a:buChar char="•"/>
              <a:defRPr lang="zh-CN" altLang="en-US" sz="2400">
                <a:solidFill>
                  <a:schemeClr val="tx1"/>
                </a:solidFill>
                <a:latin typeface="Arial" pitchFamily="34" charset="0"/>
                <a:ea typeface="宋体" pitchFamily="2" charset="-122"/>
              </a:defRPr>
            </a:lvl3pPr>
            <a:lvl4pPr marL="16002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Arial" pitchFamily="34" charset="0"/>
                <a:ea typeface="宋体" pitchFamily="2" charset="-122"/>
              </a:defRPr>
            </a:lvl4pPr>
            <a:lvl5pPr marL="2057400" indent="-228600" algn="l" rtl="0" eaLnBrk="0" fontAlgn="base" hangingPunct="0">
              <a:lnSpc>
                <a:spcPct val="100000"/>
              </a:lnSpc>
              <a:spcBef>
                <a:spcPct val="20000"/>
              </a:spcBef>
              <a:spcAft>
                <a:spcPct val="0"/>
              </a:spcAft>
              <a:buClrTx/>
              <a:buSzTx/>
              <a:buFontTx/>
              <a:buChar char="»"/>
              <a:defRPr lang="zh-CN" altLang="en-US" sz="2000">
                <a:solidFill>
                  <a:schemeClr val="tx1"/>
                </a:solidFill>
                <a:latin typeface="Arial" pitchFamily="34" charset="0"/>
                <a:ea typeface="宋体" pitchFamily="2" charset="-122"/>
              </a:defRPr>
            </a:lvl5pPr>
          </a:lstStyle>
          <a:p>
            <a:pPr marL="342900" lvl="0" indent="-342900"/>
            <a:r>
              <a:t>单击此处编辑母版文本样式</a:t>
            </a:r>
          </a:p>
          <a:p>
            <a:pPr marL="742950" lvl="1" indent="-285750"/>
            <a:r>
              <a:t>第二级</a:t>
            </a:r>
          </a:p>
          <a:p>
            <a:pPr marL="1143000" lvl="2" indent="-228600"/>
            <a:r>
              <a:t>第三级</a:t>
            </a:r>
          </a:p>
          <a:p>
            <a:pPr marL="1600200" lvl="3" indent="-228600"/>
            <a:r>
              <a:t>第四级</a:t>
            </a:r>
          </a:p>
          <a:p>
            <a:pPr marL="2057400" lvl="4" indent="-228600"/>
            <a:r>
              <a:t>第五级</a:t>
            </a:r>
          </a:p>
        </p:txBody>
      </p:sp>
      <p:sp>
        <p:nvSpPr>
          <p:cNvPr id="3076" name="日期占位符 1"/>
          <p:cNvSpPr>
            <a:spLocks noGrp="1"/>
          </p:cNvSpPr>
          <p:nvPr>
            <p:ph type="dt" sz="half" idx="10"/>
          </p:nvPr>
        </p:nvSpPr>
        <p:spPr>
          <a:xfrm>
            <a:off x="457200" y="6245225"/>
            <a:ext cx="2133600" cy="476250"/>
          </a:xfrm>
          <a:prstGeom prst="rect">
            <a:avLst/>
          </a:prstGeom>
          <a:noFill/>
          <a:ln w="9525">
            <a:noFill/>
            <a:miter lim="800000"/>
          </a:ln>
        </p:spPr>
        <p:txBody>
          <a:bodyPr vert="horz" wrap="square" lIns="91440" tIns="45720" rIns="91440" bIns="45720" numCol="1" anchor="t" anchorCtr="0" compatLnSpc="1"/>
          <a:lstStyle>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5pPr>
          </a:lstStyle>
          <a:p>
            <a:pPr lvl="0" eaLnBrk="1" hangingPunct="1"/>
            <a:fld id="{A9E04DCB-183C-44C3-A4AF-E66B9CD2E5B0}" type="datetime1">
              <a:rPr lang="zh-CN" altLang="en-US" sz="1400"/>
              <a:t>*</a:t>
            </a:fld>
            <a:endParaRPr lang="en-US" altLang="zh-CN" sz="1400"/>
          </a:p>
        </p:txBody>
      </p:sp>
      <p:sp>
        <p:nvSpPr>
          <p:cNvPr id="3077" name="页脚占位符 2"/>
          <p:cNvSpPr>
            <a:spLocks noGrp="1"/>
          </p:cNvSpPr>
          <p:nvPr>
            <p:ph type="ftr" sz="quarter" idx="11"/>
          </p:nvPr>
        </p:nvSpPr>
        <p:spPr>
          <a:xfrm>
            <a:off x="3124200" y="6245225"/>
            <a:ext cx="2895600" cy="476250"/>
          </a:xfrm>
          <a:prstGeom prst="rect">
            <a:avLst/>
          </a:prstGeom>
          <a:noFill/>
          <a:ln w="9525">
            <a:noFill/>
            <a:miter lim="800000"/>
          </a:ln>
        </p:spPr>
        <p:txBody>
          <a:bodyPr vert="horz" wrap="square" lIns="91440" tIns="45720" rIns="91440" bIns="45720" numCol="1" anchor="t" anchorCtr="0" compatLnSpc="1"/>
          <a:lstStyle>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5pPr>
          </a:lstStyle>
          <a:p>
            <a:pPr lvl="0" algn="ctr" eaLnBrk="1" hangingPunct="1"/>
            <a:endParaRPr lang="en-US" altLang="zh-CN" sz="1400"/>
          </a:p>
        </p:txBody>
      </p:sp>
      <p:sp>
        <p:nvSpPr>
          <p:cNvPr id="3078" name="灯片编号占位符 3"/>
          <p:cNvSpPr>
            <a:spLocks noGrp="1"/>
          </p:cNvSpPr>
          <p:nvPr>
            <p:ph type="sldNum" sz="quarter" idx="12"/>
          </p:nvPr>
        </p:nvSpPr>
        <p:spPr>
          <a:xfrm>
            <a:off x="6553200" y="6245225"/>
            <a:ext cx="2133600" cy="476250"/>
          </a:xfrm>
          <a:prstGeom prst="rect">
            <a:avLst/>
          </a:prstGeom>
          <a:noFill/>
          <a:ln w="9525">
            <a:noFill/>
            <a:miter lim="800000"/>
          </a:ln>
        </p:spPr>
        <p:txBody>
          <a:bodyPr vert="horz" wrap="square" lIns="91440" tIns="45720" rIns="91440" bIns="45720" numCol="1" anchor="t" anchorCtr="0" compatLnSpc="1"/>
          <a:lstStyle>
            <a:lvl1pPr marL="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lang="zh-CN" altLang="en-US" sz="1800">
                <a:solidFill>
                  <a:schemeClr val="tx1"/>
                </a:solidFill>
                <a:latin typeface="Arial" pitchFamily="34" charset="0"/>
                <a:ea typeface="宋体" pitchFamily="2" charset="-122"/>
              </a:defRPr>
            </a:lvl5pPr>
          </a:lstStyle>
          <a:p>
            <a:pPr lvl="0" algn="r" eaLnBrk="1" hangingPunct="1">
              <a:buFont typeface="Arial" pitchFamily="34" charset="0"/>
            </a:pPr>
            <a:fld id="{40542166-CA69-40D2-A10E-96A438A931FD}" type="slidenum">
              <a:rPr lang="zh-CN" altLang="en-US" sz="1400"/>
              <a:t>*</a:t>
            </a:fld>
            <a:endParaRPr lang="zh-CN" altLang="en-US" sz="1400"/>
          </a:p>
        </p:txBody>
      </p:sp>
    </p:spTree>
  </p:cSld>
  <p:clrMap bg1="lt1" tx1="dk1" bg2="lt2" tx2="dk2" accent1="accent1" accent2="accent2" accent3="accent3" accent4="accent4" accent5="accent5" accent6="accent6" hlink="hlink" folHlink="folHlink"/>
  <p:sldLayoutIdLst>
    <p:sldLayoutId id="2147483686" r:id="rId1"/>
  </p:sldLayoutIdLst>
  <p:transition/>
  <p:timing/>
  <p:txStyles>
    <p:titleStyle>
      <a:lvl1pPr marL="0" indent="0" algn="ctr" defTabSz="914400" rtl="0" eaLnBrk="0" fontAlgn="base" hangingPunct="0">
        <a:lnSpc>
          <a:spcPct val="100000"/>
        </a:lnSpc>
        <a:spcBef>
          <a:spcPct val="0"/>
        </a:spcBef>
        <a:spcAft>
          <a:spcPct val="0"/>
        </a:spcAft>
        <a:buClrTx/>
        <a:buSzTx/>
        <a:buFontTx/>
        <a:buNone/>
        <a:defRPr sz="4400">
          <a:solidFill>
            <a:schemeClr val="tx2"/>
          </a:solidFill>
          <a:latin typeface="Arial" pitchFamily="34" charset="0"/>
          <a:ea typeface="宋体" pitchFamily="2" charset="-122"/>
        </a:defRPr>
      </a:lvl1pPr>
    </p:titleStyle>
    <p:bodyStyle>
      <a:lvl1pPr marL="342900" indent="-342900" algn="l" defTabSz="914400" rtl="0" eaLnBrk="0" fontAlgn="base" hangingPunct="0">
        <a:lnSpc>
          <a:spcPct val="100000"/>
        </a:lnSpc>
        <a:spcBef>
          <a:spcPct val="20000"/>
        </a:spcBef>
        <a:spcAft>
          <a:spcPct val="0"/>
        </a:spcAft>
        <a:buClrTx/>
        <a:buSzTx/>
        <a:buFontTx/>
        <a:buChar char="•"/>
        <a:defRPr sz="3200">
          <a:solidFill>
            <a:schemeClr val="tx1"/>
          </a:solidFill>
          <a:latin typeface="Arial" pitchFamily="34" charset="0"/>
          <a:ea typeface="宋体" pitchFamily="2" charset="-122"/>
        </a:defRPr>
      </a:lvl1pPr>
      <a:lvl2pPr marL="742950" indent="-285750" algn="l" defTabSz="914400" rtl="0" eaLnBrk="0" fontAlgn="base" hangingPunct="0">
        <a:lnSpc>
          <a:spcPct val="100000"/>
        </a:lnSpc>
        <a:spcBef>
          <a:spcPct val="20000"/>
        </a:spcBef>
        <a:spcAft>
          <a:spcPct val="0"/>
        </a:spcAft>
        <a:buClrTx/>
        <a:buSzTx/>
        <a:buFontTx/>
        <a:buChar char="–"/>
        <a:defRPr sz="2800">
          <a:solidFill>
            <a:schemeClr val="tx1"/>
          </a:solidFill>
          <a:latin typeface="Arial" pitchFamily="34" charset="0"/>
          <a:ea typeface="宋体" pitchFamily="2" charset="-122"/>
        </a:defRPr>
      </a:lvl2pPr>
      <a:lvl3pPr marL="1143000" indent="-228600" algn="l" defTabSz="914400" rtl="0" eaLnBrk="0" fontAlgn="base" hangingPunct="0">
        <a:lnSpc>
          <a:spcPct val="100000"/>
        </a:lnSpc>
        <a:spcBef>
          <a:spcPct val="20000"/>
        </a:spcBef>
        <a:spcAft>
          <a:spcPct val="0"/>
        </a:spcAft>
        <a:buClrTx/>
        <a:buSzTx/>
        <a:buFontTx/>
        <a:buChar char="•"/>
        <a:defRPr sz="2400">
          <a:solidFill>
            <a:schemeClr val="tx1"/>
          </a:solidFill>
          <a:latin typeface="Arial" pitchFamily="34" charset="0"/>
          <a:ea typeface="宋体" pitchFamily="2" charset="-122"/>
        </a:defRPr>
      </a:lvl3pPr>
      <a:lvl4pPr marL="16002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Arial" pitchFamily="34" charset="0"/>
          <a:ea typeface="宋体" pitchFamily="2" charset="-122"/>
        </a:defRPr>
      </a:lvl4pPr>
      <a:lvl5pPr marL="2057400" indent="-228600" algn="l" defTabSz="914400" rtl="0" eaLnBrk="0" fontAlgn="base" hangingPunct="0">
        <a:lnSpc>
          <a:spcPct val="100000"/>
        </a:lnSpc>
        <a:spcBef>
          <a:spcPct val="20000"/>
        </a:spcBef>
        <a:spcAft>
          <a:spcPct val="0"/>
        </a:spcAft>
        <a:buClrTx/>
        <a:buSzTx/>
        <a:buFontTx/>
        <a:buChar char="»"/>
        <a:defRPr sz="2000">
          <a:solidFill>
            <a:schemeClr val="tx1"/>
          </a:solidFill>
          <a:latin typeface="Arial" pitchFamily="34" charset="0"/>
          <a:ea typeface="宋体" pitchFamily="2" charset="-122"/>
        </a:defRPr>
      </a:lvl5pPr>
    </p:bodyStyle>
    <p:otherStyle>
      <a:lvl1pPr marL="0" indent="0" algn="l" defTabSz="9144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宋体" pitchFamily="2" charset="-122"/>
        </a:defRPr>
      </a:lvl1pPr>
      <a:lvl2pPr marL="457200" indent="0" algn="l" defTabSz="9144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宋体" pitchFamily="2" charset="-122"/>
        </a:defRPr>
      </a:lvl2pPr>
      <a:lvl3pPr marL="914400" indent="0" algn="l" defTabSz="9144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宋体" pitchFamily="2" charset="-122"/>
        </a:defRPr>
      </a:lvl3pPr>
      <a:lvl4pPr marL="1371600" indent="0" algn="l" defTabSz="9144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宋体" pitchFamily="2" charset="-122"/>
        </a:defRPr>
      </a:lvl4pPr>
      <a:lvl5pPr marL="1828800" indent="0" algn="l" defTabSz="914400" rtl="0" eaLnBrk="1" fontAlgn="base" hangingPunct="1">
        <a:lnSpc>
          <a:spcPct val="100000"/>
        </a:lnSpc>
        <a:spcBef>
          <a:spcPct val="0"/>
        </a:spcBef>
        <a:spcAft>
          <a:spcPct val="0"/>
        </a:spcAft>
        <a:buClrTx/>
        <a:buSzTx/>
        <a:buFontTx/>
        <a:buNone/>
        <a:defRPr sz="1800">
          <a:solidFill>
            <a:schemeClr val="tx1"/>
          </a:solidFill>
          <a:latin typeface="Arial" pitchFamily="34" charset="0"/>
          <a:ea typeface="宋体" pitchFamily="2" charset="-122"/>
        </a:defRPr>
      </a:lvl5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1.xml" /><Relationship Id="rId3" Type="http://schemas.openxmlformats.org/officeDocument/2006/relationships/image" Target="../media/image2.pn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2.xml" /><Relationship Id="rId3" Type="http://schemas.openxmlformats.org/officeDocument/2006/relationships/image" Target="../media/image3.jpeg" /><Relationship Id="rId4" Type="http://schemas.openxmlformats.org/officeDocument/2006/relationships/image" Target="../media/image4.jpeg" /><Relationship Id="rId5" Type="http://schemas.openxmlformats.org/officeDocument/2006/relationships/slide" Target="slide3.xml" TargetMode="Interna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image" Target="../media/image5.png" /><Relationship Id="rId3" Type="http://schemas.openxmlformats.org/officeDocument/2006/relationships/image" Target="../media/image6.png" /><Relationship Id="rId4" Type="http://schemas.openxmlformats.org/officeDocument/2006/relationships/image" Target="../media/image7.png" /><Relationship Id="rId5" Type="http://schemas.openxmlformats.org/officeDocument/2006/relationships/image" Target="../media/image8.jpe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3.xml" /><Relationship Id="rId3" Type="http://schemas.openxmlformats.org/officeDocument/2006/relationships/image" Target="../media/image9.jpeg" /><Relationship Id="rId4" Type="http://schemas.openxmlformats.org/officeDocument/2006/relationships/image" Target="../media/image10.jpeg" /><Relationship Id="rId5" Type="http://schemas.openxmlformats.org/officeDocument/2006/relationships/image" Target="../media/image11.jpeg" /><Relationship Id="rId6" Type="http://schemas.openxmlformats.org/officeDocument/2006/relationships/image" Target="../media/image12.jpeg" /><Relationship Id="rId7" Type="http://schemas.openxmlformats.org/officeDocument/2006/relationships/image" Target="../media/image13.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4.xml" /><Relationship Id="rId3" Type="http://schemas.openxmlformats.org/officeDocument/2006/relationships/image" Target="../media/image14.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5.jpeg" /><Relationship Id="rId3" Type="http://schemas.openxmlformats.org/officeDocument/2006/relationships/image" Target="../media/image16.jpeg"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5.xml" /><Relationship Id="rId3" Type="http://schemas.openxmlformats.org/officeDocument/2006/relationships/image" Target="../media/image17.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18.jpeg" /><Relationship Id="rId3" Type="http://schemas.openxmlformats.org/officeDocument/2006/relationships/image" Target="../media/image19.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0.jpeg" /><Relationship Id="rId3" Type="http://schemas.openxmlformats.org/officeDocument/2006/relationships/image" Target="../media/image21.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22.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3.pn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24.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25.gif"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19.xml" /><Relationship Id="rId2" Type="http://schemas.openxmlformats.org/officeDocument/2006/relationships/notesSlide" Target="../notesSlides/notesSlide6.xml" /><Relationship Id="rId3" Type="http://schemas.openxmlformats.org/officeDocument/2006/relationships/image" Target="../media/image26.jpeg" /><Relationship Id="rId4" Type="http://schemas.openxmlformats.org/officeDocument/2006/relationships/image" Target="../media/image27.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7.xml" /><Relationship Id="rId3" Type="http://schemas.openxmlformats.org/officeDocument/2006/relationships/image" Target="../media/image28.jpeg" /><Relationship Id="rId4" Type="http://schemas.openxmlformats.org/officeDocument/2006/relationships/image" Target="../media/image29.jpeg" /><Relationship Id="rId5" Type="http://schemas.openxmlformats.org/officeDocument/2006/relationships/image" Target="../media/image30.jpe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8.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notesSlide" Target="../notesSlides/notesSlide9.xm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7.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5121" name="矩形 1"/>
          <p:cNvSpPr/>
          <p:nvPr/>
        </p:nvSpPr>
        <p:spPr>
          <a:xfrm>
            <a:off x="0" y="1700117"/>
            <a:ext cx="9144000" cy="2123658"/>
          </a:xfrm>
          <a:prstGeom prst="rect">
            <a:avLst/>
          </a:prstGeom>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defRPr/>
            </a:pPr>
            <a:r>
              <a:rPr kumimoji="0" lang="zh-CN" altLang="en-US" sz="66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rPr>
              <a:t>第</a:t>
            </a:r>
            <a:r>
              <a:rPr kumimoji="0" lang="en-US" altLang="zh-CN" sz="66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rPr>
              <a:t>2</a:t>
            </a:r>
            <a:r>
              <a:rPr kumimoji="0" lang="zh-CN" altLang="en-US" sz="66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rPr>
              <a:t>课 古代两河流域</a:t>
            </a:r>
            <a:endParaRPr kumimoji="0" lang="en-US" altLang="zh-CN" sz="66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itchFamily="34" charset="0"/>
              <a:buNone/>
              <a:defRPr/>
            </a:pPr>
            <a:r>
              <a:rPr kumimoji="0" lang="en-US" altLang="zh-CN" sz="66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rPr>
              <a:t>——</a:t>
            </a:r>
            <a:r>
              <a:rPr kumimoji="0" lang="zh-CN" altLang="en-US" sz="60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rPr>
              <a:t>追溯人类法制的渊源</a:t>
            </a:r>
            <a:endParaRPr kumimoji="0" lang="zh-CN" altLang="en-US" sz="6000" b="1" i="0" u="none" strike="noStrike" kern="10" cap="none" spc="0" normalizeH="0" baseline="0" noProof="0">
              <a:ln w="28575">
                <a:solidFill>
                  <a:srgbClr val="FFCC00"/>
                </a:solidFill>
                <a:round/>
              </a:ln>
              <a:solidFill>
                <a:srgbClr val="CC0000"/>
              </a:solidFill>
              <a:effectLst/>
              <a:uLnTx/>
              <a:uFillTx/>
              <a:latin typeface="微软雅黑" pitchFamily="34" charset="-122"/>
              <a:ea typeface="微软雅黑" panose="020b0503020204020204" pitchFamily="34" charset="-122"/>
              <a:cs typeface="+mn-cs"/>
            </a:endParaRPr>
          </a:p>
        </p:txBody>
      </p:sp>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6145" name="标题 1"/>
          <p:cNvSpPr/>
          <p:nvPr>
            <p:ph type="title" idx="4294967295"/>
          </p:nvPr>
        </p:nvSpPr>
        <p:spPr>
          <a:xfrm>
            <a:off x="457200" y="274638"/>
            <a:ext cx="7423150" cy="555625"/>
          </a:xfrm>
          <a:prstGeom prst="rect">
            <a:avLst/>
          </a:prstGeom>
          <a:noFill/>
          <a:ln>
            <a:solidFill>
              <a:prstClr val="black"/>
            </a:solidFill>
            <a:miter lim="800000"/>
          </a:ln>
        </p:spPr>
        <p:txBody>
          <a:bodyPr vert="horz" wrap="square" lIns="91440" tIns="45720" rIns="91440" bIns="45720" anchor="ctr" anchorCtr="0"/>
          <a:lstStyle>
            <a:lvl1pPr marL="0" indent="0" algn="ctr" defTabSz="914400" rtl="0" eaLnBrk="0" fontAlgn="base" hangingPunct="0">
              <a:lnSpc>
                <a:spcPct val="100000"/>
              </a:lnSpc>
              <a:spcBef>
                <a:spcPct val="0"/>
              </a:spcBef>
              <a:spcAft>
                <a:spcPct val="0"/>
              </a:spcAft>
              <a:buClrTx/>
              <a:buSzTx/>
              <a:buFontTx/>
              <a:buNone/>
              <a:defRPr lang="zh-CN" altLang="en-US" sz="4400">
                <a:solidFill>
                  <a:schemeClr val="tx2"/>
                </a:solidFill>
                <a:latin typeface="+mj-lt"/>
                <a:ea typeface="+mj-ea"/>
                <a:cs typeface="+mj-cs"/>
              </a:defRPr>
            </a:lvl1pPr>
            <a:lvl2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2pPr>
            <a:lvl3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3pPr>
            <a:lvl4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4pPr>
            <a:lvl5pPr algn="ctr" rtl="0" eaLnBrk="0" fontAlgn="base" hangingPunct="0">
              <a:spcBef>
                <a:spcPct val="0"/>
              </a:spcBef>
              <a:spcAft>
                <a:spcPct val="0"/>
              </a:spcAft>
              <a:defRPr lang="zh-CN" altLang="en-US" sz="4400">
                <a:solidFill>
                  <a:schemeClr val="tx2"/>
                </a:solidFill>
                <a:latin typeface="Arial" pitchFamily="34" charset="0"/>
                <a:ea typeface="宋体" pitchFamily="2" charset="-122"/>
              </a:defRPr>
            </a:lvl5pPr>
            <a:lvl6pPr marL="457200" algn="ctr" rtl="0" fontAlgn="base">
              <a:spcBef>
                <a:spcPct val="0"/>
              </a:spcBef>
              <a:spcAft>
                <a:spcPct val="0"/>
              </a:spcAft>
              <a:defRPr lang="zh-CN" altLang="en-US" sz="4400">
                <a:solidFill>
                  <a:schemeClr val="tx2"/>
                </a:solidFill>
                <a:latin typeface="Arial" pitchFamily="34" charset="0"/>
                <a:ea typeface="宋体" pitchFamily="2" charset="-122"/>
              </a:defRPr>
            </a:lvl6pPr>
            <a:lvl7pPr marL="914400" algn="ctr" rtl="0" fontAlgn="base">
              <a:spcBef>
                <a:spcPct val="0"/>
              </a:spcBef>
              <a:spcAft>
                <a:spcPct val="0"/>
              </a:spcAft>
              <a:defRPr lang="zh-CN" altLang="en-US" sz="4400">
                <a:solidFill>
                  <a:schemeClr val="tx2"/>
                </a:solidFill>
                <a:latin typeface="Arial" pitchFamily="34" charset="0"/>
                <a:ea typeface="宋体" pitchFamily="2" charset="-122"/>
              </a:defRPr>
            </a:lvl7pPr>
            <a:lvl8pPr marL="1371600" algn="ctr" rtl="0" fontAlgn="base">
              <a:spcBef>
                <a:spcPct val="0"/>
              </a:spcBef>
              <a:spcAft>
                <a:spcPct val="0"/>
              </a:spcAft>
              <a:defRPr lang="zh-CN" altLang="en-US" sz="4400">
                <a:solidFill>
                  <a:schemeClr val="tx2"/>
                </a:solidFill>
                <a:latin typeface="Arial" pitchFamily="34" charset="0"/>
                <a:ea typeface="宋体" pitchFamily="2" charset="-122"/>
              </a:defRPr>
            </a:lvl8pPr>
            <a:lvl9pPr marL="1828800" algn="ctr" rtl="0" fontAlgn="base">
              <a:spcBef>
                <a:spcPct val="0"/>
              </a:spcBef>
              <a:spcAft>
                <a:spcPct val="0"/>
              </a:spcAft>
              <a:defRPr lang="zh-CN" altLang="en-US" sz="4400">
                <a:solidFill>
                  <a:schemeClr val="tx2"/>
                </a:solidFill>
                <a:latin typeface="Arial" pitchFamily="34" charset="0"/>
                <a:ea typeface="宋体" pitchFamily="2" charset="-122"/>
              </a:defRPr>
            </a:lvl9pPr>
          </a:lstStyle>
          <a:p>
            <a:pPr lvl="0"/>
            <a:r>
              <a:rPr lang="zh-CN" altLang="en-US"/>
              <a:t>四大文明古国</a:t>
            </a:r>
            <a:endParaRPr lang="zh-CN" altLang="en-US"/>
          </a:p>
        </p:txBody>
      </p:sp>
      <p:pic>
        <p:nvPicPr>
          <p:cNvPr id="6146" name="图片 3"/>
          <p:cNvPicPr/>
          <p:nvPr/>
        </p:nvPicPr>
        <p:blipFill>
          <a:blip r:embed="rId2"/>
          <a:stretch>
            <a:fillRect/>
          </a:stretch>
        </p:blipFill>
        <p:spPr>
          <a:xfrm>
            <a:off x="-220662" y="1195388"/>
            <a:ext cx="10363200" cy="4711700"/>
          </a:xfrm>
          <a:prstGeom prst="rect">
            <a:avLst/>
          </a:prstGeom>
          <a:noFill/>
          <a:ln>
            <a:noFill/>
            <a:miter lim="800000"/>
          </a:ln>
        </p:spPr>
      </p:pic>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7169" name="Picture 2"/>
          <p:cNvPicPr/>
          <p:nvPr/>
        </p:nvPicPr>
        <p:blipFill>
          <a:blip r:embed="rId3"/>
          <a:stretch>
            <a:fillRect/>
          </a:stretch>
        </p:blipFill>
        <p:spPr>
          <a:xfrm>
            <a:off x="0" y="457200"/>
            <a:ext cx="9144000" cy="5634038"/>
          </a:xfrm>
          <a:prstGeom prst="rect">
            <a:avLst/>
          </a:prstGeom>
          <a:noFill/>
          <a:ln>
            <a:noFill/>
            <a:miter lim="800000"/>
          </a:ln>
        </p:spPr>
      </p:pic>
      <p:sp>
        <p:nvSpPr>
          <p:cNvPr id="7170" name="Freeform 3"/>
          <p:cNvSpPr/>
          <p:nvPr/>
        </p:nvSpPr>
        <p:spPr>
          <a:xfrm>
            <a:off x="2960688" y="2147888"/>
            <a:ext cx="479425" cy="1306512"/>
          </a:xfrm>
          <a:custGeom>
            <a:cxnLst>
              <a:cxn ang="0">
                <a:pos x="2147483647" y="0"/>
              </a:cxn>
              <a:cxn ang="0">
                <a:pos x="2147483647" y="2147483647"/>
              </a:cxn>
              <a:cxn ang="0">
                <a:pos x="2147483647" y="2147483647"/>
              </a:cxn>
              <a:cxn ang="0">
                <a:pos x="2147483647" y="2147483647"/>
              </a:cxn>
              <a:cxn ang="0">
                <a:pos x="2147483647" y="2147483647"/>
              </a:cxn>
              <a:cxn ang="0">
                <a:pos x="0"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302" h="823">
                <a:moveTo>
                  <a:pt x="229" y="0"/>
                </a:moveTo>
                <a:cubicBezTo>
                  <a:pt x="225" y="1"/>
                  <a:pt x="154" y="14"/>
                  <a:pt x="146" y="18"/>
                </a:cubicBezTo>
                <a:cubicBezTo>
                  <a:pt x="23" y="80"/>
                  <a:pt x="140" y="40"/>
                  <a:pt x="64" y="64"/>
                </a:cubicBezTo>
                <a:cubicBezTo>
                  <a:pt x="58" y="82"/>
                  <a:pt x="52" y="101"/>
                  <a:pt x="46" y="119"/>
                </a:cubicBezTo>
                <a:cubicBezTo>
                  <a:pt x="43" y="128"/>
                  <a:pt x="37" y="146"/>
                  <a:pt x="37" y="146"/>
                </a:cubicBezTo>
                <a:cubicBezTo>
                  <a:pt x="29" y="197"/>
                  <a:pt x="16" y="244"/>
                  <a:pt x="0" y="293"/>
                </a:cubicBezTo>
                <a:cubicBezTo>
                  <a:pt x="3" y="311"/>
                  <a:pt x="0" y="332"/>
                  <a:pt x="9" y="348"/>
                </a:cubicBezTo>
                <a:cubicBezTo>
                  <a:pt x="14" y="356"/>
                  <a:pt x="31" y="349"/>
                  <a:pt x="37" y="357"/>
                </a:cubicBezTo>
                <a:cubicBezTo>
                  <a:pt x="45" y="367"/>
                  <a:pt x="41" y="382"/>
                  <a:pt x="46" y="393"/>
                </a:cubicBezTo>
                <a:cubicBezTo>
                  <a:pt x="59" y="423"/>
                  <a:pt x="66" y="422"/>
                  <a:pt x="92" y="439"/>
                </a:cubicBezTo>
                <a:cubicBezTo>
                  <a:pt x="111" y="496"/>
                  <a:pt x="115" y="506"/>
                  <a:pt x="165" y="540"/>
                </a:cubicBezTo>
                <a:cubicBezTo>
                  <a:pt x="220" y="622"/>
                  <a:pt x="139" y="491"/>
                  <a:pt x="192" y="713"/>
                </a:cubicBezTo>
                <a:cubicBezTo>
                  <a:pt x="192" y="715"/>
                  <a:pt x="238" y="727"/>
                  <a:pt x="256" y="732"/>
                </a:cubicBezTo>
                <a:cubicBezTo>
                  <a:pt x="270" y="802"/>
                  <a:pt x="252" y="757"/>
                  <a:pt x="284" y="796"/>
                </a:cubicBezTo>
                <a:cubicBezTo>
                  <a:pt x="291" y="804"/>
                  <a:pt x="302" y="823"/>
                  <a:pt x="302" y="823"/>
                </a:cubicBezTo>
              </a:path>
            </a:pathLst>
          </a:custGeom>
          <a:noFill/>
          <a:ln w="57150">
            <a:solidFill>
              <a:srgbClr val="0000FF"/>
            </a:solidFill>
            <a:bevel/>
          </a:ln>
        </p:spPr>
        <p:txBody>
          <a:bodyPr anchor="t"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7171" name="Freeform 4"/>
          <p:cNvSpPr/>
          <p:nvPr/>
        </p:nvSpPr>
        <p:spPr>
          <a:xfrm>
            <a:off x="3124200" y="2362200"/>
            <a:ext cx="352425" cy="1077912"/>
          </a:xfrm>
          <a:custGeom>
            <a:cxnLst>
              <a:cxn ang="0">
                <a:pos x="0" y="0"/>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 ang="0">
                <a:pos x="2147483647" y="2147483647"/>
              </a:cxn>
            </a:cxnLst>
            <a:pathLst>
              <a:path w="222" h="679">
                <a:moveTo>
                  <a:pt x="0" y="0"/>
                </a:moveTo>
                <a:cubicBezTo>
                  <a:pt x="11" y="7"/>
                  <a:pt x="27" y="9"/>
                  <a:pt x="34" y="21"/>
                </a:cubicBezTo>
                <a:cubicBezTo>
                  <a:pt x="51" y="50"/>
                  <a:pt x="41" y="89"/>
                  <a:pt x="53" y="121"/>
                </a:cubicBezTo>
                <a:cubicBezTo>
                  <a:pt x="66" y="154"/>
                  <a:pt x="80" y="177"/>
                  <a:pt x="89" y="213"/>
                </a:cubicBezTo>
                <a:cubicBezTo>
                  <a:pt x="91" y="242"/>
                  <a:pt x="98" y="441"/>
                  <a:pt x="117" y="478"/>
                </a:cubicBezTo>
                <a:cubicBezTo>
                  <a:pt x="124" y="492"/>
                  <a:pt x="147" y="484"/>
                  <a:pt x="162" y="487"/>
                </a:cubicBezTo>
                <a:cubicBezTo>
                  <a:pt x="171" y="524"/>
                  <a:pt x="167" y="567"/>
                  <a:pt x="190" y="597"/>
                </a:cubicBezTo>
                <a:cubicBezTo>
                  <a:pt x="199" y="609"/>
                  <a:pt x="212" y="619"/>
                  <a:pt x="217" y="633"/>
                </a:cubicBezTo>
                <a:cubicBezTo>
                  <a:pt x="222" y="648"/>
                  <a:pt x="217" y="664"/>
                  <a:pt x="217" y="679"/>
                </a:cubicBezTo>
              </a:path>
            </a:pathLst>
          </a:custGeom>
          <a:noFill/>
          <a:ln w="57150">
            <a:solidFill>
              <a:srgbClr val="0000FF"/>
            </a:solidFill>
            <a:bevel/>
          </a:ln>
        </p:spPr>
        <p:txBody>
          <a:bodyPr anchor="t"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endParaRPr lang="zh-CN" altLang="en-US"/>
          </a:p>
        </p:txBody>
      </p:sp>
      <p:sp>
        <p:nvSpPr>
          <p:cNvPr id="7172" name="WordArt 5"/>
          <p:cNvSpPr/>
          <p:nvPr/>
        </p:nvSpPr>
        <p:spPr>
          <a:xfrm rot="3960000">
            <a:off x="2122488" y="2674938"/>
            <a:ext cx="1463675" cy="377825"/>
          </a:xfrm>
          <a:solidFill>
            <a:srgbClr val="000000"/>
          </a:solidFill>
          <a:ln>
            <a:solidFill>
              <a:prstClr val="black"/>
            </a:solidFill>
            <a:bevel/>
          </a:ln>
        </p:spPr>
        <p:txBody>
          <a:bodyPr vert="vert" wrap="none" fromWordArt="1" anchor="t" anchorCtr="0">
            <a:prstTxWarp prst="textPlain">
              <a:avLst/>
            </a:prstTxWarp>
          </a:bodyPr>
          <a:lstStyle/>
          <a:p>
            <a:pPr algn="ctr"/>
            <a:r>
              <a:rPr sz="3600" b="1" kern="10">
                <a:ln>
                  <a:solidFill>
                    <a:prstClr val="black"/>
                  </a:solidFill>
                  <a:bevel/>
                </a:ln>
                <a:solidFill>
                  <a:srgbClr val="000000"/>
                </a:solidFill>
                <a:latin typeface="宋体"/>
              </a:rPr>
              <a:t>幼发拉底河</a:t>
            </a:r>
          </a:p>
        </p:txBody>
      </p:sp>
      <p:sp>
        <p:nvSpPr>
          <p:cNvPr id="7173" name="WordArt 6"/>
          <p:cNvSpPr/>
          <p:nvPr/>
        </p:nvSpPr>
        <p:spPr>
          <a:xfrm rot="3960000">
            <a:off x="2884488" y="2598738"/>
            <a:ext cx="1463675" cy="377825"/>
          </a:xfrm>
          <a:solidFill>
            <a:srgbClr val="000000"/>
          </a:solidFill>
          <a:ln>
            <a:solidFill>
              <a:prstClr val="black"/>
            </a:solidFill>
            <a:bevel/>
          </a:ln>
        </p:spPr>
        <p:txBody>
          <a:bodyPr vert="vert" wrap="none" fromWordArt="1" anchor="t" anchorCtr="0">
            <a:prstTxWarp prst="textPlain">
              <a:avLst/>
            </a:prstTxWarp>
          </a:bodyPr>
          <a:lstStyle/>
          <a:p>
            <a:pPr algn="ctr"/>
            <a:r>
              <a:rPr sz="3600" b="1" kern="10">
                <a:ln>
                  <a:solidFill>
                    <a:prstClr val="black"/>
                  </a:solidFill>
                  <a:bevel/>
                </a:ln>
                <a:solidFill>
                  <a:srgbClr val="000000"/>
                </a:solidFill>
                <a:latin typeface="宋体"/>
              </a:rPr>
              <a:t>底格里斯河，</a:t>
            </a:r>
          </a:p>
        </p:txBody>
      </p:sp>
      <p:sp>
        <p:nvSpPr>
          <p:cNvPr id="7174" name="Text Box 7"/>
          <p:cNvSpPr/>
          <p:nvPr/>
        </p:nvSpPr>
        <p:spPr>
          <a:xfrm>
            <a:off x="381000" y="533400"/>
            <a:ext cx="8153400" cy="14319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4400" b="1">
                <a:solidFill>
                  <a:srgbClr val="0000FF"/>
                </a:solidFill>
                <a:ea typeface="黑体" pitchFamily="49" charset="-122"/>
              </a:rPr>
              <a:t>在亚洲西部，分布两条著名河流，她们分别是：</a:t>
            </a:r>
            <a:endParaRPr lang="zh-CN" altLang="en-US" sz="4400" b="1">
              <a:solidFill>
                <a:srgbClr val="0000FF"/>
              </a:solidFill>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8" fill="hold" grpId="0" nodeType="withEffect">
                                  <p:stCondLst>
                                    <p:cond delay="0"/>
                                  </p:stCondLst>
                                  <p:childTnLst>
                                    <p:set>
                                      <p:cBhvr additive="base">
                                        <p:cTn id="6" dur="1" fill="hold">
                                          <p:stCondLst>
                                            <p:cond delay="0"/>
                                          </p:stCondLst>
                                        </p:cTn>
                                        <p:tgtEl>
                                          <p:spTgt spid="7174"/>
                                        </p:tgtEl>
                                        <p:attrNameLst>
                                          <p:attrName>style.visibility</p:attrName>
                                        </p:attrNameLst>
                                      </p:cBhvr>
                                      <p:to>
                                        <p:strVal val="visible"/>
                                      </p:to>
                                    </p:set>
                                    <p:animEffect transition="in" filter="wipe(left)">
                                      <p:cBhvr additive="base">
                                        <p:cTn id="7" dur="2000" fill="hold"/>
                                        <p:tgtEl>
                                          <p:spTgt spid="7174"/>
                                        </p:tgtEl>
                                      </p:cBhvr>
                                    </p:animEffect>
                                  </p:childTnLst>
                                </p:cTn>
                              </p:par>
                            </p:childTnLst>
                          </p:cTn>
                        </p:par>
                      </p:childTnLst>
                    </p:cTn>
                  </p:par>
                  <p:par>
                    <p:cTn id="8" fill="hold" nodeType="clickPar">
                      <p:stCondLst>
                        <p:cond delay="indefinite"/>
                        <p:cond evt="onBegin" delay="0">
                          <p:tn val="7"/>
                        </p:cond>
                      </p:stCondLst>
                      <p:childTnLst>
                        <p:par>
                          <p:cTn id="9" fill="hold" nodeType="withGroup">
                            <p:stCondLst>
                              <p:cond delay="indefinite"/>
                            </p:stCondLst>
                          </p:cTn>
                        </p:par>
                        <p:par>
                          <p:cTn id="10" fill="hold" nodeType="afterGroup">
                            <p:stCondLst>
                              <p:cond delay="0"/>
                            </p:stCondLst>
                            <p:childTnLst>
                              <p:par>
                                <p:cTn id="11" presetID="22" presetClass="entr" presetSubtype="1" fill="hold" nodeType="clickEffect">
                                  <p:stCondLst>
                                    <p:cond delay="0"/>
                                  </p:stCondLst>
                                  <p:childTnLst>
                                    <p:set>
                                      <p:cBhvr additive="base">
                                        <p:cTn id="12" dur="1" fill="hold">
                                          <p:stCondLst>
                                            <p:cond delay="0"/>
                                          </p:stCondLst>
                                        </p:cTn>
                                        <p:tgtEl>
                                          <p:spTgt spid="7170"/>
                                        </p:tgtEl>
                                        <p:attrNameLst>
                                          <p:attrName>style.visibility</p:attrName>
                                        </p:attrNameLst>
                                      </p:cBhvr>
                                      <p:to>
                                        <p:strVal val="visible"/>
                                      </p:to>
                                    </p:set>
                                    <p:animEffect transition="in" filter="wipe(up)">
                                      <p:cBhvr additive="base">
                                        <p:cTn id="13" dur="2000" fill="hold"/>
                                        <p:tgtEl>
                                          <p:spTgt spid="7170"/>
                                        </p:tgtEl>
                                      </p:cBhvr>
                                    </p:animEffect>
                                  </p:childTnLst>
                                </p:cTn>
                              </p:par>
                            </p:childTnLst>
                          </p:cTn>
                        </p:par>
                        <p:par>
                          <p:cTn id="14" fill="hold" nodeType="withGroup">
                            <p:stCondLst>
                              <p:cond delay="2000"/>
                            </p:stCondLst>
                            <p:childTnLst>
                              <p:par>
                                <p:cTn id="15" presetID="8" presetClass="entr" presetSubtype="16" fill="hold" nodeType="afterEffect">
                                  <p:childTnLst>
                                    <p:set>
                                      <p:cBhvr additive="base">
                                        <p:cTn id="16" dur="1" fill="hold">
                                          <p:stCondLst>
                                            <p:cond delay="0"/>
                                          </p:stCondLst>
                                        </p:cTn>
                                        <p:tgtEl>
                                          <p:spTgt spid="7172"/>
                                        </p:tgtEl>
                                        <p:attrNameLst>
                                          <p:attrName>style.visibility</p:attrName>
                                        </p:attrNameLst>
                                      </p:cBhvr>
                                      <p:to>
                                        <p:strVal val="visible"/>
                                      </p:to>
                                    </p:set>
                                    <p:animEffect transition="in" filter="diamond(in)">
                                      <p:cBhvr additive="base">
                                        <p:cTn id="17" dur="2000" fill="hold"/>
                                        <p:tgtEl>
                                          <p:spTgt spid="7172"/>
                                        </p:tgtEl>
                                      </p:cBhvr>
                                    </p:animEffect>
                                  </p:childTnLst>
                                </p:cTn>
                              </p:par>
                            </p:childTnLst>
                          </p:cTn>
                        </p:par>
                      </p:childTnLst>
                    </p:cTn>
                  </p:par>
                  <p:par>
                    <p:cTn id="18" fill="hold" nodeType="clickPar">
                      <p:stCondLst>
                        <p:cond delay="indefinite"/>
                        <p:cond evt="onBegin" delay="0">
                          <p:tn val="17"/>
                        </p:cond>
                      </p:stCondLst>
                      <p:childTnLst>
                        <p:par>
                          <p:cTn id="19" fill="hold" nodeType="withGroup">
                            <p:stCondLst>
                              <p:cond delay="indefinite"/>
                            </p:stCondLst>
                          </p:cTn>
                        </p:par>
                        <p:par>
                          <p:cTn id="20" fill="hold" nodeType="afterGroup">
                            <p:stCondLst>
                              <p:cond delay="0"/>
                            </p:stCondLst>
                            <p:childTnLst>
                              <p:par>
                                <p:cTn id="21" presetID="22" presetClass="entr" presetSubtype="1" fill="hold" nodeType="clickEffect">
                                  <p:stCondLst>
                                    <p:cond delay="0"/>
                                  </p:stCondLst>
                                  <p:childTnLst>
                                    <p:set>
                                      <p:cBhvr additive="base">
                                        <p:cTn id="22" dur="1" fill="hold">
                                          <p:stCondLst>
                                            <p:cond delay="0"/>
                                          </p:stCondLst>
                                        </p:cTn>
                                        <p:tgtEl>
                                          <p:spTgt spid="7171"/>
                                        </p:tgtEl>
                                        <p:attrNameLst>
                                          <p:attrName>style.visibility</p:attrName>
                                        </p:attrNameLst>
                                      </p:cBhvr>
                                      <p:to>
                                        <p:strVal val="visible"/>
                                      </p:to>
                                    </p:set>
                                    <p:animEffect transition="in" filter="wipe(up)">
                                      <p:cBhvr additive="base">
                                        <p:cTn id="23" dur="2000" fill="hold"/>
                                        <p:tgtEl>
                                          <p:spTgt spid="7171"/>
                                        </p:tgtEl>
                                      </p:cBhvr>
                                    </p:animEffect>
                                  </p:childTnLst>
                                </p:cTn>
                              </p:par>
                            </p:childTnLst>
                          </p:cTn>
                        </p:par>
                        <p:par>
                          <p:cTn id="24" fill="hold" nodeType="withGroup">
                            <p:stCondLst>
                              <p:cond delay="2000"/>
                            </p:stCondLst>
                            <p:childTnLst>
                              <p:par>
                                <p:cTn id="25" presetID="8" presetClass="entr" presetSubtype="16" fill="hold" nodeType="afterEffect">
                                  <p:childTnLst>
                                    <p:set>
                                      <p:cBhvr additive="base">
                                        <p:cTn id="26" dur="1" fill="hold">
                                          <p:stCondLst>
                                            <p:cond delay="0"/>
                                          </p:stCondLst>
                                        </p:cTn>
                                        <p:tgtEl>
                                          <p:spTgt spid="7173"/>
                                        </p:tgtEl>
                                        <p:attrNameLst>
                                          <p:attrName>style.visibility</p:attrName>
                                        </p:attrNameLst>
                                      </p:cBhvr>
                                      <p:to>
                                        <p:strVal val="visible"/>
                                      </p:to>
                                    </p:set>
                                    <p:animEffect transition="in" filter="diamond(in)">
                                      <p:cBhvr additive="base">
                                        <p:cTn id="27" dur="2000" fill="hold"/>
                                        <p:tgtEl>
                                          <p:spTgt spid="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Lst>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9217" name="文本框 3"/>
          <p:cNvSpPr/>
          <p:nvPr/>
        </p:nvSpPr>
        <p:spPr>
          <a:xfrm>
            <a:off x="1979612" y="7938"/>
            <a:ext cx="5688012" cy="646112"/>
          </a:xfrm>
          <a:prstGeom prst="rect">
            <a:avLst/>
          </a:prstGeom>
          <a:noFill/>
          <a:ln>
            <a:no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latin typeface="宋体" pitchFamily="2" charset="-122"/>
                <a:ea typeface="宋体" pitchFamily="2" charset="-122"/>
              </a:rPr>
              <a:t>一、古代两河流域文明</a:t>
            </a:r>
            <a:endParaRPr lang="zh-CN" altLang="en-US" sz="3600" b="1">
              <a:latin typeface="宋体" pitchFamily="2" charset="-122"/>
              <a:ea typeface="宋体" pitchFamily="2" charset="-122"/>
            </a:endParaRPr>
          </a:p>
        </p:txBody>
      </p:sp>
      <p:sp>
        <p:nvSpPr>
          <p:cNvPr id="9218" name="文本框 5"/>
          <p:cNvSpPr/>
          <p:nvPr/>
        </p:nvSpPr>
        <p:spPr>
          <a:xfrm>
            <a:off x="2981325" y="755650"/>
            <a:ext cx="6078538" cy="618648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3600" b="1">
                <a:solidFill>
                  <a:srgbClr val="7030A0"/>
                </a:solidFill>
                <a:latin typeface="宋体" pitchFamily="2" charset="-122"/>
              </a:rPr>
              <a:t> </a:t>
            </a:r>
            <a:r>
              <a:rPr lang="zh-CN" altLang="en-US" sz="3600" b="1">
                <a:solidFill>
                  <a:srgbClr val="FF0000"/>
                </a:solidFill>
                <a:latin typeface="宋体" pitchFamily="2" charset="-122"/>
                <a:ea typeface="宋体" pitchFamily="2" charset="-122"/>
              </a:rPr>
              <a:t>“两河”，是指西亚的</a:t>
            </a:r>
            <a:r>
              <a:rPr lang="zh-CN" altLang="en-US" sz="3600" b="1" u="sng">
                <a:solidFill>
                  <a:srgbClr val="FF0000"/>
                </a:solidFill>
                <a:latin typeface="宋体" pitchFamily="2" charset="-122"/>
                <a:ea typeface="宋体" pitchFamily="2" charset="-122"/>
              </a:rPr>
              <a:t>幼发拉底河</a:t>
            </a:r>
            <a:r>
              <a:rPr lang="zh-CN" altLang="en-US" sz="3600" b="1">
                <a:solidFill>
                  <a:srgbClr val="FF0000"/>
                </a:solidFill>
                <a:latin typeface="宋体" pitchFamily="2" charset="-122"/>
                <a:ea typeface="宋体" pitchFamily="2" charset="-122"/>
              </a:rPr>
              <a:t>与</a:t>
            </a:r>
            <a:r>
              <a:rPr lang="zh-CN" altLang="en-US" sz="3600" b="1" u="sng">
                <a:solidFill>
                  <a:srgbClr val="FF0000"/>
                </a:solidFill>
                <a:latin typeface="宋体" pitchFamily="2" charset="-122"/>
                <a:ea typeface="宋体" pitchFamily="2" charset="-122"/>
              </a:rPr>
              <a:t>底格里斯河</a:t>
            </a:r>
            <a:endParaRPr lang="en-US" altLang="zh-CN" sz="3600" b="1" u="sng">
              <a:solidFill>
                <a:srgbClr val="FF0000"/>
              </a:solidFill>
              <a:latin typeface="宋体" pitchFamily="2" charset="-122"/>
            </a:endParaRPr>
          </a:p>
          <a:p>
            <a:pPr lvl="0" eaLnBrk="1" hangingPunct="1"/>
            <a:r>
              <a:rPr lang="zh-CN" altLang="en-US" sz="3600" b="1">
                <a:solidFill>
                  <a:srgbClr val="FF0000"/>
                </a:solidFill>
                <a:latin typeface="宋体" pitchFamily="2" charset="-122"/>
                <a:ea typeface="宋体" pitchFamily="2" charset="-122"/>
              </a:rPr>
              <a:t>两河流域，又称“美索不达米亚”</a:t>
            </a:r>
            <a:endParaRPr lang="en-US" altLang="zh-CN" sz="3600" b="1">
              <a:solidFill>
                <a:srgbClr val="FF0000"/>
              </a:solidFill>
              <a:latin typeface="宋体" pitchFamily="2" charset="-122"/>
            </a:endParaRPr>
          </a:p>
          <a:p>
            <a:pPr lvl="0" eaLnBrk="1" hangingPunct="1"/>
            <a:r>
              <a:rPr lang="zh-CN" altLang="en-US" sz="3600" b="1">
                <a:latin typeface="宋体" pitchFamily="2" charset="-122"/>
                <a:ea typeface="宋体" pitchFamily="2" charset="-122"/>
              </a:rPr>
              <a:t>大体上是以今天的伊拉克首都巴格达为中心的狭长地带。</a:t>
            </a:r>
            <a:endParaRPr lang="en-US" altLang="zh-CN" sz="3600" b="1">
              <a:latin typeface="宋体" pitchFamily="2" charset="-122"/>
            </a:endParaRPr>
          </a:p>
          <a:p>
            <a:pPr lvl="0" eaLnBrk="1" hangingPunct="1"/>
            <a:endParaRPr lang="en-US" altLang="zh-CN" sz="3600" b="1">
              <a:solidFill>
                <a:srgbClr val="7030A0"/>
              </a:solidFill>
              <a:latin typeface="宋体" pitchFamily="2" charset="-122"/>
            </a:endParaRPr>
          </a:p>
          <a:p>
            <a:pPr lvl="0" eaLnBrk="1" hangingPunct="1"/>
            <a:r>
              <a:rPr lang="zh-CN" altLang="en-US" sz="3600" b="1">
                <a:latin typeface="宋体" pitchFamily="2" charset="-122"/>
                <a:ea typeface="宋体" pitchFamily="2" charset="-122"/>
              </a:rPr>
              <a:t>公元前</a:t>
            </a:r>
            <a:r>
              <a:rPr lang="en-US" altLang="zh-CN" sz="3600" b="1">
                <a:latin typeface="宋体" pitchFamily="2" charset="-122"/>
              </a:rPr>
              <a:t>3500</a:t>
            </a:r>
            <a:r>
              <a:rPr lang="zh-CN" altLang="en-US" sz="3600" b="1">
                <a:latin typeface="宋体" pitchFamily="2" charset="-122"/>
                <a:ea typeface="宋体" pitchFamily="2" charset="-122"/>
              </a:rPr>
              <a:t>年起</a:t>
            </a:r>
            <a:endParaRPr lang="en-US" altLang="zh-CN" sz="3600" b="1">
              <a:latin typeface="宋体" pitchFamily="2" charset="-122"/>
            </a:endParaRPr>
          </a:p>
          <a:p>
            <a:pPr lvl="0" eaLnBrk="1" hangingPunct="1"/>
            <a:endParaRPr lang="en-US" altLang="zh-CN" sz="3600" b="1">
              <a:solidFill>
                <a:srgbClr val="7030A0"/>
              </a:solidFill>
              <a:latin typeface="宋体" pitchFamily="2" charset="-122"/>
            </a:endParaRPr>
          </a:p>
          <a:p>
            <a:pPr lvl="0" eaLnBrk="1" hangingPunct="1"/>
            <a:r>
              <a:rPr lang="zh-CN" altLang="en-US" sz="3600" b="1">
                <a:latin typeface="宋体" pitchFamily="2" charset="-122"/>
                <a:ea typeface="宋体" pitchFamily="2" charset="-122"/>
              </a:rPr>
              <a:t>公元前</a:t>
            </a:r>
            <a:r>
              <a:rPr lang="en-US" altLang="zh-CN" sz="3600" b="1">
                <a:latin typeface="宋体" pitchFamily="2" charset="-122"/>
              </a:rPr>
              <a:t>24</a:t>
            </a:r>
            <a:r>
              <a:rPr lang="zh-CN" altLang="en-US" sz="3600" b="1">
                <a:latin typeface="宋体" pitchFamily="2" charset="-122"/>
                <a:ea typeface="宋体" pitchFamily="2" charset="-122"/>
              </a:rPr>
              <a:t>世纪</a:t>
            </a:r>
            <a:endParaRPr lang="en-US" altLang="zh-CN" sz="3600" b="1">
              <a:latin typeface="宋体" pitchFamily="2" charset="-122"/>
            </a:endParaRPr>
          </a:p>
          <a:p>
            <a:pPr lvl="0" eaLnBrk="1" hangingPunct="1"/>
            <a:endParaRPr lang="zh-CN" altLang="en-US" sz="3600" b="1">
              <a:solidFill>
                <a:srgbClr val="7030A0"/>
              </a:solidFill>
              <a:latin typeface="宋体" pitchFamily="2" charset="-122"/>
              <a:ea typeface="宋体" pitchFamily="2" charset="-122"/>
            </a:endParaRPr>
          </a:p>
        </p:txBody>
      </p:sp>
      <p:sp>
        <p:nvSpPr>
          <p:cNvPr id="9219" name="TextBox 5"/>
          <p:cNvSpPr/>
          <p:nvPr/>
        </p:nvSpPr>
        <p:spPr>
          <a:xfrm>
            <a:off x="250825" y="908050"/>
            <a:ext cx="2520950" cy="618648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600" b="1">
                <a:latin typeface="Calibri" pitchFamily="34" charset="0"/>
                <a:ea typeface="宋体" pitchFamily="2" charset="-122"/>
              </a:rPr>
              <a:t>两河   </a:t>
            </a:r>
            <a:endParaRPr lang="en-US" altLang="zh-CN" sz="3600" b="1">
              <a:latin typeface="Calibri" pitchFamily="34" charset="0"/>
            </a:endParaRPr>
          </a:p>
          <a:p>
            <a:pPr lvl="0" eaLnBrk="1" hangingPunct="1"/>
            <a:endParaRPr lang="en-US" altLang="zh-CN" sz="3600" b="1">
              <a:latin typeface="Calibri" pitchFamily="34" charset="0"/>
            </a:endParaRPr>
          </a:p>
          <a:p>
            <a:pPr lvl="0" eaLnBrk="1" hangingPunct="1"/>
            <a:r>
              <a:rPr lang="zh-CN" altLang="en-US" sz="3600" b="1">
                <a:latin typeface="Calibri" pitchFamily="34" charset="0"/>
                <a:ea typeface="宋体" pitchFamily="2" charset="-122"/>
              </a:rPr>
              <a:t>两河流域</a:t>
            </a:r>
            <a:endParaRPr lang="en-US" altLang="zh-CN" sz="3600" b="1">
              <a:latin typeface="Calibri" pitchFamily="34" charset="0"/>
            </a:endParaRPr>
          </a:p>
          <a:p>
            <a:pPr lvl="0" eaLnBrk="1" hangingPunct="1"/>
            <a:r>
              <a:rPr lang="en-US" altLang="zh-CN" sz="3600" b="1">
                <a:latin typeface="Calibri" pitchFamily="34" charset="0"/>
              </a:rPr>
              <a:t>   </a:t>
            </a:r>
            <a:endParaRPr lang="en-US" altLang="zh-CN" sz="3600" b="1">
              <a:latin typeface="Calibri" pitchFamily="34" charset="0"/>
            </a:endParaRPr>
          </a:p>
          <a:p>
            <a:pPr lvl="0" eaLnBrk="1" hangingPunct="1"/>
            <a:r>
              <a:rPr lang="zh-CN" altLang="en-US" sz="3600" b="1">
                <a:latin typeface="Calibri" pitchFamily="34" charset="0"/>
                <a:ea typeface="宋体" pitchFamily="2" charset="-122"/>
              </a:rPr>
              <a:t>地理位置</a:t>
            </a:r>
            <a:endParaRPr lang="en-US" altLang="zh-CN" sz="3600" b="1">
              <a:latin typeface="Calibri" pitchFamily="34" charset="0"/>
            </a:endParaRPr>
          </a:p>
          <a:p>
            <a:pPr lvl="0" eaLnBrk="1" hangingPunct="1"/>
            <a:endParaRPr lang="en-US" altLang="zh-CN" sz="3600" b="1">
              <a:latin typeface="Calibri" pitchFamily="34" charset="0"/>
            </a:endParaRPr>
          </a:p>
          <a:p>
            <a:pPr lvl="0" eaLnBrk="1" hangingPunct="1"/>
            <a:endParaRPr lang="en-US" altLang="zh-CN" sz="3600" b="1">
              <a:latin typeface="Calibri" pitchFamily="34" charset="0"/>
            </a:endParaRPr>
          </a:p>
          <a:p>
            <a:pPr lvl="0" eaLnBrk="1" hangingPunct="1"/>
            <a:r>
              <a:rPr lang="zh-CN" altLang="en-US" sz="3600" b="1">
                <a:latin typeface="Calibri" pitchFamily="34" charset="0"/>
                <a:ea typeface="宋体" pitchFamily="2" charset="-122"/>
              </a:rPr>
              <a:t>出现时间</a:t>
            </a:r>
            <a:endParaRPr lang="en-US" altLang="zh-CN" sz="3600" b="1">
              <a:latin typeface="Calibri" pitchFamily="34" charset="0"/>
            </a:endParaRPr>
          </a:p>
          <a:p>
            <a:pPr lvl="0" eaLnBrk="1" hangingPunct="1"/>
            <a:endParaRPr lang="en-US" altLang="zh-CN" sz="3600" b="1">
              <a:latin typeface="Calibri" pitchFamily="34" charset="0"/>
            </a:endParaRPr>
          </a:p>
          <a:p>
            <a:pPr lvl="0" eaLnBrk="1" hangingPunct="1"/>
            <a:r>
              <a:rPr lang="zh-CN" altLang="en-US" sz="3600" b="1">
                <a:latin typeface="Calibri" pitchFamily="34" charset="0"/>
                <a:ea typeface="宋体" pitchFamily="2" charset="-122"/>
              </a:rPr>
              <a:t>统一时间</a:t>
            </a:r>
            <a:endParaRPr lang="en-US" altLang="zh-CN" sz="3600" b="1">
              <a:latin typeface="Calibri" pitchFamily="34" charset="0"/>
            </a:endParaRPr>
          </a:p>
          <a:p>
            <a:pPr lvl="0" eaLnBrk="1" hangingPunct="1"/>
            <a:endParaRPr lang="zh-CN" altLang="en-US" sz="3600" b="1">
              <a:latin typeface="Calibri" pitchFamily="34" charset="0"/>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92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Lst>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0241" name="Picture 2" descr="00502001"/>
          <p:cNvPicPr/>
          <p:nvPr/>
        </p:nvPicPr>
        <p:blipFill>
          <a:blip r:embed="rId3"/>
          <a:stretch>
            <a:fillRect/>
          </a:stretch>
        </p:blipFill>
        <p:spPr>
          <a:xfrm>
            <a:off x="0" y="0"/>
            <a:ext cx="5219700" cy="5256212"/>
          </a:xfrm>
          <a:prstGeom prst="rect">
            <a:avLst/>
          </a:prstGeom>
          <a:noFill/>
          <a:ln>
            <a:noFill/>
            <a:miter lim="800000"/>
          </a:ln>
        </p:spPr>
      </p:pic>
      <p:pic>
        <p:nvPicPr>
          <p:cNvPr id="10242" name="Picture 3" descr="2([[BTGEIBXKKNIX0N~30~7"/>
          <p:cNvPicPr/>
          <p:nvPr/>
        </p:nvPicPr>
        <p:blipFill>
          <a:blip r:embed="rId4"/>
          <a:stretch>
            <a:fillRect/>
          </a:stretch>
        </p:blipFill>
        <p:spPr>
          <a:xfrm>
            <a:off x="5148262" y="0"/>
            <a:ext cx="3995738" cy="5157788"/>
          </a:xfrm>
          <a:prstGeom prst="rect">
            <a:avLst/>
          </a:prstGeom>
          <a:noFill/>
          <a:ln>
            <a:noFill/>
            <a:miter lim="800000"/>
          </a:ln>
        </p:spPr>
      </p:pic>
      <p:sp>
        <p:nvSpPr>
          <p:cNvPr id="10243" name="Oval 4"/>
          <p:cNvSpPr/>
          <p:nvPr/>
        </p:nvSpPr>
        <p:spPr>
          <a:xfrm>
            <a:off x="3492500" y="4114800"/>
            <a:ext cx="1223962" cy="792162"/>
          </a:xfrm>
          <a:prstGeom prst="ellipse">
            <a:avLst/>
          </a:prstGeom>
          <a:noFill/>
          <a:ln w="38100">
            <a:solidFill>
              <a:srgbClr val="FF0000"/>
            </a:solidFill>
            <a:bevel/>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endParaRPr lang="zh-CN" altLang="en-US" sz="1800"/>
          </a:p>
        </p:txBody>
      </p:sp>
      <p:sp>
        <p:nvSpPr>
          <p:cNvPr id="10244" name="Oval 5">
            <a:hlinkClick r:id="rId5" action="ppaction://hlinksldjump"/>
          </p:cNvPr>
          <p:cNvSpPr/>
          <p:nvPr/>
        </p:nvSpPr>
        <p:spPr>
          <a:xfrm rot="1140000">
            <a:off x="566738" y="2362200"/>
            <a:ext cx="576262" cy="1295400"/>
          </a:xfrm>
          <a:prstGeom prst="ellipse">
            <a:avLst/>
          </a:prstGeom>
          <a:noFill/>
          <a:ln w="38100">
            <a:solidFill>
              <a:srgbClr val="FF0000"/>
            </a:solidFill>
            <a:bevel/>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endParaRPr lang="zh-CN" altLang="en-US" sz="1800"/>
          </a:p>
        </p:txBody>
      </p:sp>
      <p:sp>
        <p:nvSpPr>
          <p:cNvPr id="10245" name="Oval 6"/>
          <p:cNvSpPr/>
          <p:nvPr/>
        </p:nvSpPr>
        <p:spPr>
          <a:xfrm>
            <a:off x="222250" y="3505200"/>
            <a:ext cx="1225550" cy="647700"/>
          </a:xfrm>
          <a:prstGeom prst="ellipse">
            <a:avLst/>
          </a:prstGeom>
          <a:noFill/>
          <a:ln w="38100">
            <a:solidFill>
              <a:srgbClr val="FF0000"/>
            </a:solidFill>
            <a:bevel/>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1800"/>
          </a:p>
        </p:txBody>
      </p:sp>
      <p:sp>
        <p:nvSpPr>
          <p:cNvPr id="10246" name="Rectangle 7"/>
          <p:cNvSpPr/>
          <p:nvPr/>
        </p:nvSpPr>
        <p:spPr>
          <a:xfrm>
            <a:off x="436562" y="5199062"/>
            <a:ext cx="2911475" cy="5191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rgbClr val="0000CC"/>
                </a:solidFill>
              </a:rPr>
              <a:t>奠基者：</a:t>
            </a:r>
            <a:endParaRPr lang="zh-CN" altLang="en-US" sz="2800" b="1">
              <a:solidFill>
                <a:srgbClr val="0000CC"/>
              </a:solidFill>
            </a:endParaRPr>
          </a:p>
        </p:txBody>
      </p:sp>
      <p:sp>
        <p:nvSpPr>
          <p:cNvPr id="10247" name="Rectangle 8"/>
          <p:cNvSpPr/>
          <p:nvPr/>
        </p:nvSpPr>
        <p:spPr>
          <a:xfrm>
            <a:off x="457200" y="5729288"/>
            <a:ext cx="9282112" cy="5191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t>你知道在“新月沃地”上有哪些古老民族吗？</a:t>
            </a:r>
            <a:endParaRPr lang="zh-CN" altLang="en-US" sz="2800" b="1"/>
          </a:p>
        </p:txBody>
      </p:sp>
      <p:sp>
        <p:nvSpPr>
          <p:cNvPr id="10248" name="Text Box 9"/>
          <p:cNvSpPr/>
          <p:nvPr/>
        </p:nvSpPr>
        <p:spPr>
          <a:xfrm>
            <a:off x="1835150" y="5257800"/>
            <a:ext cx="7308850" cy="4572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400" b="1">
                <a:solidFill>
                  <a:srgbClr val="FF0000"/>
                </a:solidFill>
                <a:latin typeface="黑体" pitchFamily="49" charset="-122"/>
                <a:ea typeface="黑体" pitchFamily="49" charset="-122"/>
              </a:rPr>
              <a:t>苏美尔人</a:t>
            </a:r>
            <a:endParaRPr lang="zh-CN" altLang="en-US" sz="2400" b="1">
              <a:solidFill>
                <a:srgbClr val="0000CC"/>
              </a:solidFill>
              <a:latin typeface="黑体" pitchFamily="49" charset="-122"/>
              <a:ea typeface="黑体" pitchFamily="49" charset="-122"/>
            </a:endParaRPr>
          </a:p>
        </p:txBody>
      </p:sp>
      <p:sp>
        <p:nvSpPr>
          <p:cNvPr id="10249" name="Rectangle 10"/>
          <p:cNvSpPr/>
          <p:nvPr/>
        </p:nvSpPr>
        <p:spPr>
          <a:xfrm>
            <a:off x="471488" y="6186488"/>
            <a:ext cx="9282112" cy="5191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t>这些古老民族居住的区域，今天大致在哪一带？</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additive="base">
                                        <p:cTn id="6" dur="1" fill="hold">
                                          <p:stCondLst>
                                            <p:cond delay="0"/>
                                          </p:stCondLst>
                                        </p:cTn>
                                        <p:tgtEl>
                                          <p:spTgt spid="10243"/>
                                        </p:tgtEl>
                                        <p:attrNameLst>
                                          <p:attrName>style.visibility</p:attrName>
                                        </p:attrNameLst>
                                      </p:cBhvr>
                                      <p:to>
                                        <p:strVal val="visible"/>
                                      </p:to>
                                    </p:set>
                                    <p:animEffect transition="in" filter="wipe(down)">
                                      <p:cBhvr additive="base">
                                        <p:cTn id="7" dur="500" fill="hold"/>
                                        <p:tgtEl>
                                          <p:spTgt spid="1024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1" nodeType="clickEffect">
                                  <p:stCondLst>
                                    <p:cond delay="0"/>
                                  </p:stCondLst>
                                  <p:childTnLst>
                                    <p:set>
                                      <p:cBhvr additive="base">
                                        <p:cTn id="12" dur="1" fill="hold">
                                          <p:stCondLst>
                                            <p:cond delay="0"/>
                                          </p:stCondLst>
                                        </p:cTn>
                                        <p:tgtEl>
                                          <p:spTgt spid="10244"/>
                                        </p:tgtEl>
                                        <p:attrNameLst>
                                          <p:attrName>style.visibility</p:attrName>
                                        </p:attrNameLst>
                                      </p:cBhvr>
                                      <p:to>
                                        <p:strVal val="visible"/>
                                      </p:to>
                                    </p:set>
                                    <p:animEffect transition="in" filter="wipe(down)">
                                      <p:cBhvr additive="base">
                                        <p:cTn id="13" dur="500" fill="hold"/>
                                        <p:tgtEl>
                                          <p:spTgt spid="10244"/>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2" nodeType="clickEffect">
                                  <p:stCondLst>
                                    <p:cond delay="0"/>
                                  </p:stCondLst>
                                  <p:childTnLst>
                                    <p:set>
                                      <p:cBhvr additive="base">
                                        <p:cTn id="18" dur="1" fill="hold">
                                          <p:stCondLst>
                                            <p:cond delay="0"/>
                                          </p:stCondLst>
                                        </p:cTn>
                                        <p:tgtEl>
                                          <p:spTgt spid="10245"/>
                                        </p:tgtEl>
                                        <p:attrNameLst>
                                          <p:attrName>style.visibility</p:attrName>
                                        </p:attrNameLst>
                                      </p:cBhvr>
                                      <p:to>
                                        <p:strVal val="visible"/>
                                      </p:to>
                                    </p:set>
                                    <p:animEffect transition="in" filter="wipe(down)">
                                      <p:cBhvr additive="base">
                                        <p:cTn id="19" dur="500" fill="hold"/>
                                        <p:tgtEl>
                                          <p:spTgt spid="10245"/>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3" nodeType="clickEffect">
                                  <p:stCondLst>
                                    <p:cond delay="0"/>
                                  </p:stCondLst>
                                  <p:childTnLst>
                                    <p:set>
                                      <p:cBhvr additive="base">
                                        <p:cTn id="24" dur="1" fill="hold">
                                          <p:stCondLst>
                                            <p:cond delay="0"/>
                                          </p:stCondLst>
                                        </p:cTn>
                                        <p:tgtEl>
                                          <p:spTgt spid="10246"/>
                                        </p:tgtEl>
                                        <p:attrNameLst>
                                          <p:attrName>style.visibility</p:attrName>
                                        </p:attrNameLst>
                                      </p:cBhvr>
                                      <p:to>
                                        <p:strVal val="visible"/>
                                      </p:to>
                                    </p:set>
                                    <p:animEffect transition="in" filter="wipe(down)">
                                      <p:cBhvr additive="base">
                                        <p:cTn id="25" dur="500" fill="hold"/>
                                        <p:tgtEl>
                                          <p:spTgt spid="1024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4" fill="hold" grpId="4" nodeType="clickEffect">
                                  <p:stCondLst>
                                    <p:cond delay="0"/>
                                  </p:stCondLst>
                                  <p:childTnLst>
                                    <p:set>
                                      <p:cBhvr additive="base">
                                        <p:cTn id="30" dur="1" fill="hold">
                                          <p:stCondLst>
                                            <p:cond delay="0"/>
                                          </p:stCondLst>
                                        </p:cTn>
                                        <p:tgtEl>
                                          <p:spTgt spid="10248"/>
                                        </p:tgtEl>
                                        <p:attrNameLst>
                                          <p:attrName>style.visibility</p:attrName>
                                        </p:attrNameLst>
                                      </p:cBhvr>
                                      <p:to>
                                        <p:strVal val="visible"/>
                                      </p:to>
                                    </p:set>
                                    <p:animEffect transition="in" filter="wipe(down)">
                                      <p:cBhvr additive="base">
                                        <p:cTn id="31" dur="500" fill="hold"/>
                                        <p:tgtEl>
                                          <p:spTgt spid="10248"/>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4" fill="hold" grpId="5" nodeType="clickEffect">
                                  <p:stCondLst>
                                    <p:cond delay="0"/>
                                  </p:stCondLst>
                                  <p:childTnLst>
                                    <p:set>
                                      <p:cBhvr additive="base">
                                        <p:cTn id="36" dur="1" fill="hold">
                                          <p:stCondLst>
                                            <p:cond delay="0"/>
                                          </p:stCondLst>
                                        </p:cTn>
                                        <p:tgtEl>
                                          <p:spTgt spid="10249"/>
                                        </p:tgtEl>
                                        <p:attrNameLst>
                                          <p:attrName>style.visibility</p:attrName>
                                        </p:attrNameLst>
                                      </p:cBhvr>
                                      <p:to>
                                        <p:strVal val="visible"/>
                                      </p:to>
                                    </p:set>
                                    <p:animEffect transition="in" filter="wipe(down)">
                                      <p:cBhvr additive="base">
                                        <p:cTn id="37" dur="500" fill="hold"/>
                                        <p:tgtEl>
                                          <p:spTgt spid="10249"/>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55" presetClass="entr" presetSubtype="0" fill="hold" nodeType="clickEffect">
                                  <p:stCondLst>
                                    <p:cond delay="0"/>
                                  </p:stCondLst>
                                  <p:childTnLst>
                                    <p:set>
                                      <p:cBhvr additive="base">
                                        <p:cTn id="42" dur="1" fill="hold">
                                          <p:stCondLst>
                                            <p:cond delay="0"/>
                                          </p:stCondLst>
                                        </p:cTn>
                                        <p:tgtEl>
                                          <p:spTgt spid="10242"/>
                                        </p:tgtEl>
                                        <p:attrNameLst>
                                          <p:attrName>style.visibility</p:attrName>
                                        </p:attrNameLst>
                                      </p:cBhvr>
                                      <p:to>
                                        <p:strVal val="visible"/>
                                      </p:to>
                                    </p:set>
                                    <p:anim calcmode="lin" valueType="num">
                                      <p:cBhvr additive="base">
                                        <p:cTn id="43" dur="1000" fill="hold"/>
                                        <p:tgtEl>
                                          <p:spTgt spid="10242"/>
                                        </p:tgtEl>
                                        <p:attrNameLst>
                                          <p:attrName>ppt_w</p:attrName>
                                        </p:attrNameLst>
                                      </p:cBhvr>
                                      <p:tavLst>
                                        <p:tav tm="0">
                                          <p:val>
                                            <p:strVal val="#ppt_w*0.70"/>
                                          </p:val>
                                        </p:tav>
                                        <p:tav tm="100000">
                                          <p:val>
                                            <p:strVal val="#ppt_w"/>
                                          </p:val>
                                        </p:tav>
                                      </p:tavLst>
                                    </p:anim>
                                    <p:anim calcmode="lin" valueType="num">
                                      <p:cBhvr additive="base">
                                        <p:cTn id="44" dur="1000" fill="hold"/>
                                        <p:tgtEl>
                                          <p:spTgt spid="10242"/>
                                        </p:tgtEl>
                                        <p:attrNameLst>
                                          <p:attrName>ppt_h</p:attrName>
                                        </p:attrNameLst>
                                      </p:cBhvr>
                                      <p:tavLst>
                                        <p:tav tm="0">
                                          <p:val>
                                            <p:strVal val="#ppt_h"/>
                                          </p:val>
                                        </p:tav>
                                        <p:tav tm="100000">
                                          <p:val>
                                            <p:strVal val="#ppt_h"/>
                                          </p:val>
                                        </p:tav>
                                      </p:tavLst>
                                    </p:anim>
                                    <p:animEffect transition="in" filter="fade">
                                      <p:cBhvr additive="base">
                                        <p:cTn id="45" dur="1000" fill="hold"/>
                                        <p:tgtEl>
                                          <p:spTgt spid="102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 grpId="0"/>
      <p:bldP spid="10244" grpId="1"/>
      <p:bldP spid="10245" grpId="2"/>
      <p:bldP spid="10246" grpId="3"/>
      <p:bldP spid="10248" grpId="4"/>
      <p:bldP spid="10249" grpId="5"/>
    </p:bldLst>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2289" name="图片 61442"/>
          <p:cNvPicPr/>
          <p:nvPr/>
        </p:nvPicPr>
        <p:blipFill>
          <a:blip r:embed="rId2"/>
          <a:stretch>
            <a:fillRect/>
          </a:stretch>
        </p:blipFill>
        <p:spPr>
          <a:xfrm>
            <a:off x="790575" y="1905000"/>
            <a:ext cx="1681162" cy="2433638"/>
          </a:xfrm>
          <a:prstGeom prst="rect">
            <a:avLst/>
          </a:prstGeom>
          <a:noFill/>
          <a:ln>
            <a:noFill/>
            <a:miter lim="800000"/>
          </a:ln>
        </p:spPr>
      </p:pic>
      <p:pic>
        <p:nvPicPr>
          <p:cNvPr id="12290" name="图片 61443"/>
          <p:cNvPicPr/>
          <p:nvPr/>
        </p:nvPicPr>
        <p:blipFill>
          <a:blip r:embed="rId3"/>
          <a:stretch>
            <a:fillRect/>
          </a:stretch>
        </p:blipFill>
        <p:spPr>
          <a:xfrm>
            <a:off x="3349625" y="1828800"/>
            <a:ext cx="2232025" cy="2198688"/>
          </a:xfrm>
          <a:prstGeom prst="rect">
            <a:avLst/>
          </a:prstGeom>
          <a:noFill/>
          <a:ln>
            <a:noFill/>
            <a:miter lim="800000"/>
          </a:ln>
        </p:spPr>
      </p:pic>
      <p:pic>
        <p:nvPicPr>
          <p:cNvPr id="12291" name="图片 61444"/>
          <p:cNvPicPr/>
          <p:nvPr/>
        </p:nvPicPr>
        <p:blipFill>
          <a:blip r:embed="rId4"/>
          <a:stretch>
            <a:fillRect/>
          </a:stretch>
        </p:blipFill>
        <p:spPr>
          <a:xfrm>
            <a:off x="6321425" y="1724025"/>
            <a:ext cx="1944688" cy="2303462"/>
          </a:xfrm>
          <a:prstGeom prst="rect">
            <a:avLst/>
          </a:prstGeom>
          <a:noFill/>
          <a:ln>
            <a:noFill/>
            <a:miter lim="800000"/>
          </a:ln>
        </p:spPr>
      </p:pic>
      <p:sp>
        <p:nvSpPr>
          <p:cNvPr id="12292" name="文本框 61445"/>
          <p:cNvSpPr/>
          <p:nvPr/>
        </p:nvSpPr>
        <p:spPr>
          <a:xfrm>
            <a:off x="1271588" y="4338638"/>
            <a:ext cx="719138" cy="739775"/>
          </a:xfrm>
          <a:prstGeom prst="rect">
            <a:avLst/>
          </a:prstGeom>
          <a:noFill/>
          <a:ln w="38100" cmpd="dbl">
            <a:solidFill>
              <a:srgbClr val="FF0000"/>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4000" b="1">
                <a:solidFill>
                  <a:srgbClr val="FF3300"/>
                </a:solidFill>
                <a:latin typeface="Arial" pitchFamily="34" charset="0"/>
                <a:ea typeface="宋体" pitchFamily="2" charset="-122"/>
              </a:rPr>
              <a:t>足</a:t>
            </a:r>
            <a:endParaRPr lang="zh-CN" altLang="en-US" sz="4000" b="1">
              <a:solidFill>
                <a:srgbClr val="FF3300"/>
              </a:solidFill>
              <a:latin typeface="Arial" pitchFamily="34" charset="0"/>
              <a:ea typeface="宋体" pitchFamily="2" charset="-122"/>
            </a:endParaRPr>
          </a:p>
        </p:txBody>
      </p:sp>
      <p:sp>
        <p:nvSpPr>
          <p:cNvPr id="12293" name="文本框 61446"/>
          <p:cNvSpPr/>
          <p:nvPr/>
        </p:nvSpPr>
        <p:spPr>
          <a:xfrm>
            <a:off x="3940175" y="4125912"/>
            <a:ext cx="792162" cy="739775"/>
          </a:xfrm>
          <a:prstGeom prst="rect">
            <a:avLst/>
          </a:prstGeom>
          <a:noFill/>
          <a:ln w="38100" cmpd="dbl">
            <a:solidFill>
              <a:srgbClr val="FF0000"/>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4000" b="1">
                <a:solidFill>
                  <a:srgbClr val="FF3300"/>
                </a:solidFill>
                <a:latin typeface="Arial" pitchFamily="34" charset="0"/>
                <a:ea typeface="宋体" pitchFamily="2" charset="-122"/>
              </a:rPr>
              <a:t>鱼</a:t>
            </a:r>
            <a:endParaRPr lang="zh-CN" altLang="en-US" sz="4000" b="1">
              <a:solidFill>
                <a:srgbClr val="FF3300"/>
              </a:solidFill>
              <a:latin typeface="Arial" pitchFamily="34" charset="0"/>
              <a:ea typeface="宋体" pitchFamily="2" charset="-122"/>
            </a:endParaRPr>
          </a:p>
        </p:txBody>
      </p:sp>
      <p:sp>
        <p:nvSpPr>
          <p:cNvPr id="12294" name="文本框 61447"/>
          <p:cNvSpPr/>
          <p:nvPr/>
        </p:nvSpPr>
        <p:spPr>
          <a:xfrm>
            <a:off x="6875462" y="4125912"/>
            <a:ext cx="720725" cy="739775"/>
          </a:xfrm>
          <a:prstGeom prst="rect">
            <a:avLst/>
          </a:prstGeom>
          <a:noFill/>
          <a:ln w="38100" cmpd="dbl">
            <a:solidFill>
              <a:srgbClr val="FF0000"/>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4000" b="1">
                <a:solidFill>
                  <a:srgbClr val="FF3300"/>
                </a:solidFill>
                <a:latin typeface="Arial" pitchFamily="34" charset="0"/>
                <a:ea typeface="宋体" pitchFamily="2" charset="-122"/>
              </a:rPr>
              <a:t>山</a:t>
            </a:r>
            <a:endParaRPr lang="zh-CN" altLang="en-US" sz="4000" b="1">
              <a:solidFill>
                <a:srgbClr val="FF3300"/>
              </a:solidFill>
              <a:latin typeface="Arial" pitchFamily="34" charset="0"/>
              <a:ea typeface="宋体" pitchFamily="2" charset="-122"/>
            </a:endParaRPr>
          </a:p>
        </p:txBody>
      </p:sp>
      <p:sp>
        <p:nvSpPr>
          <p:cNvPr id="12295" name="文本框 61448"/>
          <p:cNvSpPr/>
          <p:nvPr/>
        </p:nvSpPr>
        <p:spPr>
          <a:xfrm>
            <a:off x="471488" y="1905000"/>
            <a:ext cx="671512" cy="3276600"/>
          </a:xfrm>
          <a:prstGeom prst="rect">
            <a:avLst/>
          </a:prstGeom>
          <a:noFill/>
          <a:ln>
            <a:noFill/>
            <a:miter lim="800000"/>
          </a:ln>
        </p:spPr>
        <p:txBody>
          <a:bodyPr vert="vert"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3200" b="1">
                <a:solidFill>
                  <a:schemeClr val="bg1"/>
                </a:solidFill>
                <a:latin typeface="Times New Roman" pitchFamily="18" charset="0"/>
                <a:ea typeface="宋体" pitchFamily="2" charset="-122"/>
              </a:rPr>
              <a:t>你认识它们吗？</a:t>
            </a:r>
            <a:endParaRPr lang="zh-CN" altLang="en-US" sz="3200" b="1">
              <a:solidFill>
                <a:schemeClr val="bg1"/>
              </a:solidFill>
              <a:latin typeface="Times New Roman" pitchFamily="18" charset="0"/>
              <a:ea typeface="宋体" pitchFamily="2" charset="-122"/>
            </a:endParaRPr>
          </a:p>
        </p:txBody>
      </p:sp>
      <p:sp>
        <p:nvSpPr>
          <p:cNvPr id="12296" name="文本框 1"/>
          <p:cNvSpPr/>
          <p:nvPr/>
        </p:nvSpPr>
        <p:spPr>
          <a:xfrm>
            <a:off x="350838" y="212725"/>
            <a:ext cx="5376862" cy="706438"/>
          </a:xfrm>
          <a:prstGeom prst="rect">
            <a:avLst/>
          </a:prstGeom>
          <a:noFill/>
          <a:ln>
            <a:solidFill>
              <a:srgbClr val="FF0000"/>
            </a:solidFill>
            <a:bevel/>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4000" b="1">
                <a:latin typeface="Arial" pitchFamily="34" charset="0"/>
                <a:ea typeface="宋体" pitchFamily="2" charset="-122"/>
              </a:rPr>
              <a:t>古代两河流域文明成就：</a:t>
            </a:r>
            <a:endParaRPr lang="zh-CN" altLang="en-US" sz="4000" b="1">
              <a:latin typeface="Arial" pitchFamily="34" charset="0"/>
              <a:ea typeface="宋体" pitchFamily="2" charset="-122"/>
            </a:endParaRPr>
          </a:p>
        </p:txBody>
      </p:sp>
      <p:sp>
        <p:nvSpPr>
          <p:cNvPr id="12297" name="文本框 4"/>
          <p:cNvSpPr/>
          <p:nvPr/>
        </p:nvSpPr>
        <p:spPr>
          <a:xfrm>
            <a:off x="285750" y="1066800"/>
            <a:ext cx="3654425" cy="7620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4400" b="1">
                <a:latin typeface="微软雅黑" pitchFamily="34" charset="-122"/>
                <a:ea typeface="微软雅黑" panose="020b0503020204020204" pitchFamily="34" charset="-122"/>
              </a:rPr>
              <a:t>1.</a:t>
            </a:r>
            <a:r>
              <a:rPr lang="zh-CN" altLang="en-US" sz="4400" b="1">
                <a:latin typeface="微软雅黑" pitchFamily="34" charset="-122"/>
                <a:ea typeface="微软雅黑" panose="020b0503020204020204" pitchFamily="34" charset="-122"/>
              </a:rPr>
              <a:t>楔形文字</a:t>
            </a:r>
            <a:endParaRPr lang="zh-CN" altLang="en-US" sz="4400" b="1">
              <a:latin typeface="微软雅黑" pitchFamily="34" charset="-122"/>
              <a:ea typeface="微软雅黑" panose="020b0503020204020204" pitchFamily="34" charset="-122"/>
            </a:endParaRPr>
          </a:p>
        </p:txBody>
      </p:sp>
      <p:sp>
        <p:nvSpPr>
          <p:cNvPr id="12298" name="Rectangle 14"/>
          <p:cNvSpPr/>
          <p:nvPr/>
        </p:nvSpPr>
        <p:spPr>
          <a:xfrm>
            <a:off x="4183062" y="1173162"/>
            <a:ext cx="4105275" cy="57943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a:solidFill>
                  <a:srgbClr val="FF0000"/>
                </a:solidFill>
                <a:latin typeface="Arial" pitchFamily="34" charset="0"/>
                <a:ea typeface="黑体" pitchFamily="49" charset="-122"/>
              </a:rPr>
              <a:t>发明者：</a:t>
            </a:r>
            <a:endParaRPr lang="zh-CN" altLang="en-US" sz="3200">
              <a:solidFill>
                <a:srgbClr val="FF0000"/>
              </a:solidFill>
              <a:latin typeface="Arial" pitchFamily="34" charset="0"/>
              <a:ea typeface="黑体" pitchFamily="49" charset="-122"/>
            </a:endParaRPr>
          </a:p>
        </p:txBody>
      </p:sp>
      <p:sp>
        <p:nvSpPr>
          <p:cNvPr id="12299" name="Rectangle 16"/>
          <p:cNvSpPr/>
          <p:nvPr/>
        </p:nvSpPr>
        <p:spPr>
          <a:xfrm>
            <a:off x="5727700" y="1233488"/>
            <a:ext cx="3352800" cy="5191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rgbClr val="0000FF"/>
                </a:solidFill>
                <a:latin typeface="Arial" pitchFamily="34" charset="0"/>
                <a:ea typeface="黑体" pitchFamily="49" charset="-122"/>
              </a:rPr>
              <a:t>苏美尔人</a:t>
            </a:r>
            <a:endParaRPr lang="zh-CN" altLang="en-US" sz="2800" b="1">
              <a:solidFill>
                <a:srgbClr val="0000FF"/>
              </a:solidFill>
              <a:latin typeface="Arial" pitchFamily="34" charset="0"/>
              <a:ea typeface="黑体" pitchFamily="49" charset="-122"/>
            </a:endParaRPr>
          </a:p>
        </p:txBody>
      </p:sp>
      <p:sp>
        <p:nvSpPr>
          <p:cNvPr id="12300" name="文本框 63497"/>
          <p:cNvSpPr/>
          <p:nvPr/>
        </p:nvSpPr>
        <p:spPr>
          <a:xfrm>
            <a:off x="188912" y="5614988"/>
            <a:ext cx="5230812" cy="6461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600" b="1">
                <a:solidFill>
                  <a:srgbClr val="FF0000"/>
                </a:solidFill>
                <a:latin typeface="Arial" pitchFamily="34" charset="0"/>
                <a:ea typeface="宋体" pitchFamily="2" charset="-122"/>
              </a:rPr>
              <a:t>世界上较早文字之一。</a:t>
            </a:r>
            <a:endParaRPr lang="zh-CN" altLang="en-US" sz="2400">
              <a:solidFill>
                <a:srgbClr val="0066FF"/>
              </a:solidFill>
              <a:latin typeface="Arial" pitchFamily="34" charset="0"/>
              <a:ea typeface="宋体" pitchFamily="2" charset="-122"/>
            </a:endParaRPr>
          </a:p>
        </p:txBody>
      </p:sp>
      <p:grpSp>
        <p:nvGrpSpPr>
          <p:cNvPr id="12301" name="Group 10"/>
          <p:cNvGrpSpPr/>
          <p:nvPr/>
        </p:nvGrpSpPr>
        <p:grpSpPr>
          <a:xfrm>
            <a:off x="4451350" y="5078412"/>
            <a:ext cx="4876800" cy="1839912"/>
            <a:chOff x="144" y="144"/>
            <a:chExt cx="3072" cy="1500"/>
          </a:xfrm>
        </p:grpSpPr>
        <p:pic>
          <p:nvPicPr>
            <p:cNvPr id="12302" name="Picture 4" descr="以楔形文字写成的《汉谟拉比法典》部分内容"/>
            <p:cNvPicPr/>
            <p:nvPr/>
          </p:nvPicPr>
          <p:blipFill>
            <a:blip r:embed="rId5"/>
            <a:stretch>
              <a:fillRect/>
            </a:stretch>
          </p:blipFill>
          <p:spPr>
            <a:xfrm>
              <a:off x="144" y="144"/>
              <a:ext cx="3008" cy="1229"/>
            </a:xfrm>
            <a:prstGeom prst="rect">
              <a:avLst/>
            </a:prstGeom>
            <a:noFill/>
            <a:ln>
              <a:noFill/>
              <a:miter lim="800000"/>
            </a:ln>
          </p:spPr>
        </p:pic>
        <p:sp>
          <p:nvSpPr>
            <p:cNvPr id="12303" name="Rectangle 9"/>
            <p:cNvSpPr/>
            <p:nvPr/>
          </p:nvSpPr>
          <p:spPr>
            <a:xfrm>
              <a:off x="200" y="1344"/>
              <a:ext cx="3016" cy="3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1800" b="1">
                  <a:latin typeface="Arial" pitchFamily="34" charset="0"/>
                  <a:ea typeface="宋体" pitchFamily="2" charset="-122"/>
                </a:rPr>
                <a:t>以楔形文字写成的</a:t>
              </a:r>
              <a:r>
                <a:rPr lang="en-US" altLang="zh-CN" sz="1800" b="1">
                  <a:latin typeface="Arial" pitchFamily="34" charset="0"/>
                </a:rPr>
                <a:t>《</a:t>
              </a:r>
              <a:r>
                <a:rPr lang="zh-CN" altLang="en-US" sz="1800" b="1">
                  <a:latin typeface="Arial" pitchFamily="34" charset="0"/>
                  <a:ea typeface="宋体" pitchFamily="2" charset="-122"/>
                </a:rPr>
                <a:t>汉谟拉比法典</a:t>
              </a:r>
              <a:r>
                <a:rPr lang="en-US" altLang="zh-CN" sz="1800" b="1">
                  <a:latin typeface="Arial" pitchFamily="34" charset="0"/>
                </a:rPr>
                <a:t>》</a:t>
              </a:r>
              <a:r>
                <a:rPr lang="zh-CN" altLang="en-US" sz="1800" b="1">
                  <a:latin typeface="Arial" pitchFamily="34" charset="0"/>
                  <a:ea typeface="宋体" pitchFamily="2" charset="-122"/>
                </a:rPr>
                <a:t>部分内容</a:t>
              </a:r>
              <a:endParaRPr lang="zh-CN" altLang="en-US" sz="1800" b="1">
                <a:latin typeface="Arial" pitchFamily="34" charset="0"/>
                <a:ea typeface="宋体" pitchFamily="2"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8" fill="hold" grpId="3" nodeType="withEffect">
                                  <p:stCondLst>
                                    <p:cond delay="0"/>
                                  </p:stCondLst>
                                  <p:childTnLst>
                                    <p:set>
                                      <p:cBhvr additive="base">
                                        <p:cTn id="6" dur="1" fill="hold">
                                          <p:stCondLst>
                                            <p:cond delay="0"/>
                                          </p:stCondLst>
                                        </p:cTn>
                                        <p:tgtEl>
                                          <p:spTgt spid="12297"/>
                                        </p:tgtEl>
                                        <p:attrNameLst>
                                          <p:attrName>style.visibility</p:attrName>
                                        </p:attrNameLst>
                                      </p:cBhvr>
                                      <p:to>
                                        <p:strVal val="visible"/>
                                      </p:to>
                                    </p:set>
                                    <p:anim calcmode="lin" valueType="num">
                                      <p:cBhvr additive="base">
                                        <p:cTn id="7" dur="500" fill="hold"/>
                                        <p:tgtEl>
                                          <p:spTgt spid="12297"/>
                                        </p:tgtEl>
                                        <p:attrNameLst>
                                          <p:attrName>ppt_x</p:attrName>
                                        </p:attrNameLst>
                                      </p:cBhvr>
                                      <p:tavLst>
                                        <p:tav tm="0">
                                          <p:val>
                                            <p:strVal val="0-#ppt_w/2"/>
                                          </p:val>
                                        </p:tav>
                                        <p:tav tm="100000">
                                          <p:val>
                                            <p:strVal val="#ppt_x"/>
                                          </p:val>
                                        </p:tav>
                                      </p:tavLst>
                                    </p:anim>
                                    <p:anim calcmode="lin" valueType="num">
                                      <p:cBhvr additive="base">
                                        <p:cTn id="8" dur="500" fill="hold"/>
                                        <p:tgtEl>
                                          <p:spTgt spid="12297"/>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cond evt="onBegin" delay="0">
                          <p:tn val="8"/>
                        </p:cond>
                      </p:stCondLst>
                      <p:childTnLst>
                        <p:par>
                          <p:cTn id="10" fill="hold" nodeType="withGroup">
                            <p:stCondLst>
                              <p:cond delay="indefinite"/>
                            </p:stCondLst>
                          </p:cTn>
                        </p:par>
                        <p:par>
                          <p:cTn id="11" fill="hold" nodeType="afterGroup">
                            <p:stCondLst>
                              <p:cond delay="0"/>
                            </p:stCondLst>
                            <p:childTnLst>
                              <p:par>
                                <p:cTn id="12" presetID="3" presetClass="entr" presetSubtype="10" fill="hold" grpId="4" nodeType="clickEffect">
                                  <p:stCondLst>
                                    <p:cond delay="0"/>
                                  </p:stCondLst>
                                  <p:childTnLst>
                                    <p:set>
                                      <p:cBhvr additive="base">
                                        <p:cTn id="13" dur="1" fill="hold">
                                          <p:stCondLst>
                                            <p:cond delay="0"/>
                                          </p:stCondLst>
                                        </p:cTn>
                                        <p:tgtEl>
                                          <p:spTgt spid="12298"/>
                                        </p:tgtEl>
                                        <p:attrNameLst>
                                          <p:attrName>style.visibility</p:attrName>
                                        </p:attrNameLst>
                                      </p:cBhvr>
                                      <p:to>
                                        <p:strVal val="visible"/>
                                      </p:to>
                                    </p:set>
                                    <p:animEffect transition="in" filter="blinds(horizontal)">
                                      <p:cBhvr additive="base">
                                        <p:cTn id="14" dur="500" fill="hold"/>
                                        <p:tgtEl>
                                          <p:spTgt spid="12298"/>
                                        </p:tgtEl>
                                      </p:cBhvr>
                                    </p:animEffect>
                                  </p:childTnLst>
                                </p:cTn>
                              </p:par>
                            </p:childTnLst>
                          </p:cTn>
                        </p:par>
                      </p:childTnLst>
                    </p:cTn>
                  </p:par>
                  <p:par>
                    <p:cTn id="15" fill="hold" nodeType="clickPar">
                      <p:stCondLst>
                        <p:cond delay="indefinite"/>
                        <p:cond evt="onBegin" delay="0">
                          <p:tn val="14"/>
                        </p:cond>
                      </p:stCondLst>
                      <p:childTnLst>
                        <p:par>
                          <p:cTn id="16" fill="hold" nodeType="withGroup">
                            <p:stCondLst>
                              <p:cond delay="indefinite"/>
                            </p:stCondLst>
                          </p:cTn>
                        </p:par>
                        <p:par>
                          <p:cTn id="17" fill="hold" nodeType="afterGroup">
                            <p:stCondLst>
                              <p:cond delay="0"/>
                            </p:stCondLst>
                            <p:childTnLst>
                              <p:par>
                                <p:cTn id="18" presetID="3" presetClass="entr" presetSubtype="10" fill="hold" grpId="5" nodeType="clickEffect">
                                  <p:stCondLst>
                                    <p:cond delay="0"/>
                                  </p:stCondLst>
                                  <p:childTnLst>
                                    <p:set>
                                      <p:cBhvr additive="base">
                                        <p:cTn id="19" dur="1" fill="hold">
                                          <p:stCondLst>
                                            <p:cond delay="0"/>
                                          </p:stCondLst>
                                        </p:cTn>
                                        <p:tgtEl>
                                          <p:spTgt spid="12299"/>
                                        </p:tgtEl>
                                        <p:attrNameLst>
                                          <p:attrName>style.visibility</p:attrName>
                                        </p:attrNameLst>
                                      </p:cBhvr>
                                      <p:to>
                                        <p:strVal val="visible"/>
                                      </p:to>
                                    </p:set>
                                    <p:animEffect transition="in" filter="blinds(horizontal)">
                                      <p:cBhvr additive="base">
                                        <p:cTn id="20" dur="500" fill="hold"/>
                                        <p:tgtEl>
                                          <p:spTgt spid="12299"/>
                                        </p:tgtEl>
                                      </p:cBhvr>
                                    </p:animEffect>
                                  </p:childTnLst>
                                </p:cTn>
                              </p:par>
                            </p:childTnLst>
                          </p:cTn>
                        </p:par>
                      </p:childTnLst>
                    </p:cTn>
                  </p:par>
                  <p:par>
                    <p:cTn id="21" fill="hold" nodeType="clickPar">
                      <p:stCondLst>
                        <p:cond delay="indefinite"/>
                        <p:cond evt="onBegin" delay="0">
                          <p:tn val="20"/>
                        </p:cond>
                      </p:stCondLst>
                      <p:childTnLst>
                        <p:par>
                          <p:cTn id="22" fill="hold" nodeType="withGroup">
                            <p:stCondLst>
                              <p:cond delay="indefinite"/>
                            </p:stCondLst>
                          </p:cTn>
                        </p:par>
                        <p:par>
                          <p:cTn id="23" fill="hold" nodeType="afterGroup">
                            <p:stCondLst>
                              <p:cond delay="0"/>
                            </p:stCondLst>
                            <p:childTnLst>
                              <p:par>
                                <p:cTn id="24" presetID="2" presetClass="entr" presetSubtype="8" fill="hold" nodeType="clickEffect">
                                  <p:stCondLst>
                                    <p:cond delay="0"/>
                                  </p:stCondLst>
                                  <p:childTnLst>
                                    <p:set>
                                      <p:cBhvr additive="base">
                                        <p:cTn id="25" dur="1" fill="hold">
                                          <p:stCondLst>
                                            <p:cond delay="0"/>
                                          </p:stCondLst>
                                        </p:cTn>
                                        <p:tgtEl>
                                          <p:spTgt spid="12289"/>
                                        </p:tgtEl>
                                        <p:attrNameLst>
                                          <p:attrName>style.visibility</p:attrName>
                                        </p:attrNameLst>
                                      </p:cBhvr>
                                      <p:to>
                                        <p:strVal val="visible"/>
                                      </p:to>
                                    </p:set>
                                    <p:anim calcmode="lin" valueType="num">
                                      <p:cBhvr additive="base">
                                        <p:cTn id="26" dur="500" fill="hold"/>
                                        <p:tgtEl>
                                          <p:spTgt spid="12289"/>
                                        </p:tgtEl>
                                        <p:attrNameLst>
                                          <p:attrName>ppt_x</p:attrName>
                                        </p:attrNameLst>
                                      </p:cBhvr>
                                      <p:tavLst>
                                        <p:tav tm="0">
                                          <p:val>
                                            <p:strVal val="0-#ppt_w/2"/>
                                          </p:val>
                                        </p:tav>
                                        <p:tav tm="100000">
                                          <p:val>
                                            <p:strVal val="#ppt_x"/>
                                          </p:val>
                                        </p:tav>
                                      </p:tavLst>
                                    </p:anim>
                                    <p:anim calcmode="lin" valueType="num">
                                      <p:cBhvr additive="base">
                                        <p:cTn id="27" dur="500" fill="hold"/>
                                        <p:tgtEl>
                                          <p:spTgt spid="12289"/>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cond evt="onBegin" delay="0">
                          <p:tn val="27"/>
                        </p:cond>
                      </p:stCondLst>
                      <p:childTnLst>
                        <p:par>
                          <p:cTn id="29" fill="hold" nodeType="withGroup">
                            <p:stCondLst>
                              <p:cond delay="indefinite"/>
                            </p:stCondLst>
                          </p:cTn>
                        </p:par>
                        <p:par>
                          <p:cTn id="30" fill="hold" nodeType="afterGroup">
                            <p:stCondLst>
                              <p:cond delay="0"/>
                            </p:stCondLst>
                            <p:childTnLst>
                              <p:par>
                                <p:cTn id="31" presetID="2" presetClass="entr" presetSubtype="8" fill="hold" nodeType="clickEffect">
                                  <p:stCondLst>
                                    <p:cond delay="0"/>
                                  </p:stCondLst>
                                  <p:childTnLst>
                                    <p:set>
                                      <p:cBhvr additive="base">
                                        <p:cTn id="32" dur="1" fill="hold">
                                          <p:stCondLst>
                                            <p:cond delay="0"/>
                                          </p:stCondLst>
                                        </p:cTn>
                                        <p:tgtEl>
                                          <p:spTgt spid="12290"/>
                                        </p:tgtEl>
                                        <p:attrNameLst>
                                          <p:attrName>style.visibility</p:attrName>
                                        </p:attrNameLst>
                                      </p:cBhvr>
                                      <p:to>
                                        <p:strVal val="visible"/>
                                      </p:to>
                                    </p:set>
                                    <p:anim calcmode="lin" valueType="num">
                                      <p:cBhvr additive="base">
                                        <p:cTn id="33" dur="500" fill="hold"/>
                                        <p:tgtEl>
                                          <p:spTgt spid="12290"/>
                                        </p:tgtEl>
                                        <p:attrNameLst>
                                          <p:attrName>ppt_x</p:attrName>
                                        </p:attrNameLst>
                                      </p:cBhvr>
                                      <p:tavLst>
                                        <p:tav tm="0">
                                          <p:val>
                                            <p:strVal val="0-#ppt_w/2"/>
                                          </p:val>
                                        </p:tav>
                                        <p:tav tm="100000">
                                          <p:val>
                                            <p:strVal val="#ppt_x"/>
                                          </p:val>
                                        </p:tav>
                                      </p:tavLst>
                                    </p:anim>
                                    <p:anim calcmode="lin" valueType="num">
                                      <p:cBhvr additive="base">
                                        <p:cTn id="34" dur="500" fill="hold"/>
                                        <p:tgtEl>
                                          <p:spTgt spid="12290"/>
                                        </p:tgtEl>
                                        <p:attrNameLst>
                                          <p:attrName>ppt_y</p:attrName>
                                        </p:attrNameLst>
                                      </p:cBhvr>
                                      <p:tavLst>
                                        <p:tav tm="0">
                                          <p:val>
                                            <p:strVal val="#ppt_y"/>
                                          </p:val>
                                        </p:tav>
                                        <p:tav tm="100000">
                                          <p:val>
                                            <p:strVal val="#ppt_y"/>
                                          </p:val>
                                        </p:tav>
                                      </p:tavLst>
                                    </p:anim>
                                  </p:childTnLst>
                                </p:cTn>
                              </p:par>
                            </p:childTnLst>
                          </p:cTn>
                        </p:par>
                      </p:childTnLst>
                    </p:cTn>
                  </p:par>
                  <p:par>
                    <p:cTn id="35" fill="hold" nodeType="clickPar">
                      <p:stCondLst>
                        <p:cond delay="indefinite"/>
                        <p:cond evt="onBegin" delay="0">
                          <p:tn val="34"/>
                        </p:cond>
                      </p:stCondLst>
                      <p:childTnLst>
                        <p:par>
                          <p:cTn id="36" fill="hold" nodeType="withGroup">
                            <p:stCondLst>
                              <p:cond delay="indefinite"/>
                            </p:stCondLst>
                          </p:cTn>
                        </p:par>
                        <p:par>
                          <p:cTn id="37" fill="hold" nodeType="afterGroup">
                            <p:stCondLst>
                              <p:cond delay="0"/>
                            </p:stCondLst>
                            <p:childTnLst>
                              <p:par>
                                <p:cTn id="38" presetID="2" presetClass="entr" presetSubtype="8" fill="hold" nodeType="clickEffect">
                                  <p:stCondLst>
                                    <p:cond delay="0"/>
                                  </p:stCondLst>
                                  <p:childTnLst>
                                    <p:set>
                                      <p:cBhvr additive="base">
                                        <p:cTn id="39" dur="1" fill="hold">
                                          <p:stCondLst>
                                            <p:cond delay="0"/>
                                          </p:stCondLst>
                                        </p:cTn>
                                        <p:tgtEl>
                                          <p:spTgt spid="12291"/>
                                        </p:tgtEl>
                                        <p:attrNameLst>
                                          <p:attrName>style.visibility</p:attrName>
                                        </p:attrNameLst>
                                      </p:cBhvr>
                                      <p:to>
                                        <p:strVal val="visible"/>
                                      </p:to>
                                    </p:set>
                                    <p:anim calcmode="lin" valueType="num">
                                      <p:cBhvr additive="base">
                                        <p:cTn id="40" dur="500" fill="hold"/>
                                        <p:tgtEl>
                                          <p:spTgt spid="12291"/>
                                        </p:tgtEl>
                                        <p:attrNameLst>
                                          <p:attrName>ppt_x</p:attrName>
                                        </p:attrNameLst>
                                      </p:cBhvr>
                                      <p:tavLst>
                                        <p:tav tm="0">
                                          <p:val>
                                            <p:strVal val="0-#ppt_w/2"/>
                                          </p:val>
                                        </p:tav>
                                        <p:tav tm="100000">
                                          <p:val>
                                            <p:strVal val="#ppt_x"/>
                                          </p:val>
                                        </p:tav>
                                      </p:tavLst>
                                    </p:anim>
                                    <p:anim calcmode="lin" valueType="num">
                                      <p:cBhvr additive="base">
                                        <p:cTn id="41" dur="500" fill="hold"/>
                                        <p:tgtEl>
                                          <p:spTgt spid="12291"/>
                                        </p:tgtEl>
                                        <p:attrNameLst>
                                          <p:attrName>ppt_y</p:attrName>
                                        </p:attrNameLst>
                                      </p:cBhvr>
                                      <p:tavLst>
                                        <p:tav tm="0">
                                          <p:val>
                                            <p:strVal val="#ppt_y"/>
                                          </p:val>
                                        </p:tav>
                                        <p:tav tm="100000">
                                          <p:val>
                                            <p:strVal val="#ppt_y"/>
                                          </p:val>
                                        </p:tav>
                                      </p:tavLst>
                                    </p:anim>
                                  </p:childTnLst>
                                </p:cTn>
                              </p:par>
                            </p:childTnLst>
                          </p:cTn>
                        </p:par>
                      </p:childTnLst>
                    </p:cTn>
                  </p:par>
                  <p:par>
                    <p:cTn id="42" fill="hold" nodeType="clickPar">
                      <p:stCondLst>
                        <p:cond delay="indefinite"/>
                        <p:cond evt="onBegin" delay="0">
                          <p:tn val="41"/>
                        </p:cond>
                      </p:stCondLst>
                      <p:childTnLst>
                        <p:par>
                          <p:cTn id="43" fill="hold" nodeType="withGroup">
                            <p:stCondLst>
                              <p:cond delay="indefinite"/>
                            </p:stCondLst>
                          </p:cTn>
                        </p:par>
                        <p:par>
                          <p:cTn id="44" fill="hold" nodeType="afterGroup">
                            <p:stCondLst>
                              <p:cond delay="0"/>
                            </p:stCondLst>
                            <p:childTnLst>
                              <p:par>
                                <p:cTn id="45" presetID="2" presetClass="entr" presetSubtype="4" fill="hold" grpId="0" nodeType="clickEffect">
                                  <p:stCondLst>
                                    <p:cond delay="0"/>
                                  </p:stCondLst>
                                  <p:childTnLst>
                                    <p:set>
                                      <p:cBhvr additive="base">
                                        <p:cTn id="46" dur="1" fill="hold">
                                          <p:stCondLst>
                                            <p:cond delay="0"/>
                                          </p:stCondLst>
                                        </p:cTn>
                                        <p:tgtEl>
                                          <p:spTgt spid="12292"/>
                                        </p:tgtEl>
                                        <p:attrNameLst>
                                          <p:attrName>style.visibility</p:attrName>
                                        </p:attrNameLst>
                                      </p:cBhvr>
                                      <p:to>
                                        <p:strVal val="visible"/>
                                      </p:to>
                                    </p:set>
                                    <p:anim calcmode="lin" valueType="num">
                                      <p:cBhvr additive="base">
                                        <p:cTn id="47" dur="500" fill="hold"/>
                                        <p:tgtEl>
                                          <p:spTgt spid="12292"/>
                                        </p:tgtEl>
                                        <p:attrNameLst>
                                          <p:attrName>ppt_x</p:attrName>
                                        </p:attrNameLst>
                                      </p:cBhvr>
                                      <p:tavLst>
                                        <p:tav tm="0">
                                          <p:val>
                                            <p:strVal val="#ppt_x"/>
                                          </p:val>
                                        </p:tav>
                                        <p:tav tm="100000">
                                          <p:val>
                                            <p:strVal val="#ppt_x"/>
                                          </p:val>
                                        </p:tav>
                                      </p:tavLst>
                                    </p:anim>
                                    <p:anim calcmode="lin" valueType="num">
                                      <p:cBhvr additive="base">
                                        <p:cTn id="48" dur="500" fill="hold"/>
                                        <p:tgtEl>
                                          <p:spTgt spid="12292"/>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cond evt="onBegin" delay="0">
                          <p:tn val="48"/>
                        </p:cond>
                      </p:stCondLst>
                      <p:childTnLst>
                        <p:par>
                          <p:cTn id="50" fill="hold" nodeType="withGroup">
                            <p:stCondLst>
                              <p:cond delay="indefinite"/>
                            </p:stCondLst>
                          </p:cTn>
                        </p:par>
                        <p:par>
                          <p:cTn id="51" fill="hold" nodeType="afterGroup">
                            <p:stCondLst>
                              <p:cond delay="0"/>
                            </p:stCondLst>
                            <p:childTnLst>
                              <p:par>
                                <p:cTn id="52" presetID="2" presetClass="entr" presetSubtype="4" fill="hold" grpId="1" nodeType="clickEffect">
                                  <p:stCondLst>
                                    <p:cond delay="0"/>
                                  </p:stCondLst>
                                  <p:childTnLst>
                                    <p:set>
                                      <p:cBhvr additive="base">
                                        <p:cTn id="53" dur="1" fill="hold">
                                          <p:stCondLst>
                                            <p:cond delay="0"/>
                                          </p:stCondLst>
                                        </p:cTn>
                                        <p:tgtEl>
                                          <p:spTgt spid="12293"/>
                                        </p:tgtEl>
                                        <p:attrNameLst>
                                          <p:attrName>style.visibility</p:attrName>
                                        </p:attrNameLst>
                                      </p:cBhvr>
                                      <p:to>
                                        <p:strVal val="visible"/>
                                      </p:to>
                                    </p:set>
                                    <p:anim calcmode="lin" valueType="num">
                                      <p:cBhvr additive="base">
                                        <p:cTn id="54" dur="500" fill="hold"/>
                                        <p:tgtEl>
                                          <p:spTgt spid="12293"/>
                                        </p:tgtEl>
                                        <p:attrNameLst>
                                          <p:attrName>ppt_x</p:attrName>
                                        </p:attrNameLst>
                                      </p:cBhvr>
                                      <p:tavLst>
                                        <p:tav tm="0">
                                          <p:val>
                                            <p:strVal val="#ppt_x"/>
                                          </p:val>
                                        </p:tav>
                                        <p:tav tm="100000">
                                          <p:val>
                                            <p:strVal val="#ppt_x"/>
                                          </p:val>
                                        </p:tav>
                                      </p:tavLst>
                                    </p:anim>
                                    <p:anim calcmode="lin" valueType="num">
                                      <p:cBhvr additive="base">
                                        <p:cTn id="55" dur="500" fill="hold"/>
                                        <p:tgtEl>
                                          <p:spTgt spid="12293"/>
                                        </p:tgtEl>
                                        <p:attrNameLst>
                                          <p:attrName>ppt_y</p:attrName>
                                        </p:attrNameLst>
                                      </p:cBhvr>
                                      <p:tavLst>
                                        <p:tav tm="0">
                                          <p:val>
                                            <p:strVal val="1+#ppt_h/2"/>
                                          </p:val>
                                        </p:tav>
                                        <p:tav tm="100000">
                                          <p:val>
                                            <p:strVal val="#ppt_y"/>
                                          </p:val>
                                        </p:tav>
                                      </p:tavLst>
                                    </p:anim>
                                  </p:childTnLst>
                                </p:cTn>
                              </p:par>
                            </p:childTnLst>
                          </p:cTn>
                        </p:par>
                      </p:childTnLst>
                    </p:cTn>
                  </p:par>
                  <p:par>
                    <p:cTn id="56" fill="hold" nodeType="clickPar">
                      <p:stCondLst>
                        <p:cond delay="indefinite"/>
                        <p:cond evt="onBegin" delay="0">
                          <p:tn val="55"/>
                        </p:cond>
                      </p:stCondLst>
                      <p:childTnLst>
                        <p:par>
                          <p:cTn id="57" fill="hold" nodeType="withGroup">
                            <p:stCondLst>
                              <p:cond delay="indefinite"/>
                            </p:stCondLst>
                          </p:cTn>
                        </p:par>
                        <p:par>
                          <p:cTn id="58" fill="hold" nodeType="afterGroup">
                            <p:stCondLst>
                              <p:cond delay="0"/>
                            </p:stCondLst>
                            <p:childTnLst>
                              <p:par>
                                <p:cTn id="59" presetID="2" presetClass="entr" presetSubtype="4" fill="hold" grpId="2" nodeType="clickEffect">
                                  <p:stCondLst>
                                    <p:cond delay="0"/>
                                  </p:stCondLst>
                                  <p:childTnLst>
                                    <p:set>
                                      <p:cBhvr additive="base">
                                        <p:cTn id="60" dur="1" fill="hold">
                                          <p:stCondLst>
                                            <p:cond delay="0"/>
                                          </p:stCondLst>
                                        </p:cTn>
                                        <p:tgtEl>
                                          <p:spTgt spid="12294"/>
                                        </p:tgtEl>
                                        <p:attrNameLst>
                                          <p:attrName>style.visibility</p:attrName>
                                        </p:attrNameLst>
                                      </p:cBhvr>
                                      <p:to>
                                        <p:strVal val="visible"/>
                                      </p:to>
                                    </p:set>
                                    <p:anim calcmode="lin" valueType="num">
                                      <p:cBhvr additive="base">
                                        <p:cTn id="61" dur="500" fill="hold"/>
                                        <p:tgtEl>
                                          <p:spTgt spid="12294"/>
                                        </p:tgtEl>
                                        <p:attrNameLst>
                                          <p:attrName>ppt_x</p:attrName>
                                        </p:attrNameLst>
                                      </p:cBhvr>
                                      <p:tavLst>
                                        <p:tav tm="0">
                                          <p:val>
                                            <p:strVal val="#ppt_x"/>
                                          </p:val>
                                        </p:tav>
                                        <p:tav tm="100000">
                                          <p:val>
                                            <p:strVal val="#ppt_x"/>
                                          </p:val>
                                        </p:tav>
                                      </p:tavLst>
                                    </p:anim>
                                    <p:anim calcmode="lin" valueType="num">
                                      <p:cBhvr additive="base">
                                        <p:cTn id="62" dur="500" fill="hold"/>
                                        <p:tgtEl>
                                          <p:spTgt spid="12294"/>
                                        </p:tgtEl>
                                        <p:attrNameLst>
                                          <p:attrName>ppt_y</p:attrName>
                                        </p:attrNameLst>
                                      </p:cBhvr>
                                      <p:tavLst>
                                        <p:tav tm="0">
                                          <p:val>
                                            <p:strVal val="1+#ppt_h/2"/>
                                          </p:val>
                                        </p:tav>
                                        <p:tav tm="100000">
                                          <p:val>
                                            <p:strVal val="#ppt_y"/>
                                          </p:val>
                                        </p:tav>
                                      </p:tavLst>
                                    </p:anim>
                                  </p:childTnLst>
                                </p:cTn>
                              </p:par>
                            </p:childTnLst>
                          </p:cTn>
                        </p:par>
                      </p:childTnLst>
                    </p:cTn>
                  </p:par>
                  <p:par>
                    <p:cTn id="63" fill="hold" nodeType="clickPar">
                      <p:stCondLst>
                        <p:cond delay="indefinite"/>
                        <p:cond evt="onBegin" delay="0">
                          <p:tn val="62"/>
                        </p:cond>
                      </p:stCondLst>
                      <p:childTnLst>
                        <p:par>
                          <p:cTn id="64" fill="hold" nodeType="withGroup">
                            <p:stCondLst>
                              <p:cond delay="indefinite"/>
                            </p:stCondLst>
                          </p:cTn>
                        </p:par>
                        <p:par>
                          <p:cTn id="65" fill="hold" nodeType="afterGroup">
                            <p:stCondLst>
                              <p:cond delay="0"/>
                            </p:stCondLst>
                            <p:childTnLst>
                              <p:par>
                                <p:cTn id="66" presetID="3" presetClass="entr" presetSubtype="10" fill="hold" nodeType="clickEffect">
                                  <p:stCondLst>
                                    <p:cond delay="0"/>
                                  </p:stCondLst>
                                  <p:childTnLst>
                                    <p:set>
                                      <p:cBhvr additive="base">
                                        <p:cTn id="67" dur="1" fill="hold">
                                          <p:stCondLst>
                                            <p:cond delay="0"/>
                                          </p:stCondLst>
                                        </p:cTn>
                                        <p:tgtEl>
                                          <p:spTgt spid="12301"/>
                                        </p:tgtEl>
                                        <p:attrNameLst>
                                          <p:attrName>style.visibility</p:attrName>
                                        </p:attrNameLst>
                                      </p:cBhvr>
                                      <p:to>
                                        <p:strVal val="visible"/>
                                      </p:to>
                                    </p:set>
                                    <p:animEffect transition="in" filter="blinds(horizontal)">
                                      <p:cBhvr additive="base">
                                        <p:cTn id="68" dur="500" fill="hold"/>
                                        <p:tgtEl>
                                          <p:spTgt spid="12301"/>
                                        </p:tgtEl>
                                      </p:cBhvr>
                                    </p:animEffect>
                                  </p:childTnLst>
                                </p:cTn>
                              </p:par>
                            </p:childTnLst>
                          </p:cTn>
                        </p:par>
                      </p:childTnLst>
                    </p:cTn>
                  </p:par>
                  <p:par>
                    <p:cTn id="69" fill="hold" nodeType="clickPar">
                      <p:stCondLst>
                        <p:cond delay="indefinite"/>
                        <p:cond evt="onBegin" delay="0">
                          <p:tn val="68"/>
                        </p:cond>
                      </p:stCondLst>
                      <p:childTnLst>
                        <p:par>
                          <p:cTn id="70" fill="hold" nodeType="withGroup">
                            <p:stCondLst>
                              <p:cond delay="indefinite"/>
                            </p:stCondLst>
                          </p:cTn>
                        </p:par>
                        <p:par>
                          <p:cTn id="71" fill="hold" nodeType="afterGroup">
                            <p:stCondLst>
                              <p:cond delay="0"/>
                            </p:stCondLst>
                            <p:childTnLst>
                              <p:par>
                                <p:cTn id="72" presetID="22" presetClass="entr" presetSubtype="4" fill="hold" grpId="6" nodeType="clickEffect">
                                  <p:stCondLst>
                                    <p:cond delay="0"/>
                                  </p:stCondLst>
                                  <p:childTnLst>
                                    <p:set>
                                      <p:cBhvr additive="base">
                                        <p:cTn id="73" dur="1" fill="hold">
                                          <p:stCondLst>
                                            <p:cond delay="0"/>
                                          </p:stCondLst>
                                        </p:cTn>
                                        <p:tgtEl>
                                          <p:spTgt spid="12300"/>
                                        </p:tgtEl>
                                        <p:attrNameLst>
                                          <p:attrName>style.visibility</p:attrName>
                                        </p:attrNameLst>
                                      </p:cBhvr>
                                      <p:to>
                                        <p:strVal val="visible"/>
                                      </p:to>
                                    </p:set>
                                    <p:animEffect transition="in" filter="wipe(down)">
                                      <p:cBhvr additive="base">
                                        <p:cTn id="74" dur="500" fill="hold"/>
                                        <p:tgtEl>
                                          <p:spTgt spid="123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2" grpId="0"/>
      <p:bldP spid="12293" grpId="1"/>
      <p:bldP spid="12294" grpId="2"/>
      <p:bldP spid="12297" grpId="3"/>
      <p:bldP spid="12298" grpId="4"/>
      <p:bldP spid="12299" grpId="5"/>
      <p:bldP spid="12300" grpId="6"/>
    </p:bldLst>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pSp>
        <p:nvGrpSpPr>
          <p:cNvPr id="13313" name="Group 10"/>
          <p:cNvGrpSpPr/>
          <p:nvPr/>
        </p:nvGrpSpPr>
        <p:grpSpPr>
          <a:xfrm>
            <a:off x="0" y="609600"/>
            <a:ext cx="5048250" cy="2271712"/>
            <a:chOff x="144" y="144"/>
            <a:chExt cx="3180" cy="1431"/>
          </a:xfrm>
        </p:grpSpPr>
        <p:pic>
          <p:nvPicPr>
            <p:cNvPr id="13314" name="Picture 4" descr="以楔形文字写成的《汉谟拉比法典》部分内容"/>
            <p:cNvPicPr/>
            <p:nvPr/>
          </p:nvPicPr>
          <p:blipFill>
            <a:blip r:embed="rId3"/>
            <a:stretch>
              <a:fillRect/>
            </a:stretch>
          </p:blipFill>
          <p:spPr>
            <a:xfrm>
              <a:off x="144" y="144"/>
              <a:ext cx="3180" cy="1229"/>
            </a:xfrm>
            <a:prstGeom prst="rect">
              <a:avLst/>
            </a:prstGeom>
            <a:noFill/>
            <a:ln>
              <a:noFill/>
              <a:miter lim="800000"/>
            </a:ln>
          </p:spPr>
        </p:pic>
        <p:sp>
          <p:nvSpPr>
            <p:cNvPr id="13315" name="Rectangle 9"/>
            <p:cNvSpPr/>
            <p:nvPr/>
          </p:nvSpPr>
          <p:spPr>
            <a:xfrm>
              <a:off x="200" y="1344"/>
              <a:ext cx="3016" cy="231"/>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1800" b="1">
                  <a:latin typeface="Arial" pitchFamily="34" charset="0"/>
                  <a:ea typeface="宋体" pitchFamily="2" charset="-122"/>
                </a:rPr>
                <a:t>以楔形文字写成的</a:t>
              </a:r>
              <a:r>
                <a:rPr lang="en-US" altLang="zh-CN" sz="1800" b="1">
                  <a:latin typeface="Arial" pitchFamily="34" charset="0"/>
                </a:rPr>
                <a:t>《</a:t>
              </a:r>
              <a:r>
                <a:rPr lang="zh-CN" altLang="en-US" sz="1800" b="1">
                  <a:latin typeface="Arial" pitchFamily="34" charset="0"/>
                  <a:ea typeface="宋体" pitchFamily="2" charset="-122"/>
                </a:rPr>
                <a:t>汉谟拉比法典</a:t>
              </a:r>
              <a:r>
                <a:rPr lang="en-US" altLang="zh-CN" sz="1800" b="1">
                  <a:latin typeface="Arial" pitchFamily="34" charset="0"/>
                </a:rPr>
                <a:t>》</a:t>
              </a:r>
              <a:r>
                <a:rPr lang="zh-CN" altLang="en-US" sz="1800" b="1">
                  <a:latin typeface="Arial" pitchFamily="34" charset="0"/>
                  <a:ea typeface="宋体" pitchFamily="2" charset="-122"/>
                </a:rPr>
                <a:t>部分内容</a:t>
              </a:r>
              <a:endParaRPr lang="zh-CN" altLang="en-US" sz="1800" b="1">
                <a:latin typeface="Arial" pitchFamily="34" charset="0"/>
                <a:ea typeface="宋体" pitchFamily="2" charset="-122"/>
              </a:endParaRPr>
            </a:p>
          </p:txBody>
        </p:sp>
      </p:grpSp>
      <p:grpSp>
        <p:nvGrpSpPr>
          <p:cNvPr id="13316" name="Group 12"/>
          <p:cNvGrpSpPr/>
          <p:nvPr/>
        </p:nvGrpSpPr>
        <p:grpSpPr>
          <a:xfrm>
            <a:off x="6189662" y="0"/>
            <a:ext cx="2954338" cy="6858000"/>
            <a:chOff x="3911" y="0"/>
            <a:chExt cx="1861" cy="4320"/>
          </a:xfrm>
        </p:grpSpPr>
        <p:pic>
          <p:nvPicPr>
            <p:cNvPr id="13317" name="Picture 5" descr="用楔形文字记载下来的案件"/>
            <p:cNvPicPr/>
            <p:nvPr/>
          </p:nvPicPr>
          <p:blipFill>
            <a:blip r:embed="rId4"/>
            <a:stretch>
              <a:fillRect/>
            </a:stretch>
          </p:blipFill>
          <p:spPr>
            <a:xfrm>
              <a:off x="3911" y="0"/>
              <a:ext cx="1849" cy="4320"/>
            </a:xfrm>
            <a:prstGeom prst="rect">
              <a:avLst/>
            </a:prstGeom>
            <a:noFill/>
            <a:ln>
              <a:noFill/>
              <a:miter lim="800000"/>
            </a:ln>
          </p:spPr>
        </p:pic>
        <p:sp>
          <p:nvSpPr>
            <p:cNvPr id="13318" name="Rectangle 11"/>
            <p:cNvSpPr/>
            <p:nvPr/>
          </p:nvSpPr>
          <p:spPr>
            <a:xfrm>
              <a:off x="3916" y="4089"/>
              <a:ext cx="1856" cy="231"/>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1800" b="1">
                  <a:solidFill>
                    <a:srgbClr val="0000FF"/>
                  </a:solidFill>
                  <a:latin typeface="Arial" pitchFamily="34" charset="0"/>
                  <a:ea typeface="宋体" pitchFamily="2" charset="-122"/>
                </a:rPr>
                <a:t>用楔形文字记载下来的案件</a:t>
              </a:r>
              <a:endParaRPr lang="zh-CN" altLang="en-US" sz="1800" b="1">
                <a:solidFill>
                  <a:srgbClr val="0000FF"/>
                </a:solidFill>
                <a:latin typeface="Arial" pitchFamily="34" charset="0"/>
                <a:ea typeface="宋体" pitchFamily="2" charset="-122"/>
              </a:endParaRPr>
            </a:p>
          </p:txBody>
        </p:sp>
      </p:grpSp>
      <p:grpSp>
        <p:nvGrpSpPr>
          <p:cNvPr id="13319" name="Group 14"/>
          <p:cNvGrpSpPr/>
          <p:nvPr/>
        </p:nvGrpSpPr>
        <p:grpSpPr>
          <a:xfrm>
            <a:off x="2971800" y="4191000"/>
            <a:ext cx="3343275" cy="2711450"/>
            <a:chOff x="240" y="1584"/>
            <a:chExt cx="2106" cy="1943"/>
          </a:xfrm>
        </p:grpSpPr>
        <p:pic>
          <p:nvPicPr>
            <p:cNvPr id="13320" name="Picture 6" descr="用楔形文字书写的教科书"/>
            <p:cNvPicPr/>
            <p:nvPr/>
          </p:nvPicPr>
          <p:blipFill>
            <a:blip r:embed="rId5"/>
            <a:stretch>
              <a:fillRect/>
            </a:stretch>
          </p:blipFill>
          <p:spPr>
            <a:xfrm>
              <a:off x="240" y="1584"/>
              <a:ext cx="2106" cy="1701"/>
            </a:xfrm>
            <a:prstGeom prst="rect">
              <a:avLst/>
            </a:prstGeom>
            <a:noFill/>
            <a:ln>
              <a:noFill/>
              <a:miter lim="800000"/>
            </a:ln>
          </p:spPr>
        </p:pic>
        <p:sp>
          <p:nvSpPr>
            <p:cNvPr id="13321" name="Rectangle 13"/>
            <p:cNvSpPr/>
            <p:nvPr/>
          </p:nvSpPr>
          <p:spPr>
            <a:xfrm>
              <a:off x="432" y="3264"/>
              <a:ext cx="1711" cy="263"/>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1800" b="1">
                  <a:solidFill>
                    <a:srgbClr val="0000FF"/>
                  </a:solidFill>
                  <a:latin typeface="Arial" pitchFamily="34" charset="0"/>
                  <a:ea typeface="宋体" pitchFamily="2" charset="-122"/>
                </a:rPr>
                <a:t>用楔形文字书写的教科书</a:t>
              </a:r>
              <a:endParaRPr lang="zh-CN" altLang="en-US" sz="1800" b="1">
                <a:solidFill>
                  <a:srgbClr val="0000FF"/>
                </a:solidFill>
                <a:latin typeface="Arial" pitchFamily="34" charset="0"/>
                <a:ea typeface="宋体" pitchFamily="2" charset="-122"/>
              </a:endParaRPr>
            </a:p>
          </p:txBody>
        </p:sp>
      </p:grpSp>
      <p:grpSp>
        <p:nvGrpSpPr>
          <p:cNvPr id="13322" name="Group 16"/>
          <p:cNvGrpSpPr/>
          <p:nvPr/>
        </p:nvGrpSpPr>
        <p:grpSpPr>
          <a:xfrm>
            <a:off x="304800" y="3290888"/>
            <a:ext cx="2549525" cy="3186112"/>
            <a:chOff x="816" y="2160"/>
            <a:chExt cx="1606" cy="2007"/>
          </a:xfrm>
        </p:grpSpPr>
        <p:pic>
          <p:nvPicPr>
            <p:cNvPr id="13323" name="Picture 7" descr="用楔形文字写下的卜辞"/>
            <p:cNvPicPr/>
            <p:nvPr/>
          </p:nvPicPr>
          <p:blipFill>
            <a:blip r:embed="rId6"/>
            <a:stretch>
              <a:fillRect/>
            </a:stretch>
          </p:blipFill>
          <p:spPr>
            <a:xfrm>
              <a:off x="816" y="2160"/>
              <a:ext cx="1606" cy="1812"/>
            </a:xfrm>
            <a:prstGeom prst="rect">
              <a:avLst/>
            </a:prstGeom>
            <a:noFill/>
            <a:ln>
              <a:noFill/>
              <a:miter lim="800000"/>
            </a:ln>
          </p:spPr>
        </p:pic>
        <p:sp>
          <p:nvSpPr>
            <p:cNvPr id="13324" name="Rectangle 15"/>
            <p:cNvSpPr/>
            <p:nvPr/>
          </p:nvSpPr>
          <p:spPr>
            <a:xfrm>
              <a:off x="816" y="3936"/>
              <a:ext cx="1566" cy="231"/>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1800" b="1">
                  <a:latin typeface="Arial" pitchFamily="34" charset="0"/>
                  <a:ea typeface="宋体" pitchFamily="2" charset="-122"/>
                </a:rPr>
                <a:t>用楔形文字写下的卜辞</a:t>
              </a:r>
              <a:endParaRPr lang="zh-CN" altLang="en-US" sz="1800" b="1">
                <a:latin typeface="Arial" pitchFamily="34" charset="0"/>
                <a:ea typeface="宋体" pitchFamily="2" charset="-122"/>
              </a:endParaRPr>
            </a:p>
          </p:txBody>
        </p:sp>
      </p:grpSp>
      <p:grpSp>
        <p:nvGrpSpPr>
          <p:cNvPr id="13325" name="Group 18"/>
          <p:cNvGrpSpPr/>
          <p:nvPr/>
        </p:nvGrpSpPr>
        <p:grpSpPr>
          <a:xfrm>
            <a:off x="3657600" y="0"/>
            <a:ext cx="2486025" cy="4176712"/>
            <a:chOff x="2112" y="1584"/>
            <a:chExt cx="1566" cy="2631"/>
          </a:xfrm>
        </p:grpSpPr>
        <p:pic>
          <p:nvPicPr>
            <p:cNvPr id="13326" name="Picture 8" descr="用楔形文字写下的医案"/>
            <p:cNvPicPr/>
            <p:nvPr/>
          </p:nvPicPr>
          <p:blipFill>
            <a:blip r:embed="rId7"/>
            <a:stretch>
              <a:fillRect/>
            </a:stretch>
          </p:blipFill>
          <p:spPr>
            <a:xfrm>
              <a:off x="2208" y="1584"/>
              <a:ext cx="1378" cy="2448"/>
            </a:xfrm>
            <a:prstGeom prst="rect">
              <a:avLst/>
            </a:prstGeom>
            <a:noFill/>
            <a:ln>
              <a:noFill/>
              <a:miter lim="800000"/>
            </a:ln>
          </p:spPr>
        </p:pic>
        <p:sp>
          <p:nvSpPr>
            <p:cNvPr id="13327" name="Rectangle 17"/>
            <p:cNvSpPr/>
            <p:nvPr/>
          </p:nvSpPr>
          <p:spPr>
            <a:xfrm>
              <a:off x="2112" y="3984"/>
              <a:ext cx="1566" cy="231"/>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1800" b="1">
                  <a:solidFill>
                    <a:srgbClr val="0000FF"/>
                  </a:solidFill>
                  <a:latin typeface="Arial" pitchFamily="34" charset="0"/>
                  <a:ea typeface="宋体" pitchFamily="2" charset="-122"/>
                </a:rPr>
                <a:t>用楔形文字写下的医案</a:t>
              </a:r>
              <a:endParaRPr lang="zh-CN" altLang="en-US" sz="1800" b="1">
                <a:solidFill>
                  <a:srgbClr val="0000FF"/>
                </a:solidFill>
                <a:latin typeface="Arial" pitchFamily="34" charset="0"/>
                <a:ea typeface="宋体" pitchFamily="2" charset="-122"/>
              </a:endParaRPr>
            </a:p>
          </p:txBody>
        </p:sp>
      </p:grpSp>
      <p:sp>
        <p:nvSpPr>
          <p:cNvPr id="13328" name="WordArt 19"/>
          <p:cNvSpPr/>
          <p:nvPr/>
        </p:nvSpPr>
        <p:spPr>
          <a:xfrm>
            <a:off x="0" y="2881312"/>
            <a:ext cx="8001000" cy="2376488"/>
          </a:xfrm>
          <a:gradFill rotWithShape="1">
            <a:gsLst>
              <a:gs pos="0">
                <a:srgbClr val="FFE701"/>
              </a:gs>
              <a:gs pos="100000">
                <a:srgbClr val="FE3E02"/>
              </a:gs>
            </a:gsLst>
            <a:lin ang="5400000" scaled="1"/>
          </a:gradFill>
          <a:ln>
            <a:noFill/>
            <a:miter lim="800000"/>
          </a:ln>
          <a:scene3d>
            <a:camera prst="legacyPerspectiveFront">
              <a:rot lat="20520000" lon="1080000" rev="0"/>
            </a:camera>
            <a:lightRig rig="legacyHarsh2" dir="b"/>
          </a:scene3d>
          <a:sp3d extrusionH="430200" prstMaterial="legacyMatte">
            <a:bevelT w="13500" h="13500" prst="angle"/>
            <a:bevelB w="13500" h="13500" prst="angle"/>
            <a:extrusionClr>
              <a:srgbClr val="FF6600"/>
            </a:extrusionClr>
          </a:sp3d>
        </p:spPr>
        <p:txBody>
          <a:bodyPr wrap="none" fromWordArt="1" anchor="t" anchorCtr="0">
            <a:prstTxWarp prst="textCascadeUp">
              <a:avLst>
                <a:gd name="adj" fmla="val 44444"/>
              </a:avLst>
            </a:prstTxWarp>
          </a:bodyPr>
          <a:lstStyle/>
          <a:p>
            <a:pPr algn="ctr"/>
            <a:r>
              <a:rPr sz="3600" b="1">
                <a:ln>
                  <a:noFill/>
                </a:ln>
                <a:gradFill rotWithShape="1">
                  <a:gsLst>
                    <a:gs pos="0">
                      <a:srgbClr val="FFE701"/>
                    </a:gs>
                    <a:gs pos="100000">
                      <a:srgbClr val="FE3E02"/>
                    </a:gs>
                  </a:gsLst>
                  <a:lin ang="5400000" scaled="1"/>
                </a:gradFill>
                <a:latin typeface="宋体"/>
              </a:rPr>
              <a:t>楔形文字有力推动了西亚文化的发展</a:t>
            </a:r>
          </a:p>
        </p:txBody>
      </p:sp>
      <p:sp>
        <p:nvSpPr>
          <p:cNvPr id="13329" name="Rectangle 21"/>
          <p:cNvSpPr/>
          <p:nvPr/>
        </p:nvSpPr>
        <p:spPr>
          <a:xfrm>
            <a:off x="88900" y="0"/>
            <a:ext cx="4105275" cy="8239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4800">
                <a:solidFill>
                  <a:srgbClr val="FF0000"/>
                </a:solidFill>
                <a:latin typeface="Arial" pitchFamily="34" charset="0"/>
                <a:ea typeface="黑体" pitchFamily="49" charset="-122"/>
              </a:rPr>
              <a:t>意义：</a:t>
            </a:r>
            <a:endParaRPr lang="zh-CN" altLang="en-US" sz="4800">
              <a:solidFill>
                <a:srgbClr val="FF0000"/>
              </a:solidFill>
              <a:latin typeface="Arial" pitchFamily="34" charset="0"/>
              <a:ea typeface="黑体" pitchFamily="49" charset="-122"/>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additive="base">
                                        <p:cTn id="6" dur="1" fill="hold">
                                          <p:stCondLst>
                                            <p:cond delay="0"/>
                                          </p:stCondLst>
                                        </p:cTn>
                                        <p:tgtEl>
                                          <p:spTgt spid="13313"/>
                                        </p:tgtEl>
                                        <p:attrNameLst>
                                          <p:attrName>style.visibility</p:attrName>
                                        </p:attrNameLst>
                                      </p:cBhvr>
                                      <p:to>
                                        <p:strVal val="visible"/>
                                      </p:to>
                                    </p:set>
                                    <p:animEffect transition="in" filter="blinds(horizontal)">
                                      <p:cBhvr additive="base">
                                        <p:cTn id="7" dur="500" fill="hold"/>
                                        <p:tgtEl>
                                          <p:spTgt spid="1331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additive="base">
                                        <p:cTn id="12" dur="1" fill="hold">
                                          <p:stCondLst>
                                            <p:cond delay="0"/>
                                          </p:stCondLst>
                                        </p:cTn>
                                        <p:tgtEl>
                                          <p:spTgt spid="13322"/>
                                        </p:tgtEl>
                                        <p:attrNameLst>
                                          <p:attrName>style.visibility</p:attrName>
                                        </p:attrNameLst>
                                      </p:cBhvr>
                                      <p:to>
                                        <p:strVal val="visible"/>
                                      </p:to>
                                    </p:set>
                                    <p:animEffect transition="in" filter="blinds(horizontal)">
                                      <p:cBhvr additive="base">
                                        <p:cTn id="13" dur="500" fill="hold"/>
                                        <p:tgtEl>
                                          <p:spTgt spid="13322"/>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3" presetClass="entr" presetSubtype="10" fill="hold" nodeType="clickEffect">
                                  <p:stCondLst>
                                    <p:cond delay="0"/>
                                  </p:stCondLst>
                                  <p:childTnLst>
                                    <p:set>
                                      <p:cBhvr additive="base">
                                        <p:cTn id="18" dur="1" fill="hold">
                                          <p:stCondLst>
                                            <p:cond delay="0"/>
                                          </p:stCondLst>
                                        </p:cTn>
                                        <p:tgtEl>
                                          <p:spTgt spid="13316"/>
                                        </p:tgtEl>
                                        <p:attrNameLst>
                                          <p:attrName>style.visibility</p:attrName>
                                        </p:attrNameLst>
                                      </p:cBhvr>
                                      <p:to>
                                        <p:strVal val="visible"/>
                                      </p:to>
                                    </p:set>
                                    <p:animEffect transition="in" filter="blinds(horizontal)">
                                      <p:cBhvr additive="base">
                                        <p:cTn id="19" dur="500" fill="hold"/>
                                        <p:tgtEl>
                                          <p:spTgt spid="13316"/>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3" presetClass="entr" presetSubtype="10" fill="hold" nodeType="clickEffect">
                                  <p:stCondLst>
                                    <p:cond delay="0"/>
                                  </p:stCondLst>
                                  <p:childTnLst>
                                    <p:set>
                                      <p:cBhvr additive="base">
                                        <p:cTn id="24" dur="1" fill="hold">
                                          <p:stCondLst>
                                            <p:cond delay="0"/>
                                          </p:stCondLst>
                                        </p:cTn>
                                        <p:tgtEl>
                                          <p:spTgt spid="13325"/>
                                        </p:tgtEl>
                                        <p:attrNameLst>
                                          <p:attrName>style.visibility</p:attrName>
                                        </p:attrNameLst>
                                      </p:cBhvr>
                                      <p:to>
                                        <p:strVal val="visible"/>
                                      </p:to>
                                    </p:set>
                                    <p:animEffect transition="in" filter="blinds(horizontal)">
                                      <p:cBhvr additive="base">
                                        <p:cTn id="25" dur="500" fill="hold"/>
                                        <p:tgtEl>
                                          <p:spTgt spid="13325"/>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3" presetClass="entr" presetSubtype="10" fill="hold" nodeType="clickEffect">
                                  <p:stCondLst>
                                    <p:cond delay="0"/>
                                  </p:stCondLst>
                                  <p:childTnLst>
                                    <p:set>
                                      <p:cBhvr additive="base">
                                        <p:cTn id="30" dur="1" fill="hold">
                                          <p:stCondLst>
                                            <p:cond delay="0"/>
                                          </p:stCondLst>
                                        </p:cTn>
                                        <p:tgtEl>
                                          <p:spTgt spid="13319"/>
                                        </p:tgtEl>
                                        <p:attrNameLst>
                                          <p:attrName>style.visibility</p:attrName>
                                        </p:attrNameLst>
                                      </p:cBhvr>
                                      <p:to>
                                        <p:strVal val="visible"/>
                                      </p:to>
                                    </p:set>
                                    <p:animEffect transition="in" filter="blinds(horizontal)">
                                      <p:cBhvr additive="base">
                                        <p:cTn id="31" dur="500" fill="hold"/>
                                        <p:tgtEl>
                                          <p:spTgt spid="13319"/>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3" presetClass="entr" presetSubtype="10" fill="hold" grpId="0" nodeType="clickEffect">
                                  <p:stCondLst>
                                    <p:cond delay="0"/>
                                  </p:stCondLst>
                                  <p:childTnLst>
                                    <p:set>
                                      <p:cBhvr additive="base">
                                        <p:cTn id="36" dur="1" fill="hold">
                                          <p:stCondLst>
                                            <p:cond delay="0"/>
                                          </p:stCondLst>
                                        </p:cTn>
                                        <p:tgtEl>
                                          <p:spTgt spid="13329"/>
                                        </p:tgtEl>
                                        <p:attrNameLst>
                                          <p:attrName>style.visibility</p:attrName>
                                        </p:attrNameLst>
                                      </p:cBhvr>
                                      <p:to>
                                        <p:strVal val="visible"/>
                                      </p:to>
                                    </p:set>
                                    <p:animEffect transition="in" filter="blinds(horizontal)">
                                      <p:cBhvr additive="base">
                                        <p:cTn id="37" dur="500" fill="hold"/>
                                        <p:tgtEl>
                                          <p:spTgt spid="13329"/>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1" presetClass="entr" presetSubtype="0" fill="hold" nodeType="clickEffect">
                                  <p:stCondLst>
                                    <p:cond delay="0"/>
                                  </p:stCondLst>
                                  <p:childTnLst>
                                    <p:set>
                                      <p:cBhvr additive="base">
                                        <p:cTn id="42" dur="1" fill="hold">
                                          <p:stCondLst>
                                            <p:cond delay="0"/>
                                          </p:stCondLst>
                                        </p:cTn>
                                        <p:tgtEl>
                                          <p:spTgt spid="13328"/>
                                        </p:tgtEl>
                                        <p:attrNameLst>
                                          <p:attrName>style.visibility</p:attrName>
                                        </p:attrNameLst>
                                      </p:cBhvr>
                                      <p:to>
                                        <p:strVal val="visible"/>
                                      </p:to>
                                    </p:set>
                                    <p:animEffect transition="in" filter="blinds(horizontal)">
                                      <p:cBhvr additive="base">
                                        <p:cTn id="43" dur="500" fill="hold"/>
                                        <p:tgtEl>
                                          <p:spTgt spid="133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29" grpId="0"/>
    </p:bldLst>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5361" name="Rectangle 2"/>
          <p:cNvSpPr/>
          <p:nvPr/>
        </p:nvSpPr>
        <p:spPr>
          <a:xfrm>
            <a:off x="304800" y="1084262"/>
            <a:ext cx="8458200" cy="5078412"/>
          </a:xfrm>
          <a:prstGeom prst="rect">
            <a:avLst/>
          </a:prstGeom>
          <a:noFill/>
          <a:ln w="38100">
            <a:solidFill>
              <a:srgbClr val="800000"/>
            </a:solidFill>
            <a:round/>
          </a:ln>
        </p:spPr>
        <p:txBody>
          <a:bodyPr anchor="ctr"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266700" eaLnBrk="1" hangingPunct="1"/>
            <a:r>
              <a:rPr lang="en-US" altLang="zh-CN" sz="3600" b="1">
                <a:latin typeface="楷体_GB2312"/>
                <a:ea typeface="楷体_GB2312"/>
              </a:rPr>
              <a:t>    </a:t>
            </a:r>
            <a:r>
              <a:rPr lang="zh-CN" altLang="en-US" sz="3600" b="1">
                <a:latin typeface="楷体_GB2312"/>
                <a:ea typeface="楷体_GB2312"/>
              </a:rPr>
              <a:t>两河流域的人们，通过观察月亮圆缺变化的规律，编制了阴历。他们规定七天为一星期，每天各有一位星神</a:t>
            </a:r>
            <a:r>
              <a:rPr lang="zh-CN" altLang="en-US" sz="3600" b="1">
                <a:latin typeface="Arial" pitchFamily="34" charset="0"/>
                <a:ea typeface="楷体_GB2312"/>
              </a:rPr>
              <a:t>“</a:t>
            </a:r>
            <a:r>
              <a:rPr lang="zh-CN" altLang="en-US" sz="3600" b="1">
                <a:latin typeface="楷体_GB2312"/>
                <a:ea typeface="楷体_GB2312"/>
              </a:rPr>
              <a:t>值勤</a:t>
            </a:r>
            <a:r>
              <a:rPr lang="zh-CN" altLang="en-US" sz="3600" b="1">
                <a:latin typeface="Arial" pitchFamily="34" charset="0"/>
                <a:ea typeface="楷体_GB2312"/>
              </a:rPr>
              <a:t>”</a:t>
            </a:r>
            <a:r>
              <a:rPr lang="zh-CN" altLang="en-US" sz="3600" b="1">
                <a:latin typeface="楷体_GB2312"/>
                <a:ea typeface="楷体_GB2312"/>
              </a:rPr>
              <a:t>，从星期天到星期六分别是太阳神、月神、火星神、水星神、木星神、金星神、土星神。我们现在使用的七天一星期的制度和计时法就是由此演变而来的。在计时方法上，他们把一天分为</a:t>
            </a:r>
            <a:r>
              <a:rPr lang="en-US" altLang="zh-CN" sz="3600" b="1">
                <a:latin typeface="楷体_GB2312"/>
                <a:ea typeface="楷体_GB2312"/>
              </a:rPr>
              <a:t>12</a:t>
            </a:r>
            <a:r>
              <a:rPr lang="zh-CN" altLang="en-US" sz="3600" b="1">
                <a:latin typeface="楷体_GB2312"/>
                <a:ea typeface="楷体_GB2312"/>
              </a:rPr>
              <a:t>小时，每小时分为</a:t>
            </a:r>
            <a:r>
              <a:rPr lang="en-US" altLang="zh-CN" sz="3600" b="1">
                <a:latin typeface="楷体_GB2312"/>
                <a:ea typeface="楷体_GB2312"/>
              </a:rPr>
              <a:t>60</a:t>
            </a:r>
            <a:r>
              <a:rPr lang="zh-CN" altLang="en-US" sz="3600" b="1">
                <a:latin typeface="楷体_GB2312"/>
                <a:ea typeface="楷体_GB2312"/>
              </a:rPr>
              <a:t>分，每分钟分为</a:t>
            </a:r>
            <a:r>
              <a:rPr lang="en-US" altLang="zh-CN" sz="3600" b="1">
                <a:latin typeface="楷体_GB2312"/>
                <a:ea typeface="楷体_GB2312"/>
              </a:rPr>
              <a:t>60</a:t>
            </a:r>
            <a:r>
              <a:rPr lang="zh-CN" altLang="en-US" sz="3600" b="1">
                <a:latin typeface="楷体_GB2312"/>
                <a:ea typeface="楷体_GB2312"/>
              </a:rPr>
              <a:t>秒。</a:t>
            </a:r>
            <a:endParaRPr lang="zh-CN" altLang="en-US" sz="3600">
              <a:latin typeface="Arial" pitchFamily="34" charset="0"/>
              <a:ea typeface="宋体" pitchFamily="2" charset="-122"/>
            </a:endParaRPr>
          </a:p>
        </p:txBody>
      </p:sp>
      <p:pic>
        <p:nvPicPr>
          <p:cNvPr id="15362" name="Picture 4" descr="5E04018"/>
          <p:cNvPicPr/>
          <p:nvPr/>
        </p:nvPicPr>
        <p:blipFill>
          <a:blip r:embed="rId3"/>
          <a:stretch>
            <a:fillRect/>
          </a:stretch>
        </p:blipFill>
        <p:spPr>
          <a:xfrm>
            <a:off x="457200" y="1219200"/>
            <a:ext cx="4114800" cy="2479675"/>
          </a:xfrm>
          <a:prstGeom prst="rect">
            <a:avLst/>
          </a:prstGeom>
          <a:noFill/>
          <a:ln>
            <a:noFill/>
            <a:miter lim="800000"/>
          </a:ln>
        </p:spPr>
      </p:pic>
      <p:sp>
        <p:nvSpPr>
          <p:cNvPr id="15363" name="Oval 5"/>
          <p:cNvSpPr/>
          <p:nvPr/>
        </p:nvSpPr>
        <p:spPr>
          <a:xfrm>
            <a:off x="4724400" y="1728788"/>
            <a:ext cx="1447800" cy="609600"/>
          </a:xfrm>
          <a:prstGeom prst="ellipse">
            <a:avLst/>
          </a:prstGeom>
          <a:noFill/>
          <a:ln w="63500">
            <a:solidFill>
              <a:srgbClr val="FF0000"/>
            </a:solidFill>
            <a:bevel/>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endParaRPr lang="zh-CN" altLang="en-US" sz="1800">
              <a:latin typeface="Arial" pitchFamily="34" charset="0"/>
              <a:ea typeface="宋体" pitchFamily="2" charset="-122"/>
            </a:endParaRPr>
          </a:p>
        </p:txBody>
      </p:sp>
      <p:cxnSp>
        <p:nvCxnSpPr>
          <p:cNvPr id="15364" name="Line 7"/>
          <p:cNvCxnSpPr/>
          <p:nvPr/>
        </p:nvCxnSpPr>
        <p:spPr>
          <a:xfrm>
            <a:off x="5334000" y="4457700"/>
            <a:ext cx="3810000" cy="0"/>
          </a:xfrm>
          <a:prstGeom prst="line">
            <a:avLst/>
          </a:prstGeom>
          <a:noFill/>
          <a:ln w="63500">
            <a:solidFill>
              <a:srgbClr val="FF0000"/>
            </a:solidFill>
            <a:bevel/>
          </a:ln>
        </p:spPr>
      </p:cxnSp>
      <p:cxnSp>
        <p:nvCxnSpPr>
          <p:cNvPr id="15365" name="Line 8"/>
          <p:cNvCxnSpPr/>
          <p:nvPr/>
        </p:nvCxnSpPr>
        <p:spPr>
          <a:xfrm>
            <a:off x="606425" y="4964112"/>
            <a:ext cx="1905000" cy="0"/>
          </a:xfrm>
          <a:prstGeom prst="line">
            <a:avLst/>
          </a:prstGeom>
          <a:noFill/>
          <a:ln w="63500">
            <a:solidFill>
              <a:srgbClr val="FF0000"/>
            </a:solidFill>
            <a:bevel/>
          </a:ln>
        </p:spPr>
      </p:cxnSp>
      <p:sp>
        <p:nvSpPr>
          <p:cNvPr id="15366" name="文本框 44040"/>
          <p:cNvSpPr/>
          <p:nvPr/>
        </p:nvSpPr>
        <p:spPr>
          <a:xfrm>
            <a:off x="87312" y="19050"/>
            <a:ext cx="8675688" cy="76835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en-US" altLang="zh-CN" sz="4400" b="1">
                <a:latin typeface="微软雅黑" pitchFamily="34" charset="-122"/>
                <a:ea typeface="微软雅黑" panose="020b0503020204020204" pitchFamily="34" charset="-122"/>
              </a:rPr>
              <a:t>2.历法和数学：</a:t>
            </a:r>
            <a:endParaRPr lang="zh-CN" altLang="en-US" sz="4000" b="1">
              <a:solidFill>
                <a:srgbClr val="FF0000"/>
              </a:solidFill>
              <a:latin typeface="Arial" pitchFamily="34" charset="0"/>
              <a:ea typeface="宋体" pitchFamily="2" charset="-122"/>
            </a:endParaRPr>
          </a:p>
        </p:txBody>
      </p:sp>
      <p:sp>
        <p:nvSpPr>
          <p:cNvPr id="15367" name="文本框 1"/>
          <p:cNvSpPr/>
          <p:nvPr/>
        </p:nvSpPr>
        <p:spPr>
          <a:xfrm>
            <a:off x="457200" y="512762"/>
            <a:ext cx="7959725"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4000" b="1">
                <a:solidFill>
                  <a:srgbClr val="00B0F0"/>
                </a:solidFill>
                <a:latin typeface="Arial" pitchFamily="34" charset="0"/>
                <a:ea typeface="宋体" pitchFamily="2" charset="-122"/>
              </a:rPr>
              <a:t>阴历、七天一星期制度和60进位制</a:t>
            </a:r>
            <a:endParaRPr lang="zh-CN" altLang="en-US" sz="1800">
              <a:solidFill>
                <a:srgbClr val="00B0F0"/>
              </a:solidFill>
              <a:latin typeface="Arial" pitchFamily="34" charset="0"/>
              <a:ea typeface="宋体" pitchFamily="2" charset="-122"/>
            </a:endParaRPr>
          </a:p>
        </p:txBody>
      </p:sp>
    </p:spTree>
  </p:cSld>
  <p:clrMapOvr>
    <a:masterClrMapping/>
  </p:clrMapOvr>
  <p:transition spd="med">
    <p:wipe di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additive="base">
                                        <p:cTn id="6" dur="1" fill="hold">
                                          <p:stCondLst>
                                            <p:cond delay="0"/>
                                          </p:stCondLst>
                                        </p:cTn>
                                        <p:tgtEl>
                                          <p:spTgt spid="15363"/>
                                        </p:tgtEl>
                                        <p:attrNameLst>
                                          <p:attrName>style.visibility</p:attrName>
                                        </p:attrNameLst>
                                      </p:cBhvr>
                                      <p:to>
                                        <p:strVal val="visible"/>
                                      </p:to>
                                    </p:set>
                                    <p:animEffect transition="in" filter="blinds(horizontal)">
                                      <p:cBhvr additive="base">
                                        <p:cTn id="7" dur="500" fill="hold"/>
                                        <p:tgtEl>
                                          <p:spTgt spid="15363"/>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3" presetClass="entr" presetSubtype="10" fill="hold" nodeType="clickEffect">
                                  <p:stCondLst>
                                    <p:cond delay="0"/>
                                  </p:stCondLst>
                                  <p:childTnLst>
                                    <p:set>
                                      <p:cBhvr additive="base">
                                        <p:cTn id="12" dur="1" fill="hold">
                                          <p:stCondLst>
                                            <p:cond delay="0"/>
                                          </p:stCondLst>
                                        </p:cTn>
                                        <p:tgtEl>
                                          <p:spTgt spid="15364"/>
                                        </p:tgtEl>
                                        <p:attrNameLst>
                                          <p:attrName>style.visibility</p:attrName>
                                        </p:attrNameLst>
                                      </p:cBhvr>
                                      <p:to>
                                        <p:strVal val="visible"/>
                                      </p:to>
                                    </p:set>
                                    <p:animEffect transition="in" filter="blinds(horizontal)">
                                      <p:cBhvr additive="base">
                                        <p:cTn id="13" dur="500" fill="hold"/>
                                        <p:tgtEl>
                                          <p:spTgt spid="15364"/>
                                        </p:tgtEl>
                                      </p:cBhvr>
                                    </p:animEffect>
                                  </p:childTnLst>
                                </p:cTn>
                              </p:par>
                              <p:par>
                                <p:cTn id="14" presetID="3" presetClass="entr" presetSubtype="10" fill="hold" nodeType="withEffect">
                                  <p:stCondLst>
                                    <p:cond delay="0"/>
                                  </p:stCondLst>
                                  <p:childTnLst>
                                    <p:set>
                                      <p:cBhvr additive="base">
                                        <p:cTn id="15" dur="1" fill="hold">
                                          <p:stCondLst>
                                            <p:cond delay="0"/>
                                          </p:stCondLst>
                                        </p:cTn>
                                        <p:tgtEl>
                                          <p:spTgt spid="15365"/>
                                        </p:tgtEl>
                                        <p:attrNameLst>
                                          <p:attrName>style.visibility</p:attrName>
                                        </p:attrNameLst>
                                      </p:cBhvr>
                                      <p:to>
                                        <p:strVal val="visible"/>
                                      </p:to>
                                    </p:set>
                                    <p:animEffect transition="in" filter="blinds(horizontal)">
                                      <p:cBhvr additive="base">
                                        <p:cTn id="16" dur="500" fill="hold"/>
                                        <p:tgtEl>
                                          <p:spTgt spid="15365"/>
                                        </p:tgtEl>
                                      </p:cBhvr>
                                    </p:animEffec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3" presetClass="entr" presetSubtype="10" fill="hold" nodeType="clickEffect">
                                  <p:stCondLst>
                                    <p:cond delay="0"/>
                                  </p:stCondLst>
                                  <p:childTnLst>
                                    <p:set>
                                      <p:cBhvr additive="base">
                                        <p:cTn id="21" dur="1" fill="hold">
                                          <p:stCondLst>
                                            <p:cond delay="0"/>
                                          </p:stCondLst>
                                        </p:cTn>
                                        <p:tgtEl>
                                          <p:spTgt spid="15362"/>
                                        </p:tgtEl>
                                        <p:attrNameLst>
                                          <p:attrName>style.visibility</p:attrName>
                                        </p:attrNameLst>
                                      </p:cBhvr>
                                      <p:to>
                                        <p:strVal val="visible"/>
                                      </p:to>
                                    </p:set>
                                    <p:animEffect transition="in" filter="blinds(horizontal)">
                                      <p:cBhvr additive="base">
                                        <p:cTn id="22" dur="500" fill="hold"/>
                                        <p:tgtEl>
                                          <p:spTgt spid="153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Lst>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17409" name="矩形 50178"/>
          <p:cNvSpPr/>
          <p:nvPr/>
        </p:nvSpPr>
        <p:spPr>
          <a:xfrm>
            <a:off x="28575" y="3813175"/>
            <a:ext cx="9194800" cy="2678112"/>
          </a:xfrm>
          <a:prstGeom prst="rect">
            <a:avLst/>
          </a:prstGeom>
          <a:noFill/>
          <a:ln>
            <a:noFill/>
            <a:miter lim="800000"/>
          </a:ln>
        </p:spPr>
        <p:txBody>
          <a:bodyPr anchor="ctr"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lvl="0" indent="133350" eaLnBrk="1" hangingPunct="1"/>
            <a:r>
              <a:rPr lang="zh-CN" altLang="en-US" sz="2400" b="1"/>
              <a:t>空中花园，是古代世界七大奇迹之一，又称悬园。在公元前</a:t>
            </a:r>
            <a:r>
              <a:rPr lang="en-US" altLang="zh-CN" sz="2400" b="1"/>
              <a:t>6</a:t>
            </a:r>
            <a:r>
              <a:rPr lang="zh-CN" altLang="en-US" sz="2400" b="1"/>
              <a:t>世纪由新巴比伦王国的尼布甲尼撒二世在巴比伦城为其患思乡病的王妃安美依迪丝修建的。现已不存。空中花园据说采用立体造园手法，将花园放在四层平台之上，由沥青及砖块建成，平台由</a:t>
            </a:r>
            <a:r>
              <a:rPr lang="en-US" altLang="zh-CN" sz="2400" b="1"/>
              <a:t>25</a:t>
            </a:r>
            <a:r>
              <a:rPr lang="zh-CN" altLang="en-US" sz="2400" b="1"/>
              <a:t>米高的柱子支撑，并且有灌溉系统，奴隶不停地推动连系著齿轮的把手。园中种植各种花草树木，远看犹如花园悬在半空中。巴比伦文献中，空中花园始终是一个谜，甚至没有一篇提及空中花园。 </a:t>
            </a:r>
            <a:endParaRPr lang="zh-CN" altLang="en-US" sz="2400" b="1"/>
          </a:p>
        </p:txBody>
      </p:sp>
      <p:pic>
        <p:nvPicPr>
          <p:cNvPr id="17410" name="图片 50179" descr="20111028093319_0"/>
          <p:cNvPicPr/>
          <p:nvPr/>
        </p:nvPicPr>
        <p:blipFill>
          <a:blip r:embed="rId2"/>
          <a:stretch>
            <a:fillRect/>
          </a:stretch>
        </p:blipFill>
        <p:spPr>
          <a:xfrm>
            <a:off x="533400" y="666750"/>
            <a:ext cx="3527425" cy="2716212"/>
          </a:xfrm>
          <a:prstGeom prst="rect">
            <a:avLst/>
          </a:prstGeom>
          <a:noFill/>
          <a:ln>
            <a:noFill/>
            <a:miter lim="800000"/>
          </a:ln>
        </p:spPr>
      </p:pic>
      <p:pic>
        <p:nvPicPr>
          <p:cNvPr id="17411" name="图片 50180" descr="201371811221875970"/>
          <p:cNvPicPr/>
          <p:nvPr/>
        </p:nvPicPr>
        <p:blipFill>
          <a:blip r:embed="rId3"/>
          <a:stretch>
            <a:fillRect/>
          </a:stretch>
        </p:blipFill>
        <p:spPr>
          <a:xfrm>
            <a:off x="4700588" y="666750"/>
            <a:ext cx="3600450" cy="2716212"/>
          </a:xfrm>
          <a:prstGeom prst="rect">
            <a:avLst/>
          </a:prstGeom>
          <a:noFill/>
          <a:ln>
            <a:noFill/>
            <a:miter lim="800000"/>
          </a:ln>
        </p:spPr>
      </p:pic>
      <p:sp>
        <p:nvSpPr>
          <p:cNvPr id="17412" name="文本框 37894"/>
          <p:cNvSpPr/>
          <p:nvPr/>
        </p:nvSpPr>
        <p:spPr>
          <a:xfrm>
            <a:off x="127000" y="50800"/>
            <a:ext cx="5240338" cy="76835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en-US" altLang="zh-CN" sz="4400" b="1">
                <a:latin typeface="微软雅黑" pitchFamily="34" charset="-122"/>
                <a:ea typeface="微软雅黑" panose="020b0503020204020204" pitchFamily="34" charset="-122"/>
              </a:rPr>
              <a:t>3.建筑：</a:t>
            </a:r>
            <a:endParaRPr lang="zh-CN" altLang="en-US" sz="4000" b="1">
              <a:solidFill>
                <a:srgbClr val="FF0000"/>
              </a:solidFill>
            </a:endParaRPr>
          </a:p>
        </p:txBody>
      </p:sp>
      <p:sp>
        <p:nvSpPr>
          <p:cNvPr id="17413" name="文本框 2"/>
          <p:cNvSpPr/>
          <p:nvPr/>
        </p:nvSpPr>
        <p:spPr>
          <a:xfrm>
            <a:off x="3206750" y="-25400"/>
            <a:ext cx="2443162" cy="7699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en-US" altLang="zh-CN" sz="4400" b="1">
                <a:solidFill>
                  <a:srgbClr val="00B0F0"/>
                </a:solidFill>
                <a:latin typeface="微软雅黑" pitchFamily="34" charset="-122"/>
                <a:ea typeface="微软雅黑" panose="020b0503020204020204" pitchFamily="34" charset="-122"/>
                <a:sym typeface="宋体" pitchFamily="2" charset="-122"/>
              </a:rPr>
              <a:t>空中花园</a:t>
            </a:r>
            <a:endParaRPr lang="en-US" altLang="zh-CN" sz="4400" b="1">
              <a:solidFill>
                <a:srgbClr val="00B0F0"/>
              </a:solidFill>
              <a:latin typeface="微软雅黑" pitchFamily="34" charset="-122"/>
              <a:ea typeface="微软雅黑" panose="020b0503020204020204" pitchFamily="34"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nodeType="clickEffect">
                                  <p:stCondLst>
                                    <p:cond delay="0"/>
                                  </p:stCondLst>
                                  <p:childTnLst>
                                    <p:set>
                                      <p:cBhvr additive="base">
                                        <p:cTn id="6" dur="1" fill="hold">
                                          <p:stCondLst>
                                            <p:cond delay="0"/>
                                          </p:stCondLst>
                                        </p:cTn>
                                        <p:tgtEl>
                                          <p:spTgt spid="17413">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additive="base">
                                        <p:cTn id="11" dur="1" fill="hold">
                                          <p:stCondLst>
                                            <p:cond delay="0"/>
                                          </p:stCondLst>
                                        </p:cTn>
                                        <p:tgtEl>
                                          <p:spTgt spid="174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9" grpId="0"/>
    </p:bldLst>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18433" name="Picture 2" descr="hanging_garden2"/>
          <p:cNvPicPr/>
          <p:nvPr/>
        </p:nvPicPr>
        <p:blipFill>
          <a:blip r:embed="rId3"/>
          <a:stretch>
            <a:fillRect/>
          </a:stretch>
        </p:blipFill>
        <p:spPr>
          <a:xfrm>
            <a:off x="0" y="0"/>
            <a:ext cx="4211638" cy="6858000"/>
          </a:xfrm>
          <a:prstGeom prst="rect">
            <a:avLst/>
          </a:prstGeom>
          <a:noFill/>
          <a:ln>
            <a:noFill/>
            <a:miter lim="800000"/>
          </a:ln>
        </p:spPr>
      </p:pic>
      <p:sp>
        <p:nvSpPr>
          <p:cNvPr id="18434" name="Text Box 3"/>
          <p:cNvSpPr/>
          <p:nvPr/>
        </p:nvSpPr>
        <p:spPr>
          <a:xfrm>
            <a:off x="4451350" y="498475"/>
            <a:ext cx="4464050" cy="5978525"/>
          </a:xfrm>
          <a:prstGeom prst="rect">
            <a:avLst/>
          </a:prstGeom>
          <a:noFill/>
          <a:ln w="38100">
            <a:solidFill>
              <a:srgbClr val="800000"/>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en-US" altLang="zh-CN" sz="3200">
                <a:latin typeface="楷体_GB2312"/>
                <a:ea typeface="楷体_GB2312"/>
              </a:rPr>
              <a:t>    </a:t>
            </a:r>
            <a:r>
              <a:rPr lang="zh-CN" altLang="en-US" sz="3200" b="1">
                <a:solidFill>
                  <a:schemeClr val="accent2"/>
                </a:solidFill>
                <a:latin typeface="楷体_GB2312"/>
                <a:ea typeface="楷体_GB2312"/>
              </a:rPr>
              <a:t>巴比伦空中花园最令人称奇的地方是那个</a:t>
            </a:r>
            <a:r>
              <a:rPr lang="zh-CN" altLang="en-US" sz="3200" b="1">
                <a:solidFill>
                  <a:srgbClr val="FF0000"/>
                </a:solidFill>
                <a:latin typeface="楷体_GB2312"/>
                <a:ea typeface="楷体_GB2312"/>
              </a:rPr>
              <a:t>供水系统</a:t>
            </a:r>
            <a:r>
              <a:rPr lang="zh-CN" altLang="en-US" sz="3200" b="1">
                <a:solidFill>
                  <a:schemeClr val="accent2"/>
                </a:solidFill>
                <a:latin typeface="楷体_GB2312"/>
                <a:ea typeface="楷体_GB2312"/>
              </a:rPr>
              <a:t>，因为巴比伦雨水不多，而空中花园的遗址相信亦远离幼发拉底河，所以研究人員认为空中花园应有不少的输水设备，</a:t>
            </a:r>
            <a:r>
              <a:rPr lang="zh-CN" altLang="en-US" sz="3200" b="1">
                <a:solidFill>
                  <a:srgbClr val="FF0000"/>
                </a:solidFill>
                <a:latin typeface="楷体_GB2312"/>
                <a:ea typeface="楷体_GB2312"/>
              </a:rPr>
              <a:t>奴隶不停地推动连紧着齿轮的把手，把地下水运到最高一层的储水池，再经人工河流返回地面</a:t>
            </a:r>
            <a:r>
              <a:rPr lang="zh-CN" altLang="en-US" sz="3200" b="1">
                <a:solidFill>
                  <a:schemeClr val="accent2"/>
                </a:solidFill>
                <a:latin typeface="楷体_GB2312"/>
                <a:ea typeface="楷体_GB2312"/>
              </a:rPr>
              <a:t>。</a:t>
            </a:r>
            <a:r>
              <a:rPr lang="zh-CN" altLang="en-US" sz="3200" b="1">
                <a:latin typeface="楷体_GB2312"/>
                <a:ea typeface="楷体_GB2312"/>
              </a:rPr>
              <a:t> </a:t>
            </a:r>
            <a:endParaRPr lang="zh-CN" altLang="en-US" sz="3200" b="1">
              <a:latin typeface="楷体_GB2312"/>
              <a:ea typeface="楷体_GB2312"/>
            </a:endParaRPr>
          </a:p>
        </p:txBody>
      </p:sp>
    </p:spTree>
  </p:cSld>
  <p:clrMapOvr>
    <a:masterClrMapping/>
  </p:clrMapOvr>
  <p:transition spd="med">
    <p:wipe dir="d"/>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graphicFrame>
        <p:nvGraphicFramePr>
          <p:cNvPr id="20481" name="Group 4"/>
          <p:cNvGraphicFramePr>
            <a:graphicFrameLocks noGrp="1"/>
          </p:cNvGraphicFramePr>
          <p:nvPr/>
        </p:nvGraphicFramePr>
        <p:xfrm>
          <a:off x="1974850" y="2465388"/>
          <a:ext cx="6572250" cy="2916238"/>
        </p:xfrm>
        <a:graphic>
          <a:graphicData uri="http://schemas.openxmlformats.org/drawingml/2006/table">
            <a:tbl>
              <a:tblPr/>
              <a:tblGrid>
                <a:gridCol w="1200150"/>
                <a:gridCol w="5372100"/>
              </a:tblGrid>
              <a:tr h="614362">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r>
                        <a:rPr lang="zh-CN" altLang="en-US" sz="2100" b="1">
                          <a:latin typeface="华文新魏" pitchFamily="2" charset="-122"/>
                          <a:ea typeface="华文新魏" pitchFamily="2" charset="-122"/>
                        </a:rPr>
                        <a:t>科技</a:t>
                      </a:r>
                      <a:endParaRPr lang="zh-CN" altLang="en-US" sz="2100" b="1">
                        <a:latin typeface="华文新魏" pitchFamily="2" charset="-122"/>
                        <a:ea typeface="华文新魏" pitchFamily="2" charset="-122"/>
                      </a:endParaRPr>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09588">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01650">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515938">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r h="774700">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20000"/>
                        </a:spcBef>
                      </a:pPr>
                      <a:r>
                        <a:rPr lang="zh-CN" altLang="en-US" sz="2100" b="1">
                          <a:latin typeface="华文新魏" pitchFamily="2" charset="-122"/>
                          <a:ea typeface="华文新魏" pitchFamily="2" charset="-122"/>
                        </a:rPr>
                        <a:t>法典</a:t>
                      </a:r>
                      <a:endParaRPr lang="zh-CN" altLang="en-US" sz="2100" b="1">
                        <a:latin typeface="华文新魏" pitchFamily="2" charset="-122"/>
                        <a:ea typeface="华文新魏" pitchFamily="2" charset="-122"/>
                      </a:endParaRPr>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c>
                  <a:txBody>
                    <a:bodyPr lIns="67500" tIns="35085" rIns="67500" bIns="35085" anchor="ctr" anchorCtr="1"/>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20000"/>
                        </a:spcBef>
                      </a:pPr>
                      <a:endParaRPr lang="zh-CN" altLang="en-US" sz="2100" b="1"/>
                    </a:p>
                    <a:p>
                      <a:pPr lvl="0" eaLnBrk="1" hangingPunct="1">
                        <a:spcBef>
                          <a:spcPct val="20000"/>
                        </a:spcBef>
                      </a:pPr>
                      <a:endParaRPr lang="zh-CN" altLang="en-US" sz="2100" b="1"/>
                    </a:p>
                  </a:txBody>
                  <a:tcPr marL="67500" marR="67500" marT="35085" marB="35085" anchor="ctr" anchorCtr="1">
                    <a:lnL w="12700">
                      <a:solidFill>
                        <a:prstClr val="black"/>
                      </a:solidFill>
                      <a:bevel/>
                    </a:lnL>
                    <a:lnR w="12700">
                      <a:solidFill>
                        <a:prstClr val="black"/>
                      </a:solidFill>
                      <a:bevel/>
                    </a:lnR>
                    <a:lnT w="12700">
                      <a:solidFill>
                        <a:prstClr val="black"/>
                      </a:solidFill>
                      <a:bevel/>
                    </a:lnT>
                    <a:lnB w="12700">
                      <a:solidFill>
                        <a:prstClr val="black"/>
                      </a:solidFill>
                      <a:bevel/>
                    </a:lnB>
                    <a:noFill/>
                  </a:tcPr>
                </a:tc>
              </a:tr>
            </a:tbl>
          </a:graphicData>
        </a:graphic>
      </p:graphicFrame>
      <p:sp>
        <p:nvSpPr>
          <p:cNvPr id="20501" name="Rectangle 22"/>
          <p:cNvSpPr/>
          <p:nvPr/>
        </p:nvSpPr>
        <p:spPr>
          <a:xfrm>
            <a:off x="2292350" y="3143250"/>
            <a:ext cx="717550" cy="4143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100" b="1">
                <a:ea typeface="华文新魏" pitchFamily="2" charset="-122"/>
              </a:rPr>
              <a:t>建筑</a:t>
            </a:r>
            <a:endParaRPr lang="zh-CN" altLang="en-US" sz="2100" b="1">
              <a:ea typeface="华文新魏" pitchFamily="2" charset="-122"/>
            </a:endParaRPr>
          </a:p>
        </p:txBody>
      </p:sp>
      <p:sp>
        <p:nvSpPr>
          <p:cNvPr id="20502" name="Rectangle 23"/>
          <p:cNvSpPr/>
          <p:nvPr/>
        </p:nvSpPr>
        <p:spPr>
          <a:xfrm>
            <a:off x="2306638" y="3657600"/>
            <a:ext cx="717550" cy="4143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100" b="1">
                <a:ea typeface="华文新魏" pitchFamily="2" charset="-122"/>
              </a:rPr>
              <a:t>文字</a:t>
            </a:r>
            <a:endParaRPr lang="zh-CN" altLang="en-US" sz="2100" b="1">
              <a:ea typeface="华文新魏" pitchFamily="2" charset="-122"/>
            </a:endParaRPr>
          </a:p>
        </p:txBody>
      </p:sp>
      <p:sp>
        <p:nvSpPr>
          <p:cNvPr id="20503" name="Rectangle 24"/>
          <p:cNvSpPr/>
          <p:nvPr/>
        </p:nvSpPr>
        <p:spPr>
          <a:xfrm>
            <a:off x="2306638" y="4167188"/>
            <a:ext cx="717550" cy="4143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100" b="1">
                <a:ea typeface="华文新魏" pitchFamily="2" charset="-122"/>
              </a:rPr>
              <a:t>历法</a:t>
            </a:r>
            <a:endParaRPr lang="zh-CN" altLang="en-US" sz="2100" b="1">
              <a:ea typeface="华文新魏" pitchFamily="2" charset="-122"/>
            </a:endParaRPr>
          </a:p>
        </p:txBody>
      </p:sp>
      <p:sp>
        <p:nvSpPr>
          <p:cNvPr id="20504" name="Rectangle 26"/>
          <p:cNvSpPr>
            <a:spLocks noChangeArrowheads="1"/>
          </p:cNvSpPr>
          <p:nvPr/>
        </p:nvSpPr>
        <p:spPr bwMode="auto">
          <a:xfrm>
            <a:off x="4233863" y="3090863"/>
            <a:ext cx="3154363" cy="506413"/>
          </a:xfrm>
          <a:prstGeom prst="rect">
            <a:avLst/>
          </a:prstGeom>
          <a:noFill/>
          <a:ln w="9525">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r>
              <a:rPr lang="zh-CN" altLang="en-US" sz="2700" b="1">
                <a:effectLst>
                  <a:outerShdw blurRad="38100" dist="38100" dir="2700000" algn="tl">
                    <a:schemeClr val="bg2"/>
                  </a:outerShdw>
                </a:effectLst>
                <a:ea typeface="华文新魏" pitchFamily="2" charset="-122"/>
              </a:rPr>
              <a:t>空中花园</a:t>
            </a:r>
            <a:endParaRPr lang="zh-CN" altLang="en-US" sz="2700" b="1">
              <a:effectLst>
                <a:outerShdw blurRad="38100" dist="38100" dir="2700000" algn="tl">
                  <a:schemeClr val="bg2"/>
                </a:outerShdw>
              </a:effectLst>
              <a:ea typeface="华文新魏" pitchFamily="2" charset="-122"/>
            </a:endParaRPr>
          </a:p>
        </p:txBody>
      </p:sp>
      <p:sp>
        <p:nvSpPr>
          <p:cNvPr id="20505" name="Rectangle 27"/>
          <p:cNvSpPr>
            <a:spLocks noChangeArrowheads="1"/>
          </p:cNvSpPr>
          <p:nvPr/>
        </p:nvSpPr>
        <p:spPr bwMode="auto">
          <a:xfrm>
            <a:off x="4297363" y="3624263"/>
            <a:ext cx="2484438" cy="506413"/>
          </a:xfrm>
          <a:prstGeom prst="rect">
            <a:avLst/>
          </a:prstGeom>
          <a:noFill/>
          <a:ln w="9525">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r>
              <a:rPr lang="zh-CN" altLang="en-US" sz="2700" b="1">
                <a:effectLst>
                  <a:outerShdw blurRad="38100" dist="38100" dir="2700000" algn="tl">
                    <a:schemeClr val="bg2"/>
                  </a:outerShdw>
                </a:effectLst>
                <a:ea typeface="华文新魏" pitchFamily="2" charset="-122"/>
              </a:rPr>
              <a:t>楔形文字</a:t>
            </a:r>
            <a:endParaRPr lang="zh-CN" altLang="en-US" sz="2700" b="1">
              <a:effectLst>
                <a:outerShdw blurRad="38100" dist="38100" dir="2700000" algn="tl">
                  <a:schemeClr val="bg2"/>
                </a:outerShdw>
              </a:effectLst>
              <a:ea typeface="华文新魏" pitchFamily="2" charset="-122"/>
            </a:endParaRPr>
          </a:p>
        </p:txBody>
      </p:sp>
      <p:sp>
        <p:nvSpPr>
          <p:cNvPr id="20506" name="Rectangle 28"/>
          <p:cNvSpPr>
            <a:spLocks noChangeArrowheads="1"/>
          </p:cNvSpPr>
          <p:nvPr/>
        </p:nvSpPr>
        <p:spPr bwMode="auto">
          <a:xfrm>
            <a:off x="4167188" y="4783138"/>
            <a:ext cx="3100388" cy="506413"/>
          </a:xfrm>
          <a:prstGeom prst="rect">
            <a:avLst/>
          </a:prstGeom>
          <a:noFill/>
          <a:ln w="9525">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r>
              <a:rPr lang="en-US" altLang="zh-CN" sz="2700" b="1">
                <a:effectLst>
                  <a:outerShdw blurRad="38100" dist="38100" dir="2700000" algn="tl">
                    <a:schemeClr val="bg2"/>
                  </a:outerShdw>
                </a:effectLst>
                <a:ea typeface="华文新魏" pitchFamily="2" charset="-122"/>
              </a:rPr>
              <a:t>《</a:t>
            </a:r>
            <a:r>
              <a:rPr lang="zh-CN" altLang="en-US" sz="2700" b="1">
                <a:effectLst>
                  <a:outerShdw blurRad="38100" dist="38100" dir="2700000" algn="tl">
                    <a:schemeClr val="bg2"/>
                  </a:outerShdw>
                </a:effectLst>
                <a:ea typeface="华文新魏" pitchFamily="2" charset="-122"/>
              </a:rPr>
              <a:t>汉谟拉比法典</a:t>
            </a:r>
            <a:r>
              <a:rPr lang="en-US" altLang="zh-CN" sz="2700" b="1">
                <a:effectLst>
                  <a:outerShdw blurRad="38100" dist="38100" dir="2700000" algn="tl">
                    <a:schemeClr val="bg2"/>
                  </a:outerShdw>
                </a:effectLst>
                <a:ea typeface="华文新魏" pitchFamily="2" charset="-122"/>
              </a:rPr>
              <a:t>》</a:t>
            </a:r>
            <a:endParaRPr lang="zh-CN" altLang="en-US" sz="2700" b="1">
              <a:effectLst>
                <a:outerShdw blurRad="38100" dist="38100" dir="2700000" algn="tl">
                  <a:schemeClr val="bg2"/>
                </a:outerShdw>
              </a:effectLst>
              <a:ea typeface="华文新魏" pitchFamily="2" charset="-122"/>
            </a:endParaRPr>
          </a:p>
        </p:txBody>
      </p:sp>
      <p:sp>
        <p:nvSpPr>
          <p:cNvPr id="20507" name="Rectangle 39"/>
          <p:cNvSpPr>
            <a:spLocks noChangeArrowheads="1"/>
          </p:cNvSpPr>
          <p:nvPr/>
        </p:nvSpPr>
        <p:spPr bwMode="auto">
          <a:xfrm>
            <a:off x="4181475" y="2547938"/>
            <a:ext cx="3435350" cy="506413"/>
          </a:xfrm>
          <a:prstGeom prst="rect">
            <a:avLst/>
          </a:prstGeom>
          <a:noFill/>
          <a:ln w="9525">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r>
              <a:rPr lang="zh-CN" altLang="en-US" sz="2700" b="1">
                <a:effectLst>
                  <a:outerShdw blurRad="38100" dist="38100" dir="2700000" algn="tl">
                    <a:schemeClr val="bg2"/>
                  </a:outerShdw>
                </a:effectLst>
                <a:ea typeface="华文新魏" pitchFamily="2" charset="-122"/>
              </a:rPr>
              <a:t>天文、数学</a:t>
            </a:r>
            <a:endParaRPr lang="zh-CN" altLang="en-US" sz="2700" b="1">
              <a:effectLst>
                <a:outerShdw blurRad="38100" dist="38100" dir="2700000" algn="tl">
                  <a:schemeClr val="bg2"/>
                </a:outerShdw>
              </a:effectLst>
              <a:ea typeface="华文新魏" pitchFamily="2" charset="-122"/>
            </a:endParaRPr>
          </a:p>
        </p:txBody>
      </p:sp>
      <p:sp>
        <p:nvSpPr>
          <p:cNvPr id="20508" name="Text Box 41"/>
          <p:cNvSpPr/>
          <p:nvPr/>
        </p:nvSpPr>
        <p:spPr>
          <a:xfrm>
            <a:off x="1985962" y="523875"/>
            <a:ext cx="5740400" cy="646112"/>
          </a:xfrm>
          <a:prstGeom prst="rect">
            <a:avLst/>
          </a:prstGeom>
          <a:solidFill>
            <a:schemeClr val="tx1"/>
          </a:solidFill>
          <a:ln w="57150" cmpd="thinThick">
            <a:solidFill>
              <a:schemeClr val="tx1"/>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3600" b="1">
                <a:solidFill>
                  <a:schemeClr val="bg1"/>
                </a:solidFill>
                <a:latin typeface="华文行楷" pitchFamily="2" charset="-122"/>
                <a:ea typeface="华文行楷" pitchFamily="2" charset="-122"/>
              </a:rPr>
              <a:t>古代两河流域文明成就</a:t>
            </a:r>
            <a:endParaRPr lang="zh-CN" altLang="en-US" sz="3600" b="1">
              <a:solidFill>
                <a:schemeClr val="bg1"/>
              </a:solidFill>
              <a:latin typeface="华文行楷" pitchFamily="2" charset="-122"/>
              <a:ea typeface="华文行楷" pitchFamily="2" charset="-122"/>
            </a:endParaRPr>
          </a:p>
        </p:txBody>
      </p:sp>
      <p:sp>
        <p:nvSpPr>
          <p:cNvPr id="20509" name="Rectangle 28"/>
          <p:cNvSpPr>
            <a:spLocks noChangeArrowheads="1"/>
          </p:cNvSpPr>
          <p:nvPr/>
        </p:nvSpPr>
        <p:spPr bwMode="auto">
          <a:xfrm>
            <a:off x="4406900" y="4125913"/>
            <a:ext cx="2106613" cy="506413"/>
          </a:xfrm>
          <a:prstGeom prst="rect">
            <a:avLst/>
          </a:prstGeom>
          <a:noFill/>
          <a:ln w="9525">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r>
              <a:rPr lang="zh-CN" altLang="en-US" sz="2700" b="1">
                <a:effectLst>
                  <a:outerShdw blurRad="38100" dist="38100" dir="2700000" algn="tl">
                    <a:schemeClr val="bg2"/>
                  </a:outerShdw>
                </a:effectLst>
                <a:ea typeface="华文新魏" pitchFamily="2" charset="-122"/>
              </a:rPr>
              <a:t>阴历</a:t>
            </a:r>
            <a:endParaRPr lang="zh-CN" altLang="en-US" sz="2700" b="1">
              <a:effectLst>
                <a:outerShdw blurRad="38100" dist="38100" dir="2700000" algn="tl">
                  <a:schemeClr val="bg2"/>
                </a:outerShdw>
              </a:effectLst>
              <a:ea typeface="华文新魏"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3" nodeType="clickEffect">
                                  <p:stCondLst>
                                    <p:cond delay="0"/>
                                  </p:stCondLst>
                                  <p:childTnLst>
                                    <p:set>
                                      <p:cBhvr additive="base">
                                        <p:cTn id="6" dur="1" fill="hold">
                                          <p:stCondLst>
                                            <p:cond delay="0"/>
                                          </p:stCondLst>
                                        </p:cTn>
                                        <p:tgtEl>
                                          <p:spTgt spid="20507"/>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0" nodeType="clickEffect">
                                  <p:stCondLst>
                                    <p:cond delay="0"/>
                                  </p:stCondLst>
                                  <p:childTnLst>
                                    <p:set>
                                      <p:cBhvr additive="base">
                                        <p:cTn id="11" dur="1" fill="hold">
                                          <p:stCondLst>
                                            <p:cond delay="0"/>
                                          </p:stCondLst>
                                        </p:cTn>
                                        <p:tgtEl>
                                          <p:spTgt spid="20504"/>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1" nodeType="clickEffect">
                                  <p:stCondLst>
                                    <p:cond delay="0"/>
                                  </p:stCondLst>
                                  <p:childTnLst>
                                    <p:set>
                                      <p:cBhvr additive="base">
                                        <p:cTn id="16" dur="1" fill="hold">
                                          <p:stCondLst>
                                            <p:cond delay="0"/>
                                          </p:stCondLst>
                                        </p:cTn>
                                        <p:tgtEl>
                                          <p:spTgt spid="20505"/>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1" presetClass="entr" presetSubtype="0" fill="hold" grpId="4" nodeType="clickEffect">
                                  <p:stCondLst>
                                    <p:cond delay="0"/>
                                  </p:stCondLst>
                                  <p:childTnLst>
                                    <p:set>
                                      <p:cBhvr additive="base">
                                        <p:cTn id="21" dur="1" fill="hold">
                                          <p:stCondLst>
                                            <p:cond delay="0"/>
                                          </p:stCondLst>
                                        </p:cTn>
                                        <p:tgtEl>
                                          <p:spTgt spid="20509"/>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1" presetClass="entr" presetSubtype="0" fill="hold" grpId="2" nodeType="clickEffect">
                                  <p:stCondLst>
                                    <p:cond delay="0"/>
                                  </p:stCondLst>
                                  <p:childTnLst>
                                    <p:set>
                                      <p:cBhvr additive="base">
                                        <p:cTn id="26" dur="1" fill="hold">
                                          <p:stCondLst>
                                            <p:cond delay="0"/>
                                          </p:stCondLst>
                                        </p:cTn>
                                        <p:tgtEl>
                                          <p:spTgt spid="205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4" grpId="0"/>
      <p:bldP spid="20505" grpId="1"/>
      <p:bldP spid="20506" grpId="2"/>
      <p:bldP spid="20507" grpId="3"/>
      <p:bldP spid="20509" grpId="4"/>
    </p:bldLst>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1505" name="Rectangle 2"/>
          <p:cNvSpPr/>
          <p:nvPr/>
        </p:nvSpPr>
        <p:spPr>
          <a:xfrm>
            <a:off x="884238" y="5445125"/>
            <a:ext cx="2063750" cy="307975"/>
          </a:xfrm>
          <a:prstGeom prst="rect">
            <a:avLst/>
          </a:prstGeom>
          <a:noFill/>
          <a:ln>
            <a:noFill/>
            <a:miter lim="800000"/>
          </a:ln>
        </p:spPr>
        <p:txBody>
          <a:bodyPr wrap="none" lIns="0" tIns="0" rIns="0" bIns="0"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000" b="1">
                <a:latin typeface="Times New Roman" pitchFamily="18" charset="0"/>
                <a:ea typeface="黑体" pitchFamily="49" charset="-122"/>
              </a:rPr>
              <a:t>古巴比伦城想象图</a:t>
            </a:r>
            <a:endParaRPr lang="zh-CN" altLang="en-US" sz="2000" b="1">
              <a:latin typeface="Times New Roman" pitchFamily="18" charset="0"/>
              <a:ea typeface="黑体" pitchFamily="49" charset="-122"/>
            </a:endParaRPr>
          </a:p>
        </p:txBody>
      </p:sp>
      <p:pic>
        <p:nvPicPr>
          <p:cNvPr id="21506" name="Picture 3" descr="Babylon - Stadtansicht - Zeichnung"/>
          <p:cNvPicPr/>
          <p:nvPr/>
        </p:nvPicPr>
        <p:blipFill>
          <a:blip r:embed="rId2"/>
          <a:stretch>
            <a:fillRect/>
          </a:stretch>
        </p:blipFill>
        <p:spPr>
          <a:xfrm>
            <a:off x="395288" y="836612"/>
            <a:ext cx="3260725" cy="4506912"/>
          </a:xfrm>
          <a:prstGeom prst="rect">
            <a:avLst/>
          </a:prstGeom>
          <a:noFill/>
          <a:ln>
            <a:noFill/>
            <a:miter lim="800000"/>
          </a:ln>
        </p:spPr>
      </p:pic>
      <p:sp>
        <p:nvSpPr>
          <p:cNvPr id="21507" name="Rectangle 4"/>
          <p:cNvSpPr/>
          <p:nvPr/>
        </p:nvSpPr>
        <p:spPr>
          <a:xfrm>
            <a:off x="4824412" y="2973388"/>
            <a:ext cx="3479800" cy="369888"/>
          </a:xfrm>
          <a:prstGeom prst="rect">
            <a:avLst/>
          </a:prstGeom>
          <a:noFill/>
          <a:ln>
            <a:noFill/>
            <a:miter lim="800000"/>
          </a:ln>
        </p:spPr>
        <p:txBody>
          <a:bodyPr wrap="none" lIns="0" tIns="0" rIns="0" bIns="0"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2400" b="1">
                <a:latin typeface="Times New Roman" pitchFamily="18" charset="0"/>
                <a:ea typeface="黑体" pitchFamily="49" charset="-122"/>
              </a:rPr>
              <a:t>汉谟拉比（</a:t>
            </a:r>
            <a:r>
              <a:rPr lang="en-US" altLang="zh-CN" sz="2400" b="1">
                <a:latin typeface="Times New Roman" pitchFamily="18" charset="0"/>
                <a:ea typeface="黑体" pitchFamily="49" charset="-122"/>
              </a:rPr>
              <a:t>Hammurapi</a:t>
            </a:r>
            <a:r>
              <a:rPr lang="zh-CN" altLang="en-US" sz="2400" b="1">
                <a:latin typeface="Times New Roman" pitchFamily="18" charset="0"/>
                <a:ea typeface="黑体" pitchFamily="49" charset="-122"/>
              </a:rPr>
              <a:t>）</a:t>
            </a:r>
            <a:endParaRPr lang="zh-CN" altLang="en-US" sz="2400" b="1">
              <a:latin typeface="Times New Roman" pitchFamily="18" charset="0"/>
              <a:ea typeface="黑体" pitchFamily="49" charset="-122"/>
            </a:endParaRPr>
          </a:p>
        </p:txBody>
      </p:sp>
      <p:sp>
        <p:nvSpPr>
          <p:cNvPr id="21508" name="Rectangle 6"/>
          <p:cNvSpPr/>
          <p:nvPr/>
        </p:nvSpPr>
        <p:spPr>
          <a:xfrm>
            <a:off x="5956300" y="3346450"/>
            <a:ext cx="3187700" cy="2960688"/>
          </a:xfrm>
          <a:prstGeom prst="rect">
            <a:avLst/>
          </a:prstGeom>
          <a:solidFill>
            <a:srgbClr val="FFFFFF"/>
          </a:solidFill>
          <a:ln>
            <a:noFill/>
            <a:miter lim="800000"/>
          </a:ln>
        </p:spPr>
        <p:txBody>
          <a:bodyPr lIns="0" tIns="0" rIns="0" bIns="0"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lnSpc>
                <a:spcPct val="150000"/>
              </a:lnSpc>
            </a:pPr>
            <a:r>
              <a:rPr lang="zh-CN" altLang="en-US" sz="3600" b="1">
                <a:latin typeface="楷体" pitchFamily="49" charset="-122"/>
                <a:ea typeface="楷体" pitchFamily="49" charset="-122"/>
              </a:rPr>
              <a:t>公元前</a:t>
            </a:r>
            <a:r>
              <a:rPr lang="en-US" altLang="zh-CN" sz="3600" b="1">
                <a:latin typeface="楷体" pitchFamily="49" charset="-122"/>
                <a:ea typeface="楷体" pitchFamily="49" charset="-122"/>
              </a:rPr>
              <a:t>18</a:t>
            </a:r>
            <a:r>
              <a:rPr lang="zh-CN" altLang="en-US" sz="3600" b="1">
                <a:latin typeface="楷体" pitchFamily="49" charset="-122"/>
                <a:ea typeface="楷体" pitchFamily="49" charset="-122"/>
              </a:rPr>
              <a:t>世纪</a:t>
            </a:r>
            <a:endParaRPr lang="en-US" altLang="zh-CN" sz="3600" b="1">
              <a:latin typeface="楷体" pitchFamily="49" charset="-122"/>
              <a:ea typeface="楷体" pitchFamily="49" charset="-122"/>
            </a:endParaRPr>
          </a:p>
          <a:p>
            <a:pPr lvl="0" algn="ctr">
              <a:lnSpc>
                <a:spcPct val="150000"/>
              </a:lnSpc>
            </a:pPr>
            <a:endParaRPr lang="en-US" altLang="zh-CN" sz="3600" b="1">
              <a:latin typeface="楷体" pitchFamily="49" charset="-122"/>
              <a:ea typeface="楷体" pitchFamily="49" charset="-122"/>
            </a:endParaRPr>
          </a:p>
          <a:p>
            <a:pPr lvl="0" algn="ctr">
              <a:lnSpc>
                <a:spcPct val="150000"/>
              </a:lnSpc>
            </a:pPr>
            <a:r>
              <a:rPr lang="zh-CN" altLang="en-US" sz="3600" b="1">
                <a:latin typeface="楷体" pitchFamily="49" charset="-122"/>
                <a:ea typeface="楷体" pitchFamily="49" charset="-122"/>
              </a:rPr>
              <a:t>奴隶制国家</a:t>
            </a:r>
            <a:endParaRPr lang="en-US" altLang="zh-CN" sz="3600" b="1">
              <a:latin typeface="楷体" pitchFamily="49" charset="-122"/>
              <a:ea typeface="楷体" pitchFamily="49" charset="-122"/>
            </a:endParaRPr>
          </a:p>
          <a:p>
            <a:pPr lvl="0" algn="ctr">
              <a:lnSpc>
                <a:spcPct val="150000"/>
              </a:lnSpc>
            </a:pPr>
            <a:endParaRPr lang="zh-CN" altLang="en-US" sz="2400" b="1">
              <a:latin typeface="楷体" pitchFamily="49" charset="-122"/>
              <a:ea typeface="楷体" pitchFamily="49" charset="-122"/>
            </a:endParaRPr>
          </a:p>
        </p:txBody>
      </p:sp>
      <p:pic>
        <p:nvPicPr>
          <p:cNvPr id="21509" name="Picture 7" descr="h"/>
          <p:cNvPicPr/>
          <p:nvPr/>
        </p:nvPicPr>
        <p:blipFill>
          <a:blip r:embed="rId3"/>
          <a:stretch>
            <a:fillRect/>
          </a:stretch>
        </p:blipFill>
        <p:spPr>
          <a:xfrm>
            <a:off x="6138862" y="463550"/>
            <a:ext cx="2073275" cy="2295525"/>
          </a:xfrm>
          <a:prstGeom prst="rect">
            <a:avLst/>
          </a:prstGeom>
          <a:noFill/>
          <a:ln>
            <a:noFill/>
            <a:miter lim="800000"/>
          </a:ln>
        </p:spPr>
      </p:pic>
      <p:sp>
        <p:nvSpPr>
          <p:cNvPr id="21510" name="文本框 3"/>
          <p:cNvSpPr/>
          <p:nvPr/>
        </p:nvSpPr>
        <p:spPr>
          <a:xfrm>
            <a:off x="1979612" y="7938"/>
            <a:ext cx="5688012" cy="646112"/>
          </a:xfrm>
          <a:prstGeom prst="rect">
            <a:avLst/>
          </a:prstGeom>
          <a:noFill/>
          <a:ln>
            <a:no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b="1">
                <a:latin typeface="宋体" pitchFamily="2" charset="-122"/>
              </a:rPr>
              <a:t>二、古巴比伦王国</a:t>
            </a:r>
            <a:endParaRPr lang="zh-CN" altLang="en-US" sz="3600" b="1">
              <a:latin typeface="宋体" pitchFamily="2" charset="-122"/>
            </a:endParaRPr>
          </a:p>
        </p:txBody>
      </p:sp>
      <p:sp>
        <p:nvSpPr>
          <p:cNvPr id="21511" name="文本框 1"/>
          <p:cNvSpPr/>
          <p:nvPr/>
        </p:nvSpPr>
        <p:spPr>
          <a:xfrm>
            <a:off x="3910012" y="3557588"/>
            <a:ext cx="2228850" cy="280035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800" b="1"/>
              <a:t>时间</a:t>
            </a:r>
            <a:endParaRPr lang="en-US" altLang="zh-CN" sz="4800" b="1"/>
          </a:p>
          <a:p>
            <a:pPr lvl="0"/>
            <a:endParaRPr lang="en-US" altLang="zh-CN" sz="4800" b="1"/>
          </a:p>
          <a:p>
            <a:pPr lvl="0"/>
            <a:r>
              <a:rPr lang="zh-CN" altLang="en-US" sz="4000" b="1"/>
              <a:t>国家性质</a:t>
            </a:r>
            <a:endParaRPr lang="en-US" altLang="zh-CN" sz="4000" b="1"/>
          </a:p>
          <a:p>
            <a:pPr lvl="0"/>
            <a:endParaRPr lang="en-US" altLang="zh-CN" sz="40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2150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8" grpId="0"/>
    </p:bldLst>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2529" name="图片 80899" descr="00502102"/>
          <p:cNvPicPr/>
          <p:nvPr/>
        </p:nvPicPr>
        <p:blipFill>
          <a:blip r:embed="rId2"/>
          <a:stretch>
            <a:fillRect/>
          </a:stretch>
        </p:blipFill>
        <p:spPr>
          <a:xfrm>
            <a:off x="6875462" y="25400"/>
            <a:ext cx="1444625" cy="2060575"/>
          </a:xfrm>
          <a:prstGeom prst="rect">
            <a:avLst/>
          </a:prstGeom>
          <a:noFill/>
          <a:ln>
            <a:noFill/>
            <a:miter lim="800000"/>
          </a:ln>
        </p:spPr>
      </p:pic>
      <p:sp>
        <p:nvSpPr>
          <p:cNvPr id="22530" name="文本框 99"/>
          <p:cNvSpPr txBox="1"/>
          <p:nvPr/>
        </p:nvSpPr>
        <p:spPr>
          <a:xfrm>
            <a:off x="47625" y="1228725"/>
            <a:ext cx="1516063" cy="954088"/>
          </a:xfrm>
          <a:prstGeom prst="rect">
            <a:avLst/>
          </a:prstGeom>
          <a:noFill/>
          <a:ln w="9525">
            <a:noFill/>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lnSpc>
                <a:spcPct val="140000"/>
              </a:lnSpc>
              <a:buFont typeface="Arial" pitchFamily="34" charset="0"/>
            </a:pPr>
            <a:r>
              <a:rPr lang="zh-CN" altLang="en-US" sz="4000" b="1">
                <a:effectLst>
                  <a:outerShdw blurRad="38100" dist="38100" dir="2700000" algn="tl">
                    <a:schemeClr val="bg2"/>
                  </a:outerShdw>
                </a:effectLst>
                <a:latin typeface="微软雅黑" pitchFamily="34" charset="-122"/>
                <a:ea typeface="微软雅黑" panose="020b0503020204020204" pitchFamily="34" charset="-122"/>
              </a:rPr>
              <a:t>措施</a:t>
            </a:r>
            <a:r>
              <a:rPr lang="zh-CN" altLang="en-US" sz="3600" b="1">
                <a:effectLst>
                  <a:outerShdw blurRad="38100" dist="38100" dir="2700000" algn="tl">
                    <a:schemeClr val="bg2"/>
                  </a:outerShdw>
                </a:effectLst>
                <a:latin typeface="微软雅黑" pitchFamily="34" charset="-122"/>
                <a:ea typeface="微软雅黑" panose="020b0503020204020204" pitchFamily="34" charset="-122"/>
              </a:rPr>
              <a:t>：</a:t>
            </a:r>
            <a:endParaRPr lang="zh-CN" altLang="en-US" sz="3600">
              <a:effectLst>
                <a:outerShdw blurRad="38100" dist="38100" dir="2700000" algn="tl">
                  <a:schemeClr val="bg2"/>
                </a:outerShdw>
              </a:effectLst>
              <a:latin typeface="微软雅黑" pitchFamily="34" charset="-122"/>
              <a:ea typeface="微软雅黑" panose="020b0503020204020204" pitchFamily="34" charset="-122"/>
            </a:endParaRPr>
          </a:p>
        </p:txBody>
      </p:sp>
      <p:pic>
        <p:nvPicPr>
          <p:cNvPr id="22531" name="Picture 6" descr="公元前18世纪古巴比伦疆域"/>
          <p:cNvPicPr/>
          <p:nvPr/>
        </p:nvPicPr>
        <p:blipFill>
          <a:blip r:embed="rId3"/>
          <a:stretch>
            <a:fillRect/>
          </a:stretch>
        </p:blipFill>
        <p:spPr>
          <a:xfrm>
            <a:off x="5794375" y="1944688"/>
            <a:ext cx="3311525" cy="4230688"/>
          </a:xfrm>
          <a:prstGeom prst="rect">
            <a:avLst/>
          </a:prstGeom>
          <a:noFill/>
          <a:ln>
            <a:noFill/>
            <a:miter lim="800000"/>
          </a:ln>
        </p:spPr>
      </p:pic>
      <p:sp>
        <p:nvSpPr>
          <p:cNvPr id="22532" name="文本框 1"/>
          <p:cNvSpPr txBox="1"/>
          <p:nvPr/>
        </p:nvSpPr>
        <p:spPr>
          <a:xfrm>
            <a:off x="227013" y="4484688"/>
            <a:ext cx="5387975" cy="1447800"/>
          </a:xfrm>
          <a:prstGeom prst="rect">
            <a:avLst/>
          </a:prstGeom>
          <a:noFill/>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buFont typeface="Arial" pitchFamily="34" charset="0"/>
            </a:pPr>
            <a:r>
              <a:rPr lang="zh-CN" altLang="en-US" sz="4400" b="1">
                <a:solidFill>
                  <a:srgbClr val="FF0000"/>
                </a:solidFill>
                <a:effectLst>
                  <a:outerShdw blurRad="38100" dist="38100" dir="2700000" algn="tl">
                    <a:schemeClr val="bg2"/>
                  </a:outerShdw>
                </a:effectLst>
                <a:latin typeface="华文隶书" pitchFamily="2" charset="-122"/>
                <a:ea typeface="华文隶书" pitchFamily="2" charset="-122"/>
                <a:sym typeface="宋体" pitchFamily="2" charset="-122"/>
              </a:rPr>
              <a:t>他在位时是古巴比伦王国最强盛的时期。</a:t>
            </a:r>
            <a:endParaRPr lang="zh-CN" altLang="en-US" sz="4400">
              <a:solidFill>
                <a:srgbClr val="FF0000"/>
              </a:solidFill>
            </a:endParaRPr>
          </a:p>
        </p:txBody>
      </p:sp>
      <p:sp>
        <p:nvSpPr>
          <p:cNvPr id="22533" name="文本框 2"/>
          <p:cNvSpPr/>
          <p:nvPr/>
        </p:nvSpPr>
        <p:spPr>
          <a:xfrm>
            <a:off x="1743075" y="228600"/>
            <a:ext cx="3976688" cy="415448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400" b="1"/>
              <a:t>实行君主专制制度，加强中央集权，</a:t>
            </a:r>
            <a:endParaRPr lang="en-US" altLang="zh-CN" sz="4400" b="1"/>
          </a:p>
          <a:p>
            <a:pPr lvl="0"/>
            <a:r>
              <a:rPr lang="zh-CN" altLang="en-US" sz="4400" b="1"/>
              <a:t>还制定了一部较为系统和完整的法典。</a:t>
            </a:r>
            <a:endParaRPr lang="zh-CN" altLang="en-US" sz="4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1" nodeType="clickEffect">
                                  <p:stCondLst>
                                    <p:cond delay="0"/>
                                  </p:stCondLst>
                                  <p:childTnLst>
                                    <p:set>
                                      <p:cBhvr additive="base">
                                        <p:cTn id="6" dur="1" fill="hold">
                                          <p:stCondLst>
                                            <p:cond delay="0"/>
                                          </p:stCondLst>
                                        </p:cTn>
                                        <p:tgtEl>
                                          <p:spTgt spid="22533"/>
                                        </p:tgtEl>
                                        <p:attrNameLst>
                                          <p:attrName>style.visibility</p:attrName>
                                        </p:attrNameLst>
                                      </p:cBhvr>
                                      <p:to>
                                        <p:strVal val="visible"/>
                                      </p:to>
                                    </p:set>
                                    <p:animEffect transition="in" filter="fade">
                                      <p:cBhvr additive="base">
                                        <p:cTn id="7" dur="1000" fill="hold"/>
                                        <p:tgtEl>
                                          <p:spTgt spid="22533"/>
                                        </p:tgtEl>
                                      </p:cBhvr>
                                    </p:animEffect>
                                    <p:anim calcmode="lin" valueType="num">
                                      <p:cBhvr additive="base">
                                        <p:cTn id="8" dur="1000" fill="hold"/>
                                        <p:tgtEl>
                                          <p:spTgt spid="22533"/>
                                        </p:tgtEl>
                                        <p:attrNameLst>
                                          <p:attrName>ppt_x</p:attrName>
                                        </p:attrNameLst>
                                      </p:cBhvr>
                                      <p:tavLst>
                                        <p:tav tm="0">
                                          <p:val>
                                            <p:strVal val="#ppt_x"/>
                                          </p:val>
                                        </p:tav>
                                        <p:tav tm="100000">
                                          <p:val>
                                            <p:strVal val="#ppt_x"/>
                                          </p:val>
                                        </p:tav>
                                      </p:tavLst>
                                    </p:anim>
                                    <p:anim calcmode="lin" valueType="num">
                                      <p:cBhvr additive="base">
                                        <p:cTn id="9" dur="1000" fill="hold"/>
                                        <p:tgtEl>
                                          <p:spTgt spid="22533"/>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2" presetClass="entr" presetSubtype="4" fill="hold" grpId="0" nodeType="clickEffect">
                                  <p:stCondLst>
                                    <p:cond delay="0"/>
                                  </p:stCondLst>
                                  <p:childTnLst>
                                    <p:set>
                                      <p:cBhvr additive="base">
                                        <p:cTn id="14" dur="1" fill="hold">
                                          <p:stCondLst>
                                            <p:cond delay="0"/>
                                          </p:stCondLst>
                                        </p:cTn>
                                        <p:tgtEl>
                                          <p:spTgt spid="22532"/>
                                        </p:tgtEl>
                                        <p:attrNameLst>
                                          <p:attrName>style.visibility</p:attrName>
                                        </p:attrNameLst>
                                      </p:cBhvr>
                                      <p:to>
                                        <p:strVal val="visible"/>
                                      </p:to>
                                    </p:set>
                                    <p:anim calcmode="lin" valueType="num">
                                      <p:cBhvr additive="base">
                                        <p:cTn id="15" dur="500" fill="hold"/>
                                        <p:tgtEl>
                                          <p:spTgt spid="22532"/>
                                        </p:tgtEl>
                                        <p:attrNameLst>
                                          <p:attrName>ppt_x</p:attrName>
                                        </p:attrNameLst>
                                      </p:cBhvr>
                                      <p:tavLst>
                                        <p:tav tm="0">
                                          <p:val>
                                            <p:strVal val="#ppt_x"/>
                                          </p:val>
                                        </p:tav>
                                        <p:tav tm="100000">
                                          <p:val>
                                            <p:strVal val="#ppt_x"/>
                                          </p:val>
                                        </p:tav>
                                      </p:tavLst>
                                    </p:anim>
                                    <p:anim calcmode="lin" valueType="num">
                                      <p:cBhvr additive="base">
                                        <p:cTn id="16" dur="500" fill="hold"/>
                                        <p:tgtEl>
                                          <p:spTgt spid="225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2" grpId="0"/>
      <p:bldP spid="22533" grpId="1"/>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3553" name="文本框 1"/>
          <p:cNvSpPr/>
          <p:nvPr/>
        </p:nvSpPr>
        <p:spPr>
          <a:xfrm>
            <a:off x="1468438" y="0"/>
            <a:ext cx="6003925" cy="769938"/>
          </a:xfrm>
          <a:prstGeom prst="rect">
            <a:avLst/>
          </a:prstGeom>
          <a:noFill/>
          <a:ln>
            <a:no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a:r>
              <a:rPr lang="zh-CN" altLang="en-US" sz="4400" b="1">
                <a:latin typeface="宋体" pitchFamily="2" charset="-122"/>
                <a:ea typeface="宋体" pitchFamily="2" charset="-122"/>
              </a:rPr>
              <a:t>三、</a:t>
            </a:r>
            <a:r>
              <a:rPr lang="en-US" altLang="zh-CN" sz="4400" b="1">
                <a:latin typeface="宋体" pitchFamily="2" charset="-122"/>
              </a:rPr>
              <a:t>《</a:t>
            </a:r>
            <a:r>
              <a:rPr lang="zh-CN" altLang="en-US" sz="4400" b="1">
                <a:latin typeface="宋体" pitchFamily="2" charset="-122"/>
                <a:ea typeface="宋体" pitchFamily="2" charset="-122"/>
              </a:rPr>
              <a:t>汉谟拉比法典</a:t>
            </a:r>
            <a:r>
              <a:rPr lang="en-US" altLang="zh-CN" sz="4400" b="1">
                <a:latin typeface="宋体" pitchFamily="2" charset="-122"/>
              </a:rPr>
              <a:t>》</a:t>
            </a:r>
            <a:endParaRPr lang="zh-CN" altLang="en-US" sz="4400" b="1">
              <a:latin typeface="宋体" pitchFamily="2" charset="-122"/>
              <a:ea typeface="宋体" pitchFamily="2" charset="-122"/>
            </a:endParaRPr>
          </a:p>
        </p:txBody>
      </p:sp>
      <p:sp>
        <p:nvSpPr>
          <p:cNvPr id="23554" name="文本框 6153"/>
          <p:cNvSpPr/>
          <p:nvPr/>
        </p:nvSpPr>
        <p:spPr>
          <a:xfrm>
            <a:off x="4652962" y="3236912"/>
            <a:ext cx="4321175" cy="34163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lnSpc>
                <a:spcPct val="150000"/>
              </a:lnSpc>
              <a:spcBef>
                <a:spcPct val="50000"/>
              </a:spcBef>
            </a:pPr>
            <a:r>
              <a:rPr lang="en-US" altLang="zh-CN" sz="3600" b="1">
                <a:solidFill>
                  <a:srgbClr val="FF0000"/>
                </a:solidFill>
                <a:latin typeface="宋体" pitchFamily="2" charset="-122"/>
              </a:rPr>
              <a:t>《</a:t>
            </a:r>
            <a:r>
              <a:rPr lang="zh-CN" altLang="en-US" sz="3600" b="1">
                <a:solidFill>
                  <a:srgbClr val="FF0000"/>
                </a:solidFill>
                <a:latin typeface="宋体" pitchFamily="2" charset="-122"/>
                <a:ea typeface="宋体" pitchFamily="2" charset="-122"/>
              </a:rPr>
              <a:t>汉谟拉比法典</a:t>
            </a:r>
            <a:r>
              <a:rPr lang="en-US" altLang="zh-CN" sz="3600" b="1">
                <a:solidFill>
                  <a:srgbClr val="FF0000"/>
                </a:solidFill>
                <a:latin typeface="宋体" pitchFamily="2" charset="-122"/>
              </a:rPr>
              <a:t>》</a:t>
            </a:r>
            <a:r>
              <a:rPr lang="zh-CN" altLang="en-US" sz="3600" b="1">
                <a:solidFill>
                  <a:srgbClr val="FF0000"/>
                </a:solidFill>
                <a:latin typeface="宋体" pitchFamily="2" charset="-122"/>
                <a:ea typeface="宋体" pitchFamily="2" charset="-122"/>
              </a:rPr>
              <a:t>是迄今已知世界上第一部较为完整的成文法典。</a:t>
            </a:r>
            <a:endParaRPr lang="en-US" altLang="zh-CN" sz="3600" b="1">
              <a:solidFill>
                <a:srgbClr val="FF0000"/>
              </a:solidFill>
              <a:latin typeface="宋体" pitchFamily="2" charset="-122"/>
            </a:endParaRPr>
          </a:p>
        </p:txBody>
      </p:sp>
      <p:sp>
        <p:nvSpPr>
          <p:cNvPr id="23555" name="文本框 1"/>
          <p:cNvSpPr/>
          <p:nvPr/>
        </p:nvSpPr>
        <p:spPr>
          <a:xfrm>
            <a:off x="481012" y="755650"/>
            <a:ext cx="3802062" cy="83185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800" b="1">
                <a:solidFill>
                  <a:srgbClr val="FF0000"/>
                </a:solidFill>
                <a:latin typeface="Arial" pitchFamily="34" charset="0"/>
                <a:ea typeface="宋体" pitchFamily="2" charset="-122"/>
              </a:rPr>
              <a:t>文明代表</a:t>
            </a:r>
            <a:endParaRPr lang="zh-CN" altLang="en-US" sz="4800" b="1">
              <a:solidFill>
                <a:srgbClr val="FF0000"/>
              </a:solidFill>
              <a:latin typeface="Arial" pitchFamily="34" charset="0"/>
              <a:ea typeface="宋体" pitchFamily="2" charset="-122"/>
            </a:endParaRPr>
          </a:p>
        </p:txBody>
      </p:sp>
      <p:sp>
        <p:nvSpPr>
          <p:cNvPr id="23556" name="文本框 7"/>
          <p:cNvSpPr/>
          <p:nvPr/>
        </p:nvSpPr>
        <p:spPr>
          <a:xfrm>
            <a:off x="5341938" y="2211388"/>
            <a:ext cx="3802062" cy="8302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800" b="1">
                <a:solidFill>
                  <a:srgbClr val="FF0000"/>
                </a:solidFill>
                <a:latin typeface="Arial" pitchFamily="34" charset="0"/>
                <a:ea typeface="宋体" pitchFamily="2" charset="-122"/>
              </a:rPr>
              <a:t>地位</a:t>
            </a:r>
            <a:r>
              <a:rPr lang="en-US" altLang="zh-CN" sz="4800" b="1">
                <a:solidFill>
                  <a:srgbClr val="FF0000"/>
                </a:solidFill>
                <a:latin typeface="Arial" pitchFamily="34" charset="0"/>
              </a:rPr>
              <a:t>/</a:t>
            </a:r>
            <a:r>
              <a:rPr lang="zh-CN" altLang="en-US" sz="4800" b="1">
                <a:solidFill>
                  <a:srgbClr val="FF0000"/>
                </a:solidFill>
                <a:latin typeface="Arial" pitchFamily="34" charset="0"/>
                <a:ea typeface="宋体" pitchFamily="2" charset="-122"/>
              </a:rPr>
              <a:t>评价</a:t>
            </a:r>
            <a:endParaRPr lang="zh-CN" altLang="en-US" sz="4800" b="1">
              <a:solidFill>
                <a:srgbClr val="FF0000"/>
              </a:solidFill>
              <a:latin typeface="Arial" pitchFamily="34" charset="0"/>
              <a:ea typeface="宋体" pitchFamily="2" charset="-122"/>
            </a:endParaRPr>
          </a:p>
        </p:txBody>
      </p:sp>
      <p:pic>
        <p:nvPicPr>
          <p:cNvPr id="23557" name="图片 8"/>
          <p:cNvPicPr/>
          <p:nvPr/>
        </p:nvPicPr>
        <p:blipFill>
          <a:blip r:embed="rId2"/>
          <a:stretch>
            <a:fillRect/>
          </a:stretch>
        </p:blipFill>
        <p:spPr>
          <a:xfrm>
            <a:off x="481012" y="1525588"/>
            <a:ext cx="3149600" cy="5043488"/>
          </a:xfrm>
          <a:prstGeom prst="rect">
            <a:avLst/>
          </a:prstGeom>
          <a:noFill/>
          <a:ln>
            <a:noFill/>
            <a:miter lim="800000"/>
          </a:ln>
        </p:spPr>
      </p:pic>
      <p:sp>
        <p:nvSpPr>
          <p:cNvPr id="23558" name="Text Box 13"/>
          <p:cNvSpPr txBox="1">
            <a:spLocks noChangeArrowheads="1"/>
          </p:cNvSpPr>
          <p:nvPr/>
        </p:nvSpPr>
        <p:spPr bwMode="auto">
          <a:xfrm>
            <a:off x="301625" y="6397625"/>
            <a:ext cx="3840163" cy="460375"/>
          </a:xfrm>
          <a:prstGeom prst="rect">
            <a:avLst/>
          </a:prstGeom>
          <a:solidFill>
            <a:schemeClr val="bg1"/>
          </a:solidFill>
          <a:ln w="12700" cap="sq">
            <a:noFill/>
            <a:miter lim="800000"/>
            <a:headEnd type="none" w="sm" len="sm"/>
            <a:tailEnd type="none" w="sm" len="sm"/>
          </a:ln>
          <a:effectLst/>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lgn="ctr" eaLnBrk="1" fontAlgn="base" hangingPunct="1">
              <a:spcBef>
                <a:spcPct val="0"/>
              </a:spcBef>
              <a:spcAft>
                <a:spcPct val="0"/>
              </a:spcAft>
            </a:pPr>
            <a:r>
              <a:rPr lang="zh-CN" altLang="en-US" sz="2400" b="1">
                <a:solidFill>
                  <a:srgbClr val="0000CC"/>
                </a:solidFill>
                <a:effectLst>
                  <a:outerShdw blurRad="38100" dist="38100" dir="2700000" algn="tl">
                    <a:schemeClr val="bg2"/>
                  </a:outerShdw>
                </a:effectLst>
                <a:latin typeface="Times New Roman" pitchFamily="18" charset="0"/>
                <a:ea typeface="黑体" pitchFamily="49" charset="-122"/>
              </a:rPr>
              <a:t>现存法国巴黎卢浮宫</a:t>
            </a:r>
            <a:endParaRPr lang="en-US" altLang="zh-CN" sz="2400" b="1">
              <a:solidFill>
                <a:srgbClr val="0000CC"/>
              </a:solidFill>
              <a:effectLst>
                <a:outerShdw blurRad="38100" dist="38100" dir="2700000" algn="tl">
                  <a:schemeClr val="bg2"/>
                </a:outerShdw>
              </a:effectLst>
              <a:latin typeface="Times New Roman" pitchFamily="18" charset="0"/>
              <a:ea typeface="黑体"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additive="base">
                                        <p:cTn id="6" dur="1" fill="hold">
                                          <p:stCondLst>
                                            <p:cond delay="0"/>
                                          </p:stCondLst>
                                        </p:cTn>
                                        <p:tgtEl>
                                          <p:spTgt spid="23554">
                                            <p:txEl>
                                              <p:pRg st="0" end="0"/>
                                            </p:txEl>
                                          </p:spTgt>
                                        </p:tgtEl>
                                        <p:attrNameLst>
                                          <p:attrName>style.visibility</p:attrName>
                                        </p:attrNameLst>
                                      </p:cBhvr>
                                      <p:to>
                                        <p:strVal val="visible"/>
                                      </p:to>
                                    </p:set>
                                    <p:animEffect transition="in" filter="checkerboard(across)">
                                      <p:cBhvr additive="base">
                                        <p:cTn id="7" dur="500" fill="hold"/>
                                        <p:tgtEl>
                                          <p:spTgt spid="2355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24577" name="图片 1"/>
          <p:cNvPicPr/>
          <p:nvPr/>
        </p:nvPicPr>
        <p:blipFill>
          <a:blip r:embed="rId2"/>
          <a:stretch>
            <a:fillRect/>
          </a:stretch>
        </p:blipFill>
        <p:spPr>
          <a:xfrm>
            <a:off x="444500" y="787400"/>
            <a:ext cx="4337050" cy="5087938"/>
          </a:xfrm>
          <a:prstGeom prst="rect">
            <a:avLst/>
          </a:prstGeom>
          <a:noFill/>
          <a:ln>
            <a:noFill/>
            <a:miter lim="800000"/>
          </a:ln>
        </p:spPr>
      </p:pic>
      <p:sp>
        <p:nvSpPr>
          <p:cNvPr id="24578" name="Text Box 3"/>
          <p:cNvSpPr/>
          <p:nvPr/>
        </p:nvSpPr>
        <p:spPr>
          <a:xfrm>
            <a:off x="14288" y="903288"/>
            <a:ext cx="1835150" cy="579438"/>
          </a:xfrm>
          <a:prstGeom prst="rect">
            <a:avLst/>
          </a:prstGeom>
          <a:solidFill>
            <a:schemeClr val="bg1"/>
          </a:solidFill>
          <a:ln w="12700">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r>
              <a:rPr lang="zh-CN" altLang="en-US" sz="3200" b="1">
                <a:latin typeface="Times New Roman" pitchFamily="18" charset="0"/>
                <a:ea typeface="黑体" pitchFamily="49" charset="-122"/>
              </a:rPr>
              <a:t>汉谟拉比</a:t>
            </a:r>
            <a:endParaRPr lang="zh-CN" altLang="en-US" sz="3200" b="1">
              <a:latin typeface="Times New Roman" pitchFamily="18" charset="0"/>
              <a:ea typeface="黑体" pitchFamily="49" charset="-122"/>
            </a:endParaRPr>
          </a:p>
        </p:txBody>
      </p:sp>
      <p:sp>
        <p:nvSpPr>
          <p:cNvPr id="24579" name="Text Box 10"/>
          <p:cNvSpPr/>
          <p:nvPr/>
        </p:nvSpPr>
        <p:spPr>
          <a:xfrm>
            <a:off x="3663950" y="958850"/>
            <a:ext cx="1814512" cy="579438"/>
          </a:xfrm>
          <a:prstGeom prst="rect">
            <a:avLst/>
          </a:prstGeom>
          <a:solidFill>
            <a:schemeClr val="bg1"/>
          </a:solidFill>
          <a:ln w="12700">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r>
              <a:rPr lang="zh-CN" altLang="en-US" sz="3200" b="1">
                <a:latin typeface="Times New Roman" pitchFamily="18" charset="0"/>
                <a:ea typeface="黑体" pitchFamily="49" charset="-122"/>
              </a:rPr>
              <a:t>太阳神</a:t>
            </a:r>
            <a:endParaRPr lang="zh-CN" altLang="en-US" sz="3200" b="1">
              <a:latin typeface="Times New Roman" pitchFamily="18" charset="0"/>
              <a:ea typeface="黑体" pitchFamily="49" charset="-122"/>
            </a:endParaRPr>
          </a:p>
        </p:txBody>
      </p:sp>
      <p:sp>
        <p:nvSpPr>
          <p:cNvPr id="24580" name="AutoShape 4"/>
          <p:cNvSpPr/>
          <p:nvPr/>
        </p:nvSpPr>
        <p:spPr>
          <a:xfrm rot="1740000">
            <a:off x="546100" y="1766888"/>
            <a:ext cx="760412" cy="271462"/>
          </a:xfrm>
          <a:prstGeom prst="rightArrow">
            <a:avLst>
              <a:gd name="adj1" fmla="val 50000"/>
              <a:gd name="adj2" fmla="val 105031"/>
            </a:avLst>
          </a:prstGeom>
          <a:solidFill>
            <a:srgbClr val="FFFF00"/>
          </a:solidFill>
          <a:ln w="12700" cap="sq">
            <a:solidFill>
              <a:schemeClr val="tx1"/>
            </a:solidFill>
            <a:round/>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endParaRPr lang="zh-CN" altLang="en-US" sz="1800">
              <a:latin typeface="Constantia" pitchFamily="18" charset="0"/>
            </a:endParaRPr>
          </a:p>
        </p:txBody>
      </p:sp>
      <p:sp>
        <p:nvSpPr>
          <p:cNvPr id="24581" name="AutoShape 11"/>
          <p:cNvSpPr/>
          <p:nvPr/>
        </p:nvSpPr>
        <p:spPr>
          <a:xfrm rot="9360000">
            <a:off x="4094162" y="1746250"/>
            <a:ext cx="1046162" cy="273050"/>
          </a:xfrm>
          <a:prstGeom prst="rightArrow">
            <a:avLst>
              <a:gd name="adj1" fmla="val 50000"/>
              <a:gd name="adj2" fmla="val 104601"/>
            </a:avLst>
          </a:prstGeom>
          <a:solidFill>
            <a:srgbClr val="FFFF00"/>
          </a:solidFill>
          <a:ln w="12700" cap="sq">
            <a:solidFill>
              <a:schemeClr val="tx1"/>
            </a:solidFill>
            <a:round/>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endParaRPr lang="zh-CN" altLang="en-US" sz="1800">
              <a:latin typeface="Constantia" pitchFamily="18" charset="0"/>
            </a:endParaRPr>
          </a:p>
        </p:txBody>
      </p:sp>
      <p:sp>
        <p:nvSpPr>
          <p:cNvPr id="24582" name="文本框 4"/>
          <p:cNvSpPr/>
          <p:nvPr/>
        </p:nvSpPr>
        <p:spPr>
          <a:xfrm>
            <a:off x="5765800" y="4581525"/>
            <a:ext cx="2981325" cy="830262"/>
          </a:xfrm>
          <a:prstGeom prst="rect">
            <a:avLst/>
          </a:prstGeom>
          <a:solidFill>
            <a:srgbClr val="7030A0"/>
          </a:solid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4800">
                <a:solidFill>
                  <a:schemeClr val="bg1"/>
                </a:solidFill>
                <a:latin typeface="微软雅黑" pitchFamily="34" charset="-122"/>
                <a:ea typeface="微软雅黑" panose="020b0503020204020204" pitchFamily="34" charset="-122"/>
              </a:rPr>
              <a:t>君权神授</a:t>
            </a:r>
            <a:endParaRPr lang="zh-CN" altLang="en-US" sz="4800">
              <a:solidFill>
                <a:schemeClr val="bg1"/>
              </a:solidFill>
              <a:latin typeface="微软雅黑" pitchFamily="34" charset="-122"/>
              <a:ea typeface="微软雅黑" panose="020b0503020204020204" pitchFamily="34" charset="-122"/>
            </a:endParaRPr>
          </a:p>
        </p:txBody>
      </p:sp>
      <p:sp>
        <p:nvSpPr>
          <p:cNvPr id="24583" name="TextBox 30"/>
          <p:cNvSpPr/>
          <p:nvPr/>
        </p:nvSpPr>
        <p:spPr>
          <a:xfrm>
            <a:off x="5478462" y="536575"/>
            <a:ext cx="3403600" cy="37846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4000" b="1">
                <a:solidFill>
                  <a:srgbClr val="000000"/>
                </a:solidFill>
                <a:ea typeface="楷体_GB2312"/>
              </a:rPr>
              <a:t>太阳神把象征国王权力的权杖授予汉谟拉比的浮雕，实际在宣扬什么思想？</a:t>
            </a:r>
            <a:endParaRPr lang="zh-CN" altLang="en-US" sz="4000" b="1">
              <a:solidFill>
                <a:srgbClr val="000000"/>
              </a:solidFill>
              <a:ea typeface="楷体_GB2312"/>
            </a:endParaRPr>
          </a:p>
        </p:txBody>
      </p:sp>
      <p:sp>
        <p:nvSpPr>
          <p:cNvPr id="24584" name="文本框 1"/>
          <p:cNvSpPr/>
          <p:nvPr/>
        </p:nvSpPr>
        <p:spPr>
          <a:xfrm>
            <a:off x="1203325" y="6015038"/>
            <a:ext cx="2767012" cy="9239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5400"/>
              <a:t>石柱子</a:t>
            </a:r>
            <a:endParaRPr lang="zh-CN" altLang="en-US" sz="5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24578"/>
                                        </p:tgtEl>
                                        <p:attrNameLst>
                                          <p:attrName>style.visibility</p:attrName>
                                        </p:attrNameLst>
                                      </p:cBhvr>
                                      <p:to>
                                        <p:strVal val="visible"/>
                                      </p:to>
                                    </p:set>
                                    <p:anim calcmode="lin" valueType="num">
                                      <p:cBhvr additive="base">
                                        <p:cTn id="7" dur="500" fill="hold"/>
                                        <p:tgtEl>
                                          <p:spTgt spid="24578"/>
                                        </p:tgtEl>
                                        <p:attrNameLst>
                                          <p:attrName>ppt_x</p:attrName>
                                        </p:attrNameLst>
                                      </p:cBhvr>
                                      <p:tavLst>
                                        <p:tav tm="0">
                                          <p:val>
                                            <p:strVal val="#ppt_x"/>
                                          </p:val>
                                        </p:tav>
                                        <p:tav tm="100000">
                                          <p:val>
                                            <p:strVal val="#ppt_x"/>
                                          </p:val>
                                        </p:tav>
                                      </p:tavLst>
                                    </p:anim>
                                    <p:anim calcmode="lin" valueType="num">
                                      <p:cBhvr additive="base">
                                        <p:cTn id="8" dur="500" fill="hold"/>
                                        <p:tgtEl>
                                          <p:spTgt spid="24578"/>
                                        </p:tgtEl>
                                        <p:attrNameLst>
                                          <p:attrName>ppt_y</p:attrName>
                                        </p:attrNameLst>
                                      </p:cBhvr>
                                      <p:tavLst>
                                        <p:tav tm="0">
                                          <p:val>
                                            <p:strVal val="1+#ppt_h/2"/>
                                          </p:val>
                                        </p:tav>
                                        <p:tav tm="100000">
                                          <p:val>
                                            <p:strVal val="#ppt_y"/>
                                          </p:val>
                                        </p:tav>
                                      </p:tavLst>
                                    </p:anim>
                                  </p:childTnLst>
                                </p:cTn>
                              </p:par>
                              <p:par>
                                <p:cTn id="9" presetID="4" presetClass="entr" presetSubtype="16" fill="hold" grpId="2" nodeType="withEffect">
                                  <p:stCondLst>
                                    <p:cond delay="0"/>
                                  </p:stCondLst>
                                  <p:childTnLst>
                                    <p:set>
                                      <p:cBhvr additive="base">
                                        <p:cTn id="10" dur="1" fill="hold">
                                          <p:stCondLst>
                                            <p:cond delay="0"/>
                                          </p:stCondLst>
                                        </p:cTn>
                                        <p:tgtEl>
                                          <p:spTgt spid="24580"/>
                                        </p:tgtEl>
                                        <p:attrNameLst>
                                          <p:attrName>style.visibility</p:attrName>
                                        </p:attrNameLst>
                                      </p:cBhvr>
                                      <p:to>
                                        <p:strVal val="visible"/>
                                      </p:to>
                                    </p:set>
                                    <p:animEffect transition="in" filter="box(in)">
                                      <p:cBhvr additive="base">
                                        <p:cTn id="11" dur="2000" fill="hold"/>
                                        <p:tgtEl>
                                          <p:spTgt spid="24580"/>
                                        </p:tgtEl>
                                      </p:cBhvr>
                                    </p:animEffec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2" presetClass="entr" presetSubtype="4" fill="hold" grpId="1" nodeType="clickEffect">
                                  <p:stCondLst>
                                    <p:cond delay="0"/>
                                  </p:stCondLst>
                                  <p:childTnLst>
                                    <p:set>
                                      <p:cBhvr additive="base">
                                        <p:cTn id="16" dur="1" fill="hold">
                                          <p:stCondLst>
                                            <p:cond delay="0"/>
                                          </p:stCondLst>
                                        </p:cTn>
                                        <p:tgtEl>
                                          <p:spTgt spid="24579"/>
                                        </p:tgtEl>
                                        <p:attrNameLst>
                                          <p:attrName>style.visibility</p:attrName>
                                        </p:attrNameLst>
                                      </p:cBhvr>
                                      <p:to>
                                        <p:strVal val="visible"/>
                                      </p:to>
                                    </p:set>
                                    <p:anim calcmode="lin" valueType="num">
                                      <p:cBhvr additive="base">
                                        <p:cTn id="17" dur="500" fill="hold"/>
                                        <p:tgtEl>
                                          <p:spTgt spid="24579"/>
                                        </p:tgtEl>
                                        <p:attrNameLst>
                                          <p:attrName>ppt_x</p:attrName>
                                        </p:attrNameLst>
                                      </p:cBhvr>
                                      <p:tavLst>
                                        <p:tav tm="0">
                                          <p:val>
                                            <p:strVal val="#ppt_x"/>
                                          </p:val>
                                        </p:tav>
                                        <p:tav tm="100000">
                                          <p:val>
                                            <p:strVal val="#ppt_x"/>
                                          </p:val>
                                        </p:tav>
                                      </p:tavLst>
                                    </p:anim>
                                    <p:anim calcmode="lin" valueType="num">
                                      <p:cBhvr additive="base">
                                        <p:cTn id="18" dur="500" fill="hold"/>
                                        <p:tgtEl>
                                          <p:spTgt spid="24579"/>
                                        </p:tgtEl>
                                        <p:attrNameLst>
                                          <p:attrName>ppt_y</p:attrName>
                                        </p:attrNameLst>
                                      </p:cBhvr>
                                      <p:tavLst>
                                        <p:tav tm="0">
                                          <p:val>
                                            <p:strVal val="1+#ppt_h/2"/>
                                          </p:val>
                                        </p:tav>
                                        <p:tav tm="100000">
                                          <p:val>
                                            <p:strVal val="#ppt_y"/>
                                          </p:val>
                                        </p:tav>
                                      </p:tavLst>
                                    </p:anim>
                                  </p:childTnLst>
                                </p:cTn>
                              </p:par>
                              <p:par>
                                <p:cTn id="19" presetID="4" presetClass="entr" presetSubtype="16" fill="hold" grpId="3" nodeType="withEffect">
                                  <p:stCondLst>
                                    <p:cond delay="0"/>
                                  </p:stCondLst>
                                  <p:childTnLst>
                                    <p:set>
                                      <p:cBhvr additive="base">
                                        <p:cTn id="20" dur="1" fill="hold">
                                          <p:stCondLst>
                                            <p:cond delay="0"/>
                                          </p:stCondLst>
                                        </p:cTn>
                                        <p:tgtEl>
                                          <p:spTgt spid="24581"/>
                                        </p:tgtEl>
                                        <p:attrNameLst>
                                          <p:attrName>style.visibility</p:attrName>
                                        </p:attrNameLst>
                                      </p:cBhvr>
                                      <p:to>
                                        <p:strVal val="visible"/>
                                      </p:to>
                                    </p:set>
                                    <p:animEffect transition="in" filter="box(in)">
                                      <p:cBhvr additive="base">
                                        <p:cTn id="21" dur="2000" fill="hold"/>
                                        <p:tgtEl>
                                          <p:spTgt spid="24581"/>
                                        </p:tgtEl>
                                      </p:cBhvr>
                                    </p:animEffect>
                                  </p:childTnLst>
                                </p:cTn>
                              </p:par>
                            </p:childTnLst>
                          </p:cTn>
                        </p:par>
                      </p:childTnLst>
                    </p:cTn>
                  </p:par>
                  <p:par>
                    <p:cTn id="22" fill="hold" nodeType="clickPar">
                      <p:stCondLst>
                        <p:cond delay="indefinite"/>
                      </p:stCondLst>
                      <p:childTnLst>
                        <p:par>
                          <p:cTn id="23" fill="hold" nodeType="withGroup">
                            <p:stCondLst>
                              <p:cond delay="indefinite"/>
                            </p:stCondLst>
                          </p:cTn>
                        </p:par>
                        <p:par>
                          <p:cTn id="24" fill="hold" nodeType="afterGroup">
                            <p:stCondLst>
                              <p:cond delay="0"/>
                            </p:stCondLst>
                            <p:childTnLst>
                              <p:par>
                                <p:cTn id="25" presetID="3" presetClass="entr" presetSubtype="10" fill="hold" grpId="5" nodeType="clickEffect">
                                  <p:stCondLst>
                                    <p:cond delay="0"/>
                                  </p:stCondLst>
                                  <p:childTnLst>
                                    <p:set>
                                      <p:cBhvr additive="base">
                                        <p:cTn id="26" dur="1" fill="hold">
                                          <p:stCondLst>
                                            <p:cond delay="0"/>
                                          </p:stCondLst>
                                        </p:cTn>
                                        <p:tgtEl>
                                          <p:spTgt spid="24583"/>
                                        </p:tgtEl>
                                        <p:attrNameLst>
                                          <p:attrName>style.visibility</p:attrName>
                                        </p:attrNameLst>
                                      </p:cBhvr>
                                      <p:to>
                                        <p:strVal val="visible"/>
                                      </p:to>
                                    </p:set>
                                    <p:animEffect transition="in" filter="blinds(horizontal)">
                                      <p:cBhvr additive="base">
                                        <p:cTn id="27" dur="500" fill="hold"/>
                                        <p:tgtEl>
                                          <p:spTgt spid="24583"/>
                                        </p:tgtEl>
                                      </p:cBhvr>
                                    </p:animEffect>
                                  </p:childTnLst>
                                </p:cTn>
                              </p:par>
                            </p:childTnLst>
                          </p:cTn>
                        </p:par>
                      </p:childTnLst>
                    </p:cTn>
                  </p:par>
                  <p:par>
                    <p:cTn id="28" fill="hold" nodeType="clickPar">
                      <p:stCondLst>
                        <p:cond delay="indefinite"/>
                      </p:stCondLst>
                      <p:childTnLst>
                        <p:par>
                          <p:cTn id="29" fill="hold" nodeType="withGroup">
                            <p:stCondLst>
                              <p:cond delay="indefinite"/>
                            </p:stCondLst>
                          </p:cTn>
                        </p:par>
                        <p:par>
                          <p:cTn id="30" fill="hold" nodeType="afterGroup">
                            <p:stCondLst>
                              <p:cond delay="0"/>
                            </p:stCondLst>
                            <p:childTnLst>
                              <p:par>
                                <p:cTn id="31" presetID="2" presetClass="entr" presetSubtype="4" fill="hold" grpId="4" nodeType="clickEffect">
                                  <p:stCondLst>
                                    <p:cond delay="0"/>
                                  </p:stCondLst>
                                  <p:childTnLst>
                                    <p:set>
                                      <p:cBhvr additive="base">
                                        <p:cTn id="32" dur="1" fill="hold">
                                          <p:stCondLst>
                                            <p:cond delay="0"/>
                                          </p:stCondLst>
                                        </p:cTn>
                                        <p:tgtEl>
                                          <p:spTgt spid="24582"/>
                                        </p:tgtEl>
                                        <p:attrNameLst>
                                          <p:attrName>style.visibility</p:attrName>
                                        </p:attrNameLst>
                                      </p:cBhvr>
                                      <p:to>
                                        <p:strVal val="visible"/>
                                      </p:to>
                                    </p:set>
                                    <p:anim calcmode="lin" valueType="num">
                                      <p:cBhvr additive="base">
                                        <p:cTn id="33" dur="500" fill="hold"/>
                                        <p:tgtEl>
                                          <p:spTgt spid="24582"/>
                                        </p:tgtEl>
                                        <p:attrNameLst>
                                          <p:attrName>ppt_x</p:attrName>
                                        </p:attrNameLst>
                                      </p:cBhvr>
                                      <p:tavLst>
                                        <p:tav tm="0">
                                          <p:val>
                                            <p:strVal val="#ppt_x"/>
                                          </p:val>
                                        </p:tav>
                                        <p:tav tm="100000">
                                          <p:val>
                                            <p:strVal val="#ppt_x"/>
                                          </p:val>
                                        </p:tav>
                                      </p:tavLst>
                                    </p:anim>
                                    <p:anim calcmode="lin" valueType="num">
                                      <p:cBhvr additive="base">
                                        <p:cTn id="34" dur="500" fill="hold"/>
                                        <p:tgtEl>
                                          <p:spTgt spid="245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p:bldP spid="24579" grpId="1"/>
      <p:bldP spid="24580" grpId="2"/>
      <p:bldP spid="24581" grpId="3"/>
      <p:bldP spid="24582" grpId="4"/>
      <p:bldP spid="24583" grpId="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5601" name="矩形 3"/>
          <p:cNvSpPr/>
          <p:nvPr/>
        </p:nvSpPr>
        <p:spPr>
          <a:xfrm>
            <a:off x="552450" y="3152775"/>
            <a:ext cx="895350" cy="1200150"/>
          </a:xfrm>
          <a:prstGeom prst="rect">
            <a:avLst/>
          </a:prstGeom>
          <a:noFill/>
          <a:ln>
            <a:noFill/>
            <a:miter lim="800000"/>
          </a:ln>
        </p:spPr>
        <p:txBody>
          <a:bodyPr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600">
                <a:solidFill>
                  <a:srgbClr val="0000FF"/>
                </a:solidFill>
                <a:latin typeface="微软雅黑" pitchFamily="34" charset="-122"/>
                <a:ea typeface="微软雅黑" panose="020b0503020204020204" pitchFamily="34" charset="-122"/>
              </a:rPr>
              <a:t>内容</a:t>
            </a:r>
            <a:endParaRPr lang="zh-CN" altLang="en-US" sz="3600">
              <a:solidFill>
                <a:srgbClr val="0000FF"/>
              </a:solidFill>
              <a:latin typeface="微软雅黑" pitchFamily="34" charset="-122"/>
              <a:ea typeface="微软雅黑" panose="020b0503020204020204" pitchFamily="34" charset="-122"/>
            </a:endParaRPr>
          </a:p>
        </p:txBody>
      </p:sp>
      <p:sp>
        <p:nvSpPr>
          <p:cNvPr id="25602" name="矩形 3"/>
          <p:cNvSpPr/>
          <p:nvPr/>
        </p:nvSpPr>
        <p:spPr>
          <a:xfrm>
            <a:off x="2071688" y="2357438"/>
            <a:ext cx="1822450" cy="587375"/>
          </a:xfrm>
          <a:prstGeom prst="rect">
            <a:avLst/>
          </a:prstGeom>
        </p:spPr>
        <p:txBody>
          <a:bodyPr wrap="none"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r>
              <a:rPr lang="zh-CN" altLang="en-US" sz="3200" b="1">
                <a:latin typeface="微软雅黑" pitchFamily="34" charset="-122"/>
                <a:ea typeface="微软雅黑" panose="020b0503020204020204" pitchFamily="34" charset="-122"/>
              </a:rPr>
              <a:t>社会等级</a:t>
            </a:r>
            <a:endParaRPr lang="zh-CN" altLang="en-US" sz="3200" b="1">
              <a:latin typeface="微软雅黑" pitchFamily="34" charset="-122"/>
              <a:ea typeface="微软雅黑" panose="020b0503020204020204" pitchFamily="34" charset="-122"/>
            </a:endParaRPr>
          </a:p>
        </p:txBody>
      </p:sp>
      <p:sp>
        <p:nvSpPr>
          <p:cNvPr id="25603" name="矩形 4"/>
          <p:cNvSpPr/>
          <p:nvPr/>
        </p:nvSpPr>
        <p:spPr>
          <a:xfrm>
            <a:off x="2143125" y="3571875"/>
            <a:ext cx="6334125" cy="587375"/>
          </a:xfrm>
          <a:prstGeom prst="rect">
            <a:avLst/>
          </a:prstGeom>
        </p:spPr>
        <p:txBody>
          <a:bodyPr wrap="none"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r>
              <a:rPr lang="zh-CN" altLang="en-US" sz="3200" b="1">
                <a:solidFill>
                  <a:srgbClr val="C00000"/>
                </a:solidFill>
                <a:latin typeface="微软雅黑" pitchFamily="34" charset="-122"/>
                <a:ea typeface="微软雅黑" panose="020b0503020204020204" pitchFamily="34" charset="-122"/>
              </a:rPr>
              <a:t>家庭奴隶制</a:t>
            </a:r>
            <a:r>
              <a:rPr lang="zh-CN" altLang="en-US" sz="3200" b="1">
                <a:latin typeface="微软雅黑" pitchFamily="34" charset="-122"/>
                <a:ea typeface="微软雅黑" panose="020b0503020204020204" pitchFamily="34" charset="-122"/>
              </a:rPr>
              <a:t>：古巴比伦的一大特征</a:t>
            </a:r>
            <a:endParaRPr lang="zh-CN" altLang="en-US" sz="3200" b="1">
              <a:latin typeface="微软雅黑" pitchFamily="34" charset="-122"/>
              <a:ea typeface="微软雅黑" panose="020b0503020204020204" pitchFamily="34" charset="-122"/>
            </a:endParaRPr>
          </a:p>
        </p:txBody>
      </p:sp>
      <p:sp>
        <p:nvSpPr>
          <p:cNvPr id="25604" name="矩形 6"/>
          <p:cNvSpPr/>
          <p:nvPr/>
        </p:nvSpPr>
        <p:spPr>
          <a:xfrm>
            <a:off x="2143125" y="4643438"/>
            <a:ext cx="3463925" cy="587375"/>
          </a:xfrm>
          <a:prstGeom prst="rect">
            <a:avLst/>
          </a:prstGeom>
        </p:spPr>
        <p:txBody>
          <a:bodyPr wrap="none"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r>
              <a:rPr lang="zh-CN" altLang="zh-CN" sz="3200" b="1">
                <a:latin typeface="微软雅黑" pitchFamily="34" charset="-122"/>
                <a:ea typeface="微软雅黑" panose="020b0503020204020204" pitchFamily="34" charset="-122"/>
              </a:rPr>
              <a:t>商品经济比较活跃</a:t>
            </a:r>
            <a:endParaRPr lang="zh-CN" altLang="zh-CN" sz="3200" b="1">
              <a:latin typeface="微软雅黑" pitchFamily="34" charset="-122"/>
              <a:ea typeface="微软雅黑" panose="020b0503020204020204" pitchFamily="34" charset="-122"/>
            </a:endParaRPr>
          </a:p>
        </p:txBody>
      </p:sp>
      <p:sp>
        <p:nvSpPr>
          <p:cNvPr id="25605" name="左大括号 7"/>
          <p:cNvSpPr/>
          <p:nvPr/>
        </p:nvSpPr>
        <p:spPr>
          <a:xfrm>
            <a:off x="1714500" y="2428875"/>
            <a:ext cx="285750" cy="2647950"/>
          </a:xfrm>
          <a:prstGeom prst="leftBrace">
            <a:avLst>
              <a:gd name="adj1" fmla="val 34750"/>
              <a:gd name="adj2" fmla="val 50000"/>
            </a:avLst>
          </a:prstGeom>
          <a:noFill/>
          <a:ln w="25400">
            <a:solidFill>
              <a:schemeClr val="accent1"/>
            </a:solidFill>
            <a:bevel/>
          </a:ln>
          <a:effectLst>
            <a:outerShdw blurRad="40000" dist="20000" dir="5400000">
              <a:srgbClr val="000000">
                <a:alpha val="37999"/>
              </a:srgbClr>
            </a:outerShdw>
          </a:effectLst>
        </p:spPr>
        <p:txBody>
          <a:bodyPr lIns="91437" tIns="45718" rIns="91437" bIns="45718"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lgn="ctr"/>
            <a:endParaRPr lang="zh-CN" altLang="en-US" sz="100"/>
          </a:p>
        </p:txBody>
      </p:sp>
      <p:sp>
        <p:nvSpPr>
          <p:cNvPr id="25606" name="左大括号 8"/>
          <p:cNvSpPr/>
          <p:nvPr/>
        </p:nvSpPr>
        <p:spPr>
          <a:xfrm>
            <a:off x="3857625" y="2000250"/>
            <a:ext cx="287338" cy="1262062"/>
          </a:xfrm>
          <a:prstGeom prst="leftBrace">
            <a:avLst>
              <a:gd name="adj1" fmla="val 34772"/>
              <a:gd name="adj2" fmla="val 50000"/>
            </a:avLst>
          </a:prstGeom>
          <a:noFill/>
          <a:ln w="25400">
            <a:solidFill>
              <a:schemeClr val="accent1"/>
            </a:solidFill>
            <a:bevel/>
          </a:ln>
          <a:effectLst>
            <a:outerShdw blurRad="40000" dist="20000" dir="5400000">
              <a:srgbClr val="000000">
                <a:alpha val="37999"/>
              </a:srgbClr>
            </a:outerShdw>
          </a:effectLst>
        </p:spPr>
        <p:txBody>
          <a:bodyPr lIns="91437" tIns="45718" rIns="91437" bIns="45718"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lgn="ctr"/>
            <a:endParaRPr lang="zh-CN" altLang="en-US" sz="100"/>
          </a:p>
        </p:txBody>
      </p:sp>
      <p:sp>
        <p:nvSpPr>
          <p:cNvPr id="25607" name="矩形 9"/>
          <p:cNvSpPr/>
          <p:nvPr/>
        </p:nvSpPr>
        <p:spPr>
          <a:xfrm>
            <a:off x="4286250" y="1857375"/>
            <a:ext cx="3359150" cy="517525"/>
          </a:xfrm>
          <a:prstGeom prst="rect">
            <a:avLst/>
          </a:prstGeom>
        </p:spPr>
        <p:txBody>
          <a:bodyPr wrap="none"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r>
              <a:rPr lang="zh-CN" altLang="en-US" sz="2700" b="1">
                <a:latin typeface="微软雅黑" pitchFamily="34" charset="-122"/>
                <a:ea typeface="微软雅黑" panose="020b0503020204020204" pitchFamily="34" charset="-122"/>
              </a:rPr>
              <a:t>拥有公民权的自由民</a:t>
            </a:r>
            <a:endParaRPr lang="zh-CN" altLang="en-US" sz="2700" b="1">
              <a:latin typeface="微软雅黑" pitchFamily="34" charset="-122"/>
              <a:ea typeface="微软雅黑" panose="020b0503020204020204" pitchFamily="34" charset="-122"/>
            </a:endParaRPr>
          </a:p>
        </p:txBody>
      </p:sp>
      <p:sp>
        <p:nvSpPr>
          <p:cNvPr id="25608" name="矩形 10"/>
          <p:cNvSpPr/>
          <p:nvPr/>
        </p:nvSpPr>
        <p:spPr>
          <a:xfrm>
            <a:off x="4286250" y="2428875"/>
            <a:ext cx="3006725" cy="517525"/>
          </a:xfrm>
          <a:prstGeom prst="rect">
            <a:avLst/>
          </a:prstGeom>
        </p:spPr>
        <p:txBody>
          <a:bodyPr wrap="none"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r>
              <a:rPr lang="zh-CN" altLang="en-US" sz="2700" b="1">
                <a:latin typeface="微软雅黑" pitchFamily="34" charset="-122"/>
                <a:ea typeface="微软雅黑" panose="020b0503020204020204" pitchFamily="34" charset="-122"/>
              </a:rPr>
              <a:t>无公民权的自由民</a:t>
            </a:r>
            <a:endParaRPr lang="zh-CN" altLang="en-US" sz="2700" b="1">
              <a:latin typeface="微软雅黑" pitchFamily="34" charset="-122"/>
              <a:ea typeface="微软雅黑" panose="020b0503020204020204" pitchFamily="34" charset="-122"/>
            </a:endParaRPr>
          </a:p>
        </p:txBody>
      </p:sp>
      <p:sp>
        <p:nvSpPr>
          <p:cNvPr id="25609" name="矩形 11"/>
          <p:cNvSpPr/>
          <p:nvPr/>
        </p:nvSpPr>
        <p:spPr>
          <a:xfrm>
            <a:off x="4286250" y="2928938"/>
            <a:ext cx="887413" cy="517525"/>
          </a:xfrm>
          <a:prstGeom prst="rect">
            <a:avLst/>
          </a:prstGeom>
        </p:spPr>
        <p:txBody>
          <a:bodyPr wrap="none"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a:r>
              <a:rPr lang="zh-CN" altLang="en-US" sz="2700" b="1">
                <a:latin typeface="微软雅黑" pitchFamily="34" charset="-122"/>
                <a:ea typeface="微软雅黑" panose="020b0503020204020204" pitchFamily="34" charset="-122"/>
              </a:rPr>
              <a:t>奴隶</a:t>
            </a:r>
            <a:endParaRPr lang="zh-CN" altLang="en-US" sz="2700" b="1">
              <a:latin typeface="微软雅黑" pitchFamily="34" charset="-122"/>
              <a:ea typeface="微软雅黑" panose="020b0503020204020204" pitchFamily="34" charset="-122"/>
            </a:endParaRPr>
          </a:p>
        </p:txBody>
      </p:sp>
      <p:sp>
        <p:nvSpPr>
          <p:cNvPr id="25610" name="Text Box 5" descr="kingsoft"/>
          <p:cNvSpPr/>
          <p:nvPr/>
        </p:nvSpPr>
        <p:spPr>
          <a:xfrm>
            <a:off x="192088" y="481012"/>
            <a:ext cx="4094162" cy="644525"/>
          </a:xfrm>
          <a:prstGeom prst="rect">
            <a:avLst/>
          </a:prstGeom>
          <a:blipFill rotWithShape="0">
            <a:blip r:embed="rId2"/>
            <a:tile tx="0" ty="0" sx="100000" sy="100000" flip="none" algn="tl"/>
          </a:blipFill>
          <a:ln>
            <a:noFill/>
            <a:miter lim="800000"/>
          </a:ln>
        </p:spPr>
        <p:txBody>
          <a:bodyPr lIns="91437" tIns="45718" rIns="91437" bIns="45718"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3600" b="1">
                <a:solidFill>
                  <a:srgbClr val="000000"/>
                </a:solidFill>
                <a:latin typeface="微软雅黑" pitchFamily="34" charset="-122"/>
                <a:ea typeface="微软雅黑" panose="020b0503020204020204" pitchFamily="34" charset="-122"/>
              </a:rPr>
              <a:t>《</a:t>
            </a:r>
            <a:r>
              <a:rPr lang="zh-CN" altLang="en-US" sz="3600" b="1">
                <a:solidFill>
                  <a:srgbClr val="000000"/>
                </a:solidFill>
                <a:latin typeface="微软雅黑" pitchFamily="34" charset="-122"/>
                <a:ea typeface="微软雅黑" panose="020b0503020204020204" pitchFamily="34" charset="-122"/>
              </a:rPr>
              <a:t>汉谟拉比法典</a:t>
            </a:r>
            <a:r>
              <a:rPr lang="en-US" altLang="zh-CN" sz="3600" b="1">
                <a:solidFill>
                  <a:srgbClr val="000000"/>
                </a:solidFill>
                <a:latin typeface="微软雅黑" pitchFamily="34" charset="-122"/>
                <a:ea typeface="微软雅黑" panose="020b0503020204020204" pitchFamily="34" charset="-122"/>
              </a:rPr>
              <a:t>》</a:t>
            </a:r>
            <a:endParaRPr lang="zh-CN" altLang="en-US" sz="3600" b="1">
              <a:solidFill>
                <a:srgbClr val="000000"/>
              </a:solidFill>
              <a:latin typeface="微软雅黑"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p14:dur="800">
        <p:diamond/>
      </p:transition>
    </mc:Choice>
    <mc:Fallback>
      <p:transition>
        <p:diamond/>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additive="base">
                                        <p:cTn id="6" dur="1" fill="hold">
                                          <p:stCondLst>
                                            <p:cond delay="0"/>
                                          </p:stCondLst>
                                        </p:cTn>
                                        <p:tgtEl>
                                          <p:spTgt spid="25601"/>
                                        </p:tgtEl>
                                        <p:attrNameLst>
                                          <p:attrName>style.visibility</p:attrName>
                                        </p:attrNameLst>
                                      </p:cBhvr>
                                      <p:to>
                                        <p:strVal val="visible"/>
                                      </p:to>
                                    </p:set>
                                    <p:animEffect transition="in" filter="circle(in)">
                                      <p:cBhvr additive="base">
                                        <p:cTn id="7" dur="1000" fill="hold"/>
                                        <p:tgtEl>
                                          <p:spTgt spid="25601"/>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16" presetClass="entr" presetSubtype="42" fill="hold" grpId="4" nodeType="clickEffect">
                                  <p:stCondLst>
                                    <p:cond delay="0"/>
                                  </p:stCondLst>
                                  <p:childTnLst>
                                    <p:set>
                                      <p:cBhvr additive="base">
                                        <p:cTn id="12" dur="1" fill="hold">
                                          <p:stCondLst>
                                            <p:cond delay="0"/>
                                          </p:stCondLst>
                                        </p:cTn>
                                        <p:tgtEl>
                                          <p:spTgt spid="25605"/>
                                        </p:tgtEl>
                                        <p:attrNameLst>
                                          <p:attrName>style.visibility</p:attrName>
                                        </p:attrNameLst>
                                      </p:cBhvr>
                                      <p:to>
                                        <p:strVal val="visible"/>
                                      </p:to>
                                    </p:set>
                                    <p:animEffect transition="in" filter="barn(outHorizontal)">
                                      <p:cBhvr additive="base">
                                        <p:cTn id="13" dur="500" fill="hold"/>
                                        <p:tgtEl>
                                          <p:spTgt spid="25605"/>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16" presetClass="entr" presetSubtype="21" fill="hold" grpId="1" nodeType="clickEffect">
                                  <p:stCondLst>
                                    <p:cond delay="0"/>
                                  </p:stCondLst>
                                  <p:childTnLst>
                                    <p:set>
                                      <p:cBhvr additive="base">
                                        <p:cTn id="18" dur="1" fill="hold">
                                          <p:stCondLst>
                                            <p:cond delay="0"/>
                                          </p:stCondLst>
                                        </p:cTn>
                                        <p:tgtEl>
                                          <p:spTgt spid="25602"/>
                                        </p:tgtEl>
                                        <p:attrNameLst>
                                          <p:attrName>style.visibility</p:attrName>
                                        </p:attrNameLst>
                                      </p:cBhvr>
                                      <p:to>
                                        <p:strVal val="visible"/>
                                      </p:to>
                                    </p:set>
                                    <p:animEffect transition="in" filter="barn(inVertical)">
                                      <p:cBhvr additive="base">
                                        <p:cTn id="19" dur="500" fill="hold"/>
                                        <p:tgtEl>
                                          <p:spTgt spid="2560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16" presetClass="entr" presetSubtype="42" fill="hold" grpId="5" nodeType="clickEffect">
                                  <p:stCondLst>
                                    <p:cond delay="0"/>
                                  </p:stCondLst>
                                  <p:childTnLst>
                                    <p:set>
                                      <p:cBhvr additive="base">
                                        <p:cTn id="24" dur="1" fill="hold">
                                          <p:stCondLst>
                                            <p:cond delay="0"/>
                                          </p:stCondLst>
                                        </p:cTn>
                                        <p:tgtEl>
                                          <p:spTgt spid="25606"/>
                                        </p:tgtEl>
                                        <p:attrNameLst>
                                          <p:attrName>style.visibility</p:attrName>
                                        </p:attrNameLst>
                                      </p:cBhvr>
                                      <p:to>
                                        <p:strVal val="visible"/>
                                      </p:to>
                                    </p:set>
                                    <p:animEffect transition="in" filter="barn(outHorizontal)">
                                      <p:cBhvr additive="base">
                                        <p:cTn id="25" dur="500" fill="hold"/>
                                        <p:tgtEl>
                                          <p:spTgt spid="25606"/>
                                        </p:tgtEl>
                                      </p:cBhvr>
                                    </p:animEffect>
                                  </p:childTnLst>
                                </p:cTn>
                              </p:par>
                            </p:childTnLst>
                          </p:cTn>
                        </p:par>
                      </p:childTnLst>
                    </p:cTn>
                  </p:par>
                  <p:par>
                    <p:cTn id="26" fill="hold" nodeType="clickPar">
                      <p:stCondLst>
                        <p:cond delay="indefinite"/>
                      </p:stCondLst>
                      <p:childTnLst>
                        <p:par>
                          <p:cTn id="27" fill="hold" nodeType="withGroup">
                            <p:stCondLst>
                              <p:cond delay="indefinite"/>
                            </p:stCondLst>
                          </p:cTn>
                        </p:par>
                        <p:par>
                          <p:cTn id="28" fill="hold" nodeType="afterGroup">
                            <p:stCondLst>
                              <p:cond delay="0"/>
                            </p:stCondLst>
                            <p:childTnLst>
                              <p:par>
                                <p:cTn id="29" presetID="22" presetClass="entr" presetSubtype="4" fill="hold" grpId="6" nodeType="clickEffect">
                                  <p:stCondLst>
                                    <p:cond delay="0"/>
                                  </p:stCondLst>
                                  <p:childTnLst>
                                    <p:set>
                                      <p:cBhvr additive="base">
                                        <p:cTn id="30" dur="1" fill="hold">
                                          <p:stCondLst>
                                            <p:cond delay="0"/>
                                          </p:stCondLst>
                                        </p:cTn>
                                        <p:tgtEl>
                                          <p:spTgt spid="25607"/>
                                        </p:tgtEl>
                                        <p:attrNameLst>
                                          <p:attrName>style.visibility</p:attrName>
                                        </p:attrNameLst>
                                      </p:cBhvr>
                                      <p:to>
                                        <p:strVal val="visible"/>
                                      </p:to>
                                    </p:set>
                                    <p:animEffect transition="in" filter="wipe(down)">
                                      <p:cBhvr additive="base">
                                        <p:cTn id="31" dur="500" fill="hold"/>
                                        <p:tgtEl>
                                          <p:spTgt spid="25607"/>
                                        </p:tgtEl>
                                      </p:cBhvr>
                                    </p:animEffect>
                                  </p:childTnLst>
                                </p:cTn>
                              </p:par>
                            </p:childTnLst>
                          </p:cTn>
                        </p:par>
                      </p:childTnLst>
                    </p:cTn>
                  </p:par>
                  <p:par>
                    <p:cTn id="32" fill="hold" nodeType="clickPar">
                      <p:stCondLst>
                        <p:cond delay="indefinite"/>
                      </p:stCondLst>
                      <p:childTnLst>
                        <p:par>
                          <p:cTn id="33" fill="hold" nodeType="withGroup">
                            <p:stCondLst>
                              <p:cond delay="indefinite"/>
                            </p:stCondLst>
                          </p:cTn>
                        </p:par>
                        <p:par>
                          <p:cTn id="34" fill="hold" nodeType="afterGroup">
                            <p:stCondLst>
                              <p:cond delay="0"/>
                            </p:stCondLst>
                            <p:childTnLst>
                              <p:par>
                                <p:cTn id="35" presetID="22" presetClass="entr" presetSubtype="4" fill="hold" grpId="7" nodeType="clickEffect">
                                  <p:stCondLst>
                                    <p:cond delay="0"/>
                                  </p:stCondLst>
                                  <p:childTnLst>
                                    <p:set>
                                      <p:cBhvr additive="base">
                                        <p:cTn id="36" dur="1" fill="hold">
                                          <p:stCondLst>
                                            <p:cond delay="0"/>
                                          </p:stCondLst>
                                        </p:cTn>
                                        <p:tgtEl>
                                          <p:spTgt spid="25608"/>
                                        </p:tgtEl>
                                        <p:attrNameLst>
                                          <p:attrName>style.visibility</p:attrName>
                                        </p:attrNameLst>
                                      </p:cBhvr>
                                      <p:to>
                                        <p:strVal val="visible"/>
                                      </p:to>
                                    </p:set>
                                    <p:animEffect transition="in" filter="wipe(down)">
                                      <p:cBhvr additive="base">
                                        <p:cTn id="37" dur="500" fill="hold"/>
                                        <p:tgtEl>
                                          <p:spTgt spid="25608"/>
                                        </p:tgtEl>
                                      </p:cBhvr>
                                    </p:animEffect>
                                  </p:childTnLst>
                                </p:cTn>
                              </p:par>
                            </p:childTnLst>
                          </p:cTn>
                        </p:par>
                      </p:childTnLst>
                    </p:cTn>
                  </p:par>
                  <p:par>
                    <p:cTn id="38" fill="hold" nodeType="clickPar">
                      <p:stCondLst>
                        <p:cond delay="indefinite"/>
                      </p:stCondLst>
                      <p:childTnLst>
                        <p:par>
                          <p:cTn id="39" fill="hold" nodeType="withGroup">
                            <p:stCondLst>
                              <p:cond delay="indefinite"/>
                            </p:stCondLst>
                          </p:cTn>
                        </p:par>
                        <p:par>
                          <p:cTn id="40" fill="hold" nodeType="afterGroup">
                            <p:stCondLst>
                              <p:cond delay="0"/>
                            </p:stCondLst>
                            <p:childTnLst>
                              <p:par>
                                <p:cTn id="41" presetID="22" presetClass="entr" presetSubtype="4" fill="hold" grpId="8" nodeType="clickEffect">
                                  <p:stCondLst>
                                    <p:cond delay="0"/>
                                  </p:stCondLst>
                                  <p:childTnLst>
                                    <p:set>
                                      <p:cBhvr additive="base">
                                        <p:cTn id="42" dur="1" fill="hold">
                                          <p:stCondLst>
                                            <p:cond delay="0"/>
                                          </p:stCondLst>
                                        </p:cTn>
                                        <p:tgtEl>
                                          <p:spTgt spid="25609"/>
                                        </p:tgtEl>
                                        <p:attrNameLst>
                                          <p:attrName>style.visibility</p:attrName>
                                        </p:attrNameLst>
                                      </p:cBhvr>
                                      <p:to>
                                        <p:strVal val="visible"/>
                                      </p:to>
                                    </p:set>
                                    <p:animEffect transition="in" filter="wipe(down)">
                                      <p:cBhvr additive="base">
                                        <p:cTn id="43" dur="500" fill="hold"/>
                                        <p:tgtEl>
                                          <p:spTgt spid="25609"/>
                                        </p:tgtEl>
                                      </p:cBhvr>
                                    </p:animEffect>
                                  </p:childTnLst>
                                </p:cTn>
                              </p:par>
                            </p:childTnLst>
                          </p:cTn>
                        </p:par>
                      </p:childTnLst>
                    </p:cTn>
                  </p:par>
                  <p:par>
                    <p:cTn id="44" fill="hold" nodeType="clickPar">
                      <p:stCondLst>
                        <p:cond delay="indefinite"/>
                      </p:stCondLst>
                      <p:childTnLst>
                        <p:par>
                          <p:cTn id="45" fill="hold" nodeType="withGroup">
                            <p:stCondLst>
                              <p:cond delay="indefinite"/>
                            </p:stCondLst>
                          </p:cTn>
                        </p:par>
                        <p:par>
                          <p:cTn id="46" fill="hold" nodeType="afterGroup">
                            <p:stCondLst>
                              <p:cond delay="0"/>
                            </p:stCondLst>
                            <p:childTnLst>
                              <p:par>
                                <p:cTn id="47" presetID="16" presetClass="entr" presetSubtype="21" fill="hold" grpId="2" nodeType="clickEffect">
                                  <p:stCondLst>
                                    <p:cond delay="0"/>
                                  </p:stCondLst>
                                  <p:childTnLst>
                                    <p:set>
                                      <p:cBhvr additive="base">
                                        <p:cTn id="48" dur="1" fill="hold">
                                          <p:stCondLst>
                                            <p:cond delay="0"/>
                                          </p:stCondLst>
                                        </p:cTn>
                                        <p:tgtEl>
                                          <p:spTgt spid="25603"/>
                                        </p:tgtEl>
                                        <p:attrNameLst>
                                          <p:attrName>style.visibility</p:attrName>
                                        </p:attrNameLst>
                                      </p:cBhvr>
                                      <p:to>
                                        <p:strVal val="visible"/>
                                      </p:to>
                                    </p:set>
                                    <p:animEffect transition="in" filter="barn(inVertical)">
                                      <p:cBhvr additive="base">
                                        <p:cTn id="49" dur="500" fill="hold"/>
                                        <p:tgtEl>
                                          <p:spTgt spid="25603"/>
                                        </p:tgtEl>
                                      </p:cBhvr>
                                    </p:animEffect>
                                  </p:childTnLst>
                                </p:cTn>
                              </p:par>
                            </p:childTnLst>
                          </p:cTn>
                        </p:par>
                      </p:childTnLst>
                    </p:cTn>
                  </p:par>
                  <p:par>
                    <p:cTn id="50" fill="hold" nodeType="clickPar">
                      <p:stCondLst>
                        <p:cond delay="indefinite"/>
                      </p:stCondLst>
                      <p:childTnLst>
                        <p:par>
                          <p:cTn id="51" fill="hold" nodeType="withGroup">
                            <p:stCondLst>
                              <p:cond delay="indefinite"/>
                            </p:stCondLst>
                          </p:cTn>
                        </p:par>
                        <p:par>
                          <p:cTn id="52" fill="hold" nodeType="afterGroup">
                            <p:stCondLst>
                              <p:cond delay="0"/>
                            </p:stCondLst>
                            <p:childTnLst>
                              <p:par>
                                <p:cTn id="53" presetID="16" presetClass="entr" presetSubtype="21" fill="hold" grpId="3" nodeType="clickEffect">
                                  <p:stCondLst>
                                    <p:cond delay="0"/>
                                  </p:stCondLst>
                                  <p:childTnLst>
                                    <p:set>
                                      <p:cBhvr additive="base">
                                        <p:cTn id="54" dur="1" fill="hold">
                                          <p:stCondLst>
                                            <p:cond delay="0"/>
                                          </p:stCondLst>
                                        </p:cTn>
                                        <p:tgtEl>
                                          <p:spTgt spid="25604"/>
                                        </p:tgtEl>
                                        <p:attrNameLst>
                                          <p:attrName>style.visibility</p:attrName>
                                        </p:attrNameLst>
                                      </p:cBhvr>
                                      <p:to>
                                        <p:strVal val="visible"/>
                                      </p:to>
                                    </p:set>
                                    <p:animEffect transition="in" filter="barn(inVertical)">
                                      <p:cBhvr additive="base">
                                        <p:cTn id="55" dur="500" fill="hold"/>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1" grpId="0"/>
      <p:bldP spid="25602" grpId="1"/>
      <p:bldP spid="25603" grpId="2"/>
      <p:bldP spid="25604" grpId="3"/>
      <p:bldP spid="25605" grpId="4"/>
      <p:bldP spid="25606" grpId="5"/>
      <p:bldP spid="25607" grpId="6"/>
      <p:bldP spid="25608" grpId="7"/>
      <p:bldP spid="25609" grpId="8"/>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6625" name="WordArt 2"/>
          <p:cNvSpPr/>
          <p:nvPr/>
        </p:nvSpPr>
        <p:spPr>
          <a:xfrm>
            <a:off x="395288" y="533400"/>
            <a:ext cx="2957512" cy="1027112"/>
          </a:xfrm>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n w="12700">
            <a:solidFill>
              <a:srgbClr val="EAEAEA"/>
            </a:solidFill>
            <a:bevel/>
          </a:ln>
          <a:effectLst>
            <a:outerShdw dist="35921" dir="2700000" sy="50000" algn="bl">
              <a:srgbClr val="C0C0C0">
                <a:alpha val="79999"/>
              </a:srgbClr>
            </a:outerShdw>
          </a:effectLst>
        </p:spPr>
        <p:txBody>
          <a:bodyPr wrap="none" fromWordArt="1" anchor="t" anchorCtr="0">
            <a:prstTxWarp prst="textPlain">
              <a:avLst/>
            </a:prstTxWarp>
          </a:bodyPr>
          <a:lstStyle/>
          <a:p>
            <a:pPr algn="ctr"/>
            <a:r>
              <a:rPr sz="5400" b="1" kern="10">
                <a:ln w="12700">
                  <a:solidFill>
                    <a:srgbClr val="EAEAEA"/>
                  </a:solidFill>
                  <a:bevel/>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algn="bl">
                    <a:srgbClr val="C0C0C0">
                      <a:alpha val="79999"/>
                    </a:srgbClr>
                  </a:outerShdw>
                </a:effectLst>
                <a:latin typeface="宋体"/>
              </a:rPr>
              <a:t>模拟法庭</a:t>
            </a:r>
          </a:p>
        </p:txBody>
      </p:sp>
      <p:sp>
        <p:nvSpPr>
          <p:cNvPr id="26626" name="Rectangle 3"/>
          <p:cNvSpPr/>
          <p:nvPr/>
        </p:nvSpPr>
        <p:spPr>
          <a:xfrm>
            <a:off x="457200" y="1905000"/>
            <a:ext cx="4572000" cy="35052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3200" b="1">
                <a:latin typeface="Arial" pitchFamily="34" charset="0"/>
                <a:ea typeface="华文中宋" pitchFamily="2" charset="-122"/>
              </a:rPr>
              <a:t>人物：奴隶主、奴隶、法官、自由民等相关角色；</a:t>
            </a:r>
            <a:endParaRPr lang="zh-CN" altLang="en-US" sz="3200" b="1">
              <a:latin typeface="Arial" pitchFamily="34" charset="0"/>
              <a:ea typeface="华文中宋" pitchFamily="2" charset="-122"/>
            </a:endParaRPr>
          </a:p>
          <a:p>
            <a:pPr lvl="0" eaLnBrk="1" hangingPunct="1">
              <a:spcBef>
                <a:spcPct val="50000"/>
              </a:spcBef>
            </a:pPr>
            <a:r>
              <a:rPr lang="zh-CN" altLang="en-US" sz="3200" b="1">
                <a:latin typeface="Arial" pitchFamily="34" charset="0"/>
                <a:ea typeface="华文中宋" pitchFamily="2" charset="-122"/>
              </a:rPr>
              <a:t>地点：法庭上</a:t>
            </a:r>
            <a:endParaRPr lang="zh-CN" altLang="en-US" sz="3200" b="1">
              <a:latin typeface="Arial" pitchFamily="34" charset="0"/>
              <a:ea typeface="华文中宋" pitchFamily="2" charset="-122"/>
            </a:endParaRPr>
          </a:p>
          <a:p>
            <a:pPr lvl="0" eaLnBrk="1" hangingPunct="1">
              <a:spcBef>
                <a:spcPct val="50000"/>
              </a:spcBef>
            </a:pPr>
            <a:r>
              <a:rPr lang="zh-CN" altLang="en-US" sz="3200" b="1">
                <a:latin typeface="Arial" pitchFamily="34" charset="0"/>
                <a:ea typeface="华文中宋" pitchFamily="2" charset="-122"/>
              </a:rPr>
              <a:t>要求：</a:t>
            </a:r>
            <a:r>
              <a:rPr lang="zh-CN" altLang="en-US" sz="3200" b="1">
                <a:latin typeface="宋体" pitchFamily="2" charset="-122"/>
                <a:ea typeface="华文中宋" pitchFamily="2" charset="-122"/>
              </a:rPr>
              <a:t>依据法典内容来做出裁决。</a:t>
            </a:r>
            <a:endParaRPr lang="zh-CN" altLang="en-US" sz="3200" b="1">
              <a:latin typeface="Arial" pitchFamily="34" charset="0"/>
              <a:ea typeface="华文中宋" pitchFamily="2" charset="-122"/>
            </a:endParaRPr>
          </a:p>
        </p:txBody>
      </p:sp>
      <p:grpSp>
        <p:nvGrpSpPr>
          <p:cNvPr id="26627" name="Group 10"/>
          <p:cNvGrpSpPr/>
          <p:nvPr/>
        </p:nvGrpSpPr>
        <p:grpSpPr>
          <a:xfrm>
            <a:off x="4259262" y="-168275"/>
            <a:ext cx="4884738" cy="7626350"/>
            <a:chOff x="3072" y="96"/>
            <a:chExt cx="2928" cy="4578"/>
          </a:xfrm>
        </p:grpSpPr>
        <p:sp>
          <p:nvSpPr>
            <p:cNvPr id="26628" name="AutoShape 11"/>
            <p:cNvSpPr/>
            <p:nvPr/>
          </p:nvSpPr>
          <p:spPr>
            <a:xfrm>
              <a:off x="3072" y="96"/>
              <a:ext cx="2928" cy="4037"/>
            </a:xfrm>
            <a:prstGeom prst="verticalScroll">
              <a:avLst>
                <a:gd name="adj" fmla="val 12500"/>
              </a:avLst>
            </a:prstGeom>
            <a:solidFill>
              <a:schemeClr val="accent1"/>
            </a:solidFill>
            <a:ln>
              <a:solidFill>
                <a:schemeClr val="tx1"/>
              </a:solidFill>
              <a:bevel/>
            </a:ln>
          </p:spPr>
          <p:txBody>
            <a:bodyPr vert="vert"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zh-CN" sz="1800">
                <a:latin typeface="Times New Roman" pitchFamily="18" charset="0"/>
                <a:ea typeface="宋体" pitchFamily="2" charset="-122"/>
              </a:endParaRPr>
            </a:p>
          </p:txBody>
        </p:sp>
        <p:sp>
          <p:nvSpPr>
            <p:cNvPr id="26629" name="Text Box 12"/>
            <p:cNvSpPr/>
            <p:nvPr/>
          </p:nvSpPr>
          <p:spPr>
            <a:xfrm>
              <a:off x="3456" y="480"/>
              <a:ext cx="2140" cy="4194"/>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800" b="1">
                  <a:latin typeface="Times New Roman" pitchFamily="18" charset="0"/>
                  <a:ea typeface="华文中宋" pitchFamily="2" charset="-122"/>
                </a:rPr>
                <a:t>1.</a:t>
              </a:r>
              <a:r>
                <a:rPr lang="zh-CN" altLang="en-US" sz="2800" b="1">
                  <a:latin typeface="Times New Roman" pitchFamily="18" charset="0"/>
                  <a:ea typeface="华文中宋" pitchFamily="2" charset="-122"/>
                </a:rPr>
                <a:t>奴隶主可以任意买卖、赠送、抵押奴隶，打死奴隶按奴隶的平均价格赔偿，拐走和窝藏奴隶要判死刑。打瞎奴隶的眼睛同打瞎耕牛的眼睛一样处理。</a:t>
              </a:r>
              <a:endParaRPr lang="zh-CN" altLang="en-US"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2.</a:t>
              </a:r>
              <a:r>
                <a:rPr lang="zh-CN" altLang="en-US" sz="2800" b="1">
                  <a:latin typeface="Times New Roman" pitchFamily="18" charset="0"/>
                  <a:ea typeface="华文中宋" pitchFamily="2" charset="-122"/>
                </a:rPr>
                <a:t>窃贼被抓获，要处于重刑，甚至死刑，侵犯他人住宅，必须就地处死。</a:t>
              </a:r>
              <a:endParaRPr lang="en-US" altLang="zh-CN"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3.</a:t>
              </a:r>
              <a:r>
                <a:rPr lang="zh-CN" altLang="en-US" sz="2800" b="1">
                  <a:latin typeface="Times New Roman" pitchFamily="18" charset="0"/>
                  <a:ea typeface="华文中宋" pitchFamily="2" charset="-122"/>
                </a:rPr>
                <a:t>“以眼还眼，以牙还牙”。</a:t>
              </a:r>
              <a:endParaRPr lang="en-US" altLang="zh-CN" sz="2800" b="1">
                <a:latin typeface="Times New Roman" pitchFamily="18" charset="0"/>
                <a:ea typeface="华文中宋" pitchFamily="2" charset="-122"/>
              </a:endParaRPr>
            </a:p>
            <a:p>
              <a:pPr lvl="0" eaLnBrk="1" hangingPunct="1"/>
              <a:endParaRPr lang="zh-CN" altLang="en-US" sz="2800" b="1">
                <a:latin typeface="Times New Roman" pitchFamily="18" charset="0"/>
                <a:ea typeface="华文中宋" pitchFamily="2" charset="-122"/>
              </a:endParaRPr>
            </a:p>
            <a:p>
              <a:pPr lvl="0" eaLnBrk="1" hangingPunct="1"/>
              <a:endParaRPr lang="en-US" altLang="zh-CN" sz="2800" b="1">
                <a:latin typeface="Times New Roman" pitchFamily="18" charset="0"/>
                <a:ea typeface="华文中宋" pitchFamily="2" charset="-122"/>
              </a:endParaRPr>
            </a:p>
          </p:txBody>
        </p:sp>
        <p:sp>
          <p:nvSpPr>
            <p:cNvPr id="26630" name="Text Box 13"/>
            <p:cNvSpPr/>
            <p:nvPr/>
          </p:nvSpPr>
          <p:spPr>
            <a:xfrm>
              <a:off x="4032" y="144"/>
              <a:ext cx="1152" cy="327"/>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chemeClr val="accent2"/>
                  </a:solidFill>
                  <a:latin typeface="Times New Roman" pitchFamily="18" charset="0"/>
                  <a:ea typeface="黑体" pitchFamily="49" charset="-122"/>
                </a:rPr>
                <a:t>法典内容</a:t>
              </a:r>
              <a:endParaRPr lang="zh-CN" altLang="en-US" sz="2800" b="1">
                <a:solidFill>
                  <a:schemeClr val="accent2"/>
                </a:solidFill>
                <a:latin typeface="Times New Roman" pitchFamily="18" charset="0"/>
                <a:ea typeface="黑体" pitchFamily="49" charset="-122"/>
              </a:endParaRPr>
            </a:p>
          </p:txBody>
        </p:sp>
      </p:grpSp>
    </p:spTree>
  </p:cSld>
  <p:clrMapOvr>
    <a:masterClrMapping/>
  </p:clrMapOvr>
  <p:transition/>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7649" name="Text Box 2"/>
          <p:cNvSpPr/>
          <p:nvPr/>
        </p:nvSpPr>
        <p:spPr>
          <a:xfrm>
            <a:off x="-23812" y="1122362"/>
            <a:ext cx="5029200" cy="40925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3600" b="1">
                <a:latin typeface="宋体" pitchFamily="2" charset="-122"/>
              </a:rPr>
              <a:t>  </a:t>
            </a:r>
            <a:r>
              <a:rPr lang="zh-CN" altLang="en-US" sz="3200" b="1">
                <a:latin typeface="宋体" pitchFamily="2" charset="-122"/>
                <a:ea typeface="华文中宋" pitchFamily="2" charset="-122"/>
              </a:rPr>
              <a:t>一个有钱人绑着一个穷人来到法庭：“大人，我要求处罚这个人，因为他十分可恶，竟到我家偷了我一个面包。”这个穷人苦苦哀求：“我实在太饿了，就拿了一个面包，请大人从轻发落。”</a:t>
            </a:r>
            <a:endParaRPr lang="zh-CN" altLang="en-US" sz="3200" b="1">
              <a:latin typeface="Times New Roman" pitchFamily="18" charset="0"/>
              <a:ea typeface="华文中宋" pitchFamily="2" charset="-122"/>
            </a:endParaRPr>
          </a:p>
        </p:txBody>
      </p:sp>
      <p:sp>
        <p:nvSpPr>
          <p:cNvPr id="27650" name="WordArt 3"/>
          <p:cNvSpPr/>
          <p:nvPr/>
        </p:nvSpPr>
        <p:spPr>
          <a:xfrm>
            <a:off x="457200" y="0"/>
            <a:ext cx="1752600" cy="990600"/>
          </a:xfrm>
          <a:gradFill rotWithShape="1">
            <a:gsLst>
              <a:gs pos="0">
                <a:srgbClr val="FFE701"/>
              </a:gs>
              <a:gs pos="100000">
                <a:srgbClr val="FE3E02"/>
              </a:gs>
            </a:gsLst>
            <a:lin ang="5400000" scaled="1"/>
          </a:gradFill>
          <a:ln>
            <a:noFill/>
            <a:miter lim="800000"/>
          </a:ln>
          <a:scene3d>
            <a:camera prst="legacyPerspectiveFront">
              <a:rot lat="20520000" lon="1080000" rev="0"/>
            </a:camera>
            <a:lightRig rig="legacyHarsh2" dir="b"/>
          </a:scene3d>
          <a:sp3d extrusionH="430200" prstMaterial="legacyMatte">
            <a:bevelT w="13500" h="13500" prst="angle"/>
            <a:bevelB w="13500" h="13500" prst="angle"/>
            <a:extrusionClr>
              <a:srgbClr val="FF6600"/>
            </a:extrusionClr>
          </a:sp3d>
        </p:spPr>
        <p:txBody>
          <a:bodyPr wrap="none" fromWordArt="1" anchor="t" anchorCtr="0">
            <a:prstTxWarp prst="textCascadeUp">
              <a:avLst>
                <a:gd name="adj" fmla="val 44444"/>
              </a:avLst>
            </a:prstTxWarp>
          </a:bodyPr>
          <a:lstStyle/>
          <a:p>
            <a:pPr algn="ctr"/>
            <a:r>
              <a:rPr sz="3600" b="1">
                <a:ln>
                  <a:noFill/>
                </a:ln>
                <a:gradFill rotWithShape="1">
                  <a:gsLst>
                    <a:gs pos="0">
                      <a:srgbClr val="FFE701"/>
                    </a:gs>
                    <a:gs pos="100000">
                      <a:srgbClr val="FE3E02"/>
                    </a:gs>
                  </a:gsLst>
                  <a:lin ang="5400000" scaled="1"/>
                </a:gradFill>
                <a:latin typeface="宋体"/>
              </a:rPr>
              <a:t>案例一：</a:t>
            </a:r>
          </a:p>
        </p:txBody>
      </p:sp>
      <p:sp>
        <p:nvSpPr>
          <p:cNvPr id="27651" name="Text Box 4"/>
          <p:cNvSpPr/>
          <p:nvPr/>
        </p:nvSpPr>
        <p:spPr>
          <a:xfrm>
            <a:off x="19050" y="5064125"/>
            <a:ext cx="2628900" cy="5794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FF0000"/>
                </a:solidFill>
                <a:latin typeface="Times New Roman" pitchFamily="18" charset="0"/>
                <a:ea typeface="黑体" pitchFamily="49" charset="-122"/>
              </a:rPr>
              <a:t>法官判决</a:t>
            </a:r>
            <a:r>
              <a:rPr lang="en-US" altLang="zh-CN" sz="3200" b="1">
                <a:solidFill>
                  <a:srgbClr val="FF0000"/>
                </a:solidFill>
                <a:latin typeface="Times New Roman" pitchFamily="18" charset="0"/>
                <a:ea typeface="黑体" pitchFamily="49" charset="-122"/>
              </a:rPr>
              <a:t>——</a:t>
            </a:r>
            <a:endParaRPr lang="en-US" altLang="zh-CN" sz="3200" b="1">
              <a:solidFill>
                <a:srgbClr val="FF0000"/>
              </a:solidFill>
              <a:latin typeface="Times New Roman" pitchFamily="18" charset="0"/>
              <a:ea typeface="黑体" pitchFamily="49" charset="-122"/>
            </a:endParaRPr>
          </a:p>
        </p:txBody>
      </p:sp>
      <p:sp>
        <p:nvSpPr>
          <p:cNvPr id="27652" name="Rectangle 9"/>
          <p:cNvSpPr/>
          <p:nvPr/>
        </p:nvSpPr>
        <p:spPr>
          <a:xfrm>
            <a:off x="130175" y="5532438"/>
            <a:ext cx="3103562" cy="10779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0000FF"/>
                </a:solidFill>
                <a:latin typeface="Times New Roman" pitchFamily="18" charset="0"/>
                <a:ea typeface="华文中宋" pitchFamily="2" charset="-122"/>
              </a:rPr>
              <a:t>穷人偷窃面包被判重刑或死刑</a:t>
            </a:r>
            <a:endParaRPr lang="zh-CN" altLang="en-US" sz="3200" b="1">
              <a:solidFill>
                <a:srgbClr val="0000FF"/>
              </a:solidFill>
              <a:latin typeface="Times New Roman" pitchFamily="18" charset="0"/>
              <a:ea typeface="华文中宋" pitchFamily="2" charset="-122"/>
            </a:endParaRPr>
          </a:p>
        </p:txBody>
      </p:sp>
      <p:grpSp>
        <p:nvGrpSpPr>
          <p:cNvPr id="27653" name="Group 10"/>
          <p:cNvGrpSpPr/>
          <p:nvPr/>
        </p:nvGrpSpPr>
        <p:grpSpPr>
          <a:xfrm>
            <a:off x="4259262" y="-168275"/>
            <a:ext cx="4884738" cy="7196138"/>
            <a:chOff x="3072" y="96"/>
            <a:chExt cx="2928" cy="4319"/>
          </a:xfrm>
        </p:grpSpPr>
        <p:sp>
          <p:nvSpPr>
            <p:cNvPr id="27654" name="AutoShape 11"/>
            <p:cNvSpPr/>
            <p:nvPr/>
          </p:nvSpPr>
          <p:spPr>
            <a:xfrm>
              <a:off x="3072" y="96"/>
              <a:ext cx="2928" cy="4037"/>
            </a:xfrm>
            <a:prstGeom prst="verticalScroll">
              <a:avLst>
                <a:gd name="adj" fmla="val 12500"/>
              </a:avLst>
            </a:prstGeom>
            <a:solidFill>
              <a:schemeClr val="accent1"/>
            </a:solidFill>
            <a:ln>
              <a:solidFill>
                <a:schemeClr val="tx1"/>
              </a:solidFill>
              <a:bevel/>
            </a:ln>
          </p:spPr>
          <p:txBody>
            <a:bodyPr vert="vert"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zh-CN" sz="1800">
                <a:latin typeface="Times New Roman" pitchFamily="18" charset="0"/>
                <a:ea typeface="宋体" pitchFamily="2" charset="-122"/>
              </a:endParaRPr>
            </a:p>
          </p:txBody>
        </p:sp>
        <p:sp>
          <p:nvSpPr>
            <p:cNvPr id="27655" name="Text Box 12"/>
            <p:cNvSpPr/>
            <p:nvPr/>
          </p:nvSpPr>
          <p:spPr>
            <a:xfrm>
              <a:off x="3456" y="480"/>
              <a:ext cx="2304" cy="393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800" b="1">
                  <a:latin typeface="Times New Roman" pitchFamily="18" charset="0"/>
                  <a:ea typeface="华文中宋" pitchFamily="2" charset="-122"/>
                </a:rPr>
                <a:t>1.</a:t>
              </a:r>
              <a:r>
                <a:rPr lang="zh-CN" altLang="en-US" sz="2800" b="1">
                  <a:latin typeface="Times New Roman" pitchFamily="18" charset="0"/>
                  <a:ea typeface="华文中宋" pitchFamily="2" charset="-122"/>
                </a:rPr>
                <a:t>奴隶主可以任意买卖、赠送、抵押奴隶，打死奴隶按奴隶的平均价格赔偿，拐走和窝藏奴隶要判死刑。打瞎奴隶的眼睛同打瞎耕牛的眼睛一样处理。</a:t>
              </a:r>
              <a:endParaRPr lang="zh-CN" altLang="en-US"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2.</a:t>
              </a:r>
              <a:r>
                <a:rPr lang="zh-CN" altLang="en-US" sz="2800" b="1">
                  <a:latin typeface="Times New Roman" pitchFamily="18" charset="0"/>
                  <a:ea typeface="华文中宋" pitchFamily="2" charset="-122"/>
                </a:rPr>
                <a:t>窃贼被抓获，要处于重刑，甚至死刑，侵犯他人住宅，必须就地处死。</a:t>
              </a:r>
              <a:endParaRPr lang="en-US" altLang="zh-CN"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3.</a:t>
              </a:r>
              <a:r>
                <a:rPr lang="zh-CN" altLang="en-US" sz="2800" b="1">
                  <a:latin typeface="Times New Roman" pitchFamily="18" charset="0"/>
                  <a:ea typeface="华文中宋" pitchFamily="2" charset="-122"/>
                </a:rPr>
                <a:t>“以眼还眼，以牙还牙”。</a:t>
              </a:r>
              <a:endParaRPr lang="en-US" altLang="zh-CN" sz="2800" b="1">
                <a:latin typeface="Times New Roman" pitchFamily="18" charset="0"/>
                <a:ea typeface="华文中宋" pitchFamily="2" charset="-122"/>
              </a:endParaRPr>
            </a:p>
            <a:p>
              <a:pPr lvl="0" eaLnBrk="1" hangingPunct="1"/>
              <a:endParaRPr lang="zh-CN" altLang="en-US" sz="2800" b="1">
                <a:latin typeface="Times New Roman" pitchFamily="18" charset="0"/>
                <a:ea typeface="华文中宋" pitchFamily="2" charset="-122"/>
              </a:endParaRPr>
            </a:p>
            <a:p>
              <a:pPr lvl="0" eaLnBrk="1" hangingPunct="1"/>
              <a:endParaRPr lang="en-US" altLang="zh-CN" sz="2800" b="1">
                <a:latin typeface="Times New Roman" pitchFamily="18" charset="0"/>
                <a:ea typeface="华文中宋" pitchFamily="2" charset="-122"/>
              </a:endParaRPr>
            </a:p>
          </p:txBody>
        </p:sp>
        <p:sp>
          <p:nvSpPr>
            <p:cNvPr id="27656" name="Text Box 13"/>
            <p:cNvSpPr/>
            <p:nvPr/>
          </p:nvSpPr>
          <p:spPr>
            <a:xfrm>
              <a:off x="4032" y="144"/>
              <a:ext cx="1152" cy="327"/>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chemeClr val="accent2"/>
                  </a:solidFill>
                  <a:latin typeface="Times New Roman" pitchFamily="18" charset="0"/>
                  <a:ea typeface="黑体" pitchFamily="49" charset="-122"/>
                </a:rPr>
                <a:t>法典内容</a:t>
              </a:r>
              <a:endParaRPr lang="zh-CN" altLang="en-US" sz="2800" b="1">
                <a:solidFill>
                  <a:schemeClr val="accent2"/>
                </a:solidFill>
                <a:latin typeface="Times New Roman" pitchFamily="18" charset="0"/>
                <a:ea typeface="黑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additive="base">
                                        <p:cTn id="6" dur="1" fill="hold">
                                          <p:stCondLst>
                                            <p:cond delay="0"/>
                                          </p:stCondLst>
                                        </p:cTn>
                                        <p:tgtEl>
                                          <p:spTgt spid="27652"/>
                                        </p:tgtEl>
                                        <p:attrNameLst>
                                          <p:attrName>style.visibility</p:attrName>
                                        </p:attrNameLst>
                                      </p:cBhvr>
                                      <p:to>
                                        <p:strVal val="visible"/>
                                      </p:to>
                                    </p:set>
                                    <p:anim calcmode="lin" valueType="num">
                                      <p:cBhvr additive="base">
                                        <p:cTn id="7" dur="500" fill="hold"/>
                                        <p:tgtEl>
                                          <p:spTgt spid="27652"/>
                                        </p:tgtEl>
                                        <p:attrNameLst>
                                          <p:attrName>ppt_x</p:attrName>
                                        </p:attrNameLst>
                                      </p:cBhvr>
                                      <p:tavLst>
                                        <p:tav tm="0">
                                          <p:val>
                                            <p:strVal val="0-#ppt_w/2"/>
                                          </p:val>
                                        </p:tav>
                                        <p:tav tm="100000">
                                          <p:val>
                                            <p:strVal val="#ppt_x"/>
                                          </p:val>
                                        </p:tav>
                                      </p:tavLst>
                                    </p:anim>
                                    <p:anim calcmode="lin" valueType="num">
                                      <p:cBhvr additive="base">
                                        <p:cTn id="8" dur="500" fill="hold"/>
                                        <p:tgtEl>
                                          <p:spTgt spid="276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2"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8673" name="WordArt 2"/>
          <p:cNvSpPr/>
          <p:nvPr/>
        </p:nvSpPr>
        <p:spPr>
          <a:xfrm>
            <a:off x="0" y="0"/>
            <a:ext cx="1752600" cy="990600"/>
          </a:xfrm>
          <a:gradFill rotWithShape="1">
            <a:gsLst>
              <a:gs pos="0">
                <a:srgbClr val="FFE701"/>
              </a:gs>
              <a:gs pos="100000">
                <a:srgbClr val="FE3E02"/>
              </a:gs>
            </a:gsLst>
            <a:lin ang="5400000" scaled="1"/>
          </a:gradFill>
          <a:ln>
            <a:noFill/>
            <a:miter lim="800000"/>
          </a:ln>
          <a:scene3d>
            <a:camera prst="legacyPerspectiveFront">
              <a:rot lat="20520000" lon="1080000" rev="0"/>
            </a:camera>
            <a:lightRig rig="legacyHarsh2" dir="b"/>
          </a:scene3d>
          <a:sp3d extrusionH="430200" prstMaterial="legacyMatte">
            <a:bevelT w="13500" h="13500" prst="angle"/>
            <a:bevelB w="13500" h="13500" prst="angle"/>
            <a:extrusionClr>
              <a:srgbClr val="FF6600"/>
            </a:extrusionClr>
          </a:sp3d>
        </p:spPr>
        <p:txBody>
          <a:bodyPr wrap="none" fromWordArt="1" anchor="t" anchorCtr="0">
            <a:prstTxWarp prst="textCascadeUp">
              <a:avLst>
                <a:gd name="adj" fmla="val 44444"/>
              </a:avLst>
            </a:prstTxWarp>
          </a:bodyPr>
          <a:lstStyle/>
          <a:p>
            <a:pPr algn="ctr"/>
            <a:r>
              <a:rPr sz="3600" b="1">
                <a:ln>
                  <a:noFill/>
                </a:ln>
                <a:gradFill rotWithShape="1">
                  <a:gsLst>
                    <a:gs pos="0">
                      <a:srgbClr val="FFE701"/>
                    </a:gs>
                    <a:gs pos="100000">
                      <a:srgbClr val="FE3E02"/>
                    </a:gs>
                  </a:gsLst>
                  <a:lin ang="5400000" scaled="1"/>
                </a:gradFill>
                <a:latin typeface="宋体"/>
              </a:rPr>
              <a:t>案例二：</a:t>
            </a:r>
          </a:p>
        </p:txBody>
      </p:sp>
      <p:sp>
        <p:nvSpPr>
          <p:cNvPr id="28674" name="Text Box 3"/>
          <p:cNvSpPr/>
          <p:nvPr/>
        </p:nvSpPr>
        <p:spPr>
          <a:xfrm>
            <a:off x="-15875" y="5130800"/>
            <a:ext cx="2628900" cy="5794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FF0000"/>
                </a:solidFill>
                <a:latin typeface="Times New Roman" pitchFamily="18" charset="0"/>
                <a:ea typeface="黑体" pitchFamily="49" charset="-122"/>
              </a:rPr>
              <a:t>法官判决</a:t>
            </a:r>
            <a:r>
              <a:rPr lang="en-US" altLang="zh-CN" sz="3200" b="1">
                <a:solidFill>
                  <a:srgbClr val="FF0000"/>
                </a:solidFill>
                <a:latin typeface="Times New Roman" pitchFamily="18" charset="0"/>
                <a:ea typeface="黑体" pitchFamily="49" charset="-122"/>
              </a:rPr>
              <a:t>——</a:t>
            </a:r>
            <a:endParaRPr lang="en-US" altLang="zh-CN" sz="3200" b="1">
              <a:solidFill>
                <a:srgbClr val="FF0000"/>
              </a:solidFill>
              <a:latin typeface="Times New Roman" pitchFamily="18" charset="0"/>
              <a:ea typeface="黑体" pitchFamily="49" charset="-122"/>
            </a:endParaRPr>
          </a:p>
        </p:txBody>
      </p:sp>
      <p:sp>
        <p:nvSpPr>
          <p:cNvPr id="28675" name="Text Box 4"/>
          <p:cNvSpPr/>
          <p:nvPr/>
        </p:nvSpPr>
        <p:spPr>
          <a:xfrm>
            <a:off x="3175" y="798512"/>
            <a:ext cx="4495800" cy="45243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1800">
                <a:latin typeface="宋体" pitchFamily="2" charset="-122"/>
              </a:rPr>
              <a:t>   </a:t>
            </a:r>
            <a:r>
              <a:rPr lang="zh-CN" altLang="en-US" sz="2800" b="1">
                <a:latin typeface="华文中宋" pitchFamily="2" charset="-122"/>
                <a:ea typeface="华文中宋" pitchFamily="2" charset="-122"/>
              </a:rPr>
              <a:t>两个人争吵着走进法庭：一人：“法官大人，他把我家的奴隶 打瞎了一只眼睛，打瞎的是一个人，他应该赔我全部的钱，否则我太吃亏了。”</a:t>
            </a:r>
            <a:r>
              <a:rPr lang="zh-CN" altLang="en-US" sz="3200" b="1">
                <a:latin typeface="华文中宋" pitchFamily="2" charset="-122"/>
                <a:ea typeface="华文中宋" pitchFamily="2" charset="-122"/>
              </a:rPr>
              <a:t>另一人辩驳：</a:t>
            </a:r>
            <a:r>
              <a:rPr lang="zh-CN" altLang="en-US" sz="2800" b="1">
                <a:latin typeface="华文中宋" pitchFamily="2" charset="-122"/>
                <a:ea typeface="华文中宋" pitchFamily="2" charset="-122"/>
              </a:rPr>
              <a:t>“我愿意赔他半个奴隶的钱，他不肯，想敲诈我。大人，打瞎牛的眼睛应该赔一半的价钱。</a:t>
            </a:r>
            <a:r>
              <a:rPr lang="zh-CN" altLang="en-US" sz="3200" b="1">
                <a:latin typeface="华文中宋" pitchFamily="2" charset="-122"/>
                <a:ea typeface="华文中宋" pitchFamily="2" charset="-122"/>
              </a:rPr>
              <a:t>”</a:t>
            </a:r>
            <a:endParaRPr lang="zh-CN" altLang="en-US" sz="3200" b="1">
              <a:latin typeface="黑体" pitchFamily="49" charset="-122"/>
              <a:ea typeface="黑体" pitchFamily="49" charset="-122"/>
            </a:endParaRPr>
          </a:p>
        </p:txBody>
      </p:sp>
      <p:sp>
        <p:nvSpPr>
          <p:cNvPr id="28676" name="Rectangle 5"/>
          <p:cNvSpPr/>
          <p:nvPr/>
        </p:nvSpPr>
        <p:spPr>
          <a:xfrm>
            <a:off x="106362" y="5643562"/>
            <a:ext cx="4051300" cy="95408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rgbClr val="0000FF"/>
                </a:solidFill>
                <a:latin typeface="Times New Roman" pitchFamily="18" charset="0"/>
                <a:ea typeface="华文中宋" pitchFamily="2" charset="-122"/>
              </a:rPr>
              <a:t>赔一半，打瞎奴隶眼睛与打瞎牛眼睛同样处理</a:t>
            </a:r>
            <a:endParaRPr lang="zh-CN" altLang="en-US" sz="2800" b="1">
              <a:solidFill>
                <a:srgbClr val="0000FF"/>
              </a:solidFill>
              <a:latin typeface="Times New Roman" pitchFamily="18" charset="0"/>
              <a:ea typeface="华文中宋" pitchFamily="2" charset="-122"/>
            </a:endParaRPr>
          </a:p>
        </p:txBody>
      </p:sp>
      <p:grpSp>
        <p:nvGrpSpPr>
          <p:cNvPr id="28677" name="Group 10"/>
          <p:cNvGrpSpPr/>
          <p:nvPr/>
        </p:nvGrpSpPr>
        <p:grpSpPr>
          <a:xfrm>
            <a:off x="4259262" y="-168275"/>
            <a:ext cx="4884738" cy="7196138"/>
            <a:chOff x="3072" y="96"/>
            <a:chExt cx="2928" cy="4319"/>
          </a:xfrm>
        </p:grpSpPr>
        <p:sp>
          <p:nvSpPr>
            <p:cNvPr id="28678" name="AutoShape 11"/>
            <p:cNvSpPr/>
            <p:nvPr/>
          </p:nvSpPr>
          <p:spPr>
            <a:xfrm>
              <a:off x="3072" y="96"/>
              <a:ext cx="2928" cy="4037"/>
            </a:xfrm>
            <a:prstGeom prst="verticalScroll">
              <a:avLst>
                <a:gd name="adj" fmla="val 12500"/>
              </a:avLst>
            </a:prstGeom>
            <a:solidFill>
              <a:schemeClr val="accent1"/>
            </a:solidFill>
            <a:ln>
              <a:solidFill>
                <a:schemeClr val="tx1"/>
              </a:solidFill>
              <a:bevel/>
            </a:ln>
          </p:spPr>
          <p:txBody>
            <a:bodyPr vert="vert"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zh-CN" sz="1800">
                <a:latin typeface="Times New Roman" pitchFamily="18" charset="0"/>
                <a:ea typeface="宋体" pitchFamily="2" charset="-122"/>
              </a:endParaRPr>
            </a:p>
          </p:txBody>
        </p:sp>
        <p:sp>
          <p:nvSpPr>
            <p:cNvPr id="28679" name="Text Box 12"/>
            <p:cNvSpPr/>
            <p:nvPr/>
          </p:nvSpPr>
          <p:spPr>
            <a:xfrm>
              <a:off x="3456" y="480"/>
              <a:ext cx="2304" cy="393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800" b="1">
                  <a:latin typeface="Times New Roman" pitchFamily="18" charset="0"/>
                  <a:ea typeface="华文中宋" pitchFamily="2" charset="-122"/>
                </a:rPr>
                <a:t>1.</a:t>
              </a:r>
              <a:r>
                <a:rPr lang="zh-CN" altLang="en-US" sz="2800" b="1">
                  <a:latin typeface="Times New Roman" pitchFamily="18" charset="0"/>
                  <a:ea typeface="华文中宋" pitchFamily="2" charset="-122"/>
                </a:rPr>
                <a:t>奴隶主可以任意买卖、赠送、抵押奴隶，打死奴隶按奴隶的平均价格赔偿，拐走和窝藏奴隶要判死刑。打瞎奴隶的眼睛同打瞎耕牛的眼睛一样处理。</a:t>
              </a:r>
              <a:endParaRPr lang="zh-CN" altLang="en-US"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2.</a:t>
              </a:r>
              <a:r>
                <a:rPr lang="zh-CN" altLang="en-US" sz="2800" b="1">
                  <a:latin typeface="Times New Roman" pitchFamily="18" charset="0"/>
                  <a:ea typeface="华文中宋" pitchFamily="2" charset="-122"/>
                </a:rPr>
                <a:t>窃贼被抓获，要处于重刑，甚至死刑，侵犯他人住宅，必须就地处死。</a:t>
              </a:r>
              <a:endParaRPr lang="en-US" altLang="zh-CN"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3.</a:t>
              </a:r>
              <a:r>
                <a:rPr lang="zh-CN" altLang="en-US" sz="2800" b="1">
                  <a:latin typeface="Times New Roman" pitchFamily="18" charset="0"/>
                  <a:ea typeface="华文中宋" pitchFamily="2" charset="-122"/>
                </a:rPr>
                <a:t>“以眼还眼，以牙还牙”。</a:t>
              </a:r>
              <a:endParaRPr lang="en-US" altLang="zh-CN" sz="2800" b="1">
                <a:latin typeface="Times New Roman" pitchFamily="18" charset="0"/>
                <a:ea typeface="华文中宋" pitchFamily="2" charset="-122"/>
              </a:endParaRPr>
            </a:p>
            <a:p>
              <a:pPr lvl="0" eaLnBrk="1" hangingPunct="1"/>
              <a:endParaRPr lang="zh-CN" altLang="en-US" sz="2800" b="1">
                <a:latin typeface="Times New Roman" pitchFamily="18" charset="0"/>
                <a:ea typeface="华文中宋" pitchFamily="2" charset="-122"/>
              </a:endParaRPr>
            </a:p>
            <a:p>
              <a:pPr lvl="0" eaLnBrk="1" hangingPunct="1"/>
              <a:endParaRPr lang="en-US" altLang="zh-CN" sz="2800" b="1">
                <a:latin typeface="Times New Roman" pitchFamily="18" charset="0"/>
                <a:ea typeface="华文中宋" pitchFamily="2" charset="-122"/>
              </a:endParaRPr>
            </a:p>
          </p:txBody>
        </p:sp>
        <p:sp>
          <p:nvSpPr>
            <p:cNvPr id="28680" name="Text Box 13"/>
            <p:cNvSpPr/>
            <p:nvPr/>
          </p:nvSpPr>
          <p:spPr>
            <a:xfrm>
              <a:off x="4032" y="144"/>
              <a:ext cx="1152" cy="327"/>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chemeClr val="accent2"/>
                  </a:solidFill>
                  <a:latin typeface="Times New Roman" pitchFamily="18" charset="0"/>
                  <a:ea typeface="黑体" pitchFamily="49" charset="-122"/>
                </a:rPr>
                <a:t>法典内容</a:t>
              </a:r>
              <a:endParaRPr lang="zh-CN" altLang="en-US" sz="2800" b="1">
                <a:solidFill>
                  <a:schemeClr val="accent2"/>
                </a:solidFill>
                <a:latin typeface="Times New Roman" pitchFamily="18" charset="0"/>
                <a:ea typeface="黑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additive="base">
                                        <p:cTn id="6" dur="1" fill="hold">
                                          <p:stCondLst>
                                            <p:cond delay="0"/>
                                          </p:stCondLst>
                                        </p:cTn>
                                        <p:tgtEl>
                                          <p:spTgt spid="28676"/>
                                        </p:tgtEl>
                                        <p:attrNameLst>
                                          <p:attrName>style.visibility</p:attrName>
                                        </p:attrNameLst>
                                      </p:cBhvr>
                                      <p:to>
                                        <p:strVal val="visible"/>
                                      </p:to>
                                    </p:set>
                                    <p:anim calcmode="lin" valueType="num">
                                      <p:cBhvr additive="base">
                                        <p:cTn id="7" dur="500" fill="hold"/>
                                        <p:tgtEl>
                                          <p:spTgt spid="28676"/>
                                        </p:tgtEl>
                                        <p:attrNameLst>
                                          <p:attrName>ppt_x</p:attrName>
                                        </p:attrNameLst>
                                      </p:cBhvr>
                                      <p:tavLst>
                                        <p:tav tm="0">
                                          <p:val>
                                            <p:strVal val="0-#ppt_w/2"/>
                                          </p:val>
                                        </p:tav>
                                        <p:tav tm="100000">
                                          <p:val>
                                            <p:strVal val="#ppt_x"/>
                                          </p:val>
                                        </p:tav>
                                      </p:tavLst>
                                    </p:anim>
                                    <p:anim calcmode="lin" valueType="num">
                                      <p:cBhvr additive="base">
                                        <p:cTn id="8" dur="500" fill="hold"/>
                                        <p:tgtEl>
                                          <p:spTgt spid="286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29697" name="WordArt 2"/>
          <p:cNvSpPr/>
          <p:nvPr/>
        </p:nvSpPr>
        <p:spPr>
          <a:xfrm>
            <a:off x="304800" y="0"/>
            <a:ext cx="1752600" cy="990600"/>
          </a:xfrm>
          <a:gradFill rotWithShape="1">
            <a:gsLst>
              <a:gs pos="0">
                <a:srgbClr val="FFE701"/>
              </a:gs>
              <a:gs pos="100000">
                <a:srgbClr val="FE3E02"/>
              </a:gs>
            </a:gsLst>
            <a:lin ang="5400000" scaled="1"/>
          </a:gradFill>
          <a:ln>
            <a:noFill/>
            <a:miter lim="800000"/>
          </a:ln>
          <a:scene3d>
            <a:camera prst="legacyPerspectiveFront">
              <a:rot lat="20520000" lon="1080000" rev="0"/>
            </a:camera>
            <a:lightRig rig="legacyHarsh2" dir="b"/>
          </a:scene3d>
          <a:sp3d extrusionH="430200" prstMaterial="legacyMatte">
            <a:bevelT w="13500" h="13500" prst="angle"/>
            <a:bevelB w="13500" h="13500" prst="angle"/>
            <a:extrusionClr>
              <a:srgbClr val="FF6600"/>
            </a:extrusionClr>
          </a:sp3d>
        </p:spPr>
        <p:txBody>
          <a:bodyPr wrap="none" fromWordArt="1" anchor="t" anchorCtr="0">
            <a:prstTxWarp prst="textCascadeUp">
              <a:avLst>
                <a:gd name="adj" fmla="val 44444"/>
              </a:avLst>
            </a:prstTxWarp>
          </a:bodyPr>
          <a:lstStyle/>
          <a:p>
            <a:pPr algn="ctr"/>
            <a:r>
              <a:rPr sz="3600" b="1">
                <a:ln>
                  <a:noFill/>
                </a:ln>
                <a:gradFill rotWithShape="1">
                  <a:gsLst>
                    <a:gs pos="0">
                      <a:srgbClr val="FFE701"/>
                    </a:gs>
                    <a:gs pos="100000">
                      <a:srgbClr val="FE3E02"/>
                    </a:gs>
                  </a:gsLst>
                  <a:lin ang="5400000" scaled="1"/>
                </a:gradFill>
                <a:latin typeface="宋体"/>
              </a:rPr>
              <a:t>案例三：</a:t>
            </a:r>
          </a:p>
        </p:txBody>
      </p:sp>
      <p:sp>
        <p:nvSpPr>
          <p:cNvPr id="29698" name="Text Box 3"/>
          <p:cNvSpPr/>
          <p:nvPr/>
        </p:nvSpPr>
        <p:spPr>
          <a:xfrm>
            <a:off x="742950" y="4741862"/>
            <a:ext cx="2628900" cy="5794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FF0000"/>
                </a:solidFill>
                <a:latin typeface="Times New Roman" pitchFamily="18" charset="0"/>
                <a:ea typeface="黑体" pitchFamily="49" charset="-122"/>
              </a:rPr>
              <a:t>法官判决</a:t>
            </a:r>
            <a:r>
              <a:rPr lang="en-US" altLang="zh-CN" sz="3200" b="1">
                <a:solidFill>
                  <a:srgbClr val="FF0000"/>
                </a:solidFill>
                <a:latin typeface="Times New Roman" pitchFamily="18" charset="0"/>
                <a:ea typeface="黑体" pitchFamily="49" charset="-122"/>
              </a:rPr>
              <a:t>——</a:t>
            </a:r>
            <a:endParaRPr lang="en-US" altLang="zh-CN" sz="3200" b="1">
              <a:solidFill>
                <a:srgbClr val="FF0000"/>
              </a:solidFill>
              <a:latin typeface="Times New Roman" pitchFamily="18" charset="0"/>
              <a:ea typeface="黑体" pitchFamily="49" charset="-122"/>
            </a:endParaRPr>
          </a:p>
        </p:txBody>
      </p:sp>
      <p:sp>
        <p:nvSpPr>
          <p:cNvPr id="29699" name="Text Box 4"/>
          <p:cNvSpPr/>
          <p:nvPr/>
        </p:nvSpPr>
        <p:spPr>
          <a:xfrm>
            <a:off x="60325" y="914400"/>
            <a:ext cx="4740275" cy="403225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1800">
                <a:latin typeface="宋体" pitchFamily="2" charset="-122"/>
              </a:rPr>
              <a:t>   </a:t>
            </a:r>
            <a:r>
              <a:rPr lang="zh-CN" altLang="en-US" sz="3200" b="1">
                <a:latin typeface="华文中宋" pitchFamily="2" charset="-122"/>
                <a:ea typeface="华文中宋" pitchFamily="2" charset="-122"/>
              </a:rPr>
              <a:t>两个人争吵着走进法庭：“法官大人，他把我的牙齿打掉了一个，我要打掉他的牙齿，这是很公平的，否则我太吃亏了。”另一人辩驳：“我愿意赔他钱，他不肯，非要也把我的牙齿也敲掉。”</a:t>
            </a:r>
            <a:endParaRPr lang="zh-CN" altLang="en-US" sz="3200" b="1">
              <a:latin typeface="华文中宋" pitchFamily="2" charset="-122"/>
              <a:ea typeface="华文中宋" pitchFamily="2" charset="-122"/>
            </a:endParaRPr>
          </a:p>
        </p:txBody>
      </p:sp>
      <p:sp>
        <p:nvSpPr>
          <p:cNvPr id="29700" name="Rectangle 5"/>
          <p:cNvSpPr/>
          <p:nvPr/>
        </p:nvSpPr>
        <p:spPr>
          <a:xfrm>
            <a:off x="-44450" y="5075238"/>
            <a:ext cx="4167188" cy="157003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0000FF"/>
                </a:solidFill>
                <a:latin typeface="Times New Roman" pitchFamily="18" charset="0"/>
                <a:ea typeface="华文中宋" pitchFamily="2" charset="-122"/>
              </a:rPr>
              <a:t>自由人打掉别的自由人的牙齿，自己也要受到同样处罚</a:t>
            </a:r>
            <a:endParaRPr lang="zh-CN" altLang="en-US" sz="3200" b="1">
              <a:solidFill>
                <a:srgbClr val="0000FF"/>
              </a:solidFill>
              <a:latin typeface="Times New Roman" pitchFamily="18" charset="0"/>
              <a:ea typeface="华文中宋" pitchFamily="2" charset="-122"/>
            </a:endParaRPr>
          </a:p>
        </p:txBody>
      </p:sp>
      <p:grpSp>
        <p:nvGrpSpPr>
          <p:cNvPr id="29701" name="Group 10"/>
          <p:cNvGrpSpPr/>
          <p:nvPr/>
        </p:nvGrpSpPr>
        <p:grpSpPr>
          <a:xfrm>
            <a:off x="4259262" y="-168275"/>
            <a:ext cx="4884738" cy="7196138"/>
            <a:chOff x="3072" y="96"/>
            <a:chExt cx="2928" cy="4319"/>
          </a:xfrm>
        </p:grpSpPr>
        <p:sp>
          <p:nvSpPr>
            <p:cNvPr id="29702" name="AutoShape 11"/>
            <p:cNvSpPr/>
            <p:nvPr/>
          </p:nvSpPr>
          <p:spPr>
            <a:xfrm>
              <a:off x="3072" y="96"/>
              <a:ext cx="2928" cy="4037"/>
            </a:xfrm>
            <a:prstGeom prst="verticalScroll">
              <a:avLst>
                <a:gd name="adj" fmla="val 12500"/>
              </a:avLst>
            </a:prstGeom>
            <a:solidFill>
              <a:schemeClr val="accent1"/>
            </a:solidFill>
            <a:ln>
              <a:solidFill>
                <a:schemeClr val="tx1"/>
              </a:solidFill>
              <a:bevel/>
            </a:ln>
          </p:spPr>
          <p:txBody>
            <a:bodyPr vert="vert"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zh-CN" sz="1800">
                <a:latin typeface="Times New Roman" pitchFamily="18" charset="0"/>
                <a:ea typeface="宋体" pitchFamily="2" charset="-122"/>
              </a:endParaRPr>
            </a:p>
          </p:txBody>
        </p:sp>
        <p:sp>
          <p:nvSpPr>
            <p:cNvPr id="29703" name="Text Box 12"/>
            <p:cNvSpPr/>
            <p:nvPr/>
          </p:nvSpPr>
          <p:spPr>
            <a:xfrm>
              <a:off x="3456" y="480"/>
              <a:ext cx="2304" cy="393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800" b="1">
                  <a:latin typeface="Times New Roman" pitchFamily="18" charset="0"/>
                  <a:ea typeface="华文中宋" pitchFamily="2" charset="-122"/>
                </a:rPr>
                <a:t>1.</a:t>
              </a:r>
              <a:r>
                <a:rPr lang="zh-CN" altLang="en-US" sz="2800" b="1">
                  <a:latin typeface="Times New Roman" pitchFamily="18" charset="0"/>
                  <a:ea typeface="华文中宋" pitchFamily="2" charset="-122"/>
                </a:rPr>
                <a:t>奴隶主可以任意买卖、赠送、抵押奴隶，打死奴隶按奴隶的平均价格赔偿，拐走和窝藏奴隶要判死刑。打瞎奴隶的眼睛同打瞎耕牛的眼睛一样处理。</a:t>
              </a:r>
              <a:endParaRPr lang="zh-CN" altLang="en-US"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2.</a:t>
              </a:r>
              <a:r>
                <a:rPr lang="zh-CN" altLang="en-US" sz="2800" b="1">
                  <a:latin typeface="Times New Roman" pitchFamily="18" charset="0"/>
                  <a:ea typeface="华文中宋" pitchFamily="2" charset="-122"/>
                </a:rPr>
                <a:t>窃贼被抓获，要处于重刑，甚至死刑，侵犯他人住宅，必须就地处死。</a:t>
              </a:r>
              <a:endParaRPr lang="en-US" altLang="zh-CN"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3.</a:t>
              </a:r>
              <a:r>
                <a:rPr lang="zh-CN" altLang="en-US" sz="2800" b="1">
                  <a:latin typeface="Times New Roman" pitchFamily="18" charset="0"/>
                  <a:ea typeface="华文中宋" pitchFamily="2" charset="-122"/>
                </a:rPr>
                <a:t>“以眼还眼，以牙还牙”。</a:t>
              </a:r>
              <a:endParaRPr lang="en-US" altLang="zh-CN" sz="2800" b="1">
                <a:latin typeface="Times New Roman" pitchFamily="18" charset="0"/>
                <a:ea typeface="华文中宋" pitchFamily="2" charset="-122"/>
              </a:endParaRPr>
            </a:p>
            <a:p>
              <a:pPr lvl="0" eaLnBrk="1" hangingPunct="1"/>
              <a:endParaRPr lang="zh-CN" altLang="en-US" sz="2800" b="1">
                <a:latin typeface="Times New Roman" pitchFamily="18" charset="0"/>
                <a:ea typeface="华文中宋" pitchFamily="2" charset="-122"/>
              </a:endParaRPr>
            </a:p>
            <a:p>
              <a:pPr lvl="0" eaLnBrk="1" hangingPunct="1"/>
              <a:endParaRPr lang="en-US" altLang="zh-CN" sz="2800" b="1">
                <a:latin typeface="Times New Roman" pitchFamily="18" charset="0"/>
                <a:ea typeface="华文中宋" pitchFamily="2" charset="-122"/>
              </a:endParaRPr>
            </a:p>
          </p:txBody>
        </p:sp>
        <p:sp>
          <p:nvSpPr>
            <p:cNvPr id="29704" name="Text Box 13"/>
            <p:cNvSpPr/>
            <p:nvPr/>
          </p:nvSpPr>
          <p:spPr>
            <a:xfrm>
              <a:off x="4032" y="144"/>
              <a:ext cx="1152" cy="327"/>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chemeClr val="accent2"/>
                  </a:solidFill>
                  <a:latin typeface="Times New Roman" pitchFamily="18" charset="0"/>
                  <a:ea typeface="黑体" pitchFamily="49" charset="-122"/>
                </a:rPr>
                <a:t>法典内容</a:t>
              </a:r>
              <a:endParaRPr lang="zh-CN" altLang="en-US" sz="2800" b="1">
                <a:solidFill>
                  <a:schemeClr val="accent2"/>
                </a:solidFill>
                <a:latin typeface="Times New Roman" pitchFamily="18" charset="0"/>
                <a:ea typeface="黑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additive="base">
                                        <p:cTn id="6" dur="1" fill="hold">
                                          <p:stCondLst>
                                            <p:cond delay="0"/>
                                          </p:stCondLst>
                                        </p:cTn>
                                        <p:tgtEl>
                                          <p:spTgt spid="29700"/>
                                        </p:tgtEl>
                                        <p:attrNameLst>
                                          <p:attrName>style.visibility</p:attrName>
                                        </p:attrNameLst>
                                      </p:cBhvr>
                                      <p:to>
                                        <p:strVal val="visible"/>
                                      </p:to>
                                    </p:set>
                                    <p:anim calcmode="lin" valueType="num">
                                      <p:cBhvr additive="base">
                                        <p:cTn id="7" dur="500" fill="hold"/>
                                        <p:tgtEl>
                                          <p:spTgt spid="29700"/>
                                        </p:tgtEl>
                                        <p:attrNameLst>
                                          <p:attrName>ppt_x</p:attrName>
                                        </p:attrNameLst>
                                      </p:cBhvr>
                                      <p:tavLst>
                                        <p:tav tm="0">
                                          <p:val>
                                            <p:strVal val="0-#ppt_w/2"/>
                                          </p:val>
                                        </p:tav>
                                        <p:tav tm="100000">
                                          <p:val>
                                            <p:strVal val="#ppt_x"/>
                                          </p:val>
                                        </p:tav>
                                      </p:tavLst>
                                    </p:anim>
                                    <p:anim calcmode="lin" valueType="num">
                                      <p:cBhvr additive="base">
                                        <p:cTn id="8" dur="500" fill="hold"/>
                                        <p:tgtEl>
                                          <p:spTgt spid="2970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0" grpId="0"/>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0721" name="WordArt 2"/>
          <p:cNvSpPr/>
          <p:nvPr/>
        </p:nvSpPr>
        <p:spPr>
          <a:xfrm>
            <a:off x="304800" y="0"/>
            <a:ext cx="1752600" cy="990600"/>
          </a:xfrm>
          <a:gradFill rotWithShape="1">
            <a:gsLst>
              <a:gs pos="0">
                <a:srgbClr val="FFE701"/>
              </a:gs>
              <a:gs pos="100000">
                <a:srgbClr val="FE3E02"/>
              </a:gs>
            </a:gsLst>
            <a:lin ang="5400000" scaled="1"/>
          </a:gradFill>
          <a:ln>
            <a:noFill/>
            <a:miter lim="800000"/>
          </a:ln>
          <a:scene3d>
            <a:camera prst="legacyPerspectiveFront">
              <a:rot lat="20520000" lon="1080000" rev="0"/>
            </a:camera>
            <a:lightRig rig="legacyHarsh2" dir="b"/>
          </a:scene3d>
          <a:sp3d extrusionH="430200" prstMaterial="legacyMatte">
            <a:bevelT w="13500" h="13500" prst="angle"/>
            <a:bevelB w="13500" h="13500" prst="angle"/>
            <a:extrusionClr>
              <a:srgbClr val="FF6600"/>
            </a:extrusionClr>
          </a:sp3d>
        </p:spPr>
        <p:txBody>
          <a:bodyPr wrap="none" fromWordArt="1" anchor="t" anchorCtr="0">
            <a:prstTxWarp prst="textCascadeUp">
              <a:avLst>
                <a:gd name="adj" fmla="val 44444"/>
              </a:avLst>
            </a:prstTxWarp>
          </a:bodyPr>
          <a:lstStyle/>
          <a:p>
            <a:pPr algn="ctr"/>
            <a:r>
              <a:rPr sz="3600" b="1">
                <a:ln>
                  <a:noFill/>
                </a:ln>
                <a:gradFill rotWithShape="1">
                  <a:gsLst>
                    <a:gs pos="0">
                      <a:srgbClr val="FFE701"/>
                    </a:gs>
                    <a:gs pos="100000">
                      <a:srgbClr val="FE3E02"/>
                    </a:gs>
                  </a:gsLst>
                  <a:lin ang="5400000" scaled="1"/>
                </a:gradFill>
                <a:latin typeface="宋体"/>
              </a:rPr>
              <a:t>案例四：</a:t>
            </a:r>
          </a:p>
        </p:txBody>
      </p:sp>
      <p:sp>
        <p:nvSpPr>
          <p:cNvPr id="30722" name="Text Box 3"/>
          <p:cNvSpPr/>
          <p:nvPr/>
        </p:nvSpPr>
        <p:spPr>
          <a:xfrm>
            <a:off x="95250" y="5380038"/>
            <a:ext cx="2628900" cy="5794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FF0000"/>
                </a:solidFill>
                <a:latin typeface="Times New Roman" pitchFamily="18" charset="0"/>
                <a:ea typeface="黑体" pitchFamily="49" charset="-122"/>
              </a:rPr>
              <a:t>法官判决</a:t>
            </a:r>
            <a:r>
              <a:rPr lang="en-US" altLang="zh-CN" sz="3200" b="1">
                <a:solidFill>
                  <a:srgbClr val="FF0000"/>
                </a:solidFill>
                <a:latin typeface="Times New Roman" pitchFamily="18" charset="0"/>
                <a:ea typeface="黑体" pitchFamily="49" charset="-122"/>
              </a:rPr>
              <a:t>——</a:t>
            </a:r>
            <a:endParaRPr lang="en-US" altLang="zh-CN" sz="3200" b="1">
              <a:solidFill>
                <a:srgbClr val="FF0000"/>
              </a:solidFill>
              <a:latin typeface="Times New Roman" pitchFamily="18" charset="0"/>
              <a:ea typeface="黑体" pitchFamily="49" charset="-122"/>
            </a:endParaRPr>
          </a:p>
        </p:txBody>
      </p:sp>
      <p:sp>
        <p:nvSpPr>
          <p:cNvPr id="30723" name="Text Box 4"/>
          <p:cNvSpPr/>
          <p:nvPr/>
        </p:nvSpPr>
        <p:spPr>
          <a:xfrm>
            <a:off x="171450" y="974725"/>
            <a:ext cx="5105400" cy="440213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1800">
                <a:latin typeface="宋体" pitchFamily="2" charset="-122"/>
              </a:rPr>
              <a:t>   </a:t>
            </a:r>
            <a:r>
              <a:rPr lang="zh-CN" altLang="en-US" sz="2800" b="1">
                <a:latin typeface="华文中宋" pitchFamily="2" charset="-122"/>
                <a:ea typeface="华文中宋" pitchFamily="2" charset="-122"/>
              </a:rPr>
              <a:t>一个奴隶主扭着两个人来到法庭：“法官大人，我要告这两个人，他们是兄弟，哥哥到我家做客，拐走了我的一个奴隶，当我派人去向他要人时，弟弟就把奴隶打死了。”哥哥辩白：“不关我的事，奴隶不是我杀的，我没罪。”弟弟说：“这有什么了不起，最多赔钱给你。” </a:t>
            </a:r>
            <a:endParaRPr lang="zh-CN" altLang="en-US" sz="2800" b="1">
              <a:latin typeface="华文中宋" pitchFamily="2" charset="-122"/>
              <a:ea typeface="华文中宋" pitchFamily="2" charset="-122"/>
            </a:endParaRPr>
          </a:p>
        </p:txBody>
      </p:sp>
      <p:sp>
        <p:nvSpPr>
          <p:cNvPr id="30724" name="Rectangle 5"/>
          <p:cNvSpPr/>
          <p:nvPr/>
        </p:nvSpPr>
        <p:spPr>
          <a:xfrm>
            <a:off x="2455862" y="5275262"/>
            <a:ext cx="3203575" cy="10763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3200" b="1">
                <a:solidFill>
                  <a:srgbClr val="0000FF"/>
                </a:solidFill>
                <a:latin typeface="Times New Roman" pitchFamily="18" charset="0"/>
                <a:ea typeface="华文中宋" pitchFamily="2" charset="-122"/>
              </a:rPr>
              <a:t>拐卖奴隶判死刑，打死奴隶赔钱</a:t>
            </a:r>
            <a:endParaRPr lang="zh-CN" altLang="en-US" sz="3200" b="1">
              <a:solidFill>
                <a:srgbClr val="0000FF"/>
              </a:solidFill>
              <a:latin typeface="Times New Roman" pitchFamily="18" charset="0"/>
              <a:ea typeface="华文中宋" pitchFamily="2" charset="-122"/>
            </a:endParaRPr>
          </a:p>
        </p:txBody>
      </p:sp>
      <p:grpSp>
        <p:nvGrpSpPr>
          <p:cNvPr id="30725" name="Group 10"/>
          <p:cNvGrpSpPr/>
          <p:nvPr/>
        </p:nvGrpSpPr>
        <p:grpSpPr>
          <a:xfrm>
            <a:off x="5019675" y="-101600"/>
            <a:ext cx="4884738" cy="7202488"/>
            <a:chOff x="2804" y="144"/>
            <a:chExt cx="2928" cy="4323"/>
          </a:xfrm>
        </p:grpSpPr>
        <p:sp>
          <p:nvSpPr>
            <p:cNvPr id="30726" name="AutoShape 11"/>
            <p:cNvSpPr/>
            <p:nvPr/>
          </p:nvSpPr>
          <p:spPr>
            <a:xfrm>
              <a:off x="2804" y="205"/>
              <a:ext cx="2928" cy="4037"/>
            </a:xfrm>
            <a:prstGeom prst="verticalScroll">
              <a:avLst>
                <a:gd name="adj" fmla="val 12500"/>
              </a:avLst>
            </a:prstGeom>
            <a:solidFill>
              <a:schemeClr val="accent1"/>
            </a:solidFill>
            <a:ln>
              <a:solidFill>
                <a:schemeClr val="tx1"/>
              </a:solidFill>
              <a:bevel/>
            </a:ln>
          </p:spPr>
          <p:txBody>
            <a:bodyPr vert="vert"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endParaRPr lang="zh-CN" altLang="zh-CN" sz="1800">
                <a:latin typeface="Times New Roman" pitchFamily="18" charset="0"/>
                <a:ea typeface="宋体" pitchFamily="2" charset="-122"/>
              </a:endParaRPr>
            </a:p>
          </p:txBody>
        </p:sp>
        <p:sp>
          <p:nvSpPr>
            <p:cNvPr id="30727" name="Text Box 12"/>
            <p:cNvSpPr/>
            <p:nvPr/>
          </p:nvSpPr>
          <p:spPr>
            <a:xfrm>
              <a:off x="3158" y="532"/>
              <a:ext cx="2304" cy="393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800" b="1">
                  <a:latin typeface="Times New Roman" pitchFamily="18" charset="0"/>
                  <a:ea typeface="华文中宋" pitchFamily="2" charset="-122"/>
                </a:rPr>
                <a:t>1.</a:t>
              </a:r>
              <a:r>
                <a:rPr lang="zh-CN" altLang="en-US" sz="2800" b="1">
                  <a:latin typeface="Times New Roman" pitchFamily="18" charset="0"/>
                  <a:ea typeface="华文中宋" pitchFamily="2" charset="-122"/>
                </a:rPr>
                <a:t>奴隶主可以任意买卖、赠送、抵押奴隶，打死奴隶按奴隶的平均价格赔偿，拐走和窝藏奴隶要判死刑。打瞎奴隶的眼睛同打瞎耕牛的眼睛一样处理</a:t>
              </a:r>
              <a:endParaRPr lang="zh-CN" altLang="en-US"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2.</a:t>
              </a:r>
              <a:r>
                <a:rPr lang="zh-CN" altLang="en-US" sz="2800" b="1">
                  <a:latin typeface="Times New Roman" pitchFamily="18" charset="0"/>
                  <a:ea typeface="华文中宋" pitchFamily="2" charset="-122"/>
                </a:rPr>
                <a:t>窃贼被抓获，要处于重刑，甚至死刑，侵犯他人住宅，必须就地处死。</a:t>
              </a:r>
              <a:endParaRPr lang="en-US" altLang="zh-CN" sz="2800" b="1">
                <a:latin typeface="Times New Roman" pitchFamily="18" charset="0"/>
                <a:ea typeface="华文中宋" pitchFamily="2" charset="-122"/>
              </a:endParaRPr>
            </a:p>
            <a:p>
              <a:pPr lvl="0" eaLnBrk="1" hangingPunct="1"/>
              <a:r>
                <a:rPr lang="en-US" altLang="zh-CN" sz="2800" b="1">
                  <a:latin typeface="Times New Roman" pitchFamily="18" charset="0"/>
                  <a:ea typeface="华文中宋" pitchFamily="2" charset="-122"/>
                </a:rPr>
                <a:t>3.</a:t>
              </a:r>
              <a:r>
                <a:rPr lang="zh-CN" altLang="en-US" sz="2800" b="1">
                  <a:latin typeface="Times New Roman" pitchFamily="18" charset="0"/>
                  <a:ea typeface="华文中宋" pitchFamily="2" charset="-122"/>
                </a:rPr>
                <a:t>“以眼还眼，以牙还牙”。</a:t>
              </a:r>
              <a:endParaRPr lang="en-US" altLang="zh-CN" sz="2800" b="1">
                <a:latin typeface="Times New Roman" pitchFamily="18" charset="0"/>
                <a:ea typeface="华文中宋" pitchFamily="2" charset="-122"/>
              </a:endParaRPr>
            </a:p>
            <a:p>
              <a:pPr lvl="0" eaLnBrk="1" hangingPunct="1"/>
              <a:endParaRPr lang="zh-CN" altLang="en-US" sz="2800" b="1">
                <a:latin typeface="Times New Roman" pitchFamily="18" charset="0"/>
                <a:ea typeface="华文中宋" pitchFamily="2" charset="-122"/>
              </a:endParaRPr>
            </a:p>
            <a:p>
              <a:pPr lvl="0" eaLnBrk="1" hangingPunct="1"/>
              <a:endParaRPr lang="en-US" altLang="zh-CN" sz="2800" b="1">
                <a:latin typeface="Times New Roman" pitchFamily="18" charset="0"/>
                <a:ea typeface="华文中宋" pitchFamily="2" charset="-122"/>
              </a:endParaRPr>
            </a:p>
          </p:txBody>
        </p:sp>
        <p:sp>
          <p:nvSpPr>
            <p:cNvPr id="30728" name="Text Box 13"/>
            <p:cNvSpPr/>
            <p:nvPr/>
          </p:nvSpPr>
          <p:spPr>
            <a:xfrm>
              <a:off x="4032" y="144"/>
              <a:ext cx="1152" cy="327"/>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chemeClr val="accent2"/>
                  </a:solidFill>
                  <a:latin typeface="Times New Roman" pitchFamily="18" charset="0"/>
                  <a:ea typeface="黑体" pitchFamily="49" charset="-122"/>
                </a:rPr>
                <a:t>法典内容</a:t>
              </a:r>
              <a:endParaRPr lang="zh-CN" altLang="en-US" sz="2800" b="1">
                <a:solidFill>
                  <a:schemeClr val="accent2"/>
                </a:solidFill>
                <a:latin typeface="Times New Roman" pitchFamily="18" charset="0"/>
                <a:ea typeface="黑体" pitchFamily="49" charset="-122"/>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additive="base">
                                        <p:cTn id="6" dur="1" fill="hold">
                                          <p:stCondLst>
                                            <p:cond delay="0"/>
                                          </p:stCondLst>
                                        </p:cTn>
                                        <p:tgtEl>
                                          <p:spTgt spid="30724"/>
                                        </p:tgtEl>
                                        <p:attrNameLst>
                                          <p:attrName>style.visibility</p:attrName>
                                        </p:attrNameLst>
                                      </p:cBhvr>
                                      <p:to>
                                        <p:strVal val="visible"/>
                                      </p:to>
                                    </p:set>
                                    <p:anim calcmode="lin" valueType="num">
                                      <p:cBhvr additive="base">
                                        <p:cTn id="7" dur="500" fill="hold"/>
                                        <p:tgtEl>
                                          <p:spTgt spid="30724"/>
                                        </p:tgtEl>
                                        <p:attrNameLst>
                                          <p:attrName>ppt_x</p:attrName>
                                        </p:attrNameLst>
                                      </p:cBhvr>
                                      <p:tavLst>
                                        <p:tav tm="0">
                                          <p:val>
                                            <p:strVal val="0-#ppt_w/2"/>
                                          </p:val>
                                        </p:tav>
                                        <p:tav tm="100000">
                                          <p:val>
                                            <p:strVal val="#ppt_x"/>
                                          </p:val>
                                        </p:tav>
                                      </p:tavLst>
                                    </p:anim>
                                    <p:anim calcmode="lin" valueType="num">
                                      <p:cBhvr additive="base">
                                        <p:cTn id="8" dur="500" fill="hold"/>
                                        <p:tgtEl>
                                          <p:spTgt spid="307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4" grpId="0"/>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1745" name="AutoShape 2"/>
          <p:cNvSpPr/>
          <p:nvPr/>
        </p:nvSpPr>
        <p:spPr>
          <a:xfrm>
            <a:off x="125412" y="912812"/>
            <a:ext cx="9001125" cy="5770562"/>
          </a:xfrm>
          <a:prstGeom prst="foldedCorner">
            <a:avLst>
              <a:gd name="adj" fmla="val 12500"/>
            </a:avLst>
          </a:prstGeom>
          <a:solidFill>
            <a:srgbClr val="FFFFC9"/>
          </a:solidFill>
          <a:ln>
            <a:solidFill>
              <a:schemeClr val="tx1"/>
            </a:solidFill>
            <a:bevel/>
          </a:ln>
        </p:spPr>
        <p:txBody>
          <a:bodyPr wrap="none"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endParaRPr lang="zh-CN" altLang="zh-CN" sz="2800">
              <a:latin typeface="Times New Roman" pitchFamily="18" charset="0"/>
              <a:ea typeface="宋体" pitchFamily="2" charset="-122"/>
            </a:endParaRPr>
          </a:p>
        </p:txBody>
      </p:sp>
      <p:sp>
        <p:nvSpPr>
          <p:cNvPr id="31746" name="Text Box 5"/>
          <p:cNvSpPr/>
          <p:nvPr/>
        </p:nvSpPr>
        <p:spPr>
          <a:xfrm>
            <a:off x="323850" y="5861050"/>
            <a:ext cx="8496300" cy="8223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400" b="1">
                <a:solidFill>
                  <a:srgbClr val="FF0000"/>
                </a:solidFill>
                <a:latin typeface="华文中宋" pitchFamily="2" charset="-122"/>
                <a:ea typeface="华文中宋" pitchFamily="2" charset="-122"/>
              </a:rPr>
              <a:t>虽然有原始的“同态复仇”痕迹，但反映了法典的公正观念，但这种公正主要体现在身份和社会地位相同的人之间。</a:t>
            </a:r>
            <a:endParaRPr lang="zh-CN" altLang="en-US" sz="2400" b="1">
              <a:solidFill>
                <a:srgbClr val="FF0000"/>
              </a:solidFill>
              <a:latin typeface="华文中宋" pitchFamily="2" charset="-122"/>
              <a:ea typeface="华文中宋" pitchFamily="2" charset="-122"/>
            </a:endParaRPr>
          </a:p>
        </p:txBody>
      </p:sp>
      <p:sp>
        <p:nvSpPr>
          <p:cNvPr id="31747" name="Text Box 7"/>
          <p:cNvSpPr/>
          <p:nvPr/>
        </p:nvSpPr>
        <p:spPr>
          <a:xfrm>
            <a:off x="134938" y="968375"/>
            <a:ext cx="9324975" cy="9525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lnSpc>
                <a:spcPts val="3362"/>
              </a:lnSpc>
              <a:buChar char="•"/>
            </a:pPr>
            <a:r>
              <a:rPr lang="zh-CN" altLang="en-US" sz="2800" b="1">
                <a:latin typeface="黑体" pitchFamily="49" charset="-122"/>
                <a:ea typeface="黑体" pitchFamily="49" charset="-122"/>
              </a:rPr>
              <a:t>如果奴隶主弄瞎了奴隶的眼睛，只要付一定数量的钱就</a:t>
            </a:r>
            <a:endParaRPr lang="zh-CN" altLang="en-US" sz="2800" b="1">
              <a:latin typeface="黑体" pitchFamily="49" charset="-122"/>
              <a:ea typeface="黑体" pitchFamily="49" charset="-122"/>
            </a:endParaRPr>
          </a:p>
          <a:p>
            <a:pPr lvl="0" eaLnBrk="1" hangingPunct="1">
              <a:lnSpc>
                <a:spcPts val="3362"/>
              </a:lnSpc>
            </a:pPr>
            <a:r>
              <a:rPr lang="zh-CN" altLang="en-US" sz="2800" b="1">
                <a:latin typeface="黑体" pitchFamily="49" charset="-122"/>
                <a:ea typeface="黑体" pitchFamily="49" charset="-122"/>
              </a:rPr>
              <a:t>可了事。</a:t>
            </a:r>
            <a:endParaRPr lang="zh-CN" altLang="en-US" sz="2800" b="1">
              <a:latin typeface="黑体" pitchFamily="49" charset="-122"/>
              <a:ea typeface="黑体" pitchFamily="49" charset="-122"/>
            </a:endParaRPr>
          </a:p>
        </p:txBody>
      </p:sp>
      <p:sp>
        <p:nvSpPr>
          <p:cNvPr id="31748" name="Text Box 8"/>
          <p:cNvSpPr/>
          <p:nvPr/>
        </p:nvSpPr>
        <p:spPr>
          <a:xfrm>
            <a:off x="125412" y="2282825"/>
            <a:ext cx="8893175" cy="9525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buChar char="•"/>
            </a:pPr>
            <a:r>
              <a:rPr lang="zh-CN" altLang="en-US" sz="2800" b="1">
                <a:latin typeface="黑体" pitchFamily="49" charset="-122"/>
                <a:ea typeface="黑体" pitchFamily="49" charset="-122"/>
              </a:rPr>
              <a:t>如果理发师不经奴隶主的许可，……理发师的手就要被砍掉。</a:t>
            </a:r>
            <a:endParaRPr lang="zh-CN" altLang="en-US" sz="2800" b="1">
              <a:latin typeface="黑体" pitchFamily="49" charset="-122"/>
              <a:ea typeface="黑体" pitchFamily="49" charset="-122"/>
            </a:endParaRPr>
          </a:p>
        </p:txBody>
      </p:sp>
      <p:sp>
        <p:nvSpPr>
          <p:cNvPr id="31749" name="Text Box 9"/>
          <p:cNvSpPr/>
          <p:nvPr/>
        </p:nvSpPr>
        <p:spPr>
          <a:xfrm>
            <a:off x="134938" y="3492500"/>
            <a:ext cx="9505950" cy="194468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lnSpc>
                <a:spcPts val="3375"/>
              </a:lnSpc>
              <a:buChar char="•"/>
            </a:pPr>
            <a:r>
              <a:rPr lang="zh-CN" altLang="en-US" sz="2800" b="1">
                <a:latin typeface="黑体" pitchFamily="49" charset="-122"/>
                <a:ea typeface="黑体" pitchFamily="49" charset="-122"/>
              </a:rPr>
              <a:t>自由民把从宫廷逃出的奴隶藏匿在家，……这家主人应</a:t>
            </a:r>
            <a:endParaRPr lang="zh-CN" altLang="en-US" sz="2800" b="1">
              <a:latin typeface="黑体" pitchFamily="49" charset="-122"/>
              <a:ea typeface="黑体" pitchFamily="49" charset="-122"/>
            </a:endParaRPr>
          </a:p>
          <a:p>
            <a:pPr lvl="0" eaLnBrk="1" hangingPunct="1">
              <a:lnSpc>
                <a:spcPts val="3375"/>
              </a:lnSpc>
            </a:pPr>
            <a:r>
              <a:rPr lang="zh-CN" altLang="en-US" sz="2800" b="1">
                <a:latin typeface="黑体" pitchFamily="49" charset="-122"/>
                <a:ea typeface="黑体" pitchFamily="49" charset="-122"/>
              </a:rPr>
              <a:t>被处死。</a:t>
            </a:r>
            <a:endParaRPr lang="zh-CN" altLang="en-US" sz="2400" b="1">
              <a:solidFill>
                <a:srgbClr val="0000CC"/>
              </a:solidFill>
              <a:latin typeface="黑体" pitchFamily="49" charset="-122"/>
              <a:ea typeface="黑体" pitchFamily="49" charset="-122"/>
            </a:endParaRPr>
          </a:p>
          <a:p>
            <a:pPr lvl="0" eaLnBrk="1" hangingPunct="1">
              <a:lnSpc>
                <a:spcPts val="3375"/>
              </a:lnSpc>
              <a:buChar char="•"/>
            </a:pPr>
            <a:endParaRPr lang="zh-CN" altLang="en-US" sz="2800" b="1">
              <a:latin typeface="黑体" pitchFamily="49" charset="-122"/>
              <a:ea typeface="黑体" pitchFamily="49" charset="-122"/>
            </a:endParaRPr>
          </a:p>
          <a:p>
            <a:pPr lvl="0" eaLnBrk="1" hangingPunct="1">
              <a:spcBef>
                <a:spcPct val="50000"/>
              </a:spcBef>
              <a:buChar char="•"/>
            </a:pPr>
            <a:endParaRPr lang="zh-CN" altLang="en-US" sz="2400" b="1">
              <a:solidFill>
                <a:srgbClr val="0000CC"/>
              </a:solidFill>
              <a:latin typeface="黑体" pitchFamily="49" charset="-122"/>
              <a:ea typeface="黑体" pitchFamily="49" charset="-122"/>
            </a:endParaRPr>
          </a:p>
        </p:txBody>
      </p:sp>
      <p:sp>
        <p:nvSpPr>
          <p:cNvPr id="31750" name="Text Box 10"/>
          <p:cNvSpPr/>
          <p:nvPr/>
        </p:nvSpPr>
        <p:spPr>
          <a:xfrm>
            <a:off x="1438275" y="1452562"/>
            <a:ext cx="7613650" cy="8302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400" b="1">
                <a:solidFill>
                  <a:srgbClr val="FF0000"/>
                </a:solidFill>
                <a:latin typeface="华文中宋" pitchFamily="2" charset="-122"/>
                <a:ea typeface="华文中宋" pitchFamily="2" charset="-122"/>
              </a:rPr>
              <a:t>反映了当时社会中，社会地位高的阶级对社会地位低的阶级享有特权。</a:t>
            </a:r>
            <a:endParaRPr lang="zh-CN" altLang="en-US" sz="2400" b="1">
              <a:solidFill>
                <a:srgbClr val="FF0000"/>
              </a:solidFill>
              <a:latin typeface="华文中宋" pitchFamily="2" charset="-122"/>
              <a:ea typeface="华文中宋" pitchFamily="2" charset="-122"/>
            </a:endParaRPr>
          </a:p>
        </p:txBody>
      </p:sp>
      <p:sp>
        <p:nvSpPr>
          <p:cNvPr id="31751" name="Text Box 11"/>
          <p:cNvSpPr/>
          <p:nvPr/>
        </p:nvSpPr>
        <p:spPr>
          <a:xfrm>
            <a:off x="1296988" y="2778125"/>
            <a:ext cx="8569325" cy="4572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400" b="1">
                <a:solidFill>
                  <a:srgbClr val="FF0000"/>
                </a:solidFill>
                <a:latin typeface="华文中宋" pitchFamily="2" charset="-122"/>
                <a:ea typeface="华文中宋" pitchFamily="2" charset="-122"/>
              </a:rPr>
              <a:t>反映了奴隶主为了维护自身的权益，采取的刑罚十分残酷。</a:t>
            </a:r>
            <a:endParaRPr lang="zh-CN" altLang="en-US" sz="2400" b="1">
              <a:solidFill>
                <a:srgbClr val="FF0000"/>
              </a:solidFill>
              <a:latin typeface="华文中宋" pitchFamily="2" charset="-122"/>
              <a:ea typeface="华文中宋" pitchFamily="2" charset="-122"/>
            </a:endParaRPr>
          </a:p>
        </p:txBody>
      </p:sp>
      <p:sp>
        <p:nvSpPr>
          <p:cNvPr id="31752" name="Text Box 12"/>
          <p:cNvSpPr/>
          <p:nvPr/>
        </p:nvSpPr>
        <p:spPr>
          <a:xfrm>
            <a:off x="1797050" y="4037012"/>
            <a:ext cx="8569325" cy="4572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400" b="1">
                <a:solidFill>
                  <a:srgbClr val="FF0000"/>
                </a:solidFill>
                <a:latin typeface="华文中宋" pitchFamily="2" charset="-122"/>
                <a:ea typeface="华文中宋" pitchFamily="2" charset="-122"/>
              </a:rPr>
              <a:t>反映了当时奴隶主的特权受到法律的保护。</a:t>
            </a:r>
            <a:endParaRPr lang="zh-CN" altLang="en-US" sz="2400" b="1">
              <a:solidFill>
                <a:srgbClr val="FF0000"/>
              </a:solidFill>
              <a:latin typeface="华文中宋" pitchFamily="2" charset="-122"/>
              <a:ea typeface="华文中宋" pitchFamily="2" charset="-122"/>
            </a:endParaRPr>
          </a:p>
        </p:txBody>
      </p:sp>
      <p:pic>
        <p:nvPicPr>
          <p:cNvPr id="31753" name="Picture 16" descr="按牛返回"/>
          <p:cNvPicPr/>
          <p:nvPr/>
        </p:nvPicPr>
        <p:blipFill>
          <a:blip r:embed="rId2"/>
          <a:stretch>
            <a:fillRect/>
          </a:stretch>
        </p:blipFill>
        <p:spPr>
          <a:xfrm>
            <a:off x="8229600" y="6248400"/>
            <a:ext cx="914400" cy="609600"/>
          </a:xfrm>
          <a:prstGeom prst="rect">
            <a:avLst/>
          </a:prstGeom>
          <a:noFill/>
          <a:ln>
            <a:noFill/>
            <a:miter lim="800000"/>
          </a:ln>
        </p:spPr>
      </p:pic>
      <p:sp>
        <p:nvSpPr>
          <p:cNvPr id="31754" name="Text Box 4"/>
          <p:cNvSpPr/>
          <p:nvPr/>
        </p:nvSpPr>
        <p:spPr>
          <a:xfrm>
            <a:off x="134938" y="4622800"/>
            <a:ext cx="8709025" cy="13843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buChar char="•"/>
            </a:pPr>
            <a:r>
              <a:rPr lang="zh-CN" altLang="en-US" sz="2800" b="1">
                <a:latin typeface="黑体" pitchFamily="49" charset="-122"/>
                <a:ea typeface="黑体" pitchFamily="49" charset="-122"/>
              </a:rPr>
              <a:t>两个自由民打架，如果一方打瞎另一方的眼睛，作为惩罚，自己的眼睛也要被打瞎……  “以眼还眼，以牙还牙”。</a:t>
            </a:r>
            <a:endParaRPr lang="zh-CN" altLang="en-US" sz="2800" b="1">
              <a:latin typeface="黑体" pitchFamily="49" charset="-122"/>
              <a:ea typeface="黑体" pitchFamily="49" charset="-122"/>
            </a:endParaRPr>
          </a:p>
        </p:txBody>
      </p:sp>
      <p:sp>
        <p:nvSpPr>
          <p:cNvPr id="31755" name="Rectangle 6"/>
          <p:cNvSpPr/>
          <p:nvPr/>
        </p:nvSpPr>
        <p:spPr>
          <a:xfrm>
            <a:off x="134938" y="158750"/>
            <a:ext cx="8991600" cy="582612"/>
          </a:xfrm>
          <a:prstGeom prst="rect">
            <a:avLst/>
          </a:prstGeom>
          <a:solidFill>
            <a:schemeClr val="bg1"/>
          </a:solidFill>
          <a:ln w="38100">
            <a:solidFill>
              <a:srgbClr val="800000"/>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3200" b="1">
                <a:latin typeface="Arial" pitchFamily="34" charset="0"/>
                <a:ea typeface="宋体" pitchFamily="2" charset="-122"/>
              </a:rPr>
              <a:t>思考：法典内容说明什么？保护哪个阶级利益？</a:t>
            </a:r>
            <a:endParaRPr lang="zh-CN" altLang="en-US" sz="3200" b="1">
              <a:latin typeface="宋体" pitchFamily="2" charset="-122"/>
              <a:ea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1" nodeType="clickEffect">
                                  <p:stCondLst>
                                    <p:cond delay="0"/>
                                  </p:stCondLst>
                                  <p:childTnLst>
                                    <p:set>
                                      <p:cBhvr additive="base">
                                        <p:cTn id="6" dur="1" fill="hold">
                                          <p:stCondLst>
                                            <p:cond delay="0"/>
                                          </p:stCondLst>
                                        </p:cTn>
                                        <p:tgtEl>
                                          <p:spTgt spid="31750"/>
                                        </p:tgtEl>
                                        <p:attrNameLst>
                                          <p:attrName>style.visibility</p:attrName>
                                        </p:attrNameLst>
                                      </p:cBhvr>
                                      <p:to>
                                        <p:strVal val="visible"/>
                                      </p:to>
                                    </p:set>
                                    <p:animEffect transition="in" filter="wipe(down)">
                                      <p:cBhvr additive="base">
                                        <p:cTn id="7" dur="500" fill="hold"/>
                                        <p:tgtEl>
                                          <p:spTgt spid="31750"/>
                                        </p:tgtEl>
                                      </p:cBhvr>
                                    </p:animEffect>
                                  </p:childTnLst>
                                </p:cTn>
                              </p:par>
                            </p:childTnLst>
                          </p:cTn>
                        </p:par>
                      </p:childTnLst>
                    </p:cTn>
                  </p:par>
                  <p:par>
                    <p:cTn id="8" fill="hold" nodeType="clickPar">
                      <p:stCondLst>
                        <p:cond delay="indefinite"/>
                      </p:stCondLst>
                      <p:childTnLst>
                        <p:par>
                          <p:cTn id="9" fill="hold" nodeType="withGroup">
                            <p:stCondLst>
                              <p:cond delay="indefinite"/>
                            </p:stCondLst>
                          </p:cTn>
                        </p:par>
                        <p:par>
                          <p:cTn id="10" fill="hold" nodeType="afterGroup">
                            <p:stCondLst>
                              <p:cond delay="0"/>
                            </p:stCondLst>
                            <p:childTnLst>
                              <p:par>
                                <p:cTn id="11" presetID="22" presetClass="entr" presetSubtype="4" fill="hold" grpId="2" nodeType="clickEffect">
                                  <p:stCondLst>
                                    <p:cond delay="0"/>
                                  </p:stCondLst>
                                  <p:childTnLst>
                                    <p:set>
                                      <p:cBhvr additive="base">
                                        <p:cTn id="12" dur="1" fill="hold">
                                          <p:stCondLst>
                                            <p:cond delay="0"/>
                                          </p:stCondLst>
                                        </p:cTn>
                                        <p:tgtEl>
                                          <p:spTgt spid="31751"/>
                                        </p:tgtEl>
                                        <p:attrNameLst>
                                          <p:attrName>style.visibility</p:attrName>
                                        </p:attrNameLst>
                                      </p:cBhvr>
                                      <p:to>
                                        <p:strVal val="visible"/>
                                      </p:to>
                                    </p:set>
                                    <p:animEffect transition="in" filter="wipe(down)">
                                      <p:cBhvr additive="base">
                                        <p:cTn id="13" dur="500" fill="hold"/>
                                        <p:tgtEl>
                                          <p:spTgt spid="31751"/>
                                        </p:tgtEl>
                                      </p:cBhvr>
                                    </p:animEffect>
                                  </p:childTnLst>
                                </p:cTn>
                              </p:par>
                            </p:childTnLst>
                          </p:cTn>
                        </p:par>
                      </p:childTnLst>
                    </p:cTn>
                  </p:par>
                  <p:par>
                    <p:cTn id="14" fill="hold" nodeType="clickPar">
                      <p:stCondLst>
                        <p:cond delay="indefinite"/>
                      </p:stCondLst>
                      <p:childTnLst>
                        <p:par>
                          <p:cTn id="15" fill="hold" nodeType="withGroup">
                            <p:stCondLst>
                              <p:cond delay="indefinite"/>
                            </p:stCondLst>
                          </p:cTn>
                        </p:par>
                        <p:par>
                          <p:cTn id="16" fill="hold" nodeType="afterGroup">
                            <p:stCondLst>
                              <p:cond delay="0"/>
                            </p:stCondLst>
                            <p:childTnLst>
                              <p:par>
                                <p:cTn id="17" presetID="22" presetClass="entr" presetSubtype="4" fill="hold" grpId="3" nodeType="clickEffect">
                                  <p:stCondLst>
                                    <p:cond delay="0"/>
                                  </p:stCondLst>
                                  <p:childTnLst>
                                    <p:set>
                                      <p:cBhvr additive="base">
                                        <p:cTn id="18" dur="1" fill="hold">
                                          <p:stCondLst>
                                            <p:cond delay="0"/>
                                          </p:stCondLst>
                                        </p:cTn>
                                        <p:tgtEl>
                                          <p:spTgt spid="31752"/>
                                        </p:tgtEl>
                                        <p:attrNameLst>
                                          <p:attrName>style.visibility</p:attrName>
                                        </p:attrNameLst>
                                      </p:cBhvr>
                                      <p:to>
                                        <p:strVal val="visible"/>
                                      </p:to>
                                    </p:set>
                                    <p:animEffect transition="in" filter="wipe(down)">
                                      <p:cBhvr additive="base">
                                        <p:cTn id="19" dur="500" fill="hold"/>
                                        <p:tgtEl>
                                          <p:spTgt spid="31752"/>
                                        </p:tgtEl>
                                      </p:cBhvr>
                                    </p:animEffect>
                                  </p:childTnLst>
                                </p:cTn>
                              </p:par>
                            </p:childTnLst>
                          </p:cTn>
                        </p:par>
                      </p:childTnLst>
                    </p:cTn>
                  </p:par>
                  <p:par>
                    <p:cTn id="20" fill="hold" nodeType="clickPar">
                      <p:stCondLst>
                        <p:cond delay="indefinite"/>
                      </p:stCondLst>
                      <p:childTnLst>
                        <p:par>
                          <p:cTn id="21" fill="hold" nodeType="withGroup">
                            <p:stCondLst>
                              <p:cond delay="indefinite"/>
                            </p:stCondLst>
                          </p:cTn>
                        </p:par>
                        <p:par>
                          <p:cTn id="22" fill="hold" nodeType="afterGroup">
                            <p:stCondLst>
                              <p:cond delay="0"/>
                            </p:stCondLst>
                            <p:childTnLst>
                              <p:par>
                                <p:cTn id="23" presetID="22" presetClass="entr" presetSubtype="4" fill="hold" grpId="0" nodeType="clickEffect">
                                  <p:stCondLst>
                                    <p:cond delay="0"/>
                                  </p:stCondLst>
                                  <p:childTnLst>
                                    <p:set>
                                      <p:cBhvr additive="base">
                                        <p:cTn id="24" dur="1" fill="hold">
                                          <p:stCondLst>
                                            <p:cond delay="0"/>
                                          </p:stCondLst>
                                        </p:cTn>
                                        <p:tgtEl>
                                          <p:spTgt spid="31746"/>
                                        </p:tgtEl>
                                        <p:attrNameLst>
                                          <p:attrName>style.visibility</p:attrName>
                                        </p:attrNameLst>
                                      </p:cBhvr>
                                      <p:to>
                                        <p:strVal val="visible"/>
                                      </p:to>
                                    </p:set>
                                    <p:animEffect transition="in" filter="wipe(down)">
                                      <p:cBhvr additive="base">
                                        <p:cTn id="25" dur="500" fill="hold"/>
                                        <p:tgtEl>
                                          <p:spTgt spid="317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50" grpId="1"/>
      <p:bldP spid="31751" grpId="2"/>
      <p:bldP spid="31752" grpId="3"/>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pic>
        <p:nvPicPr>
          <p:cNvPr id="32769" name="图片 82945" descr="汉谟拉比法典"/>
          <p:cNvPicPr/>
          <p:nvPr/>
        </p:nvPicPr>
        <p:blipFill>
          <a:blip r:embed="rId3"/>
          <a:stretch>
            <a:fillRect/>
          </a:stretch>
        </p:blipFill>
        <p:spPr>
          <a:xfrm>
            <a:off x="7023100" y="2352675"/>
            <a:ext cx="1952625" cy="4108450"/>
          </a:xfrm>
          <a:prstGeom prst="rect">
            <a:avLst/>
          </a:prstGeom>
          <a:noFill/>
          <a:ln>
            <a:noFill/>
            <a:miter lim="800000"/>
          </a:ln>
        </p:spPr>
      </p:pic>
      <p:sp>
        <p:nvSpPr>
          <p:cNvPr id="32770" name="文本框 82946"/>
          <p:cNvSpPr/>
          <p:nvPr/>
        </p:nvSpPr>
        <p:spPr>
          <a:xfrm>
            <a:off x="322262" y="114300"/>
            <a:ext cx="3470275" cy="582612"/>
          </a:xfrm>
          <a:prstGeom prst="rect">
            <a:avLst/>
          </a:prstGeom>
          <a:solidFill>
            <a:srgbClr val="FFFF00"/>
          </a:solidFill>
          <a:ln w="57150" cmpd="thinThick">
            <a:solidFill>
              <a:srgbClr val="FF5050"/>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3200" b="1">
                <a:latin typeface="华文隶书" pitchFamily="2" charset="-122"/>
                <a:ea typeface="华文隶书" pitchFamily="2" charset="-122"/>
              </a:rPr>
              <a:t>《</a:t>
            </a:r>
            <a:r>
              <a:rPr lang="zh-CN" altLang="en-US" sz="3200" b="1">
                <a:latin typeface="华文隶书" pitchFamily="2" charset="-122"/>
                <a:ea typeface="华文隶书" pitchFamily="2" charset="-122"/>
              </a:rPr>
              <a:t>汉谟拉比法典</a:t>
            </a:r>
            <a:r>
              <a:rPr lang="en-US" altLang="zh-CN" sz="3200" b="1">
                <a:latin typeface="华文隶书" pitchFamily="2" charset="-122"/>
                <a:ea typeface="华文隶书" pitchFamily="2" charset="-122"/>
              </a:rPr>
              <a:t>》</a:t>
            </a:r>
            <a:endParaRPr lang="zh-CN" altLang="en-US" sz="2800" b="1">
              <a:solidFill>
                <a:srgbClr val="FF3300"/>
              </a:solidFill>
              <a:latin typeface="华文行楷" pitchFamily="2" charset="-122"/>
              <a:ea typeface="华文行楷" pitchFamily="2" charset="-122"/>
            </a:endParaRPr>
          </a:p>
        </p:txBody>
      </p:sp>
      <p:sp>
        <p:nvSpPr>
          <p:cNvPr id="32771" name="文本框 82948"/>
          <p:cNvSpPr/>
          <p:nvPr/>
        </p:nvSpPr>
        <p:spPr>
          <a:xfrm>
            <a:off x="282575" y="727075"/>
            <a:ext cx="6553200" cy="522288"/>
          </a:xfrm>
          <a:prstGeom prst="rect">
            <a:avLst/>
          </a:prstGeom>
          <a:noFill/>
          <a:ln>
            <a:solidFill>
              <a:schemeClr val="tx1"/>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latin typeface="Arial" pitchFamily="34" charset="0"/>
              </a:rPr>
              <a:t>1</a:t>
            </a:r>
            <a:r>
              <a:rPr lang="zh-CN" altLang="en-US" sz="2800" b="1">
                <a:latin typeface="Arial" pitchFamily="34" charset="0"/>
                <a:ea typeface="宋体" pitchFamily="2" charset="-122"/>
              </a:rPr>
              <a:t>、法典的目的、实质？</a:t>
            </a:r>
            <a:endParaRPr lang="zh-CN" altLang="en-US" sz="2800" b="1">
              <a:latin typeface="Arial" pitchFamily="34" charset="0"/>
              <a:ea typeface="宋体" pitchFamily="2" charset="-122"/>
            </a:endParaRPr>
          </a:p>
        </p:txBody>
      </p:sp>
      <p:sp>
        <p:nvSpPr>
          <p:cNvPr id="32772" name="文本框 82949"/>
          <p:cNvSpPr/>
          <p:nvPr/>
        </p:nvSpPr>
        <p:spPr>
          <a:xfrm>
            <a:off x="322262" y="1533525"/>
            <a:ext cx="7835900" cy="7080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4000" b="1">
                <a:solidFill>
                  <a:srgbClr val="FF0000"/>
                </a:solidFill>
                <a:latin typeface="华文中宋" pitchFamily="2" charset="-122"/>
                <a:ea typeface="华文中宋" pitchFamily="2" charset="-122"/>
              </a:rPr>
              <a:t>维护奴隶主阶级的利益</a:t>
            </a:r>
            <a:endParaRPr lang="zh-CN" altLang="en-US" sz="4000" b="1">
              <a:solidFill>
                <a:srgbClr val="FF0000"/>
              </a:solidFill>
              <a:latin typeface="华文中宋" pitchFamily="2" charset="-122"/>
              <a:ea typeface="华文中宋" pitchFamily="2" charset="-122"/>
            </a:endParaRPr>
          </a:p>
        </p:txBody>
      </p:sp>
      <p:sp>
        <p:nvSpPr>
          <p:cNvPr id="32773" name="文本框 82950"/>
          <p:cNvSpPr/>
          <p:nvPr/>
        </p:nvSpPr>
        <p:spPr>
          <a:xfrm>
            <a:off x="425450" y="2509838"/>
            <a:ext cx="6192838" cy="522288"/>
          </a:xfrm>
          <a:prstGeom prst="rect">
            <a:avLst/>
          </a:prstGeom>
          <a:noFill/>
          <a:ln>
            <a:solidFill>
              <a:schemeClr val="tx1"/>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latin typeface="Arial" pitchFamily="34" charset="0"/>
              </a:rPr>
              <a:t>2</a:t>
            </a:r>
            <a:r>
              <a:rPr lang="zh-CN" altLang="en-US" sz="2800" b="1">
                <a:latin typeface="Arial" pitchFamily="34" charset="0"/>
                <a:ea typeface="宋体" pitchFamily="2" charset="-122"/>
              </a:rPr>
              <a:t>、它与现代的法律精神有什么不同？</a:t>
            </a:r>
            <a:endParaRPr lang="zh-CN" altLang="en-US" sz="2800" b="1">
              <a:latin typeface="Arial" pitchFamily="34" charset="0"/>
              <a:ea typeface="宋体" pitchFamily="2" charset="-122"/>
            </a:endParaRPr>
          </a:p>
        </p:txBody>
      </p:sp>
      <p:sp>
        <p:nvSpPr>
          <p:cNvPr id="32774" name="文本框 82951"/>
          <p:cNvSpPr/>
          <p:nvPr/>
        </p:nvSpPr>
        <p:spPr>
          <a:xfrm>
            <a:off x="209550" y="3255962"/>
            <a:ext cx="6626225" cy="11969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400" b="1">
                <a:latin typeface="Arial" pitchFamily="34" charset="0"/>
                <a:ea typeface="宋体" pitchFamily="2" charset="-122"/>
              </a:rPr>
              <a:t>     </a:t>
            </a:r>
            <a:r>
              <a:rPr lang="zh-CN" altLang="en-US" sz="2400" b="1">
                <a:latin typeface="华文中宋" pitchFamily="2" charset="-122"/>
                <a:ea typeface="华文中宋" pitchFamily="2" charset="-122"/>
              </a:rPr>
              <a:t>这些规定同现代“法律面前人人平等”的精神是不同的，与现代法律相比，它所体现的法律公平十分有限，主要是为奴隶主阶级服务的。</a:t>
            </a:r>
            <a:endParaRPr lang="zh-CN" altLang="en-US" sz="2400" b="1">
              <a:latin typeface="Arial" pitchFamily="34" charset="0"/>
              <a:ea typeface="宋体" pitchFamily="2" charset="-122"/>
            </a:endParaRPr>
          </a:p>
        </p:txBody>
      </p:sp>
      <p:sp>
        <p:nvSpPr>
          <p:cNvPr id="32775" name="文本框 82950"/>
          <p:cNvSpPr/>
          <p:nvPr/>
        </p:nvSpPr>
        <p:spPr>
          <a:xfrm>
            <a:off x="322262" y="4676775"/>
            <a:ext cx="6192838" cy="522288"/>
          </a:xfrm>
          <a:prstGeom prst="rect">
            <a:avLst/>
          </a:prstGeom>
          <a:noFill/>
          <a:ln>
            <a:solidFill>
              <a:schemeClr val="tx1"/>
            </a:solidFill>
            <a:round/>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en-US" altLang="zh-CN" sz="2800" b="1">
                <a:latin typeface="Arial" pitchFamily="34" charset="0"/>
              </a:rPr>
              <a:t>3</a:t>
            </a:r>
            <a:r>
              <a:rPr lang="zh-CN" altLang="en-US" sz="2800" b="1">
                <a:latin typeface="Arial" pitchFamily="34" charset="0"/>
                <a:ea typeface="宋体" pitchFamily="2" charset="-122"/>
              </a:rPr>
              <a:t>、法典的有意义？</a:t>
            </a:r>
            <a:endParaRPr lang="zh-CN" altLang="en-US" sz="2800" b="1">
              <a:latin typeface="Arial" pitchFamily="34" charset="0"/>
              <a:ea typeface="宋体" pitchFamily="2" charset="-122"/>
            </a:endParaRPr>
          </a:p>
        </p:txBody>
      </p:sp>
      <p:sp>
        <p:nvSpPr>
          <p:cNvPr id="32776" name="文本框 8"/>
          <p:cNvSpPr/>
          <p:nvPr/>
        </p:nvSpPr>
        <p:spPr>
          <a:xfrm>
            <a:off x="209550" y="5287962"/>
            <a:ext cx="6607175" cy="157003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3200" b="1">
                <a:solidFill>
                  <a:srgbClr val="FF0000"/>
                </a:solidFill>
                <a:latin typeface="华文中宋" pitchFamily="2" charset="-122"/>
                <a:ea typeface="华文中宋" pitchFamily="2" charset="-122"/>
              </a:rPr>
              <a:t>是古巴比伦王国留给人类的宝贵文化遗产，表明人类社会的法制传统源远流长。</a:t>
            </a:r>
            <a:endParaRPr lang="zh-CN" altLang="en-US" sz="3200" b="1">
              <a:solidFill>
                <a:srgbClr val="FF0000"/>
              </a:solidFill>
              <a:latin typeface="华文中宋" pitchFamily="2" charset="-122"/>
              <a:ea typeface="华文中宋" pitchFamily="2" charset="-122"/>
            </a:endParaRPr>
          </a:p>
        </p:txBody>
      </p:sp>
      <p:pic>
        <p:nvPicPr>
          <p:cNvPr id="32777" name="New picture"/>
          <p:cNvPicPr/>
          <p:nvPr/>
        </p:nvPicPr>
        <p:blipFill>
          <a:blip r:embed="rId4"/>
          <a:stretch>
            <a:fillRect/>
          </a:stretch>
        </p:blipFill>
        <p:spPr>
          <a:xfrm>
            <a:off x="11633200" y="11696700"/>
            <a:ext cx="330200" cy="2413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additive="base">
                                        <p:cTn id="6" dur="1" fill="hold">
                                          <p:stCondLst>
                                            <p:cond delay="0"/>
                                          </p:stCondLst>
                                        </p:cTn>
                                        <p:tgtEl>
                                          <p:spTgt spid="32772"/>
                                        </p:tgtEl>
                                        <p:attrNameLst>
                                          <p:attrName>style.visibility</p:attrName>
                                        </p:attrNameLst>
                                      </p:cBhvr>
                                      <p:to>
                                        <p:strVal val="visible"/>
                                      </p:to>
                                    </p:set>
                                    <p:anim calcmode="lin" valueType="num">
                                      <p:cBhvr additive="base">
                                        <p:cTn id="7" dur="500" fill="hold"/>
                                        <p:tgtEl>
                                          <p:spTgt spid="32772"/>
                                        </p:tgtEl>
                                        <p:attrNameLst>
                                          <p:attrName>ppt_x</p:attrName>
                                        </p:attrNameLst>
                                      </p:cBhvr>
                                      <p:tavLst>
                                        <p:tav tm="0">
                                          <p:val>
                                            <p:strVal val="#ppt_x"/>
                                          </p:val>
                                        </p:tav>
                                        <p:tav tm="100000">
                                          <p:val>
                                            <p:strVal val="#ppt_x"/>
                                          </p:val>
                                        </p:tav>
                                      </p:tavLst>
                                    </p:anim>
                                    <p:anim calcmode="lin" valueType="num">
                                      <p:cBhvr additive="base">
                                        <p:cTn id="8" dur="500" fill="hold"/>
                                        <p:tgtEl>
                                          <p:spTgt spid="3277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1" nodeType="clickEffect">
                                  <p:stCondLst>
                                    <p:cond delay="0"/>
                                  </p:stCondLst>
                                  <p:childTnLst>
                                    <p:set>
                                      <p:cBhvr additive="base">
                                        <p:cTn id="13" dur="1" fill="hold">
                                          <p:stCondLst>
                                            <p:cond delay="0"/>
                                          </p:stCondLst>
                                        </p:cTn>
                                        <p:tgtEl>
                                          <p:spTgt spid="32774"/>
                                        </p:tgtEl>
                                        <p:attrNameLst>
                                          <p:attrName>style.visibility</p:attrName>
                                        </p:attrNameLst>
                                      </p:cBhvr>
                                      <p:to>
                                        <p:strVal val="visible"/>
                                      </p:to>
                                    </p:set>
                                    <p:anim calcmode="lin" valueType="num">
                                      <p:cBhvr additive="base">
                                        <p:cTn id="14" dur="500" fill="hold"/>
                                        <p:tgtEl>
                                          <p:spTgt spid="32774"/>
                                        </p:tgtEl>
                                        <p:attrNameLst>
                                          <p:attrName>ppt_x</p:attrName>
                                        </p:attrNameLst>
                                      </p:cBhvr>
                                      <p:tavLst>
                                        <p:tav tm="0">
                                          <p:val>
                                            <p:strVal val="#ppt_x"/>
                                          </p:val>
                                        </p:tav>
                                        <p:tav tm="100000">
                                          <p:val>
                                            <p:strVal val="#ppt_x"/>
                                          </p:val>
                                        </p:tav>
                                      </p:tavLst>
                                    </p:anim>
                                    <p:anim calcmode="lin" valueType="num">
                                      <p:cBhvr additive="base">
                                        <p:cTn id="15" dur="500" fill="hold"/>
                                        <p:tgtEl>
                                          <p:spTgt spid="3277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2" presetClass="entr" presetSubtype="4" fill="hold" grpId="2" nodeType="clickEffect">
                                  <p:stCondLst>
                                    <p:cond delay="0"/>
                                  </p:stCondLst>
                                  <p:childTnLst>
                                    <p:set>
                                      <p:cBhvr additive="base">
                                        <p:cTn id="20" dur="1" fill="hold">
                                          <p:stCondLst>
                                            <p:cond delay="0"/>
                                          </p:stCondLst>
                                        </p:cTn>
                                        <p:tgtEl>
                                          <p:spTgt spid="32776"/>
                                        </p:tgtEl>
                                        <p:attrNameLst>
                                          <p:attrName>style.visibility</p:attrName>
                                        </p:attrNameLst>
                                      </p:cBhvr>
                                      <p:to>
                                        <p:strVal val="visible"/>
                                      </p:to>
                                    </p:set>
                                    <p:anim calcmode="lin" valueType="num">
                                      <p:cBhvr additive="base">
                                        <p:cTn id="21" dur="500" fill="hold"/>
                                        <p:tgtEl>
                                          <p:spTgt spid="32776"/>
                                        </p:tgtEl>
                                        <p:attrNameLst>
                                          <p:attrName>ppt_x</p:attrName>
                                        </p:attrNameLst>
                                      </p:cBhvr>
                                      <p:tavLst>
                                        <p:tav tm="0">
                                          <p:val>
                                            <p:strVal val="#ppt_x"/>
                                          </p:val>
                                        </p:tav>
                                        <p:tav tm="100000">
                                          <p:val>
                                            <p:strVal val="#ppt_x"/>
                                          </p:val>
                                        </p:tav>
                                      </p:tavLst>
                                    </p:anim>
                                    <p:anim calcmode="lin" valueType="num">
                                      <p:cBhvr additive="base">
                                        <p:cTn id="22" dur="500" fill="hold"/>
                                        <p:tgtEl>
                                          <p:spTgt spid="327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2" grpId="0"/>
      <p:bldP spid="32774" grpId="1"/>
      <p:bldP spid="32776" grpId="2"/>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4817" name="Text Box 2"/>
          <p:cNvSpPr txBox="1">
            <a:spLocks noChangeArrowheads="1"/>
          </p:cNvSpPr>
          <p:nvPr/>
        </p:nvSpPr>
        <p:spPr bwMode="auto">
          <a:xfrm>
            <a:off x="307975" y="850900"/>
            <a:ext cx="8659813" cy="5549900"/>
          </a:xfrm>
          <a:prstGeom prst="rect">
            <a:avLst/>
          </a:prstGeom>
          <a:noFill/>
          <a:ln w="9525">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marL="0" marR="0" lvl="0" indent="0" eaLnBrk="1" hangingPunct="1">
              <a:lnSpc>
                <a:spcPts val="3038"/>
              </a:lnSpc>
              <a:spcBef>
                <a:spcPct val="0"/>
              </a:spcBef>
            </a:pPr>
            <a:r>
              <a:rPr lang="en-US" altLang="zh-CN" sz="3200" b="1">
                <a:effectLst>
                  <a:outerShdw blurRad="38100" dist="38100" dir="2700000" algn="tl">
                    <a:schemeClr val="bg2"/>
                  </a:outerShdw>
                </a:effectLst>
                <a:latin typeface="隶书" pitchFamily="49" charset="-122"/>
                <a:ea typeface="隶书" pitchFamily="49" charset="-122"/>
              </a:rPr>
              <a:t>1</a:t>
            </a:r>
            <a:r>
              <a:rPr lang="zh-CN" altLang="en-US" sz="3200" b="1">
                <a:effectLst>
                  <a:outerShdw blurRad="38100" dist="38100" dir="2700000" algn="tl">
                    <a:schemeClr val="bg2"/>
                  </a:outerShdw>
                </a:effectLst>
                <a:latin typeface="隶书" pitchFamily="49" charset="-122"/>
                <a:ea typeface="隶书" pitchFamily="49" charset="-122"/>
              </a:rPr>
              <a:t>．这里创造了世界上已知的最古老的文字</a:t>
            </a:r>
            <a:r>
              <a:rPr lang="en-US" altLang="zh-CN" sz="3200" b="1">
                <a:effectLst>
                  <a:outerShdw blurRad="38100" dist="38100" dir="2700000" algn="tl">
                    <a:schemeClr val="bg2"/>
                  </a:outerShdw>
                </a:effectLst>
                <a:latin typeface="Times New Roman" pitchFamily="18" charset="0"/>
                <a:ea typeface="隶书" pitchFamily="49" charset="-122"/>
              </a:rPr>
              <a:t>——</a:t>
            </a:r>
            <a:r>
              <a:rPr lang="zh-CN" altLang="en-US" sz="3200" b="1">
                <a:effectLst>
                  <a:outerShdw blurRad="38100" dist="38100" dir="2700000" algn="tl">
                    <a:schemeClr val="bg2"/>
                  </a:outerShdw>
                </a:effectLst>
                <a:latin typeface="隶书" pitchFamily="49" charset="-122"/>
                <a:ea typeface="隶书" pitchFamily="49" charset="-122"/>
              </a:rPr>
              <a:t>楔形文字。</a:t>
            </a:r>
            <a:endParaRPr lang="zh-CN" altLang="en-US" sz="3200" b="1">
              <a:effectLst>
                <a:outerShdw blurRad="38100" dist="38100" dir="2700000" algn="tl">
                  <a:schemeClr val="bg2"/>
                </a:outerShdw>
              </a:effectLst>
              <a:latin typeface="隶书" pitchFamily="49" charset="-122"/>
              <a:ea typeface="隶书" pitchFamily="49" charset="-122"/>
            </a:endParaRPr>
          </a:p>
          <a:p>
            <a:pPr marL="0" marR="0" lvl="0" indent="0" eaLnBrk="1" hangingPunct="1">
              <a:lnSpc>
                <a:spcPts val="3038"/>
              </a:lnSpc>
              <a:spcBef>
                <a:spcPct val="0"/>
              </a:spcBef>
            </a:pPr>
            <a:r>
              <a:rPr lang="en-US" altLang="zh-CN" sz="3200" b="1">
                <a:effectLst>
                  <a:outerShdw blurRad="38100" dist="38100" dir="2700000" algn="tl">
                    <a:schemeClr val="bg2"/>
                  </a:outerShdw>
                </a:effectLst>
                <a:latin typeface="隶书" pitchFamily="49" charset="-122"/>
                <a:ea typeface="隶书" pitchFamily="49" charset="-122"/>
              </a:rPr>
              <a:t>2</a:t>
            </a:r>
            <a:r>
              <a:rPr lang="zh-CN" altLang="en-US" sz="3200" b="1">
                <a:effectLst>
                  <a:outerShdw blurRad="38100" dist="38100" dir="2700000" algn="tl">
                    <a:schemeClr val="bg2"/>
                  </a:outerShdw>
                </a:effectLst>
                <a:latin typeface="隶书" pitchFamily="49" charset="-122"/>
                <a:ea typeface="隶书" pitchFamily="49" charset="-122"/>
              </a:rPr>
              <a:t>．这里诞生了世界上最早的学校</a:t>
            </a:r>
            <a:r>
              <a:rPr lang="en-US" altLang="zh-CN" sz="3200" b="1">
                <a:effectLst>
                  <a:outerShdw blurRad="38100" dist="38100" dir="2700000" algn="tl">
                    <a:schemeClr val="bg2"/>
                  </a:outerShdw>
                </a:effectLst>
                <a:latin typeface="Times New Roman" pitchFamily="18" charset="0"/>
                <a:ea typeface="隶书" pitchFamily="49" charset="-122"/>
              </a:rPr>
              <a:t>——</a:t>
            </a:r>
            <a:r>
              <a:rPr lang="zh-CN" altLang="en-US" sz="3200" b="1">
                <a:effectLst>
                  <a:outerShdw blurRad="38100" dist="38100" dir="2700000" algn="tl">
                    <a:schemeClr val="bg2"/>
                  </a:outerShdw>
                </a:effectLst>
                <a:latin typeface="隶书" pitchFamily="49" charset="-122"/>
                <a:ea typeface="隶书" pitchFamily="49" charset="-122"/>
              </a:rPr>
              <a:t>泥板学校</a:t>
            </a:r>
            <a:endParaRPr lang="zh-CN" altLang="en-US" sz="3200" b="1">
              <a:effectLst>
                <a:outerShdw blurRad="38100" dist="38100" dir="2700000" algn="tl">
                  <a:schemeClr val="bg2"/>
                </a:outerShdw>
              </a:effectLst>
              <a:latin typeface="隶书" pitchFamily="49" charset="-122"/>
              <a:ea typeface="隶书" pitchFamily="49" charset="-122"/>
            </a:endParaRPr>
          </a:p>
          <a:p>
            <a:pPr marL="0" marR="0" lvl="0" indent="0" eaLnBrk="1" hangingPunct="1">
              <a:lnSpc>
                <a:spcPts val="3038"/>
              </a:lnSpc>
              <a:spcBef>
                <a:spcPct val="0"/>
              </a:spcBef>
            </a:pPr>
            <a:r>
              <a:rPr lang="en-US" altLang="zh-CN" sz="3200" b="1">
                <a:effectLst>
                  <a:outerShdw blurRad="38100" dist="38100" dir="2700000" algn="tl">
                    <a:schemeClr val="bg2"/>
                  </a:outerShdw>
                </a:effectLst>
                <a:latin typeface="隶书" pitchFamily="49" charset="-122"/>
                <a:ea typeface="隶书" pitchFamily="49" charset="-122"/>
              </a:rPr>
              <a:t>3</a:t>
            </a:r>
            <a:r>
              <a:rPr lang="zh-CN" altLang="en-US" sz="3200" b="1">
                <a:effectLst>
                  <a:outerShdw blurRad="38100" dist="38100" dir="2700000" algn="tl">
                    <a:schemeClr val="bg2"/>
                  </a:outerShdw>
                </a:effectLst>
                <a:latin typeface="隶书" pitchFamily="49" charset="-122"/>
                <a:ea typeface="隶书" pitchFamily="49" charset="-122"/>
              </a:rPr>
              <a:t>．这里建有世界上最早、保存最完整的图书馆</a:t>
            </a:r>
            <a:r>
              <a:rPr lang="en-US" altLang="zh-CN" sz="3200" b="1">
                <a:effectLst>
                  <a:outerShdw blurRad="38100" dist="38100" dir="2700000" algn="tl">
                    <a:schemeClr val="bg2"/>
                  </a:outerShdw>
                </a:effectLst>
                <a:latin typeface="Times New Roman" pitchFamily="18" charset="0"/>
                <a:ea typeface="隶书" pitchFamily="49" charset="-122"/>
              </a:rPr>
              <a:t>——</a:t>
            </a:r>
            <a:r>
              <a:rPr lang="zh-CN" altLang="en-US" sz="3200" b="1">
                <a:effectLst>
                  <a:outerShdw blurRad="38100" dist="38100" dir="2700000" algn="tl">
                    <a:schemeClr val="bg2"/>
                  </a:outerShdw>
                </a:effectLst>
                <a:latin typeface="隶书" pitchFamily="49" charset="-122"/>
                <a:ea typeface="隶书" pitchFamily="49" charset="-122"/>
              </a:rPr>
              <a:t>亚述巴尼拔皇家图书馆</a:t>
            </a:r>
            <a:endParaRPr lang="zh-CN" altLang="en-US" sz="3200" b="1">
              <a:effectLst>
                <a:outerShdw blurRad="38100" dist="38100" dir="2700000" algn="tl">
                  <a:schemeClr val="bg2"/>
                </a:outerShdw>
              </a:effectLst>
              <a:latin typeface="隶书" pitchFamily="49" charset="-122"/>
              <a:ea typeface="隶书" pitchFamily="49" charset="-122"/>
            </a:endParaRPr>
          </a:p>
          <a:p>
            <a:pPr marL="0" marR="0" lvl="0" indent="0" eaLnBrk="1" hangingPunct="1">
              <a:lnSpc>
                <a:spcPts val="3038"/>
              </a:lnSpc>
              <a:spcBef>
                <a:spcPct val="0"/>
              </a:spcBef>
            </a:pPr>
            <a:r>
              <a:rPr lang="en-US" altLang="zh-CN" sz="3200" b="1">
                <a:effectLst>
                  <a:outerShdw blurRad="38100" dist="38100" dir="2700000" algn="tl">
                    <a:schemeClr val="bg2"/>
                  </a:outerShdw>
                </a:effectLst>
                <a:latin typeface="隶书" pitchFamily="49" charset="-122"/>
                <a:ea typeface="隶书" pitchFamily="49" charset="-122"/>
              </a:rPr>
              <a:t>4</a:t>
            </a:r>
            <a:r>
              <a:rPr lang="zh-CN" altLang="en-US" sz="3200" b="1">
                <a:effectLst>
                  <a:outerShdw blurRad="38100" dist="38100" dir="2700000" algn="tl">
                    <a:schemeClr val="bg2"/>
                  </a:outerShdw>
                </a:effectLst>
                <a:latin typeface="隶书" pitchFamily="49" charset="-122"/>
                <a:ea typeface="隶书" pitchFamily="49" charset="-122"/>
              </a:rPr>
              <a:t>．这里颁布了世界上迄今保存最完整的最早的成文法典</a:t>
            </a:r>
            <a:r>
              <a:rPr lang="en-US" altLang="zh-CN" sz="3200" b="1">
                <a:effectLst>
                  <a:outerShdw blurRad="38100" dist="38100" dir="2700000" algn="tl">
                    <a:schemeClr val="bg2"/>
                  </a:outerShdw>
                </a:effectLst>
                <a:latin typeface="Times New Roman" pitchFamily="18" charset="0"/>
                <a:ea typeface="隶书" pitchFamily="49" charset="-122"/>
              </a:rPr>
              <a:t>——</a:t>
            </a:r>
            <a:r>
              <a:rPr lang="zh-CN" altLang="en-US" sz="3200" b="1">
                <a:effectLst>
                  <a:outerShdw blurRad="38100" dist="38100" dir="2700000" algn="tl">
                    <a:schemeClr val="bg2"/>
                  </a:outerShdw>
                </a:effectLst>
                <a:latin typeface="隶书" pitchFamily="49" charset="-122"/>
                <a:ea typeface="隶书" pitchFamily="49" charset="-122"/>
              </a:rPr>
              <a:t>汉谟拉比法典</a:t>
            </a:r>
            <a:endParaRPr lang="zh-CN" altLang="en-US" sz="3200" b="1">
              <a:effectLst>
                <a:outerShdw blurRad="38100" dist="38100" dir="2700000" algn="tl">
                  <a:schemeClr val="bg2"/>
                </a:outerShdw>
              </a:effectLst>
              <a:latin typeface="隶书" pitchFamily="49" charset="-122"/>
              <a:ea typeface="隶书" pitchFamily="49" charset="-122"/>
            </a:endParaRPr>
          </a:p>
          <a:p>
            <a:pPr marL="0" marR="0" lvl="0" indent="0" eaLnBrk="1" hangingPunct="1">
              <a:lnSpc>
                <a:spcPts val="3038"/>
              </a:lnSpc>
              <a:spcBef>
                <a:spcPct val="0"/>
              </a:spcBef>
            </a:pPr>
            <a:r>
              <a:rPr lang="en-US" altLang="zh-CN" sz="3200" b="1">
                <a:effectLst>
                  <a:outerShdw blurRad="38100" dist="38100" dir="2700000" algn="tl">
                    <a:schemeClr val="bg2"/>
                  </a:outerShdw>
                </a:effectLst>
                <a:latin typeface="隶书" pitchFamily="49" charset="-122"/>
                <a:ea typeface="隶书" pitchFamily="49" charset="-122"/>
              </a:rPr>
              <a:t>5</a:t>
            </a:r>
            <a:r>
              <a:rPr lang="zh-CN" altLang="en-US" sz="3200" b="1">
                <a:effectLst>
                  <a:outerShdw blurRad="38100" dist="38100" dir="2700000" algn="tl">
                    <a:schemeClr val="bg2"/>
                  </a:outerShdw>
                </a:effectLst>
                <a:latin typeface="隶书" pitchFamily="49" charset="-122"/>
                <a:ea typeface="隶书" pitchFamily="49" charset="-122"/>
              </a:rPr>
              <a:t>．这里有苏美尔人发明的世界上绝无仅有的</a:t>
            </a:r>
            <a:r>
              <a:rPr lang="en-US" altLang="zh-CN" sz="3200" b="1">
                <a:effectLst>
                  <a:outerShdw blurRad="38100" dist="38100" dir="2700000" algn="tl">
                    <a:schemeClr val="bg2"/>
                  </a:outerShdw>
                </a:effectLst>
                <a:latin typeface="隶书" pitchFamily="49" charset="-122"/>
                <a:ea typeface="隶书" pitchFamily="49" charset="-122"/>
              </a:rPr>
              <a:t>60</a:t>
            </a:r>
            <a:r>
              <a:rPr lang="zh-CN" altLang="en-US" sz="3200" b="1">
                <a:effectLst>
                  <a:outerShdw blurRad="38100" dist="38100" dir="2700000" algn="tl">
                    <a:schemeClr val="bg2"/>
                  </a:outerShdw>
                </a:effectLst>
                <a:latin typeface="隶书" pitchFamily="49" charset="-122"/>
                <a:ea typeface="隶书" pitchFamily="49" charset="-122"/>
              </a:rPr>
              <a:t>进位制，</a:t>
            </a:r>
            <a:r>
              <a:rPr lang="en-US" altLang="zh-CN" sz="3200" b="1">
                <a:effectLst>
                  <a:outerShdw blurRad="38100" dist="38100" dir="2700000" algn="tl">
                    <a:schemeClr val="bg2"/>
                  </a:outerShdw>
                </a:effectLst>
                <a:latin typeface="隶书" pitchFamily="49" charset="-122"/>
                <a:ea typeface="隶书" pitchFamily="49" charset="-122"/>
              </a:rPr>
              <a:t>1</a:t>
            </a:r>
            <a:r>
              <a:rPr lang="zh-CN" altLang="en-US" sz="3200" b="1">
                <a:effectLst>
                  <a:outerShdw blurRad="38100" dist="38100" dir="2700000" algn="tl">
                    <a:schemeClr val="bg2"/>
                  </a:outerShdw>
                </a:effectLst>
                <a:latin typeface="隶书" pitchFamily="49" charset="-122"/>
                <a:ea typeface="隶书" pitchFamily="49" charset="-122"/>
              </a:rPr>
              <a:t>小时为</a:t>
            </a:r>
            <a:r>
              <a:rPr lang="en-US" altLang="zh-CN" sz="3200" b="1">
                <a:effectLst>
                  <a:outerShdw blurRad="38100" dist="38100" dir="2700000" algn="tl">
                    <a:schemeClr val="bg2"/>
                  </a:outerShdw>
                </a:effectLst>
                <a:latin typeface="隶书" pitchFamily="49" charset="-122"/>
                <a:ea typeface="隶书" pitchFamily="49" charset="-122"/>
              </a:rPr>
              <a:t>60</a:t>
            </a:r>
            <a:r>
              <a:rPr lang="zh-CN" altLang="en-US" sz="3200" b="1">
                <a:effectLst>
                  <a:outerShdw blurRad="38100" dist="38100" dir="2700000" algn="tl">
                    <a:schemeClr val="bg2"/>
                  </a:outerShdw>
                </a:effectLst>
                <a:latin typeface="隶书" pitchFamily="49" charset="-122"/>
                <a:ea typeface="隶书" pitchFamily="49" charset="-122"/>
              </a:rPr>
              <a:t>分，</a:t>
            </a:r>
            <a:r>
              <a:rPr lang="en-US" altLang="zh-CN" sz="3200" b="1">
                <a:effectLst>
                  <a:outerShdw blurRad="38100" dist="38100" dir="2700000" algn="tl">
                    <a:schemeClr val="bg2"/>
                  </a:outerShdw>
                </a:effectLst>
                <a:latin typeface="隶书" pitchFamily="49" charset="-122"/>
                <a:ea typeface="隶书" pitchFamily="49" charset="-122"/>
              </a:rPr>
              <a:t>1</a:t>
            </a:r>
            <a:r>
              <a:rPr lang="zh-CN" altLang="en-US" sz="3200" b="1">
                <a:effectLst>
                  <a:outerShdw blurRad="38100" dist="38100" dir="2700000" algn="tl">
                    <a:schemeClr val="bg2"/>
                  </a:outerShdw>
                </a:effectLst>
                <a:latin typeface="隶书" pitchFamily="49" charset="-122"/>
                <a:ea typeface="隶书" pitchFamily="49" charset="-122"/>
              </a:rPr>
              <a:t>分为</a:t>
            </a:r>
            <a:r>
              <a:rPr lang="en-US" altLang="zh-CN" sz="3200" b="1">
                <a:effectLst>
                  <a:outerShdw blurRad="38100" dist="38100" dir="2700000" algn="tl">
                    <a:schemeClr val="bg2"/>
                  </a:outerShdw>
                </a:effectLst>
                <a:latin typeface="隶书" pitchFamily="49" charset="-122"/>
                <a:ea typeface="隶书" pitchFamily="49" charset="-122"/>
              </a:rPr>
              <a:t>60</a:t>
            </a:r>
            <a:r>
              <a:rPr lang="zh-CN" altLang="en-US" sz="3200" b="1">
                <a:effectLst>
                  <a:outerShdw blurRad="38100" dist="38100" dir="2700000" algn="tl">
                    <a:schemeClr val="bg2"/>
                  </a:outerShdw>
                </a:effectLst>
                <a:latin typeface="隶书" pitchFamily="49" charset="-122"/>
                <a:ea typeface="隶书" pitchFamily="49" charset="-122"/>
              </a:rPr>
              <a:t>秒。还有圆周为</a:t>
            </a:r>
            <a:r>
              <a:rPr lang="en-US" altLang="zh-CN" sz="3200" b="1">
                <a:effectLst>
                  <a:outerShdw blurRad="38100" dist="38100" dir="2700000" algn="tl">
                    <a:schemeClr val="bg2"/>
                  </a:outerShdw>
                </a:effectLst>
                <a:latin typeface="隶书" pitchFamily="49" charset="-122"/>
                <a:ea typeface="隶书" pitchFamily="49" charset="-122"/>
              </a:rPr>
              <a:t>360</a:t>
            </a:r>
            <a:r>
              <a:rPr lang="zh-CN" altLang="en-US" sz="3200" b="1">
                <a:effectLst>
                  <a:outerShdw blurRad="38100" dist="38100" dir="2700000" algn="tl">
                    <a:schemeClr val="bg2"/>
                  </a:outerShdw>
                </a:effectLst>
                <a:latin typeface="隶书" pitchFamily="49" charset="-122"/>
                <a:ea typeface="隶书" pitchFamily="49" charset="-122"/>
              </a:rPr>
              <a:t>度，这些划分沿用至今。</a:t>
            </a:r>
            <a:endParaRPr lang="zh-CN" altLang="en-US" sz="3200" b="1">
              <a:effectLst>
                <a:outerShdw blurRad="38100" dist="38100" dir="2700000" algn="tl">
                  <a:schemeClr val="bg2"/>
                </a:outerShdw>
              </a:effectLst>
              <a:latin typeface="隶书" pitchFamily="49" charset="-122"/>
              <a:ea typeface="隶书" pitchFamily="49" charset="-122"/>
            </a:endParaRPr>
          </a:p>
          <a:p>
            <a:pPr marL="0" marR="0" lvl="0" indent="0" eaLnBrk="1" hangingPunct="1">
              <a:lnSpc>
                <a:spcPts val="3038"/>
              </a:lnSpc>
              <a:spcBef>
                <a:spcPct val="0"/>
              </a:spcBef>
            </a:pPr>
            <a:r>
              <a:rPr lang="en-US" altLang="zh-CN" sz="3200" b="1">
                <a:effectLst>
                  <a:outerShdw blurRad="38100" dist="38100" dir="2700000" algn="tl">
                    <a:schemeClr val="bg2"/>
                  </a:outerShdw>
                </a:effectLst>
                <a:latin typeface="隶书" pitchFamily="49" charset="-122"/>
                <a:ea typeface="隶书" pitchFamily="49" charset="-122"/>
              </a:rPr>
              <a:t>6</a:t>
            </a:r>
            <a:r>
              <a:rPr lang="zh-CN" altLang="en-US" sz="3200" b="1">
                <a:effectLst>
                  <a:outerShdw blurRad="38100" dist="38100" dir="2700000" algn="tl">
                    <a:schemeClr val="bg2"/>
                  </a:outerShdw>
                </a:effectLst>
                <a:latin typeface="隶书" pitchFamily="49" charset="-122"/>
                <a:ea typeface="隶书" pitchFamily="49" charset="-122"/>
              </a:rPr>
              <a:t>．巴比伦的</a:t>
            </a:r>
            <a:r>
              <a:rPr lang="zh-CN" altLang="en-US" sz="3200" b="1">
                <a:effectLst>
                  <a:outerShdw blurRad="38100" dist="38100" dir="2700000" algn="tl">
                    <a:schemeClr val="bg2"/>
                  </a:outerShdw>
                </a:effectLst>
                <a:latin typeface="Times New Roman" pitchFamily="18" charset="0"/>
                <a:ea typeface="隶书" pitchFamily="49" charset="-122"/>
              </a:rPr>
              <a:t>“</a:t>
            </a:r>
            <a:r>
              <a:rPr lang="zh-CN" altLang="en-US" sz="3200" b="1">
                <a:effectLst>
                  <a:outerShdw blurRad="38100" dist="38100" dir="2700000" algn="tl">
                    <a:schemeClr val="bg2"/>
                  </a:outerShdw>
                </a:effectLst>
                <a:latin typeface="隶书" pitchFamily="49" charset="-122"/>
                <a:ea typeface="隶书" pitchFamily="49" charset="-122"/>
              </a:rPr>
              <a:t>空中花园</a:t>
            </a:r>
            <a:r>
              <a:rPr lang="zh-CN" altLang="en-US" sz="3200" b="1">
                <a:effectLst>
                  <a:outerShdw blurRad="38100" dist="38100" dir="2700000" algn="tl">
                    <a:schemeClr val="bg2"/>
                  </a:outerShdw>
                </a:effectLst>
                <a:latin typeface="Times New Roman" pitchFamily="18" charset="0"/>
                <a:ea typeface="隶书" pitchFamily="49" charset="-122"/>
              </a:rPr>
              <a:t>”</a:t>
            </a:r>
            <a:r>
              <a:rPr lang="zh-CN" altLang="en-US" sz="3200" b="1">
                <a:effectLst>
                  <a:outerShdw blurRad="38100" dist="38100" dir="2700000" algn="tl">
                    <a:schemeClr val="bg2"/>
                  </a:outerShdw>
                </a:effectLst>
                <a:latin typeface="隶书" pitchFamily="49" charset="-122"/>
                <a:ea typeface="隶书" pitchFamily="49" charset="-122"/>
              </a:rPr>
              <a:t>被誉为世界七大奇迹之一。</a:t>
            </a:r>
            <a:r>
              <a:rPr lang="en-US" altLang="zh-CN" sz="3200" b="1">
                <a:effectLst>
                  <a:outerShdw blurRad="38100" dist="38100" dir="2700000" algn="tl">
                    <a:schemeClr val="bg2"/>
                  </a:outerShdw>
                </a:effectLst>
                <a:latin typeface="Times New Roman" pitchFamily="18" charset="0"/>
                <a:ea typeface="隶书" pitchFamily="49" charset="-122"/>
              </a:rPr>
              <a:t>…………</a:t>
            </a:r>
            <a:endParaRPr lang="en-US" altLang="zh-CN" sz="3200" b="1">
              <a:effectLst>
                <a:outerShdw blurRad="38100" dist="38100" dir="2700000" algn="tl">
                  <a:schemeClr val="bg2"/>
                </a:outerShdw>
              </a:effectLst>
              <a:latin typeface="Times New Roman" pitchFamily="18" charset="0"/>
              <a:ea typeface="隶书" pitchFamily="49" charset="-122"/>
            </a:endParaRPr>
          </a:p>
          <a:p>
            <a:pPr marL="0" marR="0" lvl="0" indent="0" eaLnBrk="1" hangingPunct="1">
              <a:lnSpc>
                <a:spcPts val="3038"/>
              </a:lnSpc>
              <a:spcBef>
                <a:spcPct val="0"/>
              </a:spcBef>
            </a:pPr>
            <a:r>
              <a:rPr lang="zh-CN" altLang="en-US" sz="3200" b="1">
                <a:effectLst>
                  <a:outerShdw blurRad="38100" dist="38100" dir="2700000" algn="tl">
                    <a:schemeClr val="bg2"/>
                  </a:outerShdw>
                </a:effectLst>
                <a:latin typeface="隶书" pitchFamily="49" charset="-122"/>
                <a:ea typeface="隶书" pitchFamily="49" charset="-122"/>
              </a:rPr>
              <a:t>它们充分展示了两河流域文明的辉煌和对人类文明的巨大贡献。</a:t>
            </a:r>
            <a:endParaRPr lang="zh-CN" altLang="en-US" sz="3200" b="1">
              <a:effectLst>
                <a:outerShdw blurRad="38100" dist="38100" dir="2700000" algn="tl">
                  <a:schemeClr val="bg2"/>
                </a:outerShdw>
              </a:effectLst>
              <a:latin typeface="隶书" pitchFamily="49" charset="-122"/>
              <a:ea typeface="隶书" pitchFamily="49" charset="-122"/>
            </a:endParaRPr>
          </a:p>
        </p:txBody>
      </p:sp>
      <p:sp>
        <p:nvSpPr>
          <p:cNvPr id="34818" name="矩形 4"/>
          <p:cNvSpPr/>
          <p:nvPr/>
        </p:nvSpPr>
        <p:spPr>
          <a:xfrm>
            <a:off x="2980760" y="82996"/>
            <a:ext cx="2428240" cy="768350"/>
          </a:xfrm>
          <a:prstGeom prst="rect">
            <a:avLst/>
          </a:prstGeom>
          <a:noFill/>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4400" b="1" i="0" u="none" strike="noStrike" kern="1200" cap="all" spc="0" normalizeH="0" baseline="0" noProof="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uLnTx/>
                <a:uFillTx/>
                <a:latin typeface="隶书" pitchFamily="49" charset="-122"/>
                <a:ea typeface="隶书" pitchFamily="49" charset="-122"/>
                <a:cs typeface="+mn-cs"/>
              </a:rPr>
              <a:t>世界之最</a:t>
            </a:r>
            <a:endParaRPr kumimoji="1" lang="zh-CN" altLang="en-US" sz="4400" b="1" i="0" u="none" strike="noStrike" kern="1200" cap="all" spc="0" normalizeH="0" baseline="0" noProof="0">
              <a:ln w="9000" cmpd="sng">
                <a:solidFill>
                  <a:schemeClr val="accent4">
                    <a:shade val="50000"/>
                    <a:satMod val="120000"/>
                  </a:schemeClr>
                </a:solidFill>
                <a:prstDash val="solid"/>
              </a:ln>
              <a:solidFill>
                <a:srgbClr val="FF0000"/>
              </a:solidFill>
              <a:effectLst>
                <a:outerShdw blurRad="38100" dist="38100" dir="2700000" algn="tl">
                  <a:srgbClr val="000000">
                    <a:alpha val="43137"/>
                  </a:srgbClr>
                </a:outerShdw>
                <a:reflection blurRad="12700" stA="28000" endPos="45000" dist="1000" dir="5400000" sy="-100000" algn="bl" rotWithShape="0"/>
              </a:effectLst>
              <a:uLnTx/>
              <a:uFillTx/>
              <a:latin typeface="隶书" pitchFamily="49" charset="-122"/>
              <a:ea typeface="隶书" pitchFamily="49" charset="-122"/>
              <a:cs typeface="+mn-cs"/>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5841" name="Text Box 5"/>
          <p:cNvSpPr/>
          <p:nvPr/>
        </p:nvSpPr>
        <p:spPr>
          <a:xfrm>
            <a:off x="2071688" y="1117600"/>
            <a:ext cx="6315075" cy="954088"/>
          </a:xfrm>
          <a:prstGeom prst="rect">
            <a:avLst/>
          </a:prstGeom>
          <a:solidFill>
            <a:srgbClr val="92D050"/>
          </a:solid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800" b="1">
                <a:latin typeface="黑体" pitchFamily="49" charset="-122"/>
                <a:ea typeface="黑体" pitchFamily="49" charset="-122"/>
              </a:rPr>
              <a:t>图</a:t>
            </a:r>
            <a:r>
              <a:rPr lang="en-US" altLang="zh-CN" sz="2800" b="1">
                <a:latin typeface="黑体" pitchFamily="49" charset="-122"/>
                <a:ea typeface="黑体" pitchFamily="49" charset="-122"/>
              </a:rPr>
              <a:t>1</a:t>
            </a:r>
            <a:r>
              <a:rPr lang="zh-CN" altLang="en-US" sz="2800" b="1">
                <a:latin typeface="黑体" pitchFamily="49" charset="-122"/>
                <a:ea typeface="黑体" pitchFamily="49" charset="-122"/>
              </a:rPr>
              <a:t>中的新月形地区与当今世界上哪些热点问题有联系？</a:t>
            </a:r>
            <a:endParaRPr lang="zh-CN" altLang="en-US" sz="2800" b="1">
              <a:latin typeface="黑体" pitchFamily="49" charset="-122"/>
              <a:ea typeface="黑体" pitchFamily="49" charset="-122"/>
            </a:endParaRPr>
          </a:p>
        </p:txBody>
      </p:sp>
      <p:pic>
        <p:nvPicPr>
          <p:cNvPr id="35842" name="Picture 2" descr="E:\历史与社会\古代西亚 拷贝.jpg"/>
          <p:cNvPicPr/>
          <p:nvPr/>
        </p:nvPicPr>
        <p:blipFill>
          <a:blip r:embed="rId3"/>
          <a:stretch>
            <a:fillRect/>
          </a:stretch>
        </p:blipFill>
        <p:spPr>
          <a:xfrm>
            <a:off x="0" y="2178050"/>
            <a:ext cx="4711700" cy="4183062"/>
          </a:xfrm>
          <a:prstGeom prst="rect">
            <a:avLst/>
          </a:prstGeom>
          <a:noFill/>
          <a:ln>
            <a:noFill/>
            <a:miter lim="800000"/>
          </a:ln>
        </p:spPr>
      </p:pic>
      <p:sp>
        <p:nvSpPr>
          <p:cNvPr id="35843" name="Text Box 6"/>
          <p:cNvSpPr/>
          <p:nvPr/>
        </p:nvSpPr>
        <p:spPr>
          <a:xfrm>
            <a:off x="1495425" y="6405562"/>
            <a:ext cx="1219200" cy="5238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800" b="1">
                <a:latin typeface="黑体" pitchFamily="49" charset="-122"/>
                <a:ea typeface="黑体" pitchFamily="49" charset="-122"/>
              </a:rPr>
              <a:t>图  </a:t>
            </a:r>
            <a:r>
              <a:rPr lang="en-US" altLang="zh-CN" sz="2800" b="1">
                <a:latin typeface="黑体" pitchFamily="49" charset="-122"/>
                <a:ea typeface="黑体" pitchFamily="49" charset="-122"/>
              </a:rPr>
              <a:t>1</a:t>
            </a:r>
            <a:endParaRPr lang="en-US" altLang="zh-CN" sz="2800" b="1">
              <a:latin typeface="黑体" pitchFamily="49" charset="-122"/>
              <a:ea typeface="黑体" pitchFamily="49" charset="-122"/>
            </a:endParaRPr>
          </a:p>
        </p:txBody>
      </p:sp>
      <p:pic>
        <p:nvPicPr>
          <p:cNvPr id="35844" name="Picture 3" descr="E:\历史与社会\1_1-63-1218_20030127143843.jpg"/>
          <p:cNvPicPr/>
          <p:nvPr/>
        </p:nvPicPr>
        <p:blipFill>
          <a:blip r:embed="rId4"/>
          <a:stretch>
            <a:fillRect/>
          </a:stretch>
        </p:blipFill>
        <p:spPr>
          <a:xfrm>
            <a:off x="4432300" y="2190750"/>
            <a:ext cx="4711700" cy="4167188"/>
          </a:xfrm>
          <a:prstGeom prst="rect">
            <a:avLst/>
          </a:prstGeom>
          <a:noFill/>
          <a:ln>
            <a:noFill/>
            <a:miter lim="800000"/>
          </a:ln>
        </p:spPr>
      </p:pic>
      <p:sp>
        <p:nvSpPr>
          <p:cNvPr id="35845" name="Text Box 7"/>
          <p:cNvSpPr/>
          <p:nvPr/>
        </p:nvSpPr>
        <p:spPr>
          <a:xfrm>
            <a:off x="6229350" y="6405562"/>
            <a:ext cx="1485900" cy="5238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800" b="1">
                <a:latin typeface="黑体" pitchFamily="49" charset="-122"/>
                <a:ea typeface="黑体" pitchFamily="49" charset="-122"/>
              </a:rPr>
              <a:t>图  </a:t>
            </a:r>
            <a:r>
              <a:rPr lang="en-US" altLang="zh-CN" sz="2800" b="1">
                <a:latin typeface="黑体" pitchFamily="49" charset="-122"/>
                <a:ea typeface="黑体" pitchFamily="49" charset="-122"/>
              </a:rPr>
              <a:t>2</a:t>
            </a:r>
            <a:endParaRPr lang="en-US" altLang="zh-CN" sz="2800" b="1">
              <a:latin typeface="黑体" pitchFamily="49" charset="-122"/>
              <a:ea typeface="黑体" pitchFamily="49" charset="-122"/>
            </a:endParaRPr>
          </a:p>
        </p:txBody>
      </p:sp>
      <p:sp>
        <p:nvSpPr>
          <p:cNvPr id="35846" name="Text Box 10"/>
          <p:cNvSpPr/>
          <p:nvPr/>
        </p:nvSpPr>
        <p:spPr>
          <a:xfrm>
            <a:off x="4419600" y="2603500"/>
            <a:ext cx="1219200" cy="3667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1800" b="1">
                <a:latin typeface="HY강B"/>
                <a:ea typeface="黑体" pitchFamily="49" charset="-122"/>
              </a:rPr>
              <a:t>巴勒斯坦</a:t>
            </a:r>
            <a:endParaRPr lang="zh-CN" altLang="en-US" sz="1800" b="1">
              <a:latin typeface="HY강B"/>
              <a:ea typeface="黑体" pitchFamily="49" charset="-122"/>
            </a:endParaRPr>
          </a:p>
        </p:txBody>
      </p:sp>
      <p:cxnSp>
        <p:nvCxnSpPr>
          <p:cNvPr id="35847" name="Line 11"/>
          <p:cNvCxnSpPr/>
          <p:nvPr/>
        </p:nvCxnSpPr>
        <p:spPr>
          <a:xfrm>
            <a:off x="5410200" y="2730500"/>
            <a:ext cx="304800" cy="658812"/>
          </a:xfrm>
          <a:prstGeom prst="line">
            <a:avLst/>
          </a:prstGeom>
          <a:noFill/>
          <a:ln>
            <a:solidFill>
              <a:schemeClr val="tx1"/>
            </a:solidFill>
            <a:bevel/>
          </a:ln>
        </p:spPr>
      </p:cxnSp>
      <p:sp>
        <p:nvSpPr>
          <p:cNvPr id="35848" name="TextBox 13"/>
          <p:cNvSpPr/>
          <p:nvPr/>
        </p:nvSpPr>
        <p:spPr>
          <a:xfrm>
            <a:off x="214312" y="142875"/>
            <a:ext cx="6286500" cy="7080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4000" b="1">
                <a:latin typeface="黑体" pitchFamily="49" charset="-122"/>
                <a:ea typeface="黑体" pitchFamily="49" charset="-122"/>
              </a:rPr>
              <a:t>对比下列两幅图，想一想</a:t>
            </a:r>
            <a:endParaRPr lang="zh-CN" altLang="en-US" sz="4000">
              <a:latin typeface="HY강B"/>
              <a:ea typeface="HY강B"/>
            </a:endParaRPr>
          </a:p>
        </p:txBody>
      </p:sp>
      <p:pic>
        <p:nvPicPr>
          <p:cNvPr id="35849" name="Picture 2" descr="F:\璐璐的作业\教学论教案\问号.jpg"/>
          <p:cNvPicPr/>
          <p:nvPr/>
        </p:nvPicPr>
        <p:blipFill>
          <a:blip r:embed="rId5">
            <a:clrChange>
              <a:clrFrom>
                <a:srgbClr val="FFFBFC"/>
              </a:clrFrom>
              <a:clrTo>
                <a:srgbClr val="FFFBFC">
                  <a:alpha val="0"/>
                </a:srgbClr>
              </a:clrTo>
            </a:clrChange>
          </a:blip>
          <a:stretch>
            <a:fillRect/>
          </a:stretch>
        </p:blipFill>
        <p:spPr>
          <a:xfrm>
            <a:off x="857250" y="1128712"/>
            <a:ext cx="1000125" cy="942975"/>
          </a:xfrm>
          <a:prstGeom prst="rect">
            <a:avLst/>
          </a:prstGeom>
          <a:noFill/>
          <a:ln>
            <a:noFill/>
            <a:miter lim="800000"/>
          </a:ln>
        </p:spPr>
      </p:pic>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7889" name="Rectangle 2"/>
          <p:cNvSpPr/>
          <p:nvPr/>
        </p:nvSpPr>
        <p:spPr>
          <a:xfrm>
            <a:off x="381000" y="506412"/>
            <a:ext cx="2286000" cy="457200"/>
          </a:xfrm>
          <a:prstGeom prst="rect">
            <a:avLst/>
          </a:prstGeom>
          <a:noFill/>
          <a:ln>
            <a:noFill/>
            <a:miter lim="800000"/>
          </a:ln>
        </p:spPr>
        <p:txBody>
          <a:bodyPr anchor="ctr" anchorCtr="0"/>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ctr" eaLnBrk="1" hangingPunct="1"/>
            <a:r>
              <a:rPr lang="zh-CN" altLang="en-US" sz="3200" b="1">
                <a:solidFill>
                  <a:srgbClr val="0000FF"/>
                </a:solidFill>
                <a:latin typeface="Times New Roman" pitchFamily="18" charset="0"/>
              </a:rPr>
              <a:t>课外链接：</a:t>
            </a:r>
            <a:endParaRPr lang="zh-CN" altLang="en-US" sz="3200" b="1">
              <a:solidFill>
                <a:srgbClr val="0000FF"/>
              </a:solidFill>
              <a:latin typeface="Times New Roman" pitchFamily="18" charset="0"/>
            </a:endParaRPr>
          </a:p>
        </p:txBody>
      </p:sp>
      <p:sp>
        <p:nvSpPr>
          <p:cNvPr id="37890" name="Text Box 3"/>
          <p:cNvSpPr/>
          <p:nvPr/>
        </p:nvSpPr>
        <p:spPr>
          <a:xfrm>
            <a:off x="381000" y="1674812"/>
            <a:ext cx="8367712" cy="39354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400">
                <a:latin typeface="Times New Roman" pitchFamily="18" charset="0"/>
              </a:rPr>
              <a:t>           </a:t>
            </a:r>
            <a:r>
              <a:rPr lang="zh-CN" altLang="en-US" sz="2800" b="1">
                <a:latin typeface="Times New Roman" pitchFamily="18" charset="0"/>
              </a:rPr>
              <a:t>公元前</a:t>
            </a:r>
            <a:r>
              <a:rPr lang="en-US" altLang="zh-CN" sz="2800" b="1">
                <a:latin typeface="Times New Roman" pitchFamily="18" charset="0"/>
              </a:rPr>
              <a:t>2000</a:t>
            </a:r>
            <a:r>
              <a:rPr lang="zh-CN" altLang="en-US" sz="2800" b="1">
                <a:latin typeface="Times New Roman" pitchFamily="18" charset="0"/>
              </a:rPr>
              <a:t>年左右，一支游牧部落即希伯来人（</a:t>
            </a:r>
            <a:r>
              <a:rPr lang="zh-CN" altLang="en-US" sz="2800" b="1">
                <a:solidFill>
                  <a:srgbClr val="0070C0"/>
                </a:solidFill>
                <a:latin typeface="Times New Roman" pitchFamily="18" charset="0"/>
              </a:rPr>
              <a:t>犹太人</a:t>
            </a:r>
            <a:r>
              <a:rPr lang="zh-CN" altLang="en-US" sz="2800" b="1">
                <a:latin typeface="Times New Roman" pitchFamily="18" charset="0"/>
              </a:rPr>
              <a:t>古称）迁徙到地中海东岸。公元前</a:t>
            </a:r>
            <a:r>
              <a:rPr lang="en-US" altLang="zh-CN" sz="2800" b="1">
                <a:latin typeface="Times New Roman" pitchFamily="18" charset="0"/>
              </a:rPr>
              <a:t>11</a:t>
            </a:r>
            <a:r>
              <a:rPr lang="zh-CN" altLang="en-US" sz="2800" b="1">
                <a:latin typeface="Times New Roman" pitchFamily="18" charset="0"/>
              </a:rPr>
              <a:t>世纪，他们建立了统一的以色列</a:t>
            </a:r>
            <a:r>
              <a:rPr lang="en-US" altLang="zh-CN" sz="2800" b="1">
                <a:latin typeface="Times New Roman" pitchFamily="18" charset="0"/>
              </a:rPr>
              <a:t>—</a:t>
            </a:r>
            <a:r>
              <a:rPr lang="zh-CN" altLang="en-US" sz="2800" b="1">
                <a:latin typeface="Times New Roman" pitchFamily="18" charset="0"/>
              </a:rPr>
              <a:t>犹太国家，公元前</a:t>
            </a:r>
            <a:r>
              <a:rPr lang="en-US" altLang="zh-CN" sz="2800" b="1">
                <a:latin typeface="Times New Roman" pitchFamily="18" charset="0"/>
              </a:rPr>
              <a:t>722</a:t>
            </a:r>
            <a:r>
              <a:rPr lang="zh-CN" altLang="en-US" sz="2800" b="1">
                <a:latin typeface="Times New Roman" pitchFamily="18" charset="0"/>
              </a:rPr>
              <a:t>年，被外族灭亡。他们不堪忍受外族人的奴役和残酷统治，于是流散到世界各地，过着漂泊的生活。中世纪以后，阿拉伯人占据这块地方，建立</a:t>
            </a:r>
            <a:r>
              <a:rPr lang="zh-CN" altLang="en-US" sz="2800" b="1">
                <a:solidFill>
                  <a:srgbClr val="0070C0"/>
                </a:solidFill>
                <a:latin typeface="Times New Roman" pitchFamily="18" charset="0"/>
              </a:rPr>
              <a:t>巴勒斯坦国</a:t>
            </a:r>
            <a:r>
              <a:rPr lang="zh-CN" altLang="en-US" sz="2800" b="1">
                <a:latin typeface="Times New Roman" pitchFamily="18" charset="0"/>
              </a:rPr>
              <a:t>。</a:t>
            </a:r>
            <a:r>
              <a:rPr lang="en-US" altLang="zh-CN" sz="2800" b="1">
                <a:latin typeface="Times New Roman" pitchFamily="18" charset="0"/>
              </a:rPr>
              <a:t>1948</a:t>
            </a:r>
            <a:r>
              <a:rPr lang="zh-CN" altLang="en-US" sz="2800" b="1">
                <a:latin typeface="Times New Roman" pitchFamily="18" charset="0"/>
              </a:rPr>
              <a:t>年</a:t>
            </a:r>
            <a:r>
              <a:rPr lang="en-US" altLang="zh-CN" sz="2800" b="1">
                <a:latin typeface="Times New Roman" pitchFamily="18" charset="0"/>
              </a:rPr>
              <a:t>5</a:t>
            </a:r>
            <a:r>
              <a:rPr lang="zh-CN" altLang="en-US" sz="2800" b="1">
                <a:latin typeface="Times New Roman" pitchFamily="18" charset="0"/>
              </a:rPr>
              <a:t>月</a:t>
            </a:r>
            <a:r>
              <a:rPr lang="en-US" altLang="zh-CN" sz="2800" b="1">
                <a:latin typeface="Times New Roman" pitchFamily="18" charset="0"/>
              </a:rPr>
              <a:t>14</a:t>
            </a:r>
            <a:r>
              <a:rPr lang="zh-CN" altLang="en-US" sz="2800" b="1">
                <a:latin typeface="Times New Roman" pitchFamily="18" charset="0"/>
              </a:rPr>
              <a:t>日，犹太人回归建立了</a:t>
            </a:r>
            <a:r>
              <a:rPr lang="zh-CN" altLang="en-US" sz="2800" b="1">
                <a:solidFill>
                  <a:srgbClr val="0070C0"/>
                </a:solidFill>
                <a:latin typeface="Times New Roman" pitchFamily="18" charset="0"/>
              </a:rPr>
              <a:t>以色列国</a:t>
            </a:r>
            <a:r>
              <a:rPr lang="zh-CN" altLang="en-US" sz="2800" b="1">
                <a:latin typeface="Times New Roman" pitchFamily="18" charset="0"/>
              </a:rPr>
              <a:t>，把巴勒斯坦的一百多万阿拉伯人赶走，造成巴勒斯坦难民问题。这就是</a:t>
            </a:r>
            <a:r>
              <a:rPr lang="zh-CN" altLang="en-US" sz="2800" b="1">
                <a:solidFill>
                  <a:srgbClr val="0070C0"/>
                </a:solidFill>
                <a:latin typeface="Times New Roman" pitchFamily="18" charset="0"/>
              </a:rPr>
              <a:t>巴以冲突</a:t>
            </a:r>
            <a:r>
              <a:rPr lang="zh-CN" altLang="en-US" sz="2800" b="1">
                <a:latin typeface="Times New Roman" pitchFamily="18" charset="0"/>
              </a:rPr>
              <a:t>的历史渊源。</a:t>
            </a:r>
            <a:endParaRPr lang="zh-CN" altLang="en-US" sz="2800" b="1">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8" fill="hold" grpId="0" nodeType="clickEffect">
                                  <p:stCondLst>
                                    <p:cond delay="0"/>
                                  </p:stCondLst>
                                  <p:childTnLst>
                                    <p:set>
                                      <p:cBhvr additive="base">
                                        <p:cTn id="6" dur="1" fill="hold">
                                          <p:stCondLst>
                                            <p:cond delay="0"/>
                                          </p:stCondLst>
                                        </p:cTn>
                                        <p:tgtEl>
                                          <p:spTgt spid="37889"/>
                                        </p:tgtEl>
                                        <p:attrNameLst>
                                          <p:attrName>style.visibility</p:attrName>
                                        </p:attrNameLst>
                                      </p:cBhvr>
                                      <p:to>
                                        <p:strVal val="visible"/>
                                      </p:to>
                                    </p:set>
                                    <p:anim calcmode="lin" valueType="num">
                                      <p:cBhvr additive="base">
                                        <p:cTn id="7" dur="500" fill="hold"/>
                                        <p:tgtEl>
                                          <p:spTgt spid="37889"/>
                                        </p:tgtEl>
                                        <p:attrNameLst>
                                          <p:attrName>ppt_x</p:attrName>
                                        </p:attrNameLst>
                                      </p:cBhvr>
                                      <p:tavLst>
                                        <p:tav tm="0">
                                          <p:val>
                                            <p:strVal val="0-#ppt_w/2"/>
                                          </p:val>
                                        </p:tav>
                                        <p:tav tm="100000">
                                          <p:val>
                                            <p:strVal val="#ppt_x"/>
                                          </p:val>
                                        </p:tav>
                                      </p:tavLst>
                                    </p:anim>
                                    <p:anim calcmode="lin" valueType="num">
                                      <p:cBhvr additive="base">
                                        <p:cTn id="8" dur="500" fill="hold"/>
                                        <p:tgtEl>
                                          <p:spTgt spid="37889"/>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9" presetClass="entr" presetSubtype="0" fill="hold" grpId="1" nodeType="clickEffect">
                                  <p:stCondLst>
                                    <p:cond delay="0"/>
                                  </p:stCondLst>
                                  <p:childTnLst>
                                    <p:set>
                                      <p:cBhvr additive="base">
                                        <p:cTn id="13" dur="1" fill="hold">
                                          <p:stCondLst>
                                            <p:cond delay="0"/>
                                          </p:stCondLst>
                                        </p:cTn>
                                        <p:tgtEl>
                                          <p:spTgt spid="37890"/>
                                        </p:tgtEl>
                                        <p:attrNameLst>
                                          <p:attrName>style.visibility</p:attrName>
                                        </p:attrNameLst>
                                      </p:cBhvr>
                                      <p:to>
                                        <p:strVal val="visible"/>
                                      </p:to>
                                    </p:set>
                                    <p:animEffect transition="in" filter="dissolve">
                                      <p:cBhvr additive="base">
                                        <p:cTn id="14" dur="500" fill="hold"/>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89" grpId="0"/>
      <p:bldP spid="37890" grpId="1"/>
    </p:bldLst>
  </p:timing>
</p:sld>
</file>

<file path=ppt/slides/slide2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39937" name="TextBox 3"/>
          <p:cNvSpPr/>
          <p:nvPr/>
        </p:nvSpPr>
        <p:spPr>
          <a:xfrm>
            <a:off x="95250" y="87312"/>
            <a:ext cx="3214688" cy="76993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zh-CN" altLang="en-US" sz="4400" b="1">
                <a:latin typeface="黑体" pitchFamily="49" charset="-122"/>
                <a:ea typeface="黑体" pitchFamily="49" charset="-122"/>
              </a:rPr>
              <a:t>练习</a:t>
            </a:r>
            <a:endParaRPr lang="zh-CN" altLang="en-US" sz="4400" b="1">
              <a:latin typeface="黑体" pitchFamily="49" charset="-122"/>
              <a:ea typeface="黑体" pitchFamily="49" charset="-122"/>
            </a:endParaRPr>
          </a:p>
        </p:txBody>
      </p:sp>
      <p:sp>
        <p:nvSpPr>
          <p:cNvPr id="39938" name="矩形 4"/>
          <p:cNvSpPr/>
          <p:nvPr/>
        </p:nvSpPr>
        <p:spPr>
          <a:xfrm>
            <a:off x="190500" y="730250"/>
            <a:ext cx="8715375" cy="157003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1.</a:t>
            </a:r>
            <a:r>
              <a:rPr lang="zh-CN" altLang="en-US" sz="3200" b="1">
                <a:latin typeface="黑体" pitchFamily="49" charset="-122"/>
                <a:ea typeface="黑体" pitchFamily="49" charset="-122"/>
              </a:rPr>
              <a:t>被古希腊人称之为“美索不达米亚”的地方，位于今天的（     ）　</a:t>
            </a:r>
            <a:endParaRPr lang="zh-CN" altLang="en-US" sz="3200" b="1">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A.</a:t>
            </a:r>
            <a:r>
              <a:rPr lang="zh-CN" altLang="en-US" sz="3200" b="1">
                <a:solidFill>
                  <a:srgbClr val="0070C0"/>
                </a:solidFill>
                <a:latin typeface="黑体" pitchFamily="49" charset="-122"/>
                <a:ea typeface="黑体" pitchFamily="49" charset="-122"/>
              </a:rPr>
              <a:t>伊朗</a:t>
            </a:r>
            <a:r>
              <a:rPr lang="en-US" altLang="zh-CN" sz="3200" b="1">
                <a:solidFill>
                  <a:srgbClr val="0070C0"/>
                </a:solidFill>
                <a:latin typeface="黑体" pitchFamily="49" charset="-122"/>
                <a:ea typeface="黑体" pitchFamily="49" charset="-122"/>
              </a:rPr>
              <a:t>   B.</a:t>
            </a:r>
            <a:r>
              <a:rPr lang="zh-CN" altLang="en-US" sz="3200" b="1">
                <a:solidFill>
                  <a:srgbClr val="0070C0"/>
                </a:solidFill>
                <a:latin typeface="黑体" pitchFamily="49" charset="-122"/>
                <a:ea typeface="黑体" pitchFamily="49" charset="-122"/>
              </a:rPr>
              <a:t>伊拉克</a:t>
            </a:r>
            <a:r>
              <a:rPr lang="en-US" altLang="zh-CN" sz="3200" b="1">
                <a:solidFill>
                  <a:srgbClr val="0070C0"/>
                </a:solidFill>
                <a:latin typeface="黑体" pitchFamily="49" charset="-122"/>
                <a:ea typeface="黑体" pitchFamily="49" charset="-122"/>
              </a:rPr>
              <a:t>    C.</a:t>
            </a:r>
            <a:r>
              <a:rPr lang="zh-CN" altLang="en-US" sz="3200" b="1">
                <a:solidFill>
                  <a:srgbClr val="0070C0"/>
                </a:solidFill>
                <a:latin typeface="黑体" pitchFamily="49" charset="-122"/>
                <a:ea typeface="黑体" pitchFamily="49" charset="-122"/>
              </a:rPr>
              <a:t>印度</a:t>
            </a:r>
            <a:r>
              <a:rPr lang="en-US" altLang="zh-CN" sz="3200" b="1">
                <a:solidFill>
                  <a:srgbClr val="0070C0"/>
                </a:solidFill>
                <a:latin typeface="黑体" pitchFamily="49" charset="-122"/>
                <a:ea typeface="黑体" pitchFamily="49" charset="-122"/>
              </a:rPr>
              <a:t>  D.</a:t>
            </a:r>
            <a:r>
              <a:rPr lang="zh-CN" altLang="en-US" sz="3200" b="1">
                <a:solidFill>
                  <a:srgbClr val="0070C0"/>
                </a:solidFill>
                <a:latin typeface="黑体" pitchFamily="49" charset="-122"/>
                <a:ea typeface="黑体" pitchFamily="49" charset="-122"/>
              </a:rPr>
              <a:t>沙特阿拉伯</a:t>
            </a:r>
            <a:endParaRPr lang="zh-CN" altLang="en-US" sz="3200" b="1">
              <a:solidFill>
                <a:srgbClr val="0070C0"/>
              </a:solidFill>
              <a:latin typeface="黑体" pitchFamily="49" charset="-122"/>
              <a:ea typeface="黑体" pitchFamily="49" charset="-122"/>
            </a:endParaRPr>
          </a:p>
        </p:txBody>
      </p:sp>
      <p:sp>
        <p:nvSpPr>
          <p:cNvPr id="39939" name="矩形 6"/>
          <p:cNvSpPr/>
          <p:nvPr/>
        </p:nvSpPr>
        <p:spPr>
          <a:xfrm>
            <a:off x="190500" y="2427288"/>
            <a:ext cx="8810625" cy="156845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2.</a:t>
            </a:r>
            <a:r>
              <a:rPr lang="zh-CN" altLang="en-US" sz="3200" b="1">
                <a:latin typeface="黑体" pitchFamily="49" charset="-122"/>
                <a:ea typeface="黑体" pitchFamily="49" charset="-122"/>
              </a:rPr>
              <a:t>早期的文明大多产生在大河流域，孕育了古巴比伦文明的是：（     ）</a:t>
            </a:r>
            <a:endParaRPr lang="zh-CN" altLang="en-US" sz="3200" b="1">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A.</a:t>
            </a:r>
            <a:r>
              <a:rPr lang="zh-CN" altLang="en-US" sz="3200" b="1">
                <a:solidFill>
                  <a:srgbClr val="0070C0"/>
                </a:solidFill>
                <a:latin typeface="黑体" pitchFamily="49" charset="-122"/>
                <a:ea typeface="黑体" pitchFamily="49" charset="-122"/>
              </a:rPr>
              <a:t>长江   </a:t>
            </a:r>
            <a:r>
              <a:rPr lang="en-US" altLang="zh-CN" sz="3200" b="1">
                <a:solidFill>
                  <a:srgbClr val="0070C0"/>
                </a:solidFill>
                <a:latin typeface="黑体" pitchFamily="49" charset="-122"/>
                <a:ea typeface="黑体" pitchFamily="49" charset="-122"/>
              </a:rPr>
              <a:t>B.</a:t>
            </a:r>
            <a:r>
              <a:rPr lang="zh-CN" altLang="en-US" sz="3200" b="1">
                <a:solidFill>
                  <a:srgbClr val="0070C0"/>
                </a:solidFill>
                <a:latin typeface="黑体" pitchFamily="49" charset="-122"/>
                <a:ea typeface="黑体" pitchFamily="49" charset="-122"/>
              </a:rPr>
              <a:t>尼罗河  </a:t>
            </a:r>
            <a:r>
              <a:rPr lang="en-US" altLang="zh-CN" sz="3200" b="1">
                <a:solidFill>
                  <a:srgbClr val="0070C0"/>
                </a:solidFill>
                <a:latin typeface="黑体" pitchFamily="49" charset="-122"/>
                <a:ea typeface="黑体" pitchFamily="49" charset="-122"/>
              </a:rPr>
              <a:t>C.</a:t>
            </a:r>
            <a:r>
              <a:rPr lang="zh-CN" altLang="en-US" sz="3200" b="1">
                <a:solidFill>
                  <a:srgbClr val="0070C0"/>
                </a:solidFill>
                <a:latin typeface="黑体" pitchFamily="49" charset="-122"/>
                <a:ea typeface="黑体" pitchFamily="49" charset="-122"/>
              </a:rPr>
              <a:t>两河流域 </a:t>
            </a:r>
            <a:r>
              <a:rPr lang="en-US" altLang="zh-CN" sz="3200" b="1">
                <a:solidFill>
                  <a:srgbClr val="0070C0"/>
                </a:solidFill>
                <a:latin typeface="黑体" pitchFamily="49" charset="-122"/>
                <a:ea typeface="黑体" pitchFamily="49" charset="-122"/>
              </a:rPr>
              <a:t>D.</a:t>
            </a:r>
            <a:r>
              <a:rPr lang="zh-CN" altLang="en-US" sz="3200" b="1">
                <a:solidFill>
                  <a:srgbClr val="0070C0"/>
                </a:solidFill>
                <a:latin typeface="黑体" pitchFamily="49" charset="-122"/>
                <a:ea typeface="黑体" pitchFamily="49" charset="-122"/>
              </a:rPr>
              <a:t>亚马逊河</a:t>
            </a:r>
            <a:endParaRPr lang="zh-CN" altLang="en-US" sz="3200" b="1">
              <a:solidFill>
                <a:srgbClr val="0070C0"/>
              </a:solidFill>
              <a:latin typeface="黑体" pitchFamily="49" charset="-122"/>
              <a:ea typeface="黑体" pitchFamily="49" charset="-122"/>
            </a:endParaRPr>
          </a:p>
        </p:txBody>
      </p:sp>
      <p:sp>
        <p:nvSpPr>
          <p:cNvPr id="39940" name="Rectangle 3"/>
          <p:cNvSpPr/>
          <p:nvPr/>
        </p:nvSpPr>
        <p:spPr>
          <a:xfrm>
            <a:off x="3309938" y="1223962"/>
            <a:ext cx="523875"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B</a:t>
            </a:r>
            <a:endParaRPr lang="en-US" altLang="zh-CN" sz="4000" b="1">
              <a:solidFill>
                <a:srgbClr val="FF3300"/>
              </a:solidFill>
              <a:latin typeface="Times New Roman" pitchFamily="18" charset="0"/>
              <a:ea typeface="HY강B"/>
            </a:endParaRPr>
          </a:p>
        </p:txBody>
      </p:sp>
      <p:sp>
        <p:nvSpPr>
          <p:cNvPr id="39941" name="Rectangle 3"/>
          <p:cNvSpPr/>
          <p:nvPr/>
        </p:nvSpPr>
        <p:spPr>
          <a:xfrm>
            <a:off x="3713162" y="2794000"/>
            <a:ext cx="555625"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C</a:t>
            </a:r>
            <a:endParaRPr lang="en-US" altLang="zh-CN" sz="4000" b="1">
              <a:solidFill>
                <a:srgbClr val="FF3300"/>
              </a:solidFill>
              <a:latin typeface="Times New Roman" pitchFamily="18" charset="0"/>
              <a:ea typeface="HY강B"/>
            </a:endParaRPr>
          </a:p>
        </p:txBody>
      </p:sp>
      <p:sp>
        <p:nvSpPr>
          <p:cNvPr id="39942" name="矩形 8"/>
          <p:cNvSpPr/>
          <p:nvPr/>
        </p:nvSpPr>
        <p:spPr>
          <a:xfrm>
            <a:off x="217488" y="4437062"/>
            <a:ext cx="8934450" cy="20621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3.</a:t>
            </a:r>
            <a:r>
              <a:rPr lang="zh-CN" altLang="en-US" sz="3200" b="1">
                <a:latin typeface="黑体" pitchFamily="49" charset="-122"/>
                <a:ea typeface="黑体" pitchFamily="49" charset="-122"/>
              </a:rPr>
              <a:t>古巴比伦王国最强盛的时期是谁的统治时期 （     ）</a:t>
            </a:r>
            <a:endParaRPr lang="zh-CN" altLang="en-US" sz="3200" b="1">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A.</a:t>
            </a:r>
            <a:r>
              <a:rPr lang="zh-CN" altLang="en-US" sz="3200" b="1">
                <a:solidFill>
                  <a:srgbClr val="0070C0"/>
                </a:solidFill>
                <a:latin typeface="黑体" pitchFamily="49" charset="-122"/>
                <a:ea typeface="黑体" pitchFamily="49" charset="-122"/>
              </a:rPr>
              <a:t>图特摩斯  </a:t>
            </a:r>
            <a:r>
              <a:rPr lang="en-US" altLang="zh-CN" sz="3200" b="1">
                <a:solidFill>
                  <a:srgbClr val="0070C0"/>
                </a:solidFill>
                <a:latin typeface="黑体" pitchFamily="49" charset="-122"/>
                <a:ea typeface="黑体" pitchFamily="49" charset="-122"/>
              </a:rPr>
              <a:t>B.</a:t>
            </a:r>
            <a:r>
              <a:rPr lang="zh-CN" altLang="en-US" sz="3200" b="1">
                <a:solidFill>
                  <a:srgbClr val="0070C0"/>
                </a:solidFill>
                <a:latin typeface="黑体" pitchFamily="49" charset="-122"/>
                <a:ea typeface="黑体" pitchFamily="49" charset="-122"/>
              </a:rPr>
              <a:t>汉谟拉比</a:t>
            </a:r>
            <a:endParaRPr lang="en-US" altLang="zh-CN" sz="3200" b="1">
              <a:solidFill>
                <a:srgbClr val="0070C0"/>
              </a:solidFill>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C.</a:t>
            </a:r>
            <a:r>
              <a:rPr lang="zh-CN" altLang="en-US" sz="3200" b="1">
                <a:solidFill>
                  <a:srgbClr val="0070C0"/>
                </a:solidFill>
                <a:latin typeface="黑体" pitchFamily="49" charset="-122"/>
                <a:ea typeface="黑体" pitchFamily="49" charset="-122"/>
              </a:rPr>
              <a:t>苏姆阿布姆  </a:t>
            </a:r>
            <a:r>
              <a:rPr lang="en-US" altLang="zh-CN" sz="3200" b="1">
                <a:solidFill>
                  <a:srgbClr val="0070C0"/>
                </a:solidFill>
                <a:latin typeface="黑体" pitchFamily="49" charset="-122"/>
                <a:ea typeface="黑体" pitchFamily="49" charset="-122"/>
              </a:rPr>
              <a:t>D.</a:t>
            </a:r>
            <a:r>
              <a:rPr lang="zh-CN" altLang="en-US" sz="3200" b="1">
                <a:solidFill>
                  <a:srgbClr val="0070C0"/>
                </a:solidFill>
                <a:latin typeface="黑体" pitchFamily="49" charset="-122"/>
                <a:ea typeface="黑体" pitchFamily="49" charset="-122"/>
              </a:rPr>
              <a:t>穆尔西里斯</a:t>
            </a:r>
            <a:endParaRPr lang="zh-CN" altLang="en-US" sz="3200" b="1">
              <a:solidFill>
                <a:srgbClr val="0070C0"/>
              </a:solidFill>
              <a:latin typeface="黑体" pitchFamily="49" charset="-122"/>
              <a:ea typeface="黑体" pitchFamily="49" charset="-122"/>
            </a:endParaRPr>
          </a:p>
        </p:txBody>
      </p:sp>
      <p:sp>
        <p:nvSpPr>
          <p:cNvPr id="39943" name="Rectangle 5"/>
          <p:cNvSpPr/>
          <p:nvPr/>
        </p:nvSpPr>
        <p:spPr>
          <a:xfrm>
            <a:off x="1004888" y="4927600"/>
            <a:ext cx="527050"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B</a:t>
            </a:r>
            <a:endParaRPr lang="en-US" altLang="zh-CN" sz="4000" b="1">
              <a:solidFill>
                <a:srgbClr val="FF3300"/>
              </a:solidFill>
              <a:latin typeface="Times New Roman" pitchFamily="18" charset="0"/>
              <a:ea typeface="HY강B"/>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3994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39941"/>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indefinite"/>
                            </p:stCondLst>
                          </p:cTn>
                        </p:par>
                        <p:par>
                          <p:cTn id="14" fill="hold" nodeType="afterGroup">
                            <p:stCondLst>
                              <p:cond delay="0"/>
                            </p:stCondLst>
                            <p:childTnLst>
                              <p:par>
                                <p:cTn id="15" presetID="1" presetClass="entr" presetSubtype="0" fill="hold" grpId="2" nodeType="clickEffect">
                                  <p:stCondLst>
                                    <p:cond delay="0"/>
                                  </p:stCondLst>
                                  <p:childTnLst>
                                    <p:set>
                                      <p:cBhvr additive="base">
                                        <p:cTn id="16" dur="1" fill="hold">
                                          <p:stCondLst>
                                            <p:cond delay="0"/>
                                          </p:stCondLst>
                                        </p:cTn>
                                        <p:tgtEl>
                                          <p:spTgt spid="399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0" grpId="0"/>
      <p:bldP spid="39941" grpId="1"/>
      <p:bldP spid="39943" grpId="2"/>
    </p:bldLst>
  </p:timing>
</p:sld>
</file>

<file path=ppt/slides/slide2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1985" name="矩形 4"/>
          <p:cNvSpPr>
            <a:spLocks noChangeArrowheads="1"/>
          </p:cNvSpPr>
          <p:nvPr/>
        </p:nvSpPr>
        <p:spPr bwMode="auto">
          <a:xfrm>
            <a:off x="300038" y="100013"/>
            <a:ext cx="871537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r>
              <a:rPr lang="en-US" altLang="zh-CN" sz="3200" b="1">
                <a:latin typeface="黑体" pitchFamily="49" charset="-122"/>
                <a:ea typeface="黑体" pitchFamily="49" charset="-122"/>
              </a:rPr>
              <a:t>4</a:t>
            </a:r>
            <a:r>
              <a:rPr lang="en-US" altLang="zh-CN" sz="3200" b="1">
                <a:latin typeface="宋体" pitchFamily="2" charset="-122"/>
              </a:rPr>
              <a:t>.</a:t>
            </a:r>
            <a:r>
              <a:rPr lang="zh-CN" altLang="en-US" sz="3200" b="1">
                <a:latin typeface="宋体" pitchFamily="2" charset="-122"/>
              </a:rPr>
              <a:t> </a:t>
            </a:r>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法新社巴格达</a:t>
            </a:r>
            <a:r>
              <a:rPr lang="en-US" altLang="zh-CN" sz="3200" b="1">
                <a:latin typeface="黑体" pitchFamily="49" charset="-122"/>
                <a:ea typeface="黑体" pitchFamily="49" charset="-122"/>
              </a:rPr>
              <a:t>(2003</a:t>
            </a:r>
            <a:r>
              <a:rPr lang="zh-CN" altLang="en-US" sz="3200" b="1">
                <a:latin typeface="黑体" pitchFamily="49" charset="-122"/>
                <a:ea typeface="黑体" pitchFamily="49" charset="-122"/>
              </a:rPr>
              <a:t>年</a:t>
            </a:r>
            <a:r>
              <a:rPr lang="en-US" altLang="zh-CN" sz="3200" b="1">
                <a:latin typeface="黑体" pitchFamily="49" charset="-122"/>
                <a:ea typeface="黑体" pitchFamily="49" charset="-122"/>
              </a:rPr>
              <a:t>)4</a:t>
            </a:r>
            <a:r>
              <a:rPr lang="zh-CN" altLang="en-US" sz="3200" b="1">
                <a:latin typeface="黑体" pitchFamily="49" charset="-122"/>
                <a:ea typeface="黑体" pitchFamily="49" charset="-122"/>
              </a:rPr>
              <a:t>月</a:t>
            </a:r>
            <a:r>
              <a:rPr lang="en-US" altLang="zh-CN" sz="3200" b="1">
                <a:latin typeface="黑体" pitchFamily="49" charset="-122"/>
                <a:ea typeface="黑体" pitchFamily="49" charset="-122"/>
              </a:rPr>
              <a:t>12</a:t>
            </a:r>
            <a:r>
              <a:rPr lang="zh-CN" altLang="en-US" sz="3200" b="1">
                <a:latin typeface="黑体" pitchFamily="49" charset="-122"/>
                <a:ea typeface="黑体" pitchFamily="49" charset="-122"/>
              </a:rPr>
              <a:t>日电</a:t>
            </a:r>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英美联军占领巴格达后，混乱和抢劫现象越来越严重。</a:t>
            </a:r>
            <a:r>
              <a:rPr lang="en-US" altLang="zh-CN" sz="3200" b="1">
                <a:latin typeface="黑体" pitchFamily="49" charset="-122"/>
                <a:ea typeface="黑体" pitchFamily="49" charset="-122"/>
              </a:rPr>
              <a:t>11</a:t>
            </a:r>
            <a:r>
              <a:rPr lang="zh-CN" altLang="en-US" sz="3200" b="1">
                <a:latin typeface="黑体" pitchFamily="49" charset="-122"/>
                <a:ea typeface="黑体" pitchFamily="49" charset="-122"/>
              </a:rPr>
              <a:t>日下午巴格达考古博物馆遭到浩劫，大量研究两河流域文明的重要文物丢失。”这里的“两河流域”是指（     ）　</a:t>
            </a:r>
            <a:endParaRPr lang="en-US" altLang="zh-CN" sz="3200" b="1">
              <a:solidFill>
                <a:srgbClr val="0070C0"/>
              </a:solidFill>
              <a:latin typeface="黑体" pitchFamily="49" charset="-122"/>
              <a:ea typeface="黑体" pitchFamily="49" charset="-122"/>
            </a:endParaRPr>
          </a:p>
          <a:p>
            <a:pPr marL="0" marR="0" lvl="0" indent="0"/>
            <a:r>
              <a:rPr lang="en-US" altLang="zh-CN" sz="3200" b="1">
                <a:solidFill>
                  <a:srgbClr val="0070C0"/>
                </a:solidFill>
                <a:latin typeface="黑体" pitchFamily="49" charset="-122"/>
                <a:ea typeface="黑体" pitchFamily="49" charset="-122"/>
              </a:rPr>
              <a:t>A.</a:t>
            </a:r>
            <a:r>
              <a:rPr lang="zh-CN" altLang="en-US" sz="3200" b="1">
                <a:solidFill>
                  <a:srgbClr val="0070C0"/>
                </a:solidFill>
                <a:latin typeface="黑体" pitchFamily="49" charset="-122"/>
                <a:ea typeface="黑体" pitchFamily="49" charset="-122"/>
              </a:rPr>
              <a:t>尼罗河、刚果河流域</a:t>
            </a:r>
            <a:endParaRPr lang="en-US" altLang="zh-CN" sz="3200" b="1">
              <a:solidFill>
                <a:srgbClr val="0070C0"/>
              </a:solidFill>
              <a:latin typeface="黑体" pitchFamily="49" charset="-122"/>
              <a:ea typeface="黑体" pitchFamily="49" charset="-122"/>
            </a:endParaRPr>
          </a:p>
          <a:p>
            <a:pPr marL="0" marR="0" lvl="0" indent="0"/>
            <a:r>
              <a:rPr lang="en-US" altLang="zh-CN" sz="3200" b="1">
                <a:solidFill>
                  <a:srgbClr val="0070C0"/>
                </a:solidFill>
                <a:latin typeface="黑体" pitchFamily="49" charset="-122"/>
                <a:ea typeface="黑体" pitchFamily="49" charset="-122"/>
              </a:rPr>
              <a:t>B.</a:t>
            </a:r>
            <a:r>
              <a:rPr lang="zh-CN" altLang="en-US" sz="3200" b="1">
                <a:solidFill>
                  <a:srgbClr val="0070C0"/>
                </a:solidFill>
                <a:latin typeface="黑体" pitchFamily="49" charset="-122"/>
                <a:ea typeface="黑体" pitchFamily="49" charset="-122"/>
              </a:rPr>
              <a:t>长江、黄河流域</a:t>
            </a:r>
            <a:endParaRPr lang="en-US" altLang="zh-CN" sz="3200" b="1">
              <a:solidFill>
                <a:srgbClr val="0070C0"/>
              </a:solidFill>
              <a:latin typeface="黑体" pitchFamily="49" charset="-122"/>
              <a:ea typeface="黑体" pitchFamily="49" charset="-122"/>
            </a:endParaRPr>
          </a:p>
          <a:p>
            <a:pPr marL="0" marR="0" lvl="0" indent="0"/>
            <a:r>
              <a:rPr lang="en-US" altLang="zh-CN" sz="3200" b="1">
                <a:solidFill>
                  <a:srgbClr val="0070C0"/>
                </a:solidFill>
                <a:latin typeface="黑体" pitchFamily="49" charset="-122"/>
                <a:ea typeface="黑体" pitchFamily="49" charset="-122"/>
              </a:rPr>
              <a:t>C.</a:t>
            </a:r>
            <a:r>
              <a:rPr lang="zh-CN" altLang="en-US" sz="3200" b="1">
                <a:solidFill>
                  <a:srgbClr val="0070C0"/>
                </a:solidFill>
                <a:latin typeface="黑体" pitchFamily="49" charset="-122"/>
                <a:ea typeface="黑体" pitchFamily="49" charset="-122"/>
              </a:rPr>
              <a:t>印度河、恒河流域</a:t>
            </a:r>
            <a:endParaRPr lang="en-US" altLang="zh-CN" sz="3200" b="1">
              <a:solidFill>
                <a:srgbClr val="0070C0"/>
              </a:solidFill>
              <a:latin typeface="黑体" pitchFamily="49" charset="-122"/>
              <a:ea typeface="黑体" pitchFamily="49" charset="-122"/>
            </a:endParaRPr>
          </a:p>
          <a:p>
            <a:pPr marL="0" marR="0" lvl="0" indent="0"/>
            <a:r>
              <a:rPr lang="en-US" altLang="zh-CN" sz="3200" b="1">
                <a:solidFill>
                  <a:srgbClr val="0070C0"/>
                </a:solidFill>
                <a:latin typeface="黑体" pitchFamily="49" charset="-122"/>
                <a:ea typeface="黑体" pitchFamily="49" charset="-122"/>
              </a:rPr>
              <a:t>D.</a:t>
            </a:r>
            <a:r>
              <a:rPr lang="zh-CN" altLang="en-US" sz="3200" b="1">
                <a:solidFill>
                  <a:srgbClr val="0070C0"/>
                </a:solidFill>
                <a:latin typeface="黑体" pitchFamily="49" charset="-122"/>
                <a:ea typeface="黑体" pitchFamily="49" charset="-122"/>
              </a:rPr>
              <a:t>幼发拉底河、底格里斯河流域</a:t>
            </a:r>
            <a:endParaRPr lang="zh-CN" altLang="en-US" sz="3200" b="1">
              <a:solidFill>
                <a:srgbClr val="0070C0"/>
              </a:solidFill>
              <a:latin typeface="黑体" pitchFamily="49" charset="-122"/>
              <a:ea typeface="黑体" pitchFamily="49" charset="-122"/>
            </a:endParaRPr>
          </a:p>
        </p:txBody>
      </p:sp>
      <p:sp>
        <p:nvSpPr>
          <p:cNvPr id="41986" name="Rectangle 5"/>
          <p:cNvSpPr/>
          <p:nvPr/>
        </p:nvSpPr>
        <p:spPr>
          <a:xfrm>
            <a:off x="4794250" y="2105025"/>
            <a:ext cx="555625"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D</a:t>
            </a:r>
            <a:endParaRPr lang="en-US" altLang="zh-CN" sz="4000" b="1">
              <a:solidFill>
                <a:srgbClr val="FF3300"/>
              </a:solidFill>
              <a:latin typeface="Times New Roman" pitchFamily="18" charset="0"/>
              <a:ea typeface="HY강B"/>
            </a:endParaRPr>
          </a:p>
        </p:txBody>
      </p:sp>
      <p:sp>
        <p:nvSpPr>
          <p:cNvPr id="41987" name="矩形 6"/>
          <p:cNvSpPr/>
          <p:nvPr/>
        </p:nvSpPr>
        <p:spPr>
          <a:xfrm>
            <a:off x="204788" y="4795838"/>
            <a:ext cx="8810625" cy="20621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5.</a:t>
            </a:r>
            <a:r>
              <a:rPr lang="zh-CN" altLang="en-US" sz="3200" b="1">
                <a:latin typeface="黑体" pitchFamily="49" charset="-122"/>
                <a:ea typeface="黑体" pitchFamily="49" charset="-122"/>
              </a:rPr>
              <a:t>两河流域的苏美尔人很早就发明了文字，他们发明了：（     ）</a:t>
            </a:r>
            <a:endParaRPr lang="zh-CN" altLang="en-US" sz="3200" b="1">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A.</a:t>
            </a:r>
            <a:r>
              <a:rPr lang="zh-CN" altLang="en-US" sz="3200" b="1">
                <a:solidFill>
                  <a:srgbClr val="0070C0"/>
                </a:solidFill>
                <a:latin typeface="黑体" pitchFamily="49" charset="-122"/>
                <a:ea typeface="黑体" pitchFamily="49" charset="-122"/>
              </a:rPr>
              <a:t>象形文字   </a:t>
            </a:r>
            <a:r>
              <a:rPr lang="en-US" altLang="zh-CN" sz="3200" b="1">
                <a:solidFill>
                  <a:srgbClr val="0070C0"/>
                </a:solidFill>
                <a:latin typeface="黑体" pitchFamily="49" charset="-122"/>
                <a:ea typeface="黑体" pitchFamily="49" charset="-122"/>
              </a:rPr>
              <a:t>B.</a:t>
            </a:r>
            <a:r>
              <a:rPr lang="zh-CN" altLang="en-US" sz="3200" b="1">
                <a:solidFill>
                  <a:srgbClr val="0070C0"/>
                </a:solidFill>
                <a:latin typeface="黑体" pitchFamily="49" charset="-122"/>
                <a:ea typeface="黑体" pitchFamily="49" charset="-122"/>
              </a:rPr>
              <a:t>楔形文字 </a:t>
            </a:r>
            <a:endParaRPr lang="en-US" altLang="zh-CN" sz="3200" b="1">
              <a:solidFill>
                <a:srgbClr val="0070C0"/>
              </a:solidFill>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C.</a:t>
            </a:r>
            <a:r>
              <a:rPr lang="zh-CN" altLang="en-US" sz="3200" b="1">
                <a:solidFill>
                  <a:srgbClr val="0070C0"/>
                </a:solidFill>
                <a:latin typeface="黑体" pitchFamily="49" charset="-122"/>
                <a:ea typeface="黑体" pitchFamily="49" charset="-122"/>
              </a:rPr>
              <a:t>印章文字   </a:t>
            </a:r>
            <a:r>
              <a:rPr lang="en-US" altLang="zh-CN" sz="3200" b="1">
                <a:solidFill>
                  <a:srgbClr val="0070C0"/>
                </a:solidFill>
                <a:latin typeface="黑体" pitchFamily="49" charset="-122"/>
                <a:ea typeface="黑体" pitchFamily="49" charset="-122"/>
              </a:rPr>
              <a:t>D.</a:t>
            </a:r>
            <a:r>
              <a:rPr lang="zh-CN" altLang="en-US" sz="3200" b="1">
                <a:solidFill>
                  <a:srgbClr val="0070C0"/>
                </a:solidFill>
                <a:latin typeface="黑体" pitchFamily="49" charset="-122"/>
                <a:ea typeface="黑体" pitchFamily="49" charset="-122"/>
              </a:rPr>
              <a:t>甲骨文</a:t>
            </a:r>
            <a:endParaRPr lang="zh-CN" altLang="en-US" sz="3200" b="1">
              <a:solidFill>
                <a:srgbClr val="0070C0"/>
              </a:solidFill>
              <a:latin typeface="黑体" pitchFamily="49" charset="-122"/>
              <a:ea typeface="黑体" pitchFamily="49" charset="-122"/>
            </a:endParaRPr>
          </a:p>
        </p:txBody>
      </p:sp>
      <p:sp>
        <p:nvSpPr>
          <p:cNvPr id="41988" name="Rectangle 5"/>
          <p:cNvSpPr/>
          <p:nvPr/>
        </p:nvSpPr>
        <p:spPr>
          <a:xfrm>
            <a:off x="2576512" y="5289550"/>
            <a:ext cx="525462" cy="706438"/>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B</a:t>
            </a:r>
            <a:endParaRPr lang="en-US" altLang="zh-CN" sz="4000" b="1">
              <a:solidFill>
                <a:srgbClr val="FF3300"/>
              </a:solidFill>
              <a:latin typeface="Times New Roman" pitchFamily="18" charset="0"/>
              <a:ea typeface="HY강B"/>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198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4198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8" grpId="1"/>
    </p:bldLst>
  </p:timing>
</p:sld>
</file>

<file path=ppt/slides/slide2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3009" name="矩形 6"/>
          <p:cNvSpPr/>
          <p:nvPr/>
        </p:nvSpPr>
        <p:spPr>
          <a:xfrm>
            <a:off x="333375" y="350838"/>
            <a:ext cx="8810625" cy="30464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6.</a:t>
            </a:r>
            <a:r>
              <a:rPr lang="zh-CN" altLang="en-US" sz="3200" b="1">
                <a:latin typeface="黑体" pitchFamily="49" charset="-122"/>
                <a:ea typeface="黑体" pitchFamily="49" charset="-122"/>
              </a:rPr>
              <a:t>公元前</a:t>
            </a:r>
            <a:r>
              <a:rPr lang="en-US" altLang="zh-CN" sz="3200" b="1">
                <a:latin typeface="黑体" pitchFamily="49" charset="-122"/>
                <a:ea typeface="黑体" pitchFamily="49" charset="-122"/>
              </a:rPr>
              <a:t>6</a:t>
            </a:r>
            <a:r>
              <a:rPr lang="zh-CN" altLang="en-US" sz="3200" b="1">
                <a:latin typeface="黑体" pitchFamily="49" charset="-122"/>
                <a:ea typeface="黑体" pitchFamily="49" charset="-122"/>
              </a:rPr>
              <a:t>世纪，两河流域曾建起了一座奇特的建筑，它与埃及金字塔齐名，是古代世界建筑奇迹之一，它是：（     ）</a:t>
            </a:r>
            <a:endParaRPr lang="zh-CN" altLang="en-US" sz="3200" b="1">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A.</a:t>
            </a:r>
            <a:r>
              <a:rPr lang="zh-CN" altLang="en-US" sz="3200" b="1">
                <a:solidFill>
                  <a:srgbClr val="0070C0"/>
                </a:solidFill>
                <a:latin typeface="黑体" pitchFamily="49" charset="-122"/>
                <a:ea typeface="黑体" pitchFamily="49" charset="-122"/>
              </a:rPr>
              <a:t>卡尔纳克神庙       </a:t>
            </a:r>
            <a:r>
              <a:rPr lang="en-US" altLang="zh-CN" sz="3200" b="1">
                <a:solidFill>
                  <a:srgbClr val="0070C0"/>
                </a:solidFill>
                <a:latin typeface="黑体" pitchFamily="49" charset="-122"/>
                <a:ea typeface="黑体" pitchFamily="49" charset="-122"/>
              </a:rPr>
              <a:t>B.</a:t>
            </a:r>
            <a:r>
              <a:rPr lang="zh-CN" altLang="en-US" sz="3200" b="1">
                <a:solidFill>
                  <a:srgbClr val="0070C0"/>
                </a:solidFill>
                <a:latin typeface="黑体" pitchFamily="49" charset="-122"/>
                <a:ea typeface="黑体" pitchFamily="49" charset="-122"/>
              </a:rPr>
              <a:t>狮身人面像 </a:t>
            </a:r>
            <a:endParaRPr lang="en-US" altLang="zh-CN" sz="3200" b="1">
              <a:solidFill>
                <a:srgbClr val="0070C0"/>
              </a:solidFill>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C.</a:t>
            </a:r>
            <a:r>
              <a:rPr lang="zh-CN" altLang="en-US" sz="3200" b="1">
                <a:solidFill>
                  <a:srgbClr val="0070C0"/>
                </a:solidFill>
                <a:latin typeface="黑体" pitchFamily="49" charset="-122"/>
                <a:ea typeface="黑体" pitchFamily="49" charset="-122"/>
              </a:rPr>
              <a:t>巴比伦“空中花园” </a:t>
            </a:r>
            <a:r>
              <a:rPr lang="en-US" altLang="zh-CN" sz="3200" b="1">
                <a:solidFill>
                  <a:srgbClr val="0070C0"/>
                </a:solidFill>
                <a:latin typeface="黑体" pitchFamily="49" charset="-122"/>
                <a:ea typeface="黑体" pitchFamily="49" charset="-122"/>
              </a:rPr>
              <a:t>D.</a:t>
            </a:r>
            <a:r>
              <a:rPr lang="zh-CN" altLang="en-US" sz="3200" b="1">
                <a:solidFill>
                  <a:srgbClr val="0070C0"/>
                </a:solidFill>
                <a:latin typeface="黑体" pitchFamily="49" charset="-122"/>
                <a:ea typeface="黑体" pitchFamily="49" charset="-122"/>
              </a:rPr>
              <a:t> 雅典卫城</a:t>
            </a:r>
            <a:endParaRPr lang="en-US" altLang="zh-CN" sz="3200" b="1">
              <a:solidFill>
                <a:srgbClr val="0070C0"/>
              </a:solidFill>
              <a:latin typeface="黑体" pitchFamily="49" charset="-122"/>
              <a:ea typeface="黑体" pitchFamily="49" charset="-122"/>
            </a:endParaRPr>
          </a:p>
          <a:p>
            <a:pPr lvl="0"/>
            <a:endParaRPr lang="zh-CN" altLang="en-US" sz="3200" b="1">
              <a:solidFill>
                <a:srgbClr val="0070C0"/>
              </a:solidFill>
              <a:latin typeface="黑体" pitchFamily="49" charset="-122"/>
              <a:ea typeface="黑体" pitchFamily="49" charset="-122"/>
            </a:endParaRPr>
          </a:p>
        </p:txBody>
      </p:sp>
      <p:sp>
        <p:nvSpPr>
          <p:cNvPr id="43010" name="Rectangle 5"/>
          <p:cNvSpPr/>
          <p:nvPr/>
        </p:nvSpPr>
        <p:spPr>
          <a:xfrm>
            <a:off x="4183062" y="1273175"/>
            <a:ext cx="555625"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C</a:t>
            </a:r>
            <a:endParaRPr lang="en-US" altLang="zh-CN" sz="4000" b="1">
              <a:solidFill>
                <a:srgbClr val="FF3300"/>
              </a:solidFill>
              <a:latin typeface="Times New Roman" pitchFamily="18" charset="0"/>
              <a:ea typeface="HY강B"/>
            </a:endParaRPr>
          </a:p>
        </p:txBody>
      </p:sp>
      <p:sp>
        <p:nvSpPr>
          <p:cNvPr id="43011" name="矩形 6"/>
          <p:cNvSpPr>
            <a:spLocks noChangeArrowheads="1"/>
          </p:cNvSpPr>
          <p:nvPr/>
        </p:nvSpPr>
        <p:spPr bwMode="auto">
          <a:xfrm>
            <a:off x="131763" y="3262313"/>
            <a:ext cx="8810625"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vl6pPr marL="2514600" indent="-228600" eaLnBrk="0" fontAlgn="base" hangingPunct="0">
              <a:spcBef>
                <a:spcPct val="0"/>
              </a:spcBef>
              <a:spcAft>
                <a:spcPct val="0"/>
              </a:spcAft>
              <a:defRPr lang="zh-CN" altLang="en-US">
                <a:solidFill>
                  <a:schemeClr val="tx1"/>
                </a:solidFill>
                <a:latin typeface="Arial" pitchFamily="34" charset="0"/>
                <a:ea typeface="宋体" pitchFamily="2" charset="-122"/>
              </a:defRPr>
            </a:lvl6pPr>
            <a:lvl7pPr marL="2971800" indent="-228600" eaLnBrk="0" fontAlgn="base" hangingPunct="0">
              <a:spcBef>
                <a:spcPct val="0"/>
              </a:spcBef>
              <a:spcAft>
                <a:spcPct val="0"/>
              </a:spcAft>
              <a:defRPr lang="zh-CN" altLang="en-US">
                <a:solidFill>
                  <a:schemeClr val="tx1"/>
                </a:solidFill>
                <a:latin typeface="Arial" pitchFamily="34" charset="0"/>
                <a:ea typeface="宋体" pitchFamily="2" charset="-122"/>
              </a:defRPr>
            </a:lvl7pPr>
            <a:lvl8pPr marL="3429000" indent="-228600" eaLnBrk="0" fontAlgn="base" hangingPunct="0">
              <a:spcBef>
                <a:spcPct val="0"/>
              </a:spcBef>
              <a:spcAft>
                <a:spcPct val="0"/>
              </a:spcAft>
              <a:defRPr lang="zh-CN" altLang="en-US">
                <a:solidFill>
                  <a:schemeClr val="tx1"/>
                </a:solidFill>
                <a:latin typeface="Arial" pitchFamily="34" charset="0"/>
                <a:ea typeface="宋体" pitchFamily="2" charset="-122"/>
              </a:defRPr>
            </a:lvl8pPr>
            <a:lvl9pPr marL="3886200" indent="-228600" eaLnBrk="0" fontAlgn="base" hangingPunct="0">
              <a:spcBef>
                <a:spcPct val="0"/>
              </a:spcBef>
              <a:spcAft>
                <a:spcPct val="0"/>
              </a:spcAft>
              <a:defRPr lang="zh-CN" altLang="en-US">
                <a:solidFill>
                  <a:schemeClr val="tx1"/>
                </a:solidFill>
                <a:latin typeface="Arial" pitchFamily="34" charset="0"/>
                <a:ea typeface="宋体" pitchFamily="2" charset="-122"/>
              </a:defRPr>
            </a:lvl9pPr>
          </a:lstStyle>
          <a:p>
            <a:pPr marL="0" marR="0" lvl="0" indent="0"/>
            <a:r>
              <a:rPr lang="en-US" altLang="zh-CN" sz="3200" b="1">
                <a:latin typeface="黑体" pitchFamily="49" charset="-122"/>
                <a:ea typeface="黑体" pitchFamily="49" charset="-122"/>
              </a:rPr>
              <a:t>7.</a:t>
            </a:r>
            <a:r>
              <a:rPr lang="zh-CN" altLang="en-US" sz="3200" b="1">
                <a:latin typeface="黑体" pitchFamily="49" charset="-122"/>
                <a:ea typeface="黑体" pitchFamily="49" charset="-122"/>
              </a:rPr>
              <a:t> </a:t>
            </a:r>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巴比伦的兴衰</a:t>
            </a:r>
            <a:r>
              <a:rPr lang="en-US" altLang="zh-CN" sz="3200" b="1">
                <a:latin typeface="黑体" pitchFamily="49" charset="-122"/>
                <a:ea typeface="黑体" pitchFamily="49" charset="-122"/>
              </a:rPr>
              <a:t>》</a:t>
            </a:r>
            <a:r>
              <a:rPr lang="zh-CN" altLang="en-US" sz="3200" b="1">
                <a:latin typeface="黑体" pitchFamily="49" charset="-122"/>
                <a:ea typeface="黑体" pitchFamily="49" charset="-122"/>
              </a:rPr>
              <a:t>一书中收录了这样一个案例：奴隶阿卜对主人尼布说“你不是我的主人”，结果阿卜被判割掉耳朵。阿卜被判的法律依据出自：（     ）</a:t>
            </a:r>
            <a:endParaRPr lang="zh-CN" altLang="en-US" sz="3200" b="1">
              <a:latin typeface="黑体" pitchFamily="49" charset="-122"/>
              <a:ea typeface="黑体" pitchFamily="49" charset="-122"/>
            </a:endParaRPr>
          </a:p>
          <a:p>
            <a:pPr marL="514350" marR="0" lvl="0" indent="-514350">
              <a:buClrTx/>
              <a:buFontTx/>
              <a:buAutoNum type="alphaUcPeriod"/>
            </a:pP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权利法案</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 </a:t>
            </a:r>
            <a:r>
              <a:rPr lang="en-US" altLang="zh-CN" sz="3200" b="1">
                <a:solidFill>
                  <a:srgbClr val="0070C0"/>
                </a:solidFill>
                <a:latin typeface="黑体" pitchFamily="49" charset="-122"/>
                <a:ea typeface="黑体" pitchFamily="49" charset="-122"/>
              </a:rPr>
              <a:t>B.</a:t>
            </a:r>
            <a:r>
              <a:rPr lang="zh-CN" altLang="en-US" sz="3200"/>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拿破仑法典</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 </a:t>
            </a:r>
            <a:endParaRPr lang="en-US" altLang="zh-CN" sz="3200" b="1">
              <a:solidFill>
                <a:srgbClr val="0070C0"/>
              </a:solidFill>
              <a:latin typeface="黑体" pitchFamily="49" charset="-122"/>
              <a:ea typeface="黑体" pitchFamily="49" charset="-122"/>
            </a:endParaRPr>
          </a:p>
          <a:p>
            <a:pPr marL="0" marR="0" lvl="0" indent="0"/>
            <a:r>
              <a:rPr lang="en-US" altLang="zh-CN" sz="3200" b="1">
                <a:solidFill>
                  <a:srgbClr val="0070C0"/>
                </a:solidFill>
                <a:latin typeface="黑体" pitchFamily="49" charset="-122"/>
                <a:ea typeface="黑体" pitchFamily="49" charset="-122"/>
              </a:rPr>
              <a:t>C.</a:t>
            </a:r>
            <a:r>
              <a:rPr lang="zh-CN" altLang="en-US" sz="3200" b="1">
                <a:solidFill>
                  <a:srgbClr val="0070C0"/>
                </a:solidFill>
                <a:latin typeface="黑体" pitchFamily="49" charset="-122"/>
                <a:ea typeface="黑体" pitchFamily="49" charset="-122"/>
              </a:rPr>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人权宣言</a:t>
            </a:r>
            <a:r>
              <a:rPr lang="en-US" altLang="zh-CN" sz="3200" b="1">
                <a:solidFill>
                  <a:srgbClr val="0070C0"/>
                </a:solidFill>
                <a:latin typeface="黑体" pitchFamily="49" charset="-122"/>
                <a:ea typeface="黑体" pitchFamily="49" charset="-122"/>
              </a:rPr>
              <a:t>》  D.</a:t>
            </a:r>
            <a:r>
              <a:rPr lang="zh-CN" altLang="en-US" sz="3200" b="1">
                <a:solidFill>
                  <a:srgbClr val="0070C0"/>
                </a:solidFill>
                <a:latin typeface="黑体" pitchFamily="49" charset="-122"/>
                <a:ea typeface="黑体" pitchFamily="49" charset="-122"/>
              </a:rPr>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汉谟拉比法典</a:t>
            </a:r>
            <a:r>
              <a:rPr lang="en-US" altLang="zh-CN" sz="3200" b="1">
                <a:solidFill>
                  <a:srgbClr val="0070C0"/>
                </a:solidFill>
                <a:latin typeface="黑体" pitchFamily="49" charset="-122"/>
                <a:ea typeface="黑体" pitchFamily="49" charset="-122"/>
              </a:rPr>
              <a:t>》</a:t>
            </a:r>
            <a:endParaRPr lang="zh-CN" altLang="en-US" sz="3200" b="1">
              <a:solidFill>
                <a:srgbClr val="0070C0"/>
              </a:solidFill>
              <a:latin typeface="黑体" pitchFamily="49" charset="-122"/>
              <a:ea typeface="黑体" pitchFamily="49" charset="-122"/>
            </a:endParaRPr>
          </a:p>
        </p:txBody>
      </p:sp>
      <p:sp>
        <p:nvSpPr>
          <p:cNvPr id="43012" name="Rectangle 5"/>
          <p:cNvSpPr/>
          <p:nvPr/>
        </p:nvSpPr>
        <p:spPr>
          <a:xfrm>
            <a:off x="2170112" y="4678362"/>
            <a:ext cx="554038"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D</a:t>
            </a:r>
            <a:endParaRPr lang="en-US" altLang="zh-CN" sz="4000" b="1">
              <a:solidFill>
                <a:srgbClr val="FF3300"/>
              </a:solidFill>
              <a:latin typeface="Times New Roman" pitchFamily="18" charset="0"/>
              <a:ea typeface="HY강B"/>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301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indefinite"/>
                            </p:stCondLst>
                          </p:cTn>
                        </p:par>
                        <p:par>
                          <p:cTn id="9" fill="hold" nodeType="afterGroup">
                            <p:stCondLst>
                              <p:cond delay="0"/>
                            </p:stCondLst>
                            <p:childTnLst>
                              <p:par>
                                <p:cTn id="10" presetID="1" presetClass="entr" presetSubtype="0" fill="hold" grpId="1" nodeType="clickEffect">
                                  <p:stCondLst>
                                    <p:cond delay="0"/>
                                  </p:stCondLst>
                                  <p:childTnLst>
                                    <p:set>
                                      <p:cBhvr additive="base">
                                        <p:cTn id="11" dur="1" fill="hold">
                                          <p:stCondLst>
                                            <p:cond delay="0"/>
                                          </p:stCondLst>
                                        </p:cTn>
                                        <p:tgtEl>
                                          <p:spTgt spid="430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0" grpId="0"/>
      <p:bldP spid="43012" grpId="1"/>
    </p:bldLst>
  </p:timing>
</p:sld>
</file>

<file path=ppt/slides/slide3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4033" name="矩形 4"/>
          <p:cNvSpPr/>
          <p:nvPr/>
        </p:nvSpPr>
        <p:spPr>
          <a:xfrm>
            <a:off x="179388" y="782638"/>
            <a:ext cx="8715375" cy="434022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8.</a:t>
            </a:r>
            <a:r>
              <a:rPr lang="zh-CN" altLang="en-US" sz="3600" b="1">
                <a:latin typeface="黑体" pitchFamily="49" charset="-122"/>
                <a:ea typeface="黑体" pitchFamily="49" charset="-122"/>
              </a:rPr>
              <a:t>周杰伦歌曲</a:t>
            </a:r>
            <a:r>
              <a:rPr lang="en-US" altLang="zh-CN" sz="3600" b="1">
                <a:latin typeface="黑体" pitchFamily="49" charset="-122"/>
                <a:ea typeface="黑体" pitchFamily="49" charset="-122"/>
              </a:rPr>
              <a:t>《</a:t>
            </a:r>
            <a:r>
              <a:rPr lang="zh-CN" altLang="en-US" sz="3600" b="1">
                <a:latin typeface="黑体" pitchFamily="49" charset="-122"/>
                <a:ea typeface="黑体" pitchFamily="49" charset="-122"/>
              </a:rPr>
              <a:t>爱在西元前</a:t>
            </a:r>
            <a:r>
              <a:rPr lang="en-US" altLang="zh-CN" sz="3600" b="1">
                <a:latin typeface="黑体" pitchFamily="49" charset="-122"/>
                <a:ea typeface="黑体" pitchFamily="49" charset="-122"/>
              </a:rPr>
              <a:t>》</a:t>
            </a:r>
            <a:r>
              <a:rPr lang="zh-CN" altLang="en-US" sz="3600" b="1">
                <a:latin typeface="黑体" pitchFamily="49" charset="-122"/>
                <a:ea typeface="黑体" pitchFamily="49" charset="-122"/>
              </a:rPr>
              <a:t>的歌词写道：“古巴比伦王颁布了</a:t>
            </a:r>
            <a:r>
              <a:rPr lang="en-US" altLang="zh-CN" sz="3600" b="1">
                <a:latin typeface="黑体" pitchFamily="49" charset="-122"/>
                <a:ea typeface="黑体" pitchFamily="49" charset="-122"/>
              </a:rPr>
              <a:t>……</a:t>
            </a:r>
            <a:r>
              <a:rPr lang="zh-CN" altLang="en-US" sz="3600" b="1">
                <a:latin typeface="黑体" pitchFamily="49" charset="-122"/>
                <a:ea typeface="黑体" pitchFamily="49" charset="-122"/>
              </a:rPr>
              <a:t>，刻在黑色的玄武岩，距今已经三千七百多年。”请你说出歌词所唱“刻在黑色玄武岩，距今已经三千七百多年”的文献是什么</a:t>
            </a:r>
            <a:r>
              <a:rPr lang="en-US" altLang="zh-CN" sz="3600" b="1">
                <a:latin typeface="黑体" pitchFamily="49" charset="-122"/>
                <a:ea typeface="黑体" pitchFamily="49" charset="-122"/>
              </a:rPr>
              <a:t>?</a:t>
            </a:r>
            <a:r>
              <a:rPr lang="zh-CN" altLang="en-US" sz="3200" b="1">
                <a:latin typeface="黑体" pitchFamily="49" charset="-122"/>
                <a:ea typeface="黑体" pitchFamily="49" charset="-122"/>
              </a:rPr>
              <a:t>（     ）　</a:t>
            </a:r>
            <a:endParaRPr lang="en-US" altLang="zh-CN" sz="3200" b="1">
              <a:solidFill>
                <a:srgbClr val="0070C0"/>
              </a:solidFill>
              <a:latin typeface="黑体" pitchFamily="49" charset="-122"/>
              <a:ea typeface="黑体" pitchFamily="49" charset="-122"/>
            </a:endParaRPr>
          </a:p>
          <a:p>
            <a:pPr lvl="0"/>
            <a:endParaRPr lang="en-US" altLang="zh-CN" sz="3200" b="1">
              <a:solidFill>
                <a:srgbClr val="0070C0"/>
              </a:solidFill>
              <a:latin typeface="黑体" pitchFamily="49" charset="-122"/>
              <a:ea typeface="黑体" pitchFamily="49" charset="-122"/>
            </a:endParaRPr>
          </a:p>
          <a:p>
            <a:pPr lvl="0"/>
            <a:r>
              <a:rPr lang="en-US" altLang="zh-CN" sz="3200" b="1">
                <a:solidFill>
                  <a:srgbClr val="0070C0"/>
                </a:solidFill>
                <a:latin typeface="黑体" pitchFamily="49" charset="-122"/>
                <a:ea typeface="黑体" pitchFamily="49" charset="-122"/>
              </a:rPr>
              <a:t>A.</a:t>
            </a:r>
            <a:r>
              <a:rPr lang="zh-CN" altLang="en-US" sz="3200"/>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汉谟拉比法典</a:t>
            </a:r>
            <a:r>
              <a:rPr lang="en-US" altLang="zh-CN" sz="3200" b="1">
                <a:solidFill>
                  <a:srgbClr val="0070C0"/>
                </a:solidFill>
                <a:latin typeface="黑体" pitchFamily="49" charset="-122"/>
                <a:ea typeface="黑体" pitchFamily="49" charset="-122"/>
              </a:rPr>
              <a:t>》   B.</a:t>
            </a:r>
            <a:r>
              <a:rPr lang="zh-CN" altLang="en-US" sz="3200" b="1">
                <a:solidFill>
                  <a:srgbClr val="0070C0"/>
                </a:solidFill>
                <a:latin typeface="黑体" pitchFamily="49" charset="-122"/>
                <a:ea typeface="黑体" pitchFamily="49" charset="-122"/>
              </a:rPr>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古兰经</a:t>
            </a:r>
            <a:r>
              <a:rPr lang="en-US" altLang="zh-CN" sz="3200" b="1">
                <a:solidFill>
                  <a:srgbClr val="0070C0"/>
                </a:solidFill>
                <a:latin typeface="黑体" pitchFamily="49" charset="-122"/>
                <a:ea typeface="黑体" pitchFamily="49" charset="-122"/>
              </a:rPr>
              <a:t>》      C.</a:t>
            </a:r>
            <a:r>
              <a:rPr lang="zh-CN" altLang="en-US" sz="3200" b="1">
                <a:solidFill>
                  <a:srgbClr val="0070C0"/>
                </a:solidFill>
                <a:latin typeface="黑体" pitchFamily="49" charset="-122"/>
                <a:ea typeface="黑体" pitchFamily="49" charset="-122"/>
              </a:rPr>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阿拉丁和神灯</a:t>
            </a:r>
            <a:r>
              <a:rPr lang="en-US" altLang="zh-CN" sz="3200" b="1">
                <a:solidFill>
                  <a:srgbClr val="0070C0"/>
                </a:solidFill>
                <a:latin typeface="黑体" pitchFamily="49" charset="-122"/>
                <a:ea typeface="黑体" pitchFamily="49" charset="-122"/>
              </a:rPr>
              <a:t>》   D.</a:t>
            </a:r>
            <a:r>
              <a:rPr lang="zh-CN" altLang="en-US" sz="3200" b="1">
                <a:solidFill>
                  <a:srgbClr val="0070C0"/>
                </a:solidFill>
                <a:latin typeface="黑体" pitchFamily="49" charset="-122"/>
                <a:ea typeface="黑体" pitchFamily="49" charset="-122"/>
              </a:rPr>
              <a:t> </a:t>
            </a:r>
            <a:r>
              <a:rPr lang="en-US" altLang="zh-CN" sz="3200" b="1">
                <a:solidFill>
                  <a:srgbClr val="0070C0"/>
                </a:solidFill>
                <a:latin typeface="黑体" pitchFamily="49" charset="-122"/>
                <a:ea typeface="黑体" pitchFamily="49" charset="-122"/>
              </a:rPr>
              <a:t>《</a:t>
            </a:r>
            <a:r>
              <a:rPr lang="zh-CN" altLang="en-US" sz="3200" b="1">
                <a:solidFill>
                  <a:srgbClr val="0070C0"/>
                </a:solidFill>
                <a:latin typeface="黑体" pitchFamily="49" charset="-122"/>
                <a:ea typeface="黑体" pitchFamily="49" charset="-122"/>
              </a:rPr>
              <a:t>伊利亚特</a:t>
            </a:r>
            <a:r>
              <a:rPr lang="en-US" altLang="zh-CN" sz="3200" b="1">
                <a:solidFill>
                  <a:srgbClr val="0070C0"/>
                </a:solidFill>
                <a:latin typeface="黑体" pitchFamily="49" charset="-122"/>
                <a:ea typeface="黑体" pitchFamily="49" charset="-122"/>
              </a:rPr>
              <a:t>》</a:t>
            </a:r>
            <a:endParaRPr lang="zh-CN" altLang="en-US" sz="3200" b="1">
              <a:solidFill>
                <a:srgbClr val="0070C0"/>
              </a:solidFill>
              <a:latin typeface="黑体" pitchFamily="49" charset="-122"/>
              <a:ea typeface="黑体" pitchFamily="49" charset="-122"/>
            </a:endParaRPr>
          </a:p>
        </p:txBody>
      </p:sp>
      <p:sp>
        <p:nvSpPr>
          <p:cNvPr id="44034" name="Rectangle 5"/>
          <p:cNvSpPr/>
          <p:nvPr/>
        </p:nvSpPr>
        <p:spPr>
          <a:xfrm>
            <a:off x="7635875" y="2922588"/>
            <a:ext cx="554038"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A</a:t>
            </a:r>
            <a:endParaRPr lang="en-US" altLang="zh-CN" sz="4000" b="1">
              <a:solidFill>
                <a:srgbClr val="FF3300"/>
              </a:solidFill>
              <a:latin typeface="Times New Roman" pitchFamily="18" charset="0"/>
              <a:ea typeface="HY강B"/>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4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p:bldLst>
  </p:timing>
</p:sld>
</file>

<file path=ppt/slides/slide3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5057" name="矩形 3"/>
          <p:cNvSpPr/>
          <p:nvPr/>
        </p:nvSpPr>
        <p:spPr>
          <a:xfrm>
            <a:off x="177800" y="452438"/>
            <a:ext cx="8715375" cy="507841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3200" b="1">
                <a:latin typeface="黑体" pitchFamily="49" charset="-122"/>
                <a:ea typeface="黑体" pitchFamily="49" charset="-122"/>
              </a:rPr>
              <a:t>9.</a:t>
            </a:r>
            <a:r>
              <a:rPr lang="zh-CN" altLang="en-US" sz="3200"/>
              <a:t> </a:t>
            </a:r>
            <a:r>
              <a:rPr lang="en-US" altLang="zh-CN" sz="3600" b="1">
                <a:latin typeface="黑体" pitchFamily="49" charset="-122"/>
                <a:ea typeface="黑体" pitchFamily="49" charset="-122"/>
              </a:rPr>
              <a:t>《</a:t>
            </a:r>
            <a:r>
              <a:rPr lang="zh-CN" altLang="en-US" sz="3600" b="1">
                <a:latin typeface="黑体" pitchFamily="49" charset="-122"/>
                <a:ea typeface="黑体" pitchFamily="49" charset="-122"/>
              </a:rPr>
              <a:t>汉谟拉比法典</a:t>
            </a:r>
            <a:r>
              <a:rPr lang="en-US" altLang="zh-CN" sz="3600" b="1">
                <a:latin typeface="黑体" pitchFamily="49" charset="-122"/>
                <a:ea typeface="黑体" pitchFamily="49" charset="-122"/>
              </a:rPr>
              <a:t>》</a:t>
            </a:r>
            <a:r>
              <a:rPr lang="zh-CN" altLang="en-US" sz="3600" b="1">
                <a:latin typeface="黑体" pitchFamily="49" charset="-122"/>
                <a:ea typeface="黑体" pitchFamily="49" charset="-122"/>
              </a:rPr>
              <a:t>规定：如果理发师不经奴隶主人的许可，就把不属于他的奴隶头上的奴隶标记剃掉，理发师的手就要被砍掉。此规定反映的是（     ）　</a:t>
            </a:r>
            <a:endParaRPr lang="zh-CN" altLang="en-US" sz="3600" b="1">
              <a:latin typeface="黑体" pitchFamily="49" charset="-122"/>
              <a:ea typeface="黑体" pitchFamily="49" charset="-122"/>
            </a:endParaRPr>
          </a:p>
          <a:p>
            <a:pPr lvl="0"/>
            <a:endParaRPr lang="en-US" altLang="zh-CN" sz="3600" b="1">
              <a:solidFill>
                <a:srgbClr val="0070C0"/>
              </a:solidFill>
              <a:latin typeface="黑体" pitchFamily="49" charset="-122"/>
              <a:ea typeface="黑体" pitchFamily="49" charset="-122"/>
            </a:endParaRPr>
          </a:p>
          <a:p>
            <a:pPr lvl="0"/>
            <a:r>
              <a:rPr lang="en-US" altLang="zh-CN" sz="3600" b="1">
                <a:solidFill>
                  <a:srgbClr val="0070C0"/>
                </a:solidFill>
                <a:latin typeface="黑体" pitchFamily="49" charset="-122"/>
                <a:ea typeface="黑体" pitchFamily="49" charset="-122"/>
              </a:rPr>
              <a:t>A.</a:t>
            </a:r>
            <a:r>
              <a:rPr lang="zh-CN" altLang="en-US" sz="3600" b="1">
                <a:solidFill>
                  <a:srgbClr val="0070C0"/>
                </a:solidFill>
                <a:latin typeface="黑体" pitchFamily="49" charset="-122"/>
                <a:ea typeface="黑体" pitchFamily="49" charset="-122"/>
              </a:rPr>
              <a:t>古巴比伦王国对奴隶有一定保护</a:t>
            </a:r>
            <a:endParaRPr lang="en-US" altLang="zh-CN" sz="3600" b="1">
              <a:solidFill>
                <a:srgbClr val="0070C0"/>
              </a:solidFill>
              <a:latin typeface="黑体" pitchFamily="49" charset="-122"/>
              <a:ea typeface="黑体" pitchFamily="49" charset="-122"/>
            </a:endParaRPr>
          </a:p>
          <a:p>
            <a:pPr lvl="0"/>
            <a:r>
              <a:rPr lang="en-US" altLang="zh-CN" sz="3600" b="1">
                <a:solidFill>
                  <a:srgbClr val="0070C0"/>
                </a:solidFill>
                <a:latin typeface="黑体" pitchFamily="49" charset="-122"/>
                <a:ea typeface="黑体" pitchFamily="49" charset="-122"/>
              </a:rPr>
              <a:t>B.</a:t>
            </a:r>
            <a:r>
              <a:rPr lang="zh-CN" altLang="en-US" sz="3600" b="1">
                <a:solidFill>
                  <a:srgbClr val="0070C0"/>
                </a:solidFill>
                <a:latin typeface="黑体" pitchFamily="49" charset="-122"/>
                <a:ea typeface="黑体" pitchFamily="49" charset="-122"/>
              </a:rPr>
              <a:t>古巴比伦王国不允许理发师为奴隶理发</a:t>
            </a:r>
            <a:endParaRPr lang="en-US" altLang="zh-CN" sz="3600" b="1">
              <a:solidFill>
                <a:srgbClr val="0070C0"/>
              </a:solidFill>
              <a:latin typeface="黑体" pitchFamily="49" charset="-122"/>
              <a:ea typeface="黑体" pitchFamily="49" charset="-122"/>
            </a:endParaRPr>
          </a:p>
          <a:p>
            <a:pPr lvl="0"/>
            <a:r>
              <a:rPr lang="en-US" altLang="zh-CN" sz="3600" b="1">
                <a:solidFill>
                  <a:srgbClr val="0070C0"/>
                </a:solidFill>
                <a:latin typeface="黑体" pitchFamily="49" charset="-122"/>
                <a:ea typeface="黑体" pitchFamily="49" charset="-122"/>
              </a:rPr>
              <a:t>C.</a:t>
            </a:r>
            <a:r>
              <a:rPr lang="zh-CN" altLang="en-US" sz="3600" b="1">
                <a:solidFill>
                  <a:srgbClr val="0070C0"/>
                </a:solidFill>
                <a:latin typeface="黑体" pitchFamily="49" charset="-122"/>
                <a:ea typeface="黑体" pitchFamily="49" charset="-122"/>
              </a:rPr>
              <a:t>古巴比伦王国维护奴隶主阶级的利益</a:t>
            </a:r>
            <a:endParaRPr lang="en-US" altLang="zh-CN" sz="3600" b="1">
              <a:solidFill>
                <a:srgbClr val="0070C0"/>
              </a:solidFill>
              <a:latin typeface="黑体" pitchFamily="49" charset="-122"/>
              <a:ea typeface="黑体" pitchFamily="49" charset="-122"/>
            </a:endParaRPr>
          </a:p>
          <a:p>
            <a:pPr lvl="0"/>
            <a:r>
              <a:rPr lang="en-US" altLang="zh-CN" sz="3600" b="1">
                <a:solidFill>
                  <a:srgbClr val="0070C0"/>
                </a:solidFill>
                <a:latin typeface="黑体" pitchFamily="49" charset="-122"/>
                <a:ea typeface="黑体" pitchFamily="49" charset="-122"/>
              </a:rPr>
              <a:t>D.</a:t>
            </a:r>
            <a:r>
              <a:rPr lang="zh-CN" altLang="en-US" sz="3600" b="1">
                <a:solidFill>
                  <a:srgbClr val="0070C0"/>
                </a:solidFill>
                <a:latin typeface="黑体" pitchFamily="49" charset="-122"/>
                <a:ea typeface="黑体" pitchFamily="49" charset="-122"/>
              </a:rPr>
              <a:t>古巴比伦王国对奴隶很残酷</a:t>
            </a:r>
            <a:endParaRPr lang="zh-CN" altLang="en-US" sz="3600" b="1">
              <a:solidFill>
                <a:srgbClr val="0070C0"/>
              </a:solidFill>
              <a:latin typeface="黑体" pitchFamily="49" charset="-122"/>
              <a:ea typeface="黑体" pitchFamily="49" charset="-122"/>
            </a:endParaRPr>
          </a:p>
        </p:txBody>
      </p:sp>
      <p:sp>
        <p:nvSpPr>
          <p:cNvPr id="45058" name="Rectangle 5"/>
          <p:cNvSpPr/>
          <p:nvPr/>
        </p:nvSpPr>
        <p:spPr>
          <a:xfrm>
            <a:off x="5673725" y="2143125"/>
            <a:ext cx="555625" cy="708025"/>
          </a:xfrm>
          <a:prstGeom prst="rect">
            <a:avLst/>
          </a:prstGeom>
          <a:noFill/>
          <a:ln>
            <a:noFill/>
            <a:miter lim="800000"/>
          </a:ln>
        </p:spPr>
        <p:txBody>
          <a:bodyPr wrap="none"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r>
              <a:rPr lang="en-US" altLang="zh-CN" sz="4000" b="1">
                <a:solidFill>
                  <a:srgbClr val="FF3300"/>
                </a:solidFill>
                <a:latin typeface="Times New Roman" pitchFamily="18" charset="0"/>
                <a:ea typeface="HY강B"/>
              </a:rPr>
              <a:t>C</a:t>
            </a:r>
            <a:endParaRPr lang="en-US" altLang="zh-CN" sz="4000" b="1">
              <a:solidFill>
                <a:srgbClr val="FF3300"/>
              </a:solidFill>
              <a:latin typeface="Times New Roman" pitchFamily="18" charset="0"/>
              <a:ea typeface="HY강B"/>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additive="base">
                                        <p:cTn id="6" dur="1" fill="hold">
                                          <p:stCondLst>
                                            <p:cond delay="0"/>
                                          </p:stCondLst>
                                        </p:cTn>
                                        <p:tgtEl>
                                          <p:spTgt spid="4505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Lst>
  </p:timing>
</p:sld>
</file>

<file path=ppt/slides/slide3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name="">
    <p:spTree>
      <p:nvGrpSpPr>
        <p:cNvPr id="1" name=""/>
        <p:cNvGrpSpPr/>
        <p:nvPr/>
      </p:nvGrpSpPr>
      <p:grpSpPr/>
      <p:sp>
        <p:nvSpPr>
          <p:cNvPr id="46081" name="Text Box 5"/>
          <p:cNvSpPr/>
          <p:nvPr/>
        </p:nvSpPr>
        <p:spPr>
          <a:xfrm>
            <a:off x="228600" y="320675"/>
            <a:ext cx="8364538" cy="1816100"/>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lgn="just" eaLnBrk="1" hangingPunct="1"/>
            <a:r>
              <a:rPr lang="en-US" altLang="zh-CN" sz="2400">
                <a:latin typeface="Tahoma" pitchFamily="34" charset="0"/>
              </a:rPr>
              <a:t>10.</a:t>
            </a:r>
            <a:r>
              <a:rPr lang="zh-CN" altLang="en-US" sz="2800" b="1">
                <a:latin typeface="黑体" pitchFamily="49" charset="-122"/>
                <a:ea typeface="黑体" pitchFamily="49" charset="-122"/>
              </a:rPr>
              <a:t>“如果贵族阶层的人打了贵族出身的人，须罚银一明那。如果任何人的奴隶打了自由民出身的人，处割耳之刑。”（法典第二 百零三条，第二百零五条） </a:t>
            </a:r>
            <a:endParaRPr lang="zh-CN" altLang="en-US" sz="2800" b="1">
              <a:latin typeface="黑体" pitchFamily="49" charset="-122"/>
              <a:ea typeface="黑体" pitchFamily="49" charset="-122"/>
            </a:endParaRPr>
          </a:p>
        </p:txBody>
      </p:sp>
      <p:sp>
        <p:nvSpPr>
          <p:cNvPr id="46082" name="Text Box 6"/>
          <p:cNvSpPr/>
          <p:nvPr/>
        </p:nvSpPr>
        <p:spPr>
          <a:xfrm>
            <a:off x="514350" y="1649412"/>
            <a:ext cx="1692275" cy="4619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400">
                <a:latin typeface="Tahoma" pitchFamily="34" charset="0"/>
              </a:rPr>
              <a:t>     请问：</a:t>
            </a:r>
            <a:endParaRPr lang="zh-CN" altLang="en-US" sz="2400">
              <a:latin typeface="Tahoma" pitchFamily="34" charset="0"/>
            </a:endParaRPr>
          </a:p>
        </p:txBody>
      </p:sp>
      <p:sp>
        <p:nvSpPr>
          <p:cNvPr id="46083" name="Text Box 7"/>
          <p:cNvSpPr/>
          <p:nvPr/>
        </p:nvSpPr>
        <p:spPr>
          <a:xfrm>
            <a:off x="557212" y="3741738"/>
            <a:ext cx="8388350" cy="5238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zh-CN" altLang="en-US" sz="2800" b="1">
                <a:solidFill>
                  <a:srgbClr val="0070C0"/>
                </a:solidFill>
                <a:latin typeface="方正粗黑宋简体" pitchFamily="2" charset="-122"/>
                <a:ea typeface="方正粗黑宋简体" pitchFamily="2" charset="-122"/>
              </a:rPr>
              <a:t>该法典反映了阶级歧视和阶级压迫</a:t>
            </a:r>
            <a:endParaRPr lang="zh-CN" altLang="en-US" sz="2800" b="1">
              <a:solidFill>
                <a:srgbClr val="0070C0"/>
              </a:solidFill>
              <a:latin typeface="方正粗黑宋简体" pitchFamily="2" charset="-122"/>
              <a:ea typeface="方正粗黑宋简体" pitchFamily="2" charset="-122"/>
            </a:endParaRPr>
          </a:p>
        </p:txBody>
      </p:sp>
      <p:sp>
        <p:nvSpPr>
          <p:cNvPr id="46084" name="Text Box 13"/>
          <p:cNvSpPr/>
          <p:nvPr/>
        </p:nvSpPr>
        <p:spPr>
          <a:xfrm>
            <a:off x="525462" y="3163888"/>
            <a:ext cx="8388350" cy="4619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400">
                <a:latin typeface="Tahoma" pitchFamily="34" charset="0"/>
              </a:rPr>
              <a:t>2</a:t>
            </a:r>
            <a:r>
              <a:rPr lang="zh-CN" altLang="en-US" sz="2400">
                <a:latin typeface="Tahoma" pitchFamily="34" charset="0"/>
              </a:rPr>
              <a:t>、法典中的上述规定说明什么？  </a:t>
            </a:r>
            <a:endParaRPr lang="zh-CN" altLang="en-US" sz="2400">
              <a:latin typeface="Tahoma" pitchFamily="34" charset="0"/>
            </a:endParaRPr>
          </a:p>
        </p:txBody>
      </p:sp>
      <p:sp>
        <p:nvSpPr>
          <p:cNvPr id="46085" name="Text Box 14"/>
          <p:cNvSpPr/>
          <p:nvPr/>
        </p:nvSpPr>
        <p:spPr>
          <a:xfrm>
            <a:off x="525462" y="2239962"/>
            <a:ext cx="9290050" cy="4603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r>
              <a:rPr lang="en-US" altLang="zh-CN" sz="2400">
                <a:latin typeface="Tahoma" pitchFamily="34" charset="0"/>
              </a:rPr>
              <a:t>1</a:t>
            </a:r>
            <a:r>
              <a:rPr lang="zh-CN" altLang="en-US" sz="2400">
                <a:latin typeface="Tahoma" pitchFamily="34" charset="0"/>
              </a:rPr>
              <a:t>、上述规定摘自古代哪一个国家的哪一部著名的法典？  </a:t>
            </a:r>
            <a:endParaRPr lang="zh-CN" altLang="en-US" sz="2400">
              <a:latin typeface="Tahoma" pitchFamily="34" charset="0"/>
            </a:endParaRPr>
          </a:p>
        </p:txBody>
      </p:sp>
      <p:sp>
        <p:nvSpPr>
          <p:cNvPr id="46086" name="Text Box 16"/>
          <p:cNvSpPr/>
          <p:nvPr/>
        </p:nvSpPr>
        <p:spPr>
          <a:xfrm>
            <a:off x="1066800" y="2735262"/>
            <a:ext cx="7775575" cy="5238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zh-CN" altLang="en-US" sz="2800" b="1">
                <a:solidFill>
                  <a:srgbClr val="0070C0"/>
                </a:solidFill>
                <a:latin typeface="方正粗黑宋简体" pitchFamily="2" charset="-122"/>
                <a:ea typeface="方正粗黑宋简体" pitchFamily="2" charset="-122"/>
              </a:rPr>
              <a:t>古巴比伦王国     </a:t>
            </a:r>
            <a:r>
              <a:rPr lang="en-US" altLang="zh-CN" sz="2800" b="1">
                <a:solidFill>
                  <a:srgbClr val="0070C0"/>
                </a:solidFill>
                <a:latin typeface="方正粗黑宋简体" pitchFamily="2" charset="-122"/>
                <a:ea typeface="方正粗黑宋简体" pitchFamily="2" charset="-122"/>
              </a:rPr>
              <a:t>《</a:t>
            </a:r>
            <a:r>
              <a:rPr lang="zh-CN" altLang="en-US" sz="2800" b="1">
                <a:solidFill>
                  <a:srgbClr val="0070C0"/>
                </a:solidFill>
                <a:latin typeface="方正粗黑宋简体" pitchFamily="2" charset="-122"/>
                <a:ea typeface="方正粗黑宋简体" pitchFamily="2" charset="-122"/>
              </a:rPr>
              <a:t>汉谟拉比法典</a:t>
            </a:r>
            <a:r>
              <a:rPr lang="en-US" altLang="zh-CN" sz="2800" b="1">
                <a:solidFill>
                  <a:srgbClr val="0070C0"/>
                </a:solidFill>
                <a:latin typeface="方正粗黑宋简体" pitchFamily="2" charset="-122"/>
                <a:ea typeface="方正粗黑宋简体" pitchFamily="2" charset="-122"/>
              </a:rPr>
              <a:t>》 </a:t>
            </a:r>
            <a:endParaRPr lang="en-US" altLang="zh-CN" sz="2800" b="1">
              <a:solidFill>
                <a:srgbClr val="0070C0"/>
              </a:solidFill>
              <a:latin typeface="方正粗黑宋简体" pitchFamily="2" charset="-122"/>
              <a:ea typeface="方正粗黑宋简体" pitchFamily="2" charset="-122"/>
            </a:endParaRPr>
          </a:p>
        </p:txBody>
      </p:sp>
      <p:sp>
        <p:nvSpPr>
          <p:cNvPr id="46087" name="Text Box 5"/>
          <p:cNvSpPr/>
          <p:nvPr/>
        </p:nvSpPr>
        <p:spPr>
          <a:xfrm>
            <a:off x="485775" y="4243388"/>
            <a:ext cx="6826250" cy="461962"/>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en-US" altLang="zh-CN" sz="2400">
                <a:latin typeface="Tahoma" pitchFamily="34" charset="0"/>
              </a:rPr>
              <a:t> 3</a:t>
            </a:r>
            <a:r>
              <a:rPr lang="zh-CN" altLang="en-US" sz="2400">
                <a:latin typeface="Tahoma" pitchFamily="34" charset="0"/>
              </a:rPr>
              <a:t>、它的实质是什么？</a:t>
            </a:r>
            <a:endParaRPr lang="zh-CN" altLang="en-US" sz="2400">
              <a:latin typeface="Tahoma" pitchFamily="34" charset="0"/>
            </a:endParaRPr>
          </a:p>
        </p:txBody>
      </p:sp>
      <p:sp>
        <p:nvSpPr>
          <p:cNvPr id="46088" name="Text Box 6"/>
          <p:cNvSpPr/>
          <p:nvPr/>
        </p:nvSpPr>
        <p:spPr>
          <a:xfrm>
            <a:off x="514350" y="5173662"/>
            <a:ext cx="4500562" cy="4603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spcBef>
                <a:spcPct val="50000"/>
              </a:spcBef>
            </a:pPr>
            <a:r>
              <a:rPr lang="en-US" altLang="zh-CN" sz="2400">
                <a:latin typeface="Tahoma" pitchFamily="34" charset="0"/>
              </a:rPr>
              <a:t> 4</a:t>
            </a:r>
            <a:r>
              <a:rPr lang="zh-CN" altLang="en-US" sz="2400">
                <a:latin typeface="Tahoma" pitchFamily="34" charset="0"/>
              </a:rPr>
              <a:t>、 历史地位如何？</a:t>
            </a:r>
            <a:endParaRPr lang="zh-CN" altLang="en-US" sz="2400">
              <a:latin typeface="Tahoma" pitchFamily="34" charset="0"/>
            </a:endParaRPr>
          </a:p>
        </p:txBody>
      </p:sp>
      <p:sp>
        <p:nvSpPr>
          <p:cNvPr id="46089" name="Text Box 7"/>
          <p:cNvSpPr/>
          <p:nvPr/>
        </p:nvSpPr>
        <p:spPr>
          <a:xfrm>
            <a:off x="381000" y="4667250"/>
            <a:ext cx="8461375" cy="523875"/>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a:spcBef>
                <a:spcPct val="50000"/>
              </a:spcBef>
            </a:pPr>
            <a:r>
              <a:rPr lang="zh-CN" altLang="en-US" sz="2800" b="1">
                <a:solidFill>
                  <a:srgbClr val="0070C0"/>
                </a:solidFill>
                <a:latin typeface="方正粗黑宋简体" pitchFamily="2" charset="-122"/>
                <a:ea typeface="方正粗黑宋简体" pitchFamily="2" charset="-122"/>
              </a:rPr>
              <a:t>维护奴隶主阶级的利益</a:t>
            </a:r>
            <a:endParaRPr lang="zh-CN" altLang="en-US" sz="2800" b="1">
              <a:solidFill>
                <a:srgbClr val="0070C0"/>
              </a:solidFill>
              <a:latin typeface="方正粗黑宋简体" pitchFamily="2" charset="-122"/>
              <a:ea typeface="方正粗黑宋简体" pitchFamily="2" charset="-122"/>
            </a:endParaRPr>
          </a:p>
        </p:txBody>
      </p:sp>
      <p:sp>
        <p:nvSpPr>
          <p:cNvPr id="46090" name="Text Box 8"/>
          <p:cNvSpPr/>
          <p:nvPr/>
        </p:nvSpPr>
        <p:spPr>
          <a:xfrm>
            <a:off x="144462" y="5502275"/>
            <a:ext cx="8064500" cy="738188"/>
          </a:xfrm>
          <a:prstGeom prst="rect">
            <a:avLst/>
          </a:prstGeom>
          <a:noFill/>
          <a:ln>
            <a:noFill/>
            <a:miter lim="800000"/>
          </a:ln>
        </p:spPr>
        <p:txBody>
          <a:bodyPr anchor="t" anchorCtr="0">
            <a:spAutoFit/>
          </a:bodyPr>
          <a:lstStyle>
            <a:lvl1pPr marL="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1pPr>
            <a:lvl2pPr marL="4572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2pPr>
            <a:lvl3pPr marL="9144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3pPr>
            <a:lvl4pPr marL="13716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4pPr>
            <a:lvl5pPr marL="1828800" indent="0" algn="l" defTabSz="914400" rtl="0" eaLnBrk="0" fontAlgn="base" hangingPunct="0">
              <a:lnSpc>
                <a:spcPct val="100000"/>
              </a:lnSpc>
              <a:spcBef>
                <a:spcPct val="0"/>
              </a:spcBef>
              <a:spcAft>
                <a:spcPct val="0"/>
              </a:spcAft>
              <a:buClrTx/>
              <a:buSzTx/>
              <a:buFontTx/>
              <a:buNone/>
              <a:defRPr lang="zh-CN" altLang="en-US" sz="1800" b="0" i="0" u="none" baseline="0">
                <a:solidFill>
                  <a:schemeClr val="tx1"/>
                </a:solidFill>
                <a:latin typeface="Arial" pitchFamily="34" charset="0"/>
                <a:ea typeface="宋体" pitchFamily="2" charset="-122"/>
              </a:defRPr>
            </a:lvl5pPr>
          </a:lstStyle>
          <a:p>
            <a:pPr lvl="0" eaLnBrk="1" hangingPunct="1">
              <a:lnSpc>
                <a:spcPct val="150000"/>
              </a:lnSpc>
              <a:spcBef>
                <a:spcPct val="50000"/>
              </a:spcBef>
              <a:buChar char="•"/>
            </a:pPr>
            <a:r>
              <a:rPr lang="en-US" altLang="zh-CN" sz="2400">
                <a:solidFill>
                  <a:srgbClr val="FFFF00"/>
                </a:solidFill>
                <a:latin typeface="Tahoma" pitchFamily="34" charset="0"/>
              </a:rPr>
              <a:t>  </a:t>
            </a:r>
            <a:r>
              <a:rPr lang="zh-CN" altLang="en-US" sz="2800" b="1">
                <a:solidFill>
                  <a:srgbClr val="0070C0"/>
                </a:solidFill>
                <a:latin typeface="方正粗黑宋简体" pitchFamily="2" charset="-122"/>
                <a:ea typeface="方正粗黑宋简体" pitchFamily="2" charset="-122"/>
              </a:rPr>
              <a:t>它是迄今已知世界上第一部较为完整的成文法典。</a:t>
            </a:r>
            <a:endParaRPr lang="en-US" altLang="zh-CN" sz="2800" b="1">
              <a:solidFill>
                <a:srgbClr val="0070C0"/>
              </a:solidFill>
              <a:latin typeface="方正粗黑宋简体" pitchFamily="2" charset="-122"/>
              <a:ea typeface="方正粗黑宋简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2" fill="hold" grpId="1" nodeType="clickEffect">
                                  <p:stCondLst>
                                    <p:cond delay="0"/>
                                  </p:stCondLst>
                                  <p:childTnLst>
                                    <p:set>
                                      <p:cBhvr additive="base">
                                        <p:cTn id="6" dur="1" fill="hold">
                                          <p:stCondLst>
                                            <p:cond delay="0"/>
                                          </p:stCondLst>
                                        </p:cTn>
                                        <p:tgtEl>
                                          <p:spTgt spid="46086"/>
                                        </p:tgtEl>
                                        <p:attrNameLst>
                                          <p:attrName>style.visibility</p:attrName>
                                        </p:attrNameLst>
                                      </p:cBhvr>
                                      <p:to>
                                        <p:strVal val="visible"/>
                                      </p:to>
                                    </p:set>
                                    <p:anim calcmode="lin" valueType="num">
                                      <p:cBhvr additive="base">
                                        <p:cTn id="7" dur="500" fill="hold"/>
                                        <p:tgtEl>
                                          <p:spTgt spid="46086"/>
                                        </p:tgtEl>
                                        <p:attrNameLst>
                                          <p:attrName>ppt_x</p:attrName>
                                        </p:attrNameLst>
                                      </p:cBhvr>
                                      <p:tavLst>
                                        <p:tav tm="0">
                                          <p:val>
                                            <p:strVal val="1+#ppt_w/2"/>
                                          </p:val>
                                        </p:tav>
                                        <p:tav tm="100000">
                                          <p:val>
                                            <p:strVal val="#ppt_x"/>
                                          </p:val>
                                        </p:tav>
                                      </p:tavLst>
                                    </p:anim>
                                    <p:anim calcmode="lin" valueType="num">
                                      <p:cBhvr additive="base">
                                        <p:cTn id="8" dur="500" fill="hold"/>
                                        <p:tgtEl>
                                          <p:spTgt spid="46086"/>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2" presetClass="entr" presetSubtype="8" fill="hold" grpId="0" nodeType="clickEffect">
                                  <p:stCondLst>
                                    <p:cond delay="0"/>
                                  </p:stCondLst>
                                  <p:childTnLst>
                                    <p:set>
                                      <p:cBhvr additive="base">
                                        <p:cTn id="13" dur="1" fill="hold">
                                          <p:stCondLst>
                                            <p:cond delay="0"/>
                                          </p:stCondLst>
                                        </p:cTn>
                                        <p:tgtEl>
                                          <p:spTgt spid="46083"/>
                                        </p:tgtEl>
                                        <p:attrNameLst>
                                          <p:attrName>style.visibility</p:attrName>
                                        </p:attrNameLst>
                                      </p:cBhvr>
                                      <p:to>
                                        <p:strVal val="visible"/>
                                      </p:to>
                                    </p:set>
                                    <p:animEffect transition="in" filter="wipe(left)">
                                      <p:cBhvr additive="base">
                                        <p:cTn id="14" dur="500" fill="hold"/>
                                        <p:tgtEl>
                                          <p:spTgt spid="46083"/>
                                        </p:tgtEl>
                                      </p:cBhvr>
                                    </p:animEffect>
                                  </p:childTnLst>
                                </p:cTn>
                              </p:par>
                            </p:childTnLst>
                          </p:cTn>
                        </p:par>
                      </p:childTnLst>
                    </p:cTn>
                  </p:par>
                  <p:par>
                    <p:cTn id="15" fill="hold" nodeType="clickPar">
                      <p:stCondLst>
                        <p:cond delay="indefinite"/>
                      </p:stCondLst>
                      <p:childTnLst>
                        <p:par>
                          <p:cTn id="16" fill="hold" nodeType="withGroup">
                            <p:stCondLst>
                              <p:cond delay="indefinite"/>
                            </p:stCondLst>
                          </p:cTn>
                        </p:par>
                        <p:par>
                          <p:cTn id="17" fill="hold" nodeType="afterGroup">
                            <p:stCondLst>
                              <p:cond delay="0"/>
                            </p:stCondLst>
                            <p:childTnLst>
                              <p:par>
                                <p:cTn id="18" presetID="15" presetClass="entr" presetSubtype="0" fill="hold" grpId="2" nodeType="clickEffect">
                                  <p:stCondLst>
                                    <p:cond delay="0"/>
                                  </p:stCondLst>
                                  <p:childTnLst>
                                    <p:set>
                                      <p:cBhvr additive="base">
                                        <p:cTn id="19" dur="1" fill="hold">
                                          <p:stCondLst>
                                            <p:cond delay="0"/>
                                          </p:stCondLst>
                                        </p:cTn>
                                        <p:tgtEl>
                                          <p:spTgt spid="46089"/>
                                        </p:tgtEl>
                                        <p:attrNameLst>
                                          <p:attrName>style.visibility</p:attrName>
                                        </p:attrNameLst>
                                      </p:cBhvr>
                                      <p:to>
                                        <p:strVal val="visible"/>
                                      </p:to>
                                    </p:set>
                                    <p:anim calcmode="lin" valueType="num">
                                      <p:cBhvr additive="base">
                                        <p:cTn id="20" dur="1000" fill="hold"/>
                                        <p:tgtEl>
                                          <p:spTgt spid="46089"/>
                                        </p:tgtEl>
                                        <p:attrNameLst>
                                          <p:attrName>ppt_w</p:attrName>
                                        </p:attrNameLst>
                                      </p:cBhvr>
                                      <p:tavLst>
                                        <p:tav tm="0">
                                          <p:val>
                                            <p:fltVal val="0"/>
                                          </p:val>
                                        </p:tav>
                                        <p:tav tm="100000">
                                          <p:val>
                                            <p:strVal val="#ppt_w"/>
                                          </p:val>
                                        </p:tav>
                                      </p:tavLst>
                                    </p:anim>
                                    <p:anim calcmode="lin" valueType="num">
                                      <p:cBhvr additive="base">
                                        <p:cTn id="21" dur="1000" fill="hold"/>
                                        <p:tgtEl>
                                          <p:spTgt spid="46089"/>
                                        </p:tgtEl>
                                        <p:attrNameLst>
                                          <p:attrName>ppt_h</p:attrName>
                                        </p:attrNameLst>
                                      </p:cBhvr>
                                      <p:tavLst>
                                        <p:tav tm="0">
                                          <p:val>
                                            <p:fltVal val="0"/>
                                          </p:val>
                                        </p:tav>
                                        <p:tav tm="100000">
                                          <p:val>
                                            <p:strVal val="#ppt_h"/>
                                          </p:val>
                                        </p:tav>
                                      </p:tavLst>
                                    </p:anim>
                                    <p:anim calcmode="lin" valueType="num">
                                      <p:cBhvr additive="base">
                                        <p:cTn id="22" dur="1000" fill="hold"/>
                                        <p:tgtEl>
                                          <p:spTgt spid="46089"/>
                                        </p:tgtEl>
                                        <p:attrNameLst>
                                          <p:attrName>ppt_x</p:attrName>
                                        </p:attrNameLst>
                                      </p:cBhvr>
                                      <p:tavLst>
                                        <p:tav tm="0" fmla="#ppt_x+(cos(-2*pi*(1-$))*-#ppt_x-sin(-2*pi*(1-$))*(1-#ppt_y))*(1-$)">
                                          <p:val>
                                            <p:fltVal val="0"/>
                                          </p:val>
                                        </p:tav>
                                        <p:tav tm="100000">
                                          <p:val>
                                            <p:fltVal val="1"/>
                                          </p:val>
                                        </p:tav>
                                      </p:tavLst>
                                    </p:anim>
                                    <p:anim calcmode="lin" valueType="num">
                                      <p:cBhvr additive="base">
                                        <p:cTn id="23" dur="1000" fill="hold"/>
                                        <p:tgtEl>
                                          <p:spTgt spid="46089"/>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indefinite"/>
                            </p:stCondLst>
                          </p:cTn>
                        </p:par>
                        <p:par>
                          <p:cTn id="26" fill="hold" nodeType="afterGroup">
                            <p:stCondLst>
                              <p:cond delay="0"/>
                            </p:stCondLst>
                            <p:childTnLst>
                              <p:par>
                                <p:cTn id="27" presetID="22" presetClass="entr" presetSubtype="4" fill="hold" grpId="3" nodeType="clickEffect">
                                  <p:stCondLst>
                                    <p:cond delay="0"/>
                                  </p:stCondLst>
                                  <p:childTnLst>
                                    <p:set>
                                      <p:cBhvr additive="base">
                                        <p:cTn id="28" dur="1" fill="hold">
                                          <p:stCondLst>
                                            <p:cond delay="0"/>
                                          </p:stCondLst>
                                        </p:cTn>
                                        <p:tgtEl>
                                          <p:spTgt spid="46090"/>
                                        </p:tgtEl>
                                        <p:attrNameLst>
                                          <p:attrName>style.visibility</p:attrName>
                                        </p:attrNameLst>
                                      </p:cBhvr>
                                      <p:to>
                                        <p:strVal val="visible"/>
                                      </p:to>
                                    </p:set>
                                    <p:animEffect transition="in" filter="wipe(down)">
                                      <p:cBhvr additive="base">
                                        <p:cTn id="29" dur="500" fill="hold"/>
                                        <p:tgtEl>
                                          <p:spTgt spid="460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3" grpId="0"/>
      <p:bldP spid="46086" grpId="1"/>
      <p:bldP spid="46089" grpId="2"/>
      <p:bldP spid="46090" grpId="3"/>
    </p:bldLst>
  </p:timing>
</p:sld>
</file>

<file path=ppt/tags/tag1.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历史">
  <a:themeElements>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历史2">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历史">
  <a:themeElements>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1" fontAlgn="base" latinLnBrk="0" hangingPunct="1">
          <a:lnSpc>
            <a:spcPct val="100000"/>
          </a:lnSpc>
          <a:spcBef>
            <a:spcPct val="0"/>
          </a:spcBef>
          <a:spcAft>
            <a:spcPct val="0"/>
          </a:spcAft>
          <a:buClrTx/>
          <a:buSzTx/>
          <a:buFont typeface="Arial" panose="020B0604020202020204" pitchFamily="34" charset="0"/>
          <a:buNone/>
          <a:defRPr kumimoji="0" lang="zh-CN" sz="1800" b="0" i="0" u="none" strike="noStrike" cap="none" normalizeH="0" baseline="0" smtClean="0">
            <a:ln>
              <a:noFill/>
            </a:ln>
            <a:solidFill>
              <a:schemeClr val="tx1"/>
            </a:solidFill>
            <a:effectLst/>
            <a:latin typeface="Arial" panose="020B0604020202020204" pitchFamily="34" charset="0"/>
            <a:ea typeface="宋体" panose="02010600030101010101" pitchFamily="2" charset="-122"/>
          </a:defRPr>
        </a:defPPr>
      </a:lstStyle>
    </a:lnDef>
  </a:objectDefaults>
  <a:extraClrSchemeLst>
    <a:extraClrScheme>
      <a:clrScheme name="默认设计模板 1">
        <a:dk1>
          <a:srgbClr val="000000"/>
        </a:dk1>
        <a:lt1>
          <a:srgbClr val="FFFFFF"/>
        </a:lt1>
        <a:dk2>
          <a:srgbClr val="000000"/>
        </a:dk2>
        <a:lt2>
          <a:srgbClr val="808080"/>
        </a:lt2>
        <a:accent1>
          <a:srgbClr val="A7C6E5"/>
        </a:accent1>
        <a:accent2>
          <a:srgbClr val="333399"/>
        </a:accent2>
        <a:accent3>
          <a:srgbClr val="FFFFFF"/>
        </a:accent3>
        <a:accent4>
          <a:srgbClr val="000000"/>
        </a:accent4>
        <a:accent5>
          <a:srgbClr val="D0DFF0"/>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7CCFF"/>
        </a:accent1>
        <a:accent2>
          <a:srgbClr val="CCCCFF"/>
        </a:accent2>
        <a:accent3>
          <a:srgbClr val="FFFFFF"/>
        </a:accent3>
        <a:accent4>
          <a:srgbClr val="000000"/>
        </a:accent4>
        <a:accent5>
          <a:srgbClr val="C9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r="http://schemas.openxmlformats.org/officeDocument/2006/relationships" xmlns:a="http://schemas.openxmlformats.org/drawingml/2006/main">
  <a:clrScheme name="">
    <a:dk1>
      <a:srgbClr val="FFFFFF"/>
    </a:dk1>
    <a:lt1>
      <a:srgbClr val="000000"/>
    </a:lt1>
    <a:dk2>
      <a:srgbClr val="808080"/>
    </a:dk2>
    <a:lt2>
      <a:srgbClr val="000000"/>
    </a:lt2>
    <a:accent1>
      <a:srgbClr val="BBE0E3"/>
    </a:accent1>
    <a:accent2>
      <a:srgbClr val="333399"/>
    </a:accent2>
    <a:accent3>
      <a:srgbClr val="9BBB59"/>
    </a:accent3>
    <a:accent4>
      <a:srgbClr val="8064A2"/>
    </a:accent4>
    <a:accent5>
      <a:srgbClr val="4BACC6"/>
    </a:accent5>
    <a:accent6>
      <a:srgbClr val="F79646"/>
    </a:accent6>
    <a:hlink>
      <a:srgbClr val="009999"/>
    </a:hlink>
    <a:folHlink>
      <a:srgbClr val="99CC00"/>
    </a:folHlink>
  </a:clrScheme>
</a:themeOverrid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205</Paragraphs>
  <Slides>32</Slides>
  <Notes>9</Notes>
  <TotalTime>0</TotalTime>
  <HiddenSlides>0</HiddenSlides>
  <MMClips>0</MMClips>
  <ScaleCrop>0</ScaleCrop>
  <HeadingPairs>
    <vt:vector baseType="variant" size="4">
      <vt:variant>
        <vt:lpstr>Theme</vt:lpstr>
      </vt:variant>
      <vt:variant>
        <vt:i4>1</vt:i4>
      </vt:variant>
      <vt:variant>
        <vt:lpstr>Slide Titles</vt:lpstr>
      </vt:variant>
      <vt:variant>
        <vt:i4>32</vt:i4>
      </vt:variant>
    </vt:vector>
  </HeadingPairs>
  <TitlesOfParts>
    <vt:vector baseType="lpstr" size="33">
      <vt:lpstr>历史</vt:lpstr>
      <vt:lpstr>Slide 1</vt:lpstr>
      <vt:lpstr>四大文明古国</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vector>
  </TitlesOfParts>
  <LinksUpToDate>0</LinksUpToDate>
  <SharedDoc>0</SharedDoc>
  <HyperlinksChanged>0</HyperlinksChanged>
  <Application>Aspose.Slides for Java</Application>
  <AppVersion>17.0600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2020-11-12T14:35:51.574</cp:lastPrinted>
  <dcterms:created xsi:type="dcterms:W3CDTF">2020-11-12T14:35:51Z</dcterms:created>
  <dcterms:modified xsi:type="dcterms:W3CDTF">2020-11-12T06:35:54Z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