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95" r:id="rId1"/>
    <p:sldMasterId id="2147483974" r:id="rId2"/>
    <p:sldMasterId id="2147483975" r:id="rId3"/>
    <p:sldMasterId id="2147483976" r:id="rId4"/>
    <p:sldMasterId id="2147483977" r:id="rId5"/>
    <p:sldMasterId id="2147483978" r:id="rId6"/>
    <p:sldMasterId id="2147483979" r:id="rId7"/>
    <p:sldMasterId id="2147483981" r:id="rId8"/>
    <p:sldMasterId id="2147483982" r:id="rId9"/>
    <p:sldMasterId id="2147483983" r:id="rId10"/>
    <p:sldMasterId id="2147483984" r:id="rId11"/>
  </p:sldMasterIdLst>
  <p:notesMasterIdLst>
    <p:notesMasterId r:id="rId12"/>
  </p:notesMasterIdLst>
  <p:sldIdLst>
    <p:sldId id="399" r:id="rId13"/>
    <p:sldId id="256" r:id="rId14"/>
    <p:sldId id="316" r:id="rId15"/>
    <p:sldId id="439" r:id="rId16"/>
    <p:sldId id="398" r:id="rId17"/>
    <p:sldId id="424" r:id="rId18"/>
    <p:sldId id="436" r:id="rId19"/>
    <p:sldId id="419" r:id="rId20"/>
    <p:sldId id="401" r:id="rId21"/>
    <p:sldId id="418" r:id="rId22"/>
    <p:sldId id="259" r:id="rId23"/>
    <p:sldId id="408" r:id="rId24"/>
    <p:sldId id="409" r:id="rId25"/>
    <p:sldId id="388" r:id="rId26"/>
    <p:sldId id="390" r:id="rId27"/>
    <p:sldId id="443" r:id="rId28"/>
    <p:sldId id="441" r:id="rId29"/>
    <p:sldId id="372" r:id="rId30"/>
    <p:sldId id="391" r:id="rId31"/>
    <p:sldId id="392" r:id="rId32"/>
    <p:sldId id="393" r:id="rId33"/>
    <p:sldId id="374" r:id="rId34"/>
    <p:sldId id="414" r:id="rId35"/>
    <p:sldId id="425" r:id="rId36"/>
    <p:sldId id="438" r:id="rId37"/>
    <p:sldId id="444" r:id="rId38"/>
    <p:sldId id="445" r:id="rId39"/>
  </p:sldIdLst>
  <p:sldSz cx="9144000" cy="6858000" type="screen4x3"/>
  <p:notesSz cx="6858000" cy="9144000"/>
  <p:custDataLst>
    <p:tags r:id="rId40"/>
  </p:custDataLst>
  <p:defaultTextStyle>
    <a:defPPr algn="l" rtl="0" eaLnBrk="1" hangingPunct="1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kumimoji="0"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2" autoAdjust="0"/>
    <p:restoredTop sz="94571" autoAdjust="0"/>
  </p:normalViewPr>
  <p:slideViewPr>
    <p:cSldViewPr>
      <p:cViewPr varScale="1">
        <p:scale>
          <a:sx n="66" d="100"/>
          <a:sy n="66" d="100"/>
        </p:scale>
        <p:origin x="0" y="0"/>
      </p:cViewPr>
    </p:cSldViewPr>
  </p:slideViewPr>
  <p:notesViewPr>
    <p:cSldViewPr>
      <p:cViewPr varScale="1">
        <p:scale>
          <a:sx n="10" d="100"/>
          <a:sy n="10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Master" Target="slideMasters/slideMaster10.xml" /><Relationship Id="rId11" Type="http://schemas.openxmlformats.org/officeDocument/2006/relationships/slideMaster" Target="slideMasters/slideMaster11.xml" /><Relationship Id="rId12" Type="http://schemas.openxmlformats.org/officeDocument/2006/relationships/notesMaster" Target="notesMasters/notesMaster1.xml" /><Relationship Id="rId13" Type="http://schemas.openxmlformats.org/officeDocument/2006/relationships/slide" Target="slides/slide1.xml" /><Relationship Id="rId14" Type="http://schemas.openxmlformats.org/officeDocument/2006/relationships/slide" Target="slides/slide2.xml" /><Relationship Id="rId15" Type="http://schemas.openxmlformats.org/officeDocument/2006/relationships/slide" Target="slides/slide3.xml" /><Relationship Id="rId16" Type="http://schemas.openxmlformats.org/officeDocument/2006/relationships/slide" Target="slides/slide4.xml" /><Relationship Id="rId17" Type="http://schemas.openxmlformats.org/officeDocument/2006/relationships/slide" Target="slides/slide5.xml" /><Relationship Id="rId18" Type="http://schemas.openxmlformats.org/officeDocument/2006/relationships/slide" Target="slides/slide6.xml" /><Relationship Id="rId19" Type="http://schemas.openxmlformats.org/officeDocument/2006/relationships/slide" Target="slides/slide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8.xml" /><Relationship Id="rId21" Type="http://schemas.openxmlformats.org/officeDocument/2006/relationships/slide" Target="slides/slide9.xml" /><Relationship Id="rId22" Type="http://schemas.openxmlformats.org/officeDocument/2006/relationships/slide" Target="slides/slide10.xml" /><Relationship Id="rId23" Type="http://schemas.openxmlformats.org/officeDocument/2006/relationships/slide" Target="slides/slide11.xml" /><Relationship Id="rId24" Type="http://schemas.openxmlformats.org/officeDocument/2006/relationships/slide" Target="slides/slide12.xml" /><Relationship Id="rId25" Type="http://schemas.openxmlformats.org/officeDocument/2006/relationships/slide" Target="slides/slide13.xml" /><Relationship Id="rId26" Type="http://schemas.openxmlformats.org/officeDocument/2006/relationships/slide" Target="slides/slide14.xml" /><Relationship Id="rId27" Type="http://schemas.openxmlformats.org/officeDocument/2006/relationships/slide" Target="slides/slide15.xml" /><Relationship Id="rId28" Type="http://schemas.openxmlformats.org/officeDocument/2006/relationships/slide" Target="slides/slide16.xml" /><Relationship Id="rId29" Type="http://schemas.openxmlformats.org/officeDocument/2006/relationships/slide" Target="slides/slide17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18.xml" /><Relationship Id="rId31" Type="http://schemas.openxmlformats.org/officeDocument/2006/relationships/slide" Target="slides/slide19.xml" /><Relationship Id="rId32" Type="http://schemas.openxmlformats.org/officeDocument/2006/relationships/slide" Target="slides/slide20.xml" /><Relationship Id="rId33" Type="http://schemas.openxmlformats.org/officeDocument/2006/relationships/slide" Target="slides/slide21.xml" /><Relationship Id="rId34" Type="http://schemas.openxmlformats.org/officeDocument/2006/relationships/slide" Target="slides/slide22.xml" /><Relationship Id="rId35" Type="http://schemas.openxmlformats.org/officeDocument/2006/relationships/slide" Target="slides/slide23.xml" /><Relationship Id="rId36" Type="http://schemas.openxmlformats.org/officeDocument/2006/relationships/slide" Target="slides/slide24.xml" /><Relationship Id="rId37" Type="http://schemas.openxmlformats.org/officeDocument/2006/relationships/slide" Target="slides/slide25.xml" /><Relationship Id="rId38" Type="http://schemas.openxmlformats.org/officeDocument/2006/relationships/slide" Target="slides/slide26.xml" /><Relationship Id="rId39" Type="http://schemas.openxmlformats.org/officeDocument/2006/relationships/slide" Target="slides/slide27.xml" /><Relationship Id="rId4" Type="http://schemas.openxmlformats.org/officeDocument/2006/relationships/slideMaster" Target="slideMasters/slideMaster4.xml" /><Relationship Id="rId40" Type="http://schemas.openxmlformats.org/officeDocument/2006/relationships/tags" Target="tags/tag430.xml" /><Relationship Id="rId41" Type="http://schemas.openxmlformats.org/officeDocument/2006/relationships/presProps" Target="presProps.xml" /><Relationship Id="rId42" Type="http://schemas.openxmlformats.org/officeDocument/2006/relationships/viewProps" Target="viewProps.xml" /><Relationship Id="rId43" Type="http://schemas.openxmlformats.org/officeDocument/2006/relationships/theme" Target="theme/theme1.xml" /><Relationship Id="rId44" Type="http://schemas.openxmlformats.org/officeDocument/2006/relationships/tableStyles" Target="tableStyles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Master" Target="slideMasters/slideMaster9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8.xml" /><Relationship Id="rId2" Type="http://schemas.openxmlformats.org/officeDocument/2006/relationships/tags" Target="../tags/tag159.xml" /><Relationship Id="rId3" Type="http://schemas.openxmlformats.org/officeDocument/2006/relationships/tags" Target="../tags/tag160.xml" /><Relationship Id="rId4" Type="http://schemas.openxmlformats.org/officeDocument/2006/relationships/tags" Target="../tags/tag161.xml" /><Relationship Id="rId5" Type="http://schemas.openxmlformats.org/officeDocument/2006/relationships/tags" Target="../tags/tag162.xml" /><Relationship Id="rId6" Type="http://schemas.openxmlformats.org/officeDocument/2006/relationships/tags" Target="../tags/tag163.xml" /><Relationship Id="rId7" Type="http://schemas.openxmlformats.org/officeDocument/2006/relationships/tags" Target="../tags/tag164.xml" /><Relationship Id="rId8" Type="http://schemas.openxmlformats.org/officeDocument/2006/relationships/theme" Target="../theme/theme1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39938" name="页眉占位符 1"/>
          <p:cNvSpPr/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FontTx/>
            </a:pPr>
            <a:endParaRPr lang="zh-CN" altLang="en-US" sz="1200"/>
          </a:p>
        </p:txBody>
      </p:sp>
      <p:sp>
        <p:nvSpPr>
          <p:cNvPr id="39939" name="日期占位符 2"/>
          <p:cNvSpPr/>
          <p:nvPr>
            <p:ph type="dt" idx="2"/>
            <p:custDataLst>
              <p:tags r:id="rId3"/>
            </p:custDataLst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CE6D7E5-F8F9-4C8E-BF23-1152002371B3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9940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9941" name="备注占位符 4"/>
          <p:cNvSpPr/>
          <p:nvPr>
            <p:ph type="body" sz="quarter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/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9942" name="页脚占位符 5"/>
          <p:cNvSpPr/>
          <p:nvPr>
            <p:ph type="ftr" sz="quarter" idx="3"/>
            <p:custDataLst>
              <p:tags r:id="rId6"/>
            </p:custDataLst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/>
          </a:p>
        </p:txBody>
      </p:sp>
      <p:sp>
        <p:nvSpPr>
          <p:cNvPr id="39943" name="灯片编号占位符 6"/>
          <p:cNvSpPr/>
          <p:nvPr>
            <p:ph type="sldNum" sz="quarter" idx="4"/>
            <p:custDataLst>
              <p:tags r:id="rId7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2DB6AFF-1DEC-4B59-A4F7-F213668287C1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71.xml" /><Relationship Id="rId4" Type="http://schemas.openxmlformats.org/officeDocument/2006/relationships/tags" Target="../tags/tag272.xml" /><Relationship Id="rId5" Type="http://schemas.openxmlformats.org/officeDocument/2006/relationships/tags" Target="../tags/tag273.xml" /><Relationship Id="rId6" Type="http://schemas.openxmlformats.org/officeDocument/2006/relationships/tags" Target="../tags/tag274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0962" name="幻灯片图像占位符 1"/>
          <p:cNvSpPr/>
          <p:nvPr>
            <p:ph type="sldImg"/>
            <p:custDataLst>
              <p:tags r:id="rId4"/>
            </p:custDataLst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0963" name="备注占位符 2"/>
          <p:cNvSpPr/>
          <p:nvPr>
            <p:ph type="body" idx="1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wrap="square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sz="1200" u="none" baseline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0964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B5739BF-4994-4DA4-8DF7-DA8882BBDD9B}" type="slidenum">
              <a:rPr lang="zh-CN" altLang="en-US" sz="1200"/>
              <a:t>13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.xml" /><Relationship Id="rId2" Type="http://schemas.openxmlformats.org/officeDocument/2006/relationships/tags" Target="../tags/tag28.xml" /><Relationship Id="rId3" Type="http://schemas.openxmlformats.org/officeDocument/2006/relationships/tags" Target="../tags/tag29.xml" /><Relationship Id="rId4" Type="http://schemas.openxmlformats.org/officeDocument/2006/relationships/tags" Target="../tags/tag30.xml" /><Relationship Id="rId5" Type="http://schemas.openxmlformats.org/officeDocument/2006/relationships/tags" Target="../tags/tag31.xml" /><Relationship Id="rId6" Type="http://schemas.openxmlformats.org/officeDocument/2006/relationships/tags" Target="../tags/tag32.xml" /><Relationship Id="rId7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.xml" /><Relationship Id="rId2" Type="http://schemas.openxmlformats.org/officeDocument/2006/relationships/tags" Target="../tags/tag42.xml" /><Relationship Id="rId3" Type="http://schemas.openxmlformats.org/officeDocument/2006/relationships/tags" Target="../tags/tag43.xml" /><Relationship Id="rId4" Type="http://schemas.openxmlformats.org/officeDocument/2006/relationships/tags" Target="../tags/tag44.xml" /><Relationship Id="rId5" Type="http://schemas.openxmlformats.org/officeDocument/2006/relationships/tags" Target="../tags/tag45.xml" /><Relationship Id="rId6" Type="http://schemas.openxmlformats.org/officeDocument/2006/relationships/tags" Target="../tags/tag46.xml" /><Relationship Id="rId7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5.xml" /><Relationship Id="rId2" Type="http://schemas.openxmlformats.org/officeDocument/2006/relationships/tags" Target="../tags/tag56.xml" /><Relationship Id="rId3" Type="http://schemas.openxmlformats.org/officeDocument/2006/relationships/tags" Target="../tags/tag57.xml" /><Relationship Id="rId4" Type="http://schemas.openxmlformats.org/officeDocument/2006/relationships/tags" Target="../tags/tag58.xml" /><Relationship Id="rId5" Type="http://schemas.openxmlformats.org/officeDocument/2006/relationships/tags" Target="../tags/tag59.xml" /><Relationship Id="rId6" Type="http://schemas.openxmlformats.org/officeDocument/2006/relationships/tags" Target="../tags/tag60.xml" /><Relationship Id="rId7" Type="http://schemas.openxmlformats.org/officeDocument/2006/relationships/tags" Target="../tags/tag61.xml" /><Relationship Id="rId8" Type="http://schemas.openxmlformats.org/officeDocument/2006/relationships/slideMaster" Target="../slideMasters/slideMaster5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.xml" /><Relationship Id="rId10" Type="http://schemas.openxmlformats.org/officeDocument/2006/relationships/slideMaster" Target="../slideMasters/slideMaster6.xml" /><Relationship Id="rId2" Type="http://schemas.openxmlformats.org/officeDocument/2006/relationships/tags" Target="../tags/tag71.xml" /><Relationship Id="rId3" Type="http://schemas.openxmlformats.org/officeDocument/2006/relationships/tags" Target="../tags/tag72.xml" /><Relationship Id="rId4" Type="http://schemas.openxmlformats.org/officeDocument/2006/relationships/tags" Target="../tags/tag73.xml" /><Relationship Id="rId5" Type="http://schemas.openxmlformats.org/officeDocument/2006/relationships/tags" Target="../tags/tag74.xml" /><Relationship Id="rId6" Type="http://schemas.openxmlformats.org/officeDocument/2006/relationships/tags" Target="../tags/tag75.xml" /><Relationship Id="rId7" Type="http://schemas.openxmlformats.org/officeDocument/2006/relationships/tags" Target="../tags/tag76.xml" /><Relationship Id="rId8" Type="http://schemas.openxmlformats.org/officeDocument/2006/relationships/tags" Target="../tags/tag77.xml" /><Relationship Id="rId9" Type="http://schemas.openxmlformats.org/officeDocument/2006/relationships/tags" Target="../tags/tag78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7.xml" /><Relationship Id="rId2" Type="http://schemas.openxmlformats.org/officeDocument/2006/relationships/tags" Target="../tags/tag88.xml" /><Relationship Id="rId3" Type="http://schemas.openxmlformats.org/officeDocument/2006/relationships/tags" Target="../tags/tag89.xml" /><Relationship Id="rId4" Type="http://schemas.openxmlformats.org/officeDocument/2006/relationships/tags" Target="../tags/tag90.xml" /><Relationship Id="rId5" Type="http://schemas.openxmlformats.org/officeDocument/2006/relationships/tags" Target="../tags/tag91.xml" /><Relationship Id="rId6" Type="http://schemas.openxmlformats.org/officeDocument/2006/relationships/slideMaster" Target="../slideMasters/slideMaster7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0.xml" /><Relationship Id="rId2" Type="http://schemas.openxmlformats.org/officeDocument/2006/relationships/tags" Target="../tags/tag101.xml" /><Relationship Id="rId3" Type="http://schemas.openxmlformats.org/officeDocument/2006/relationships/tags" Target="../tags/tag102.xml" /><Relationship Id="rId4" Type="http://schemas.openxmlformats.org/officeDocument/2006/relationships/tags" Target="../tags/tag103.xml" /><Relationship Id="rId5" Type="http://schemas.openxmlformats.org/officeDocument/2006/relationships/tags" Target="../tags/tag104.xml" /><Relationship Id="rId6" Type="http://schemas.openxmlformats.org/officeDocument/2006/relationships/tags" Target="../tags/tag105.xml" /><Relationship Id="rId7" Type="http://schemas.openxmlformats.org/officeDocument/2006/relationships/tags" Target="../tags/tag106.xml" /><Relationship Id="rId8" Type="http://schemas.openxmlformats.org/officeDocument/2006/relationships/slideMaster" Target="../slideMasters/slideMaster8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tags" Target="../tags/tag119.xml" /><Relationship Id="rId6" Type="http://schemas.openxmlformats.org/officeDocument/2006/relationships/tags" Target="../tags/tag120.xml" /><Relationship Id="rId7" Type="http://schemas.openxmlformats.org/officeDocument/2006/relationships/tags" Target="../tags/tag121.xml" /><Relationship Id="rId8" Type="http://schemas.openxmlformats.org/officeDocument/2006/relationships/slideMaster" Target="../slideMasters/slideMaster9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0.xml" /><Relationship Id="rId2" Type="http://schemas.openxmlformats.org/officeDocument/2006/relationships/tags" Target="../tags/tag131.xml" /><Relationship Id="rId3" Type="http://schemas.openxmlformats.org/officeDocument/2006/relationships/tags" Target="../tags/tag132.xml" /><Relationship Id="rId4" Type="http://schemas.openxmlformats.org/officeDocument/2006/relationships/tags" Target="../tags/tag133.xml" /><Relationship Id="rId5" Type="http://schemas.openxmlformats.org/officeDocument/2006/relationships/tags" Target="../tags/tag134.xml" /><Relationship Id="rId6" Type="http://schemas.openxmlformats.org/officeDocument/2006/relationships/tags" Target="../tags/tag135.xml" /><Relationship Id="rId7" Type="http://schemas.openxmlformats.org/officeDocument/2006/relationships/slideMaster" Target="../slideMasters/slideMaster10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4.xml" /><Relationship Id="rId2" Type="http://schemas.openxmlformats.org/officeDocument/2006/relationships/tags" Target="../tags/tag145.xml" /><Relationship Id="rId3" Type="http://schemas.openxmlformats.org/officeDocument/2006/relationships/tags" Target="../tags/tag146.xml" /><Relationship Id="rId4" Type="http://schemas.openxmlformats.org/officeDocument/2006/relationships/tags" Target="../tags/tag147.xml" /><Relationship Id="rId5" Type="http://schemas.openxmlformats.org/officeDocument/2006/relationships/tags" Target="../tags/tag148.xml" /><Relationship Id="rId6" Type="http://schemas.openxmlformats.org/officeDocument/2006/relationships/tags" Target="../tags/tag149.xml" /><Relationship Id="rId7" Type="http://schemas.openxmlformats.org/officeDocument/2006/relationships/slideMaster" Target="../slideMasters/slideMaster1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Rectangle 4"/>
          <p:cNvSpPr/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118786" name="Rectangle 2"/>
          <p:cNvSpPr>
            <a:spLocks noGrp="1" noChangeArrowheads="1"/>
          </p:cNvSpPr>
          <p:nvPr>
            <p:ph type="ctrTitle"/>
            <p:custDataLst>
              <p:tags r:id="rId2"/>
            </p:custDataLst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kumimoji="0" lang="zh-CN" altLang="en-US" sz="5000" b="0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kumimoji="0" lang="zh-CN" altLang="en-US" sz="2800" b="0" i="0" u="none" strike="noStrike" kern="1200" cap="none" spc="0" normalizeH="0" baseline="0" noProof="0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kumimoji="0" lang="zh-CN" altLang="en-US" sz="42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6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2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kumimoji="0" lang="zh-CN" altLang="en-US" sz="42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0" lang="zh-CN" altLang="en-US" sz="42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kumimoji="0" lang="zh-CN" altLang="en-US" sz="42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kumimoji="0" lang="zh-CN" altLang="en-US" sz="42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30725"/>
          </a:xfrm>
        </p:spPr>
        <p:txBody>
          <a:bodyPr vert="eaVert"/>
          <a:lstStyle/>
          <a:p>
            <a:pPr lvl="0"/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6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2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kumimoji="0" lang="zh-CN" altLang="en-US" sz="42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kumimoji="0" lang="zh-CN" altLang="en-US" sz="3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6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2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Rectangle 4"/>
          <p:cNvSpPr/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5"/>
          <p:cNvSpPr/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0" name="Rectangle 6"/>
          <p:cNvSpPr/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</a:p>
        </p:txBody>
      </p:sp>
    </p:spTree>
  </p:cSld>
  <p:clrMapOvr>
    <a:masterClrMapping/>
  </p:clrMapOvr>
  <p:transition spd="med">
    <p:blinds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heme" Target="../theme/theme1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tags" Target="../tags/tag7.xml" /><Relationship Id="rId5" Type="http://schemas.openxmlformats.org/officeDocument/2006/relationships/tags" Target="../tags/tag8.xml" /><Relationship Id="rId6" Type="http://schemas.openxmlformats.org/officeDocument/2006/relationships/tags" Target="../tags/tag9.xml" /><Relationship Id="rId7" Type="http://schemas.openxmlformats.org/officeDocument/2006/relationships/tags" Target="../tags/tag10.xml" /><Relationship Id="rId8" Type="http://schemas.openxmlformats.org/officeDocument/2006/relationships/tags" Target="../tags/tag11.xml" /><Relationship Id="rId9" Type="http://schemas.openxmlformats.org/officeDocument/2006/relationships/tags" Target="../tags/tag12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heme" Target="../theme/theme2.xml" /><Relationship Id="rId2" Type="http://schemas.openxmlformats.org/officeDocument/2006/relationships/tags" Target="../tags/tag19.xml" /><Relationship Id="rId3" Type="http://schemas.openxmlformats.org/officeDocument/2006/relationships/tags" Target="../tags/tag20.xml" /><Relationship Id="rId4" Type="http://schemas.openxmlformats.org/officeDocument/2006/relationships/tags" Target="../tags/tag21.xml" /><Relationship Id="rId5" Type="http://schemas.openxmlformats.org/officeDocument/2006/relationships/tags" Target="../tags/tag22.xml" /><Relationship Id="rId6" Type="http://schemas.openxmlformats.org/officeDocument/2006/relationships/tags" Target="../tags/tag23.xml" /><Relationship Id="rId7" Type="http://schemas.openxmlformats.org/officeDocument/2006/relationships/tags" Target="../tags/tag24.xml" /><Relationship Id="rId8" Type="http://schemas.openxmlformats.org/officeDocument/2006/relationships/tags" Target="../tags/tag25.xml" /><Relationship Id="rId9" Type="http://schemas.openxmlformats.org/officeDocument/2006/relationships/tags" Target="../tags/tag26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theme" Target="../theme/theme3.xml" /><Relationship Id="rId2" Type="http://schemas.openxmlformats.org/officeDocument/2006/relationships/tags" Target="../tags/tag33.xml" /><Relationship Id="rId3" Type="http://schemas.openxmlformats.org/officeDocument/2006/relationships/tags" Target="../tags/tag34.xml" /><Relationship Id="rId4" Type="http://schemas.openxmlformats.org/officeDocument/2006/relationships/tags" Target="../tags/tag35.xml" /><Relationship Id="rId5" Type="http://schemas.openxmlformats.org/officeDocument/2006/relationships/tags" Target="../tags/tag36.xml" /><Relationship Id="rId6" Type="http://schemas.openxmlformats.org/officeDocument/2006/relationships/tags" Target="../tags/tag37.xml" /><Relationship Id="rId7" Type="http://schemas.openxmlformats.org/officeDocument/2006/relationships/tags" Target="../tags/tag38.xml" /><Relationship Id="rId8" Type="http://schemas.openxmlformats.org/officeDocument/2006/relationships/tags" Target="../tags/tag39.xml" /><Relationship Id="rId9" Type="http://schemas.openxmlformats.org/officeDocument/2006/relationships/tags" Target="../tags/tag40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heme" Target="../theme/theme4.xml" /><Relationship Id="rId2" Type="http://schemas.openxmlformats.org/officeDocument/2006/relationships/tags" Target="../tags/tag47.xml" /><Relationship Id="rId3" Type="http://schemas.openxmlformats.org/officeDocument/2006/relationships/tags" Target="../tags/tag48.xml" /><Relationship Id="rId4" Type="http://schemas.openxmlformats.org/officeDocument/2006/relationships/tags" Target="../tags/tag49.xml" /><Relationship Id="rId5" Type="http://schemas.openxmlformats.org/officeDocument/2006/relationships/tags" Target="../tags/tag50.xml" /><Relationship Id="rId6" Type="http://schemas.openxmlformats.org/officeDocument/2006/relationships/tags" Target="../tags/tag51.xml" /><Relationship Id="rId7" Type="http://schemas.openxmlformats.org/officeDocument/2006/relationships/tags" Target="../tags/tag52.xml" /><Relationship Id="rId8" Type="http://schemas.openxmlformats.org/officeDocument/2006/relationships/tags" Target="../tags/tag53.xml" /><Relationship Id="rId9" Type="http://schemas.openxmlformats.org/officeDocument/2006/relationships/tags" Target="../tags/tag5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10" Type="http://schemas.openxmlformats.org/officeDocument/2006/relationships/theme" Target="../theme/theme5.xml" /><Relationship Id="rId2" Type="http://schemas.openxmlformats.org/officeDocument/2006/relationships/tags" Target="../tags/tag62.xml" /><Relationship Id="rId3" Type="http://schemas.openxmlformats.org/officeDocument/2006/relationships/tags" Target="../tags/tag63.xml" /><Relationship Id="rId4" Type="http://schemas.openxmlformats.org/officeDocument/2006/relationships/tags" Target="../tags/tag64.xml" /><Relationship Id="rId5" Type="http://schemas.openxmlformats.org/officeDocument/2006/relationships/tags" Target="../tags/tag65.xml" /><Relationship Id="rId6" Type="http://schemas.openxmlformats.org/officeDocument/2006/relationships/tags" Target="../tags/tag66.xml" /><Relationship Id="rId7" Type="http://schemas.openxmlformats.org/officeDocument/2006/relationships/tags" Target="../tags/tag67.xml" /><Relationship Id="rId8" Type="http://schemas.openxmlformats.org/officeDocument/2006/relationships/tags" Target="../tags/tag68.xml" /><Relationship Id="rId9" Type="http://schemas.openxmlformats.org/officeDocument/2006/relationships/tags" Target="../tags/tag69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heme" Target="../theme/theme6.xml" /><Relationship Id="rId2" Type="http://schemas.openxmlformats.org/officeDocument/2006/relationships/tags" Target="../tags/tag79.xml" /><Relationship Id="rId3" Type="http://schemas.openxmlformats.org/officeDocument/2006/relationships/tags" Target="../tags/tag80.xml" /><Relationship Id="rId4" Type="http://schemas.openxmlformats.org/officeDocument/2006/relationships/tags" Target="../tags/tag81.xml" /><Relationship Id="rId5" Type="http://schemas.openxmlformats.org/officeDocument/2006/relationships/tags" Target="../tags/tag82.xml" /><Relationship Id="rId6" Type="http://schemas.openxmlformats.org/officeDocument/2006/relationships/tags" Target="../tags/tag83.xml" /><Relationship Id="rId7" Type="http://schemas.openxmlformats.org/officeDocument/2006/relationships/tags" Target="../tags/tag84.xml" /><Relationship Id="rId8" Type="http://schemas.openxmlformats.org/officeDocument/2006/relationships/tags" Target="../tags/tag85.xml" /><Relationship Id="rId9" Type="http://schemas.openxmlformats.org/officeDocument/2006/relationships/tags" Target="../tags/tag8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heme" Target="../theme/theme7.xml" /><Relationship Id="rId2" Type="http://schemas.openxmlformats.org/officeDocument/2006/relationships/tags" Target="../tags/tag92.xml" /><Relationship Id="rId3" Type="http://schemas.openxmlformats.org/officeDocument/2006/relationships/tags" Target="../tags/tag93.xml" /><Relationship Id="rId4" Type="http://schemas.openxmlformats.org/officeDocument/2006/relationships/tags" Target="../tags/tag94.xml" /><Relationship Id="rId5" Type="http://schemas.openxmlformats.org/officeDocument/2006/relationships/tags" Target="../tags/tag95.xml" /><Relationship Id="rId6" Type="http://schemas.openxmlformats.org/officeDocument/2006/relationships/tags" Target="../tags/tag96.xml" /><Relationship Id="rId7" Type="http://schemas.openxmlformats.org/officeDocument/2006/relationships/tags" Target="../tags/tag97.xml" /><Relationship Id="rId8" Type="http://schemas.openxmlformats.org/officeDocument/2006/relationships/tags" Target="../tags/tag98.xml" /><Relationship Id="rId9" Type="http://schemas.openxmlformats.org/officeDocument/2006/relationships/tags" Target="../tags/tag99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theme" Target="../theme/theme8.xml" /><Relationship Id="rId2" Type="http://schemas.openxmlformats.org/officeDocument/2006/relationships/tags" Target="../tags/tag107.xml" /><Relationship Id="rId3" Type="http://schemas.openxmlformats.org/officeDocument/2006/relationships/tags" Target="../tags/tag108.xml" /><Relationship Id="rId4" Type="http://schemas.openxmlformats.org/officeDocument/2006/relationships/tags" Target="../tags/tag109.xml" /><Relationship Id="rId5" Type="http://schemas.openxmlformats.org/officeDocument/2006/relationships/tags" Target="../tags/tag110.xml" /><Relationship Id="rId6" Type="http://schemas.openxmlformats.org/officeDocument/2006/relationships/tags" Target="../tags/tag111.xml" /><Relationship Id="rId7" Type="http://schemas.openxmlformats.org/officeDocument/2006/relationships/tags" Target="../tags/tag112.xml" /><Relationship Id="rId8" Type="http://schemas.openxmlformats.org/officeDocument/2006/relationships/tags" Target="../tags/tag113.xml" /><Relationship Id="rId9" Type="http://schemas.openxmlformats.org/officeDocument/2006/relationships/tags" Target="../tags/tag114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10" Type="http://schemas.openxmlformats.org/officeDocument/2006/relationships/theme" Target="../theme/theme9.xml" /><Relationship Id="rId2" Type="http://schemas.openxmlformats.org/officeDocument/2006/relationships/tags" Target="../tags/tag122.xml" /><Relationship Id="rId3" Type="http://schemas.openxmlformats.org/officeDocument/2006/relationships/tags" Target="../tags/tag123.xml" /><Relationship Id="rId4" Type="http://schemas.openxmlformats.org/officeDocument/2006/relationships/tags" Target="../tags/tag124.xml" /><Relationship Id="rId5" Type="http://schemas.openxmlformats.org/officeDocument/2006/relationships/tags" Target="../tags/tag125.xml" /><Relationship Id="rId6" Type="http://schemas.openxmlformats.org/officeDocument/2006/relationships/tags" Target="../tags/tag126.xml" /><Relationship Id="rId7" Type="http://schemas.openxmlformats.org/officeDocument/2006/relationships/tags" Target="../tags/tag127.xml" /><Relationship Id="rId8" Type="http://schemas.openxmlformats.org/officeDocument/2006/relationships/tags" Target="../tags/tag128.xml" /><Relationship Id="rId9" Type="http://schemas.openxmlformats.org/officeDocument/2006/relationships/tags" Target="../tags/tag129.xml" /></Relationships>
</file>

<file path=ppt/slideMasters/_rels/slideMaster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10" Type="http://schemas.openxmlformats.org/officeDocument/2006/relationships/theme" Target="../theme/theme10.xml" /><Relationship Id="rId2" Type="http://schemas.openxmlformats.org/officeDocument/2006/relationships/tags" Target="../tags/tag136.xml" /><Relationship Id="rId3" Type="http://schemas.openxmlformats.org/officeDocument/2006/relationships/tags" Target="../tags/tag137.xml" /><Relationship Id="rId4" Type="http://schemas.openxmlformats.org/officeDocument/2006/relationships/tags" Target="../tags/tag138.xml" /><Relationship Id="rId5" Type="http://schemas.openxmlformats.org/officeDocument/2006/relationships/tags" Target="../tags/tag139.xml" /><Relationship Id="rId6" Type="http://schemas.openxmlformats.org/officeDocument/2006/relationships/tags" Target="../tags/tag140.xml" /><Relationship Id="rId7" Type="http://schemas.openxmlformats.org/officeDocument/2006/relationships/tags" Target="../tags/tag141.xml" /><Relationship Id="rId8" Type="http://schemas.openxmlformats.org/officeDocument/2006/relationships/tags" Target="../tags/tag142.xml" /><Relationship Id="rId9" Type="http://schemas.openxmlformats.org/officeDocument/2006/relationships/tags" Target="../tags/tag143.xml" /></Relationships>
</file>

<file path=ppt/slideMasters/_rels/slideMaster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theme" Target="../theme/theme11.xml" /><Relationship Id="rId2" Type="http://schemas.openxmlformats.org/officeDocument/2006/relationships/tags" Target="../tags/tag150.xml" /><Relationship Id="rId3" Type="http://schemas.openxmlformats.org/officeDocument/2006/relationships/tags" Target="../tags/tag151.xml" /><Relationship Id="rId4" Type="http://schemas.openxmlformats.org/officeDocument/2006/relationships/tags" Target="../tags/tag152.xml" /><Relationship Id="rId5" Type="http://schemas.openxmlformats.org/officeDocument/2006/relationships/tags" Target="../tags/tag153.xml" /><Relationship Id="rId6" Type="http://schemas.openxmlformats.org/officeDocument/2006/relationships/tags" Target="../tags/tag154.xml" /><Relationship Id="rId7" Type="http://schemas.openxmlformats.org/officeDocument/2006/relationships/tags" Target="../tags/tag155.xml" /><Relationship Id="rId8" Type="http://schemas.openxmlformats.org/officeDocument/2006/relationships/tags" Target="../tags/tag156.xml" /><Relationship Id="rId9" Type="http://schemas.openxmlformats.org/officeDocument/2006/relationships/tags" Target="../tags/tag15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6" name="Rectangle 2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effectLst/>
                <a:latin typeface="Garamond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Rectangle 3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339850" indent="-31591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1681163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  <a:lvl6pPr marL="21386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5958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0530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5102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Rectangle 4"/>
          <p:cNvSpPr/>
          <p:nvPr>
            <p:ph type="dt" sz="half" idx="2"/>
            <p:custDataLst>
              <p:tags r:id="rId5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1029" name="Rectangle 5"/>
          <p:cNvSpPr/>
          <p:nvPr>
            <p:ph type="ftr" sz="quarter" idx="3"/>
            <p:custDataLst>
              <p:tags r:id="rId6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1030" name="Rectangle 6"/>
          <p:cNvSpPr/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F2CF843-A1C8-4891-916B-0C7C8F71D358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1031" name="Freeform 7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1032" name="Line 8"/>
          <p:cNvSpPr>
            <a:spLocks noChangeShapeType="1"/>
          </p:cNvSpPr>
          <p:nvPr>
            <p:custDataLst>
              <p:tags r:id="rId9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effectLst/>
          <a:latin typeface="Garamond" pitchFamily="18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effectLst/>
          <a:latin typeface="+mn-lt"/>
          <a:ea typeface="+mn-ea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effectLst/>
          <a:latin typeface="+mn-lt"/>
          <a:ea typeface="+mn-ea"/>
        </a:defRPr>
      </a:lvl3pPr>
      <a:lvl4pPr marL="1339850" indent="-31591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effectLst/>
          <a:latin typeface="+mn-lt"/>
          <a:ea typeface="+mn-ea"/>
        </a:defRPr>
      </a:lvl4pPr>
      <a:lvl5pPr marL="1681163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effectLst/>
          <a:latin typeface="+mn-lt"/>
          <a:ea typeface="+mn-ea"/>
        </a:defRPr>
      </a:lvl5pPr>
      <a:lvl6pPr marL="21386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8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30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102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050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09600" y="1219200"/>
            <a:ext cx="7924800" cy="9144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051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052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5A24A1E-2296-42E9-93B7-7A99BA25D9FA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2053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4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5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2056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074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3075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3076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DFA90D83-54B3-4212-866B-5B56173CA757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3077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8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9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3080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6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098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4099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4100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46B4B57D-977A-4721-B93B-94E3E5C83973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4101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102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3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4104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7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122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5123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5124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6E36F28C-504C-4F21-A91F-C2C9CE2FE2BC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5125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6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7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5128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146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6147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6148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042ECBEC-EFB3-43EE-BD95-A4BC41697133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6149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50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51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6152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9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170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171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7172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675C005-B703-48BF-8C80-6A82053DCC7D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7173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4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75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7176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0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8194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8195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8196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1C0D7A74-C5BB-454A-BE26-1491B260DB28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8197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8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9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8200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2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9218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9219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9220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A13EE670-F84A-43CD-B0D8-32122FFDF06F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9221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22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9223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9224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3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42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10243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10244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9D30BCD-B855-4A46-8F5C-8206C8487A35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10245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6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47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10248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1266" name="Freeform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1000" y="228600"/>
            <a:ext cx="8229600" cy="609600"/>
          </a:xfrm>
          <a:custGeom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>
            <a:solidFill>
              <a:schemeClr val="accent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11267" name="Line 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11268" name="Rectangle 6"/>
          <p:cNvSpPr/>
          <p:nvPr>
            <p:ph type="sldNum" sz="quarter" idx="4"/>
            <p:custDataLst>
              <p:tags r:id="rId5"/>
            </p:custDataLst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60091063-5FCB-4558-9007-E4A3C691F894}" type="slidenum">
              <a:rPr lang="en-US" altLang="zh-CN" sz="1200">
                <a:latin typeface="Garamond" pitchFamily="18" charset="0"/>
              </a:rPr>
              <a:t>*</a:t>
            </a:fld>
            <a:endParaRPr lang="en-US" altLang="zh-CN" sz="1200">
              <a:latin typeface="Garamond" pitchFamily="18" charset="0"/>
            </a:endParaRPr>
          </a:p>
        </p:txBody>
      </p:sp>
      <p:sp>
        <p:nvSpPr>
          <p:cNvPr id="11269" name="Rectangle 2"/>
          <p:cNvSpPr/>
          <p:nvPr>
            <p:ph type="title"/>
            <p:custDataLst>
              <p:tags r:id="rId6"/>
            </p:custDataLst>
          </p:nvPr>
        </p:nvSpPr>
        <p:spPr>
          <a:xfrm>
            <a:off x="457200" y="277812"/>
            <a:ext cx="8229600" cy="1139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200" b="0" i="0" u="none" baseline="0">
                <a:solidFill>
                  <a:schemeClr val="tx2"/>
                </a:solidFill>
                <a:latin typeface="Garamond" pitchFamily="18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70" name="Rectangle 3"/>
          <p:cNvSpPr/>
          <p:nvPr>
            <p:ph type="body" idx="1"/>
            <p:custDataLst>
              <p:tags r:id="rId7"/>
            </p:custDataLst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3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69925" indent="-3254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022350" indent="-35083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39850" indent="-315912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681162" indent="-339725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1271" name="Rectangle 4"/>
          <p:cNvSpPr/>
          <p:nvPr>
            <p:ph type="dt" sz="half" idx="2"/>
            <p:custDataLst>
              <p:tags r:id="rId8"/>
            </p:custDataLst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  <p:sp>
        <p:nvSpPr>
          <p:cNvPr id="11272" name="Rectangle 5"/>
          <p:cNvSpPr/>
          <p:nvPr>
            <p:ph type="ftr" sz="quarter" idx="3"/>
            <p:custDataLst>
              <p:tags r:id="rId9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buFontTx/>
            </a:pPr>
            <a:endParaRPr lang="en-US" altLang="zh-CN" sz="1200">
              <a:latin typeface="Garamond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</p:sldLayoutIdLst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 baseline="0">
          <a:solidFill>
            <a:schemeClr val="tx2"/>
          </a:solidFill>
          <a:latin typeface="Garamond" pitchFamily="18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3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669925" indent="-3254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022350" indent="-35083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39850" indent="-315912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681162" indent="-339725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71.xml" /><Relationship Id="rId2" Type="http://schemas.openxmlformats.org/officeDocument/2006/relationships/tags" Target="../tags/tag165.xml" /><Relationship Id="rId3" Type="http://schemas.openxmlformats.org/officeDocument/2006/relationships/image" Target="../media/image1.png" /><Relationship Id="rId4" Type="http://schemas.openxmlformats.org/officeDocument/2006/relationships/tags" Target="../tags/tag166.xml" /><Relationship Id="rId5" Type="http://schemas.openxmlformats.org/officeDocument/2006/relationships/tags" Target="../tags/tag167.xml" /><Relationship Id="rId6" Type="http://schemas.openxmlformats.org/officeDocument/2006/relationships/tags" Target="../tags/tag168.xml" /><Relationship Id="rId7" Type="http://schemas.openxmlformats.org/officeDocument/2006/relationships/tags" Target="../tags/tag169.xml" /><Relationship Id="rId8" Type="http://schemas.openxmlformats.org/officeDocument/2006/relationships/tags" Target="../tags/tag170.xml" /><Relationship Id="rId9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72.xml" /><Relationship Id="rId3" Type="http://schemas.openxmlformats.org/officeDocument/2006/relationships/tags" Target="../tags/tag173.xml" /><Relationship Id="rId4" Type="http://schemas.openxmlformats.org/officeDocument/2006/relationships/image" Target="../media/image3.jpeg" /><Relationship Id="rId5" Type="http://schemas.openxmlformats.org/officeDocument/2006/relationships/tags" Target="../tags/tag174.xml" /><Relationship Id="rId6" Type="http://schemas.openxmlformats.org/officeDocument/2006/relationships/image" Target="../media/image4.jpeg" /><Relationship Id="rId7" Type="http://schemas.openxmlformats.org/officeDocument/2006/relationships/tags" Target="../tags/tag175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76.xml" /><Relationship Id="rId3" Type="http://schemas.openxmlformats.org/officeDocument/2006/relationships/tags" Target="../tags/tag177.xml" /><Relationship Id="rId4" Type="http://schemas.openxmlformats.org/officeDocument/2006/relationships/tags" Target="../tags/tag178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83.xml" /><Relationship Id="rId11" Type="http://schemas.openxmlformats.org/officeDocument/2006/relationships/image" Target="../media/image9.jpeg" /><Relationship Id="rId12" Type="http://schemas.openxmlformats.org/officeDocument/2006/relationships/tags" Target="../tags/tag184.xml" /><Relationship Id="rId13" Type="http://schemas.openxmlformats.org/officeDocument/2006/relationships/tags" Target="../tags/tag185.xml" /><Relationship Id="rId14" Type="http://schemas.openxmlformats.org/officeDocument/2006/relationships/image" Target="../media/image10.jpeg" /><Relationship Id="rId15" Type="http://schemas.openxmlformats.org/officeDocument/2006/relationships/tags" Target="../tags/tag186.xml" /><Relationship Id="rId16" Type="http://schemas.openxmlformats.org/officeDocument/2006/relationships/tags" Target="../tags/tag187.xml" /><Relationship Id="rId17" Type="http://schemas.openxmlformats.org/officeDocument/2006/relationships/tags" Target="../tags/tag188.xml" /><Relationship Id="rId18" Type="http://schemas.openxmlformats.org/officeDocument/2006/relationships/image" Target="../media/image11.gif" /><Relationship Id="rId19" Type="http://schemas.openxmlformats.org/officeDocument/2006/relationships/tags" Target="../tags/tag189.xml" /><Relationship Id="rId2" Type="http://schemas.openxmlformats.org/officeDocument/2006/relationships/tags" Target="../tags/tag179.xml" /><Relationship Id="rId20" Type="http://schemas.openxmlformats.org/officeDocument/2006/relationships/tags" Target="../tags/tag190.xml" /><Relationship Id="rId21" Type="http://schemas.openxmlformats.org/officeDocument/2006/relationships/slide" Target="slide11.xml" TargetMode="Internal" /><Relationship Id="rId3" Type="http://schemas.openxmlformats.org/officeDocument/2006/relationships/image" Target="../media/image5.jpeg" /><Relationship Id="rId4" Type="http://schemas.openxmlformats.org/officeDocument/2006/relationships/tags" Target="../tags/tag180.xml" /><Relationship Id="rId5" Type="http://schemas.openxmlformats.org/officeDocument/2006/relationships/image" Target="../media/image6.jpeg" /><Relationship Id="rId6" Type="http://schemas.openxmlformats.org/officeDocument/2006/relationships/tags" Target="../tags/tag181.xml" /><Relationship Id="rId7" Type="http://schemas.openxmlformats.org/officeDocument/2006/relationships/image" Target="../media/image7.jpeg" /><Relationship Id="rId8" Type="http://schemas.openxmlformats.org/officeDocument/2006/relationships/tags" Target="../tags/tag182.xml" /><Relationship Id="rId9" Type="http://schemas.openxmlformats.org/officeDocument/2006/relationships/image" Target="../media/image8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97.xml" /><Relationship Id="rId11" Type="http://schemas.openxmlformats.org/officeDocument/2006/relationships/tags" Target="../tags/tag198.xml" /><Relationship Id="rId2" Type="http://schemas.openxmlformats.org/officeDocument/2006/relationships/tags" Target="../tags/tag191.xml" /><Relationship Id="rId3" Type="http://schemas.openxmlformats.org/officeDocument/2006/relationships/image" Target="../media/image12.jpeg" /><Relationship Id="rId4" Type="http://schemas.openxmlformats.org/officeDocument/2006/relationships/tags" Target="../tags/tag192.xml" /><Relationship Id="rId5" Type="http://schemas.openxmlformats.org/officeDocument/2006/relationships/tags" Target="../tags/tag193.xml" /><Relationship Id="rId6" Type="http://schemas.openxmlformats.org/officeDocument/2006/relationships/tags" Target="../tags/tag194.xml" /><Relationship Id="rId7" Type="http://schemas.openxmlformats.org/officeDocument/2006/relationships/tags" Target="../tags/tag195.xml" /><Relationship Id="rId8" Type="http://schemas.openxmlformats.org/officeDocument/2006/relationships/tags" Target="../tags/tag196.xml" /><Relationship Id="rId9" Type="http://schemas.openxmlformats.org/officeDocument/2006/relationships/image" Target="../media/image11.gi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13.jpeg" /><Relationship Id="rId11" Type="http://schemas.openxmlformats.org/officeDocument/2006/relationships/tags" Target="../tags/tag206.xml" /><Relationship Id="rId12" Type="http://schemas.openxmlformats.org/officeDocument/2006/relationships/image" Target="../media/image7.jpeg" /><Relationship Id="rId13" Type="http://schemas.openxmlformats.org/officeDocument/2006/relationships/tags" Target="../tags/tag207.xml" /><Relationship Id="rId14" Type="http://schemas.openxmlformats.org/officeDocument/2006/relationships/tags" Target="../tags/tag208.xml" /><Relationship Id="rId15" Type="http://schemas.openxmlformats.org/officeDocument/2006/relationships/tags" Target="../tags/tag209.xml" /><Relationship Id="rId16" Type="http://schemas.openxmlformats.org/officeDocument/2006/relationships/image" Target="../media/image8.jpeg" /><Relationship Id="rId17" Type="http://schemas.openxmlformats.org/officeDocument/2006/relationships/tags" Target="../tags/tag210.xml" /><Relationship Id="rId18" Type="http://schemas.openxmlformats.org/officeDocument/2006/relationships/tags" Target="../tags/tag211.xml" /><Relationship Id="rId19" Type="http://schemas.openxmlformats.org/officeDocument/2006/relationships/tags" Target="../tags/tag212.xml" /><Relationship Id="rId2" Type="http://schemas.openxmlformats.org/officeDocument/2006/relationships/tags" Target="../tags/tag199.xml" /><Relationship Id="rId20" Type="http://schemas.openxmlformats.org/officeDocument/2006/relationships/image" Target="../media/image14.jpeg" /><Relationship Id="rId21" Type="http://schemas.openxmlformats.org/officeDocument/2006/relationships/tags" Target="../tags/tag213.xml" /><Relationship Id="rId22" Type="http://schemas.openxmlformats.org/officeDocument/2006/relationships/tags" Target="../tags/tag214.xml" /><Relationship Id="rId23" Type="http://schemas.openxmlformats.org/officeDocument/2006/relationships/image" Target="../media/image15.png" /><Relationship Id="rId24" Type="http://schemas.openxmlformats.org/officeDocument/2006/relationships/tags" Target="../tags/tag215.xml" /><Relationship Id="rId25" Type="http://schemas.openxmlformats.org/officeDocument/2006/relationships/tags" Target="../tags/tag216.xml" /><Relationship Id="rId26" Type="http://schemas.openxmlformats.org/officeDocument/2006/relationships/tags" Target="../tags/tag217.xml" /><Relationship Id="rId27" Type="http://schemas.openxmlformats.org/officeDocument/2006/relationships/tags" Target="../tags/tag218.xml" /><Relationship Id="rId28" Type="http://schemas.openxmlformats.org/officeDocument/2006/relationships/tags" Target="../tags/tag219.xml" /><Relationship Id="rId29" Type="http://schemas.openxmlformats.org/officeDocument/2006/relationships/image" Target="../media/image16.jpeg" /><Relationship Id="rId3" Type="http://schemas.openxmlformats.org/officeDocument/2006/relationships/tags" Target="../tags/tag200.xml" /><Relationship Id="rId30" Type="http://schemas.openxmlformats.org/officeDocument/2006/relationships/tags" Target="../tags/tag220.xml" /><Relationship Id="rId31" Type="http://schemas.openxmlformats.org/officeDocument/2006/relationships/tags" Target="../tags/tag221.xml" /><Relationship Id="rId32" Type="http://schemas.openxmlformats.org/officeDocument/2006/relationships/image" Target="../media/image17.jpeg" /><Relationship Id="rId33" Type="http://schemas.openxmlformats.org/officeDocument/2006/relationships/tags" Target="../tags/tag222.xml" /><Relationship Id="rId34" Type="http://schemas.openxmlformats.org/officeDocument/2006/relationships/tags" Target="../tags/tag223.xml" /><Relationship Id="rId35" Type="http://schemas.openxmlformats.org/officeDocument/2006/relationships/image" Target="../media/image2.jpeg" /><Relationship Id="rId36" Type="http://schemas.openxmlformats.org/officeDocument/2006/relationships/tags" Target="../tags/tag224.xml" /><Relationship Id="rId37" Type="http://schemas.openxmlformats.org/officeDocument/2006/relationships/tags" Target="../tags/tag225.xml" /><Relationship Id="rId38" Type="http://schemas.openxmlformats.org/officeDocument/2006/relationships/tags" Target="../tags/tag226.xml" /><Relationship Id="rId4" Type="http://schemas.openxmlformats.org/officeDocument/2006/relationships/tags" Target="../tags/tag201.xml" /><Relationship Id="rId5" Type="http://schemas.openxmlformats.org/officeDocument/2006/relationships/tags" Target="../tags/tag202.xml" /><Relationship Id="rId6" Type="http://schemas.openxmlformats.org/officeDocument/2006/relationships/tags" Target="../tags/tag203.xml" /><Relationship Id="rId7" Type="http://schemas.openxmlformats.org/officeDocument/2006/relationships/tags" Target="../tags/tag204.xml" /><Relationship Id="rId8" Type="http://schemas.openxmlformats.org/officeDocument/2006/relationships/image" Target="../media/image6.jpeg" /><Relationship Id="rId9" Type="http://schemas.openxmlformats.org/officeDocument/2006/relationships/tags" Target="../tags/tag20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27.xml" /><Relationship Id="rId3" Type="http://schemas.openxmlformats.org/officeDocument/2006/relationships/tags" Target="../tags/tag228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29.xml" /><Relationship Id="rId3" Type="http://schemas.openxmlformats.org/officeDocument/2006/relationships/tags" Target="../tags/tag230.xml" /><Relationship Id="rId4" Type="http://schemas.openxmlformats.org/officeDocument/2006/relationships/tags" Target="../tags/tag231.xml" /><Relationship Id="rId5" Type="http://schemas.openxmlformats.org/officeDocument/2006/relationships/tags" Target="../tags/tag232.xml" /><Relationship Id="rId6" Type="http://schemas.openxmlformats.org/officeDocument/2006/relationships/image" Target="../media/image1.png" /><Relationship Id="rId7" Type="http://schemas.openxmlformats.org/officeDocument/2006/relationships/tags" Target="../tags/tag233.xml" /><Relationship Id="rId8" Type="http://schemas.openxmlformats.org/officeDocument/2006/relationships/image" Target="../media/image2.jpeg" /><Relationship Id="rId9" Type="http://schemas.openxmlformats.org/officeDocument/2006/relationships/tags" Target="../tags/tag234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35.xml" /><Relationship Id="rId3" Type="http://schemas.openxmlformats.org/officeDocument/2006/relationships/image" Target="../media/image18.png" /><Relationship Id="rId4" Type="http://schemas.openxmlformats.org/officeDocument/2006/relationships/tags" Target="../tags/tag236.xml" /><Relationship Id="rId5" Type="http://schemas.openxmlformats.org/officeDocument/2006/relationships/tags" Target="../tags/tag237.xml" /><Relationship Id="rId6" Type="http://schemas.openxmlformats.org/officeDocument/2006/relationships/tags" Target="../tags/tag238.xml" /><Relationship Id="rId7" Type="http://schemas.openxmlformats.org/officeDocument/2006/relationships/tags" Target="../tags/tag23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11.gif" /><Relationship Id="rId11" Type="http://schemas.openxmlformats.org/officeDocument/2006/relationships/tags" Target="../tags/tag247.xml" /><Relationship Id="rId12" Type="http://schemas.openxmlformats.org/officeDocument/2006/relationships/tags" Target="../tags/tag248.xml" /><Relationship Id="rId2" Type="http://schemas.openxmlformats.org/officeDocument/2006/relationships/tags" Target="../tags/tag240.xml" /><Relationship Id="rId3" Type="http://schemas.openxmlformats.org/officeDocument/2006/relationships/tags" Target="../tags/tag241.xml" /><Relationship Id="rId4" Type="http://schemas.openxmlformats.org/officeDocument/2006/relationships/tags" Target="../tags/tag242.xml" /><Relationship Id="rId5" Type="http://schemas.openxmlformats.org/officeDocument/2006/relationships/tags" Target="../tags/tag243.xml" /><Relationship Id="rId6" Type="http://schemas.openxmlformats.org/officeDocument/2006/relationships/tags" Target="../tags/tag244.xml" /><Relationship Id="rId7" Type="http://schemas.openxmlformats.org/officeDocument/2006/relationships/tags" Target="../tags/tag245.xml" /><Relationship Id="rId8" Type="http://schemas.openxmlformats.org/officeDocument/2006/relationships/image" Target="../media/image19.jpeg" /><Relationship Id="rId9" Type="http://schemas.openxmlformats.org/officeDocument/2006/relationships/tags" Target="../tags/tag246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49.xml" /><Relationship Id="rId3" Type="http://schemas.openxmlformats.org/officeDocument/2006/relationships/image" Target="../media/image20.jpeg" /><Relationship Id="rId4" Type="http://schemas.openxmlformats.org/officeDocument/2006/relationships/tags" Target="../tags/tag250.xml" /><Relationship Id="rId5" Type="http://schemas.openxmlformats.org/officeDocument/2006/relationships/hyperlink" Target="&#21496;&#27597;&#25098;&#40718;.f4v" TargetMode="External" /><Relationship Id="rId6" Type="http://schemas.openxmlformats.org/officeDocument/2006/relationships/tags" Target="../tags/tag251.xml" /><Relationship Id="rId7" Type="http://schemas.openxmlformats.org/officeDocument/2006/relationships/tags" Target="../tags/tag252.xml" /><Relationship Id="rId8" Type="http://schemas.openxmlformats.org/officeDocument/2006/relationships/image" Target="../media/image21.png" /><Relationship Id="rId9" Type="http://schemas.openxmlformats.org/officeDocument/2006/relationships/tags" Target="../tags/tag25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61.xml" /><Relationship Id="rId11" Type="http://schemas.openxmlformats.org/officeDocument/2006/relationships/tags" Target="../tags/tag262.xml" /><Relationship Id="rId12" Type="http://schemas.openxmlformats.org/officeDocument/2006/relationships/tags" Target="../tags/tag263.xml" /><Relationship Id="rId13" Type="http://schemas.openxmlformats.org/officeDocument/2006/relationships/tags" Target="../tags/tag264.xml" /><Relationship Id="rId14" Type="http://schemas.openxmlformats.org/officeDocument/2006/relationships/tags" Target="../tags/tag265.xml" /><Relationship Id="rId15" Type="http://schemas.openxmlformats.org/officeDocument/2006/relationships/tags" Target="../tags/tag266.xml" /><Relationship Id="rId16" Type="http://schemas.openxmlformats.org/officeDocument/2006/relationships/tags" Target="../tags/tag267.xml" /><Relationship Id="rId17" Type="http://schemas.openxmlformats.org/officeDocument/2006/relationships/tags" Target="../tags/tag268.xml" /><Relationship Id="rId18" Type="http://schemas.openxmlformats.org/officeDocument/2006/relationships/tags" Target="../tags/tag269.xml" /><Relationship Id="rId19" Type="http://schemas.openxmlformats.org/officeDocument/2006/relationships/image" Target="../media/image22.jpeg" /><Relationship Id="rId2" Type="http://schemas.openxmlformats.org/officeDocument/2006/relationships/tags" Target="../tags/tag254.xml" /><Relationship Id="rId20" Type="http://schemas.openxmlformats.org/officeDocument/2006/relationships/tags" Target="../tags/tag270.xml" /><Relationship Id="rId3" Type="http://schemas.openxmlformats.org/officeDocument/2006/relationships/image" Target="../media/image20.jpeg" /><Relationship Id="rId4" Type="http://schemas.openxmlformats.org/officeDocument/2006/relationships/tags" Target="../tags/tag255.xml" /><Relationship Id="rId5" Type="http://schemas.openxmlformats.org/officeDocument/2006/relationships/tags" Target="../tags/tag256.xml" /><Relationship Id="rId6" Type="http://schemas.openxmlformats.org/officeDocument/2006/relationships/tags" Target="../tags/tag257.xml" /><Relationship Id="rId7" Type="http://schemas.openxmlformats.org/officeDocument/2006/relationships/tags" Target="../tags/tag258.xml" /><Relationship Id="rId8" Type="http://schemas.openxmlformats.org/officeDocument/2006/relationships/tags" Target="../tags/tag259.xml" /><Relationship Id="rId9" Type="http://schemas.openxmlformats.org/officeDocument/2006/relationships/tags" Target="../tags/tag26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275.xml" /><Relationship Id="rId4" Type="http://schemas.openxmlformats.org/officeDocument/2006/relationships/tags" Target="../tags/tag276.xml" /><Relationship Id="rId5" Type="http://schemas.openxmlformats.org/officeDocument/2006/relationships/tags" Target="../tags/tag277.xml" /><Relationship Id="rId6" Type="http://schemas.openxmlformats.org/officeDocument/2006/relationships/image" Target="../media/image23.jpeg" /><Relationship Id="rId7" Type="http://schemas.openxmlformats.org/officeDocument/2006/relationships/tags" Target="../tags/tag278.xml" /><Relationship Id="rId8" Type="http://schemas.openxmlformats.org/officeDocument/2006/relationships/tags" Target="../tags/tag279.xml" /><Relationship Id="rId9" Type="http://schemas.openxmlformats.org/officeDocument/2006/relationships/tags" Target="../tags/tag280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81.xml" /><Relationship Id="rId3" Type="http://schemas.openxmlformats.org/officeDocument/2006/relationships/image" Target="../media/image24.jpeg" /><Relationship Id="rId4" Type="http://schemas.openxmlformats.org/officeDocument/2006/relationships/tags" Target="../tags/tag282.xml" /><Relationship Id="rId5" Type="http://schemas.openxmlformats.org/officeDocument/2006/relationships/image" Target="../media/image25.png" /><Relationship Id="rId6" Type="http://schemas.openxmlformats.org/officeDocument/2006/relationships/tags" Target="../tags/tag283.xml" /><Relationship Id="rId7" Type="http://schemas.openxmlformats.org/officeDocument/2006/relationships/tags" Target="../tags/tag28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85.xml" /><Relationship Id="rId3" Type="http://schemas.openxmlformats.org/officeDocument/2006/relationships/tags" Target="../tags/tag286.xml" /><Relationship Id="rId4" Type="http://schemas.openxmlformats.org/officeDocument/2006/relationships/tags" Target="../tags/tag287.xml" /><Relationship Id="rId5" Type="http://schemas.openxmlformats.org/officeDocument/2006/relationships/image" Target="../media/image26.png" /><Relationship Id="rId6" Type="http://schemas.openxmlformats.org/officeDocument/2006/relationships/tags" Target="../tags/tag288.xml" /><Relationship Id="rId7" Type="http://schemas.openxmlformats.org/officeDocument/2006/relationships/tags" Target="../tags/tag289.xml" /><Relationship Id="rId8" Type="http://schemas.openxmlformats.org/officeDocument/2006/relationships/tags" Target="../tags/tag290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96.xml" /><Relationship Id="rId11" Type="http://schemas.openxmlformats.org/officeDocument/2006/relationships/tags" Target="../tags/tag297.xml" /><Relationship Id="rId12" Type="http://schemas.openxmlformats.org/officeDocument/2006/relationships/tags" Target="../tags/tag298.xml" /><Relationship Id="rId2" Type="http://schemas.openxmlformats.org/officeDocument/2006/relationships/tags" Target="../tags/tag291.xml" /><Relationship Id="rId3" Type="http://schemas.openxmlformats.org/officeDocument/2006/relationships/tags" Target="../tags/tag292.xml" /><Relationship Id="rId4" Type="http://schemas.openxmlformats.org/officeDocument/2006/relationships/image" Target="../media/image27.jpeg" /><Relationship Id="rId5" Type="http://schemas.openxmlformats.org/officeDocument/2006/relationships/tags" Target="../tags/tag293.xml" /><Relationship Id="rId6" Type="http://schemas.openxmlformats.org/officeDocument/2006/relationships/image" Target="../media/image28.jpeg" /><Relationship Id="rId7" Type="http://schemas.openxmlformats.org/officeDocument/2006/relationships/tags" Target="../tags/tag294.xml" /><Relationship Id="rId8" Type="http://schemas.openxmlformats.org/officeDocument/2006/relationships/tags" Target="../tags/tag295.xml" /><Relationship Id="rId9" Type="http://schemas.openxmlformats.org/officeDocument/2006/relationships/image" Target="../media/image11.gi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1.png" /><Relationship Id="rId11" Type="http://schemas.openxmlformats.org/officeDocument/2006/relationships/tags" Target="../tags/tag305.xml" /><Relationship Id="rId12" Type="http://schemas.openxmlformats.org/officeDocument/2006/relationships/tags" Target="../tags/tag306.xml" /><Relationship Id="rId13" Type="http://schemas.openxmlformats.org/officeDocument/2006/relationships/tags" Target="../tags/tag307.xml" /><Relationship Id="rId14" Type="http://schemas.openxmlformats.org/officeDocument/2006/relationships/tags" Target="../tags/tag308.xml" /><Relationship Id="rId15" Type="http://schemas.openxmlformats.org/officeDocument/2006/relationships/tags" Target="../tags/tag309.xml" /><Relationship Id="rId16" Type="http://schemas.openxmlformats.org/officeDocument/2006/relationships/tags" Target="../tags/tag310.xml" /><Relationship Id="rId2" Type="http://schemas.openxmlformats.org/officeDocument/2006/relationships/tags" Target="../tags/tag299.xml" /><Relationship Id="rId3" Type="http://schemas.openxmlformats.org/officeDocument/2006/relationships/tags" Target="../tags/tag300.xml" /><Relationship Id="rId4" Type="http://schemas.openxmlformats.org/officeDocument/2006/relationships/tags" Target="../tags/tag301.xml" /><Relationship Id="rId5" Type="http://schemas.openxmlformats.org/officeDocument/2006/relationships/tags" Target="../tags/tag302.xml" /><Relationship Id="rId6" Type="http://schemas.openxmlformats.org/officeDocument/2006/relationships/image" Target="../media/image11.gif" /><Relationship Id="rId7" Type="http://schemas.openxmlformats.org/officeDocument/2006/relationships/tags" Target="../tags/tag303.xml" /><Relationship Id="rId8" Type="http://schemas.openxmlformats.org/officeDocument/2006/relationships/image" Target="../media/image29.png" /><Relationship Id="rId9" Type="http://schemas.openxmlformats.org/officeDocument/2006/relationships/tags" Target="../tags/tag304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15.xml" /><Relationship Id="rId11" Type="http://schemas.openxmlformats.org/officeDocument/2006/relationships/image" Target="../media/image34.jpeg" /><Relationship Id="rId12" Type="http://schemas.openxmlformats.org/officeDocument/2006/relationships/tags" Target="../tags/tag316.xml" /><Relationship Id="rId13" Type="http://schemas.openxmlformats.org/officeDocument/2006/relationships/image" Target="../media/image35.jpeg" /><Relationship Id="rId14" Type="http://schemas.openxmlformats.org/officeDocument/2006/relationships/tags" Target="../tags/tag317.xml" /><Relationship Id="rId15" Type="http://schemas.openxmlformats.org/officeDocument/2006/relationships/image" Target="../media/image36.gif" /><Relationship Id="rId16" Type="http://schemas.openxmlformats.org/officeDocument/2006/relationships/tags" Target="../tags/tag318.xml" /><Relationship Id="rId17" Type="http://schemas.openxmlformats.org/officeDocument/2006/relationships/image" Target="../media/image37.gif" /><Relationship Id="rId18" Type="http://schemas.openxmlformats.org/officeDocument/2006/relationships/tags" Target="../tags/tag319.xml" /><Relationship Id="rId19" Type="http://schemas.openxmlformats.org/officeDocument/2006/relationships/image" Target="../media/image38.gif" /><Relationship Id="rId2" Type="http://schemas.openxmlformats.org/officeDocument/2006/relationships/tags" Target="../tags/tag311.xml" /><Relationship Id="rId20" Type="http://schemas.openxmlformats.org/officeDocument/2006/relationships/tags" Target="../tags/tag320.xml" /><Relationship Id="rId21" Type="http://schemas.openxmlformats.org/officeDocument/2006/relationships/image" Target="../media/image39.gif" /><Relationship Id="rId22" Type="http://schemas.openxmlformats.org/officeDocument/2006/relationships/tags" Target="../tags/tag321.xml" /><Relationship Id="rId23" Type="http://schemas.openxmlformats.org/officeDocument/2006/relationships/image" Target="../media/image40.gif" /><Relationship Id="rId24" Type="http://schemas.openxmlformats.org/officeDocument/2006/relationships/tags" Target="../tags/tag322.xml" /><Relationship Id="rId25" Type="http://schemas.openxmlformats.org/officeDocument/2006/relationships/image" Target="../media/image41.jpeg" /><Relationship Id="rId26" Type="http://schemas.openxmlformats.org/officeDocument/2006/relationships/tags" Target="../tags/tag323.xml" /><Relationship Id="rId27" Type="http://schemas.openxmlformats.org/officeDocument/2006/relationships/tags" Target="../tags/tag324.xml" /><Relationship Id="rId28" Type="http://schemas.openxmlformats.org/officeDocument/2006/relationships/image" Target="../media/image42.jpeg" /><Relationship Id="rId29" Type="http://schemas.openxmlformats.org/officeDocument/2006/relationships/tags" Target="../tags/tag325.xml" /><Relationship Id="rId3" Type="http://schemas.openxmlformats.org/officeDocument/2006/relationships/image" Target="../media/image30.jpeg" /><Relationship Id="rId30" Type="http://schemas.openxmlformats.org/officeDocument/2006/relationships/image" Target="../media/image43.gif" /><Relationship Id="rId31" Type="http://schemas.openxmlformats.org/officeDocument/2006/relationships/tags" Target="../tags/tag326.xml" /><Relationship Id="rId32" Type="http://schemas.openxmlformats.org/officeDocument/2006/relationships/image" Target="../media/image44.jpeg" /><Relationship Id="rId33" Type="http://schemas.openxmlformats.org/officeDocument/2006/relationships/tags" Target="../tags/tag327.xml" /><Relationship Id="rId34" Type="http://schemas.openxmlformats.org/officeDocument/2006/relationships/image" Target="../media/image45.gif" /><Relationship Id="rId35" Type="http://schemas.openxmlformats.org/officeDocument/2006/relationships/tags" Target="../tags/tag328.xml" /><Relationship Id="rId36" Type="http://schemas.openxmlformats.org/officeDocument/2006/relationships/image" Target="../media/image46.jpeg" /><Relationship Id="rId37" Type="http://schemas.openxmlformats.org/officeDocument/2006/relationships/tags" Target="../tags/tag329.xml" /><Relationship Id="rId38" Type="http://schemas.openxmlformats.org/officeDocument/2006/relationships/image" Target="../media/image47.gif" /><Relationship Id="rId39" Type="http://schemas.openxmlformats.org/officeDocument/2006/relationships/tags" Target="../tags/tag330.xml" /><Relationship Id="rId4" Type="http://schemas.openxmlformats.org/officeDocument/2006/relationships/tags" Target="../tags/tag312.xml" /><Relationship Id="rId40" Type="http://schemas.openxmlformats.org/officeDocument/2006/relationships/image" Target="../media/image48.jpeg" /><Relationship Id="rId41" Type="http://schemas.openxmlformats.org/officeDocument/2006/relationships/tags" Target="../tags/tag331.xml" /><Relationship Id="rId42" Type="http://schemas.openxmlformats.org/officeDocument/2006/relationships/image" Target="../media/image49.gif" /><Relationship Id="rId43" Type="http://schemas.openxmlformats.org/officeDocument/2006/relationships/tags" Target="../tags/tag332.xml" /><Relationship Id="rId44" Type="http://schemas.openxmlformats.org/officeDocument/2006/relationships/image" Target="../media/image50.png" /><Relationship Id="rId45" Type="http://schemas.openxmlformats.org/officeDocument/2006/relationships/tags" Target="../tags/tag333.xml" /><Relationship Id="rId46" Type="http://schemas.openxmlformats.org/officeDocument/2006/relationships/image" Target="../media/image51.gif" /><Relationship Id="rId47" Type="http://schemas.openxmlformats.org/officeDocument/2006/relationships/tags" Target="../tags/tag334.xml" /><Relationship Id="rId48" Type="http://schemas.openxmlformats.org/officeDocument/2006/relationships/image" Target="../media/image52.jpeg" /><Relationship Id="rId49" Type="http://schemas.openxmlformats.org/officeDocument/2006/relationships/tags" Target="../tags/tag335.xml" /><Relationship Id="rId5" Type="http://schemas.openxmlformats.org/officeDocument/2006/relationships/image" Target="../media/image31.jpeg" /><Relationship Id="rId50" Type="http://schemas.openxmlformats.org/officeDocument/2006/relationships/image" Target="../media/image53.gif" /><Relationship Id="rId51" Type="http://schemas.openxmlformats.org/officeDocument/2006/relationships/tags" Target="../tags/tag336.xml" /><Relationship Id="rId52" Type="http://schemas.openxmlformats.org/officeDocument/2006/relationships/tags" Target="../tags/tag337.xml" /><Relationship Id="rId6" Type="http://schemas.openxmlformats.org/officeDocument/2006/relationships/tags" Target="../tags/tag313.xml" /><Relationship Id="rId7" Type="http://schemas.openxmlformats.org/officeDocument/2006/relationships/image" Target="../media/image32.jpeg" /><Relationship Id="rId8" Type="http://schemas.openxmlformats.org/officeDocument/2006/relationships/tags" Target="../tags/tag314.xml" /><Relationship Id="rId9" Type="http://schemas.openxmlformats.org/officeDocument/2006/relationships/image" Target="../media/image33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38.xml" /><Relationship Id="rId3" Type="http://schemas.openxmlformats.org/officeDocument/2006/relationships/image" Target="../media/image54.jpeg" /><Relationship Id="rId4" Type="http://schemas.openxmlformats.org/officeDocument/2006/relationships/tags" Target="../tags/tag339.xml" /><Relationship Id="rId5" Type="http://schemas.openxmlformats.org/officeDocument/2006/relationships/tags" Target="../tags/tag340.xml" /><Relationship Id="rId6" Type="http://schemas.openxmlformats.org/officeDocument/2006/relationships/image" Target="../media/image1.png" /><Relationship Id="rId7" Type="http://schemas.openxmlformats.org/officeDocument/2006/relationships/tags" Target="../tags/tag341.xml" /><Relationship Id="rId8" Type="http://schemas.openxmlformats.org/officeDocument/2006/relationships/tags" Target="../tags/tag34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1.png" /><Relationship Id="rId11" Type="http://schemas.openxmlformats.org/officeDocument/2006/relationships/tags" Target="../tags/tag348.xml" /><Relationship Id="rId12" Type="http://schemas.openxmlformats.org/officeDocument/2006/relationships/tags" Target="../tags/tag349.xml" /><Relationship Id="rId13" Type="http://schemas.openxmlformats.org/officeDocument/2006/relationships/tags" Target="../tags/tag350.xml" /><Relationship Id="rId2" Type="http://schemas.openxmlformats.org/officeDocument/2006/relationships/tags" Target="../tags/tag343.xml" /><Relationship Id="rId3" Type="http://schemas.openxmlformats.org/officeDocument/2006/relationships/image" Target="../media/image55.jpeg" /><Relationship Id="rId4" Type="http://schemas.openxmlformats.org/officeDocument/2006/relationships/tags" Target="../tags/tag344.xml" /><Relationship Id="rId5" Type="http://schemas.openxmlformats.org/officeDocument/2006/relationships/image" Target="../media/image56.jpeg" /><Relationship Id="rId6" Type="http://schemas.openxmlformats.org/officeDocument/2006/relationships/tags" Target="../tags/tag345.xml" /><Relationship Id="rId7" Type="http://schemas.openxmlformats.org/officeDocument/2006/relationships/image" Target="../media/image57.jpeg" /><Relationship Id="rId8" Type="http://schemas.openxmlformats.org/officeDocument/2006/relationships/tags" Target="../tags/tag346.xml" /><Relationship Id="rId9" Type="http://schemas.openxmlformats.org/officeDocument/2006/relationships/tags" Target="../tags/tag34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56.xml" /><Relationship Id="rId2" Type="http://schemas.openxmlformats.org/officeDocument/2006/relationships/tags" Target="../tags/tag351.xml" /><Relationship Id="rId3" Type="http://schemas.openxmlformats.org/officeDocument/2006/relationships/image" Target="../media/image58.jpeg" /><Relationship Id="rId4" Type="http://schemas.openxmlformats.org/officeDocument/2006/relationships/tags" Target="../tags/tag352.xml" /><Relationship Id="rId5" Type="http://schemas.openxmlformats.org/officeDocument/2006/relationships/image" Target="../media/image1.png" /><Relationship Id="rId6" Type="http://schemas.openxmlformats.org/officeDocument/2006/relationships/tags" Target="../tags/tag353.xml" /><Relationship Id="rId7" Type="http://schemas.openxmlformats.org/officeDocument/2006/relationships/image" Target="../media/image59.jpeg" /><Relationship Id="rId8" Type="http://schemas.openxmlformats.org/officeDocument/2006/relationships/tags" Target="../tags/tag354.xml" /><Relationship Id="rId9" Type="http://schemas.openxmlformats.org/officeDocument/2006/relationships/tags" Target="../tags/tag355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65.xml" /><Relationship Id="rId11" Type="http://schemas.openxmlformats.org/officeDocument/2006/relationships/tags" Target="../tags/tag366.xml" /><Relationship Id="rId12" Type="http://schemas.openxmlformats.org/officeDocument/2006/relationships/tags" Target="../tags/tag367.xml" /><Relationship Id="rId13" Type="http://schemas.openxmlformats.org/officeDocument/2006/relationships/tags" Target="../tags/tag368.xml" /><Relationship Id="rId14" Type="http://schemas.openxmlformats.org/officeDocument/2006/relationships/tags" Target="../tags/tag369.xml" /><Relationship Id="rId15" Type="http://schemas.openxmlformats.org/officeDocument/2006/relationships/image" Target="../media/image60.jpeg" /><Relationship Id="rId16" Type="http://schemas.openxmlformats.org/officeDocument/2006/relationships/tags" Target="../tags/tag370.xml" /><Relationship Id="rId17" Type="http://schemas.openxmlformats.org/officeDocument/2006/relationships/image" Target="../media/image61.jpeg" /><Relationship Id="rId18" Type="http://schemas.openxmlformats.org/officeDocument/2006/relationships/tags" Target="../tags/tag371.xml" /><Relationship Id="rId19" Type="http://schemas.openxmlformats.org/officeDocument/2006/relationships/image" Target="../media/image62.jpeg" /><Relationship Id="rId2" Type="http://schemas.openxmlformats.org/officeDocument/2006/relationships/tags" Target="../tags/tag357.xml" /><Relationship Id="rId20" Type="http://schemas.openxmlformats.org/officeDocument/2006/relationships/tags" Target="../tags/tag372.xml" /><Relationship Id="rId21" Type="http://schemas.openxmlformats.org/officeDocument/2006/relationships/image" Target="../media/image63.jpeg" /><Relationship Id="rId22" Type="http://schemas.openxmlformats.org/officeDocument/2006/relationships/tags" Target="../tags/tag373.xml" /><Relationship Id="rId23" Type="http://schemas.openxmlformats.org/officeDocument/2006/relationships/image" Target="../media/image64.jpeg" /><Relationship Id="rId24" Type="http://schemas.openxmlformats.org/officeDocument/2006/relationships/tags" Target="../tags/tag374.xml" /><Relationship Id="rId25" Type="http://schemas.openxmlformats.org/officeDocument/2006/relationships/image" Target="../media/image65.jpeg" /><Relationship Id="rId26" Type="http://schemas.openxmlformats.org/officeDocument/2006/relationships/tags" Target="../tags/tag375.xml" /><Relationship Id="rId27" Type="http://schemas.openxmlformats.org/officeDocument/2006/relationships/image" Target="../media/image66.jpeg" /><Relationship Id="rId28" Type="http://schemas.openxmlformats.org/officeDocument/2006/relationships/tags" Target="../tags/tag376.xml" /><Relationship Id="rId29" Type="http://schemas.openxmlformats.org/officeDocument/2006/relationships/image" Target="../media/image67.jpeg" /><Relationship Id="rId3" Type="http://schemas.openxmlformats.org/officeDocument/2006/relationships/tags" Target="../tags/tag358.xml" /><Relationship Id="rId30" Type="http://schemas.openxmlformats.org/officeDocument/2006/relationships/tags" Target="../tags/tag377.xml" /><Relationship Id="rId31" Type="http://schemas.openxmlformats.org/officeDocument/2006/relationships/image" Target="../media/image68.jpeg" /><Relationship Id="rId32" Type="http://schemas.openxmlformats.org/officeDocument/2006/relationships/tags" Target="../tags/tag378.xml" /><Relationship Id="rId33" Type="http://schemas.openxmlformats.org/officeDocument/2006/relationships/image" Target="../media/image69.jpeg" /><Relationship Id="rId34" Type="http://schemas.openxmlformats.org/officeDocument/2006/relationships/tags" Target="../tags/tag379.xml" /><Relationship Id="rId35" Type="http://schemas.openxmlformats.org/officeDocument/2006/relationships/image" Target="../media/image70.png" /><Relationship Id="rId36" Type="http://schemas.openxmlformats.org/officeDocument/2006/relationships/tags" Target="../tags/tag380.xml" /><Relationship Id="rId37" Type="http://schemas.openxmlformats.org/officeDocument/2006/relationships/image" Target="../media/image71.jpeg" /><Relationship Id="rId38" Type="http://schemas.openxmlformats.org/officeDocument/2006/relationships/tags" Target="../tags/tag381.xml" /><Relationship Id="rId39" Type="http://schemas.openxmlformats.org/officeDocument/2006/relationships/tags" Target="../tags/tag382.xml" /><Relationship Id="rId4" Type="http://schemas.openxmlformats.org/officeDocument/2006/relationships/tags" Target="../tags/tag359.xml" /><Relationship Id="rId40" Type="http://schemas.openxmlformats.org/officeDocument/2006/relationships/tags" Target="../tags/tag383.xml" /><Relationship Id="rId5" Type="http://schemas.openxmlformats.org/officeDocument/2006/relationships/tags" Target="../tags/tag360.xml" /><Relationship Id="rId6" Type="http://schemas.openxmlformats.org/officeDocument/2006/relationships/tags" Target="../tags/tag361.xml" /><Relationship Id="rId7" Type="http://schemas.openxmlformats.org/officeDocument/2006/relationships/tags" Target="../tags/tag362.xml" /><Relationship Id="rId8" Type="http://schemas.openxmlformats.org/officeDocument/2006/relationships/tags" Target="../tags/tag363.xml" /><Relationship Id="rId9" Type="http://schemas.openxmlformats.org/officeDocument/2006/relationships/tags" Target="../tags/tag364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90.xml" /><Relationship Id="rId11" Type="http://schemas.openxmlformats.org/officeDocument/2006/relationships/tags" Target="../tags/tag391.xml" /><Relationship Id="rId12" Type="http://schemas.openxmlformats.org/officeDocument/2006/relationships/tags" Target="../tags/tag392.xml" /><Relationship Id="rId13" Type="http://schemas.openxmlformats.org/officeDocument/2006/relationships/tags" Target="../tags/tag393.xml" /><Relationship Id="rId14" Type="http://schemas.openxmlformats.org/officeDocument/2006/relationships/tags" Target="../tags/tag394.xml" /><Relationship Id="rId15" Type="http://schemas.openxmlformats.org/officeDocument/2006/relationships/tags" Target="../tags/tag395.xml" /><Relationship Id="rId16" Type="http://schemas.openxmlformats.org/officeDocument/2006/relationships/tags" Target="../tags/tag396.xml" /><Relationship Id="rId17" Type="http://schemas.openxmlformats.org/officeDocument/2006/relationships/tags" Target="../tags/tag397.xml" /><Relationship Id="rId18" Type="http://schemas.openxmlformats.org/officeDocument/2006/relationships/tags" Target="../tags/tag398.xml" /><Relationship Id="rId19" Type="http://schemas.openxmlformats.org/officeDocument/2006/relationships/tags" Target="../tags/tag399.xml" /><Relationship Id="rId2" Type="http://schemas.openxmlformats.org/officeDocument/2006/relationships/tags" Target="../tags/tag384.xml" /><Relationship Id="rId20" Type="http://schemas.openxmlformats.org/officeDocument/2006/relationships/tags" Target="../tags/tag400.xml" /><Relationship Id="rId21" Type="http://schemas.openxmlformats.org/officeDocument/2006/relationships/tags" Target="../tags/tag401.xml" /><Relationship Id="rId22" Type="http://schemas.openxmlformats.org/officeDocument/2006/relationships/tags" Target="../tags/tag402.xml" /><Relationship Id="rId23" Type="http://schemas.openxmlformats.org/officeDocument/2006/relationships/tags" Target="../tags/tag403.xml" /><Relationship Id="rId24" Type="http://schemas.openxmlformats.org/officeDocument/2006/relationships/tags" Target="../tags/tag404.xml" /><Relationship Id="rId3" Type="http://schemas.openxmlformats.org/officeDocument/2006/relationships/tags" Target="../tags/tag385.xml" /><Relationship Id="rId4" Type="http://schemas.openxmlformats.org/officeDocument/2006/relationships/image" Target="../media/image72.png" /><Relationship Id="rId5" Type="http://schemas.openxmlformats.org/officeDocument/2006/relationships/tags" Target="../tags/tag386.xml" /><Relationship Id="rId6" Type="http://schemas.openxmlformats.org/officeDocument/2006/relationships/tags" Target="../tags/tag387.xml" /><Relationship Id="rId7" Type="http://schemas.openxmlformats.org/officeDocument/2006/relationships/tags" Target="../tags/tag388.xml" /><Relationship Id="rId8" Type="http://schemas.openxmlformats.org/officeDocument/2006/relationships/image" Target="../media/image73.gif" /><Relationship Id="rId9" Type="http://schemas.openxmlformats.org/officeDocument/2006/relationships/tags" Target="../tags/tag389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405.xml" /><Relationship Id="rId3" Type="http://schemas.openxmlformats.org/officeDocument/2006/relationships/tags" Target="../tags/tag406.xml" /><Relationship Id="rId4" Type="http://schemas.openxmlformats.org/officeDocument/2006/relationships/tags" Target="../tags/tag407.xml" /><Relationship Id="rId5" Type="http://schemas.openxmlformats.org/officeDocument/2006/relationships/tags" Target="../tags/tag408.xml" /><Relationship Id="rId6" Type="http://schemas.openxmlformats.org/officeDocument/2006/relationships/tags" Target="../tags/tag409.xml" /><Relationship Id="rId7" Type="http://schemas.openxmlformats.org/officeDocument/2006/relationships/image" Target="../media/image74.gif" /><Relationship Id="rId8" Type="http://schemas.openxmlformats.org/officeDocument/2006/relationships/tags" Target="../tags/tag410.xml" /><Relationship Id="rId9" Type="http://schemas.openxmlformats.org/officeDocument/2006/relationships/hyperlink" Target="#330,28,&#24187;&#28783;&#29255; 28" TargetMode="Ex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411.xml" /><Relationship Id="rId3" Type="http://schemas.openxmlformats.org/officeDocument/2006/relationships/tags" Target="../tags/tag412.xml" /><Relationship Id="rId4" Type="http://schemas.openxmlformats.org/officeDocument/2006/relationships/image" Target="../media/image3.jpeg" /><Relationship Id="rId5" Type="http://schemas.openxmlformats.org/officeDocument/2006/relationships/tags" Target="../tags/tag413.xml" /><Relationship Id="rId6" Type="http://schemas.openxmlformats.org/officeDocument/2006/relationships/image" Target="../media/image4.jpeg" /><Relationship Id="rId7" Type="http://schemas.openxmlformats.org/officeDocument/2006/relationships/tags" Target="../tags/tag414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415.xml" /><Relationship Id="rId3" Type="http://schemas.openxmlformats.org/officeDocument/2006/relationships/tags" Target="../tags/tag416.xml" /><Relationship Id="rId4" Type="http://schemas.openxmlformats.org/officeDocument/2006/relationships/tags" Target="../tags/tag417.xml" /><Relationship Id="rId5" Type="http://schemas.openxmlformats.org/officeDocument/2006/relationships/tags" Target="../tags/tag418.xml" /><Relationship Id="rId6" Type="http://schemas.openxmlformats.org/officeDocument/2006/relationships/tags" Target="../tags/tag419.xml" /><Relationship Id="rId7" Type="http://schemas.openxmlformats.org/officeDocument/2006/relationships/tags" Target="../tags/tag420.xml" /><Relationship Id="rId8" Type="http://schemas.openxmlformats.org/officeDocument/2006/relationships/tags" Target="../tags/tag421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429.xml" /><Relationship Id="rId2" Type="http://schemas.openxmlformats.org/officeDocument/2006/relationships/tags" Target="../tags/tag422.xml" /><Relationship Id="rId3" Type="http://schemas.openxmlformats.org/officeDocument/2006/relationships/tags" Target="../tags/tag423.xml" /><Relationship Id="rId4" Type="http://schemas.openxmlformats.org/officeDocument/2006/relationships/tags" Target="../tags/tag424.xml" /><Relationship Id="rId5" Type="http://schemas.openxmlformats.org/officeDocument/2006/relationships/tags" Target="../tags/tag425.xml" /><Relationship Id="rId6" Type="http://schemas.openxmlformats.org/officeDocument/2006/relationships/tags" Target="../tags/tag426.xml" /><Relationship Id="rId7" Type="http://schemas.openxmlformats.org/officeDocument/2006/relationships/tags" Target="../tags/tag427.xml" /><Relationship Id="rId8" Type="http://schemas.openxmlformats.org/officeDocument/2006/relationships/image" Target="../media/image75.png" /><Relationship Id="rId9" Type="http://schemas.openxmlformats.org/officeDocument/2006/relationships/tags" Target="../tags/tag428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12290" name="Picture 2" descr="ye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3860800"/>
            <a:ext cx="444500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1" name="WordArt 3"/>
          <p:cNvSpPr>
            <a:spLocks noTextEdit="1"/>
          </p:cNvSpPr>
          <p:nvPr>
            <p:custDataLst>
              <p:tags r:id="rId5"/>
            </p:custDataLst>
          </p:nvPr>
        </p:nvSpPr>
        <p:spPr>
          <a:xfrm>
            <a:off x="468312" y="547688"/>
            <a:ext cx="3167062" cy="1152525"/>
          </a:xfr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rect">
              <a:fillToRect l="50000" t="50000" r="50000" b="50000"/>
            </a:path>
          </a:gradFill>
          <a:ln>
            <a:noFill/>
            <a:miter lim="800000"/>
          </a:ln>
          <a:effectLst>
            <a:outerShdw dist="35921" dir="2700000" algn="ctr">
              <a:srgbClr val="C0C0C0">
                <a:alpha val="79999"/>
              </a:srgbClr>
            </a:outerShdw>
          </a:effectLst>
        </p:spPr>
        <p:txBody>
          <a:bodyPr wrap="none" fromWordArt="1">
            <a:prstTxWarp prst="textPlain">
              <a:avLst/>
            </a:prstTxWarp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3600"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rPr>
              <a:t>史海拾贝</a:t>
            </a:r>
            <a:endParaRPr sz="360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  <p:sp>
        <p:nvSpPr>
          <p:cNvPr id="12292" name="Rectangle 5"/>
          <p:cNvSpPr/>
          <p:nvPr>
            <p:custDataLst>
              <p:tags r:id="rId6"/>
            </p:custDataLst>
          </p:nvPr>
        </p:nvSpPr>
        <p:spPr>
          <a:xfrm>
            <a:off x="539750" y="2852738"/>
            <a:ext cx="7632700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kumimoji="1" lang="zh-CN" altLang="en-US" sz="4000" b="1">
                <a:solidFill>
                  <a:srgbClr val="FF3300"/>
                </a:solidFill>
              </a:rPr>
              <a:t>一言九鼎、人声鼎沸、三足鼎立、大名鼎鼎、问鼎中原、鼎足之势</a:t>
            </a:r>
            <a:endParaRPr kumimoji="1" lang="zh-CN" altLang="en-US" sz="4000" b="1">
              <a:solidFill>
                <a:srgbClr val="FF3300"/>
              </a:solidFill>
            </a:endParaRPr>
          </a:p>
        </p:txBody>
      </p:sp>
      <p:sp>
        <p:nvSpPr>
          <p:cNvPr id="12293" name="Rectangle 7"/>
          <p:cNvSpPr/>
          <p:nvPr>
            <p:custDataLst>
              <p:tags r:id="rId7"/>
            </p:custDataLst>
          </p:nvPr>
        </p:nvSpPr>
        <p:spPr>
          <a:xfrm>
            <a:off x="0" y="0"/>
            <a:ext cx="7885112" cy="47625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endParaRPr lang="zh-CN" altLang="en-US"/>
          </a:p>
        </p:txBody>
      </p:sp>
      <p:sp>
        <p:nvSpPr>
          <p:cNvPr id="12294" name="矩形 6"/>
          <p:cNvSpPr/>
          <p:nvPr>
            <p:custDataLst>
              <p:tags r:id="rId8"/>
            </p:custDataLst>
          </p:nvPr>
        </p:nvSpPr>
        <p:spPr>
          <a:xfrm>
            <a:off x="323850" y="1700213"/>
            <a:ext cx="7704138" cy="1190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</a:rPr>
              <a:t>      “鼎”在我国传统文化中有着相当重要的地位。很多成语都与鼎有关：</a:t>
            </a:r>
            <a:endParaRPr kumimoji="1" lang="zh-CN" altLang="en-US" sz="3600" b="1">
              <a:solidFill>
                <a:srgbClr val="0000FF"/>
              </a:solidFill>
              <a:latin typeface="Verdana" pitchFamily="34" charset="0"/>
            </a:endParaRPr>
          </a:p>
        </p:txBody>
      </p:sp>
      <p:pic>
        <p:nvPicPr>
          <p:cNvPr id="12295" name="Picture 10" descr="鼎 西周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651500" y="4138612"/>
            <a:ext cx="2755900" cy="27193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3314" name="Text Box 2"/>
          <p:cNvSpPr/>
          <p:nvPr>
            <p:custDataLst>
              <p:tags r:id="rId3"/>
            </p:custDataLst>
          </p:nvPr>
        </p:nvSpPr>
        <p:spPr>
          <a:xfrm>
            <a:off x="395288" y="765175"/>
            <a:ext cx="8299450" cy="1014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6000" b="1">
                <a:latin typeface="宋体" pitchFamily="2" charset="-122"/>
              </a:rPr>
              <a:t>第</a:t>
            </a:r>
            <a:r>
              <a:rPr lang="en-US" altLang="zh-CN" sz="6000" b="1">
                <a:latin typeface="宋体" pitchFamily="2" charset="-122"/>
              </a:rPr>
              <a:t>5</a:t>
            </a:r>
            <a:r>
              <a:rPr lang="zh-CN" altLang="en-US" sz="6000" b="1">
                <a:latin typeface="宋体" pitchFamily="2" charset="-122"/>
              </a:rPr>
              <a:t>课　青铜器与甲骨文</a:t>
            </a:r>
            <a:endParaRPr lang="en-US" altLang="zh-CN" sz="6000" b="1">
              <a:latin typeface="宋体" pitchFamily="2" charset="-122"/>
            </a:endParaRPr>
          </a:p>
        </p:txBody>
      </p:sp>
      <p:pic>
        <p:nvPicPr>
          <p:cNvPr id="13315" name="Picture 5" descr="si_mou_wu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84212" y="2492375"/>
            <a:ext cx="3051175" cy="3295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6" name="图片 9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003800" y="2492375"/>
            <a:ext cx="2981325" cy="3622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4338" name="Text Box 5"/>
          <p:cNvSpPr/>
          <p:nvPr>
            <p:custDataLst>
              <p:tags r:id="rId3"/>
            </p:custDataLst>
          </p:nvPr>
        </p:nvSpPr>
        <p:spPr>
          <a:xfrm>
            <a:off x="323850" y="1557338"/>
            <a:ext cx="8351838" cy="1800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40000"/>
              </a:lnSpc>
            </a:pPr>
            <a:r>
              <a:rPr lang="en-US" altLang="zh-CN" sz="4000" b="1">
                <a:latin typeface="宋体" pitchFamily="2" charset="-122"/>
              </a:rPr>
              <a:t>1</a:t>
            </a:r>
            <a:r>
              <a:rPr lang="zh-CN" altLang="en-US" sz="4000" b="1">
                <a:latin typeface="宋体" pitchFamily="2" charset="-122"/>
              </a:rPr>
              <a:t>、掌握夏商周时期高超的青铜工艺。</a:t>
            </a:r>
            <a:endParaRPr lang="en-US" altLang="zh-CN" sz="4000" b="1">
              <a:latin typeface="宋体" pitchFamily="2" charset="-122"/>
            </a:endParaRPr>
          </a:p>
          <a:p>
            <a:pPr marL="0" lvl="0" indent="0" eaLnBrk="1" hangingPunct="1">
              <a:lnSpc>
                <a:spcPct val="140000"/>
              </a:lnSpc>
            </a:pPr>
            <a:r>
              <a:rPr lang="en-US" altLang="zh-CN" sz="4000" b="1">
                <a:latin typeface="宋体" pitchFamily="2" charset="-122"/>
              </a:rPr>
              <a:t>2</a:t>
            </a:r>
            <a:r>
              <a:rPr lang="zh-CN" altLang="en-US" sz="4000" b="1">
                <a:latin typeface="宋体" pitchFamily="2" charset="-122"/>
              </a:rPr>
              <a:t>、掌握甲骨文的发现和造字特点。</a:t>
            </a:r>
            <a:endParaRPr lang="zh-CN" altLang="en-US" sz="4000" b="1">
              <a:latin typeface="宋体" pitchFamily="2" charset="-122"/>
            </a:endParaRPr>
          </a:p>
        </p:txBody>
      </p:sp>
      <p:sp>
        <p:nvSpPr>
          <p:cNvPr id="14339" name="Text Box 5"/>
          <p:cNvSpPr/>
          <p:nvPr>
            <p:custDataLst>
              <p:tags r:id="rId4"/>
            </p:custDataLst>
          </p:nvPr>
        </p:nvSpPr>
        <p:spPr>
          <a:xfrm>
            <a:off x="0" y="-23812"/>
            <a:ext cx="2357438" cy="70802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solidFill>
                  <a:schemeClr val="bg1"/>
                </a:solidFill>
              </a:rPr>
              <a:t>目标引领</a:t>
            </a:r>
            <a:endParaRPr lang="zh-CN" altLang="en-US" sz="4000" b="1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15362" name="Picture 11" descr="乐器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843212" y="3716338"/>
            <a:ext cx="4105275" cy="2305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3" name="Picture 2" descr="爵 商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156325" y="1052512"/>
            <a:ext cx="2447925" cy="2349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4" name="Picture 2" descr="200462616133962463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7092950" y="3789362"/>
            <a:ext cx="1871662" cy="22050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5" name="Picture 5" descr="人面纹钺 商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395288" y="3716338"/>
            <a:ext cx="2197100" cy="22780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6" name="Picture 2" descr="鼎"/>
          <p:cNvPicPr/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3348038" y="1052512"/>
            <a:ext cx="2303462" cy="24939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7" name="Text Box 2"/>
          <p:cNvSpPr/>
          <p:nvPr>
            <p:custDataLst>
              <p:tags r:id="rId13"/>
            </p:custDataLst>
          </p:nvPr>
        </p:nvSpPr>
        <p:spPr>
          <a:xfrm>
            <a:off x="395288" y="260350"/>
            <a:ext cx="6359525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latin typeface="宋体" pitchFamily="2" charset="-122"/>
              </a:rPr>
              <a:t>目标一：青铜器的高超工艺</a:t>
            </a:r>
            <a:endParaRPr lang="en-US" altLang="zh-CN" sz="4000" b="1">
              <a:latin typeface="宋体" pitchFamily="2" charset="-122"/>
            </a:endParaRPr>
          </a:p>
        </p:txBody>
      </p:sp>
      <p:pic>
        <p:nvPicPr>
          <p:cNvPr id="15368" name="Picture 8" descr="兵器"/>
          <p:cNvPicPr/>
          <p:nvPr>
            <p:custDataLst>
              <p:tags r:id="rId1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468312" y="1052512"/>
            <a:ext cx="2447925" cy="22320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5369" name="Group 32"/>
          <p:cNvGrpSpPr/>
          <p:nvPr>
            <p:custDataLst>
              <p:tags r:id="rId16"/>
            </p:custDataLst>
          </p:nvPr>
        </p:nvGrpSpPr>
        <p:grpSpPr>
          <a:xfrm>
            <a:off x="1692275" y="2133600"/>
            <a:ext cx="4251325" cy="4949825"/>
            <a:chOff x="1066" y="1344"/>
            <a:chExt cx="2678" cy="3118"/>
          </a:xfrm>
        </p:grpSpPr>
        <p:sp>
          <p:nvSpPr>
            <p:cNvPr id="15370" name="AutoShape 6"/>
            <p:cNvSpPr/>
            <p:nvPr>
              <p:custDataLst>
                <p:tags r:id="rId17"/>
              </p:custDataLst>
            </p:nvPr>
          </p:nvSpPr>
          <p:spPr>
            <a:xfrm rot="21060000">
              <a:off x="1429" y="1344"/>
              <a:ext cx="2315" cy="1471"/>
            </a:xfrm>
            <a:prstGeom prst="wedgeEllipseCallout">
              <a:avLst>
                <a:gd name="adj1" fmla="val -50579"/>
                <a:gd name="adj2" fmla="val 132181"/>
              </a:avLst>
            </a:prstGeom>
            <a:solidFill>
              <a:srgbClr val="FFCC99"/>
            </a:solidFill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</a:pPr>
              <a:endParaRPr lang="en-US" altLang="zh-CN" sz="4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  <a:p>
              <a:pPr marL="0" lvl="0" indent="0" algn="ctr" eaLnBrk="1" hangingPunct="1"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什么是</a:t>
              </a:r>
              <a:endParaRPr lang="zh-CN" altLang="en-US" sz="4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  <a:p>
              <a:pPr marL="0" lvl="0" indent="0" algn="ctr" eaLnBrk="1" hangingPunct="1"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 青铜器？</a:t>
              </a:r>
              <a:endParaRPr lang="zh-CN" altLang="en-US" sz="4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  <a:p>
              <a:pPr marL="0" lvl="0" indent="0" algn="ctr" eaLnBrk="1" hangingPunct="1">
                <a:spcBef>
                  <a:spcPct val="50000"/>
                </a:spcBef>
              </a:pPr>
              <a:endParaRPr lang="zh-CN" altLang="en-US" sz="4000" b="1">
                <a:solidFill>
                  <a:srgbClr val="000000"/>
                </a:solidFill>
              </a:endParaRPr>
            </a:p>
          </p:txBody>
        </p:sp>
        <p:pic>
          <p:nvPicPr>
            <p:cNvPr id="15371" name="Picture 10" descr="111"/>
            <p:cNvPicPr/>
            <p:nvPr>
              <p:custDataLst>
                <p:tags r:id="rId19"/>
              </p:custDataLst>
            </p:nvPr>
          </p:nvPicPr>
          <p:blipFill>
            <a:blip r:embed="rId18"/>
            <a:stretch>
              <a:fillRect/>
            </a:stretch>
          </p:blipFill>
          <p:spPr>
            <a:xfrm>
              <a:off x="1066" y="3566"/>
              <a:ext cx="998" cy="89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15372" name="文本框 1">
            <a:hlinkClick r:id="rId21" action="ppaction://hlinksldjump"/>
          </p:cNvPr>
          <p:cNvSpPr txBox="1"/>
          <p:nvPr>
            <p:custDataLst>
              <p:tags r:id="rId20"/>
            </p:custDataLst>
          </p:nvPr>
        </p:nvSpPr>
        <p:spPr>
          <a:xfrm>
            <a:off x="539750" y="1989138"/>
            <a:ext cx="8280400" cy="17399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       </a:t>
            </a:r>
            <a:r>
              <a:rPr lang="en-US" altLang="en-US" sz="3600" b="1">
                <a:solidFill>
                  <a:srgbClr val="FF0000"/>
                </a:solidFill>
                <a:latin typeface="宋体" pitchFamily="2" charset="-122"/>
              </a:rPr>
              <a:t>青铜器是由铜、锡、铅三种金属按照一定比例合成的器具，其铜锈呈青绿色，故称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“</a:t>
            </a:r>
            <a:r>
              <a:rPr lang="en-US" altLang="en-US" sz="3600" b="1">
                <a:solidFill>
                  <a:srgbClr val="FF0000"/>
                </a:solidFill>
                <a:latin typeface="宋体" pitchFamily="2" charset="-122"/>
              </a:rPr>
              <a:t>青铜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”</a:t>
            </a:r>
            <a:r>
              <a:rPr lang="en-US" altLang="en-US" sz="3600" b="1">
                <a:solidFill>
                  <a:srgbClr val="FF0000"/>
                </a:solidFill>
                <a:latin typeface="宋体" pitchFamily="2" charset="-122"/>
              </a:rPr>
              <a:t>。</a:t>
            </a:r>
            <a:endParaRPr lang="en-US" altLang="en-US" sz="3600" b="1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 additive="base">
                                        <p:cTn id="1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 additive="base">
                                        <p:cTn id="28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16386" name="Picture 2" descr="马家窑青铜刀，我国目前发现的最古老青铜器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79388" y="908050"/>
            <a:ext cx="4860925" cy="5472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7" name="矩形 12"/>
          <p:cNvSpPr/>
          <p:nvPr>
            <p:custDataLst>
              <p:tags r:id="rId5"/>
            </p:custDataLst>
          </p:nvPr>
        </p:nvSpPr>
        <p:spPr>
          <a:xfrm>
            <a:off x="5292725" y="1412875"/>
            <a:ext cx="2735263" cy="3990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latin typeface="宋体" pitchFamily="2" charset="-122"/>
              </a:rPr>
              <a:t>青铜刀，</a:t>
            </a:r>
            <a:r>
              <a:rPr lang="en-US" altLang="zh-CN" sz="3200" b="1">
                <a:latin typeface="宋体" pitchFamily="2" charset="-122"/>
              </a:rPr>
              <a:t>1975</a:t>
            </a:r>
            <a:r>
              <a:rPr lang="zh-CN" altLang="en-US" sz="3200" b="1">
                <a:latin typeface="宋体" pitchFamily="2" charset="-122"/>
              </a:rPr>
              <a:t>年在甘肃马家窑文化遗址中出土，经碳</a:t>
            </a:r>
            <a:r>
              <a:rPr lang="en-US" altLang="zh-CN" sz="3200" b="1">
                <a:latin typeface="宋体" pitchFamily="2" charset="-122"/>
              </a:rPr>
              <a:t>14</a:t>
            </a:r>
            <a:r>
              <a:rPr lang="zh-CN" altLang="en-US" sz="3200" b="1">
                <a:latin typeface="宋体" pitchFamily="2" charset="-122"/>
              </a:rPr>
              <a:t>鉴定距今约</a:t>
            </a:r>
            <a:r>
              <a:rPr lang="en-US" altLang="zh-CN" sz="3200" b="1">
                <a:latin typeface="宋体" pitchFamily="2" charset="-122"/>
              </a:rPr>
              <a:t>5000</a:t>
            </a:r>
            <a:r>
              <a:rPr lang="zh-CN" altLang="en-US" sz="3200" b="1">
                <a:latin typeface="宋体" pitchFamily="2" charset="-122"/>
              </a:rPr>
              <a:t>年，我国目前已知的最早青铜器 。</a:t>
            </a:r>
            <a:endParaRPr lang="zh-CN" altLang="en-US" sz="3200" b="1">
              <a:latin typeface="宋体" pitchFamily="2" charset="-122"/>
            </a:endParaRPr>
          </a:p>
        </p:txBody>
      </p:sp>
      <p:sp>
        <p:nvSpPr>
          <p:cNvPr id="16388" name="Text Box 2"/>
          <p:cNvSpPr/>
          <p:nvPr>
            <p:custDataLst>
              <p:tags r:id="rId6"/>
            </p:custDataLst>
          </p:nvPr>
        </p:nvSpPr>
        <p:spPr>
          <a:xfrm>
            <a:off x="395288" y="134938"/>
            <a:ext cx="62992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latin typeface="宋体" pitchFamily="2" charset="-122"/>
              </a:rPr>
              <a:t>目标一：青铜器的高超工艺</a:t>
            </a:r>
            <a:endParaRPr lang="en-US" altLang="zh-CN" sz="4000" b="1">
              <a:latin typeface="宋体" pitchFamily="2" charset="-122"/>
            </a:endParaRPr>
          </a:p>
        </p:txBody>
      </p:sp>
      <p:grpSp>
        <p:nvGrpSpPr>
          <p:cNvPr id="16389" name="Group 15"/>
          <p:cNvGrpSpPr/>
          <p:nvPr>
            <p:custDataLst>
              <p:tags r:id="rId7"/>
            </p:custDataLst>
          </p:nvPr>
        </p:nvGrpSpPr>
        <p:grpSpPr>
          <a:xfrm>
            <a:off x="4246562" y="908050"/>
            <a:ext cx="4897438" cy="6192838"/>
            <a:chOff x="1066" y="1344"/>
            <a:chExt cx="2678" cy="3118"/>
          </a:xfrm>
        </p:grpSpPr>
        <p:sp>
          <p:nvSpPr>
            <p:cNvPr id="16390" name="AutoShape 6"/>
            <p:cNvSpPr/>
            <p:nvPr>
              <p:custDataLst>
                <p:tags r:id="rId8"/>
              </p:custDataLst>
            </p:nvPr>
          </p:nvSpPr>
          <p:spPr>
            <a:xfrm rot="21060000">
              <a:off x="1429" y="1344"/>
              <a:ext cx="2315" cy="1471"/>
            </a:xfrm>
            <a:prstGeom prst="wedgeEllipseCallout">
              <a:avLst>
                <a:gd name="adj1" fmla="val -50579"/>
                <a:gd name="adj2" fmla="val 132181"/>
              </a:avLst>
            </a:prstGeom>
            <a:solidFill>
              <a:srgbClr val="FFCC99"/>
            </a:solidFill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</a:pPr>
              <a:endParaRPr lang="en-US" altLang="zh-CN" sz="4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  <a:p>
              <a:pPr marL="0" lvl="0" indent="0" eaLnBrk="1" hangingPunct="1"/>
              <a:r>
                <a:rPr lang="zh-CN" altLang="en-US" sz="3600" b="1">
                  <a:latin typeface="华文中宋" pitchFamily="2" charset="-122"/>
                  <a:ea typeface="华文中宋" pitchFamily="2" charset="-122"/>
                </a:rPr>
                <a:t>我国的</a:t>
              </a:r>
              <a:r>
                <a:rPr lang="zh-CN" altLang="en-US" sz="3600" b="1">
                  <a:latin typeface="华文中宋" pitchFamily="2" charset="-122"/>
                  <a:ea typeface="华文中宋" pitchFamily="2" charset="-122"/>
                  <a:sym typeface="Arial" pitchFamily="34" charset="0"/>
                </a:rPr>
                <a:t>青铜器</a:t>
              </a:r>
              <a:r>
                <a:rPr lang="zh-CN" altLang="en-US" sz="3600" b="1">
                  <a:latin typeface="华文中宋" pitchFamily="2" charset="-122"/>
                  <a:ea typeface="华文中宋" pitchFamily="2" charset="-122"/>
                </a:rPr>
                <a:t>最早出现在什么时候？</a:t>
              </a:r>
              <a:endParaRPr lang="zh-CN" altLang="en-US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  <a:p>
              <a:pPr marL="0" lvl="0" indent="0" algn="ctr" eaLnBrk="1" hangingPunct="1">
                <a:spcBef>
                  <a:spcPct val="50000"/>
                </a:spcBef>
              </a:pPr>
              <a:endParaRPr lang="zh-CN" altLang="en-US" sz="3600" b="1">
                <a:solidFill>
                  <a:srgbClr val="000000"/>
                </a:solidFill>
              </a:endParaRPr>
            </a:p>
          </p:txBody>
        </p:sp>
        <p:pic>
          <p:nvPicPr>
            <p:cNvPr id="16391" name="Picture 10" descr="111"/>
            <p:cNvPicPr/>
            <p:nvPr>
              <p:custDataLst>
                <p:tags r:id="rId10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1066" y="3566"/>
              <a:ext cx="998" cy="89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16392" name="TextBox 7"/>
          <p:cNvSpPr/>
          <p:nvPr>
            <p:custDataLst>
              <p:tags r:id="rId11"/>
            </p:custDataLst>
          </p:nvPr>
        </p:nvSpPr>
        <p:spPr>
          <a:xfrm>
            <a:off x="5872163" y="5589588"/>
            <a:ext cx="3271837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000" b="1">
                <a:solidFill>
                  <a:srgbClr val="FF0000"/>
                </a:solidFill>
              </a:rPr>
              <a:t>原始社会末期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9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7410" name="Text Box 5"/>
          <p:cNvSpPr/>
          <p:nvPr>
            <p:custDataLst>
              <p:tags r:id="rId3"/>
            </p:custDataLst>
          </p:nvPr>
        </p:nvSpPr>
        <p:spPr>
          <a:xfrm>
            <a:off x="8316913" y="188913"/>
            <a:ext cx="6096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0000FF"/>
                </a:solidFill>
              </a:rPr>
              <a:t>酒　</a:t>
            </a:r>
            <a:endParaRPr lang="zh-CN" altLang="en-US" sz="3200" b="1">
              <a:solidFill>
                <a:srgbClr val="0000FF"/>
              </a:solidFill>
            </a:endParaRPr>
          </a:p>
          <a:p>
            <a:pPr marL="0" marR="0" lvl="0" indent="0" eaLnBrk="1" hangingPunct="1"/>
            <a:r>
              <a:rPr lang="zh-CN" altLang="en-US" sz="3200" b="1">
                <a:solidFill>
                  <a:srgbClr val="0000FF"/>
                </a:solidFill>
              </a:rPr>
              <a:t>器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cxnSp>
        <p:nvCxnSpPr>
          <p:cNvPr id="17411" name="Line 8"/>
          <p:cNvCxnSpPr/>
          <p:nvPr>
            <p:custDataLst>
              <p:tags r:id="rId4"/>
            </p:custDataLst>
          </p:nvPr>
        </p:nvCxnSpPr>
        <p:spPr>
          <a:xfrm>
            <a:off x="228600" y="2209800"/>
            <a:ext cx="861060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17412" name="Line 10"/>
          <p:cNvCxnSpPr/>
          <p:nvPr>
            <p:custDataLst>
              <p:tags r:id="rId5"/>
            </p:custDataLst>
          </p:nvPr>
        </p:nvCxnSpPr>
        <p:spPr>
          <a:xfrm flipH="1">
            <a:off x="4427538" y="2205038"/>
            <a:ext cx="0" cy="252095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sp>
        <p:nvSpPr>
          <p:cNvPr id="17413" name="Text Box 12"/>
          <p:cNvSpPr/>
          <p:nvPr>
            <p:custDataLst>
              <p:tags r:id="rId6"/>
            </p:custDataLst>
          </p:nvPr>
        </p:nvSpPr>
        <p:spPr>
          <a:xfrm>
            <a:off x="8459788" y="2646363"/>
            <a:ext cx="671512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0000FF"/>
                </a:solidFill>
              </a:rPr>
              <a:t>乐器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cxnSp>
        <p:nvCxnSpPr>
          <p:cNvPr id="17414" name="Line 13"/>
          <p:cNvCxnSpPr/>
          <p:nvPr>
            <p:custDataLst>
              <p:tags r:id="rId7"/>
            </p:custDataLst>
          </p:nvPr>
        </p:nvCxnSpPr>
        <p:spPr>
          <a:xfrm flipV="1">
            <a:off x="0" y="4724400"/>
            <a:ext cx="8872538" cy="73025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pic>
        <p:nvPicPr>
          <p:cNvPr id="17415" name="Picture 2" descr="爵 商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79388" y="0"/>
            <a:ext cx="1941512" cy="2133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6" name="Picture 7" descr="觚 商晚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2914650" y="0"/>
            <a:ext cx="1944688" cy="2105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7" name="Picture 2" descr="200462616133962463"/>
          <p:cNvPicPr/>
          <p:nvPr>
            <p:custDataLst>
              <p:tags r:id="rId13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5651500" y="0"/>
            <a:ext cx="1871662" cy="2133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8" name="Text Box 11"/>
          <p:cNvSpPr/>
          <p:nvPr>
            <p:custDataLst>
              <p:tags r:id="rId14"/>
            </p:custDataLst>
          </p:nvPr>
        </p:nvSpPr>
        <p:spPr>
          <a:xfrm flipH="1">
            <a:off x="1984375" y="1125538"/>
            <a:ext cx="935038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爵</a:t>
            </a:r>
            <a:endParaRPr lang="zh-CN" altLang="en-US" sz="2800" b="1">
              <a:solidFill>
                <a:srgbClr val="FF0000"/>
              </a:solidFill>
            </a:endParaRPr>
          </a:p>
          <a:p>
            <a:pPr marL="0" marR="0" lvl="0" indent="0" algn="ctr"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&lt;</a:t>
            </a:r>
            <a:r>
              <a:rPr lang="zh-CN" altLang="en-US" sz="2400" b="1">
                <a:solidFill>
                  <a:srgbClr val="FF0000"/>
                </a:solidFill>
              </a:rPr>
              <a:t>商</a:t>
            </a:r>
            <a:r>
              <a:rPr lang="en-US" altLang="zh-CN" sz="2400" b="1">
                <a:solidFill>
                  <a:srgbClr val="FF0000"/>
                </a:solidFill>
              </a:rPr>
              <a:t>&gt;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17419" name="矩形 19"/>
          <p:cNvSpPr/>
          <p:nvPr>
            <p:custDataLst>
              <p:tags r:id="rId15"/>
            </p:custDataLst>
          </p:nvPr>
        </p:nvSpPr>
        <p:spPr>
          <a:xfrm>
            <a:off x="4787900" y="1249363"/>
            <a:ext cx="863600" cy="8842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觚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  <a:p>
            <a:pPr marL="0" marR="0" lvl="0" indent="0" eaLnBrk="1" hangingPunct="1"/>
            <a:r>
              <a:rPr lang="en-US" altLang="zh-CN" sz="2400" b="1">
                <a:solidFill>
                  <a:srgbClr val="FF0000"/>
                </a:solidFill>
              </a:rPr>
              <a:t>&lt;</a:t>
            </a:r>
            <a:r>
              <a:rPr lang="zh-CN" altLang="en-US" sz="2400" b="1">
                <a:solidFill>
                  <a:srgbClr val="FF0000"/>
                </a:solidFill>
              </a:rPr>
              <a:t>商</a:t>
            </a:r>
            <a:r>
              <a:rPr lang="en-US" altLang="zh-CN" sz="2400" b="1">
                <a:solidFill>
                  <a:srgbClr val="FF0000"/>
                </a:solidFill>
              </a:rPr>
              <a:t>&gt;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pic>
        <p:nvPicPr>
          <p:cNvPr id="17420" name="Picture 5" descr="人面纹钺 商"/>
          <p:cNvPicPr/>
          <p:nvPr>
            <p:custDataLst>
              <p:tags r:id="rId1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138112" y="2276475"/>
            <a:ext cx="2057400" cy="2133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21" name="Text Box 15"/>
          <p:cNvSpPr/>
          <p:nvPr>
            <p:custDataLst>
              <p:tags r:id="rId18"/>
            </p:custDataLst>
          </p:nvPr>
        </p:nvSpPr>
        <p:spPr>
          <a:xfrm>
            <a:off x="0" y="4292600"/>
            <a:ext cx="21336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钺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yue &lt;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商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&gt;</a:t>
            </a:r>
            <a:endParaRPr lang="en-US" altLang="zh-CN" sz="28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7422" name="Text Box 5"/>
          <p:cNvSpPr/>
          <p:nvPr>
            <p:custDataLst>
              <p:tags r:id="rId19"/>
            </p:custDataLst>
          </p:nvPr>
        </p:nvSpPr>
        <p:spPr>
          <a:xfrm>
            <a:off x="3602038" y="2420938"/>
            <a:ext cx="6096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0000FF"/>
                </a:solidFill>
              </a:rPr>
              <a:t>兵　</a:t>
            </a:r>
            <a:endParaRPr lang="zh-CN" altLang="en-US" sz="3200" b="1">
              <a:solidFill>
                <a:srgbClr val="0000FF"/>
              </a:solidFill>
            </a:endParaRPr>
          </a:p>
          <a:p>
            <a:pPr marL="0" marR="0" lvl="0" indent="0" eaLnBrk="1" hangingPunct="1"/>
            <a:r>
              <a:rPr lang="zh-CN" altLang="en-US" sz="3200" b="1">
                <a:solidFill>
                  <a:srgbClr val="0000FF"/>
                </a:solidFill>
              </a:rPr>
              <a:t>器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pic>
        <p:nvPicPr>
          <p:cNvPr id="17423" name="Picture 9" descr="窃曲纹三足簋 西周"/>
          <p:cNvPicPr/>
          <p:nvPr>
            <p:custDataLst>
              <p:tags r:id="rId21"/>
            </p:custDataLst>
          </p:nvPr>
        </p:nvPicPr>
        <p:blipFill>
          <a:blip r:embed="rId20"/>
          <a:stretch>
            <a:fillRect/>
          </a:stretch>
        </p:blipFill>
        <p:spPr>
          <a:xfrm>
            <a:off x="0" y="4868862"/>
            <a:ext cx="2124075" cy="1989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24" name="Text Box 21"/>
          <p:cNvSpPr/>
          <p:nvPr>
            <p:custDataLst>
              <p:tags r:id="rId22"/>
            </p:custDataLst>
          </p:nvPr>
        </p:nvSpPr>
        <p:spPr>
          <a:xfrm>
            <a:off x="1619250" y="5589588"/>
            <a:ext cx="2016125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簋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  <a:p>
            <a:pPr marL="0" marR="0" lvl="0" indent="0" algn="ctr"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&lt;</a:t>
            </a:r>
            <a:r>
              <a:rPr lang="zh-CN" altLang="en-US" sz="2400" b="1">
                <a:solidFill>
                  <a:srgbClr val="FF0000"/>
                </a:solidFill>
              </a:rPr>
              <a:t>西周</a:t>
            </a:r>
            <a:r>
              <a:rPr lang="en-US" altLang="zh-CN" sz="2400" b="1">
                <a:solidFill>
                  <a:srgbClr val="FF0000"/>
                </a:solidFill>
              </a:rPr>
              <a:t>&gt;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pic>
        <p:nvPicPr>
          <p:cNvPr id="17425" name="Picture 2" descr="镶嵌狩猎纹豆 揭开战国秘史"/>
          <p:cNvPicPr/>
          <p:nvPr>
            <p:custDataLst>
              <p:tags r:id="rId24"/>
            </p:custDataLst>
          </p:nvPr>
        </p:nvPicPr>
        <p:blipFill>
          <a:blip r:embed="rId23"/>
          <a:stretch>
            <a:fillRect/>
          </a:stretch>
        </p:blipFill>
        <p:spPr>
          <a:xfrm>
            <a:off x="3132138" y="4868862"/>
            <a:ext cx="2051050" cy="1989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26" name="Text Box 12"/>
          <p:cNvSpPr/>
          <p:nvPr>
            <p:custDataLst>
              <p:tags r:id="rId25"/>
            </p:custDataLst>
          </p:nvPr>
        </p:nvSpPr>
        <p:spPr>
          <a:xfrm>
            <a:off x="5003800" y="5516563"/>
            <a:ext cx="1368425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豆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  <a:p>
            <a:pPr marL="0" marR="0" lvl="0" indent="0" algn="ctr"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</a:rPr>
              <a:t>&lt;</a:t>
            </a:r>
            <a:r>
              <a:rPr lang="zh-CN" altLang="en-US" sz="2400" b="1">
                <a:solidFill>
                  <a:srgbClr val="FF0000"/>
                </a:solidFill>
              </a:rPr>
              <a:t>战国</a:t>
            </a:r>
            <a:r>
              <a:rPr lang="en-US" altLang="zh-CN" sz="2400" b="1">
                <a:solidFill>
                  <a:srgbClr val="FF0000"/>
                </a:solidFill>
              </a:rPr>
              <a:t>&gt;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17427" name="Text Box 12"/>
          <p:cNvSpPr/>
          <p:nvPr>
            <p:custDataLst>
              <p:tags r:id="rId26"/>
            </p:custDataLst>
          </p:nvPr>
        </p:nvSpPr>
        <p:spPr>
          <a:xfrm>
            <a:off x="7812088" y="5516563"/>
            <a:ext cx="1331912" cy="1708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 鼎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  <a:p>
            <a:pPr marL="0" marR="0" lvl="0" indent="0" algn="ctr"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</a:rPr>
              <a:t>&lt;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西周</a:t>
            </a: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</a:rPr>
              <a:t>&gt;</a:t>
            </a:r>
            <a:endParaRPr lang="en-US" altLang="zh-CN" sz="2400" b="1">
              <a:solidFill>
                <a:srgbClr val="FF0000"/>
              </a:solidFill>
              <a:latin typeface="宋体" pitchFamily="2" charset="-122"/>
            </a:endParaRPr>
          </a:p>
          <a:p>
            <a:pPr marL="0" marR="0" lvl="0" indent="0" algn="ctr" eaLnBrk="1" hangingPunct="1">
              <a:spcBef>
                <a:spcPct val="50000"/>
              </a:spcBef>
            </a:pPr>
            <a:endParaRPr lang="en-US" altLang="zh-CN" sz="28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17428" name="Text Box 12"/>
          <p:cNvSpPr/>
          <p:nvPr>
            <p:custDataLst>
              <p:tags r:id="rId27"/>
            </p:custDataLst>
          </p:nvPr>
        </p:nvSpPr>
        <p:spPr>
          <a:xfrm>
            <a:off x="8472488" y="4806950"/>
            <a:ext cx="671512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0000FF"/>
                </a:solidFill>
              </a:rPr>
              <a:t>食器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17429" name="矩形 19"/>
          <p:cNvSpPr/>
          <p:nvPr>
            <p:custDataLst>
              <p:tags r:id="rId28"/>
            </p:custDataLst>
          </p:nvPr>
        </p:nvSpPr>
        <p:spPr>
          <a:xfrm>
            <a:off x="7597775" y="1196975"/>
            <a:ext cx="1366838" cy="884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solidFill>
                  <a:srgbClr val="FF0000"/>
                </a:solidFill>
              </a:rPr>
              <a:t>觯</a:t>
            </a:r>
            <a:r>
              <a:rPr lang="en-US" altLang="zh-CN" sz="2800" b="1">
                <a:solidFill>
                  <a:srgbClr val="FF0000"/>
                </a:solidFill>
              </a:rPr>
              <a:t>(zhì)</a:t>
            </a:r>
            <a:r>
              <a:rPr lang="en-US" altLang="zh-CN" b="1">
                <a:solidFill>
                  <a:srgbClr val="FF0000"/>
                </a:solidFill>
              </a:rPr>
              <a:t> </a:t>
            </a:r>
            <a:r>
              <a:rPr lang="en-US" altLang="zh-CN" sz="2400" b="1">
                <a:solidFill>
                  <a:srgbClr val="FF0000"/>
                </a:solidFill>
              </a:rPr>
              <a:t>&lt;</a:t>
            </a:r>
            <a:r>
              <a:rPr lang="zh-CN" altLang="en-US" sz="2400" b="1">
                <a:solidFill>
                  <a:srgbClr val="FF0000"/>
                </a:solidFill>
              </a:rPr>
              <a:t>西周</a:t>
            </a:r>
            <a:r>
              <a:rPr lang="en-US" altLang="zh-CN" sz="2400" b="1">
                <a:solidFill>
                  <a:srgbClr val="FF0000"/>
                </a:solidFill>
              </a:rPr>
              <a:t>&gt;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pic>
        <p:nvPicPr>
          <p:cNvPr id="17430" name="Picture 6" descr="剑 春秋"/>
          <p:cNvPicPr/>
          <p:nvPr>
            <p:custDataLst>
              <p:tags r:id="rId30"/>
            </p:custDataLst>
          </p:nvPr>
        </p:nvPicPr>
        <p:blipFill>
          <a:blip r:embed="rId29"/>
          <a:stretch>
            <a:fillRect/>
          </a:stretch>
        </p:blipFill>
        <p:spPr>
          <a:xfrm>
            <a:off x="2339975" y="2276475"/>
            <a:ext cx="1039812" cy="2447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31" name="Text Box 28"/>
          <p:cNvSpPr/>
          <p:nvPr>
            <p:custDataLst>
              <p:tags r:id="rId31"/>
            </p:custDataLst>
          </p:nvPr>
        </p:nvSpPr>
        <p:spPr>
          <a:xfrm>
            <a:off x="3203575" y="3716338"/>
            <a:ext cx="1366838" cy="16144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剑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  <a:p>
            <a:pPr marL="0" marR="0" lvl="0" indent="0" algn="ctr"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</a:rPr>
              <a:t>&lt;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春秋</a:t>
            </a:r>
            <a:r>
              <a:rPr lang="en-US" altLang="zh-CN" sz="2400" b="1">
                <a:solidFill>
                  <a:srgbClr val="FF0000"/>
                </a:solidFill>
                <a:latin typeface="宋体" pitchFamily="2" charset="-122"/>
              </a:rPr>
              <a:t>&gt;</a:t>
            </a:r>
            <a:endParaRPr lang="en-US" altLang="zh-CN" sz="2400" b="1">
              <a:solidFill>
                <a:srgbClr val="FF0000"/>
              </a:solidFill>
              <a:latin typeface="宋体" pitchFamily="2" charset="-122"/>
            </a:endParaRPr>
          </a:p>
          <a:p>
            <a:pPr marL="0" marR="0" lvl="0" indent="0" algn="ctr" eaLnBrk="1" hangingPunct="1">
              <a:spcBef>
                <a:spcPct val="50000"/>
              </a:spcBef>
            </a:pPr>
            <a:endParaRPr lang="zh-CN" altLang="en-US" sz="2400" b="1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17432" name="Picture 8" descr="彼岸中、"/>
          <p:cNvPicPr/>
          <p:nvPr>
            <p:custDataLst>
              <p:tags r:id="rId33"/>
            </p:custDataLst>
          </p:nvPr>
        </p:nvPicPr>
        <p:blipFill>
          <a:blip r:embed="rId32"/>
          <a:stretch>
            <a:fillRect/>
          </a:stretch>
        </p:blipFill>
        <p:spPr>
          <a:xfrm>
            <a:off x="4500562" y="2276475"/>
            <a:ext cx="3959225" cy="2089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33" name="Text Box 25"/>
          <p:cNvSpPr/>
          <p:nvPr>
            <p:custDataLst>
              <p:tags r:id="rId34"/>
            </p:custDataLst>
          </p:nvPr>
        </p:nvSpPr>
        <p:spPr>
          <a:xfrm>
            <a:off x="4859338" y="4278313"/>
            <a:ext cx="26638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编钟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&lt;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战国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&gt;</a:t>
            </a:r>
            <a:endParaRPr lang="en-US" altLang="zh-CN" sz="2800" b="1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17434" name="Picture 10" descr="鼎 西周"/>
          <p:cNvPicPr/>
          <p:nvPr>
            <p:custDataLst>
              <p:tags r:id="rId36"/>
            </p:custDataLst>
          </p:nvPr>
        </p:nvPicPr>
        <p:blipFill>
          <a:blip r:embed="rId35"/>
          <a:stretch>
            <a:fillRect/>
          </a:stretch>
        </p:blipFill>
        <p:spPr>
          <a:xfrm>
            <a:off x="6227762" y="4797425"/>
            <a:ext cx="1728788" cy="1871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35" name="Oval 14"/>
          <p:cNvSpPr/>
          <p:nvPr>
            <p:custDataLst>
              <p:tags r:id="rId37"/>
            </p:custDataLst>
          </p:nvPr>
        </p:nvSpPr>
        <p:spPr>
          <a:xfrm>
            <a:off x="2700338" y="1916112"/>
            <a:ext cx="3816350" cy="2808288"/>
          </a:xfrm>
          <a:prstGeom prst="ellipse">
            <a:avLst/>
          </a:prstGeom>
          <a:solidFill>
            <a:srgbClr val="FFFF5D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kumimoji="1" lang="zh-CN" altLang="en-US" sz="4400" b="1">
                <a:latin typeface="Times New Roman" pitchFamily="18" charset="0"/>
                <a:ea typeface="楷体_GB2312" charset="-122"/>
              </a:rPr>
              <a:t>什么时期</a:t>
            </a:r>
            <a:endParaRPr kumimoji="1" lang="zh-CN" altLang="en-US" sz="4400" b="1">
              <a:latin typeface="Times New Roman" pitchFamily="18" charset="0"/>
              <a:ea typeface="楷体_GB2312" charset="-122"/>
            </a:endParaRPr>
          </a:p>
          <a:p>
            <a:pPr marL="0" marR="0" lvl="0" indent="0" algn="ctr" eaLnBrk="1" hangingPunct="1"/>
            <a:r>
              <a:rPr kumimoji="1" lang="zh-CN" altLang="en-US" sz="4400" b="1">
                <a:latin typeface="Times New Roman" pitchFamily="18" charset="0"/>
                <a:ea typeface="楷体_GB2312" charset="-122"/>
              </a:rPr>
              <a:t>达到鼎盛？</a:t>
            </a:r>
            <a:endParaRPr kumimoji="1" lang="en-US" altLang="zh-CN" sz="4400" b="1">
              <a:latin typeface="Times New Roman" pitchFamily="18" charset="0"/>
              <a:ea typeface="楷体_GB2312" charset="-122"/>
            </a:endParaRPr>
          </a:p>
        </p:txBody>
      </p:sp>
      <p:sp>
        <p:nvSpPr>
          <p:cNvPr id="17436" name="Oval 14"/>
          <p:cNvSpPr/>
          <p:nvPr>
            <p:custDataLst>
              <p:tags r:id="rId38"/>
            </p:custDataLst>
          </p:nvPr>
        </p:nvSpPr>
        <p:spPr>
          <a:xfrm>
            <a:off x="2339975" y="1844675"/>
            <a:ext cx="4392612" cy="2951162"/>
          </a:xfrm>
          <a:prstGeom prst="ellipse">
            <a:avLst/>
          </a:prstGeom>
          <a:solidFill>
            <a:srgbClr val="FFFF5D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kumimoji="1" lang="zh-CN" altLang="en-US" sz="4400" b="1">
                <a:latin typeface="Times New Roman" pitchFamily="18" charset="0"/>
                <a:ea typeface="楷体_GB2312" charset="-122"/>
              </a:rPr>
              <a:t>它们主要</a:t>
            </a:r>
            <a:endParaRPr kumimoji="1" lang="zh-CN" altLang="en-US" sz="4400" b="1">
              <a:latin typeface="Times New Roman" pitchFamily="18" charset="0"/>
              <a:ea typeface="楷体_GB2312" charset="-122"/>
            </a:endParaRPr>
          </a:p>
          <a:p>
            <a:pPr marL="0" marR="0" lvl="0" indent="0" algn="ctr" eaLnBrk="1" hangingPunct="1"/>
            <a:r>
              <a:rPr kumimoji="1" lang="zh-CN" altLang="en-US" sz="4400" b="1">
                <a:latin typeface="Times New Roman" pitchFamily="18" charset="0"/>
                <a:ea typeface="楷体_GB2312" charset="-122"/>
              </a:rPr>
              <a:t>用于哪些方面？</a:t>
            </a:r>
            <a:endParaRPr kumimoji="1" lang="en-US" altLang="zh-CN" sz="4400" b="1">
              <a:latin typeface="Times New Roman" pitchFamily="18" charset="0"/>
              <a:ea typeface="楷体_GB231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3" dur="500" tmFilter="0,0; .5, 1; 1, 1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1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43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46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56" dur="5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62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1" presetClass="entr" presetSubtype="0" fill="hold" grpId="7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77" dur="500" tmFilter="0,0; .5, 1; 1, 1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1" presetClass="entr" presetSubtype="0" fill="hold" grpId="8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base"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84" dur="500" tmFilter="0,0; .5, 1; 1, 1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87" dur="5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xit" presetSubtype="4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 nodeType="clickPar">
                      <p:stCondLst>
                        <p:cond delay="indefinite"/>
                      </p:stCondLst>
                      <p:childTnLst>
                        <p:par>
                          <p:cTn id="1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xit" presetSubtype="4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3" grpId="1"/>
      <p:bldP spid="17418" grpId="2"/>
      <p:bldP spid="17419" grpId="3"/>
      <p:bldP spid="17421" grpId="4"/>
      <p:bldP spid="17422" grpId="5"/>
      <p:bldP spid="17424" grpId="6"/>
      <p:bldP spid="17426" grpId="7"/>
      <p:bldP spid="17427" grpId="8"/>
      <p:bldP spid="17428" grpId="9"/>
      <p:bldP spid="17429" grpId="10"/>
      <p:bldP spid="17431" grpId="11"/>
      <p:bldP spid="17433" grpId="12"/>
      <p:bldP spid="17435" grpId="13"/>
      <p:bldP spid="17435" grpId="14"/>
      <p:bldP spid="17436" grpId="15"/>
      <p:bldP spid="17436" grpId="16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8434" name="矩形 1"/>
          <p:cNvSpPr/>
          <p:nvPr>
            <p:custDataLst>
              <p:tags r:id="rId3"/>
            </p:custDataLst>
          </p:nvPr>
        </p:nvSpPr>
        <p:spPr>
          <a:xfrm>
            <a:off x="179388" y="1341438"/>
            <a:ext cx="8497887" cy="2530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000" b="1">
                <a:latin typeface="宋体" pitchFamily="2" charset="-122"/>
              </a:rPr>
              <a:t>   据</a:t>
            </a:r>
            <a:r>
              <a:rPr lang="en-US" altLang="zh-CN" sz="4000" b="1">
                <a:latin typeface="宋体" pitchFamily="2" charset="-122"/>
              </a:rPr>
              <a:t>《</a:t>
            </a:r>
            <a:r>
              <a:rPr lang="zh-CN" altLang="en-US" sz="4000" b="1">
                <a:latin typeface="宋体" pitchFamily="2" charset="-122"/>
              </a:rPr>
              <a:t>周礼</a:t>
            </a:r>
            <a:r>
              <a:rPr lang="en-US" altLang="zh-CN" sz="4000" b="1">
                <a:latin typeface="宋体" pitchFamily="2" charset="-122"/>
              </a:rPr>
              <a:t>·</a:t>
            </a:r>
            <a:r>
              <a:rPr lang="zh-CN" altLang="en-US" sz="4000" b="1">
                <a:latin typeface="宋体" pitchFamily="2" charset="-122"/>
              </a:rPr>
              <a:t>考工记</a:t>
            </a:r>
            <a:r>
              <a:rPr lang="en-US" altLang="zh-CN" sz="4000" b="1">
                <a:latin typeface="宋体" pitchFamily="2" charset="-122"/>
              </a:rPr>
              <a:t>》</a:t>
            </a:r>
            <a:r>
              <a:rPr lang="zh-CN" altLang="en-US" sz="4000" b="1">
                <a:latin typeface="宋体" pitchFamily="2" charset="-122"/>
              </a:rPr>
              <a:t>载，金有六齐</a:t>
            </a:r>
            <a:r>
              <a:rPr lang="en-US" altLang="zh-CN" sz="4000" b="1">
                <a:latin typeface="宋体" pitchFamily="2" charset="-122"/>
              </a:rPr>
              <a:t>(</a:t>
            </a:r>
            <a:r>
              <a:rPr lang="zh-CN" altLang="en-US" sz="4000" b="1">
                <a:latin typeface="宋体" pitchFamily="2" charset="-122"/>
              </a:rPr>
              <a:t>同“剂”）</a:t>
            </a:r>
            <a:r>
              <a:rPr lang="en-US" altLang="zh-CN" sz="4000" b="1">
                <a:latin typeface="宋体" pitchFamily="2" charset="-122"/>
              </a:rPr>
              <a:t>,</a:t>
            </a:r>
            <a:r>
              <a:rPr lang="zh-CN" altLang="en-US" sz="4000" b="1">
                <a:latin typeface="宋体" pitchFamily="2" charset="-122"/>
              </a:rPr>
              <a:t>六分其金，而锡居一</a:t>
            </a:r>
            <a:r>
              <a:rPr lang="en-US" altLang="zh-CN" sz="4000" b="1">
                <a:latin typeface="宋体" pitchFamily="2" charset="-122"/>
              </a:rPr>
              <a:t>,</a:t>
            </a:r>
            <a:r>
              <a:rPr lang="zh-CN" altLang="en-US" sz="4000" b="1">
                <a:latin typeface="宋体" pitchFamily="2" charset="-122"/>
              </a:rPr>
              <a:t>谓之钟鼎之齐。</a:t>
            </a:r>
            <a:endParaRPr lang="en-US" altLang="zh-CN" sz="4000" b="1">
              <a:latin typeface="宋体" pitchFamily="2" charset="-122"/>
            </a:endParaRPr>
          </a:p>
          <a:p>
            <a:pPr marL="0" marR="0" lvl="0" indent="0" eaLnBrk="1" hangingPunct="1"/>
            <a:endParaRPr lang="en-US" altLang="zh-CN" sz="4000" b="1">
              <a:latin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9458" name="Text Box 2"/>
          <p:cNvSpPr/>
          <p:nvPr>
            <p:custDataLst>
              <p:tags r:id="rId3"/>
            </p:custDataLst>
          </p:nvPr>
        </p:nvSpPr>
        <p:spPr>
          <a:xfrm>
            <a:off x="323850" y="1557338"/>
            <a:ext cx="8424863" cy="31702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/>
              <a:t>    </a:t>
            </a:r>
            <a:r>
              <a:rPr kumimoji="1" lang="zh-CN" altLang="en-US" sz="4000" b="1">
                <a:latin typeface="宋体" pitchFamily="2" charset="-122"/>
              </a:rPr>
              <a:t>“鼎”本是古代贵族烹饪、蒸煮用的食具，</a:t>
            </a:r>
            <a:r>
              <a:rPr lang="zh-CN" altLang="en-US" sz="4000" b="1"/>
              <a:t>商周以后对它的使用有明确的规定。尤其是西周崇尚礼制，规定天子为九鼎八簋，诸侯为七鼎六簋，卿大夫为五鼎四簋等。</a:t>
            </a:r>
            <a:endParaRPr kumimoji="1" lang="zh-CN" altLang="en-US" sz="4000" b="1">
              <a:solidFill>
                <a:schemeClr val="accent2"/>
              </a:solidFill>
              <a:latin typeface="宋体" pitchFamily="2" charset="-122"/>
              <a:ea typeface="Arial" pitchFamily="34" charset="0"/>
            </a:endParaRPr>
          </a:p>
        </p:txBody>
      </p:sp>
      <p:sp>
        <p:nvSpPr>
          <p:cNvPr id="19459" name="WordArt 4"/>
          <p:cNvSpPr>
            <a:spLocks noTextEdit="1"/>
          </p:cNvSpPr>
          <p:nvPr>
            <p:custDataLst>
              <p:tags r:id="rId4"/>
            </p:custDataLst>
          </p:nvPr>
        </p:nvSpPr>
        <p:spPr>
          <a:xfrm>
            <a:off x="395288" y="333375"/>
            <a:ext cx="3167062" cy="1152525"/>
          </a:xfr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path path="rect">
              <a:fillToRect l="50000" t="50000" r="50000" b="50000"/>
            </a:path>
          </a:gradFill>
          <a:ln>
            <a:noFill/>
            <a:miter lim="800000"/>
          </a:ln>
          <a:effectLst>
            <a:outerShdw dist="35921" dir="2700000" algn="ctr">
              <a:srgbClr val="C0C0C0">
                <a:alpha val="79999"/>
              </a:srgbClr>
            </a:outerShdw>
          </a:effectLst>
        </p:spPr>
        <p:txBody>
          <a:bodyPr wrap="none" fromWordArt="1">
            <a:prstTxWarp prst="textPlain">
              <a:avLst/>
            </a:prstTxWarp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3600"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rPr>
              <a:t>史海拾贝</a:t>
            </a:r>
            <a:endParaRPr sz="3600"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  <p:sp>
        <p:nvSpPr>
          <p:cNvPr id="19460" name="TextBox 5"/>
          <p:cNvSpPr/>
          <p:nvPr>
            <p:custDataLst>
              <p:tags r:id="rId5"/>
            </p:custDataLst>
          </p:nvPr>
        </p:nvSpPr>
        <p:spPr>
          <a:xfrm>
            <a:off x="755650" y="4797425"/>
            <a:ext cx="5976938" cy="1190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    这说明青铜器的功能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  <a:p>
            <a:pPr marL="0" marR="0" lvl="0" indent="0" eaLnBrk="1" hangingPunct="1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发生了什么变化？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19461" name="Picture 2" descr="ye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50825" y="5157788"/>
            <a:ext cx="444500" cy="457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2" name="Picture 10" descr="鼎 西周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804025" y="4221162"/>
            <a:ext cx="2124075" cy="23764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11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20482" name="图片 2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588125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3" name="Text Box 4"/>
          <p:cNvSpPr/>
          <p:nvPr>
            <p:custDataLst>
              <p:tags r:id="rId5"/>
            </p:custDataLst>
          </p:nvPr>
        </p:nvSpPr>
        <p:spPr>
          <a:xfrm>
            <a:off x="6659563" y="188913"/>
            <a:ext cx="2087562" cy="218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400" b="1">
                <a:solidFill>
                  <a:srgbClr val="0000FF"/>
                </a:solidFill>
              </a:rPr>
              <a:t>你能猜出它的用途吗</a:t>
            </a:r>
            <a:r>
              <a:rPr lang="zh-CN" altLang="en-US" sz="4800" b="1">
                <a:solidFill>
                  <a:srgbClr val="0000FF"/>
                </a:solidFill>
              </a:rPr>
              <a:t>？</a:t>
            </a:r>
            <a:endParaRPr lang="zh-CN" altLang="en-US" sz="4800" b="1">
              <a:solidFill>
                <a:srgbClr val="0000FF"/>
              </a:solidFill>
            </a:endParaRPr>
          </a:p>
        </p:txBody>
      </p:sp>
      <p:sp>
        <p:nvSpPr>
          <p:cNvPr id="20484" name="Text Box 4"/>
          <p:cNvSpPr/>
          <p:nvPr>
            <p:custDataLst>
              <p:tags r:id="rId6"/>
            </p:custDataLst>
          </p:nvPr>
        </p:nvSpPr>
        <p:spPr>
          <a:xfrm>
            <a:off x="6659563" y="5373688"/>
            <a:ext cx="2484437" cy="768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</a:rPr>
              <a:t>四羊方尊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sp>
        <p:nvSpPr>
          <p:cNvPr id="20485" name="矩形 7"/>
          <p:cNvSpPr/>
          <p:nvPr>
            <p:custDataLst>
              <p:tags r:id="rId7"/>
            </p:custDataLst>
          </p:nvPr>
        </p:nvSpPr>
        <p:spPr>
          <a:xfrm>
            <a:off x="6732588" y="404813"/>
            <a:ext cx="2232025" cy="1739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 b="1">
                <a:latin typeface="Times New Roman" pitchFamily="18" charset="0"/>
                <a:ea typeface="华文中宋" pitchFamily="2" charset="-122"/>
              </a:rPr>
              <a:t>是商朝晚期的青铜 </a:t>
            </a:r>
            <a:r>
              <a:rPr lang="zh-CN" altLang="en-US" sz="3600" b="1" u="sng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  <a:sym typeface="Arial" pitchFamily="34" charset="0"/>
              </a:rPr>
              <a:t>酒</a:t>
            </a:r>
            <a:r>
              <a:rPr lang="zh-CN" altLang="en-US" sz="3600" b="1" u="sng">
                <a:latin typeface="Times New Roman" pitchFamily="18" charset="0"/>
                <a:ea typeface="华文中宋" pitchFamily="2" charset="-122"/>
                <a:sym typeface="Arial" pitchFamily="34" charset="0"/>
              </a:rPr>
              <a:t>礼器</a:t>
            </a:r>
            <a:endParaRPr lang="zh-CN" alt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3" grpId="1"/>
      <p:bldP spid="20484" grpId="2"/>
      <p:bldP spid="20485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1506" name="Text Box 5"/>
          <p:cNvSpPr/>
          <p:nvPr>
            <p:custDataLst>
              <p:tags r:id="rId3"/>
            </p:custDataLst>
          </p:nvPr>
        </p:nvSpPr>
        <p:spPr>
          <a:xfrm>
            <a:off x="395288" y="115888"/>
            <a:ext cx="7993062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 b="1">
                <a:solidFill>
                  <a:srgbClr val="FF0000"/>
                </a:solidFill>
                <a:latin typeface="楷体_GB2312" charset="-122"/>
                <a:ea typeface="楷体_GB2312" charset="-122"/>
              </a:rPr>
              <a:t>泥范铸造法</a:t>
            </a:r>
            <a:endParaRPr lang="zh-CN" altLang="en-US" sz="3600" b="1">
              <a:solidFill>
                <a:srgbClr val="FF0000"/>
              </a:solidFill>
              <a:latin typeface="楷体_GB2312" charset="-122"/>
              <a:ea typeface="楷体_GB2312" charset="-122"/>
            </a:endParaRPr>
          </a:p>
        </p:txBody>
      </p:sp>
      <p:sp>
        <p:nvSpPr>
          <p:cNvPr id="21507" name="Text Box 2"/>
          <p:cNvSpPr/>
          <p:nvPr>
            <p:custDataLst>
              <p:tags r:id="rId4"/>
            </p:custDataLst>
          </p:nvPr>
        </p:nvSpPr>
        <p:spPr>
          <a:xfrm>
            <a:off x="322263" y="601663"/>
            <a:ext cx="6626225" cy="1458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1.</a:t>
            </a:r>
            <a:r>
              <a:rPr lang="zh-CN" altLang="en-US" sz="2800" b="1">
                <a:solidFill>
                  <a:srgbClr val="0000FF"/>
                </a:solidFill>
              </a:rPr>
              <a:t>制模</a:t>
            </a:r>
            <a:endParaRPr lang="zh-CN" altLang="en-US" sz="2800" b="1">
              <a:solidFill>
                <a:srgbClr val="0000FF"/>
              </a:solidFill>
            </a:endParaRPr>
          </a:p>
          <a:p>
            <a:pPr marL="0" marR="0" lvl="0" indent="0" eaLnBrk="1" hangingPunct="1"/>
            <a:r>
              <a:rPr lang="zh-CN" altLang="en-US" sz="2800" b="1"/>
              <a:t>用洁净细匀的泥土做一个模子；</a:t>
            </a:r>
            <a:endParaRPr lang="zh-CN" altLang="en-US" sz="2800" b="1"/>
          </a:p>
          <a:p>
            <a:pPr marL="0" marR="0" lvl="0" indent="0" eaLnBrk="1" hangingPunct="1">
              <a:lnSpc>
                <a:spcPct val="120000"/>
              </a:lnSpc>
            </a:pPr>
            <a:endParaRPr lang="zh-CN" altLang="en-US" sz="280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8" name="Text Box 2"/>
          <p:cNvSpPr/>
          <p:nvPr>
            <p:custDataLst>
              <p:tags r:id="rId5"/>
            </p:custDataLst>
          </p:nvPr>
        </p:nvSpPr>
        <p:spPr>
          <a:xfrm>
            <a:off x="287338" y="1412875"/>
            <a:ext cx="8605837" cy="2332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0000FF"/>
                </a:solidFill>
              </a:rPr>
              <a:t>2.</a:t>
            </a:r>
            <a:r>
              <a:rPr lang="zh-CN" altLang="en-US" sz="2800" b="1">
                <a:solidFill>
                  <a:srgbClr val="0000FF"/>
                </a:solidFill>
              </a:rPr>
              <a:t>翻外范</a:t>
            </a:r>
            <a:endParaRPr lang="zh-CN" altLang="en-US" sz="2800" b="1">
              <a:solidFill>
                <a:srgbClr val="0000FF"/>
              </a:solidFill>
            </a:endParaRPr>
          </a:p>
          <a:p>
            <a:pPr marL="0" marR="0" lvl="0" indent="0" eaLnBrk="1" hangingPunct="1"/>
            <a:r>
              <a:rPr lang="zh-CN" altLang="en-US" sz="2800" b="1"/>
              <a:t>将泥片敷在泥模上，用力拍压，使泥模上的纹饰反印在泥片上。等泥片半干后，将它切割成若干块范从膜上取下并烧烤，合拢在一起就成了铸造所用的外范。</a:t>
            </a:r>
            <a:endParaRPr lang="zh-CN" altLang="en-US" sz="2800" b="1"/>
          </a:p>
          <a:p>
            <a:pPr marL="0" marR="0" lvl="0" indent="0" eaLnBrk="1" hangingPunct="1">
              <a:lnSpc>
                <a:spcPct val="120000"/>
              </a:lnSpc>
            </a:pPr>
            <a:endParaRPr lang="zh-CN" altLang="en-US" sz="280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9" name="Text Box 2"/>
          <p:cNvSpPr/>
          <p:nvPr>
            <p:custDataLst>
              <p:tags r:id="rId6"/>
            </p:custDataLst>
          </p:nvPr>
        </p:nvSpPr>
        <p:spPr>
          <a:xfrm>
            <a:off x="323850" y="3068638"/>
            <a:ext cx="8424863" cy="1901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0000FF"/>
                </a:solidFill>
              </a:rPr>
              <a:t>3.</a:t>
            </a:r>
            <a:r>
              <a:rPr lang="zh-CN" altLang="en-US" sz="2800" b="1">
                <a:solidFill>
                  <a:srgbClr val="0000FF"/>
                </a:solidFill>
              </a:rPr>
              <a:t>制内范</a:t>
            </a:r>
            <a:endParaRPr lang="zh-CN" altLang="en-US" sz="2800" b="1">
              <a:solidFill>
                <a:srgbClr val="0000FF"/>
              </a:solidFill>
            </a:endParaRPr>
          </a:p>
          <a:p>
            <a:pPr marL="0" marR="0" lvl="0" indent="0" eaLnBrk="1" hangingPunct="1"/>
            <a:r>
              <a:rPr lang="zh-CN" altLang="en-US" sz="2800" b="1"/>
              <a:t>将原来的泥模外表刮去一层做内范，刮去的厚度就是要铸青铜器的厚度；</a:t>
            </a:r>
            <a:endParaRPr lang="zh-CN" altLang="en-US" sz="2800" b="1"/>
          </a:p>
          <a:p>
            <a:pPr marL="0" marR="0" lvl="0" indent="0" eaLnBrk="1" hangingPunct="1">
              <a:lnSpc>
                <a:spcPct val="120000"/>
              </a:lnSpc>
            </a:pPr>
            <a:endParaRPr lang="zh-CN" altLang="en-US" sz="280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10" name="Text Box 2"/>
          <p:cNvSpPr/>
          <p:nvPr>
            <p:custDataLst>
              <p:tags r:id="rId7"/>
            </p:custDataLst>
          </p:nvPr>
        </p:nvSpPr>
        <p:spPr>
          <a:xfrm>
            <a:off x="323850" y="4292600"/>
            <a:ext cx="8496300" cy="2312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4.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浇注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  <a:p>
            <a:pPr marL="0" marR="0" lvl="0" indent="0" eaLnBrk="1" hangingPunct="1"/>
            <a:r>
              <a:rPr lang="zh-CN" altLang="en-US" sz="2800" b="1">
                <a:latin typeface="宋体" pitchFamily="2" charset="-122"/>
              </a:rPr>
              <a:t>从浇注口注入炼好的铜液，待铜液凝固后，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将内外范打碎，取出所铸器皿。</a:t>
            </a:r>
            <a:r>
              <a:rPr lang="zh-CN" altLang="en-US" sz="2800" b="1">
                <a:latin typeface="宋体" pitchFamily="2" charset="-122"/>
              </a:rPr>
              <a:t>经过打磨修整，一件精美的青铜器就制作完成了。</a:t>
            </a:r>
            <a:endParaRPr lang="zh-CN" altLang="en-US" sz="2800" b="1">
              <a:latin typeface="宋体" pitchFamily="2" charset="-122"/>
            </a:endParaRPr>
          </a:p>
          <a:p>
            <a:pPr marL="0" marR="0" lvl="0" indent="0" eaLnBrk="1" hangingPunct="1">
              <a:lnSpc>
                <a:spcPct val="120000"/>
              </a:lnSpc>
            </a:pPr>
            <a:endParaRPr lang="zh-CN" altLang="en-US" sz="280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1511" name="Picture 3" descr="未标题-2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219700" y="44450"/>
            <a:ext cx="3708400" cy="17732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2" name="Picture 10" descr="111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219700" y="5445125"/>
            <a:ext cx="1603375" cy="17097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3" name="AutoShape 6"/>
          <p:cNvSpPr/>
          <p:nvPr>
            <p:custDataLst>
              <p:tags r:id="rId12"/>
            </p:custDataLst>
          </p:nvPr>
        </p:nvSpPr>
        <p:spPr>
          <a:xfrm rot="21060000">
            <a:off x="2960688" y="1878012"/>
            <a:ext cx="5589588" cy="2984500"/>
          </a:xfrm>
          <a:prstGeom prst="wedgeEllipseCallout">
            <a:avLst>
              <a:gd name="adj1" fmla="val -31116"/>
              <a:gd name="adj2" fmla="val 110162"/>
            </a:avLst>
          </a:prstGeom>
          <a:solidFill>
            <a:srgbClr val="FFCC99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</a:pPr>
            <a:endParaRPr lang="en-US" altLang="zh-CN" sz="40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algn="ctr" eaLnBrk="1" hangingPunct="1">
              <a:spcBef>
                <a:spcPct val="50000"/>
              </a:spcBef>
            </a:pPr>
            <a:r>
              <a:rPr lang="zh-CN" altLang="en-US" sz="4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用这种方法铸造的青铜器，有两个完全相同的吗？</a:t>
            </a:r>
            <a:endParaRPr lang="zh-CN" altLang="en-US" sz="40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algn="ctr" eaLnBrk="1" hangingPunct="1">
              <a:spcBef>
                <a:spcPct val="50000"/>
              </a:spcBef>
            </a:pPr>
            <a:endParaRPr lang="zh-CN" altLang="en-US" sz="4000" b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  <p:cond evt="onBegin" delay="0">
                          <p:tn val="29"/>
                        </p:cond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  <p:cond evt="onBegin" delay="0">
                          <p:tn val="40"/>
                        </p:cond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3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1"/>
      <p:bldP spid="21508" grpId="2"/>
      <p:bldP spid="21509" grpId="3"/>
      <p:bldP spid="21510" grpId="4"/>
      <p:bldP spid="21513" grpId="5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22530" name="Picture 3" descr="司母戊鼎1">
            <a:hlinkClick r:id="rId5"/>
          </p:cNvPr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908050"/>
            <a:ext cx="6877050" cy="5949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1" name="Text Box 5"/>
          <p:cNvSpPr/>
          <p:nvPr>
            <p:custDataLst>
              <p:tags r:id="rId6"/>
            </p:custDataLst>
          </p:nvPr>
        </p:nvSpPr>
        <p:spPr>
          <a:xfrm>
            <a:off x="0" y="0"/>
            <a:ext cx="2700338" cy="70167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solidFill>
                  <a:schemeClr val="bg1"/>
                </a:solidFill>
              </a:rPr>
              <a:t>司母戊鼎</a:t>
            </a:r>
            <a:r>
              <a:rPr lang="zh-CN" altLang="en-US" sz="4000" b="1">
                <a:solidFill>
                  <a:srgbClr val="0000FF"/>
                </a:solidFill>
              </a:rPr>
              <a:t> </a:t>
            </a:r>
            <a:endParaRPr lang="zh-CN" altLang="en-US" sz="4000" b="1">
              <a:solidFill>
                <a:srgbClr val="0000FF"/>
              </a:solidFill>
            </a:endParaRPr>
          </a:p>
        </p:txBody>
      </p:sp>
      <p:sp>
        <p:nvSpPr>
          <p:cNvPr id="22532" name="矩形 3"/>
          <p:cNvSpPr/>
          <p:nvPr>
            <p:custDataLst>
              <p:tags r:id="rId7"/>
            </p:custDataLst>
          </p:nvPr>
        </p:nvSpPr>
        <p:spPr>
          <a:xfrm>
            <a:off x="6840538" y="188913"/>
            <a:ext cx="2303462" cy="61864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 b="1">
                <a:latin typeface="宋体" pitchFamily="2" charset="-122"/>
              </a:rPr>
              <a:t>司母戊鼎，也有学者称为</a:t>
            </a:r>
            <a:r>
              <a:rPr lang="en-US" altLang="zh-CN" sz="3600" b="1">
                <a:latin typeface="宋体" pitchFamily="2" charset="-122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后母戊鼎</a:t>
            </a:r>
            <a:r>
              <a:rPr lang="en-US" altLang="zh-CN" sz="3600" b="1">
                <a:latin typeface="宋体" pitchFamily="2" charset="-122"/>
              </a:rPr>
              <a:t>”</a:t>
            </a:r>
            <a:r>
              <a:rPr lang="zh-CN" altLang="en-US" sz="3600" b="1">
                <a:latin typeface="宋体" pitchFamily="2" charset="-122"/>
              </a:rPr>
              <a:t>，</a:t>
            </a:r>
            <a:r>
              <a:rPr lang="en-US" altLang="zh-CN" sz="3600" b="1">
                <a:latin typeface="宋体" pitchFamily="2" charset="-122"/>
              </a:rPr>
              <a:t>1939</a:t>
            </a:r>
            <a:r>
              <a:rPr lang="zh-CN" altLang="en-US" sz="3600" b="1">
                <a:latin typeface="宋体" pitchFamily="2" charset="-122"/>
              </a:rPr>
              <a:t>年出土于河南安阳，这是商王为了祭祀其母亲而铸造的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礼器</a:t>
            </a:r>
            <a:r>
              <a:rPr lang="zh-CN" altLang="en-US" sz="3600" b="1">
                <a:latin typeface="宋体" pitchFamily="2" charset="-122"/>
              </a:rPr>
              <a:t>。</a:t>
            </a:r>
            <a:endParaRPr lang="zh-CN" altLang="en-US" sz="3600"/>
          </a:p>
        </p:txBody>
      </p:sp>
      <p:pic>
        <p:nvPicPr>
          <p:cNvPr id="22533" name="New picture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1671300" y="125603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23554" name="Picture 2" descr="司母戊鼎1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1628775"/>
            <a:ext cx="4422775" cy="487680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23555" name="Line 4"/>
          <p:cNvCxnSpPr/>
          <p:nvPr>
            <p:custDataLst>
              <p:tags r:id="rId5"/>
            </p:custDataLst>
          </p:nvPr>
        </p:nvCxnSpPr>
        <p:spPr>
          <a:xfrm>
            <a:off x="4140200" y="1700212"/>
            <a:ext cx="53340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23556" name="Line 5"/>
          <p:cNvCxnSpPr/>
          <p:nvPr>
            <p:custDataLst>
              <p:tags r:id="rId6"/>
            </p:custDataLst>
          </p:nvPr>
        </p:nvCxnSpPr>
        <p:spPr>
          <a:xfrm>
            <a:off x="4211638" y="6021388"/>
            <a:ext cx="53340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23557" name="Line 6"/>
          <p:cNvCxnSpPr/>
          <p:nvPr>
            <p:custDataLst>
              <p:tags r:id="rId7"/>
            </p:custDataLst>
          </p:nvPr>
        </p:nvCxnSpPr>
        <p:spPr>
          <a:xfrm flipH="1">
            <a:off x="4500562" y="1773238"/>
            <a:ext cx="0" cy="16764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  <a:tailEnd type="triangle"/>
          </a:ln>
        </p:spPr>
      </p:cxnSp>
      <p:cxnSp>
        <p:nvCxnSpPr>
          <p:cNvPr id="23558" name="Line 7"/>
          <p:cNvCxnSpPr/>
          <p:nvPr>
            <p:custDataLst>
              <p:tags r:id="rId8"/>
            </p:custDataLst>
          </p:nvPr>
        </p:nvCxnSpPr>
        <p:spPr>
          <a:xfrm flipH="1" flipV="1">
            <a:off x="4572000" y="3860800"/>
            <a:ext cx="0" cy="208915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  <a:tailEnd type="triangle"/>
          </a:ln>
        </p:spPr>
      </p:cxnSp>
      <p:sp>
        <p:nvSpPr>
          <p:cNvPr id="23559" name="Text Box 8"/>
          <p:cNvSpPr/>
          <p:nvPr>
            <p:custDataLst>
              <p:tags r:id="rId9"/>
            </p:custDataLst>
          </p:nvPr>
        </p:nvSpPr>
        <p:spPr>
          <a:xfrm>
            <a:off x="4211638" y="3500438"/>
            <a:ext cx="866775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1.33</a:t>
            </a:r>
            <a:r>
              <a:rPr lang="zh-CN" altLang="en-US" b="1"/>
              <a:t>米</a:t>
            </a:r>
            <a:endParaRPr lang="zh-CN" altLang="en-US" b="1"/>
          </a:p>
        </p:txBody>
      </p:sp>
      <p:cxnSp>
        <p:nvCxnSpPr>
          <p:cNvPr id="23560" name="Line 9"/>
          <p:cNvCxnSpPr/>
          <p:nvPr>
            <p:custDataLst>
              <p:tags r:id="rId10"/>
            </p:custDataLst>
          </p:nvPr>
        </p:nvCxnSpPr>
        <p:spPr>
          <a:xfrm flipH="1">
            <a:off x="179388" y="1052512"/>
            <a:ext cx="0" cy="6858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23561" name="Line 10"/>
          <p:cNvCxnSpPr/>
          <p:nvPr>
            <p:custDataLst>
              <p:tags r:id="rId11"/>
            </p:custDataLst>
          </p:nvPr>
        </p:nvCxnSpPr>
        <p:spPr>
          <a:xfrm flipH="1">
            <a:off x="3851275" y="908050"/>
            <a:ext cx="0" cy="7620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cxnSp>
        <p:nvCxnSpPr>
          <p:cNvPr id="23562" name="Line 11"/>
          <p:cNvCxnSpPr/>
          <p:nvPr>
            <p:custDataLst>
              <p:tags r:id="rId12"/>
            </p:custDataLst>
          </p:nvPr>
        </p:nvCxnSpPr>
        <p:spPr>
          <a:xfrm>
            <a:off x="250825" y="1412875"/>
            <a:ext cx="121920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  <a:tailEnd type="triangle"/>
          </a:ln>
        </p:spPr>
      </p:cxnSp>
      <p:cxnSp>
        <p:nvCxnSpPr>
          <p:cNvPr id="23563" name="Line 12"/>
          <p:cNvCxnSpPr/>
          <p:nvPr>
            <p:custDataLst>
              <p:tags r:id="rId13"/>
            </p:custDataLst>
          </p:nvPr>
        </p:nvCxnSpPr>
        <p:spPr>
          <a:xfrm flipH="1">
            <a:off x="2268538" y="1412875"/>
            <a:ext cx="1439862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  <a:tailEnd type="triangle"/>
          </a:ln>
        </p:spPr>
      </p:cxnSp>
      <p:sp>
        <p:nvSpPr>
          <p:cNvPr id="23564" name="Text Box 13"/>
          <p:cNvSpPr/>
          <p:nvPr>
            <p:custDataLst>
              <p:tags r:id="rId14"/>
            </p:custDataLst>
          </p:nvPr>
        </p:nvSpPr>
        <p:spPr>
          <a:xfrm>
            <a:off x="1476375" y="1268412"/>
            <a:ext cx="736600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1.1</a:t>
            </a:r>
            <a:r>
              <a:rPr lang="zh-CN" altLang="en-US" b="1"/>
              <a:t>米</a:t>
            </a:r>
            <a:endParaRPr lang="zh-CN" altLang="en-US" b="1"/>
          </a:p>
        </p:txBody>
      </p:sp>
      <p:sp>
        <p:nvSpPr>
          <p:cNvPr id="23565" name="矩形 1"/>
          <p:cNvSpPr/>
          <p:nvPr>
            <p:custDataLst>
              <p:tags r:id="rId15"/>
            </p:custDataLst>
          </p:nvPr>
        </p:nvSpPr>
        <p:spPr>
          <a:xfrm>
            <a:off x="5003800" y="620713"/>
            <a:ext cx="3960813" cy="52006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 b="1">
                <a:latin typeface="宋体" pitchFamily="2" charset="-122"/>
              </a:rPr>
              <a:t>    </a:t>
            </a:r>
            <a:r>
              <a:rPr lang="zh-CN" altLang="en-US" sz="3200" b="1">
                <a:latin typeface="宋体" pitchFamily="2" charset="-122"/>
              </a:rPr>
              <a:t>铸造司母戊鼎，所需金属原料超过</a:t>
            </a:r>
            <a:r>
              <a:rPr lang="en-US" altLang="zh-CN" sz="3200" b="1">
                <a:solidFill>
                  <a:srgbClr val="FF0000"/>
                </a:solidFill>
                <a:latin typeface="宋体" pitchFamily="2" charset="-122"/>
              </a:rPr>
              <a:t>1000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</a:rPr>
              <a:t>千克</a:t>
            </a:r>
            <a:r>
              <a:rPr lang="zh-CN" altLang="en-US" sz="3200" b="1">
                <a:latin typeface="宋体" pitchFamily="2" charset="-122"/>
              </a:rPr>
              <a:t>。</a:t>
            </a:r>
            <a:r>
              <a:rPr kumimoji="1" lang="zh-CN" altLang="en-US" sz="3200" b="1">
                <a:latin typeface="宋体" pitchFamily="2" charset="-122"/>
              </a:rPr>
              <a:t>每个“将军盔”（用来盛熔化金属的器皿</a:t>
            </a:r>
            <a:r>
              <a:rPr kumimoji="1" lang="zh-CN" altLang="en-US" sz="3200" b="1">
                <a:latin typeface="宋体" pitchFamily="2" charset="-122"/>
                <a:ea typeface="Times New Roman" pitchFamily="18" charset="0"/>
              </a:rPr>
              <a:t>）</a:t>
            </a:r>
            <a:r>
              <a:rPr kumimoji="1" lang="zh-CN" altLang="en-US" sz="3200" b="1">
                <a:latin typeface="宋体" pitchFamily="2" charset="-122"/>
              </a:rPr>
              <a:t>能冶炼铜</a:t>
            </a:r>
            <a:r>
              <a:rPr kumimoji="1" lang="en-US" altLang="zh-CN" sz="3200" b="1">
                <a:solidFill>
                  <a:srgbClr val="FF0000"/>
                </a:solidFill>
                <a:latin typeface="宋体" pitchFamily="2" charset="-122"/>
              </a:rPr>
              <a:t>12.5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千克</a:t>
            </a:r>
            <a:r>
              <a:rPr kumimoji="1" lang="zh-CN" altLang="en-US" sz="3200" b="1">
                <a:latin typeface="宋体" pitchFamily="2" charset="-122"/>
              </a:rPr>
              <a:t>，铸造该鼎需要</a:t>
            </a:r>
            <a:r>
              <a:rPr kumimoji="1" lang="en-US" altLang="zh-CN" sz="3200" b="1">
                <a:solidFill>
                  <a:srgbClr val="FF0000"/>
                </a:solidFill>
                <a:latin typeface="宋体" pitchFamily="2" charset="-122"/>
              </a:rPr>
              <a:t>80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多个</a:t>
            </a:r>
            <a:r>
              <a:rPr kumimoji="1" lang="zh-CN" altLang="en-US" sz="3200" b="1">
                <a:latin typeface="宋体" pitchFamily="2" charset="-122"/>
              </a:rPr>
              <a:t>“将军盔”同时进行冶炼。</a:t>
            </a:r>
            <a:endParaRPr kumimoji="1" lang="en-US" altLang="zh-CN" sz="3200" b="1">
              <a:latin typeface="宋体" pitchFamily="2" charset="-122"/>
            </a:endParaRPr>
          </a:p>
          <a:p>
            <a:pPr marL="0" marR="0" lvl="0" indent="0" eaLnBrk="1" hangingPunct="1"/>
            <a:r>
              <a:rPr kumimoji="1" lang="zh-CN" altLang="en-US" sz="4000" b="1">
                <a:solidFill>
                  <a:srgbClr val="FF0000"/>
                </a:solidFill>
                <a:latin typeface="宋体" pitchFamily="2" charset="-122"/>
              </a:rPr>
              <a:t>这说明了什么？</a:t>
            </a:r>
            <a:endParaRPr kumimoji="1" lang="en-US" altLang="zh-CN" sz="4000" b="1">
              <a:solidFill>
                <a:srgbClr val="FF0000"/>
              </a:solidFill>
              <a:latin typeface="宋体" pitchFamily="2" charset="-122"/>
            </a:endParaRPr>
          </a:p>
          <a:p>
            <a:pPr marL="0" marR="0" lvl="0" indent="0" eaLnBrk="1" hangingPunct="1"/>
            <a:endParaRPr lang="zh-CN" altLang="en-US" sz="3200" b="1">
              <a:latin typeface="宋体" pitchFamily="2" charset="-122"/>
            </a:endParaRPr>
          </a:p>
        </p:txBody>
      </p:sp>
      <p:sp>
        <p:nvSpPr>
          <p:cNvPr id="23566" name="Text Box 3"/>
          <p:cNvSpPr/>
          <p:nvPr>
            <p:custDataLst>
              <p:tags r:id="rId16"/>
            </p:custDataLst>
          </p:nvPr>
        </p:nvSpPr>
        <p:spPr>
          <a:xfrm>
            <a:off x="1547812" y="5949950"/>
            <a:ext cx="20193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600" b="1"/>
              <a:t>司母戊鼎</a:t>
            </a:r>
            <a:endParaRPr lang="zh-CN" altLang="en-US" sz="3600" b="1"/>
          </a:p>
        </p:txBody>
      </p:sp>
      <p:sp>
        <p:nvSpPr>
          <p:cNvPr id="23567" name="Text Box 5"/>
          <p:cNvSpPr/>
          <p:nvPr>
            <p:custDataLst>
              <p:tags r:id="rId17"/>
            </p:custDataLst>
          </p:nvPr>
        </p:nvSpPr>
        <p:spPr>
          <a:xfrm>
            <a:off x="0" y="0"/>
            <a:ext cx="2700338" cy="70167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solidFill>
                  <a:schemeClr val="bg1"/>
                </a:solidFill>
              </a:rPr>
              <a:t>司母戊鼎</a:t>
            </a:r>
            <a:r>
              <a:rPr lang="zh-CN" altLang="en-US" sz="4000" b="1">
                <a:solidFill>
                  <a:srgbClr val="0000FF"/>
                </a:solidFill>
              </a:rPr>
              <a:t> </a:t>
            </a:r>
            <a:endParaRPr lang="zh-CN" altLang="en-US" sz="4000" b="1">
              <a:solidFill>
                <a:srgbClr val="0000FF"/>
              </a:solidFill>
            </a:endParaRPr>
          </a:p>
        </p:txBody>
      </p:sp>
      <p:sp>
        <p:nvSpPr>
          <p:cNvPr id="23568" name="TextBox 15"/>
          <p:cNvSpPr/>
          <p:nvPr>
            <p:custDataLst>
              <p:tags r:id="rId18"/>
            </p:custDataLst>
          </p:nvPr>
        </p:nvSpPr>
        <p:spPr>
          <a:xfrm>
            <a:off x="4716463" y="5516563"/>
            <a:ext cx="4427537" cy="831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b="1">
                <a:solidFill>
                  <a:srgbClr val="FF0000"/>
                </a:solidFill>
              </a:rPr>
              <a:t>规模宏大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  <p:pic>
        <p:nvPicPr>
          <p:cNvPr id="23569" name="Picture 11" descr="u19591272_13b1e99d95fg86_blog"/>
          <p:cNvPicPr/>
          <p:nvPr>
            <p:custDataLst>
              <p:tags r:id="rId20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2339975" y="0"/>
            <a:ext cx="2736850" cy="155733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4578" name="矩形 1"/>
          <p:cNvSpPr/>
          <p:nvPr>
            <p:custDataLst>
              <p:tags r:id="rId4"/>
            </p:custDataLst>
          </p:nvPr>
        </p:nvSpPr>
        <p:spPr>
          <a:xfrm>
            <a:off x="5040312" y="247650"/>
            <a:ext cx="3995738" cy="6134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600" b="1"/>
              <a:t>       铸造这样大型的青铜器，首先要分别铸出各部件，然后再合铸成为一个整体，工艺十分复杂。铸造时需要</a:t>
            </a:r>
            <a:r>
              <a:rPr lang="zh-CN" altLang="en-US" sz="3600" b="1">
                <a:solidFill>
                  <a:srgbClr val="FF0000"/>
                </a:solidFill>
              </a:rPr>
              <a:t>二三百个工匠</a:t>
            </a:r>
            <a:r>
              <a:rPr lang="zh-CN" altLang="en-US" sz="3600" b="1"/>
              <a:t>同时操作，</a:t>
            </a:r>
            <a:r>
              <a:rPr lang="zh-CN" altLang="en-US" sz="3600" b="1">
                <a:solidFill>
                  <a:srgbClr val="FF0000"/>
                </a:solidFill>
              </a:rPr>
              <a:t>密切配合</a:t>
            </a:r>
            <a:r>
              <a:rPr lang="zh-CN" altLang="en-US" sz="3600" b="1"/>
              <a:t>，才能完成。</a:t>
            </a:r>
            <a:endParaRPr kumimoji="1" lang="en-US" altLang="zh-CN" sz="3600" b="1">
              <a:latin typeface="宋体" pitchFamily="2" charset="-122"/>
            </a:endParaRPr>
          </a:p>
          <a:p>
            <a:pPr marL="0" lvl="0" indent="0" eaLnBrk="1" hangingPunct="1"/>
            <a:r>
              <a:rPr kumimoji="1" lang="zh-CN" altLang="en-US" sz="3600" b="1">
                <a:solidFill>
                  <a:srgbClr val="FF0000"/>
                </a:solidFill>
                <a:latin typeface="宋体" pitchFamily="2" charset="-122"/>
              </a:rPr>
              <a:t>这又说明了什么？</a:t>
            </a:r>
            <a:endParaRPr kumimoji="1" lang="en-US" altLang="zh-CN" sz="3600" b="1">
              <a:solidFill>
                <a:srgbClr val="FF0000"/>
              </a:solidFill>
              <a:latin typeface="宋体" pitchFamily="2" charset="-122"/>
            </a:endParaRPr>
          </a:p>
          <a:p>
            <a:pPr marL="0" lvl="0" indent="0" eaLnBrk="1" hangingPunct="1"/>
            <a:endParaRPr lang="zh-CN" altLang="en-US" sz="3600" b="1">
              <a:latin typeface="宋体" pitchFamily="2" charset="-122"/>
            </a:endParaRPr>
          </a:p>
        </p:txBody>
      </p:sp>
      <p:sp>
        <p:nvSpPr>
          <p:cNvPr id="24579" name="Text Box 3"/>
          <p:cNvSpPr/>
          <p:nvPr>
            <p:custDataLst>
              <p:tags r:id="rId5"/>
            </p:custDataLst>
          </p:nvPr>
        </p:nvSpPr>
        <p:spPr>
          <a:xfrm>
            <a:off x="468312" y="6092825"/>
            <a:ext cx="34305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/>
              <a:t>司母戊鼎制作想象图</a:t>
            </a:r>
            <a:endParaRPr lang="zh-CN" altLang="en-US" sz="2800" b="1"/>
          </a:p>
        </p:txBody>
      </p:sp>
      <p:pic>
        <p:nvPicPr>
          <p:cNvPr id="24580" name="Picture 2" descr="0012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0" y="692150"/>
            <a:ext cx="5076825" cy="5473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1" name="Text Box 5"/>
          <p:cNvSpPr/>
          <p:nvPr>
            <p:custDataLst>
              <p:tags r:id="rId8"/>
            </p:custDataLst>
          </p:nvPr>
        </p:nvSpPr>
        <p:spPr>
          <a:xfrm>
            <a:off x="0" y="0"/>
            <a:ext cx="2700338" cy="70167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solidFill>
                  <a:schemeClr val="bg1"/>
                </a:solidFill>
              </a:rPr>
              <a:t>司母戊鼎</a:t>
            </a:r>
            <a:r>
              <a:rPr lang="zh-CN" altLang="en-US" sz="4000" b="1">
                <a:solidFill>
                  <a:srgbClr val="0000FF"/>
                </a:solidFill>
              </a:rPr>
              <a:t> </a:t>
            </a:r>
            <a:endParaRPr lang="zh-CN" altLang="en-US" sz="4000" b="1">
              <a:solidFill>
                <a:srgbClr val="0000FF"/>
              </a:solidFill>
            </a:endParaRPr>
          </a:p>
        </p:txBody>
      </p:sp>
      <p:sp>
        <p:nvSpPr>
          <p:cNvPr id="24582" name="TextBox 5"/>
          <p:cNvSpPr/>
          <p:nvPr>
            <p:custDataLst>
              <p:tags r:id="rId9"/>
            </p:custDataLst>
          </p:nvPr>
        </p:nvSpPr>
        <p:spPr>
          <a:xfrm>
            <a:off x="4327525" y="5949950"/>
            <a:ext cx="4816475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000" b="1">
                <a:solidFill>
                  <a:srgbClr val="FF0000"/>
                </a:solidFill>
              </a:rPr>
              <a:t>组织严密，分工细致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25602" name="Picture 8" descr="http://b.hiphotos.baidu.com/baike/c0%3Dbaike60%2C5%2C5%2C60%2C20/sign=84b1d8ac1038534398c28f73f27adb1b/fd039245d688d43f360fba327d1ed21b0ff43b4f.jpg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795962" y="260350"/>
            <a:ext cx="2520950" cy="57610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3" name="Picture 10" descr="http://baike.baidu.com/cms/rc/qtq019%E5%9B%BD%E5%8D%9A%E9%9D%92%E9%93%9C%E5%A4%A7%E5%9B%BE.png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23850" y="-242888"/>
            <a:ext cx="4941888" cy="6048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4" name="Text Box 3"/>
          <p:cNvSpPr/>
          <p:nvPr>
            <p:custDataLst>
              <p:tags r:id="rId7"/>
            </p:custDataLst>
          </p:nvPr>
        </p:nvSpPr>
        <p:spPr>
          <a:xfrm>
            <a:off x="1763713" y="5516563"/>
            <a:ext cx="1295400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 b="1"/>
              <a:t>利簋</a:t>
            </a:r>
            <a:endParaRPr lang="zh-CN" altLang="en-US" sz="36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6626" name="Text Box 5"/>
          <p:cNvSpPr/>
          <p:nvPr>
            <p:custDataLst>
              <p:tags r:id="rId3"/>
            </p:custDataLst>
          </p:nvPr>
        </p:nvSpPr>
        <p:spPr>
          <a:xfrm>
            <a:off x="684213" y="1052513"/>
            <a:ext cx="7200900" cy="70802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000" b="1">
                <a:solidFill>
                  <a:schemeClr val="bg1"/>
                </a:solidFill>
              </a:rPr>
              <a:t>讲故事：“一片甲骨惊天下”</a:t>
            </a:r>
            <a:endParaRPr lang="zh-CN" altLang="en-US" sz="4000" b="1">
              <a:solidFill>
                <a:schemeClr val="bg1"/>
              </a:solidFill>
            </a:endParaRPr>
          </a:p>
        </p:txBody>
      </p:sp>
      <p:grpSp>
        <p:nvGrpSpPr>
          <p:cNvPr id="26627" name="组合 10"/>
          <p:cNvGrpSpPr/>
          <p:nvPr>
            <p:custDataLst>
              <p:tags r:id="rId4"/>
            </p:custDataLst>
          </p:nvPr>
        </p:nvGrpSpPr>
        <p:grpSpPr>
          <a:xfrm>
            <a:off x="1692275" y="1989138"/>
            <a:ext cx="5400675" cy="4102100"/>
            <a:chOff x="4932363" y="2133600"/>
            <a:chExt cx="4211637" cy="3715185"/>
          </a:xfrm>
        </p:grpSpPr>
        <p:pic>
          <p:nvPicPr>
            <p:cNvPr id="26628" name="图片 1"/>
            <p:cNvPicPr/>
            <p:nvPr>
              <p:custDataLst>
                <p:tags r:id="rId6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4932363" y="2133600"/>
              <a:ext cx="4211637" cy="312896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6629" name="文本框 3"/>
            <p:cNvSpPr txBox="1"/>
            <p:nvPr>
              <p:custDataLst>
                <p:tags r:id="rId7"/>
              </p:custDataLst>
            </p:nvPr>
          </p:nvSpPr>
          <p:spPr>
            <a:xfrm>
              <a:off x="6018128" y="5162971"/>
              <a:ext cx="2586109" cy="69012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>
              <a:spAutoFit/>
              <a:scene3d>
                <a:camera prst="orthographicFront"/>
                <a:lightRig rig="threePt" dir="t"/>
              </a:scene3d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</a:pPr>
              <a:r>
                <a:rPr lang="zh-CN" altLang="en-US" sz="3600" b="1"/>
                <a:t>王懿荣（清）</a:t>
              </a:r>
              <a:endParaRPr lang="zh-CN" altLang="en-US" sz="2800" b="1"/>
            </a:p>
          </p:txBody>
        </p:sp>
      </p:grpSp>
      <p:sp>
        <p:nvSpPr>
          <p:cNvPr id="26630" name="Text Box 2"/>
          <p:cNvSpPr/>
          <p:nvPr>
            <p:custDataLst>
              <p:tags r:id="rId8"/>
            </p:custDataLst>
          </p:nvPr>
        </p:nvSpPr>
        <p:spPr>
          <a:xfrm>
            <a:off x="395288" y="260350"/>
            <a:ext cx="5330825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latin typeface="宋体" pitchFamily="2" charset="-122"/>
              </a:rPr>
              <a:t>目标二：甲骨文的记事</a:t>
            </a:r>
            <a:endParaRPr lang="en-US" altLang="zh-CN" sz="4000" b="1">
              <a:latin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7650" name="Text Box 2"/>
          <p:cNvSpPr/>
          <p:nvPr>
            <p:custDataLst>
              <p:tags r:id="rId3"/>
            </p:custDataLst>
          </p:nvPr>
        </p:nvSpPr>
        <p:spPr>
          <a:xfrm>
            <a:off x="395288" y="260350"/>
            <a:ext cx="5330825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latin typeface="宋体" pitchFamily="2" charset="-122"/>
              </a:rPr>
              <a:t>目标二：甲骨文的记事</a:t>
            </a:r>
            <a:endParaRPr lang="en-US" altLang="zh-CN" sz="4000" b="1">
              <a:latin typeface="宋体" pitchFamily="2" charset="-122"/>
            </a:endParaRPr>
          </a:p>
        </p:txBody>
      </p:sp>
      <p:pic>
        <p:nvPicPr>
          <p:cNvPr id="27651" name="Picture 3" descr="a100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23850" y="1125538"/>
            <a:ext cx="3816350" cy="3886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Picture 4" descr="a103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500562" y="1125538"/>
            <a:ext cx="3959225" cy="3816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Rectangle 12"/>
          <p:cNvSpPr/>
          <p:nvPr>
            <p:custDataLst>
              <p:tags r:id="rId8"/>
            </p:custDataLst>
          </p:nvPr>
        </p:nvSpPr>
        <p:spPr>
          <a:xfrm>
            <a:off x="900113" y="5157788"/>
            <a:ext cx="5426075" cy="823912"/>
          </a:xfrm>
          <a:prstGeom prst="rect">
            <a:avLst/>
          </a:prstGeom>
          <a:noFill/>
          <a:ln>
            <a:noFill/>
            <a:miter lim="800000"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4800" b="1"/>
              <a:t>1</a:t>
            </a:r>
            <a:r>
              <a:rPr lang="zh-CN" altLang="en-US" sz="4800" b="1"/>
              <a:t>、什么是甲骨文？</a:t>
            </a:r>
            <a:endParaRPr lang="en-US" altLang="zh-CN" sz="4800" b="1"/>
          </a:p>
        </p:txBody>
      </p:sp>
      <p:pic>
        <p:nvPicPr>
          <p:cNvPr id="27654" name="Picture 10" descr="111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540625" y="5148262"/>
            <a:ext cx="1603375" cy="17097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5" name="Rectangle 14"/>
          <p:cNvSpPr/>
          <p:nvPr>
            <p:custDataLst>
              <p:tags r:id="rId11"/>
            </p:custDataLst>
          </p:nvPr>
        </p:nvSpPr>
        <p:spPr>
          <a:xfrm>
            <a:off x="79375" y="5157788"/>
            <a:ext cx="7877175" cy="823912"/>
          </a:xfrm>
          <a:prstGeom prst="rect">
            <a:avLst/>
          </a:prstGeom>
          <a:noFill/>
          <a:ln>
            <a:noFill/>
            <a:miter lim="800000"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4800" b="1"/>
              <a:t>2</a:t>
            </a:r>
            <a:r>
              <a:rPr lang="zh-CN" altLang="en-US" sz="4800" b="1"/>
              <a:t>、甲骨文记载了哪些内容？</a:t>
            </a:r>
            <a:endParaRPr lang="en-US" altLang="zh-CN" sz="4800" b="1"/>
          </a:p>
        </p:txBody>
      </p:sp>
      <p:sp>
        <p:nvSpPr>
          <p:cNvPr id="27656" name="Rectangle 15"/>
          <p:cNvSpPr/>
          <p:nvPr>
            <p:custDataLst>
              <p:tags r:id="rId12"/>
            </p:custDataLst>
          </p:nvPr>
        </p:nvSpPr>
        <p:spPr>
          <a:xfrm>
            <a:off x="187325" y="4968875"/>
            <a:ext cx="7264400" cy="1555750"/>
          </a:xfrm>
          <a:prstGeom prst="rect">
            <a:avLst/>
          </a:prstGeom>
          <a:noFill/>
          <a:ln>
            <a:noFill/>
            <a:miter lim="800000"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4800" b="1"/>
              <a:t>3</a:t>
            </a:r>
            <a:r>
              <a:rPr lang="zh-CN" altLang="en-US" sz="4800" b="1"/>
              <a:t>、请你介绍一下甲骨文的</a:t>
            </a:r>
            <a:endParaRPr lang="zh-CN" altLang="en-US" sz="4800" b="1"/>
          </a:p>
          <a:p>
            <a:pPr marL="0" marR="0" lvl="0" indent="0" eaLnBrk="1" hangingPunct="1"/>
            <a:r>
              <a:rPr lang="zh-CN" altLang="en-US" sz="4800" b="1"/>
              <a:t>研究现状。</a:t>
            </a:r>
            <a:endParaRPr lang="en-US" altLang="zh-CN" sz="48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  <p:bldP spid="27653" grpId="1"/>
      <p:bldP spid="27655" grpId="2"/>
      <p:bldP spid="27655" grpId="3"/>
      <p:bldP spid="27656" grpId="4"/>
      <p:bldP spid="27656" grpId="5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8674" name="Text Box 9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68313" y="333375"/>
            <a:ext cx="6191250" cy="1431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4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  <a:ea typeface="隶书" pitchFamily="49" charset="-122"/>
              </a:rPr>
              <a:t>你能写出下列甲骨文字的现代汉字吗？</a:t>
            </a:r>
            <a:endParaRPr lang="zh-CN" altLang="en-US" sz="44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隶书" pitchFamily="49" charset="-122"/>
            </a:endParaRPr>
          </a:p>
        </p:txBody>
      </p:sp>
      <p:grpSp>
        <p:nvGrpSpPr>
          <p:cNvPr id="28675" name="Group 15"/>
          <p:cNvGrpSpPr/>
          <p:nvPr>
            <p:custDataLst>
              <p:tags r:id="rId4"/>
            </p:custDataLst>
          </p:nvPr>
        </p:nvGrpSpPr>
        <p:grpSpPr>
          <a:xfrm rot="480000">
            <a:off x="2771775" y="1079500"/>
            <a:ext cx="6084888" cy="5778500"/>
            <a:chOff x="1066" y="1344"/>
            <a:chExt cx="2678" cy="3118"/>
          </a:xfrm>
        </p:grpSpPr>
        <p:sp>
          <p:nvSpPr>
            <p:cNvPr id="28676" name="AutoShape 6"/>
            <p:cNvSpPr/>
            <p:nvPr>
              <p:custDataLst>
                <p:tags r:id="rId5"/>
              </p:custDataLst>
            </p:nvPr>
          </p:nvSpPr>
          <p:spPr>
            <a:xfrm rot="21060000">
              <a:off x="1429" y="1344"/>
              <a:ext cx="2315" cy="1471"/>
            </a:xfrm>
            <a:prstGeom prst="wedgeEllipseCallout">
              <a:avLst>
                <a:gd name="adj1" fmla="val -50579"/>
                <a:gd name="adj2" fmla="val 132181"/>
              </a:avLst>
            </a:prstGeom>
            <a:solidFill>
              <a:srgbClr val="FFCC99"/>
            </a:solidFill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</a:pPr>
              <a:endParaRPr lang="en-US" altLang="zh-CN" sz="4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  <a:p>
              <a:pPr marL="0" lvl="0" indent="0" eaLnBrk="1" hangingPunct="1"/>
              <a:endParaRPr lang="zh-CN" altLang="en-US" sz="4000" b="1"/>
            </a:p>
            <a:p>
              <a:pPr marL="0" lvl="0" indent="0" eaLnBrk="1" hangingPunct="1"/>
              <a:endParaRPr lang="zh-CN" altLang="en-US" sz="4000" b="1"/>
            </a:p>
            <a:p>
              <a:pPr marL="0" lvl="0" indent="0" eaLnBrk="1" hangingPunct="1"/>
              <a:r>
                <a:rPr lang="zh-CN" altLang="en-US" sz="4000" b="1"/>
                <a:t>研究这些文字有什么用处呢？</a:t>
              </a:r>
              <a:endParaRPr lang="zh-CN" altLang="en-US" sz="4000" b="1"/>
            </a:p>
            <a:p>
              <a:pPr marL="0" lvl="0" indent="0" eaLnBrk="1" hangingPunct="1"/>
              <a:endParaRPr lang="zh-CN" altLang="en-US" sz="4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  <a:p>
              <a:pPr marL="0" lvl="0" indent="0" algn="ctr" eaLnBrk="1" hangingPunct="1">
                <a:spcBef>
                  <a:spcPct val="50000"/>
                </a:spcBef>
              </a:pPr>
              <a:endParaRPr lang="zh-CN" altLang="en-US" sz="3600" b="1">
                <a:solidFill>
                  <a:srgbClr val="000000"/>
                </a:solidFill>
              </a:endParaRPr>
            </a:p>
          </p:txBody>
        </p:sp>
        <p:pic>
          <p:nvPicPr>
            <p:cNvPr id="28677" name="Picture 10" descr="111"/>
            <p:cNvPicPr/>
            <p:nvPr>
              <p:custDataLst>
                <p:tags r:id="rId7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1066" y="3566"/>
              <a:ext cx="998" cy="89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pic>
        <p:nvPicPr>
          <p:cNvPr id="28678" name="Picture 19" descr="200971161724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23850" y="1700212"/>
            <a:ext cx="7993062" cy="3455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9" name="Picture 2" descr="ye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116012" y="2205038"/>
            <a:ext cx="1295400" cy="1079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80" name="Picture 2" descr="ye"/>
          <p:cNvPicPr/>
          <p:nvPr>
            <p:custDataLst>
              <p:tags r:id="rId12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2555875" y="2205038"/>
            <a:ext cx="1295400" cy="1079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81" name="Picture 2" descr="ye"/>
          <p:cNvPicPr/>
          <p:nvPr>
            <p:custDataLst>
              <p:tags r:id="rId13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3995738" y="2205038"/>
            <a:ext cx="1295400" cy="1079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82" name="Picture 2" descr="ye"/>
          <p:cNvPicPr/>
          <p:nvPr>
            <p:custDataLst>
              <p:tags r:id="rId14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364162" y="2133600"/>
            <a:ext cx="1295400" cy="1079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83" name="Picture 2" descr="ye"/>
          <p:cNvPicPr/>
          <p:nvPr>
            <p:custDataLst>
              <p:tags r:id="rId15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6804025" y="2205038"/>
            <a:ext cx="1295400" cy="1079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84" name="Text Box 25"/>
          <p:cNvSpPr/>
          <p:nvPr>
            <p:custDataLst>
              <p:tags r:id="rId16"/>
            </p:custDataLst>
          </p:nvPr>
        </p:nvSpPr>
        <p:spPr>
          <a:xfrm>
            <a:off x="250825" y="620713"/>
            <a:ext cx="8150225" cy="5489575"/>
          </a:xfrm>
          <a:prstGeom prst="rect">
            <a:avLst/>
          </a:prstGeom>
          <a:noFill/>
          <a:ln>
            <a:noFill/>
            <a:miter lim="800000"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kumimoji="1" lang="zh-CN" altLang="en-US" sz="4800" b="1">
                <a:solidFill>
                  <a:srgbClr val="000000"/>
                </a:solidFill>
                <a:latin typeface="Calibri" pitchFamily="34" charset="0"/>
                <a:ea typeface="Times New Roman" pitchFamily="18" charset="0"/>
              </a:rPr>
              <a:t>甲骨文为我们</a:t>
            </a:r>
            <a:endParaRPr kumimoji="1" lang="zh-CN" altLang="en-US" sz="4800" b="1">
              <a:solidFill>
                <a:srgbClr val="000000"/>
              </a:solidFill>
              <a:latin typeface="Calibri" pitchFamily="34" charset="0"/>
              <a:ea typeface="Times New Roman" pitchFamily="18" charset="0"/>
            </a:endParaRPr>
          </a:p>
          <a:p>
            <a:pPr marL="0" marR="0" lvl="0" indent="0" algn="ctr" eaLnBrk="1" hangingPunct="1"/>
            <a:r>
              <a:rPr kumimoji="1" lang="zh-CN" altLang="en-US" sz="4800" b="1">
                <a:solidFill>
                  <a:srgbClr val="000000"/>
                </a:solidFill>
                <a:latin typeface="Calibri" pitchFamily="34" charset="0"/>
                <a:ea typeface="Times New Roman" pitchFamily="18" charset="0"/>
              </a:rPr>
              <a:t>了解商周时期的历史</a:t>
            </a:r>
            <a:endParaRPr kumimoji="1" lang="zh-CN" altLang="en-US" sz="4800" b="1">
              <a:solidFill>
                <a:srgbClr val="000000"/>
              </a:solidFill>
              <a:latin typeface="Calibri" pitchFamily="34" charset="0"/>
              <a:ea typeface="Times New Roman" pitchFamily="18" charset="0"/>
            </a:endParaRPr>
          </a:p>
          <a:p>
            <a:pPr marL="0" marR="0" lvl="0" indent="0" algn="ctr" eaLnBrk="1" hangingPunct="1"/>
            <a:r>
              <a:rPr kumimoji="1" lang="zh-CN" altLang="en-US" sz="4800" b="1">
                <a:solidFill>
                  <a:srgbClr val="000000"/>
                </a:solidFill>
                <a:latin typeface="Calibri" pitchFamily="34" charset="0"/>
                <a:ea typeface="Times New Roman" pitchFamily="18" charset="0"/>
              </a:rPr>
              <a:t>提供了充分的证据，</a:t>
            </a:r>
            <a:endParaRPr kumimoji="1" lang="zh-CN" altLang="en-US" sz="4800" b="1">
              <a:solidFill>
                <a:srgbClr val="000000"/>
              </a:solidFill>
              <a:latin typeface="Calibri" pitchFamily="34" charset="0"/>
              <a:ea typeface="Times New Roman" pitchFamily="18" charset="0"/>
            </a:endParaRPr>
          </a:p>
          <a:p>
            <a:pPr marL="0" marR="0" lvl="0" indent="0" algn="ctr" eaLnBrk="1" hangingPunct="1"/>
            <a:r>
              <a:rPr kumimoji="1" lang="zh-CN" altLang="en-US" sz="4800" b="1">
                <a:solidFill>
                  <a:srgbClr val="000000"/>
                </a:solidFill>
                <a:latin typeface="Calibri" pitchFamily="34" charset="0"/>
                <a:ea typeface="Times New Roman" pitchFamily="18" charset="0"/>
              </a:rPr>
              <a:t>是研究商周历史宝贵的资料。</a:t>
            </a:r>
            <a:endParaRPr kumimoji="1" lang="zh-CN" altLang="en-US" sz="4800" b="1">
              <a:solidFill>
                <a:srgbClr val="000000"/>
              </a:solidFill>
              <a:latin typeface="Calibri" pitchFamily="34" charset="0"/>
              <a:ea typeface="Times New Roman" pitchFamily="18" charset="0"/>
            </a:endParaRPr>
          </a:p>
          <a:p>
            <a:pPr marL="0" marR="0" lvl="0" indent="0" algn="ctr" eaLnBrk="1" hangingPunct="1"/>
            <a:r>
              <a:rPr kumimoji="1" lang="zh-CN" altLang="en-US" sz="4800" b="1">
                <a:solidFill>
                  <a:srgbClr val="0000FF"/>
                </a:solidFill>
              </a:rPr>
              <a:t>目前所知，我国</a:t>
            </a:r>
            <a:endParaRPr kumimoji="1" lang="zh-CN" altLang="en-US" sz="4800" b="1">
              <a:solidFill>
                <a:srgbClr val="0000FF"/>
              </a:solidFill>
            </a:endParaRPr>
          </a:p>
          <a:p>
            <a:pPr marL="0" marR="0" lvl="0" indent="0" algn="ctr" eaLnBrk="1" hangingPunct="1"/>
            <a:r>
              <a:rPr kumimoji="1" lang="zh-CN" altLang="en-US" sz="4800" b="1">
                <a:solidFill>
                  <a:srgbClr val="0000FF"/>
                </a:solidFill>
              </a:rPr>
              <a:t>有文字可考的</a:t>
            </a:r>
            <a:endParaRPr kumimoji="1" lang="zh-CN" altLang="en-US" sz="4800" b="1">
              <a:solidFill>
                <a:srgbClr val="0000FF"/>
              </a:solidFill>
            </a:endParaRPr>
          </a:p>
          <a:p>
            <a:pPr marL="0" marR="0" lvl="0" indent="0" algn="ctr" eaLnBrk="1" hangingPunct="1"/>
            <a:r>
              <a:rPr kumimoji="1" lang="zh-CN" altLang="en-US" sz="4800" b="1">
                <a:solidFill>
                  <a:srgbClr val="0000FF"/>
                </a:solidFill>
              </a:rPr>
              <a:t>历史从</a:t>
            </a:r>
            <a:r>
              <a:rPr kumimoji="1" lang="zh-CN" altLang="en-US" sz="4800" b="1">
                <a:solidFill>
                  <a:srgbClr val="FF0000"/>
                </a:solidFill>
              </a:rPr>
              <a:t>商朝</a:t>
            </a:r>
            <a:r>
              <a:rPr kumimoji="1" lang="zh-CN" altLang="en-US" sz="4800" b="1">
                <a:solidFill>
                  <a:srgbClr val="0000FF"/>
                </a:solidFill>
              </a:rPr>
              <a:t>开始。</a:t>
            </a:r>
            <a:endParaRPr kumimoji="1" lang="zh-CN" altLang="en-US" sz="4800" b="1">
              <a:solidFill>
                <a:srgbClr val="0000FF"/>
              </a:solidFill>
            </a:endParaRPr>
          </a:p>
          <a:p>
            <a:pPr marL="0" marR="0" lvl="0" indent="0" algn="ctr" eaLnBrk="1" hangingPunct="1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8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29698" name="Picture 2" descr="1117niu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484438" y="836612"/>
            <a:ext cx="858838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699" name="Picture 3" descr="1117she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2484438" y="2852738"/>
            <a:ext cx="782638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0" name="Picture 4" descr="1117shu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79388" y="908050"/>
            <a:ext cx="900112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1" name="Picture 5" descr="1117tu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092950" y="908050"/>
            <a:ext cx="823912" cy="1752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2" name="Picture 6" descr="1117long"/>
          <p:cNvPicPr/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250825" y="2997200"/>
            <a:ext cx="762000" cy="1828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3" name="Picture 7" descr="1117hu"/>
          <p:cNvPicPr/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4859338" y="981075"/>
            <a:ext cx="762000" cy="1752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4" name="Picture 8" descr="1222064"/>
          <p:cNvPicPr/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1042988" y="1052512"/>
            <a:ext cx="1441450" cy="14843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5" name="Picture 9" descr="1222065"/>
          <p:cNvPicPr/>
          <p:nvPr>
            <p:custDataLst>
              <p:tags r:id="rId18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3348038" y="908050"/>
            <a:ext cx="1470025" cy="1804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6" name="Picture 10" descr="1222066"/>
          <p:cNvPicPr/>
          <p:nvPr>
            <p:custDataLst>
              <p:tags r:id="rId20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5651500" y="1052512"/>
            <a:ext cx="1441450" cy="1439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7" name="Picture 11" descr="1222067"/>
          <p:cNvPicPr/>
          <p:nvPr>
            <p:custDataLst>
              <p:tags r:id="rId22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7812088" y="1052512"/>
            <a:ext cx="1211262" cy="1439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8" name="Picture 12" descr="1222068"/>
          <p:cNvPicPr/>
          <p:nvPr>
            <p:custDataLst>
              <p:tags r:id="rId24"/>
            </p:custDataLst>
          </p:nvPr>
        </p:nvPicPr>
        <p:blipFill>
          <a:blip r:embed="rId23"/>
          <a:stretch>
            <a:fillRect/>
          </a:stretch>
        </p:blipFill>
        <p:spPr>
          <a:xfrm>
            <a:off x="971550" y="3068638"/>
            <a:ext cx="1463675" cy="15843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9" name="Picture 13" descr=" "/>
          <p:cNvPicPr/>
          <p:nvPr>
            <p:custDataLst>
              <p:tags r:id="rId26"/>
            </p:custDataLst>
          </p:nvPr>
        </p:nvPicPr>
        <p:blipFill>
          <a:blip r:embed="rId25">
            <a:grayscl/>
          </a:blip>
          <a:stretch>
            <a:fillRect/>
          </a:stretch>
        </p:blipFill>
        <p:spPr>
          <a:xfrm>
            <a:off x="3203575" y="2781300"/>
            <a:ext cx="1528762" cy="2016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10" name="Text Box 2"/>
          <p:cNvSpPr/>
          <p:nvPr>
            <p:custDataLst>
              <p:tags r:id="rId27"/>
            </p:custDataLst>
          </p:nvPr>
        </p:nvSpPr>
        <p:spPr>
          <a:xfrm>
            <a:off x="395288" y="201612"/>
            <a:ext cx="6359525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>
                <a:latin typeface="宋体" pitchFamily="2" charset="-122"/>
              </a:rPr>
              <a:t>目标三：甲骨文的造字特点</a:t>
            </a:r>
            <a:endParaRPr lang="en-US" altLang="zh-CN" sz="4000" b="1">
              <a:latin typeface="宋体" pitchFamily="2" charset="-122"/>
            </a:endParaRPr>
          </a:p>
        </p:txBody>
      </p:sp>
      <p:pic>
        <p:nvPicPr>
          <p:cNvPr id="29711" name="Picture 7" descr="1117ma"/>
          <p:cNvPicPr/>
          <p:nvPr>
            <p:custDataLst>
              <p:tags r:id="rId29"/>
            </p:custDataLst>
          </p:nvPr>
        </p:nvPicPr>
        <p:blipFill>
          <a:blip r:embed="rId28"/>
          <a:stretch>
            <a:fillRect/>
          </a:stretch>
        </p:blipFill>
        <p:spPr>
          <a:xfrm>
            <a:off x="4859338" y="2997200"/>
            <a:ext cx="944562" cy="1828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12" name="Picture 8" descr=" "/>
          <p:cNvPicPr/>
          <p:nvPr>
            <p:custDataLst>
              <p:tags r:id="rId31"/>
            </p:custDataLst>
          </p:nvPr>
        </p:nvPicPr>
        <p:blipFill>
          <a:blip r:embed="rId30"/>
          <a:stretch>
            <a:fillRect/>
          </a:stretch>
        </p:blipFill>
        <p:spPr>
          <a:xfrm>
            <a:off x="5795962" y="2924175"/>
            <a:ext cx="1152525" cy="17287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13" name="Picture 5" descr=" "/>
          <p:cNvPicPr/>
          <p:nvPr>
            <p:custDataLst>
              <p:tags r:id="rId33"/>
            </p:custDataLst>
          </p:nvPr>
        </p:nvPicPr>
        <p:blipFill>
          <a:blip r:embed="rId32"/>
          <a:stretch>
            <a:fillRect/>
          </a:stretch>
        </p:blipFill>
        <p:spPr>
          <a:xfrm>
            <a:off x="7092950" y="2781300"/>
            <a:ext cx="917575" cy="1905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14" name="Picture 9" descr=" "/>
          <p:cNvPicPr/>
          <p:nvPr>
            <p:custDataLst>
              <p:tags r:id="rId35"/>
            </p:custDataLst>
          </p:nvPr>
        </p:nvPicPr>
        <p:blipFill>
          <a:blip r:embed="rId34"/>
          <a:stretch>
            <a:fillRect/>
          </a:stretch>
        </p:blipFill>
        <p:spPr>
          <a:xfrm>
            <a:off x="8101012" y="2708275"/>
            <a:ext cx="1042988" cy="21605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15" name="Picture 3" descr=" "/>
          <p:cNvPicPr/>
          <p:nvPr>
            <p:custDataLst>
              <p:tags r:id="rId37"/>
            </p:custDataLst>
          </p:nvPr>
        </p:nvPicPr>
        <p:blipFill>
          <a:blip r:embed="rId36"/>
          <a:stretch>
            <a:fillRect/>
          </a:stretch>
        </p:blipFill>
        <p:spPr>
          <a:xfrm>
            <a:off x="323850" y="4800600"/>
            <a:ext cx="857250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16" name="Picture 10" descr=" "/>
          <p:cNvPicPr/>
          <p:nvPr>
            <p:custDataLst>
              <p:tags r:id="rId39"/>
            </p:custDataLst>
          </p:nvPr>
        </p:nvPicPr>
        <p:blipFill>
          <a:blip r:embed="rId38"/>
          <a:stretch>
            <a:fillRect/>
          </a:stretch>
        </p:blipFill>
        <p:spPr>
          <a:xfrm>
            <a:off x="1258888" y="4652962"/>
            <a:ext cx="1296988" cy="22050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17" name="Picture 4" descr=" "/>
          <p:cNvPicPr/>
          <p:nvPr>
            <p:custDataLst>
              <p:tags r:id="rId41"/>
            </p:custDataLst>
          </p:nvPr>
        </p:nvPicPr>
        <p:blipFill>
          <a:blip r:embed="rId40"/>
          <a:stretch>
            <a:fillRect/>
          </a:stretch>
        </p:blipFill>
        <p:spPr>
          <a:xfrm>
            <a:off x="2555875" y="4800600"/>
            <a:ext cx="1066800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18" name="Picture 11" descr=" "/>
          <p:cNvPicPr/>
          <p:nvPr>
            <p:custDataLst>
              <p:tags r:id="rId43"/>
            </p:custDataLst>
          </p:nvPr>
        </p:nvPicPr>
        <p:blipFill>
          <a:blip r:embed="rId42"/>
          <a:stretch>
            <a:fillRect/>
          </a:stretch>
        </p:blipFill>
        <p:spPr>
          <a:xfrm>
            <a:off x="3708400" y="4941888"/>
            <a:ext cx="1223962" cy="1916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19" name="Picture 2"/>
          <p:cNvPicPr/>
          <p:nvPr>
            <p:custDataLst>
              <p:tags r:id="rId45"/>
            </p:custDataLst>
          </p:nvPr>
        </p:nvPicPr>
        <p:blipFill>
          <a:blip r:embed="rId44"/>
          <a:stretch>
            <a:fillRect/>
          </a:stretch>
        </p:blipFill>
        <p:spPr>
          <a:xfrm>
            <a:off x="5003800" y="4800600"/>
            <a:ext cx="925512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20" name="Picture 12" descr=" "/>
          <p:cNvPicPr/>
          <p:nvPr>
            <p:custDataLst>
              <p:tags r:id="rId47"/>
            </p:custDataLst>
          </p:nvPr>
        </p:nvPicPr>
        <p:blipFill>
          <a:blip r:embed="rId46"/>
          <a:stretch>
            <a:fillRect/>
          </a:stretch>
        </p:blipFill>
        <p:spPr>
          <a:xfrm>
            <a:off x="5795962" y="4941888"/>
            <a:ext cx="1296988" cy="1916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21" name="Picture 6" descr=" "/>
          <p:cNvPicPr/>
          <p:nvPr>
            <p:custDataLst>
              <p:tags r:id="rId49"/>
            </p:custDataLst>
          </p:nvPr>
        </p:nvPicPr>
        <p:blipFill>
          <a:blip r:embed="rId48"/>
          <a:stretch>
            <a:fillRect/>
          </a:stretch>
        </p:blipFill>
        <p:spPr>
          <a:xfrm>
            <a:off x="7164388" y="5029200"/>
            <a:ext cx="819150" cy="1828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22" name="Picture 13" descr=" "/>
          <p:cNvPicPr/>
          <p:nvPr>
            <p:custDataLst>
              <p:tags r:id="rId51"/>
            </p:custDataLst>
          </p:nvPr>
        </p:nvPicPr>
        <p:blipFill>
          <a:blip r:embed="rId50"/>
          <a:stretch>
            <a:fillRect/>
          </a:stretch>
        </p:blipFill>
        <p:spPr>
          <a:xfrm>
            <a:off x="7956550" y="5105400"/>
            <a:ext cx="1187450" cy="1752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23" name="Oval 6"/>
          <p:cNvSpPr/>
          <p:nvPr>
            <p:custDataLst>
              <p:tags r:id="rId52"/>
            </p:custDataLst>
          </p:nvPr>
        </p:nvSpPr>
        <p:spPr>
          <a:xfrm>
            <a:off x="2484438" y="2636838"/>
            <a:ext cx="4248150" cy="2017712"/>
          </a:xfrm>
          <a:prstGeom prst="ellipse">
            <a:avLst/>
          </a:prstGeom>
          <a:solidFill>
            <a:srgbClr val="FFFF5D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kumimoji="1" lang="zh-CN" altLang="en-US" sz="6000" b="1">
                <a:solidFill>
                  <a:srgbClr val="0000FF"/>
                </a:solidFill>
                <a:latin typeface="Times New Roman" pitchFamily="18" charset="0"/>
                <a:ea typeface="楷体_GB2312" charset="-122"/>
              </a:rPr>
              <a:t>象形</a:t>
            </a:r>
            <a:endParaRPr kumimoji="1" lang="zh-CN" altLang="en-US" sz="6000" b="1">
              <a:solidFill>
                <a:srgbClr val="0000FF"/>
              </a:solidFill>
              <a:latin typeface="Times New Roman" pitchFamily="18" charset="0"/>
              <a:ea typeface="楷体_GB231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9" dur="500" fill="hold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25" dur="500" fill="hold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31" dur="500" fill="hold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37" dur="500" fill="hold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 fill="hold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49" dur="500" fill="hold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55" dur="500" fill="hold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61" dur="500" fill="hold"/>
                                        <p:tgtEl>
                                          <p:spTgt spid="2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67" dur="500" fill="hold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73" dur="500" fill="hold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0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base">
                                        <p:cTn id="85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base">
                                        <p:cTn id="86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87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base">
                                        <p:cTn id="88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89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base">
                                        <p:cTn id="90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91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base">
                                        <p:cTn id="92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30722" name="Picture 4" descr="指事字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39750" y="476250"/>
            <a:ext cx="4537075" cy="5184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3" name="Oval 6"/>
          <p:cNvSpPr/>
          <p:nvPr>
            <p:custDataLst>
              <p:tags r:id="rId5"/>
            </p:custDataLst>
          </p:nvPr>
        </p:nvSpPr>
        <p:spPr>
          <a:xfrm>
            <a:off x="5148262" y="2349500"/>
            <a:ext cx="3744912" cy="1439862"/>
          </a:xfrm>
          <a:prstGeom prst="ellipse">
            <a:avLst/>
          </a:prstGeom>
          <a:solidFill>
            <a:srgbClr val="FFFF5D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kumimoji="1" lang="zh-CN" altLang="en-US" sz="6000" b="1">
                <a:solidFill>
                  <a:srgbClr val="0000FF"/>
                </a:solidFill>
                <a:latin typeface="Times New Roman" pitchFamily="18" charset="0"/>
                <a:ea typeface="楷体_GB2312" charset="-122"/>
              </a:rPr>
              <a:t>指事</a:t>
            </a:r>
            <a:endParaRPr kumimoji="1" lang="zh-CN" altLang="en-US" sz="6000" b="1">
              <a:solidFill>
                <a:srgbClr val="0000FF"/>
              </a:solidFill>
              <a:latin typeface="Times New Roman" pitchFamily="18" charset="0"/>
              <a:ea typeface="楷体_GB2312" charset="-122"/>
            </a:endParaRPr>
          </a:p>
        </p:txBody>
      </p:sp>
      <p:pic>
        <p:nvPicPr>
          <p:cNvPr id="30724" name="Picture 2" descr="ye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284662" y="1557338"/>
            <a:ext cx="1295400" cy="1079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5" name="Picture 2" descr="ye"/>
          <p:cNvPicPr/>
          <p:nvPr>
            <p:custDataLst>
              <p:tags r:id="rId8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140200" y="4221162"/>
            <a:ext cx="1295400" cy="1079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2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base">
                                        <p:cTn id="27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base">
                                        <p:cTn id="28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29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base">
                                        <p:cTn id="30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31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base">
                                        <p:cTn id="32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33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base">
                                        <p:cTn id="34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31746" name="Picture 2" descr="http://h.hiphotos.baidu.com/baike/w%3D268%3Bg%3D0/sign=4a9cba2697ef76c6d0d2fc2da52d9ac7/2f738bd4b31c87010ecadae1207f9e2f0708ffbd.jpg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95288" y="333375"/>
            <a:ext cx="3313112" cy="3200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7" name="Picture 4" descr="http://img5.imgtn.bdimg.com/it/u=3649162123,319724644&amp;fm=21&amp;gp=0.jpg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0" y="3716338"/>
            <a:ext cx="7248525" cy="27336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8" name="Picture 6" descr="http://static10.photo.sina.com.cn/orignal/4c9f7c830d7bd4e8bf999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364162" y="1052512"/>
            <a:ext cx="3240088" cy="2882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9" name="Oval 6"/>
          <p:cNvSpPr/>
          <p:nvPr>
            <p:custDataLst>
              <p:tags r:id="rId9"/>
            </p:custDataLst>
          </p:nvPr>
        </p:nvSpPr>
        <p:spPr>
          <a:xfrm>
            <a:off x="3563938" y="115888"/>
            <a:ext cx="3743325" cy="1439862"/>
          </a:xfrm>
          <a:prstGeom prst="ellipse">
            <a:avLst/>
          </a:prstGeom>
          <a:solidFill>
            <a:srgbClr val="FFFF5D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kumimoji="1" lang="zh-CN" altLang="en-US" sz="6000" b="1">
                <a:solidFill>
                  <a:srgbClr val="0000FF"/>
                </a:solidFill>
                <a:latin typeface="Times New Roman" pitchFamily="18" charset="0"/>
                <a:ea typeface="楷体_GB2312" charset="-122"/>
              </a:rPr>
              <a:t>会意</a:t>
            </a:r>
            <a:endParaRPr kumimoji="1" lang="zh-CN" altLang="en-US" sz="6000" b="1">
              <a:solidFill>
                <a:srgbClr val="0000FF"/>
              </a:solidFill>
              <a:latin typeface="Times New Roman" pitchFamily="18" charset="0"/>
              <a:ea typeface="楷体_GB2312" charset="-122"/>
            </a:endParaRPr>
          </a:p>
        </p:txBody>
      </p:sp>
      <p:pic>
        <p:nvPicPr>
          <p:cNvPr id="31750" name="Picture 2" descr="ye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0" y="2565400"/>
            <a:ext cx="1403350" cy="1079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51" name="Picture 2" descr="ye"/>
          <p:cNvPicPr/>
          <p:nvPr>
            <p:custDataLst>
              <p:tags r:id="rId12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867400" y="4365625"/>
            <a:ext cx="1512888" cy="1295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52" name="Picture 2" descr="ye"/>
          <p:cNvPicPr/>
          <p:nvPr>
            <p:custDataLst>
              <p:tags r:id="rId13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4932362" y="1916112"/>
            <a:ext cx="1536700" cy="15843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9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base">
                                        <p:cTn id="34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base">
                                        <p:cTn id="35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36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base">
                                        <p:cTn id="37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38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base">
                                        <p:cTn id="39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40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base">
                                        <p:cTn id="41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32770" name="Picture 2" descr="http://image86.360doc.com/DownloadImg/2015/06/2016/55184885_2.jpg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68312" y="620712"/>
            <a:ext cx="2519362" cy="2016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1" name="Picture 2" descr="ye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692275" y="1916112"/>
            <a:ext cx="1036638" cy="8651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2" name="Picture 5" descr="http://s8.sinaimg.cn/mw690/0041xQFqzy6WqQ3QN5ta7&amp;690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250825" y="2708275"/>
            <a:ext cx="4762500" cy="3313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3" name="Picture 2" descr="ye"/>
          <p:cNvPicPr/>
          <p:nvPr>
            <p:custDataLst>
              <p:tags r:id="rId9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348038" y="2708275"/>
            <a:ext cx="2303462" cy="2233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4" name="Oval 6"/>
          <p:cNvSpPr/>
          <p:nvPr>
            <p:custDataLst>
              <p:tags r:id="rId10"/>
            </p:custDataLst>
          </p:nvPr>
        </p:nvSpPr>
        <p:spPr>
          <a:xfrm>
            <a:off x="5076825" y="1341438"/>
            <a:ext cx="3744912" cy="1439862"/>
          </a:xfrm>
          <a:prstGeom prst="ellipse">
            <a:avLst/>
          </a:prstGeom>
          <a:solidFill>
            <a:srgbClr val="FFFF5D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kumimoji="1" lang="zh-CN" altLang="en-US" sz="6000" b="1">
                <a:solidFill>
                  <a:srgbClr val="0000FF"/>
                </a:solidFill>
                <a:latin typeface="Times New Roman" pitchFamily="18" charset="0"/>
                <a:ea typeface="楷体_GB2312" charset="-122"/>
              </a:rPr>
              <a:t>形声</a:t>
            </a:r>
            <a:endParaRPr kumimoji="1" lang="zh-CN" altLang="en-US" sz="6000" b="1">
              <a:solidFill>
                <a:srgbClr val="0000FF"/>
              </a:solidFill>
              <a:latin typeface="Times New Roman" pitchFamily="18" charset="0"/>
              <a:ea typeface="楷体_GB231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36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base">
                                        <p:cTn id="41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base">
                                        <p:cTn id="42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43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base">
                                        <p:cTn id="44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45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base">
                                        <p:cTn id="46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47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base">
                                        <p:cTn id="48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3794" name="Text Box 2"/>
          <p:cNvSpPr/>
          <p:nvPr>
            <p:custDataLst>
              <p:tags r:id="rId3"/>
            </p:custDataLst>
          </p:nvPr>
        </p:nvSpPr>
        <p:spPr>
          <a:xfrm>
            <a:off x="4859338" y="2852738"/>
            <a:ext cx="57626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单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795" name="Text Box 3"/>
          <p:cNvSpPr/>
          <p:nvPr>
            <p:custDataLst>
              <p:tags r:id="rId4"/>
            </p:custDataLst>
          </p:nvPr>
        </p:nvSpPr>
        <p:spPr>
          <a:xfrm>
            <a:off x="468313" y="2852738"/>
            <a:ext cx="57626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商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796" name="Text Box 4"/>
          <p:cNvSpPr/>
          <p:nvPr>
            <p:custDataLst>
              <p:tags r:id="rId5"/>
            </p:custDataLst>
          </p:nvPr>
        </p:nvSpPr>
        <p:spPr>
          <a:xfrm>
            <a:off x="7885113" y="2781300"/>
            <a:ext cx="57626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家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797" name="Text Box 5"/>
          <p:cNvSpPr/>
          <p:nvPr>
            <p:custDataLst>
              <p:tags r:id="rId6"/>
            </p:custDataLst>
          </p:nvPr>
        </p:nvSpPr>
        <p:spPr>
          <a:xfrm>
            <a:off x="6372225" y="2781300"/>
            <a:ext cx="576263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水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798" name="Text Box 7"/>
          <p:cNvSpPr/>
          <p:nvPr>
            <p:custDataLst>
              <p:tags r:id="rId7"/>
            </p:custDataLst>
          </p:nvPr>
        </p:nvSpPr>
        <p:spPr>
          <a:xfrm>
            <a:off x="4859338" y="5084763"/>
            <a:ext cx="57626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鱼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799" name="Text Box 8"/>
          <p:cNvSpPr/>
          <p:nvPr>
            <p:custDataLst>
              <p:tags r:id="rId8"/>
            </p:custDataLst>
          </p:nvPr>
        </p:nvSpPr>
        <p:spPr>
          <a:xfrm>
            <a:off x="2051050" y="5013325"/>
            <a:ext cx="576263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从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800" name="Text Box 9"/>
          <p:cNvSpPr/>
          <p:nvPr>
            <p:custDataLst>
              <p:tags r:id="rId9"/>
            </p:custDataLst>
          </p:nvPr>
        </p:nvSpPr>
        <p:spPr>
          <a:xfrm>
            <a:off x="3419475" y="2781300"/>
            <a:ext cx="576263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田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801" name="Text Box 10"/>
          <p:cNvSpPr/>
          <p:nvPr>
            <p:custDataLst>
              <p:tags r:id="rId10"/>
            </p:custDataLst>
          </p:nvPr>
        </p:nvSpPr>
        <p:spPr>
          <a:xfrm>
            <a:off x="2051050" y="2852738"/>
            <a:ext cx="576263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林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802" name="Text Box 11"/>
          <p:cNvSpPr/>
          <p:nvPr>
            <p:custDataLst>
              <p:tags r:id="rId11"/>
            </p:custDataLst>
          </p:nvPr>
        </p:nvSpPr>
        <p:spPr>
          <a:xfrm>
            <a:off x="3419475" y="5103813"/>
            <a:ext cx="576263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门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803" name="Text Box 12"/>
          <p:cNvSpPr/>
          <p:nvPr>
            <p:custDataLst>
              <p:tags r:id="rId12"/>
            </p:custDataLst>
          </p:nvPr>
        </p:nvSpPr>
        <p:spPr>
          <a:xfrm>
            <a:off x="7885113" y="5157788"/>
            <a:ext cx="57626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束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804" name="Text Box 13"/>
          <p:cNvSpPr/>
          <p:nvPr>
            <p:custDataLst>
              <p:tags r:id="rId13"/>
            </p:custDataLst>
          </p:nvPr>
        </p:nvSpPr>
        <p:spPr>
          <a:xfrm>
            <a:off x="703262" y="4403725"/>
            <a:ext cx="5762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ea typeface="隶书" pitchFamily="49" charset="-122"/>
              </a:rPr>
              <a:t>后</a:t>
            </a:r>
            <a:endParaRPr lang="zh-CN" altLang="en-US" sz="3200" b="1">
              <a:solidFill>
                <a:srgbClr val="0000CC"/>
              </a:solidFill>
              <a:ea typeface="隶书" pitchFamily="49" charset="-122"/>
            </a:endParaRPr>
          </a:p>
        </p:txBody>
      </p:sp>
      <p:sp>
        <p:nvSpPr>
          <p:cNvPr id="33805" name="Text Box 14"/>
          <p:cNvSpPr/>
          <p:nvPr>
            <p:custDataLst>
              <p:tags r:id="rId14"/>
            </p:custDataLst>
          </p:nvPr>
        </p:nvSpPr>
        <p:spPr>
          <a:xfrm>
            <a:off x="6443663" y="5084763"/>
            <a:ext cx="57626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山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pic>
        <p:nvPicPr>
          <p:cNvPr id="33806" name="Picture 16" descr="单"/>
          <p:cNvPicPr/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4643438" y="1557338"/>
            <a:ext cx="1008062" cy="1439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7" name="Picture 17" descr="后"/>
          <p:cNvPicPr/>
          <p:nvPr>
            <p:custDataLst>
              <p:tags r:id="rId18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395288" y="4076700"/>
            <a:ext cx="1008062" cy="10810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8" name="Picture 18" descr="林"/>
          <p:cNvPicPr/>
          <p:nvPr>
            <p:custDataLst>
              <p:tags r:id="rId20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1979612" y="1628775"/>
            <a:ext cx="935038" cy="13684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9" name="Picture 19" descr="门"/>
          <p:cNvPicPr/>
          <p:nvPr>
            <p:custDataLst>
              <p:tags r:id="rId22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3203575" y="4076700"/>
            <a:ext cx="1081088" cy="1079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10" name="Picture 20" descr="商"/>
          <p:cNvPicPr/>
          <p:nvPr>
            <p:custDataLst>
              <p:tags r:id="rId24"/>
            </p:custDataLst>
          </p:nvPr>
        </p:nvPicPr>
        <p:blipFill>
          <a:blip r:embed="rId23"/>
          <a:stretch>
            <a:fillRect/>
          </a:stretch>
        </p:blipFill>
        <p:spPr>
          <a:xfrm>
            <a:off x="323850" y="1557338"/>
            <a:ext cx="1152525" cy="1439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11" name="Picture 21" descr="束"/>
          <p:cNvPicPr/>
          <p:nvPr>
            <p:custDataLst>
              <p:tags r:id="rId26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7740650" y="4005262"/>
            <a:ext cx="1008062" cy="1295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12" name="Picture 22" descr="田"/>
          <p:cNvPicPr/>
          <p:nvPr>
            <p:custDataLst>
              <p:tags r:id="rId28"/>
            </p:custDataLst>
          </p:nvPr>
        </p:nvPicPr>
        <p:blipFill>
          <a:blip r:embed="rId27"/>
          <a:stretch>
            <a:fillRect/>
          </a:stretch>
        </p:blipFill>
        <p:spPr>
          <a:xfrm>
            <a:off x="3348038" y="1557338"/>
            <a:ext cx="792162" cy="13684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13" name="Picture 23" descr="鱼"/>
          <p:cNvPicPr/>
          <p:nvPr>
            <p:custDataLst>
              <p:tags r:id="rId30"/>
            </p:custDataLst>
          </p:nvPr>
        </p:nvPicPr>
        <p:blipFill>
          <a:blip r:embed="rId29"/>
          <a:stretch>
            <a:fillRect/>
          </a:stretch>
        </p:blipFill>
        <p:spPr>
          <a:xfrm>
            <a:off x="4716462" y="4076700"/>
            <a:ext cx="936625" cy="11509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14" name="Picture 24" descr="从"/>
          <p:cNvPicPr/>
          <p:nvPr>
            <p:custDataLst>
              <p:tags r:id="rId32"/>
            </p:custDataLst>
          </p:nvPr>
        </p:nvPicPr>
        <p:blipFill>
          <a:blip r:embed="rId31"/>
          <a:stretch>
            <a:fillRect/>
          </a:stretch>
        </p:blipFill>
        <p:spPr>
          <a:xfrm>
            <a:off x="1835150" y="4076700"/>
            <a:ext cx="1008062" cy="10080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15" name="Picture 25" descr="家"/>
          <p:cNvPicPr/>
          <p:nvPr>
            <p:custDataLst>
              <p:tags r:id="rId34"/>
            </p:custDataLst>
          </p:nvPr>
        </p:nvPicPr>
        <p:blipFill>
          <a:blip r:embed="rId33"/>
          <a:stretch>
            <a:fillRect/>
          </a:stretch>
        </p:blipFill>
        <p:spPr>
          <a:xfrm>
            <a:off x="7667625" y="1557338"/>
            <a:ext cx="1008062" cy="1295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16" name="Picture 27" descr="未命名"/>
          <p:cNvPicPr/>
          <p:nvPr>
            <p:custDataLst>
              <p:tags r:id="rId36"/>
            </p:custDataLst>
          </p:nvPr>
        </p:nvPicPr>
        <p:blipFill>
          <a:blip r:embed="rId35"/>
          <a:stretch>
            <a:fillRect/>
          </a:stretch>
        </p:blipFill>
        <p:spPr>
          <a:xfrm>
            <a:off x="6156325" y="1557338"/>
            <a:ext cx="936625" cy="1439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17" name="Picture 29" descr="山"/>
          <p:cNvPicPr/>
          <p:nvPr>
            <p:custDataLst>
              <p:tags r:id="rId38"/>
            </p:custDataLst>
          </p:nvPr>
        </p:nvPicPr>
        <p:blipFill>
          <a:blip r:embed="rId37"/>
          <a:stretch>
            <a:fillRect/>
          </a:stretch>
        </p:blipFill>
        <p:spPr>
          <a:xfrm>
            <a:off x="6227762" y="4076700"/>
            <a:ext cx="1008062" cy="1152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818" name="Text Box 30"/>
          <p:cNvSpPr/>
          <p:nvPr>
            <p:custDataLst>
              <p:tags r:id="rId39"/>
            </p:custDataLst>
          </p:nvPr>
        </p:nvSpPr>
        <p:spPr>
          <a:xfrm>
            <a:off x="468313" y="5013325"/>
            <a:ext cx="57626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隶书" pitchFamily="49" charset="-122"/>
              </a:rPr>
              <a:t>后</a:t>
            </a:r>
            <a:endParaRPr lang="zh-CN" altLang="en-US" sz="40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33819" name="Text Box 32"/>
          <p:cNvSpPr/>
          <p:nvPr>
            <p:custDataLst>
              <p:tags r:id="rId40"/>
            </p:custDataLst>
          </p:nvPr>
        </p:nvSpPr>
        <p:spPr>
          <a:xfrm>
            <a:off x="2555875" y="404812"/>
            <a:ext cx="3382962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猜字大比拼</a:t>
            </a:r>
            <a:endParaRPr lang="zh-CN" altLang="en-US" sz="4800" b="1">
              <a:solidFill>
                <a:srgbClr val="FF0000"/>
              </a:solidFill>
              <a:latin typeface="Times New Roman" pitchFamily="18" charset="0"/>
              <a:ea typeface="华文中宋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1"/>
      <p:bldP spid="33796" grpId="2"/>
      <p:bldP spid="33797" grpId="3"/>
      <p:bldP spid="33798" grpId="4"/>
      <p:bldP spid="33799" grpId="5"/>
      <p:bldP spid="33800" grpId="6"/>
      <p:bldP spid="33801" grpId="7"/>
      <p:bldP spid="33802" grpId="8"/>
      <p:bldP spid="33805" grpId="9"/>
      <p:bldP spid="33818" grpId="1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4818" name="Text Box 2"/>
          <p:cNvSpPr/>
          <p:nvPr>
            <p:custDataLst>
              <p:tags r:id="rId3"/>
            </p:custDataLst>
          </p:nvPr>
        </p:nvSpPr>
        <p:spPr>
          <a:xfrm>
            <a:off x="2627312" y="620712"/>
            <a:ext cx="439261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Tx/>
            </a:pPr>
            <a:r>
              <a:rPr lang="zh-CN" altLang="en-US" sz="44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文字的演变</a:t>
            </a:r>
            <a:endParaRPr lang="zh-CN" altLang="en-US" sz="4400" b="1">
              <a:solidFill>
                <a:srgbClr val="0033CC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4819" name="Picture 3" descr="che-yanbian20020922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27088" y="1844675"/>
            <a:ext cx="7632700" cy="2533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0" name="Rectangle 4"/>
          <p:cNvSpPr/>
          <p:nvPr>
            <p:custDataLst>
              <p:tags r:id="rId6"/>
            </p:custDataLst>
          </p:nvPr>
        </p:nvSpPr>
        <p:spPr>
          <a:xfrm>
            <a:off x="0" y="4797425"/>
            <a:ext cx="16478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Tx/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  </a:t>
            </a:r>
            <a:r>
              <a:rPr lang="zh-CN" altLang="en-US" sz="2800" b="1">
                <a:solidFill>
                  <a:srgbClr val="0033CC"/>
                </a:solidFill>
                <a:latin typeface="黑体" pitchFamily="49" charset="-122"/>
                <a:ea typeface="黑体" pitchFamily="49" charset="-122"/>
              </a:rPr>
              <a:t>甲骨文</a:t>
            </a:r>
            <a:endParaRPr lang="zh-CN" altLang="en-US" sz="2800" b="1">
              <a:solidFill>
                <a:srgbClr val="0033CC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34821" name="Line 5"/>
          <p:cNvCxnSpPr/>
          <p:nvPr>
            <p:custDataLst>
              <p:tags r:id="rId7"/>
            </p:custDataLst>
          </p:nvPr>
        </p:nvCxnSpPr>
        <p:spPr>
          <a:xfrm flipH="1">
            <a:off x="1042988" y="3716338"/>
            <a:ext cx="504825" cy="1109662"/>
          </a:xfrm>
          <a:prstGeom prst="line">
            <a:avLst/>
          </a:prstGeom>
          <a:noFill/>
          <a:ln w="38100">
            <a:solidFill>
              <a:srgbClr val="993300"/>
            </a:solidFill>
            <a:miter lim="800000"/>
          </a:ln>
        </p:spPr>
      </p:cxnSp>
      <p:pic>
        <p:nvPicPr>
          <p:cNvPr id="34822" name="Picture 6" descr="10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164388" y="4941888"/>
            <a:ext cx="476250" cy="238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3" name="Rectangle 7"/>
          <p:cNvSpPr/>
          <p:nvPr>
            <p:custDataLst>
              <p:tags r:id="rId10"/>
            </p:custDataLst>
          </p:nvPr>
        </p:nvSpPr>
        <p:spPr>
          <a:xfrm>
            <a:off x="1908175" y="4797425"/>
            <a:ext cx="10795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Tx/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黑体" pitchFamily="49" charset="-122"/>
              </a:rPr>
              <a:t>金文</a:t>
            </a:r>
            <a:endParaRPr lang="zh-CN" altLang="en-US" sz="2800" b="1">
              <a:solidFill>
                <a:srgbClr val="0033CC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4824" name="Rectangle 8"/>
          <p:cNvSpPr/>
          <p:nvPr>
            <p:custDataLst>
              <p:tags r:id="rId11"/>
            </p:custDataLst>
          </p:nvPr>
        </p:nvSpPr>
        <p:spPr>
          <a:xfrm>
            <a:off x="3059113" y="4797425"/>
            <a:ext cx="109378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Tx/>
            </a:pPr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</a:t>
            </a: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黑体" pitchFamily="49" charset="-122"/>
              </a:rPr>
              <a:t>篆书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</a:t>
            </a:r>
            <a:endParaRPr lang="zh-CN" altLang="en-US" sz="24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4825" name="Rectangle 9"/>
          <p:cNvSpPr/>
          <p:nvPr>
            <p:custDataLst>
              <p:tags r:id="rId12"/>
            </p:custDataLst>
          </p:nvPr>
        </p:nvSpPr>
        <p:spPr>
          <a:xfrm>
            <a:off x="4356100" y="4797425"/>
            <a:ext cx="94138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Tx/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黑体" pitchFamily="49" charset="-122"/>
              </a:rPr>
              <a:t>隶书</a:t>
            </a:r>
            <a:endParaRPr lang="zh-CN" altLang="en-US" sz="2800" b="1">
              <a:solidFill>
                <a:srgbClr val="0033CC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4826" name="Rectangle 10"/>
          <p:cNvSpPr/>
          <p:nvPr>
            <p:custDataLst>
              <p:tags r:id="rId13"/>
            </p:custDataLst>
          </p:nvPr>
        </p:nvSpPr>
        <p:spPr>
          <a:xfrm>
            <a:off x="5580063" y="4797425"/>
            <a:ext cx="2087562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Tx/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黑体" pitchFamily="49" charset="-122"/>
              </a:rPr>
              <a:t>楷书繁体</a:t>
            </a:r>
            <a:endParaRPr lang="zh-CN" altLang="en-US" sz="2800" b="1">
              <a:solidFill>
                <a:srgbClr val="0033CC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4827" name="Rectangle 11"/>
          <p:cNvSpPr/>
          <p:nvPr>
            <p:custDataLst>
              <p:tags r:id="rId14"/>
            </p:custDataLst>
          </p:nvPr>
        </p:nvSpPr>
        <p:spPr>
          <a:xfrm rot="10800000" flipV="1">
            <a:off x="7596188" y="4797425"/>
            <a:ext cx="11525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Tx/>
            </a:pPr>
            <a:r>
              <a:rPr lang="zh-CN" altLang="en-US" sz="2800" b="1">
                <a:solidFill>
                  <a:srgbClr val="0033CC"/>
                </a:solidFill>
                <a:latin typeface="Times New Roman" pitchFamily="18" charset="0"/>
                <a:ea typeface="黑体" pitchFamily="49" charset="-122"/>
              </a:rPr>
              <a:t>简体</a:t>
            </a:r>
            <a:endParaRPr lang="zh-CN" altLang="en-US" sz="2800" b="1">
              <a:solidFill>
                <a:srgbClr val="0033CC"/>
              </a:solidFill>
              <a:latin typeface="Times New Roman" pitchFamily="18" charset="0"/>
              <a:ea typeface="黑体" pitchFamily="49" charset="-122"/>
            </a:endParaRPr>
          </a:p>
        </p:txBody>
      </p:sp>
      <p:cxnSp>
        <p:nvCxnSpPr>
          <p:cNvPr id="34828" name="Line 12"/>
          <p:cNvCxnSpPr/>
          <p:nvPr>
            <p:custDataLst>
              <p:tags r:id="rId15"/>
            </p:custDataLst>
          </p:nvPr>
        </p:nvCxnSpPr>
        <p:spPr>
          <a:xfrm flipH="1">
            <a:off x="2411412" y="3933825"/>
            <a:ext cx="288925" cy="1008062"/>
          </a:xfrm>
          <a:prstGeom prst="line">
            <a:avLst/>
          </a:prstGeom>
          <a:noFill/>
          <a:ln w="38100">
            <a:solidFill>
              <a:srgbClr val="993300"/>
            </a:solidFill>
            <a:miter lim="800000"/>
          </a:ln>
        </p:spPr>
      </p:cxnSp>
      <p:cxnSp>
        <p:nvCxnSpPr>
          <p:cNvPr id="34829" name="Line 13"/>
          <p:cNvCxnSpPr/>
          <p:nvPr>
            <p:custDataLst>
              <p:tags r:id="rId16"/>
            </p:custDataLst>
          </p:nvPr>
        </p:nvCxnSpPr>
        <p:spPr>
          <a:xfrm flipH="1">
            <a:off x="3706812" y="3830638"/>
            <a:ext cx="288925" cy="1038225"/>
          </a:xfrm>
          <a:prstGeom prst="line">
            <a:avLst/>
          </a:prstGeom>
          <a:noFill/>
          <a:ln w="38100">
            <a:solidFill>
              <a:srgbClr val="993300"/>
            </a:solidFill>
            <a:miter lim="800000"/>
          </a:ln>
        </p:spPr>
      </p:cxnSp>
      <p:cxnSp>
        <p:nvCxnSpPr>
          <p:cNvPr id="34830" name="Line 14"/>
          <p:cNvCxnSpPr/>
          <p:nvPr>
            <p:custDataLst>
              <p:tags r:id="rId17"/>
            </p:custDataLst>
          </p:nvPr>
        </p:nvCxnSpPr>
        <p:spPr>
          <a:xfrm flipH="1">
            <a:off x="5002212" y="3830638"/>
            <a:ext cx="217488" cy="966788"/>
          </a:xfrm>
          <a:prstGeom prst="line">
            <a:avLst/>
          </a:prstGeom>
          <a:noFill/>
          <a:ln w="38100">
            <a:solidFill>
              <a:srgbClr val="993300"/>
            </a:solidFill>
            <a:miter lim="800000"/>
          </a:ln>
        </p:spPr>
      </p:cxnSp>
      <p:cxnSp>
        <p:nvCxnSpPr>
          <p:cNvPr id="34831" name="Line 15"/>
          <p:cNvCxnSpPr/>
          <p:nvPr>
            <p:custDataLst>
              <p:tags r:id="rId18"/>
            </p:custDataLst>
          </p:nvPr>
        </p:nvCxnSpPr>
        <p:spPr>
          <a:xfrm flipH="1">
            <a:off x="6516688" y="3860800"/>
            <a:ext cx="0" cy="966788"/>
          </a:xfrm>
          <a:prstGeom prst="line">
            <a:avLst/>
          </a:prstGeom>
          <a:noFill/>
          <a:ln w="38100">
            <a:solidFill>
              <a:srgbClr val="993300"/>
            </a:solidFill>
            <a:miter lim="800000"/>
          </a:ln>
        </p:spPr>
      </p:cxnSp>
      <p:cxnSp>
        <p:nvCxnSpPr>
          <p:cNvPr id="34832" name="Line 16"/>
          <p:cNvCxnSpPr/>
          <p:nvPr>
            <p:custDataLst>
              <p:tags r:id="rId19"/>
            </p:custDataLst>
          </p:nvPr>
        </p:nvCxnSpPr>
        <p:spPr>
          <a:xfrm>
            <a:off x="7885112" y="3789362"/>
            <a:ext cx="287338" cy="1038225"/>
          </a:xfrm>
          <a:prstGeom prst="line">
            <a:avLst/>
          </a:prstGeom>
          <a:noFill/>
          <a:ln w="38100">
            <a:solidFill>
              <a:srgbClr val="993300"/>
            </a:solidFill>
            <a:miter lim="800000"/>
          </a:ln>
        </p:spPr>
      </p:cxnSp>
      <p:pic>
        <p:nvPicPr>
          <p:cNvPr id="34833" name="Picture 17" descr="10"/>
          <p:cNvPicPr/>
          <p:nvPr>
            <p:custDataLst>
              <p:tags r:id="rId20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5148262" y="4941888"/>
            <a:ext cx="476250" cy="238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34" name="Picture 18" descr="10"/>
          <p:cNvPicPr/>
          <p:nvPr>
            <p:custDataLst>
              <p:tags r:id="rId21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2700338" y="4941888"/>
            <a:ext cx="476250" cy="238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35" name="Picture 19" descr="10"/>
          <p:cNvPicPr/>
          <p:nvPr>
            <p:custDataLst>
              <p:tags r:id="rId2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547812" y="4941888"/>
            <a:ext cx="476250" cy="238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36" name="Picture 20" descr="10"/>
          <p:cNvPicPr/>
          <p:nvPr>
            <p:custDataLst>
              <p:tags r:id="rId2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995738" y="4941888"/>
            <a:ext cx="476250" cy="238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37" name="文本框 1"/>
          <p:cNvSpPr/>
          <p:nvPr>
            <p:custDataLst>
              <p:tags r:id="rId24"/>
            </p:custDataLst>
          </p:nvPr>
        </p:nvSpPr>
        <p:spPr>
          <a:xfrm>
            <a:off x="323850" y="73025"/>
            <a:ext cx="8640763" cy="1501775"/>
          </a:xfrm>
          <a:prstGeom prst="rect">
            <a:avLst/>
          </a:prstGeom>
          <a:solidFill>
            <a:srgbClr val="5CFFAD"/>
          </a:solidFill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10000"/>
              </a:lnSpc>
            </a:pPr>
            <a:r>
              <a:rPr lang="zh-CN" altLang="zh-CN" sz="2800" b="1"/>
              <a:t>甲骨文具备了汉字的基本结构，</a:t>
            </a:r>
            <a:r>
              <a:rPr lang="zh-CN" altLang="en-US" sz="2800" b="1"/>
              <a:t>是我国</a:t>
            </a:r>
            <a:r>
              <a:rPr lang="zh-CN" altLang="en-US" sz="2800" b="1">
                <a:solidFill>
                  <a:srgbClr val="FF0000"/>
                </a:solidFill>
              </a:rPr>
              <a:t>已发现</a:t>
            </a:r>
            <a:r>
              <a:rPr lang="zh-CN" altLang="en-US" sz="2800" b="1"/>
              <a:t>的古代文字中</a:t>
            </a:r>
            <a:r>
              <a:rPr lang="zh-CN" altLang="en-US" sz="2800" b="1">
                <a:solidFill>
                  <a:srgbClr val="FF0000"/>
                </a:solidFill>
              </a:rPr>
              <a:t>年代最早、体系较为完整</a:t>
            </a:r>
            <a:r>
              <a:rPr lang="zh-CN" altLang="en-US" sz="2800" b="1"/>
              <a:t>的文字，很多字体至今仍在使用，是汉字形成与发展的重要阶段</a:t>
            </a:r>
            <a:r>
              <a:rPr lang="zh-CN" altLang="zh-CN" sz="2800" b="1"/>
              <a:t>。</a:t>
            </a:r>
            <a:endParaRPr lang="zh-CN" altLang="zh-CN" sz="28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13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23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2" presetClass="entr" presetSubtype="4" fill="hold" grpId="1" nodeType="afterEffect"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27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33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2" presetClass="entr" presetSubtype="4" fill="hold" grpId="2" nodeType="afterEffect"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37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43" dur="5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12" presetClass="entr" presetSubtype="4" fill="hold" grpId="3" nodeType="afterEffect"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4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53" dur="5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55" presetID="12" presetClass="entr" presetSubtype="4" fill="hold" grpId="4" nodeType="afterEffect"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57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63" dur="5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2" presetClass="entr" presetSubtype="4" fill="hold" grpId="5" nodeType="afterEffect"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67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childTnLst>
                                    <p:set>
                                      <p:cBhvr additive="base"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childTnLst>
                                    <p:set>
                                      <p:cBhvr additive="base"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childTnLst>
                                    <p:set>
                                      <p:cBhvr additive="base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childTnLst>
                                    <p:set>
                                      <p:cBhvr additive="base"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16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93" dur="2000" fill="hold"/>
                                        <p:tgtEl>
                                          <p:spTgt spid="34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3" grpId="1"/>
      <p:bldP spid="34824" grpId="2"/>
      <p:bldP spid="34825" grpId="3"/>
      <p:bldP spid="34826" grpId="4"/>
      <p:bldP spid="34827" grpId="5"/>
      <p:bldP spid="34837" grpId="6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grpSp>
        <p:nvGrpSpPr>
          <p:cNvPr id="35842" name="Group 2"/>
          <p:cNvGrpSpPr/>
          <p:nvPr>
            <p:custDataLst>
              <p:tags r:id="rId3"/>
            </p:custDataLst>
          </p:nvPr>
        </p:nvGrpSpPr>
        <p:grpSpPr>
          <a:xfrm>
            <a:off x="0" y="0"/>
            <a:ext cx="4572000" cy="2452688"/>
            <a:chOff x="432" y="2496"/>
            <a:chExt cx="2011" cy="1136"/>
          </a:xfrm>
        </p:grpSpPr>
        <p:sp>
          <p:nvSpPr>
            <p:cNvPr id="35843" name="AutoShape 3"/>
            <p:cNvSpPr/>
            <p:nvPr>
              <p:custDataLst>
                <p:tags r:id="rId4"/>
              </p:custDataLst>
            </p:nvPr>
          </p:nvSpPr>
          <p:spPr>
            <a:xfrm>
              <a:off x="432" y="2496"/>
              <a:ext cx="2011" cy="1136"/>
            </a:xfrm>
            <a:prstGeom prst="irregularSeal2">
              <a:avLst/>
            </a:prstGeom>
            <a:solidFill>
              <a:srgbClr val="FFFF99"/>
            </a:solidFill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sp>
          <p:nvSpPr>
            <p:cNvPr id="35844" name="Text Box 4"/>
            <p:cNvSpPr/>
            <p:nvPr>
              <p:custDataLst>
                <p:tags r:id="rId5"/>
              </p:custDataLst>
            </p:nvPr>
          </p:nvSpPr>
          <p:spPr>
            <a:xfrm rot="20160000">
              <a:off x="721" y="2793"/>
              <a:ext cx="1295" cy="42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zh-CN" altLang="en-US" sz="5400">
                  <a:ea typeface="隶书" pitchFamily="49" charset="-122"/>
                </a:rPr>
                <a:t>畅所欲言</a:t>
              </a:r>
              <a:endParaRPr lang="zh-CN" altLang="en-US" sz="5400">
                <a:ea typeface="隶书" pitchFamily="49" charset="-122"/>
              </a:endParaRPr>
            </a:p>
          </p:txBody>
        </p:sp>
      </p:grpSp>
      <p:sp>
        <p:nvSpPr>
          <p:cNvPr id="35845" name="Text Box 5"/>
          <p:cNvSpPr/>
          <p:nvPr>
            <p:custDataLst>
              <p:tags r:id="rId6"/>
            </p:custDataLst>
          </p:nvPr>
        </p:nvSpPr>
        <p:spPr>
          <a:xfrm>
            <a:off x="468312" y="1905000"/>
            <a:ext cx="8135938" cy="1920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en-US" altLang="zh-CN" sz="6000" b="1">
                <a:solidFill>
                  <a:srgbClr val="0000FF"/>
                </a:solidFill>
              </a:rPr>
              <a:t>       </a:t>
            </a:r>
            <a:r>
              <a:rPr lang="zh-CN" altLang="en-US" sz="6000" b="1">
                <a:solidFill>
                  <a:srgbClr val="FF3300"/>
                </a:solidFill>
                <a:ea typeface="楷体_GB2312" charset="-122"/>
              </a:rPr>
              <a:t>学习了本课内容</a:t>
            </a:r>
            <a:r>
              <a:rPr lang="en-US" altLang="zh-CN" sz="6000" b="1">
                <a:solidFill>
                  <a:srgbClr val="FF3300"/>
                </a:solidFill>
                <a:ea typeface="楷体_GB2312" charset="-122"/>
              </a:rPr>
              <a:t>,</a:t>
            </a:r>
            <a:r>
              <a:rPr lang="zh-CN" altLang="en-US" sz="6000" b="1">
                <a:solidFill>
                  <a:srgbClr val="FF3300"/>
                </a:solidFill>
                <a:ea typeface="楷体_GB2312" charset="-122"/>
              </a:rPr>
              <a:t>你的收获是什么</a:t>
            </a:r>
            <a:r>
              <a:rPr lang="en-US" altLang="zh-CN" sz="6000" b="1">
                <a:solidFill>
                  <a:srgbClr val="FF3300"/>
                </a:solidFill>
                <a:ea typeface="楷体_GB2312" charset="-122"/>
              </a:rPr>
              <a:t>?</a:t>
            </a:r>
            <a:endParaRPr lang="en-US" altLang="zh-CN" sz="6000" b="1">
              <a:solidFill>
                <a:srgbClr val="FF3300"/>
              </a:solidFill>
              <a:ea typeface="楷体_GB2312" charset="-122"/>
            </a:endParaRPr>
          </a:p>
        </p:txBody>
      </p:sp>
      <p:pic>
        <p:nvPicPr>
          <p:cNvPr id="35846" name="Picture 6" descr="1">
            <a:hlinkClick r:id="rId9"/>
          </p:cNvPr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516688" y="4292600"/>
            <a:ext cx="2341562" cy="23415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6866" name="矩形 1"/>
          <p:cNvSpPr/>
          <p:nvPr>
            <p:custDataLst>
              <p:tags r:id="rId3"/>
            </p:custDataLst>
          </p:nvPr>
        </p:nvSpPr>
        <p:spPr>
          <a:xfrm>
            <a:off x="684212" y="908050"/>
            <a:ext cx="3997325" cy="447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/>
              <a:t>       </a:t>
            </a:r>
            <a:r>
              <a:rPr lang="zh-CN" altLang="zh-CN" sz="3200" b="1">
                <a:solidFill>
                  <a:srgbClr val="C00000"/>
                </a:solidFill>
              </a:rPr>
              <a:t>造型精美、纹饰瑰丽的青铜器和神秘的甲骨文是商周文化的主要代表，即使在信息时代的今天，以商周文化为代表的青铜文明依然散发着无穷的魅力</a:t>
            </a:r>
            <a:r>
              <a:rPr lang="zh-CN" altLang="en-US" sz="3200" b="1">
                <a:solidFill>
                  <a:srgbClr val="C00000"/>
                </a:solidFill>
              </a:rPr>
              <a:t>!</a:t>
            </a:r>
            <a:endParaRPr lang="en-US" altLang="zh-CN" sz="3200" b="1">
              <a:solidFill>
                <a:srgbClr val="C00000"/>
              </a:solidFill>
            </a:endParaRPr>
          </a:p>
          <a:p>
            <a:pPr marL="0" lvl="0" indent="0" eaLnBrk="1" hangingPunct="1"/>
            <a:r>
              <a:rPr lang="en-US" altLang="zh-CN" sz="3200" b="1">
                <a:solidFill>
                  <a:srgbClr val="C00000"/>
                </a:solidFill>
              </a:rPr>
              <a:t>       </a:t>
            </a:r>
            <a:endParaRPr lang="zh-CN" altLang="en-US" sz="3200" b="1">
              <a:solidFill>
                <a:srgbClr val="C00000"/>
              </a:solidFill>
            </a:endParaRPr>
          </a:p>
        </p:txBody>
      </p:sp>
      <p:pic>
        <p:nvPicPr>
          <p:cNvPr id="36867" name="Picture 5" descr="si_mou_wu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651500" y="3573462"/>
            <a:ext cx="3267075" cy="30956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68" name="图片 9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651500" y="476250"/>
            <a:ext cx="3340100" cy="30241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7890" name="文本框 99"/>
          <p:cNvSpPr/>
          <p:nvPr>
            <p:custDataLst>
              <p:tags r:id="rId3"/>
            </p:custDataLst>
          </p:nvPr>
        </p:nvSpPr>
        <p:spPr>
          <a:xfrm>
            <a:off x="677862" y="412750"/>
            <a:ext cx="8156575" cy="627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50000"/>
              </a:lnSpc>
            </a:pPr>
            <a:r>
              <a:rPr lang="zh-CN" altLang="zh-CN" sz="2000"/>
              <a:t>1.《史记·封禅书》记载：“黄帝采首山铜，铸鼎于荆山下。” 这表明我国青铜器最早出现于(   )  </a:t>
            </a:r>
            <a:endParaRPr lang="zh-CN" altLang="zh-CN" sz="2000"/>
          </a:p>
          <a:p>
            <a:pPr marL="0" marR="0" lvl="0" indent="0" eaLnBrk="1" hangingPunct="1">
              <a:lnSpc>
                <a:spcPct val="150000"/>
              </a:lnSpc>
            </a:pPr>
            <a:r>
              <a:rPr lang="zh-CN" altLang="zh-CN" sz="2000"/>
              <a:t>A.原始社会后期</a:t>
            </a:r>
            <a:r>
              <a:rPr lang="en-US" altLang="zh-CN" sz="2000">
                <a:latin typeface="宋体" pitchFamily="2" charset="-122"/>
              </a:rPr>
              <a:t>	  </a:t>
            </a:r>
            <a:r>
              <a:rPr lang="zh-CN" altLang="zh-CN" sz="2000"/>
              <a:t>B.夏朝     C.商朝        </a:t>
            </a:r>
            <a:r>
              <a:rPr lang="en-US" altLang="zh-CN" sz="2000">
                <a:latin typeface="宋体" pitchFamily="2" charset="-122"/>
              </a:rPr>
              <a:t>	</a:t>
            </a:r>
            <a:r>
              <a:rPr lang="zh-CN" altLang="zh-CN" sz="2000"/>
              <a:t>D.西周</a:t>
            </a:r>
            <a:endParaRPr lang="zh-CN" altLang="zh-CN" sz="2000"/>
          </a:p>
          <a:p>
            <a:pPr marL="0" marR="0" lvl="0" indent="0" eaLnBrk="1" hangingPunct="1">
              <a:lnSpc>
                <a:spcPct val="150000"/>
              </a:lnSpc>
            </a:pPr>
            <a:r>
              <a:rPr lang="zh-CN" altLang="zh-CN" sz="2000"/>
              <a:t>2.鼎是我国青铜文化的代表，在我国古代也有许多有关鼎的成语。请问成语“问鼎中原”中的“鼎”有什么象征意义（   ）</a:t>
            </a:r>
            <a:endParaRPr lang="zh-CN" altLang="zh-CN" sz="2000"/>
          </a:p>
          <a:p>
            <a:pPr marL="0" marR="0" lvl="0" indent="0" eaLnBrk="1" hangingPunct="1">
              <a:lnSpc>
                <a:spcPct val="150000"/>
              </a:lnSpc>
            </a:pPr>
            <a:r>
              <a:rPr lang="zh-CN" altLang="zh-CN" sz="2000"/>
              <a:t>A．权力与地位       B．吉祥美好     C．显赫富贵              D．人口众多</a:t>
            </a:r>
            <a:endParaRPr lang="zh-CN" altLang="zh-CN" sz="2000"/>
          </a:p>
          <a:p>
            <a:pPr marL="0" marR="0" lvl="0" indent="0" eaLnBrk="1" hangingPunct="1"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宋体" pitchFamily="2" charset="-122"/>
              </a:rPr>
              <a:t>3</a:t>
            </a:r>
            <a:r>
              <a:rPr lang="zh-CN" altLang="zh-CN" sz="2000">
                <a:solidFill>
                  <a:srgbClr val="000000"/>
                </a:solidFill>
              </a:rPr>
              <a:t>.</a:t>
            </a:r>
            <a:r>
              <a:rPr lang="zh-CN" altLang="zh-CN" sz="2000"/>
              <a:t>妇好是商王的王后。一年</a:t>
            </a:r>
            <a:r>
              <a:rPr lang="zh-CN" altLang="zh-CN" sz="2000">
                <a:solidFill>
                  <a:srgbClr val="000000"/>
                </a:solidFill>
              </a:rPr>
              <a:t>夏天,北方边</a:t>
            </a:r>
            <a:r>
              <a:rPr lang="zh-CN" altLang="zh-CN" sz="2000"/>
              <a:t>境发生战争,妇好自告奋勇,要求率兵前往,商王犹豫不决,占卜后才决定派妇好起兵,结果大胜。这个故事最早可能记载在         　(　　)</a:t>
            </a:r>
            <a:endParaRPr lang="zh-CN" altLang="zh-CN" sz="2000"/>
          </a:p>
          <a:p>
            <a:pPr marL="0" marR="0" lvl="0" indent="0" eaLnBrk="1" hangingPunct="1">
              <a:lnSpc>
                <a:spcPct val="150000"/>
              </a:lnSpc>
            </a:pPr>
            <a:r>
              <a:rPr lang="zh-CN" altLang="zh-CN" sz="2000"/>
              <a:t>A.龟甲或兽骨上</a:t>
            </a:r>
            <a:r>
              <a:rPr lang="en-US" altLang="zh-CN" sz="2000">
                <a:latin typeface="宋体" pitchFamily="2" charset="-122"/>
              </a:rPr>
              <a:t>	   </a:t>
            </a:r>
            <a:r>
              <a:rPr lang="zh-CN" altLang="zh-CN" sz="2000"/>
              <a:t>B.竹简或木牍上    C.丝帛或麻布上</a:t>
            </a:r>
            <a:r>
              <a:rPr lang="en-US" altLang="zh-CN" sz="2000">
                <a:latin typeface="宋体" pitchFamily="2" charset="-122"/>
              </a:rPr>
              <a:t>	  </a:t>
            </a:r>
            <a:r>
              <a:rPr lang="zh-CN" altLang="zh-CN" sz="2000"/>
              <a:t>D.宣纸上</a:t>
            </a:r>
            <a:endParaRPr lang="zh-CN" altLang="zh-CN" sz="2000"/>
          </a:p>
        </p:txBody>
      </p:sp>
      <p:sp>
        <p:nvSpPr>
          <p:cNvPr id="37891" name="文本框 1"/>
          <p:cNvSpPr/>
          <p:nvPr>
            <p:custDataLst>
              <p:tags r:id="rId4"/>
            </p:custDataLst>
          </p:nvPr>
        </p:nvSpPr>
        <p:spPr>
          <a:xfrm>
            <a:off x="34925" y="127000"/>
            <a:ext cx="865188" cy="1763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4000" b="1"/>
              <a:t>练兵</a:t>
            </a:r>
            <a:endParaRPr lang="zh-CN" altLang="en-US" sz="4000" b="1"/>
          </a:p>
        </p:txBody>
      </p:sp>
      <p:sp>
        <p:nvSpPr>
          <p:cNvPr id="37892" name="文本框 2"/>
          <p:cNvSpPr/>
          <p:nvPr>
            <p:custDataLst>
              <p:tags r:id="rId5"/>
            </p:custDataLst>
          </p:nvPr>
        </p:nvSpPr>
        <p:spPr>
          <a:xfrm>
            <a:off x="6446838" y="522288"/>
            <a:ext cx="644525" cy="1230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zh-CN" sz="5400">
                <a:solidFill>
                  <a:srgbClr val="FF0000"/>
                </a:solidFill>
              </a:rPr>
              <a:t>A</a:t>
            </a:r>
            <a:endParaRPr lang="zh-CN" altLang="zh-CN" sz="5400">
              <a:solidFill>
                <a:srgbClr val="FF0000"/>
              </a:solidFill>
            </a:endParaRPr>
          </a:p>
        </p:txBody>
      </p:sp>
      <p:sp>
        <p:nvSpPr>
          <p:cNvPr id="37893" name="文本框 3"/>
          <p:cNvSpPr/>
          <p:nvPr>
            <p:custDataLst>
              <p:tags r:id="rId6"/>
            </p:custDataLst>
          </p:nvPr>
        </p:nvSpPr>
        <p:spPr>
          <a:xfrm>
            <a:off x="6446838" y="2370138"/>
            <a:ext cx="644525" cy="1230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zh-CN" sz="5400">
                <a:solidFill>
                  <a:srgbClr val="FF0000"/>
                </a:solidFill>
                <a:sym typeface="微软雅黑" pitchFamily="34" charset="-122"/>
              </a:rPr>
              <a:t>A</a:t>
            </a:r>
            <a:endParaRPr lang="zh-CN" altLang="zh-CN" sz="5400">
              <a:solidFill>
                <a:srgbClr val="FF0000"/>
              </a:solidFill>
              <a:sym typeface="微软雅黑" pitchFamily="34" charset="-122"/>
            </a:endParaRPr>
          </a:p>
        </p:txBody>
      </p:sp>
      <p:sp>
        <p:nvSpPr>
          <p:cNvPr id="37894" name="文本框 4"/>
          <p:cNvSpPr/>
          <p:nvPr>
            <p:custDataLst>
              <p:tags r:id="rId7"/>
            </p:custDataLst>
          </p:nvPr>
        </p:nvSpPr>
        <p:spPr>
          <a:xfrm>
            <a:off x="4433888" y="4887912"/>
            <a:ext cx="644525" cy="1228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zh-CN" sz="5400">
                <a:solidFill>
                  <a:srgbClr val="FF0000"/>
                </a:solidFill>
                <a:sym typeface="微软雅黑" pitchFamily="34" charset="-122"/>
              </a:rPr>
              <a:t>A</a:t>
            </a:r>
            <a:endParaRPr lang="zh-CN" altLang="zh-CN" sz="5400">
              <a:solidFill>
                <a:srgbClr val="FF0000"/>
              </a:solidFill>
              <a:sym typeface="微软雅黑" pitchFamily="34" charset="-122"/>
            </a:endParaRPr>
          </a:p>
        </p:txBody>
      </p:sp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1"/>
      <p:bldP spid="37894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8914" name="文本框 99"/>
          <p:cNvSpPr/>
          <p:nvPr>
            <p:custDataLst>
              <p:tags r:id="rId3"/>
            </p:custDataLst>
          </p:nvPr>
        </p:nvSpPr>
        <p:spPr>
          <a:xfrm>
            <a:off x="239712" y="387350"/>
            <a:ext cx="8428038" cy="4062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2400"/>
              <a:t>4</a:t>
            </a:r>
            <a:r>
              <a:rPr lang="zh-CN" altLang="zh-CN" sz="2400"/>
              <a:t>.</a:t>
            </a:r>
            <a:r>
              <a:rPr lang="zh-CN" altLang="zh-CN" sz="2400">
                <a:solidFill>
                  <a:srgbClr val="000000"/>
                </a:solidFill>
                <a:sym typeface="微软雅黑" pitchFamily="34" charset="-122"/>
              </a:rPr>
              <a:t>公元前1600年左右,青铜文化进入灿烂时期;与此同时,商朝出现,历经数百年。为了寻觅铜矿,商王朝至少六次迁都,其中的三处都城——郑州、二里头和安阳已经得到考古发掘印证。商朝青铜器匠的作坊设在宫廷里,他们制造了各种各样的装饰品和祭祀用具。上述材料说明(　　)</a:t>
            </a:r>
            <a:r>
              <a:rPr lang="zh-CN" altLang="zh-CN" sz="2400">
                <a:solidFill>
                  <a:srgbClr val="FFFFFF"/>
                </a:solidFill>
                <a:sym typeface="微软雅黑" pitchFamily="34" charset="-122"/>
              </a:rPr>
              <a:t>[来源:中#&amp;版网]</a:t>
            </a:r>
            <a:endParaRPr lang="zh-CN" altLang="zh-CN" sz="2400">
              <a:solidFill>
                <a:srgbClr val="FFFFFF"/>
              </a:solidFill>
              <a:sym typeface="微软雅黑" pitchFamily="34" charset="-122"/>
            </a:endParaRPr>
          </a:p>
          <a:p>
            <a:pPr marL="0" marR="0" lvl="0" indent="0" eaLnBrk="1" hangingPunct="1"/>
            <a:r>
              <a:rPr lang="zh-CN" altLang="zh-CN" sz="2400">
                <a:solidFill>
                  <a:srgbClr val="000000"/>
                </a:solidFill>
                <a:sym typeface="微软雅黑" pitchFamily="34" charset="-122"/>
              </a:rPr>
              <a:t>A.商朝将文字刻在青铜器上       B.商朝能制作青铜器</a:t>
            </a:r>
            <a:endParaRPr lang="zh-CN" altLang="zh-CN" sz="2400">
              <a:solidFill>
                <a:srgbClr val="000000"/>
              </a:solidFill>
              <a:sym typeface="微软雅黑" pitchFamily="34" charset="-122"/>
            </a:endParaRPr>
          </a:p>
          <a:p>
            <a:pPr marL="0" marR="0" lvl="0" indent="0" eaLnBrk="1" hangingPunct="1"/>
            <a:r>
              <a:rPr lang="zh-CN" altLang="zh-CN" sz="2400">
                <a:solidFill>
                  <a:srgbClr val="000000"/>
                </a:solidFill>
                <a:sym typeface="微软雅黑" pitchFamily="34" charset="-122"/>
              </a:rPr>
              <a:t>C.商朝青铜器广泛应用于农业生产     D.商朝因水灾多次迁都</a:t>
            </a:r>
            <a:endParaRPr lang="zh-CN" altLang="zh-CN" sz="2400">
              <a:solidFill>
                <a:srgbClr val="000000"/>
              </a:solidFill>
              <a:sym typeface="微软雅黑" pitchFamily="34" charset="-122"/>
            </a:endParaRPr>
          </a:p>
          <a:p>
            <a:pPr marL="0" marR="0" lvl="0" indent="0" eaLnBrk="1" hangingPunct="1"/>
            <a:endParaRPr lang="zh-CN" altLang="en-US" sz="2400"/>
          </a:p>
        </p:txBody>
      </p:sp>
      <p:sp>
        <p:nvSpPr>
          <p:cNvPr id="38915" name="文本框 2"/>
          <p:cNvSpPr/>
          <p:nvPr>
            <p:custDataLst>
              <p:tags r:id="rId4"/>
            </p:custDataLst>
          </p:nvPr>
        </p:nvSpPr>
        <p:spPr>
          <a:xfrm>
            <a:off x="3851275" y="2084388"/>
            <a:ext cx="642938" cy="1228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5400">
                <a:solidFill>
                  <a:srgbClr val="FF0000"/>
                </a:solidFill>
                <a:sym typeface="微软雅黑" pitchFamily="34" charset="-122"/>
              </a:rPr>
              <a:t>B</a:t>
            </a:r>
            <a:endParaRPr lang="zh-CN" altLang="zh-CN" sz="5400">
              <a:solidFill>
                <a:srgbClr val="FF0000"/>
              </a:solidFill>
              <a:sym typeface="微软雅黑" pitchFamily="34" charset="-122"/>
            </a:endParaRPr>
          </a:p>
        </p:txBody>
      </p:sp>
      <p:sp>
        <p:nvSpPr>
          <p:cNvPr id="38916" name="文本框 3"/>
          <p:cNvSpPr/>
          <p:nvPr>
            <p:custDataLst>
              <p:tags r:id="rId5"/>
            </p:custDataLst>
          </p:nvPr>
        </p:nvSpPr>
        <p:spPr>
          <a:xfrm>
            <a:off x="131762" y="3995738"/>
            <a:ext cx="8440738" cy="2584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400"/>
              <a:t>5</a:t>
            </a:r>
            <a:r>
              <a:rPr lang="zh-CN" altLang="zh-CN" sz="2400"/>
              <a:t>. 关于甲骨文，错误的解释是  （   ）</a:t>
            </a:r>
            <a:r>
              <a:rPr lang="zh-CN" altLang="zh-CN" sz="2400">
                <a:solidFill>
                  <a:srgbClr val="FFFFFF"/>
                </a:solidFill>
              </a:rPr>
              <a:t>[来源:zzs*tep^&amp;.</a:t>
            </a:r>
            <a:endParaRPr lang="zh-CN" altLang="zh-CN" sz="2400">
              <a:solidFill>
                <a:srgbClr val="FFFFFF"/>
              </a:solidFill>
            </a:endParaRPr>
          </a:p>
          <a:p>
            <a:pPr marL="0" lvl="0" indent="0" eaLnBrk="1" hangingPunct="1"/>
            <a:r>
              <a:rPr lang="zh-CN" altLang="zh-CN" sz="2400"/>
              <a:t>A．我国古代的一种比较成熟的文字  </a:t>
            </a:r>
            <a:endParaRPr lang="zh-CN" altLang="zh-CN" sz="2400"/>
          </a:p>
          <a:p>
            <a:pPr marL="0" lvl="0" indent="0" eaLnBrk="1" hangingPunct="1"/>
            <a:r>
              <a:rPr lang="zh-CN" altLang="zh-CN" sz="2400"/>
              <a:t>B．甲骨文对研究商朝的历史有重要价值</a:t>
            </a:r>
            <a:endParaRPr lang="zh-CN" altLang="zh-CN" sz="2400"/>
          </a:p>
          <a:p>
            <a:pPr marL="0" lvl="0" indent="0" eaLnBrk="1" hangingPunct="1"/>
            <a:r>
              <a:rPr lang="zh-CN" altLang="zh-CN" sz="2400"/>
              <a:t>C．商朝时期刻在龟甲和兽骨上的文字       </a:t>
            </a:r>
            <a:endParaRPr lang="zh-CN" altLang="zh-CN" sz="2400"/>
          </a:p>
          <a:p>
            <a:pPr marL="0" lvl="0" indent="0" eaLnBrk="1" hangingPunct="1"/>
            <a:r>
              <a:rPr lang="zh-CN" altLang="zh-CN" sz="2400"/>
              <a:t>D．是了解和研究历史的唯一资料</a:t>
            </a:r>
            <a:endParaRPr lang="zh-CN" altLang="zh-CN" sz="2400"/>
          </a:p>
        </p:txBody>
      </p:sp>
      <p:sp>
        <p:nvSpPr>
          <p:cNvPr id="38917" name="文本框 100"/>
          <p:cNvSpPr/>
          <p:nvPr>
            <p:custDataLst>
              <p:tags r:id="rId6"/>
            </p:custDataLst>
          </p:nvPr>
        </p:nvSpPr>
        <p:spPr>
          <a:xfrm>
            <a:off x="868362" y="6089650"/>
            <a:ext cx="5080000" cy="4905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zh-CN"/>
          </a:p>
        </p:txBody>
      </p:sp>
      <p:sp>
        <p:nvSpPr>
          <p:cNvPr id="38918" name="文本框 5"/>
          <p:cNvSpPr/>
          <p:nvPr>
            <p:custDataLst>
              <p:tags r:id="rId7"/>
            </p:custDataLst>
          </p:nvPr>
        </p:nvSpPr>
        <p:spPr>
          <a:xfrm>
            <a:off x="6091238" y="4303712"/>
            <a:ext cx="642938" cy="1228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5400">
                <a:solidFill>
                  <a:srgbClr val="FF0000"/>
                </a:solidFill>
                <a:sym typeface="微软雅黑" pitchFamily="34" charset="-122"/>
              </a:rPr>
              <a:t>D</a:t>
            </a:r>
            <a:endParaRPr lang="en-US" altLang="zh-CN" sz="5400">
              <a:solidFill>
                <a:srgbClr val="FF0000"/>
              </a:solidFill>
              <a:sym typeface="微软雅黑" pitchFamily="34" charset="-122"/>
            </a:endParaRPr>
          </a:p>
        </p:txBody>
      </p:sp>
      <p:pic>
        <p:nvPicPr>
          <p:cNvPr id="38919" name="New picture" hidden="1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1531600" y="11899900"/>
            <a:ext cx="381000" cy="4191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</p:pic>
    </p:spTree>
    <p:custDataLst>
      <p:tags r:id="rId10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1600">
        <p:blinds/>
      </p:transition>
    </mc:Choice>
    <mc:Fallback>
      <p:transition spd="med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8" grpId="1"/>
    </p:bldLst>
  </p:timing>
</p:sld>
</file>

<file path=ppt/tags/tag1.xml><?xml version="1.0" encoding="utf-8"?>
<p:tagLst xmlns:p="http://schemas.openxmlformats.org/presentationml/2006/main">
  <p:tag name="AS_UNIQUEID" val="347"/>
</p:tagLst>
</file>

<file path=ppt/tags/tag2.xml><?xml version="1.0" encoding="utf-8"?>
<p:tagLst xmlns:p="http://schemas.openxmlformats.org/presentationml/2006/main">
  <p:tag name="AS_UNIQUEID" val="90"/>
</p:tagLst>
</file>

<file path=ppt/tags/tag3.xml><?xml version="1.0" encoding="utf-8"?>
<p:tagLst xmlns:p="http://schemas.openxmlformats.org/presentationml/2006/main">
  <p:tag name="AS_UNIQUEID" val="91"/>
</p:tagLst>
</file>

<file path=ppt/tags/tag4.xml><?xml version="1.0" encoding="utf-8"?>
<p:tagLst xmlns:p="http://schemas.openxmlformats.org/presentationml/2006/main">
  <p:tag name="AS_UNIQUEID" val="92"/>
</p:tagLst>
</file>

<file path=ppt/tags/tag5.xml><?xml version="1.0" encoding="utf-8"?>
<p:tagLst xmlns:p="http://schemas.openxmlformats.org/presentationml/2006/main">
  <p:tag name="AS_UNIQUEID" val="348"/>
</p:tagLst>
</file>

<file path=ppt/tags/tag6.xml><?xml version="1.0" encoding="utf-8"?>
<p:tagLst xmlns:p="http://schemas.openxmlformats.org/presentationml/2006/main">
  <p:tag name="AS_UNIQUEID" val="340"/>
</p:tagLst>
</file>

<file path=ppt/tags/tag7.xml><?xml version="1.0" encoding="utf-8"?>
<p:tagLst xmlns:p="http://schemas.openxmlformats.org/presentationml/2006/main">
  <p:tag name="AS_UNIQUEID" val="341"/>
</p:tagLst>
</file>

<file path=ppt/tags/tag8.xml><?xml version="1.0" encoding="utf-8"?>
<p:tagLst xmlns:p="http://schemas.openxmlformats.org/presentationml/2006/main">
  <p:tag name="AS_UNIQUEID" val="69"/>
</p:tagLst>
</file>

<file path=ppt/tags/tag9.xml><?xml version="1.0" encoding="utf-8"?>
<p:tagLst xmlns:p="http://schemas.openxmlformats.org/presentationml/2006/main">
  <p:tag name="AS_UNIQUEID" val="71"/>
</p:tagLst>
</file>

<file path=ppt/tags/tag10.xml><?xml version="1.0" encoding="utf-8"?>
<p:tagLst xmlns:p="http://schemas.openxmlformats.org/presentationml/2006/main">
  <p:tag name="AS_UNIQUEID" val="73"/>
</p:tagLst>
</file>

<file path=ppt/tags/tag11.xml><?xml version="1.0" encoding="utf-8"?>
<p:tagLst xmlns:p="http://schemas.openxmlformats.org/presentationml/2006/main">
  <p:tag name="AS_UNIQUEID" val="342"/>
</p:tagLst>
</file>

<file path=ppt/tags/tag12.xml><?xml version="1.0" encoding="utf-8"?>
<p:tagLst xmlns:p="http://schemas.openxmlformats.org/presentationml/2006/main">
  <p:tag name="AS_UNIQUEID" val="343"/>
</p:tagLst>
</file>

<file path=ppt/tags/tag13.xml><?xml version="1.0" encoding="utf-8"?>
<p:tagLst xmlns:p="http://schemas.openxmlformats.org/presentationml/2006/main">
  <p:tag name="AS_UNIQUEID" val="349"/>
</p:tagLst>
</file>

<file path=ppt/tags/tag14.xml><?xml version="1.0" encoding="utf-8"?>
<p:tagLst xmlns:p="http://schemas.openxmlformats.org/presentationml/2006/main">
  <p:tag name="AS_UNIQUEID" val="344"/>
</p:tagLst>
</file>

<file path=ppt/tags/tag15.xml><?xml version="1.0" encoding="utf-8"?>
<p:tagLst xmlns:p="http://schemas.openxmlformats.org/presentationml/2006/main">
  <p:tag name="AS_UNIQUEID" val="345"/>
</p:tagLst>
</file>

<file path=ppt/tags/tag16.xml><?xml version="1.0" encoding="utf-8"?>
<p:tagLst xmlns:p="http://schemas.openxmlformats.org/presentationml/2006/main">
  <p:tag name="AS_UNIQUEID" val="70"/>
</p:tagLst>
</file>

<file path=ppt/tags/tag17.xml><?xml version="1.0" encoding="utf-8"?>
<p:tagLst xmlns:p="http://schemas.openxmlformats.org/presentationml/2006/main">
  <p:tag name="AS_UNIQUEID" val="72"/>
</p:tagLst>
</file>

<file path=ppt/tags/tag18.xml><?xml version="1.0" encoding="utf-8"?>
<p:tagLst xmlns:p="http://schemas.openxmlformats.org/presentationml/2006/main">
  <p:tag name="AS_UNIQUEID" val="74"/>
</p:tagLst>
</file>

<file path=ppt/tags/tag19.xml><?xml version="1.0" encoding="utf-8"?>
<p:tagLst xmlns:p="http://schemas.openxmlformats.org/presentationml/2006/main">
  <p:tag name="AS_UNIQUEID" val="350"/>
</p:tagLst>
</file>

<file path=ppt/tags/tag20.xml><?xml version="1.0" encoding="utf-8"?>
<p:tagLst xmlns:p="http://schemas.openxmlformats.org/presentationml/2006/main">
  <p:tag name="AS_UNIQUEID" val="2"/>
</p:tagLst>
</file>

<file path=ppt/tags/tag21.xml><?xml version="1.0" encoding="utf-8"?>
<p:tagLst xmlns:p="http://schemas.openxmlformats.org/presentationml/2006/main">
  <p:tag name="AS_UNIQUEID" val="3"/>
</p:tagLst>
</file>

<file path=ppt/tags/tag22.xml><?xml version="1.0" encoding="utf-8"?>
<p:tagLst xmlns:p="http://schemas.openxmlformats.org/presentationml/2006/main">
  <p:tag name="AS_UNIQUEID" val="4"/>
</p:tagLst>
</file>

<file path=ppt/tags/tag23.xml><?xml version="1.0" encoding="utf-8"?>
<p:tagLst xmlns:p="http://schemas.openxmlformats.org/presentationml/2006/main">
  <p:tag name="AS_UNIQUEID" val="5"/>
</p:tagLst>
</file>

<file path=ppt/tags/tag24.xml><?xml version="1.0" encoding="utf-8"?>
<p:tagLst xmlns:p="http://schemas.openxmlformats.org/presentationml/2006/main">
  <p:tag name="AS_UNIQUEID" val="6"/>
</p:tagLst>
</file>

<file path=ppt/tags/tag25.xml><?xml version="1.0" encoding="utf-8"?>
<p:tagLst xmlns:p="http://schemas.openxmlformats.org/presentationml/2006/main">
  <p:tag name="AS_UNIQUEID" val="7"/>
</p:tagLst>
</file>

<file path=ppt/tags/tag26.xml><?xml version="1.0" encoding="utf-8"?>
<p:tagLst xmlns:p="http://schemas.openxmlformats.org/presentationml/2006/main">
  <p:tag name="AS_UNIQUEID" val="8"/>
</p:tagLst>
</file>

<file path=ppt/tags/tag27.xml><?xml version="1.0" encoding="utf-8"?>
<p:tagLst xmlns:p="http://schemas.openxmlformats.org/presentationml/2006/main">
  <p:tag name="AS_UNIQUEID" val="351"/>
</p:tagLst>
</file>

<file path=ppt/tags/tag28.xml><?xml version="1.0" encoding="utf-8"?>
<p:tagLst xmlns:p="http://schemas.openxmlformats.org/presentationml/2006/main">
  <p:tag name="AS_UNIQUEID" val="352"/>
</p:tagLst>
</file>

<file path=ppt/tags/tag29.xml><?xml version="1.0" encoding="utf-8"?>
<p:tagLst xmlns:p="http://schemas.openxmlformats.org/presentationml/2006/main">
  <p:tag name="AS_UNIQUEID" val="353"/>
</p:tagLst>
</file>

<file path=ppt/tags/tag30.xml><?xml version="1.0" encoding="utf-8"?>
<p:tagLst xmlns:p="http://schemas.openxmlformats.org/presentationml/2006/main">
  <p:tag name="AS_UNIQUEID" val="75"/>
</p:tagLst>
</file>

<file path=ppt/tags/tag31.xml><?xml version="1.0" encoding="utf-8"?>
<p:tagLst xmlns:p="http://schemas.openxmlformats.org/presentationml/2006/main">
  <p:tag name="AS_UNIQUEID" val="76"/>
</p:tagLst>
</file>

<file path=ppt/tags/tag32.xml><?xml version="1.0" encoding="utf-8"?>
<p:tagLst xmlns:p="http://schemas.openxmlformats.org/presentationml/2006/main">
  <p:tag name="AS_UNIQUEID" val="77"/>
</p:tagLst>
</file>

<file path=ppt/tags/tag33.xml><?xml version="1.0" encoding="utf-8"?>
<p:tagLst xmlns:p="http://schemas.openxmlformats.org/presentationml/2006/main">
  <p:tag name="AS_UNIQUEID" val="354"/>
</p:tagLst>
</file>

<file path=ppt/tags/tag34.xml><?xml version="1.0" encoding="utf-8"?>
<p:tagLst xmlns:p="http://schemas.openxmlformats.org/presentationml/2006/main">
  <p:tag name="AS_UNIQUEID" val="0"/>
</p:tagLst>
</file>

<file path=ppt/tags/tag35.xml><?xml version="1.0" encoding="utf-8"?>
<p:tagLst xmlns:p="http://schemas.openxmlformats.org/presentationml/2006/main">
  <p:tag name="AS_UNIQUEID" val="1"/>
</p:tagLst>
</file>

<file path=ppt/tags/tag36.xml><?xml version="1.0" encoding="utf-8"?>
<p:tagLst xmlns:p="http://schemas.openxmlformats.org/presentationml/2006/main">
  <p:tag name="AS_UNIQUEID" val="12"/>
</p:tagLst>
</file>

<file path=ppt/tags/tag37.xml><?xml version="1.0" encoding="utf-8"?>
<p:tagLst xmlns:p="http://schemas.openxmlformats.org/presentationml/2006/main">
  <p:tag name="AS_UNIQUEID" val="5"/>
</p:tagLst>
</file>

<file path=ppt/tags/tag38.xml><?xml version="1.0" encoding="utf-8"?>
<p:tagLst xmlns:p="http://schemas.openxmlformats.org/presentationml/2006/main">
  <p:tag name="AS_UNIQUEID" val="6"/>
</p:tagLst>
</file>

<file path=ppt/tags/tag39.xml><?xml version="1.0" encoding="utf-8"?>
<p:tagLst xmlns:p="http://schemas.openxmlformats.org/presentationml/2006/main">
  <p:tag name="AS_UNIQUEID" val="13"/>
</p:tagLst>
</file>

<file path=ppt/tags/tag40.xml><?xml version="1.0" encoding="utf-8"?>
<p:tagLst xmlns:p="http://schemas.openxmlformats.org/presentationml/2006/main">
  <p:tag name="AS_UNIQUEID" val="14"/>
</p:tagLst>
</file>

<file path=ppt/tags/tag41.xml><?xml version="1.0" encoding="utf-8"?>
<p:tagLst xmlns:p="http://schemas.openxmlformats.org/presentationml/2006/main">
  <p:tag name="AS_UNIQUEID" val="355"/>
</p:tagLst>
</file>

<file path=ppt/tags/tag42.xml><?xml version="1.0" encoding="utf-8"?>
<p:tagLst xmlns:p="http://schemas.openxmlformats.org/presentationml/2006/main">
  <p:tag name="AS_UNIQUEID" val="356"/>
</p:tagLst>
</file>

<file path=ppt/tags/tag43.xml><?xml version="1.0" encoding="utf-8"?>
<p:tagLst xmlns:p="http://schemas.openxmlformats.org/presentationml/2006/main">
  <p:tag name="AS_UNIQUEID" val="357"/>
</p:tagLst>
</file>

<file path=ppt/tags/tag44.xml><?xml version="1.0" encoding="utf-8"?>
<p:tagLst xmlns:p="http://schemas.openxmlformats.org/presentationml/2006/main">
  <p:tag name="AS_UNIQUEID" val="78"/>
</p:tagLst>
</file>

<file path=ppt/tags/tag45.xml><?xml version="1.0" encoding="utf-8"?>
<p:tagLst xmlns:p="http://schemas.openxmlformats.org/presentationml/2006/main">
  <p:tag name="AS_UNIQUEID" val="79"/>
</p:tagLst>
</file>

<file path=ppt/tags/tag46.xml><?xml version="1.0" encoding="utf-8"?>
<p:tagLst xmlns:p="http://schemas.openxmlformats.org/presentationml/2006/main">
  <p:tag name="AS_UNIQUEID" val="80"/>
</p:tagLst>
</file>

<file path=ppt/tags/tag47.xml><?xml version="1.0" encoding="utf-8"?>
<p:tagLst xmlns:p="http://schemas.openxmlformats.org/presentationml/2006/main">
  <p:tag name="AS_UNIQUEID" val="358"/>
</p:tagLst>
</file>

<file path=ppt/tags/tag48.xml><?xml version="1.0" encoding="utf-8"?>
<p:tagLst xmlns:p="http://schemas.openxmlformats.org/presentationml/2006/main">
  <p:tag name="AS_UNIQUEID" val="0"/>
</p:tagLst>
</file>

<file path=ppt/tags/tag49.xml><?xml version="1.0" encoding="utf-8"?>
<p:tagLst xmlns:p="http://schemas.openxmlformats.org/presentationml/2006/main">
  <p:tag name="AS_UNIQUEID" val="1"/>
</p:tagLst>
</file>

<file path=ppt/tags/tag50.xml><?xml version="1.0" encoding="utf-8"?>
<p:tagLst xmlns:p="http://schemas.openxmlformats.org/presentationml/2006/main">
  <p:tag name="AS_UNIQUEID" val="18"/>
</p:tagLst>
</file>

<file path=ppt/tags/tag51.xml><?xml version="1.0" encoding="utf-8"?>
<p:tagLst xmlns:p="http://schemas.openxmlformats.org/presentationml/2006/main">
  <p:tag name="AS_UNIQUEID" val="5"/>
</p:tagLst>
</file>

<file path=ppt/tags/tag52.xml><?xml version="1.0" encoding="utf-8"?>
<p:tagLst xmlns:p="http://schemas.openxmlformats.org/presentationml/2006/main">
  <p:tag name="AS_UNIQUEID" val="6"/>
</p:tagLst>
</file>

<file path=ppt/tags/tag53.xml><?xml version="1.0" encoding="utf-8"?>
<p:tagLst xmlns:p="http://schemas.openxmlformats.org/presentationml/2006/main">
  <p:tag name="AS_UNIQUEID" val="19"/>
</p:tagLst>
</file>

<file path=ppt/tags/tag54.xml><?xml version="1.0" encoding="utf-8"?>
<p:tagLst xmlns:p="http://schemas.openxmlformats.org/presentationml/2006/main">
  <p:tag name="AS_UNIQUEID" val="20"/>
</p:tagLst>
</file>

<file path=ppt/tags/tag55.xml><?xml version="1.0" encoding="utf-8"?>
<p:tagLst xmlns:p="http://schemas.openxmlformats.org/presentationml/2006/main">
  <p:tag name="AS_UNIQUEID" val="359"/>
</p:tagLst>
</file>

<file path=ppt/tags/tag56.xml><?xml version="1.0" encoding="utf-8"?>
<p:tagLst xmlns:p="http://schemas.openxmlformats.org/presentationml/2006/main">
  <p:tag name="AS_UNIQUEID" val="360"/>
</p:tagLst>
</file>

<file path=ppt/tags/tag57.xml><?xml version="1.0" encoding="utf-8"?>
<p:tagLst xmlns:p="http://schemas.openxmlformats.org/presentationml/2006/main">
  <p:tag name="AS_UNIQUEID" val="361"/>
</p:tagLst>
</file>

<file path=ppt/tags/tag58.xml><?xml version="1.0" encoding="utf-8"?>
<p:tagLst xmlns:p="http://schemas.openxmlformats.org/presentationml/2006/main">
  <p:tag name="AS_UNIQUEID" val="362"/>
</p:tagLst>
</file>

<file path=ppt/tags/tag59.xml><?xml version="1.0" encoding="utf-8"?>
<p:tagLst xmlns:p="http://schemas.openxmlformats.org/presentationml/2006/main">
  <p:tag name="AS_UNIQUEID" val="81"/>
</p:tagLst>
</file>

<file path=ppt/tags/tag60.xml><?xml version="1.0" encoding="utf-8"?>
<p:tagLst xmlns:p="http://schemas.openxmlformats.org/presentationml/2006/main">
  <p:tag name="AS_UNIQUEID" val="82"/>
</p:tagLst>
</file>

<file path=ppt/tags/tag61.xml><?xml version="1.0" encoding="utf-8"?>
<p:tagLst xmlns:p="http://schemas.openxmlformats.org/presentationml/2006/main">
  <p:tag name="AS_UNIQUEID" val="83"/>
</p:tagLst>
</file>

<file path=ppt/tags/tag62.xml><?xml version="1.0" encoding="utf-8"?>
<p:tagLst xmlns:p="http://schemas.openxmlformats.org/presentationml/2006/main">
  <p:tag name="AS_UNIQUEID" val="363"/>
</p:tagLst>
</file>

<file path=ppt/tags/tag63.xml><?xml version="1.0" encoding="utf-8"?>
<p:tagLst xmlns:p="http://schemas.openxmlformats.org/presentationml/2006/main">
  <p:tag name="AS_UNIQUEID" val="0"/>
</p:tagLst>
</file>

<file path=ppt/tags/tag64.xml><?xml version="1.0" encoding="utf-8"?>
<p:tagLst xmlns:p="http://schemas.openxmlformats.org/presentationml/2006/main">
  <p:tag name="AS_UNIQUEID" val="1"/>
</p:tagLst>
</file>

<file path=ppt/tags/tag65.xml><?xml version="1.0" encoding="utf-8"?>
<p:tagLst xmlns:p="http://schemas.openxmlformats.org/presentationml/2006/main">
  <p:tag name="AS_UNIQUEID" val="24"/>
</p:tagLst>
</file>

<file path=ppt/tags/tag66.xml><?xml version="1.0" encoding="utf-8"?>
<p:tagLst xmlns:p="http://schemas.openxmlformats.org/presentationml/2006/main">
  <p:tag name="AS_UNIQUEID" val="5"/>
</p:tagLst>
</file>

<file path=ppt/tags/tag67.xml><?xml version="1.0" encoding="utf-8"?>
<p:tagLst xmlns:p="http://schemas.openxmlformats.org/presentationml/2006/main">
  <p:tag name="AS_UNIQUEID" val="6"/>
</p:tagLst>
</file>

<file path=ppt/tags/tag68.xml><?xml version="1.0" encoding="utf-8"?>
<p:tagLst xmlns:p="http://schemas.openxmlformats.org/presentationml/2006/main">
  <p:tag name="AS_UNIQUEID" val="25"/>
</p:tagLst>
</file>

<file path=ppt/tags/tag69.xml><?xml version="1.0" encoding="utf-8"?>
<p:tagLst xmlns:p="http://schemas.openxmlformats.org/presentationml/2006/main">
  <p:tag name="AS_UNIQUEID" val="26"/>
</p:tagLst>
</file>

<file path=ppt/tags/tag70.xml><?xml version="1.0" encoding="utf-8"?>
<p:tagLst xmlns:p="http://schemas.openxmlformats.org/presentationml/2006/main">
  <p:tag name="AS_UNIQUEID" val="364"/>
</p:tagLst>
</file>

<file path=ppt/tags/tag71.xml><?xml version="1.0" encoding="utf-8"?>
<p:tagLst xmlns:p="http://schemas.openxmlformats.org/presentationml/2006/main">
  <p:tag name="AS_UNIQUEID" val="365"/>
</p:tagLst>
</file>

<file path=ppt/tags/tag72.xml><?xml version="1.0" encoding="utf-8"?>
<p:tagLst xmlns:p="http://schemas.openxmlformats.org/presentationml/2006/main">
  <p:tag name="AS_UNIQUEID" val="366"/>
</p:tagLst>
</file>

<file path=ppt/tags/tag73.xml><?xml version="1.0" encoding="utf-8"?>
<p:tagLst xmlns:p="http://schemas.openxmlformats.org/presentationml/2006/main">
  <p:tag name="AS_UNIQUEID" val="367"/>
</p:tagLst>
</file>

<file path=ppt/tags/tag74.xml><?xml version="1.0" encoding="utf-8"?>
<p:tagLst xmlns:p="http://schemas.openxmlformats.org/presentationml/2006/main">
  <p:tag name="AS_UNIQUEID" val="368"/>
</p:tagLst>
</file>

<file path=ppt/tags/tag75.xml><?xml version="1.0" encoding="utf-8"?>
<p:tagLst xmlns:p="http://schemas.openxmlformats.org/presentationml/2006/main">
  <p:tag name="AS_UNIQUEID" val="369"/>
</p:tagLst>
</file>

<file path=ppt/tags/tag76.xml><?xml version="1.0" encoding="utf-8"?>
<p:tagLst xmlns:p="http://schemas.openxmlformats.org/presentationml/2006/main">
  <p:tag name="AS_UNIQUEID" val="84"/>
</p:tagLst>
</file>

<file path=ppt/tags/tag77.xml><?xml version="1.0" encoding="utf-8"?>
<p:tagLst xmlns:p="http://schemas.openxmlformats.org/presentationml/2006/main">
  <p:tag name="AS_UNIQUEID" val="85"/>
</p:tagLst>
</file>

<file path=ppt/tags/tag78.xml><?xml version="1.0" encoding="utf-8"?>
<p:tagLst xmlns:p="http://schemas.openxmlformats.org/presentationml/2006/main">
  <p:tag name="AS_UNIQUEID" val="86"/>
</p:tagLst>
</file>

<file path=ppt/tags/tag79.xml><?xml version="1.0" encoding="utf-8"?>
<p:tagLst xmlns:p="http://schemas.openxmlformats.org/presentationml/2006/main">
  <p:tag name="AS_UNIQUEID" val="370"/>
</p:tagLst>
</file>

<file path=ppt/tags/tag80.xml><?xml version="1.0" encoding="utf-8"?>
<p:tagLst xmlns:p="http://schemas.openxmlformats.org/presentationml/2006/main">
  <p:tag name="AS_UNIQUEID" val="0"/>
</p:tagLst>
</file>

<file path=ppt/tags/tag81.xml><?xml version="1.0" encoding="utf-8"?>
<p:tagLst xmlns:p="http://schemas.openxmlformats.org/presentationml/2006/main">
  <p:tag name="AS_UNIQUEID" val="1"/>
</p:tagLst>
</file>

<file path=ppt/tags/tag82.xml><?xml version="1.0" encoding="utf-8"?>
<p:tagLst xmlns:p="http://schemas.openxmlformats.org/presentationml/2006/main">
  <p:tag name="AS_UNIQUEID" val="31"/>
</p:tagLst>
</file>

<file path=ppt/tags/tag83.xml><?xml version="1.0" encoding="utf-8"?>
<p:tagLst xmlns:p="http://schemas.openxmlformats.org/presentationml/2006/main">
  <p:tag name="AS_UNIQUEID" val="5"/>
</p:tagLst>
</file>

<file path=ppt/tags/tag84.xml><?xml version="1.0" encoding="utf-8"?>
<p:tagLst xmlns:p="http://schemas.openxmlformats.org/presentationml/2006/main">
  <p:tag name="AS_UNIQUEID" val="6"/>
</p:tagLst>
</file>

<file path=ppt/tags/tag85.xml><?xml version="1.0" encoding="utf-8"?>
<p:tagLst xmlns:p="http://schemas.openxmlformats.org/presentationml/2006/main">
  <p:tag name="AS_UNIQUEID" val="32"/>
</p:tagLst>
</file>

<file path=ppt/tags/tag86.xml><?xml version="1.0" encoding="utf-8"?>
<p:tagLst xmlns:p="http://schemas.openxmlformats.org/presentationml/2006/main">
  <p:tag name="AS_UNIQUEID" val="33"/>
</p:tagLst>
</file>

<file path=ppt/tags/tag87.xml><?xml version="1.0" encoding="utf-8"?>
<p:tagLst xmlns:p="http://schemas.openxmlformats.org/presentationml/2006/main">
  <p:tag name="AS_UNIQUEID" val="371"/>
</p:tagLst>
</file>

<file path=ppt/tags/tag88.xml><?xml version="1.0" encoding="utf-8"?>
<p:tagLst xmlns:p="http://schemas.openxmlformats.org/presentationml/2006/main">
  <p:tag name="AS_UNIQUEID" val="372"/>
</p:tagLst>
</file>

<file path=ppt/tags/tag89.xml><?xml version="1.0" encoding="utf-8"?>
<p:tagLst xmlns:p="http://schemas.openxmlformats.org/presentationml/2006/main">
  <p:tag name="AS_UNIQUEID" val="87"/>
</p:tagLst>
</file>

<file path=ppt/tags/tag90.xml><?xml version="1.0" encoding="utf-8"?>
<p:tagLst xmlns:p="http://schemas.openxmlformats.org/presentationml/2006/main">
  <p:tag name="AS_UNIQUEID" val="88"/>
</p:tagLst>
</file>

<file path=ppt/tags/tag91.xml><?xml version="1.0" encoding="utf-8"?>
<p:tagLst xmlns:p="http://schemas.openxmlformats.org/presentationml/2006/main">
  <p:tag name="AS_UNIQUEID" val="89"/>
</p:tagLst>
</file>

<file path=ppt/tags/tag92.xml><?xml version="1.0" encoding="utf-8"?>
<p:tagLst xmlns:p="http://schemas.openxmlformats.org/presentationml/2006/main">
  <p:tag name="AS_UNIQUEID" val="373"/>
</p:tagLst>
</file>

<file path=ppt/tags/tag93.xml><?xml version="1.0" encoding="utf-8"?>
<p:tagLst xmlns:p="http://schemas.openxmlformats.org/presentationml/2006/main">
  <p:tag name="AS_UNIQUEID" val="0"/>
</p:tagLst>
</file>

<file path=ppt/tags/tag94.xml><?xml version="1.0" encoding="utf-8"?>
<p:tagLst xmlns:p="http://schemas.openxmlformats.org/presentationml/2006/main">
  <p:tag name="AS_UNIQUEID" val="1"/>
</p:tagLst>
</file>

<file path=ppt/tags/tag95.xml><?xml version="1.0" encoding="utf-8"?>
<p:tagLst xmlns:p="http://schemas.openxmlformats.org/presentationml/2006/main">
  <p:tag name="AS_UNIQUEID" val="40"/>
</p:tagLst>
</file>

<file path=ppt/tags/tag96.xml><?xml version="1.0" encoding="utf-8"?>
<p:tagLst xmlns:p="http://schemas.openxmlformats.org/presentationml/2006/main">
  <p:tag name="AS_UNIQUEID" val="5"/>
</p:tagLst>
</file>

<file path=ppt/tags/tag97.xml><?xml version="1.0" encoding="utf-8"?>
<p:tagLst xmlns:p="http://schemas.openxmlformats.org/presentationml/2006/main">
  <p:tag name="AS_UNIQUEID" val="6"/>
</p:tagLst>
</file>

<file path=ppt/tags/tag98.xml><?xml version="1.0" encoding="utf-8"?>
<p:tagLst xmlns:p="http://schemas.openxmlformats.org/presentationml/2006/main">
  <p:tag name="AS_UNIQUEID" val="41"/>
</p:tagLst>
</file>

<file path=ppt/tags/tag99.xml><?xml version="1.0" encoding="utf-8"?>
<p:tagLst xmlns:p="http://schemas.openxmlformats.org/presentationml/2006/main">
  <p:tag name="AS_UNIQUEID" val="42"/>
</p:tagLst>
</file>

<file path=ppt/tags/tag100.xml><?xml version="1.0" encoding="utf-8"?>
<p:tagLst xmlns:p="http://schemas.openxmlformats.org/presentationml/2006/main">
  <p:tag name="AS_UNIQUEID" val="374"/>
</p:tagLst>
</file>

<file path=ppt/tags/tag101.xml><?xml version="1.0" encoding="utf-8"?>
<p:tagLst xmlns:p="http://schemas.openxmlformats.org/presentationml/2006/main">
  <p:tag name="AS_UNIQUEID" val="375"/>
</p:tagLst>
</file>

<file path=ppt/tags/tag102.xml><?xml version="1.0" encoding="utf-8"?>
<p:tagLst xmlns:p="http://schemas.openxmlformats.org/presentationml/2006/main">
  <p:tag name="AS_UNIQUEID" val="376"/>
</p:tagLst>
</file>

<file path=ppt/tags/tag103.xml><?xml version="1.0" encoding="utf-8"?>
<p:tagLst xmlns:p="http://schemas.openxmlformats.org/presentationml/2006/main">
  <p:tag name="AS_UNIQUEID" val="377"/>
</p:tagLst>
</file>

<file path=ppt/tags/tag104.xml><?xml version="1.0" encoding="utf-8"?>
<p:tagLst xmlns:p="http://schemas.openxmlformats.org/presentationml/2006/main">
  <p:tag name="AS_UNIQUEID" val="93"/>
</p:tagLst>
</file>

<file path=ppt/tags/tag105.xml><?xml version="1.0" encoding="utf-8"?>
<p:tagLst xmlns:p="http://schemas.openxmlformats.org/presentationml/2006/main">
  <p:tag name="AS_UNIQUEID" val="94"/>
</p:tagLst>
</file>

<file path=ppt/tags/tag106.xml><?xml version="1.0" encoding="utf-8"?>
<p:tagLst xmlns:p="http://schemas.openxmlformats.org/presentationml/2006/main">
  <p:tag name="AS_UNIQUEID" val="95"/>
</p:tagLst>
</file>

<file path=ppt/tags/tag107.xml><?xml version="1.0" encoding="utf-8"?>
<p:tagLst xmlns:p="http://schemas.openxmlformats.org/presentationml/2006/main">
  <p:tag name="AS_UNIQUEID" val="378"/>
</p:tagLst>
</file>

<file path=ppt/tags/tag108.xml><?xml version="1.0" encoding="utf-8"?>
<p:tagLst xmlns:p="http://schemas.openxmlformats.org/presentationml/2006/main">
  <p:tag name="AS_UNIQUEID" val="0"/>
</p:tagLst>
</file>

<file path=ppt/tags/tag109.xml><?xml version="1.0" encoding="utf-8"?>
<p:tagLst xmlns:p="http://schemas.openxmlformats.org/presentationml/2006/main">
  <p:tag name="AS_UNIQUEID" val="1"/>
</p:tagLst>
</file>

<file path=ppt/tags/tag110.xml><?xml version="1.0" encoding="utf-8"?>
<p:tagLst xmlns:p="http://schemas.openxmlformats.org/presentationml/2006/main">
  <p:tag name="AS_UNIQUEID" val="46"/>
</p:tagLst>
</file>

<file path=ppt/tags/tag111.xml><?xml version="1.0" encoding="utf-8"?>
<p:tagLst xmlns:p="http://schemas.openxmlformats.org/presentationml/2006/main">
  <p:tag name="AS_UNIQUEID" val="5"/>
</p:tagLst>
</file>

<file path=ppt/tags/tag112.xml><?xml version="1.0" encoding="utf-8"?>
<p:tagLst xmlns:p="http://schemas.openxmlformats.org/presentationml/2006/main">
  <p:tag name="AS_UNIQUEID" val="6"/>
</p:tagLst>
</file>

<file path=ppt/tags/tag113.xml><?xml version="1.0" encoding="utf-8"?>
<p:tagLst xmlns:p="http://schemas.openxmlformats.org/presentationml/2006/main">
  <p:tag name="AS_UNIQUEID" val="47"/>
</p:tagLst>
</file>

<file path=ppt/tags/tag114.xml><?xml version="1.0" encoding="utf-8"?>
<p:tagLst xmlns:p="http://schemas.openxmlformats.org/presentationml/2006/main">
  <p:tag name="AS_UNIQUEID" val="48"/>
</p:tagLst>
</file>

<file path=ppt/tags/tag115.xml><?xml version="1.0" encoding="utf-8"?>
<p:tagLst xmlns:p="http://schemas.openxmlformats.org/presentationml/2006/main">
  <p:tag name="AS_UNIQUEID" val="379"/>
</p:tagLst>
</file>

<file path=ppt/tags/tag116.xml><?xml version="1.0" encoding="utf-8"?>
<p:tagLst xmlns:p="http://schemas.openxmlformats.org/presentationml/2006/main">
  <p:tag name="AS_UNIQUEID" val="380"/>
</p:tagLst>
</file>

<file path=ppt/tags/tag117.xml><?xml version="1.0" encoding="utf-8"?>
<p:tagLst xmlns:p="http://schemas.openxmlformats.org/presentationml/2006/main">
  <p:tag name="AS_UNIQUEID" val="381"/>
</p:tagLst>
</file>

<file path=ppt/tags/tag118.xml><?xml version="1.0" encoding="utf-8"?>
<p:tagLst xmlns:p="http://schemas.openxmlformats.org/presentationml/2006/main">
  <p:tag name="AS_UNIQUEID" val="382"/>
</p:tagLst>
</file>

<file path=ppt/tags/tag119.xml><?xml version="1.0" encoding="utf-8"?>
<p:tagLst xmlns:p="http://schemas.openxmlformats.org/presentationml/2006/main">
  <p:tag name="AS_UNIQUEID" val="96"/>
</p:tagLst>
</file>

<file path=ppt/tags/tag120.xml><?xml version="1.0" encoding="utf-8"?>
<p:tagLst xmlns:p="http://schemas.openxmlformats.org/presentationml/2006/main">
  <p:tag name="AS_UNIQUEID" val="97"/>
</p:tagLst>
</file>

<file path=ppt/tags/tag121.xml><?xml version="1.0" encoding="utf-8"?>
<p:tagLst xmlns:p="http://schemas.openxmlformats.org/presentationml/2006/main">
  <p:tag name="AS_UNIQUEID" val="98"/>
</p:tagLst>
</file>

<file path=ppt/tags/tag122.xml><?xml version="1.0" encoding="utf-8"?>
<p:tagLst xmlns:p="http://schemas.openxmlformats.org/presentationml/2006/main">
  <p:tag name="AS_UNIQUEID" val="383"/>
</p:tagLst>
</file>

<file path=ppt/tags/tag123.xml><?xml version="1.0" encoding="utf-8"?>
<p:tagLst xmlns:p="http://schemas.openxmlformats.org/presentationml/2006/main">
  <p:tag name="AS_UNIQUEID" val="0"/>
</p:tagLst>
</file>

<file path=ppt/tags/tag124.xml><?xml version="1.0" encoding="utf-8"?>
<p:tagLst xmlns:p="http://schemas.openxmlformats.org/presentationml/2006/main">
  <p:tag name="AS_UNIQUEID" val="1"/>
</p:tagLst>
</file>

<file path=ppt/tags/tag125.xml><?xml version="1.0" encoding="utf-8"?>
<p:tagLst xmlns:p="http://schemas.openxmlformats.org/presentationml/2006/main">
  <p:tag name="AS_UNIQUEID" val="53"/>
</p:tagLst>
</file>

<file path=ppt/tags/tag126.xml><?xml version="1.0" encoding="utf-8"?>
<p:tagLst xmlns:p="http://schemas.openxmlformats.org/presentationml/2006/main">
  <p:tag name="AS_UNIQUEID" val="5"/>
</p:tagLst>
</file>

<file path=ppt/tags/tag127.xml><?xml version="1.0" encoding="utf-8"?>
<p:tagLst xmlns:p="http://schemas.openxmlformats.org/presentationml/2006/main">
  <p:tag name="AS_UNIQUEID" val="6"/>
</p:tagLst>
</file>

<file path=ppt/tags/tag128.xml><?xml version="1.0" encoding="utf-8"?>
<p:tagLst xmlns:p="http://schemas.openxmlformats.org/presentationml/2006/main">
  <p:tag name="AS_UNIQUEID" val="54"/>
</p:tagLst>
</file>

<file path=ppt/tags/tag129.xml><?xml version="1.0" encoding="utf-8"?>
<p:tagLst xmlns:p="http://schemas.openxmlformats.org/presentationml/2006/main">
  <p:tag name="AS_UNIQUEID" val="55"/>
</p:tagLst>
</file>

<file path=ppt/tags/tag130.xml><?xml version="1.0" encoding="utf-8"?>
<p:tagLst xmlns:p="http://schemas.openxmlformats.org/presentationml/2006/main">
  <p:tag name="AS_UNIQUEID" val="384"/>
</p:tagLst>
</file>

<file path=ppt/tags/tag131.xml><?xml version="1.0" encoding="utf-8"?>
<p:tagLst xmlns:p="http://schemas.openxmlformats.org/presentationml/2006/main">
  <p:tag name="AS_UNIQUEID" val="385"/>
</p:tagLst>
</file>

<file path=ppt/tags/tag132.xml><?xml version="1.0" encoding="utf-8"?>
<p:tagLst xmlns:p="http://schemas.openxmlformats.org/presentationml/2006/main">
  <p:tag name="AS_UNIQUEID" val="386"/>
</p:tagLst>
</file>

<file path=ppt/tags/tag133.xml><?xml version="1.0" encoding="utf-8"?>
<p:tagLst xmlns:p="http://schemas.openxmlformats.org/presentationml/2006/main">
  <p:tag name="AS_UNIQUEID" val="99"/>
</p:tagLst>
</file>

<file path=ppt/tags/tag134.xml><?xml version="1.0" encoding="utf-8"?>
<p:tagLst xmlns:p="http://schemas.openxmlformats.org/presentationml/2006/main">
  <p:tag name="AS_UNIQUEID" val="100"/>
</p:tagLst>
</file>

<file path=ppt/tags/tag135.xml><?xml version="1.0" encoding="utf-8"?>
<p:tagLst xmlns:p="http://schemas.openxmlformats.org/presentationml/2006/main">
  <p:tag name="AS_UNIQUEID" val="101"/>
</p:tagLst>
</file>

<file path=ppt/tags/tag136.xml><?xml version="1.0" encoding="utf-8"?>
<p:tagLst xmlns:p="http://schemas.openxmlformats.org/presentationml/2006/main">
  <p:tag name="AS_UNIQUEID" val="387"/>
</p:tagLst>
</file>

<file path=ppt/tags/tag137.xml><?xml version="1.0" encoding="utf-8"?>
<p:tagLst xmlns:p="http://schemas.openxmlformats.org/presentationml/2006/main">
  <p:tag name="AS_UNIQUEID" val="0"/>
</p:tagLst>
</file>

<file path=ppt/tags/tag138.xml><?xml version="1.0" encoding="utf-8"?>
<p:tagLst xmlns:p="http://schemas.openxmlformats.org/presentationml/2006/main">
  <p:tag name="AS_UNIQUEID" val="1"/>
</p:tagLst>
</file>

<file path=ppt/tags/tag139.xml><?xml version="1.0" encoding="utf-8"?>
<p:tagLst xmlns:p="http://schemas.openxmlformats.org/presentationml/2006/main">
  <p:tag name="AS_UNIQUEID" val="60"/>
</p:tagLst>
</file>

<file path=ppt/tags/tag140.xml><?xml version="1.0" encoding="utf-8"?>
<p:tagLst xmlns:p="http://schemas.openxmlformats.org/presentationml/2006/main">
  <p:tag name="AS_UNIQUEID" val="5"/>
</p:tagLst>
</file>

<file path=ppt/tags/tag141.xml><?xml version="1.0" encoding="utf-8"?>
<p:tagLst xmlns:p="http://schemas.openxmlformats.org/presentationml/2006/main">
  <p:tag name="AS_UNIQUEID" val="6"/>
</p:tagLst>
</file>

<file path=ppt/tags/tag142.xml><?xml version="1.0" encoding="utf-8"?>
<p:tagLst xmlns:p="http://schemas.openxmlformats.org/presentationml/2006/main">
  <p:tag name="AS_UNIQUEID" val="61"/>
</p:tagLst>
</file>

<file path=ppt/tags/tag143.xml><?xml version="1.0" encoding="utf-8"?>
<p:tagLst xmlns:p="http://schemas.openxmlformats.org/presentationml/2006/main">
  <p:tag name="AS_UNIQUEID" val="62"/>
</p:tagLst>
</file>

<file path=ppt/tags/tag144.xml><?xml version="1.0" encoding="utf-8"?>
<p:tagLst xmlns:p="http://schemas.openxmlformats.org/presentationml/2006/main">
  <p:tag name="AS_UNIQUEID" val="388"/>
</p:tagLst>
</file>

<file path=ppt/tags/tag145.xml><?xml version="1.0" encoding="utf-8"?>
<p:tagLst xmlns:p="http://schemas.openxmlformats.org/presentationml/2006/main">
  <p:tag name="AS_UNIQUEID" val="389"/>
</p:tagLst>
</file>

<file path=ppt/tags/tag146.xml><?xml version="1.0" encoding="utf-8"?>
<p:tagLst xmlns:p="http://schemas.openxmlformats.org/presentationml/2006/main">
  <p:tag name="AS_UNIQUEID" val="390"/>
</p:tagLst>
</file>

<file path=ppt/tags/tag147.xml><?xml version="1.0" encoding="utf-8"?>
<p:tagLst xmlns:p="http://schemas.openxmlformats.org/presentationml/2006/main">
  <p:tag name="AS_UNIQUEID" val="102"/>
</p:tagLst>
</file>

<file path=ppt/tags/tag148.xml><?xml version="1.0" encoding="utf-8"?>
<p:tagLst xmlns:p="http://schemas.openxmlformats.org/presentationml/2006/main">
  <p:tag name="AS_UNIQUEID" val="103"/>
</p:tagLst>
</file>

<file path=ppt/tags/tag149.xml><?xml version="1.0" encoding="utf-8"?>
<p:tagLst xmlns:p="http://schemas.openxmlformats.org/presentationml/2006/main">
  <p:tag name="AS_UNIQUEID" val="104"/>
</p:tagLst>
</file>

<file path=ppt/tags/tag150.xml><?xml version="1.0" encoding="utf-8"?>
<p:tagLst xmlns:p="http://schemas.openxmlformats.org/presentationml/2006/main">
  <p:tag name="AS_UNIQUEID" val="391"/>
</p:tagLst>
</file>

<file path=ppt/tags/tag151.xml><?xml version="1.0" encoding="utf-8"?>
<p:tagLst xmlns:p="http://schemas.openxmlformats.org/presentationml/2006/main">
  <p:tag name="AS_UNIQUEID" val="0"/>
</p:tagLst>
</file>

<file path=ppt/tags/tag152.xml><?xml version="1.0" encoding="utf-8"?>
<p:tagLst xmlns:p="http://schemas.openxmlformats.org/presentationml/2006/main">
  <p:tag name="AS_UNIQUEID" val="1"/>
</p:tagLst>
</file>

<file path=ppt/tags/tag153.xml><?xml version="1.0" encoding="utf-8"?>
<p:tagLst xmlns:p="http://schemas.openxmlformats.org/presentationml/2006/main">
  <p:tag name="AS_UNIQUEID" val="66"/>
</p:tagLst>
</file>

<file path=ppt/tags/tag154.xml><?xml version="1.0" encoding="utf-8"?>
<p:tagLst xmlns:p="http://schemas.openxmlformats.org/presentationml/2006/main">
  <p:tag name="AS_UNIQUEID" val="5"/>
</p:tagLst>
</file>

<file path=ppt/tags/tag155.xml><?xml version="1.0" encoding="utf-8"?>
<p:tagLst xmlns:p="http://schemas.openxmlformats.org/presentationml/2006/main">
  <p:tag name="AS_UNIQUEID" val="6"/>
</p:tagLst>
</file>

<file path=ppt/tags/tag156.xml><?xml version="1.0" encoding="utf-8"?>
<p:tagLst xmlns:p="http://schemas.openxmlformats.org/presentationml/2006/main">
  <p:tag name="AS_UNIQUEID" val="67"/>
</p:tagLst>
</file>

<file path=ppt/tags/tag157.xml><?xml version="1.0" encoding="utf-8"?>
<p:tagLst xmlns:p="http://schemas.openxmlformats.org/presentationml/2006/main">
  <p:tag name="AS_UNIQUEID" val="68"/>
</p:tagLst>
</file>

<file path=ppt/tags/tag158.xml><?xml version="1.0" encoding="utf-8"?>
<p:tagLst xmlns:p="http://schemas.openxmlformats.org/presentationml/2006/main">
  <p:tag name="AS_UNIQUEID" val="392"/>
</p:tagLst>
</file>

<file path=ppt/tags/tag159.xml><?xml version="1.0" encoding="utf-8"?>
<p:tagLst xmlns:p="http://schemas.openxmlformats.org/presentationml/2006/main">
  <p:tag name="AS_UNIQUEID" val="298"/>
</p:tagLst>
</file>

<file path=ppt/tags/tag160.xml><?xml version="1.0" encoding="utf-8"?>
<p:tagLst xmlns:p="http://schemas.openxmlformats.org/presentationml/2006/main">
  <p:tag name="AS_UNIQUEID" val="299"/>
</p:tagLst>
</file>

<file path=ppt/tags/tag161.xml><?xml version="1.0" encoding="utf-8"?>
<p:tagLst xmlns:p="http://schemas.openxmlformats.org/presentationml/2006/main">
  <p:tag name="AS_UNIQUEID" val="300"/>
</p:tagLst>
</file>

<file path=ppt/tags/tag162.xml><?xml version="1.0" encoding="utf-8"?>
<p:tagLst xmlns:p="http://schemas.openxmlformats.org/presentationml/2006/main">
  <p:tag name="AS_UNIQUEID" val="301"/>
</p:tagLst>
</file>

<file path=ppt/tags/tag163.xml><?xml version="1.0" encoding="utf-8"?>
<p:tagLst xmlns:p="http://schemas.openxmlformats.org/presentationml/2006/main">
  <p:tag name="AS_UNIQUEID" val="302"/>
</p:tagLst>
</file>

<file path=ppt/tags/tag164.xml><?xml version="1.0" encoding="utf-8"?>
<p:tagLst xmlns:p="http://schemas.openxmlformats.org/presentationml/2006/main">
  <p:tag name="AS_UNIQUEID" val="303"/>
</p:tagLst>
</file>

<file path=ppt/tags/tag165.xml><?xml version="1.0" encoding="utf-8"?>
<p:tagLst xmlns:p="http://schemas.openxmlformats.org/presentationml/2006/main">
  <p:tag name="AS_UNIQUEID" val="393"/>
</p:tagLst>
</file>

<file path=ppt/tags/tag166.xml><?xml version="1.0" encoding="utf-8"?>
<p:tagLst xmlns:p="http://schemas.openxmlformats.org/presentationml/2006/main">
  <p:tag name="AS_UNIQUEID" val="304"/>
</p:tagLst>
</file>

<file path=ppt/tags/tag167.xml><?xml version="1.0" encoding="utf-8"?>
<p:tagLst xmlns:p="http://schemas.openxmlformats.org/presentationml/2006/main">
  <p:tag name="AS_UNIQUEID" val="305"/>
</p:tagLst>
</file>

<file path=ppt/tags/tag168.xml><?xml version="1.0" encoding="utf-8"?>
<p:tagLst xmlns:p="http://schemas.openxmlformats.org/presentationml/2006/main">
  <p:tag name="AS_UNIQUEID" val="306"/>
</p:tagLst>
</file>

<file path=ppt/tags/tag169.xml><?xml version="1.0" encoding="utf-8"?>
<p:tagLst xmlns:p="http://schemas.openxmlformats.org/presentationml/2006/main">
  <p:tag name="AS_UNIQUEID" val="307"/>
</p:tagLst>
</file>

<file path=ppt/tags/tag170.xml><?xml version="1.0" encoding="utf-8"?>
<p:tagLst xmlns:p="http://schemas.openxmlformats.org/presentationml/2006/main">
  <p:tag name="AS_UNIQUEID" val="308"/>
</p:tagLst>
</file>

<file path=ppt/tags/tag171.xml><?xml version="1.0" encoding="utf-8"?>
<p:tagLst xmlns:p="http://schemas.openxmlformats.org/presentationml/2006/main">
  <p:tag name="AS_UNIQUEID" val="309"/>
</p:tagLst>
</file>

<file path=ppt/tags/tag172.xml><?xml version="1.0" encoding="utf-8"?>
<p:tagLst xmlns:p="http://schemas.openxmlformats.org/presentationml/2006/main">
  <p:tag name="AS_UNIQUEID" val="394"/>
</p:tagLst>
</file>

<file path=ppt/tags/tag173.xml><?xml version="1.0" encoding="utf-8"?>
<p:tagLst xmlns:p="http://schemas.openxmlformats.org/presentationml/2006/main">
  <p:tag name="AS_UNIQUEID" val="310"/>
</p:tagLst>
</file>

<file path=ppt/tags/tag174.xml><?xml version="1.0" encoding="utf-8"?>
<p:tagLst xmlns:p="http://schemas.openxmlformats.org/presentationml/2006/main">
  <p:tag name="AS_UNIQUEID" val="311"/>
</p:tagLst>
</file>

<file path=ppt/tags/tag175.xml><?xml version="1.0" encoding="utf-8"?>
<p:tagLst xmlns:p="http://schemas.openxmlformats.org/presentationml/2006/main">
  <p:tag name="AS_UNIQUEID" val="312"/>
</p:tagLst>
</file>

<file path=ppt/tags/tag176.xml><?xml version="1.0" encoding="utf-8"?>
<p:tagLst xmlns:p="http://schemas.openxmlformats.org/presentationml/2006/main">
  <p:tag name="AS_UNIQUEID" val="395"/>
</p:tagLst>
</file>

<file path=ppt/tags/tag177.xml><?xml version="1.0" encoding="utf-8"?>
<p:tagLst xmlns:p="http://schemas.openxmlformats.org/presentationml/2006/main">
  <p:tag name="AS_UNIQUEID" val="313"/>
</p:tagLst>
</file>

<file path=ppt/tags/tag178.xml><?xml version="1.0" encoding="utf-8"?>
<p:tagLst xmlns:p="http://schemas.openxmlformats.org/presentationml/2006/main">
  <p:tag name="AS_UNIQUEID" val="314"/>
</p:tagLst>
</file>

<file path=ppt/tags/tag179.xml><?xml version="1.0" encoding="utf-8"?>
<p:tagLst xmlns:p="http://schemas.openxmlformats.org/presentationml/2006/main">
  <p:tag name="AS_UNIQUEID" val="396"/>
</p:tagLst>
</file>

<file path=ppt/tags/tag180.xml><?xml version="1.0" encoding="utf-8"?>
<p:tagLst xmlns:p="http://schemas.openxmlformats.org/presentationml/2006/main">
  <p:tag name="AS_UNIQUEID" val="315"/>
</p:tagLst>
</file>

<file path=ppt/tags/tag181.xml><?xml version="1.0" encoding="utf-8"?>
<p:tagLst xmlns:p="http://schemas.openxmlformats.org/presentationml/2006/main">
  <p:tag name="AS_UNIQUEID" val="316"/>
</p:tagLst>
</file>

<file path=ppt/tags/tag182.xml><?xml version="1.0" encoding="utf-8"?>
<p:tagLst xmlns:p="http://schemas.openxmlformats.org/presentationml/2006/main">
  <p:tag name="AS_UNIQUEID" val="317"/>
</p:tagLst>
</file>

<file path=ppt/tags/tag183.xml><?xml version="1.0" encoding="utf-8"?>
<p:tagLst xmlns:p="http://schemas.openxmlformats.org/presentationml/2006/main">
  <p:tag name="AS_UNIQUEID" val="318"/>
</p:tagLst>
</file>

<file path=ppt/tags/tag184.xml><?xml version="1.0" encoding="utf-8"?>
<p:tagLst xmlns:p="http://schemas.openxmlformats.org/presentationml/2006/main">
  <p:tag name="AS_UNIQUEID" val="319"/>
</p:tagLst>
</file>

<file path=ppt/tags/tag185.xml><?xml version="1.0" encoding="utf-8"?>
<p:tagLst xmlns:p="http://schemas.openxmlformats.org/presentationml/2006/main">
  <p:tag name="AS_UNIQUEID" val="320"/>
</p:tagLst>
</file>

<file path=ppt/tags/tag186.xml><?xml version="1.0" encoding="utf-8"?>
<p:tagLst xmlns:p="http://schemas.openxmlformats.org/presentationml/2006/main">
  <p:tag name="AS_UNIQUEID" val="321"/>
</p:tagLst>
</file>

<file path=ppt/tags/tag187.xml><?xml version="1.0" encoding="utf-8"?>
<p:tagLst xmlns:p="http://schemas.openxmlformats.org/presentationml/2006/main">
  <p:tag name="AS_UNIQUEID" val="397"/>
</p:tagLst>
</file>

<file path=ppt/tags/tag188.xml><?xml version="1.0" encoding="utf-8"?>
<p:tagLst xmlns:p="http://schemas.openxmlformats.org/presentationml/2006/main">
  <p:tag name="AS_UNIQUEID" val="322"/>
</p:tagLst>
</file>

<file path=ppt/tags/tag189.xml><?xml version="1.0" encoding="utf-8"?>
<p:tagLst xmlns:p="http://schemas.openxmlformats.org/presentationml/2006/main">
  <p:tag name="AS_UNIQUEID" val="323"/>
</p:tagLst>
</file>

<file path=ppt/tags/tag190.xml><?xml version="1.0" encoding="utf-8"?>
<p:tagLst xmlns:p="http://schemas.openxmlformats.org/presentationml/2006/main">
  <p:tag name="AS_UNIQUEID" val="324"/>
</p:tagLst>
</file>

<file path=ppt/tags/tag191.xml><?xml version="1.0" encoding="utf-8"?>
<p:tagLst xmlns:p="http://schemas.openxmlformats.org/presentationml/2006/main">
  <p:tag name="AS_UNIQUEID" val="398"/>
</p:tagLst>
</file>

<file path=ppt/tags/tag192.xml><?xml version="1.0" encoding="utf-8"?>
<p:tagLst xmlns:p="http://schemas.openxmlformats.org/presentationml/2006/main">
  <p:tag name="AS_UNIQUEID" val="325"/>
</p:tagLst>
</file>

<file path=ppt/tags/tag193.xml><?xml version="1.0" encoding="utf-8"?>
<p:tagLst xmlns:p="http://schemas.openxmlformats.org/presentationml/2006/main">
  <p:tag name="AS_UNIQUEID" val="326"/>
</p:tagLst>
</file>

<file path=ppt/tags/tag194.xml><?xml version="1.0" encoding="utf-8"?>
<p:tagLst xmlns:p="http://schemas.openxmlformats.org/presentationml/2006/main">
  <p:tag name="AS_UNIQUEID" val="327"/>
</p:tagLst>
</file>

<file path=ppt/tags/tag195.xml><?xml version="1.0" encoding="utf-8"?>
<p:tagLst xmlns:p="http://schemas.openxmlformats.org/presentationml/2006/main">
  <p:tag name="AS_UNIQUEID" val="399"/>
</p:tagLst>
</file>

<file path=ppt/tags/tag196.xml><?xml version="1.0" encoding="utf-8"?>
<p:tagLst xmlns:p="http://schemas.openxmlformats.org/presentationml/2006/main">
  <p:tag name="AS_UNIQUEID" val="328"/>
</p:tagLst>
</file>

<file path=ppt/tags/tag197.xml><?xml version="1.0" encoding="utf-8"?>
<p:tagLst xmlns:p="http://schemas.openxmlformats.org/presentationml/2006/main">
  <p:tag name="AS_UNIQUEID" val="329"/>
</p:tagLst>
</file>

<file path=ppt/tags/tag198.xml><?xml version="1.0" encoding="utf-8"?>
<p:tagLst xmlns:p="http://schemas.openxmlformats.org/presentationml/2006/main">
  <p:tag name="AS_UNIQUEID" val="330"/>
</p:tagLst>
</file>

<file path=ppt/tags/tag199.xml><?xml version="1.0" encoding="utf-8"?>
<p:tagLst xmlns:p="http://schemas.openxmlformats.org/presentationml/2006/main">
  <p:tag name="AS_UNIQUEID" val="400"/>
</p:tagLst>
</file>

<file path=ppt/tags/tag200.xml><?xml version="1.0" encoding="utf-8"?>
<p:tagLst xmlns:p="http://schemas.openxmlformats.org/presentationml/2006/main">
  <p:tag name="AS_UNIQUEID" val="331"/>
</p:tagLst>
</file>

<file path=ppt/tags/tag201.xml><?xml version="1.0" encoding="utf-8"?>
<p:tagLst xmlns:p="http://schemas.openxmlformats.org/presentationml/2006/main">
  <p:tag name="AS_UNIQUEID" val="332"/>
</p:tagLst>
</file>

<file path=ppt/tags/tag202.xml><?xml version="1.0" encoding="utf-8"?>
<p:tagLst xmlns:p="http://schemas.openxmlformats.org/presentationml/2006/main">
  <p:tag name="AS_UNIQUEID" val="333"/>
</p:tagLst>
</file>

<file path=ppt/tags/tag203.xml><?xml version="1.0" encoding="utf-8"?>
<p:tagLst xmlns:p="http://schemas.openxmlformats.org/presentationml/2006/main">
  <p:tag name="AS_UNIQUEID" val="334"/>
</p:tagLst>
</file>

<file path=ppt/tags/tag204.xml><?xml version="1.0" encoding="utf-8"?>
<p:tagLst xmlns:p="http://schemas.openxmlformats.org/presentationml/2006/main">
  <p:tag name="AS_UNIQUEID" val="335"/>
</p:tagLst>
</file>

<file path=ppt/tags/tag205.xml><?xml version="1.0" encoding="utf-8"?>
<p:tagLst xmlns:p="http://schemas.openxmlformats.org/presentationml/2006/main">
  <p:tag name="AS_UNIQUEID" val="336"/>
</p:tagLst>
</file>

<file path=ppt/tags/tag206.xml><?xml version="1.0" encoding="utf-8"?>
<p:tagLst xmlns:p="http://schemas.openxmlformats.org/presentationml/2006/main">
  <p:tag name="AS_UNIQUEID" val="105"/>
</p:tagLst>
</file>

<file path=ppt/tags/tag207.xml><?xml version="1.0" encoding="utf-8"?>
<p:tagLst xmlns:p="http://schemas.openxmlformats.org/presentationml/2006/main">
  <p:tag name="AS_UNIQUEID" val="106"/>
</p:tagLst>
</file>

<file path=ppt/tags/tag208.xml><?xml version="1.0" encoding="utf-8"?>
<p:tagLst xmlns:p="http://schemas.openxmlformats.org/presentationml/2006/main">
  <p:tag name="AS_UNIQUEID" val="107"/>
</p:tagLst>
</file>

<file path=ppt/tags/tag209.xml><?xml version="1.0" encoding="utf-8"?>
<p:tagLst xmlns:p="http://schemas.openxmlformats.org/presentationml/2006/main">
  <p:tag name="AS_UNIQUEID" val="108"/>
</p:tagLst>
</file>

<file path=ppt/tags/tag210.xml><?xml version="1.0" encoding="utf-8"?>
<p:tagLst xmlns:p="http://schemas.openxmlformats.org/presentationml/2006/main">
  <p:tag name="AS_UNIQUEID" val="109"/>
</p:tagLst>
</file>

<file path=ppt/tags/tag211.xml><?xml version="1.0" encoding="utf-8"?>
<p:tagLst xmlns:p="http://schemas.openxmlformats.org/presentationml/2006/main">
  <p:tag name="AS_UNIQUEID" val="110"/>
</p:tagLst>
</file>

<file path=ppt/tags/tag212.xml><?xml version="1.0" encoding="utf-8"?>
<p:tagLst xmlns:p="http://schemas.openxmlformats.org/presentationml/2006/main">
  <p:tag name="AS_UNIQUEID" val="111"/>
</p:tagLst>
</file>

<file path=ppt/tags/tag213.xml><?xml version="1.0" encoding="utf-8"?>
<p:tagLst xmlns:p="http://schemas.openxmlformats.org/presentationml/2006/main">
  <p:tag name="AS_UNIQUEID" val="112"/>
</p:tagLst>
</file>

<file path=ppt/tags/tag214.xml><?xml version="1.0" encoding="utf-8"?>
<p:tagLst xmlns:p="http://schemas.openxmlformats.org/presentationml/2006/main">
  <p:tag name="AS_UNIQUEID" val="113"/>
</p:tagLst>
</file>

<file path=ppt/tags/tag215.xml><?xml version="1.0" encoding="utf-8"?>
<p:tagLst xmlns:p="http://schemas.openxmlformats.org/presentationml/2006/main">
  <p:tag name="AS_UNIQUEID" val="114"/>
</p:tagLst>
</file>

<file path=ppt/tags/tag216.xml><?xml version="1.0" encoding="utf-8"?>
<p:tagLst xmlns:p="http://schemas.openxmlformats.org/presentationml/2006/main">
  <p:tag name="AS_UNIQUEID" val="115"/>
</p:tagLst>
</file>

<file path=ppt/tags/tag217.xml><?xml version="1.0" encoding="utf-8"?>
<p:tagLst xmlns:p="http://schemas.openxmlformats.org/presentationml/2006/main">
  <p:tag name="AS_UNIQUEID" val="116"/>
</p:tagLst>
</file>

<file path=ppt/tags/tag218.xml><?xml version="1.0" encoding="utf-8"?>
<p:tagLst xmlns:p="http://schemas.openxmlformats.org/presentationml/2006/main">
  <p:tag name="AS_UNIQUEID" val="117"/>
</p:tagLst>
</file>

<file path=ppt/tags/tag219.xml><?xml version="1.0" encoding="utf-8"?>
<p:tagLst xmlns:p="http://schemas.openxmlformats.org/presentationml/2006/main">
  <p:tag name="AS_UNIQUEID" val="118"/>
</p:tagLst>
</file>

<file path=ppt/tags/tag220.xml><?xml version="1.0" encoding="utf-8"?>
<p:tagLst xmlns:p="http://schemas.openxmlformats.org/presentationml/2006/main">
  <p:tag name="AS_UNIQUEID" val="119"/>
</p:tagLst>
</file>

<file path=ppt/tags/tag221.xml><?xml version="1.0" encoding="utf-8"?>
<p:tagLst xmlns:p="http://schemas.openxmlformats.org/presentationml/2006/main">
  <p:tag name="AS_UNIQUEID" val="120"/>
</p:tagLst>
</file>

<file path=ppt/tags/tag222.xml><?xml version="1.0" encoding="utf-8"?>
<p:tagLst xmlns:p="http://schemas.openxmlformats.org/presentationml/2006/main">
  <p:tag name="AS_UNIQUEID" val="121"/>
</p:tagLst>
</file>

<file path=ppt/tags/tag223.xml><?xml version="1.0" encoding="utf-8"?>
<p:tagLst xmlns:p="http://schemas.openxmlformats.org/presentationml/2006/main">
  <p:tag name="AS_UNIQUEID" val="122"/>
</p:tagLst>
</file>

<file path=ppt/tags/tag224.xml><?xml version="1.0" encoding="utf-8"?>
<p:tagLst xmlns:p="http://schemas.openxmlformats.org/presentationml/2006/main">
  <p:tag name="AS_UNIQUEID" val="123"/>
</p:tagLst>
</file>

<file path=ppt/tags/tag225.xml><?xml version="1.0" encoding="utf-8"?>
<p:tagLst xmlns:p="http://schemas.openxmlformats.org/presentationml/2006/main">
  <p:tag name="AS_UNIQUEID" val="124"/>
</p:tagLst>
</file>

<file path=ppt/tags/tag226.xml><?xml version="1.0" encoding="utf-8"?>
<p:tagLst xmlns:p="http://schemas.openxmlformats.org/presentationml/2006/main">
  <p:tag name="AS_UNIQUEID" val="125"/>
</p:tagLst>
</file>

<file path=ppt/tags/tag227.xml><?xml version="1.0" encoding="utf-8"?>
<p:tagLst xmlns:p="http://schemas.openxmlformats.org/presentationml/2006/main">
  <p:tag name="AS_UNIQUEID" val="401"/>
</p:tagLst>
</file>

<file path=ppt/tags/tag228.xml><?xml version="1.0" encoding="utf-8"?>
<p:tagLst xmlns:p="http://schemas.openxmlformats.org/presentationml/2006/main">
  <p:tag name="AS_UNIQUEID" val="126"/>
</p:tagLst>
</file>

<file path=ppt/tags/tag229.xml><?xml version="1.0" encoding="utf-8"?>
<p:tagLst xmlns:p="http://schemas.openxmlformats.org/presentationml/2006/main">
  <p:tag name="AS_UNIQUEID" val="402"/>
</p:tagLst>
</file>

<file path=ppt/tags/tag230.xml><?xml version="1.0" encoding="utf-8"?>
<p:tagLst xmlns:p="http://schemas.openxmlformats.org/presentationml/2006/main">
  <p:tag name="AS_UNIQUEID" val="127"/>
</p:tagLst>
</file>

<file path=ppt/tags/tag231.xml><?xml version="1.0" encoding="utf-8"?>
<p:tagLst xmlns:p="http://schemas.openxmlformats.org/presentationml/2006/main">
  <p:tag name="AS_UNIQUEID" val="128"/>
</p:tagLst>
</file>

<file path=ppt/tags/tag232.xml><?xml version="1.0" encoding="utf-8"?>
<p:tagLst xmlns:p="http://schemas.openxmlformats.org/presentationml/2006/main">
  <p:tag name="AS_UNIQUEID" val="129"/>
</p:tagLst>
</file>

<file path=ppt/tags/tag233.xml><?xml version="1.0" encoding="utf-8"?>
<p:tagLst xmlns:p="http://schemas.openxmlformats.org/presentationml/2006/main">
  <p:tag name="AS_UNIQUEID" val="130"/>
</p:tagLst>
</file>

<file path=ppt/tags/tag234.xml><?xml version="1.0" encoding="utf-8"?>
<p:tagLst xmlns:p="http://schemas.openxmlformats.org/presentationml/2006/main">
  <p:tag name="AS_UNIQUEID" val="131"/>
</p:tagLst>
</file>

<file path=ppt/tags/tag235.xml><?xml version="1.0" encoding="utf-8"?>
<p:tagLst xmlns:p="http://schemas.openxmlformats.org/presentationml/2006/main">
  <p:tag name="AS_UNIQUEID" val="403"/>
</p:tagLst>
</file>

<file path=ppt/tags/tag236.xml><?xml version="1.0" encoding="utf-8"?>
<p:tagLst xmlns:p="http://schemas.openxmlformats.org/presentationml/2006/main">
  <p:tag name="AS_UNIQUEID" val="132"/>
</p:tagLst>
</file>

<file path=ppt/tags/tag237.xml><?xml version="1.0" encoding="utf-8"?>
<p:tagLst xmlns:p="http://schemas.openxmlformats.org/presentationml/2006/main">
  <p:tag name="AS_UNIQUEID" val="133"/>
</p:tagLst>
</file>

<file path=ppt/tags/tag238.xml><?xml version="1.0" encoding="utf-8"?>
<p:tagLst xmlns:p="http://schemas.openxmlformats.org/presentationml/2006/main">
  <p:tag name="AS_UNIQUEID" val="134"/>
</p:tagLst>
</file>

<file path=ppt/tags/tag239.xml><?xml version="1.0" encoding="utf-8"?>
<p:tagLst xmlns:p="http://schemas.openxmlformats.org/presentationml/2006/main">
  <p:tag name="AS_UNIQUEID" val="135"/>
</p:tagLst>
</file>

<file path=ppt/tags/tag240.xml><?xml version="1.0" encoding="utf-8"?>
<p:tagLst xmlns:p="http://schemas.openxmlformats.org/presentationml/2006/main">
  <p:tag name="AS_UNIQUEID" val="404"/>
</p:tagLst>
</file>

<file path=ppt/tags/tag241.xml><?xml version="1.0" encoding="utf-8"?>
<p:tagLst xmlns:p="http://schemas.openxmlformats.org/presentationml/2006/main">
  <p:tag name="AS_UNIQUEID" val="136"/>
</p:tagLst>
</file>

<file path=ppt/tags/tag242.xml><?xml version="1.0" encoding="utf-8"?>
<p:tagLst xmlns:p="http://schemas.openxmlformats.org/presentationml/2006/main">
  <p:tag name="AS_UNIQUEID" val="137"/>
</p:tagLst>
</file>

<file path=ppt/tags/tag243.xml><?xml version="1.0" encoding="utf-8"?>
<p:tagLst xmlns:p="http://schemas.openxmlformats.org/presentationml/2006/main">
  <p:tag name="AS_UNIQUEID" val="138"/>
</p:tagLst>
</file>

<file path=ppt/tags/tag244.xml><?xml version="1.0" encoding="utf-8"?>
<p:tagLst xmlns:p="http://schemas.openxmlformats.org/presentationml/2006/main">
  <p:tag name="AS_UNIQUEID" val="139"/>
</p:tagLst>
</file>

<file path=ppt/tags/tag245.xml><?xml version="1.0" encoding="utf-8"?>
<p:tagLst xmlns:p="http://schemas.openxmlformats.org/presentationml/2006/main">
  <p:tag name="AS_UNIQUEID" val="140"/>
</p:tagLst>
</file>

<file path=ppt/tags/tag246.xml><?xml version="1.0" encoding="utf-8"?>
<p:tagLst xmlns:p="http://schemas.openxmlformats.org/presentationml/2006/main">
  <p:tag name="AS_UNIQUEID" val="141"/>
</p:tagLst>
</file>

<file path=ppt/tags/tag247.xml><?xml version="1.0" encoding="utf-8"?>
<p:tagLst xmlns:p="http://schemas.openxmlformats.org/presentationml/2006/main">
  <p:tag name="AS_UNIQUEID" val="142"/>
</p:tagLst>
</file>

<file path=ppt/tags/tag248.xml><?xml version="1.0" encoding="utf-8"?>
<p:tagLst xmlns:p="http://schemas.openxmlformats.org/presentationml/2006/main">
  <p:tag name="AS_UNIQUEID" val="143"/>
</p:tagLst>
</file>

<file path=ppt/tags/tag249.xml><?xml version="1.0" encoding="utf-8"?>
<p:tagLst xmlns:p="http://schemas.openxmlformats.org/presentationml/2006/main">
  <p:tag name="AS_UNIQUEID" val="405"/>
</p:tagLst>
</file>

<file path=ppt/tags/tag250.xml><?xml version="1.0" encoding="utf-8"?>
<p:tagLst xmlns:p="http://schemas.openxmlformats.org/presentationml/2006/main">
  <p:tag name="AS_UNIQUEID" val="144"/>
</p:tagLst>
</file>

<file path=ppt/tags/tag251.xml><?xml version="1.0" encoding="utf-8"?>
<p:tagLst xmlns:p="http://schemas.openxmlformats.org/presentationml/2006/main">
  <p:tag name="AS_UNIQUEID" val="145"/>
</p:tagLst>
</file>

<file path=ppt/tags/tag252.xml><?xml version="1.0" encoding="utf-8"?>
<p:tagLst xmlns:p="http://schemas.openxmlformats.org/presentationml/2006/main">
  <p:tag name="AS_UNIQUEID" val="146"/>
</p:tagLst>
</file>

<file path=ppt/tags/tag253.xml><?xml version="1.0" encoding="utf-8"?>
<p:tagLst xmlns:p="http://schemas.openxmlformats.org/presentationml/2006/main">
  <p:tag name="AS_UNIQUEID" val="346"/>
</p:tagLst>
</file>

<file path=ppt/tags/tag254.xml><?xml version="1.0" encoding="utf-8"?>
<p:tagLst xmlns:p="http://schemas.openxmlformats.org/presentationml/2006/main">
  <p:tag name="AS_UNIQUEID" val="406"/>
</p:tagLst>
</file>

<file path=ppt/tags/tag255.xml><?xml version="1.0" encoding="utf-8"?>
<p:tagLst xmlns:p="http://schemas.openxmlformats.org/presentationml/2006/main">
  <p:tag name="AS_UNIQUEID" val="147"/>
</p:tagLst>
</file>

<file path=ppt/tags/tag256.xml><?xml version="1.0" encoding="utf-8"?>
<p:tagLst xmlns:p="http://schemas.openxmlformats.org/presentationml/2006/main">
  <p:tag name="AS_UNIQUEID" val="148"/>
</p:tagLst>
</file>

<file path=ppt/tags/tag257.xml><?xml version="1.0" encoding="utf-8"?>
<p:tagLst xmlns:p="http://schemas.openxmlformats.org/presentationml/2006/main">
  <p:tag name="AS_UNIQUEID" val="149"/>
</p:tagLst>
</file>

<file path=ppt/tags/tag258.xml><?xml version="1.0" encoding="utf-8"?>
<p:tagLst xmlns:p="http://schemas.openxmlformats.org/presentationml/2006/main">
  <p:tag name="AS_UNIQUEID" val="150"/>
</p:tagLst>
</file>

<file path=ppt/tags/tag259.xml><?xml version="1.0" encoding="utf-8"?>
<p:tagLst xmlns:p="http://schemas.openxmlformats.org/presentationml/2006/main">
  <p:tag name="AS_UNIQUEID" val="151"/>
</p:tagLst>
</file>

<file path=ppt/tags/tag260.xml><?xml version="1.0" encoding="utf-8"?>
<p:tagLst xmlns:p="http://schemas.openxmlformats.org/presentationml/2006/main">
  <p:tag name="AS_UNIQUEID" val="152"/>
</p:tagLst>
</file>

<file path=ppt/tags/tag261.xml><?xml version="1.0" encoding="utf-8"?>
<p:tagLst xmlns:p="http://schemas.openxmlformats.org/presentationml/2006/main">
  <p:tag name="AS_UNIQUEID" val="153"/>
</p:tagLst>
</file>

<file path=ppt/tags/tag262.xml><?xml version="1.0" encoding="utf-8"?>
<p:tagLst xmlns:p="http://schemas.openxmlformats.org/presentationml/2006/main">
  <p:tag name="AS_UNIQUEID" val="154"/>
</p:tagLst>
</file>

<file path=ppt/tags/tag263.xml><?xml version="1.0" encoding="utf-8"?>
<p:tagLst xmlns:p="http://schemas.openxmlformats.org/presentationml/2006/main">
  <p:tag name="AS_UNIQUEID" val="155"/>
</p:tagLst>
</file>

<file path=ppt/tags/tag264.xml><?xml version="1.0" encoding="utf-8"?>
<p:tagLst xmlns:p="http://schemas.openxmlformats.org/presentationml/2006/main">
  <p:tag name="AS_UNIQUEID" val="156"/>
</p:tagLst>
</file>

<file path=ppt/tags/tag265.xml><?xml version="1.0" encoding="utf-8"?>
<p:tagLst xmlns:p="http://schemas.openxmlformats.org/presentationml/2006/main">
  <p:tag name="AS_UNIQUEID" val="157"/>
</p:tagLst>
</file>

<file path=ppt/tags/tag266.xml><?xml version="1.0" encoding="utf-8"?>
<p:tagLst xmlns:p="http://schemas.openxmlformats.org/presentationml/2006/main">
  <p:tag name="AS_UNIQUEID" val="158"/>
</p:tagLst>
</file>

<file path=ppt/tags/tag267.xml><?xml version="1.0" encoding="utf-8"?>
<p:tagLst xmlns:p="http://schemas.openxmlformats.org/presentationml/2006/main">
  <p:tag name="AS_UNIQUEID" val="159"/>
</p:tagLst>
</file>

<file path=ppt/tags/tag268.xml><?xml version="1.0" encoding="utf-8"?>
<p:tagLst xmlns:p="http://schemas.openxmlformats.org/presentationml/2006/main">
  <p:tag name="AS_UNIQUEID" val="160"/>
</p:tagLst>
</file>

<file path=ppt/tags/tag269.xml><?xml version="1.0" encoding="utf-8"?>
<p:tagLst xmlns:p="http://schemas.openxmlformats.org/presentationml/2006/main">
  <p:tag name="AS_UNIQUEID" val="161"/>
</p:tagLst>
</file>

<file path=ppt/tags/tag270.xml><?xml version="1.0" encoding="utf-8"?>
<p:tagLst xmlns:p="http://schemas.openxmlformats.org/presentationml/2006/main">
  <p:tag name="AS_UNIQUEID" val="162"/>
</p:tagLst>
</file>

<file path=ppt/tags/tag271.xml><?xml version="1.0" encoding="utf-8"?>
<p:tagLst xmlns:p="http://schemas.openxmlformats.org/presentationml/2006/main">
  <p:tag name="AS_UNIQUEID" val="407"/>
</p:tagLst>
</file>

<file path=ppt/tags/tag272.xml><?xml version="1.0" encoding="utf-8"?>
<p:tagLst xmlns:p="http://schemas.openxmlformats.org/presentationml/2006/main">
  <p:tag name="AS_UNIQUEID" val="337"/>
</p:tagLst>
</file>

<file path=ppt/tags/tag273.xml><?xml version="1.0" encoding="utf-8"?>
<p:tagLst xmlns:p="http://schemas.openxmlformats.org/presentationml/2006/main">
  <p:tag name="AS_UNIQUEID" val="338"/>
</p:tagLst>
</file>

<file path=ppt/tags/tag274.xml><?xml version="1.0" encoding="utf-8"?>
<p:tagLst xmlns:p="http://schemas.openxmlformats.org/presentationml/2006/main">
  <p:tag name="AS_UNIQUEID" val="339"/>
</p:tagLst>
</file>

<file path=ppt/tags/tag275.xml><?xml version="1.0" encoding="utf-8"?>
<p:tagLst xmlns:p="http://schemas.openxmlformats.org/presentationml/2006/main">
  <p:tag name="AS_UNIQUEID" val="408"/>
</p:tagLst>
</file>

<file path=ppt/tags/tag276.xml><?xml version="1.0" encoding="utf-8"?>
<p:tagLst xmlns:p="http://schemas.openxmlformats.org/presentationml/2006/main">
  <p:tag name="AS_UNIQUEID" val="163"/>
</p:tagLst>
</file>

<file path=ppt/tags/tag277.xml><?xml version="1.0" encoding="utf-8"?>
<p:tagLst xmlns:p="http://schemas.openxmlformats.org/presentationml/2006/main">
  <p:tag name="AS_UNIQUEID" val="164"/>
</p:tagLst>
</file>

<file path=ppt/tags/tag278.xml><?xml version="1.0" encoding="utf-8"?>
<p:tagLst xmlns:p="http://schemas.openxmlformats.org/presentationml/2006/main">
  <p:tag name="AS_UNIQUEID" val="165"/>
</p:tagLst>
</file>

<file path=ppt/tags/tag279.xml><?xml version="1.0" encoding="utf-8"?>
<p:tagLst xmlns:p="http://schemas.openxmlformats.org/presentationml/2006/main">
  <p:tag name="AS_UNIQUEID" val="166"/>
</p:tagLst>
</file>

<file path=ppt/tags/tag280.xml><?xml version="1.0" encoding="utf-8"?>
<p:tagLst xmlns:p="http://schemas.openxmlformats.org/presentationml/2006/main">
  <p:tag name="AS_UNIQUEID" val="167"/>
</p:tagLst>
</file>

<file path=ppt/tags/tag281.xml><?xml version="1.0" encoding="utf-8"?>
<p:tagLst xmlns:p="http://schemas.openxmlformats.org/presentationml/2006/main">
  <p:tag name="AS_UNIQUEID" val="409"/>
</p:tagLst>
</file>

<file path=ppt/tags/tag282.xml><?xml version="1.0" encoding="utf-8"?>
<p:tagLst xmlns:p="http://schemas.openxmlformats.org/presentationml/2006/main">
  <p:tag name="AS_UNIQUEID" val="168"/>
</p:tagLst>
</file>

<file path=ppt/tags/tag283.xml><?xml version="1.0" encoding="utf-8"?>
<p:tagLst xmlns:p="http://schemas.openxmlformats.org/presentationml/2006/main">
  <p:tag name="AS_UNIQUEID" val="169"/>
</p:tagLst>
</file>

<file path=ppt/tags/tag284.xml><?xml version="1.0" encoding="utf-8"?>
<p:tagLst xmlns:p="http://schemas.openxmlformats.org/presentationml/2006/main">
  <p:tag name="AS_UNIQUEID" val="170"/>
</p:tagLst>
</file>

<file path=ppt/tags/tag285.xml><?xml version="1.0" encoding="utf-8"?>
<p:tagLst xmlns:p="http://schemas.openxmlformats.org/presentationml/2006/main">
  <p:tag name="AS_UNIQUEID" val="410"/>
</p:tagLst>
</file>

<file path=ppt/tags/tag286.xml><?xml version="1.0" encoding="utf-8"?>
<p:tagLst xmlns:p="http://schemas.openxmlformats.org/presentationml/2006/main">
  <p:tag name="AS_UNIQUEID" val="171"/>
</p:tagLst>
</file>

<file path=ppt/tags/tag287.xml><?xml version="1.0" encoding="utf-8"?>
<p:tagLst xmlns:p="http://schemas.openxmlformats.org/presentationml/2006/main">
  <p:tag name="AS_UNIQUEID" val="411"/>
</p:tagLst>
</file>

<file path=ppt/tags/tag288.xml><?xml version="1.0" encoding="utf-8"?>
<p:tagLst xmlns:p="http://schemas.openxmlformats.org/presentationml/2006/main">
  <p:tag name="AS_UNIQUEID" val="172"/>
</p:tagLst>
</file>

<file path=ppt/tags/tag289.xml><?xml version="1.0" encoding="utf-8"?>
<p:tagLst xmlns:p="http://schemas.openxmlformats.org/presentationml/2006/main">
  <p:tag name="AS_UNIQUEID" val="173"/>
</p:tagLst>
</file>

<file path=ppt/tags/tag290.xml><?xml version="1.0" encoding="utf-8"?>
<p:tagLst xmlns:p="http://schemas.openxmlformats.org/presentationml/2006/main">
  <p:tag name="AS_UNIQUEID" val="174"/>
</p:tagLst>
</file>

<file path=ppt/tags/tag291.xml><?xml version="1.0" encoding="utf-8"?>
<p:tagLst xmlns:p="http://schemas.openxmlformats.org/presentationml/2006/main">
  <p:tag name="AS_UNIQUEID" val="412"/>
</p:tagLst>
</file>

<file path=ppt/tags/tag292.xml><?xml version="1.0" encoding="utf-8"?>
<p:tagLst xmlns:p="http://schemas.openxmlformats.org/presentationml/2006/main">
  <p:tag name="AS_UNIQUEID" val="175"/>
</p:tagLst>
</file>

<file path=ppt/tags/tag293.xml><?xml version="1.0" encoding="utf-8"?>
<p:tagLst xmlns:p="http://schemas.openxmlformats.org/presentationml/2006/main">
  <p:tag name="AS_UNIQUEID" val="176"/>
</p:tagLst>
</file>

<file path=ppt/tags/tag294.xml><?xml version="1.0" encoding="utf-8"?>
<p:tagLst xmlns:p="http://schemas.openxmlformats.org/presentationml/2006/main">
  <p:tag name="AS_UNIQUEID" val="177"/>
</p:tagLst>
</file>

<file path=ppt/tags/tag295.xml><?xml version="1.0" encoding="utf-8"?>
<p:tagLst xmlns:p="http://schemas.openxmlformats.org/presentationml/2006/main">
  <p:tag name="AS_UNIQUEID" val="178"/>
</p:tagLst>
</file>

<file path=ppt/tags/tag296.xml><?xml version="1.0" encoding="utf-8"?>
<p:tagLst xmlns:p="http://schemas.openxmlformats.org/presentationml/2006/main">
  <p:tag name="AS_UNIQUEID" val="179"/>
</p:tagLst>
</file>

<file path=ppt/tags/tag297.xml><?xml version="1.0" encoding="utf-8"?>
<p:tagLst xmlns:p="http://schemas.openxmlformats.org/presentationml/2006/main">
  <p:tag name="AS_UNIQUEID" val="180"/>
</p:tagLst>
</file>

<file path=ppt/tags/tag298.xml><?xml version="1.0" encoding="utf-8"?>
<p:tagLst xmlns:p="http://schemas.openxmlformats.org/presentationml/2006/main">
  <p:tag name="AS_UNIQUEID" val="181"/>
</p:tagLst>
</file>

<file path=ppt/tags/tag299.xml><?xml version="1.0" encoding="utf-8"?>
<p:tagLst xmlns:p="http://schemas.openxmlformats.org/presentationml/2006/main">
  <p:tag name="AS_UNIQUEID" val="413"/>
</p:tagLst>
</file>

<file path=ppt/tags/tag300.xml><?xml version="1.0" encoding="utf-8"?>
<p:tagLst xmlns:p="http://schemas.openxmlformats.org/presentationml/2006/main">
  <p:tag name="AS_UNIQUEID" val="182"/>
</p:tagLst>
</file>

<file path=ppt/tags/tag301.xml><?xml version="1.0" encoding="utf-8"?>
<p:tagLst xmlns:p="http://schemas.openxmlformats.org/presentationml/2006/main">
  <p:tag name="AS_UNIQUEID" val="414"/>
</p:tagLst>
</file>

<file path=ppt/tags/tag302.xml><?xml version="1.0" encoding="utf-8"?>
<p:tagLst xmlns:p="http://schemas.openxmlformats.org/presentationml/2006/main">
  <p:tag name="AS_UNIQUEID" val="183"/>
</p:tagLst>
</file>

<file path=ppt/tags/tag303.xml><?xml version="1.0" encoding="utf-8"?>
<p:tagLst xmlns:p="http://schemas.openxmlformats.org/presentationml/2006/main">
  <p:tag name="AS_UNIQUEID" val="184"/>
</p:tagLst>
</file>

<file path=ppt/tags/tag304.xml><?xml version="1.0" encoding="utf-8"?>
<p:tagLst xmlns:p="http://schemas.openxmlformats.org/presentationml/2006/main">
  <p:tag name="AS_UNIQUEID" val="185"/>
</p:tagLst>
</file>

<file path=ppt/tags/tag305.xml><?xml version="1.0" encoding="utf-8"?>
<p:tagLst xmlns:p="http://schemas.openxmlformats.org/presentationml/2006/main">
  <p:tag name="AS_UNIQUEID" val="186"/>
</p:tagLst>
</file>

<file path=ppt/tags/tag306.xml><?xml version="1.0" encoding="utf-8"?>
<p:tagLst xmlns:p="http://schemas.openxmlformats.org/presentationml/2006/main">
  <p:tag name="AS_UNIQUEID" val="187"/>
</p:tagLst>
</file>

<file path=ppt/tags/tag307.xml><?xml version="1.0" encoding="utf-8"?>
<p:tagLst xmlns:p="http://schemas.openxmlformats.org/presentationml/2006/main">
  <p:tag name="AS_UNIQUEID" val="188"/>
</p:tagLst>
</file>

<file path=ppt/tags/tag308.xml><?xml version="1.0" encoding="utf-8"?>
<p:tagLst xmlns:p="http://schemas.openxmlformats.org/presentationml/2006/main">
  <p:tag name="AS_UNIQUEID" val="189"/>
</p:tagLst>
</file>

<file path=ppt/tags/tag309.xml><?xml version="1.0" encoding="utf-8"?>
<p:tagLst xmlns:p="http://schemas.openxmlformats.org/presentationml/2006/main">
  <p:tag name="AS_UNIQUEID" val="190"/>
</p:tagLst>
</file>

<file path=ppt/tags/tag310.xml><?xml version="1.0" encoding="utf-8"?>
<p:tagLst xmlns:p="http://schemas.openxmlformats.org/presentationml/2006/main">
  <p:tag name="AS_UNIQUEID" val="191"/>
</p:tagLst>
</file>

<file path=ppt/tags/tag311.xml><?xml version="1.0" encoding="utf-8"?>
<p:tagLst xmlns:p="http://schemas.openxmlformats.org/presentationml/2006/main">
  <p:tag name="AS_UNIQUEID" val="415"/>
</p:tagLst>
</file>

<file path=ppt/tags/tag312.xml><?xml version="1.0" encoding="utf-8"?>
<p:tagLst xmlns:p="http://schemas.openxmlformats.org/presentationml/2006/main">
  <p:tag name="AS_UNIQUEID" val="192"/>
</p:tagLst>
</file>

<file path=ppt/tags/tag313.xml><?xml version="1.0" encoding="utf-8"?>
<p:tagLst xmlns:p="http://schemas.openxmlformats.org/presentationml/2006/main">
  <p:tag name="AS_UNIQUEID" val="193"/>
</p:tagLst>
</file>

<file path=ppt/tags/tag314.xml><?xml version="1.0" encoding="utf-8"?>
<p:tagLst xmlns:p="http://schemas.openxmlformats.org/presentationml/2006/main">
  <p:tag name="AS_UNIQUEID" val="194"/>
</p:tagLst>
</file>

<file path=ppt/tags/tag315.xml><?xml version="1.0" encoding="utf-8"?>
<p:tagLst xmlns:p="http://schemas.openxmlformats.org/presentationml/2006/main">
  <p:tag name="AS_UNIQUEID" val="195"/>
</p:tagLst>
</file>

<file path=ppt/tags/tag316.xml><?xml version="1.0" encoding="utf-8"?>
<p:tagLst xmlns:p="http://schemas.openxmlformats.org/presentationml/2006/main">
  <p:tag name="AS_UNIQUEID" val="196"/>
</p:tagLst>
</file>

<file path=ppt/tags/tag317.xml><?xml version="1.0" encoding="utf-8"?>
<p:tagLst xmlns:p="http://schemas.openxmlformats.org/presentationml/2006/main">
  <p:tag name="AS_UNIQUEID" val="197"/>
</p:tagLst>
</file>

<file path=ppt/tags/tag318.xml><?xml version="1.0" encoding="utf-8"?>
<p:tagLst xmlns:p="http://schemas.openxmlformats.org/presentationml/2006/main">
  <p:tag name="AS_UNIQUEID" val="198"/>
</p:tagLst>
</file>

<file path=ppt/tags/tag319.xml><?xml version="1.0" encoding="utf-8"?>
<p:tagLst xmlns:p="http://schemas.openxmlformats.org/presentationml/2006/main">
  <p:tag name="AS_UNIQUEID" val="199"/>
</p:tagLst>
</file>

<file path=ppt/tags/tag320.xml><?xml version="1.0" encoding="utf-8"?>
<p:tagLst xmlns:p="http://schemas.openxmlformats.org/presentationml/2006/main">
  <p:tag name="AS_UNIQUEID" val="200"/>
</p:tagLst>
</file>

<file path=ppt/tags/tag321.xml><?xml version="1.0" encoding="utf-8"?>
<p:tagLst xmlns:p="http://schemas.openxmlformats.org/presentationml/2006/main">
  <p:tag name="AS_UNIQUEID" val="201"/>
</p:tagLst>
</file>

<file path=ppt/tags/tag322.xml><?xml version="1.0" encoding="utf-8"?>
<p:tagLst xmlns:p="http://schemas.openxmlformats.org/presentationml/2006/main">
  <p:tag name="AS_UNIQUEID" val="202"/>
</p:tagLst>
</file>

<file path=ppt/tags/tag323.xml><?xml version="1.0" encoding="utf-8"?>
<p:tagLst xmlns:p="http://schemas.openxmlformats.org/presentationml/2006/main">
  <p:tag name="AS_UNIQUEID" val="203"/>
</p:tagLst>
</file>

<file path=ppt/tags/tag324.xml><?xml version="1.0" encoding="utf-8"?>
<p:tagLst xmlns:p="http://schemas.openxmlformats.org/presentationml/2006/main">
  <p:tag name="AS_UNIQUEID" val="204"/>
</p:tagLst>
</file>

<file path=ppt/tags/tag325.xml><?xml version="1.0" encoding="utf-8"?>
<p:tagLst xmlns:p="http://schemas.openxmlformats.org/presentationml/2006/main">
  <p:tag name="AS_UNIQUEID" val="205"/>
</p:tagLst>
</file>

<file path=ppt/tags/tag326.xml><?xml version="1.0" encoding="utf-8"?>
<p:tagLst xmlns:p="http://schemas.openxmlformats.org/presentationml/2006/main">
  <p:tag name="AS_UNIQUEID" val="206"/>
</p:tagLst>
</file>

<file path=ppt/tags/tag327.xml><?xml version="1.0" encoding="utf-8"?>
<p:tagLst xmlns:p="http://schemas.openxmlformats.org/presentationml/2006/main">
  <p:tag name="AS_UNIQUEID" val="207"/>
</p:tagLst>
</file>

<file path=ppt/tags/tag328.xml><?xml version="1.0" encoding="utf-8"?>
<p:tagLst xmlns:p="http://schemas.openxmlformats.org/presentationml/2006/main">
  <p:tag name="AS_UNIQUEID" val="208"/>
</p:tagLst>
</file>

<file path=ppt/tags/tag329.xml><?xml version="1.0" encoding="utf-8"?>
<p:tagLst xmlns:p="http://schemas.openxmlformats.org/presentationml/2006/main">
  <p:tag name="AS_UNIQUEID" val="209"/>
</p:tagLst>
</file>

<file path=ppt/tags/tag330.xml><?xml version="1.0" encoding="utf-8"?>
<p:tagLst xmlns:p="http://schemas.openxmlformats.org/presentationml/2006/main">
  <p:tag name="AS_UNIQUEID" val="210"/>
</p:tagLst>
</file>

<file path=ppt/tags/tag331.xml><?xml version="1.0" encoding="utf-8"?>
<p:tagLst xmlns:p="http://schemas.openxmlformats.org/presentationml/2006/main">
  <p:tag name="AS_UNIQUEID" val="211"/>
</p:tagLst>
</file>

<file path=ppt/tags/tag332.xml><?xml version="1.0" encoding="utf-8"?>
<p:tagLst xmlns:p="http://schemas.openxmlformats.org/presentationml/2006/main">
  <p:tag name="AS_UNIQUEID" val="212"/>
</p:tagLst>
</file>

<file path=ppt/tags/tag333.xml><?xml version="1.0" encoding="utf-8"?>
<p:tagLst xmlns:p="http://schemas.openxmlformats.org/presentationml/2006/main">
  <p:tag name="AS_UNIQUEID" val="213"/>
</p:tagLst>
</file>

<file path=ppt/tags/tag334.xml><?xml version="1.0" encoding="utf-8"?>
<p:tagLst xmlns:p="http://schemas.openxmlformats.org/presentationml/2006/main">
  <p:tag name="AS_UNIQUEID" val="214"/>
</p:tagLst>
</file>

<file path=ppt/tags/tag335.xml><?xml version="1.0" encoding="utf-8"?>
<p:tagLst xmlns:p="http://schemas.openxmlformats.org/presentationml/2006/main">
  <p:tag name="AS_UNIQUEID" val="215"/>
</p:tagLst>
</file>

<file path=ppt/tags/tag336.xml><?xml version="1.0" encoding="utf-8"?>
<p:tagLst xmlns:p="http://schemas.openxmlformats.org/presentationml/2006/main">
  <p:tag name="AS_UNIQUEID" val="216"/>
</p:tagLst>
</file>

<file path=ppt/tags/tag337.xml><?xml version="1.0" encoding="utf-8"?>
<p:tagLst xmlns:p="http://schemas.openxmlformats.org/presentationml/2006/main">
  <p:tag name="AS_UNIQUEID" val="217"/>
</p:tagLst>
</file>

<file path=ppt/tags/tag338.xml><?xml version="1.0" encoding="utf-8"?>
<p:tagLst xmlns:p="http://schemas.openxmlformats.org/presentationml/2006/main">
  <p:tag name="AS_UNIQUEID" val="416"/>
</p:tagLst>
</file>

<file path=ppt/tags/tag339.xml><?xml version="1.0" encoding="utf-8"?>
<p:tagLst xmlns:p="http://schemas.openxmlformats.org/presentationml/2006/main">
  <p:tag name="AS_UNIQUEID" val="218"/>
</p:tagLst>
</file>

<file path=ppt/tags/tag340.xml><?xml version="1.0" encoding="utf-8"?>
<p:tagLst xmlns:p="http://schemas.openxmlformats.org/presentationml/2006/main">
  <p:tag name="AS_UNIQUEID" val="219"/>
</p:tagLst>
</file>

<file path=ppt/tags/tag341.xml><?xml version="1.0" encoding="utf-8"?>
<p:tagLst xmlns:p="http://schemas.openxmlformats.org/presentationml/2006/main">
  <p:tag name="AS_UNIQUEID" val="220"/>
</p:tagLst>
</file>

<file path=ppt/tags/tag342.xml><?xml version="1.0" encoding="utf-8"?>
<p:tagLst xmlns:p="http://schemas.openxmlformats.org/presentationml/2006/main">
  <p:tag name="AS_UNIQUEID" val="221"/>
</p:tagLst>
</file>

<file path=ppt/tags/tag343.xml><?xml version="1.0" encoding="utf-8"?>
<p:tagLst xmlns:p="http://schemas.openxmlformats.org/presentationml/2006/main">
  <p:tag name="AS_UNIQUEID" val="417"/>
</p:tagLst>
</file>

<file path=ppt/tags/tag344.xml><?xml version="1.0" encoding="utf-8"?>
<p:tagLst xmlns:p="http://schemas.openxmlformats.org/presentationml/2006/main">
  <p:tag name="AS_UNIQUEID" val="222"/>
</p:tagLst>
</file>

<file path=ppt/tags/tag345.xml><?xml version="1.0" encoding="utf-8"?>
<p:tagLst xmlns:p="http://schemas.openxmlformats.org/presentationml/2006/main">
  <p:tag name="AS_UNIQUEID" val="223"/>
</p:tagLst>
</file>

<file path=ppt/tags/tag346.xml><?xml version="1.0" encoding="utf-8"?>
<p:tagLst xmlns:p="http://schemas.openxmlformats.org/presentationml/2006/main">
  <p:tag name="AS_UNIQUEID" val="224"/>
</p:tagLst>
</file>

<file path=ppt/tags/tag347.xml><?xml version="1.0" encoding="utf-8"?>
<p:tagLst xmlns:p="http://schemas.openxmlformats.org/presentationml/2006/main">
  <p:tag name="AS_UNIQUEID" val="225"/>
</p:tagLst>
</file>

<file path=ppt/tags/tag348.xml><?xml version="1.0" encoding="utf-8"?>
<p:tagLst xmlns:p="http://schemas.openxmlformats.org/presentationml/2006/main">
  <p:tag name="AS_UNIQUEID" val="226"/>
</p:tagLst>
</file>

<file path=ppt/tags/tag349.xml><?xml version="1.0" encoding="utf-8"?>
<p:tagLst xmlns:p="http://schemas.openxmlformats.org/presentationml/2006/main">
  <p:tag name="AS_UNIQUEID" val="227"/>
</p:tagLst>
</file>

<file path=ppt/tags/tag350.xml><?xml version="1.0" encoding="utf-8"?>
<p:tagLst xmlns:p="http://schemas.openxmlformats.org/presentationml/2006/main">
  <p:tag name="AS_UNIQUEID" val="228"/>
</p:tagLst>
</file>

<file path=ppt/tags/tag351.xml><?xml version="1.0" encoding="utf-8"?>
<p:tagLst xmlns:p="http://schemas.openxmlformats.org/presentationml/2006/main">
  <p:tag name="AS_UNIQUEID" val="418"/>
</p:tagLst>
</file>

<file path=ppt/tags/tag352.xml><?xml version="1.0" encoding="utf-8"?>
<p:tagLst xmlns:p="http://schemas.openxmlformats.org/presentationml/2006/main">
  <p:tag name="AS_UNIQUEID" val="229"/>
</p:tagLst>
</file>

<file path=ppt/tags/tag353.xml><?xml version="1.0" encoding="utf-8"?>
<p:tagLst xmlns:p="http://schemas.openxmlformats.org/presentationml/2006/main">
  <p:tag name="AS_UNIQUEID" val="230"/>
</p:tagLst>
</file>

<file path=ppt/tags/tag354.xml><?xml version="1.0" encoding="utf-8"?>
<p:tagLst xmlns:p="http://schemas.openxmlformats.org/presentationml/2006/main">
  <p:tag name="AS_UNIQUEID" val="231"/>
</p:tagLst>
</file>

<file path=ppt/tags/tag355.xml><?xml version="1.0" encoding="utf-8"?>
<p:tagLst xmlns:p="http://schemas.openxmlformats.org/presentationml/2006/main">
  <p:tag name="AS_UNIQUEID" val="232"/>
</p:tagLst>
</file>

<file path=ppt/tags/tag356.xml><?xml version="1.0" encoding="utf-8"?>
<p:tagLst xmlns:p="http://schemas.openxmlformats.org/presentationml/2006/main">
  <p:tag name="AS_UNIQUEID" val="233"/>
</p:tagLst>
</file>

<file path=ppt/tags/tag357.xml><?xml version="1.0" encoding="utf-8"?>
<p:tagLst xmlns:p="http://schemas.openxmlformats.org/presentationml/2006/main">
  <p:tag name="AS_UNIQUEID" val="419"/>
</p:tagLst>
</file>

<file path=ppt/tags/tag358.xml><?xml version="1.0" encoding="utf-8"?>
<p:tagLst xmlns:p="http://schemas.openxmlformats.org/presentationml/2006/main">
  <p:tag name="AS_UNIQUEID" val="234"/>
</p:tagLst>
</file>

<file path=ppt/tags/tag359.xml><?xml version="1.0" encoding="utf-8"?>
<p:tagLst xmlns:p="http://schemas.openxmlformats.org/presentationml/2006/main">
  <p:tag name="AS_UNIQUEID" val="235"/>
</p:tagLst>
</file>

<file path=ppt/tags/tag360.xml><?xml version="1.0" encoding="utf-8"?>
<p:tagLst xmlns:p="http://schemas.openxmlformats.org/presentationml/2006/main">
  <p:tag name="AS_UNIQUEID" val="236"/>
</p:tagLst>
</file>

<file path=ppt/tags/tag361.xml><?xml version="1.0" encoding="utf-8"?>
<p:tagLst xmlns:p="http://schemas.openxmlformats.org/presentationml/2006/main">
  <p:tag name="AS_UNIQUEID" val="237"/>
</p:tagLst>
</file>

<file path=ppt/tags/tag362.xml><?xml version="1.0" encoding="utf-8"?>
<p:tagLst xmlns:p="http://schemas.openxmlformats.org/presentationml/2006/main">
  <p:tag name="AS_UNIQUEID" val="238"/>
</p:tagLst>
</file>

<file path=ppt/tags/tag363.xml><?xml version="1.0" encoding="utf-8"?>
<p:tagLst xmlns:p="http://schemas.openxmlformats.org/presentationml/2006/main">
  <p:tag name="AS_UNIQUEID" val="239"/>
</p:tagLst>
</file>

<file path=ppt/tags/tag364.xml><?xml version="1.0" encoding="utf-8"?>
<p:tagLst xmlns:p="http://schemas.openxmlformats.org/presentationml/2006/main">
  <p:tag name="AS_UNIQUEID" val="240"/>
</p:tagLst>
</file>

<file path=ppt/tags/tag365.xml><?xml version="1.0" encoding="utf-8"?>
<p:tagLst xmlns:p="http://schemas.openxmlformats.org/presentationml/2006/main">
  <p:tag name="AS_UNIQUEID" val="241"/>
</p:tagLst>
</file>

<file path=ppt/tags/tag366.xml><?xml version="1.0" encoding="utf-8"?>
<p:tagLst xmlns:p="http://schemas.openxmlformats.org/presentationml/2006/main">
  <p:tag name="AS_UNIQUEID" val="242"/>
</p:tagLst>
</file>

<file path=ppt/tags/tag367.xml><?xml version="1.0" encoding="utf-8"?>
<p:tagLst xmlns:p="http://schemas.openxmlformats.org/presentationml/2006/main">
  <p:tag name="AS_UNIQUEID" val="243"/>
</p:tagLst>
</file>

<file path=ppt/tags/tag368.xml><?xml version="1.0" encoding="utf-8"?>
<p:tagLst xmlns:p="http://schemas.openxmlformats.org/presentationml/2006/main">
  <p:tag name="AS_UNIQUEID" val="244"/>
</p:tagLst>
</file>

<file path=ppt/tags/tag369.xml><?xml version="1.0" encoding="utf-8"?>
<p:tagLst xmlns:p="http://schemas.openxmlformats.org/presentationml/2006/main">
  <p:tag name="AS_UNIQUEID" val="245"/>
</p:tagLst>
</file>

<file path=ppt/tags/tag370.xml><?xml version="1.0" encoding="utf-8"?>
<p:tagLst xmlns:p="http://schemas.openxmlformats.org/presentationml/2006/main">
  <p:tag name="AS_UNIQUEID" val="246"/>
</p:tagLst>
</file>

<file path=ppt/tags/tag371.xml><?xml version="1.0" encoding="utf-8"?>
<p:tagLst xmlns:p="http://schemas.openxmlformats.org/presentationml/2006/main">
  <p:tag name="AS_UNIQUEID" val="247"/>
</p:tagLst>
</file>

<file path=ppt/tags/tag372.xml><?xml version="1.0" encoding="utf-8"?>
<p:tagLst xmlns:p="http://schemas.openxmlformats.org/presentationml/2006/main">
  <p:tag name="AS_UNIQUEID" val="248"/>
</p:tagLst>
</file>

<file path=ppt/tags/tag373.xml><?xml version="1.0" encoding="utf-8"?>
<p:tagLst xmlns:p="http://schemas.openxmlformats.org/presentationml/2006/main">
  <p:tag name="AS_UNIQUEID" val="249"/>
</p:tagLst>
</file>

<file path=ppt/tags/tag374.xml><?xml version="1.0" encoding="utf-8"?>
<p:tagLst xmlns:p="http://schemas.openxmlformats.org/presentationml/2006/main">
  <p:tag name="AS_UNIQUEID" val="250"/>
</p:tagLst>
</file>

<file path=ppt/tags/tag375.xml><?xml version="1.0" encoding="utf-8"?>
<p:tagLst xmlns:p="http://schemas.openxmlformats.org/presentationml/2006/main">
  <p:tag name="AS_UNIQUEID" val="251"/>
</p:tagLst>
</file>

<file path=ppt/tags/tag376.xml><?xml version="1.0" encoding="utf-8"?>
<p:tagLst xmlns:p="http://schemas.openxmlformats.org/presentationml/2006/main">
  <p:tag name="AS_UNIQUEID" val="252"/>
</p:tagLst>
</file>

<file path=ppt/tags/tag377.xml><?xml version="1.0" encoding="utf-8"?>
<p:tagLst xmlns:p="http://schemas.openxmlformats.org/presentationml/2006/main">
  <p:tag name="AS_UNIQUEID" val="253"/>
</p:tagLst>
</file>

<file path=ppt/tags/tag378.xml><?xml version="1.0" encoding="utf-8"?>
<p:tagLst xmlns:p="http://schemas.openxmlformats.org/presentationml/2006/main">
  <p:tag name="AS_UNIQUEID" val="254"/>
</p:tagLst>
</file>

<file path=ppt/tags/tag379.xml><?xml version="1.0" encoding="utf-8"?>
<p:tagLst xmlns:p="http://schemas.openxmlformats.org/presentationml/2006/main">
  <p:tag name="AS_UNIQUEID" val="255"/>
</p:tagLst>
</file>

<file path=ppt/tags/tag380.xml><?xml version="1.0" encoding="utf-8"?>
<p:tagLst xmlns:p="http://schemas.openxmlformats.org/presentationml/2006/main">
  <p:tag name="AS_UNIQUEID" val="256"/>
</p:tagLst>
</file>

<file path=ppt/tags/tag381.xml><?xml version="1.0" encoding="utf-8"?>
<p:tagLst xmlns:p="http://schemas.openxmlformats.org/presentationml/2006/main">
  <p:tag name="AS_UNIQUEID" val="257"/>
</p:tagLst>
</file>

<file path=ppt/tags/tag382.xml><?xml version="1.0" encoding="utf-8"?>
<p:tagLst xmlns:p="http://schemas.openxmlformats.org/presentationml/2006/main">
  <p:tag name="AS_UNIQUEID" val="258"/>
</p:tagLst>
</file>

<file path=ppt/tags/tag383.xml><?xml version="1.0" encoding="utf-8"?>
<p:tagLst xmlns:p="http://schemas.openxmlformats.org/presentationml/2006/main">
  <p:tag name="AS_UNIQUEID" val="259"/>
</p:tagLst>
</file>

<file path=ppt/tags/tag384.xml><?xml version="1.0" encoding="utf-8"?>
<p:tagLst xmlns:p="http://schemas.openxmlformats.org/presentationml/2006/main">
  <p:tag name="AS_UNIQUEID" val="420"/>
</p:tagLst>
</file>

<file path=ppt/tags/tag385.xml><?xml version="1.0" encoding="utf-8"?>
<p:tagLst xmlns:p="http://schemas.openxmlformats.org/presentationml/2006/main">
  <p:tag name="AS_UNIQUEID" val="260"/>
</p:tagLst>
</file>

<file path=ppt/tags/tag386.xml><?xml version="1.0" encoding="utf-8"?>
<p:tagLst xmlns:p="http://schemas.openxmlformats.org/presentationml/2006/main">
  <p:tag name="AS_UNIQUEID" val="261"/>
</p:tagLst>
</file>

<file path=ppt/tags/tag387.xml><?xml version="1.0" encoding="utf-8"?>
<p:tagLst xmlns:p="http://schemas.openxmlformats.org/presentationml/2006/main">
  <p:tag name="AS_UNIQUEID" val="262"/>
</p:tagLst>
</file>

<file path=ppt/tags/tag388.xml><?xml version="1.0" encoding="utf-8"?>
<p:tagLst xmlns:p="http://schemas.openxmlformats.org/presentationml/2006/main">
  <p:tag name="AS_UNIQUEID" val="263"/>
</p:tagLst>
</file>

<file path=ppt/tags/tag389.xml><?xml version="1.0" encoding="utf-8"?>
<p:tagLst xmlns:p="http://schemas.openxmlformats.org/presentationml/2006/main">
  <p:tag name="AS_UNIQUEID" val="264"/>
</p:tagLst>
</file>

<file path=ppt/tags/tag390.xml><?xml version="1.0" encoding="utf-8"?>
<p:tagLst xmlns:p="http://schemas.openxmlformats.org/presentationml/2006/main">
  <p:tag name="AS_UNIQUEID" val="265"/>
</p:tagLst>
</file>

<file path=ppt/tags/tag391.xml><?xml version="1.0" encoding="utf-8"?>
<p:tagLst xmlns:p="http://schemas.openxmlformats.org/presentationml/2006/main">
  <p:tag name="AS_UNIQUEID" val="266"/>
</p:tagLst>
</file>

<file path=ppt/tags/tag392.xml><?xml version="1.0" encoding="utf-8"?>
<p:tagLst xmlns:p="http://schemas.openxmlformats.org/presentationml/2006/main">
  <p:tag name="AS_UNIQUEID" val="267"/>
</p:tagLst>
</file>

<file path=ppt/tags/tag393.xml><?xml version="1.0" encoding="utf-8"?>
<p:tagLst xmlns:p="http://schemas.openxmlformats.org/presentationml/2006/main">
  <p:tag name="AS_UNIQUEID" val="268"/>
</p:tagLst>
</file>

<file path=ppt/tags/tag394.xml><?xml version="1.0" encoding="utf-8"?>
<p:tagLst xmlns:p="http://schemas.openxmlformats.org/presentationml/2006/main">
  <p:tag name="AS_UNIQUEID" val="269"/>
</p:tagLst>
</file>

<file path=ppt/tags/tag395.xml><?xml version="1.0" encoding="utf-8"?>
<p:tagLst xmlns:p="http://schemas.openxmlformats.org/presentationml/2006/main">
  <p:tag name="AS_UNIQUEID" val="270"/>
</p:tagLst>
</file>

<file path=ppt/tags/tag396.xml><?xml version="1.0" encoding="utf-8"?>
<p:tagLst xmlns:p="http://schemas.openxmlformats.org/presentationml/2006/main">
  <p:tag name="AS_UNIQUEID" val="271"/>
</p:tagLst>
</file>

<file path=ppt/tags/tag397.xml><?xml version="1.0" encoding="utf-8"?>
<p:tagLst xmlns:p="http://schemas.openxmlformats.org/presentationml/2006/main">
  <p:tag name="AS_UNIQUEID" val="272"/>
</p:tagLst>
</file>

<file path=ppt/tags/tag398.xml><?xml version="1.0" encoding="utf-8"?>
<p:tagLst xmlns:p="http://schemas.openxmlformats.org/presentationml/2006/main">
  <p:tag name="AS_UNIQUEID" val="273"/>
</p:tagLst>
</file>

<file path=ppt/tags/tag399.xml><?xml version="1.0" encoding="utf-8"?>
<p:tagLst xmlns:p="http://schemas.openxmlformats.org/presentationml/2006/main">
  <p:tag name="AS_UNIQUEID" val="274"/>
</p:tagLst>
</file>

<file path=ppt/tags/tag400.xml><?xml version="1.0" encoding="utf-8"?>
<p:tagLst xmlns:p="http://schemas.openxmlformats.org/presentationml/2006/main">
  <p:tag name="AS_UNIQUEID" val="275"/>
</p:tagLst>
</file>

<file path=ppt/tags/tag401.xml><?xml version="1.0" encoding="utf-8"?>
<p:tagLst xmlns:p="http://schemas.openxmlformats.org/presentationml/2006/main">
  <p:tag name="AS_UNIQUEID" val="276"/>
</p:tagLst>
</file>

<file path=ppt/tags/tag402.xml><?xml version="1.0" encoding="utf-8"?>
<p:tagLst xmlns:p="http://schemas.openxmlformats.org/presentationml/2006/main">
  <p:tag name="AS_UNIQUEID" val="277"/>
</p:tagLst>
</file>

<file path=ppt/tags/tag403.xml><?xml version="1.0" encoding="utf-8"?>
<p:tagLst xmlns:p="http://schemas.openxmlformats.org/presentationml/2006/main">
  <p:tag name="AS_UNIQUEID" val="278"/>
</p:tagLst>
</file>

<file path=ppt/tags/tag404.xml><?xml version="1.0" encoding="utf-8"?>
<p:tagLst xmlns:p="http://schemas.openxmlformats.org/presentationml/2006/main">
  <p:tag name="AS_UNIQUEID" val="279"/>
</p:tagLst>
</file>

<file path=ppt/tags/tag405.xml><?xml version="1.0" encoding="utf-8"?>
<p:tagLst xmlns:p="http://schemas.openxmlformats.org/presentationml/2006/main">
  <p:tag name="AS_UNIQUEID" val="421"/>
</p:tagLst>
</file>

<file path=ppt/tags/tag406.xml><?xml version="1.0" encoding="utf-8"?>
<p:tagLst xmlns:p="http://schemas.openxmlformats.org/presentationml/2006/main">
  <p:tag name="AS_UNIQUEID" val="422"/>
</p:tagLst>
</file>

<file path=ppt/tags/tag407.xml><?xml version="1.0" encoding="utf-8"?>
<p:tagLst xmlns:p="http://schemas.openxmlformats.org/presentationml/2006/main">
  <p:tag name="AS_UNIQUEID" val="280"/>
</p:tagLst>
</file>

<file path=ppt/tags/tag408.xml><?xml version="1.0" encoding="utf-8"?>
<p:tagLst xmlns:p="http://schemas.openxmlformats.org/presentationml/2006/main">
  <p:tag name="AS_UNIQUEID" val="281"/>
</p:tagLst>
</file>

<file path=ppt/tags/tag409.xml><?xml version="1.0" encoding="utf-8"?>
<p:tagLst xmlns:p="http://schemas.openxmlformats.org/presentationml/2006/main">
  <p:tag name="AS_UNIQUEID" val="282"/>
</p:tagLst>
</file>

<file path=ppt/tags/tag410.xml><?xml version="1.0" encoding="utf-8"?>
<p:tagLst xmlns:p="http://schemas.openxmlformats.org/presentationml/2006/main">
  <p:tag name="AS_UNIQUEID" val="283"/>
</p:tagLst>
</file>

<file path=ppt/tags/tag411.xml><?xml version="1.0" encoding="utf-8"?>
<p:tagLst xmlns:p="http://schemas.openxmlformats.org/presentationml/2006/main">
  <p:tag name="AS_UNIQUEID" val="423"/>
</p:tagLst>
</file>

<file path=ppt/tags/tag412.xml><?xml version="1.0" encoding="utf-8"?>
<p:tagLst xmlns:p="http://schemas.openxmlformats.org/presentationml/2006/main">
  <p:tag name="AS_UNIQUEID" val="284"/>
</p:tagLst>
</file>

<file path=ppt/tags/tag413.xml><?xml version="1.0" encoding="utf-8"?>
<p:tagLst xmlns:p="http://schemas.openxmlformats.org/presentationml/2006/main">
  <p:tag name="AS_UNIQUEID" val="285"/>
</p:tagLst>
</file>

<file path=ppt/tags/tag414.xml><?xml version="1.0" encoding="utf-8"?>
<p:tagLst xmlns:p="http://schemas.openxmlformats.org/presentationml/2006/main">
  <p:tag name="AS_UNIQUEID" val="286"/>
</p:tagLst>
</file>

<file path=ppt/tags/tag415.xml><?xml version="1.0" encoding="utf-8"?>
<p:tagLst xmlns:p="http://schemas.openxmlformats.org/presentationml/2006/main">
  <p:tag name="AS_UNIQUEID" val="424"/>
</p:tagLst>
</file>

<file path=ppt/tags/tag416.xml><?xml version="1.0" encoding="utf-8"?>
<p:tagLst xmlns:p="http://schemas.openxmlformats.org/presentationml/2006/main">
  <p:tag name="AS_UNIQUEID" val="287"/>
</p:tagLst>
</file>

<file path=ppt/tags/tag417.xml><?xml version="1.0" encoding="utf-8"?>
<p:tagLst xmlns:p="http://schemas.openxmlformats.org/presentationml/2006/main">
  <p:tag name="AS_UNIQUEID" val="288"/>
</p:tagLst>
</file>

<file path=ppt/tags/tag418.xml><?xml version="1.0" encoding="utf-8"?>
<p:tagLst xmlns:p="http://schemas.openxmlformats.org/presentationml/2006/main">
  <p:tag name="AS_UNIQUEID" val="289"/>
</p:tagLst>
</file>

<file path=ppt/tags/tag419.xml><?xml version="1.0" encoding="utf-8"?>
<p:tagLst xmlns:p="http://schemas.openxmlformats.org/presentationml/2006/main">
  <p:tag name="AS_UNIQUEID" val="290"/>
</p:tagLst>
</file>

<file path=ppt/tags/tag420.xml><?xml version="1.0" encoding="utf-8"?>
<p:tagLst xmlns:p="http://schemas.openxmlformats.org/presentationml/2006/main">
  <p:tag name="AS_UNIQUEID" val="291"/>
</p:tagLst>
</file>

<file path=ppt/tags/tag421.xml><?xml version="1.0" encoding="utf-8"?>
<p:tagLst xmlns:p="http://schemas.openxmlformats.org/presentationml/2006/main">
  <p:tag name="KSO_WM_BEAUTIFY_FLAG" val="#wm#"/>
  <p:tag name="KSO_WM_TEMPLATE_CATEGORY" val="custom"/>
  <p:tag name="KSO_WM_TEMPLATE_INDEX" val="160425"/>
</p:tagLst>
</file>

<file path=ppt/tags/tag422.xml><?xml version="1.0" encoding="utf-8"?>
<p:tagLst xmlns:p="http://schemas.openxmlformats.org/presentationml/2006/main">
  <p:tag name="AS_UNIQUEID" val="425"/>
</p:tagLst>
</file>

<file path=ppt/tags/tag423.xml><?xml version="1.0" encoding="utf-8"?>
<p:tagLst xmlns:p="http://schemas.openxmlformats.org/presentationml/2006/main">
  <p:tag name="AS_UNIQUEID" val="292"/>
</p:tagLst>
</file>

<file path=ppt/tags/tag424.xml><?xml version="1.0" encoding="utf-8"?>
<p:tagLst xmlns:p="http://schemas.openxmlformats.org/presentationml/2006/main">
  <p:tag name="AS_UNIQUEID" val="293"/>
</p:tagLst>
</file>

<file path=ppt/tags/tag425.xml><?xml version="1.0" encoding="utf-8"?>
<p:tagLst xmlns:p="http://schemas.openxmlformats.org/presentationml/2006/main">
  <p:tag name="AS_UNIQUEID" val="294"/>
</p:tagLst>
</file>

<file path=ppt/tags/tag426.xml><?xml version="1.0" encoding="utf-8"?>
<p:tagLst xmlns:p="http://schemas.openxmlformats.org/presentationml/2006/main">
  <p:tag name="AS_UNIQUEID" val="295"/>
</p:tagLst>
</file>

<file path=ppt/tags/tag427.xml><?xml version="1.0" encoding="utf-8"?>
<p:tagLst xmlns:p="http://schemas.openxmlformats.org/presentationml/2006/main">
  <p:tag name="AS_UNIQUEID" val="296"/>
</p:tagLst>
</file>

<file path=ppt/tags/tag428.xml><?xml version="1.0" encoding="utf-8"?>
<p:tagLst xmlns:p="http://schemas.openxmlformats.org/presentationml/2006/main">
  <p:tag name="AS_UNIQUEID" val="297"/>
</p:tagLst>
</file>

<file path=ppt/tags/tag429.xml><?xml version="1.0" encoding="utf-8"?>
<p:tagLst xmlns:p="http://schemas.openxmlformats.org/presentationml/2006/main">
  <p:tag name="KSO_WM_BEAUTIFY_FLAG" val="#wm#"/>
  <p:tag name="KSO_WM_TEMPLATE_CATEGORY" val="custom"/>
  <p:tag name="KSO_WM_TEMPLATE_INDEX" val="160425"/>
</p:tagLst>
</file>

<file path=ppt/tags/tag430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3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4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5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6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8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9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10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11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141</Paragraphs>
  <Slides>27</Slides>
  <Notes>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28">
      <vt:lpstr>Edge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2020-10-22T17:45:54.876</cp:lastPrinted>
  <dcterms:created xsi:type="dcterms:W3CDTF">2020-10-22T17:45:54Z</dcterms:created>
  <dcterms:modified xsi:type="dcterms:W3CDTF">2020-10-22T09:46:08Z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