
<file path=[Content_Types].xml><?xml version="1.0" encoding="utf-8"?>
<Types xmlns="http://schemas.openxmlformats.org/package/2006/content-types">
  <Default Extension="jpeg" ContentType="image/jpeg"/>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1"/>
  </p:notesMasterIdLst>
  <p:sldIdLst>
    <p:sldId id="371" r:id="rId3"/>
    <p:sldId id="290" r:id="rId4"/>
    <p:sldId id="319" r:id="rId5"/>
    <p:sldId id="268" r:id="rId6"/>
    <p:sldId id="320" r:id="rId7"/>
    <p:sldId id="331" r:id="rId8"/>
    <p:sldId id="328" r:id="rId9"/>
    <p:sldId id="339" r:id="rId10"/>
    <p:sldId id="322" r:id="rId11"/>
    <p:sldId id="324" r:id="rId12"/>
    <p:sldId id="296" r:id="rId13"/>
    <p:sldId id="303" r:id="rId14"/>
    <p:sldId id="379" r:id="rId15"/>
    <p:sldId id="380" r:id="rId16"/>
    <p:sldId id="381" r:id="rId17"/>
    <p:sldId id="382" r:id="rId18"/>
    <p:sldId id="383" r:id="rId19"/>
    <p:sldId id="338" r:id="rId20"/>
    <p:sldId id="378" r:id="rId21"/>
    <p:sldId id="305" r:id="rId22"/>
    <p:sldId id="307" r:id="rId23"/>
    <p:sldId id="308" r:id="rId24"/>
    <p:sldId id="309" r:id="rId25"/>
    <p:sldId id="310" r:id="rId26"/>
    <p:sldId id="311" r:id="rId27"/>
    <p:sldId id="333" r:id="rId28"/>
    <p:sldId id="334" r:id="rId29"/>
    <p:sldId id="372" r:id="rId30"/>
  </p:sldIdLst>
  <p:sldSz cx="12192000" cy="6858000"/>
  <p:notesSz cx="6858000" cy="9144000"/>
  <p:defaultTextStyle>
    <a:defPPr>
      <a:defRPr lang="zh-CN"/>
    </a:defPPr>
    <a:lvl1pPr marL="0" lvl="0"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94660"/>
  </p:normalViewPr>
  <p:slideViewPr>
    <p:cSldViewPr showGuides="1">
      <p:cViewPr varScale="1">
        <p:scale>
          <a:sx n="127" d="100"/>
          <a:sy n="127" d="100"/>
        </p:scale>
        <p:origin x="-1164" y="-84"/>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4" Type="http://schemas.openxmlformats.org/officeDocument/2006/relationships/tableStyles" Target="tableStyles.xml"/><Relationship Id="rId33" Type="http://schemas.openxmlformats.org/officeDocument/2006/relationships/viewProps" Target="viewProps.xml"/><Relationship Id="rId32" Type="http://schemas.openxmlformats.org/officeDocument/2006/relationships/presProps" Target="presProps.xml"/><Relationship Id="rId31" Type="http://schemas.openxmlformats.org/officeDocument/2006/relationships/notesMaster" Target="notesMasters/notesMaster1.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panose="020B0604020202020204" pitchFamily="34" charset="0"/>
              </a:defRPr>
            </a:lvl1pPr>
          </a:lstStyle>
          <a:p>
            <a:pPr marL="0" marR="0" lvl="0" indent="0" algn="l" defTabSz="914400" rtl="0" eaLnBrk="1" fontAlgn="base" latinLnBrk="0" hangingPunct="1">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panose="020B0604020202020204" pitchFamily="34" charset="0"/>
              </a:defRPr>
            </a:lvl1pPr>
          </a:lstStyle>
          <a:p>
            <a:pPr marL="0" marR="0" lvl="0" indent="0" algn="r" defTabSz="914400" rtl="0" eaLnBrk="1" fontAlgn="base" latinLnBrk="0" hangingPunct="1">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spcBef>
                <a:spcPct val="30000"/>
              </a:spcBef>
              <a:spcAft>
                <a:spcPct val="0"/>
              </a:spcAft>
              <a:buClrTx/>
              <a:buSzTx/>
              <a:buFontTx/>
              <a:buNone/>
              <a:defRPr/>
            </a:pP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101" name="备注占位符 4"/>
          <p:cNvSpPr>
            <a:spLocks noGrp="1"/>
          </p:cNvSpPr>
          <p:nvPr>
            <p:ph type="body" sz="quarter"/>
          </p:nvPr>
        </p:nvSpPr>
        <p:spPr>
          <a:xfrm>
            <a:off x="685800" y="4343400"/>
            <a:ext cx="5486400" cy="4114800"/>
          </a:xfrm>
          <a:prstGeom prst="rect">
            <a:avLst/>
          </a:prstGeom>
          <a:noFill/>
          <a:ln w="9525">
            <a:noFill/>
          </a:ln>
        </p:spPr>
        <p:txBody>
          <a:bodyPr lIns="91440" tIns="45720" rIns="91440" bIns="45720" anchor="t"/>
          <a:p>
            <a:pPr marL="0" lvl="0" indent="0" defTabSz="914400"/>
            <a:r>
              <a:rPr lang="zh-CN" altLang="en-US"/>
              <a:t>单击此处编辑母版文本样式</a:t>
            </a:r>
            <a:endParaRPr lang="zh-CN" altLang="en-US"/>
          </a:p>
          <a:p>
            <a:pPr lvl="1" indent="457200" defTabSz="914400"/>
            <a:r>
              <a:rPr lang="zh-CN" altLang="en-US"/>
              <a:t>第二级</a:t>
            </a:r>
            <a:endParaRPr lang="zh-CN" altLang="en-US"/>
          </a:p>
          <a:p>
            <a:pPr lvl="2" indent="914400" defTabSz="914400"/>
            <a:r>
              <a:rPr lang="zh-CN" altLang="en-US"/>
              <a:t>第三级</a:t>
            </a:r>
            <a:endParaRPr lang="zh-CN" altLang="en-US"/>
          </a:p>
          <a:p>
            <a:pPr lvl="3" indent="1371600" defTabSz="914400"/>
            <a:r>
              <a:rPr lang="zh-CN" altLang="en-US"/>
              <a:t>第四级</a:t>
            </a:r>
            <a:endParaRPr lang="zh-CN" altLang="en-US"/>
          </a:p>
          <a:p>
            <a:pPr lvl="4" indent="1828800" defTabSz="914400"/>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panose="020B0604020202020204" pitchFamily="34" charset="0"/>
              </a:defRPr>
            </a:lvl1pPr>
          </a:lstStyle>
          <a:p>
            <a:pPr marL="0" marR="0" lvl="0" indent="0" algn="l" defTabSz="914400" rtl="0" eaLnBrk="1" fontAlgn="base" latinLnBrk="0" hangingPunct="1">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p>
            <a:pPr lvl="0" algn="r" eaLnBrk="1" fontAlgn="base" hangingPunct="1"/>
            <a:fld id="{9A0DB2DC-4C9A-4742-B13C-FB6460FD3503}" type="slidenum">
              <a:rPr lang="zh-CN" altLang="en-US" sz="1200" strike="noStrike" noProof="1" dirty="0">
                <a:latin typeface="Arial" panose="020B0604020202020204" pitchFamily="34" charset="0"/>
                <a:ea typeface="宋体" panose="02010600030101010101" pitchFamily="2" charset="-122"/>
                <a:cs typeface="+mn-cs"/>
              </a:rPr>
            </a:fld>
            <a:endParaRPr lang="zh-CN" altLang="en-US" sz="1200" strike="noStrike" noProof="1"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en-US" altLang="zh-CN" strike="noStrike" noProof="1" dirty="0">
                <a:latin typeface="Arial" panose="020B0604020202020204" pitchFamily="34" charset="0"/>
                <a:ea typeface="宋体" panose="02010600030101010101" pitchFamily="2" charset="-122"/>
                <a:cs typeface="+mn-cs"/>
              </a:rPr>
            </a:fld>
            <a:endParaRPr lang="en-US" altLang="zh-CN" strike="noStrike" noProof="1" dirty="0">
              <a:latin typeface="Arial" panose="020B0604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en-US" altLang="zh-CN" strike="noStrike" noProof="1" dirty="0">
                <a:latin typeface="Arial" panose="020B0604020202020204" pitchFamily="34" charset="0"/>
                <a:ea typeface="宋体" panose="02010600030101010101" pitchFamily="2" charset="-122"/>
                <a:cs typeface="+mn-cs"/>
              </a:rPr>
            </a:fld>
            <a:endParaRPr lang="en-US" altLang="zh-CN" strike="noStrike" noProof="1" dirty="0">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marL="0" marR="0" lvl="0" indent="0" algn="l"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en-US" altLang="zh-CN" strike="noStrike" noProof="1" dirty="0">
                <a:latin typeface="Arial" panose="020B0604020202020204" pitchFamily="34" charset="0"/>
                <a:ea typeface="宋体" panose="02010600030101010101" pitchFamily="2" charset="-122"/>
                <a:cs typeface="+mn-cs"/>
              </a:rPr>
            </a:fld>
            <a:endParaRPr lang="en-US" altLang="zh-CN" strike="noStrike" noProof="1"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marL="0" marR="0" lvl="0" indent="0" algn="l"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en-US" altLang="zh-CN" strike="noStrike" noProof="1" dirty="0">
                <a:latin typeface="Arial" panose="020B0604020202020204" pitchFamily="34" charset="0"/>
                <a:ea typeface="宋体" panose="02010600030101010101" pitchFamily="2" charset="-122"/>
                <a:cs typeface="+mn-cs"/>
              </a:rPr>
            </a:fld>
            <a:endParaRPr lang="en-US" altLang="zh-CN" strike="noStrike" noProof="1"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marL="0" marR="0" lvl="0" indent="0" algn="l"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fontAlgn="base" hangingPunct="1"/>
            <a:fld id="{9A0DB2DC-4C9A-4742-B13C-FB6460FD3503}" type="slidenum">
              <a:rPr lang="en-US" altLang="zh-CN" strike="noStrike" noProof="1" dirty="0">
                <a:latin typeface="Arial" panose="020B0604020202020204" pitchFamily="34" charset="0"/>
                <a:ea typeface="宋体" panose="02010600030101010101" pitchFamily="2" charset="-122"/>
                <a:cs typeface="+mn-cs"/>
              </a:rPr>
            </a:fld>
            <a:endParaRPr lang="en-US" altLang="zh-CN" strike="noStrike" noProof="1"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marL="0" marR="0" lvl="0" indent="0" algn="l"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fontAlgn="base" hangingPunct="1"/>
            <a:fld id="{9A0DB2DC-4C9A-4742-B13C-FB6460FD3503}" type="slidenum">
              <a:rPr lang="en-US" altLang="zh-CN" strike="noStrike" noProof="1" dirty="0">
                <a:latin typeface="Arial" panose="020B0604020202020204" pitchFamily="34" charset="0"/>
                <a:ea typeface="宋体" panose="02010600030101010101" pitchFamily="2" charset="-122"/>
                <a:cs typeface="+mn-cs"/>
              </a:rPr>
            </a:fld>
            <a:endParaRPr lang="en-US" altLang="zh-CN" strike="noStrike" noProof="1"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fontAlgn="base" hangingPunct="1"/>
            <a:fld id="{9A0DB2DC-4C9A-4742-B13C-FB6460FD3503}" type="slidenum">
              <a:rPr lang="en-US" altLang="zh-CN" strike="noStrike" noProof="1" dirty="0">
                <a:latin typeface="Arial" panose="020B0604020202020204" pitchFamily="34" charset="0"/>
                <a:ea typeface="宋体" panose="02010600030101010101" pitchFamily="2" charset="-122"/>
                <a:cs typeface="+mn-cs"/>
              </a:rPr>
            </a:fld>
            <a:endParaRPr lang="en-US" altLang="zh-CN" strike="noStrike" noProof="1"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en-US" altLang="zh-CN" strike="noStrike" noProof="1" dirty="0">
                <a:latin typeface="Arial" panose="020B0604020202020204" pitchFamily="34" charset="0"/>
                <a:ea typeface="宋体" panose="02010600030101010101" pitchFamily="2" charset="-122"/>
                <a:cs typeface="+mn-cs"/>
              </a:rPr>
            </a:fld>
            <a:endParaRPr lang="en-US" altLang="zh-CN" strike="noStrike" noProof="1"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2389717" y="612775"/>
            <a:ext cx="73152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en-US" altLang="zh-CN" strike="noStrike" noProof="1" dirty="0">
                <a:latin typeface="Arial" panose="020B0604020202020204" pitchFamily="34" charset="0"/>
                <a:ea typeface="宋体" panose="02010600030101010101" pitchFamily="2" charset="-122"/>
                <a:cs typeface="+mn-cs"/>
              </a:rPr>
            </a:fld>
            <a:endParaRPr lang="en-US" altLang="zh-CN" strike="noStrike" noProof="1"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en-US" altLang="zh-CN" strike="noStrike" noProof="1" dirty="0">
                <a:latin typeface="Arial" panose="020B0604020202020204" pitchFamily="34" charset="0"/>
                <a:ea typeface="宋体" panose="02010600030101010101" pitchFamily="2" charset="-122"/>
                <a:cs typeface="+mn-cs"/>
              </a:rPr>
            </a:fld>
            <a:endParaRPr lang="en-US" altLang="zh-CN" strike="noStrike" noProof="1"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09600" y="274638"/>
            <a:ext cx="8026400"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en-US" altLang="zh-CN" strike="noStrike" noProof="1" dirty="0">
                <a:latin typeface="Arial" panose="020B0604020202020204" pitchFamily="34" charset="0"/>
                <a:ea typeface="宋体" panose="02010600030101010101" pitchFamily="2" charset="-122"/>
                <a:cs typeface="+mn-cs"/>
              </a:rPr>
            </a:fld>
            <a:endParaRPr lang="en-US" altLang="zh-CN" strike="noStrike" noProof="1" dirty="0">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sz="half" idx="1"/>
          </p:nvPr>
        </p:nvSpPr>
        <p:spPr>
          <a:xfrm>
            <a:off x="609600" y="1600200"/>
            <a:ext cx="5384800"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6197600" y="1600200"/>
            <a:ext cx="5384800"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marL="0" marR="0" lvl="0" indent="0" algn="l"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en-US" altLang="zh-CN" strike="noStrike" noProof="1" dirty="0">
                <a:latin typeface="Arial" panose="020B0604020202020204" pitchFamily="34" charset="0"/>
                <a:ea typeface="宋体" panose="02010600030101010101" pitchFamily="2" charset="-122"/>
                <a:cs typeface="+mn-cs"/>
              </a:rPr>
            </a:fld>
            <a:endParaRPr lang="en-US" altLang="zh-CN" strike="noStrike" noProof="1" dirty="0">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标题和表格">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609600" y="277813"/>
            <a:ext cx="10972800" cy="1139825"/>
          </a:xfrm>
        </p:spPr>
        <p:txBody>
          <a:bodyPr/>
          <a:lstStyle/>
          <a:p>
            <a:pPr fontAlgn="base"/>
            <a:r>
              <a:rPr lang="zh-CN" altLang="en-US" strike="noStrike" noProof="1" smtClean="0"/>
              <a:t>单击此处编辑母版标题样式</a:t>
            </a:r>
            <a:endParaRPr lang="zh-CN" altLang="en-US" strike="noStrike" noProof="1"/>
          </a:p>
        </p:txBody>
      </p:sp>
      <p:sp>
        <p:nvSpPr>
          <p:cNvPr id="3" name="表格占位符 2"/>
          <p:cNvSpPr>
            <a:spLocks noGrp="1"/>
          </p:cNvSpPr>
          <p:nvPr>
            <p:ph type="tbl" idx="1"/>
          </p:nvPr>
        </p:nvSpPr>
        <p:spPr>
          <a:xfrm>
            <a:off x="609600" y="1600200"/>
            <a:ext cx="10972800" cy="4530725"/>
          </a:xfrm>
        </p:spPr>
        <p:txBody>
          <a:bodyPr vert="horz" wrap="square" lIns="91440" tIns="45720" rIns="91440" bIns="45720" numCol="1" anchor="t" anchorCtr="0" compatLnSpc="1"/>
          <a:lstStyle/>
          <a:p>
            <a:pPr marL="342900" marR="0" lvl="0" indent="-342900" algn="l" defTabSz="914400" rtl="0" eaLnBrk="0" fontAlgn="base" latinLnBrk="0" hangingPunct="0">
              <a:spcBef>
                <a:spcPct val="20000"/>
              </a:spcBef>
              <a:spcAft>
                <a:spcPct val="0"/>
              </a:spcAft>
              <a:buClrTx/>
              <a:buSzTx/>
              <a:buFontTx/>
              <a:buChar char="•"/>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7" name="日期占位符 3"/>
          <p:cNvSpPr>
            <a:spLocks noGrp="1"/>
          </p:cNvSpPr>
          <p:nvPr>
            <p:ph type="dt" sz="half" idx="2"/>
          </p:nvPr>
        </p:nvSpPr>
        <p:spPr bwMode="auto">
          <a:xfrm>
            <a:off x="609600" y="6243638"/>
            <a:ext cx="2844800" cy="457200"/>
          </a:xfrm>
          <a:prstGeom prst="rect">
            <a:avLst/>
          </a:prstGeom>
          <a:noFill/>
          <a:ln w="9525">
            <a:noFill/>
            <a:miter lim="800000"/>
          </a:ln>
          <a:effectLst/>
        </p:spPr>
        <p:txBody>
          <a:bodyPr vert="horz" wrap="square" lIns="91440" tIns="45720" rIns="91440" bIns="45720" numCol="1" anchor="t" anchorCtr="0" compatLnSpc="1"/>
          <a:lstStyle>
            <a:lvl1pPr>
              <a:defRPr/>
            </a:lvl1pPr>
          </a:lstStyle>
          <a:p>
            <a:pPr marL="0" marR="0" indent="0" algn="l" defTabSz="914400" rtl="0" eaLnBrk="1" fontAlgn="base" latinLnBrk="0" hangingPunct="1">
              <a:spcBef>
                <a:spcPct val="0"/>
              </a:spcBef>
              <a:spcAft>
                <a:spcPct val="0"/>
              </a:spcAft>
              <a:buClrTx/>
              <a:buSzTx/>
              <a:buFontTx/>
              <a:buNone/>
              <a:defRPr/>
            </a:pPr>
            <a:endParaRPr kumimoji="0" lang="en-US" altLang="zh-CN" b="0" i="0" strike="noStrike"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8" name="页脚占位符 4"/>
          <p:cNvSpPr>
            <a:spLocks noGrp="1"/>
          </p:cNvSpPr>
          <p:nvPr>
            <p:ph type="ftr" sz="quarter" idx="3"/>
          </p:nvPr>
        </p:nvSpPr>
        <p:spPr bwMode="auto">
          <a:xfrm>
            <a:off x="4165600" y="6248400"/>
            <a:ext cx="3860800" cy="457200"/>
          </a:xfrm>
          <a:prstGeom prst="rect">
            <a:avLst/>
          </a:prstGeom>
          <a:noFill/>
          <a:ln w="9525">
            <a:noFill/>
            <a:miter lim="800000"/>
          </a:ln>
          <a:effectLst/>
        </p:spPr>
        <p:txBody>
          <a:bodyPr vert="horz" wrap="square" lIns="91440" tIns="45720" rIns="91440" bIns="45720" numCol="1" anchor="t" anchorCtr="0" compatLnSpc="1"/>
          <a:lstStyle>
            <a:lvl1pPr>
              <a:defRPr/>
            </a:lvl1pPr>
          </a:lstStyle>
          <a:p>
            <a:pPr marL="0" marR="0" indent="0" defTabSz="914400" rtl="0" eaLnBrk="1" fontAlgn="base" latinLnBrk="0" hangingPunct="1">
              <a:spcBef>
                <a:spcPct val="0"/>
              </a:spcBef>
              <a:spcAft>
                <a:spcPct val="0"/>
              </a:spcAft>
              <a:buClrTx/>
              <a:buSzTx/>
              <a:buFontTx/>
              <a:buNone/>
              <a:defRPr/>
            </a:pPr>
            <a:endParaRPr kumimoji="0" lang="en-US" altLang="zh-CN" b="0" i="0" strike="noStrike"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9" name="灯片编号占位符 5"/>
          <p:cNvSpPr>
            <a:spLocks noGrp="1"/>
          </p:cNvSpPr>
          <p:nvPr>
            <p:ph type="sldNum" sz="quarter" idx="4"/>
          </p:nvPr>
        </p:nvSpPr>
        <p:spPr bwMode="auto">
          <a:xfrm>
            <a:off x="8737600" y="6243638"/>
            <a:ext cx="2844800" cy="457200"/>
          </a:xfrm>
          <a:prstGeom prst="rect">
            <a:avLst/>
          </a:prstGeom>
          <a:noFill/>
          <a:ln w="9525">
            <a:noFill/>
            <a:miter lim="800000"/>
          </a:ln>
          <a:effectLst/>
        </p:spPr>
        <p:txBody>
          <a:bodyPr vert="horz" wrap="square" lIns="91440" tIns="45720" rIns="91440" bIns="45720" numCol="1" anchor="t" anchorCtr="0" compatLnSpc="1"/>
          <a:p>
            <a:pPr fontAlgn="base"/>
            <a:fld id="{9A0DB2DC-4C9A-4742-B13C-FB6460FD3503}" type="slidenum">
              <a:rPr lang="en-US" altLang="zh-CN" strike="noStrike" noProof="1" dirty="0">
                <a:latin typeface="Arial" panose="020B0604020202020204" pitchFamily="34" charset="0"/>
                <a:ea typeface="宋体" panose="02010600030101010101" pitchFamily="2" charset="-122"/>
                <a:cs typeface="+mn-cs"/>
              </a:rPr>
            </a:fld>
            <a:endParaRPr lang="en-US" altLang="zh-CN" strike="noStrike" noProof="1"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自定义版式">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a:xfrm>
            <a:off x="609600" y="6245225"/>
            <a:ext cx="2844800" cy="476250"/>
          </a:xfrm>
          <a:prstGeom prst="rect">
            <a:avLst/>
          </a:prstGeom>
          <a:noFill/>
          <a:ln w="9525">
            <a:noFill/>
            <a:miter lim="800000"/>
          </a:ln>
        </p:spPr>
        <p:txBody>
          <a:bodyPr vert="horz" wrap="square" lIns="91440" tIns="45720" rIns="91440" bIns="45720" numCol="1" anchor="t" anchorCtr="0" compatLnSpc="1"/>
          <a:p>
            <a:pPr fontAlgn="base"/>
            <a:fld id="{095331BB-5290-4B74-890F-ADE3EAA0FDB5}" type="datetimeFigureOut">
              <a:rPr lang="zh-CN" altLang="en-US" strike="noStrike" noProof="1" smtClean="0">
                <a:latin typeface="Arial" panose="020B0604020202020204" pitchFamily="34" charset="0"/>
                <a:ea typeface="黑体" panose="02010609060101010101" pitchFamily="49" charset="-122"/>
                <a:cs typeface="+mn-cs"/>
              </a:rPr>
            </a:fld>
            <a:endParaRPr lang="zh-CN" altLang="en-US" strike="noStrike" noProof="1" smtClean="0">
              <a:latin typeface="Arial" panose="020B0604020202020204" pitchFamily="34" charset="0"/>
              <a:ea typeface="黑体" panose="02010609060101010101" pitchFamily="49" charset="-122"/>
              <a:cs typeface="+mn-cs"/>
            </a:endParaRPr>
          </a:p>
        </p:txBody>
      </p:sp>
      <p:sp>
        <p:nvSpPr>
          <p:cNvPr id="4" name="页脚占位符 3"/>
          <p:cNvSpPr>
            <a:spLocks noGrp="1"/>
          </p:cNvSpPr>
          <p:nvPr>
            <p:ph type="ftr" sz="quarter" idx="11"/>
          </p:nvPr>
        </p:nvSpPr>
        <p:spPr>
          <a:xfrm>
            <a:off x="4165600" y="6245225"/>
            <a:ext cx="3860800" cy="476250"/>
          </a:xfrm>
          <a:prstGeom prst="rect">
            <a:avLst/>
          </a:prstGeom>
          <a:noFill/>
          <a:ln w="9525">
            <a:noFill/>
            <a:miter lim="800000"/>
          </a:ln>
        </p:spPr>
        <p:txBody>
          <a:bodyPr vert="horz" wrap="square" lIns="91440" tIns="45720" rIns="91440" bIns="45720" numCol="1" anchor="t" anchorCtr="0" compatLnSpc="1"/>
          <a:p>
            <a:pPr fontAlgn="base"/>
            <a:endParaRPr lang="zh-CN" altLang="en-US" strike="noStrike" noProof="1"/>
          </a:p>
        </p:txBody>
      </p:sp>
      <p:sp>
        <p:nvSpPr>
          <p:cNvPr id="5" name="灯片编号占位符 4"/>
          <p:cNvSpPr>
            <a:spLocks noGrp="1"/>
          </p:cNvSpPr>
          <p:nvPr>
            <p:ph type="sldNum" sz="quarter" idx="12"/>
          </p:nvPr>
        </p:nvSpPr>
        <p:spPr>
          <a:xfrm>
            <a:off x="8737600" y="6245225"/>
            <a:ext cx="2844800" cy="476250"/>
          </a:xfrm>
          <a:prstGeom prst="rect">
            <a:avLst/>
          </a:prstGeom>
          <a:noFill/>
          <a:ln w="9525">
            <a:noFill/>
            <a:miter lim="800000"/>
          </a:ln>
        </p:spPr>
        <p:txBody>
          <a:bodyPr vert="horz" wrap="square" lIns="91440" tIns="45720" rIns="91440" bIns="45720" numCol="1" anchor="t" anchorCtr="0" compatLnSpc="1"/>
          <a:p>
            <a:pPr fontAlgn="base"/>
            <a:fld id="{C6B5ED51-E834-49EC-BF25-99CF33DB10E9}" type="slidenum">
              <a:rPr lang="zh-CN" altLang="en-US" strike="noStrike" noProof="1" smtClean="0">
                <a:latin typeface="Arial" panose="020B0604020202020204" pitchFamily="34" charset="0"/>
                <a:ea typeface="黑体" panose="02010609060101010101" pitchFamily="49" charset="-122"/>
                <a:cs typeface="+mn-cs"/>
              </a:rPr>
            </a:fld>
            <a:endParaRPr lang="zh-CN" altLang="en-US"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6" Type="http://schemas.openxmlformats.org/officeDocument/2006/relationships/theme" Target="../theme/theme1.xml"/><Relationship Id="rId15" Type="http://schemas.openxmlformats.org/officeDocument/2006/relationships/image" Target="../media/image1.jpeg"/><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5"/>
          <a:stretch>
            <a:fillRect/>
          </a:stretch>
        </a:blipFill>
        <a:effectLst/>
      </p:bgPr>
    </p:bg>
    <p:spTree>
      <p:nvGrpSpPr>
        <p:cNvPr id="1" name=""/>
        <p:cNvGrpSpPr/>
        <p:nvPr/>
      </p:nvGrpSpPr>
      <p:grpSpPr/>
      <p:sp>
        <p:nvSpPr>
          <p:cNvPr id="1026" name="Rectangle 2"/>
          <p:cNvSpPr>
            <a:spLocks noGrp="1"/>
          </p:cNvSpPr>
          <p:nvPr>
            <p:ph type="title"/>
          </p:nvPr>
        </p:nvSpPr>
        <p:spPr>
          <a:xfrm>
            <a:off x="609600" y="274638"/>
            <a:ext cx="109728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1027" name="Rectangle 3"/>
          <p:cNvSpPr>
            <a:spLocks noGrp="1"/>
          </p:cNvSpPr>
          <p:nvPr>
            <p:ph type="body"/>
          </p:nvPr>
        </p:nvSpPr>
        <p:spPr>
          <a:xfrm>
            <a:off x="609600" y="1600200"/>
            <a:ext cx="10972800" cy="4525963"/>
          </a:xfrm>
          <a:prstGeom prst="rect">
            <a:avLst/>
          </a:prstGeom>
          <a:noFill/>
          <a:ln w="9525">
            <a:noFill/>
          </a:ln>
        </p:spPr>
        <p:txBody>
          <a:bodyPr anchor="t"/>
          <a:p>
            <a:pPr lvl="0"/>
            <a:r>
              <a:rPr lang="zh-CN" altLang="en-US" dirty="0"/>
              <a:t>单击此处编辑母版文本样式</a:t>
            </a:r>
            <a:endParaRPr lang="zh-CN" altLang="en-US" dirty="0"/>
          </a:p>
          <a:p>
            <a:pPr lvl="1" indent="-28575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zh-CN" altLang="en-US" dirty="0"/>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ln>
          <a:effectLst/>
        </p:spPr>
        <p:txBody>
          <a:bodyPr vert="horz" wrap="square" lIns="91440" tIns="45720" rIns="91440" bIns="45720" numCol="1" anchor="t" anchorCtr="0" compatLnSpc="1"/>
          <a:lstStyle>
            <a:lvl1pPr>
              <a:defRPr sz="1400">
                <a:latin typeface="Arial" panose="020B0604020202020204" pitchFamily="34" charset="0"/>
              </a:defRPr>
            </a:lvl1pPr>
          </a:lstStyle>
          <a:p>
            <a:pPr marL="0" marR="0" lvl="0" indent="0" algn="l"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ln>
          <a:effectLst/>
        </p:spPr>
        <p:txBody>
          <a:bodyPr vert="horz" wrap="square" lIns="91440" tIns="45720" rIns="91440" bIns="45720" numCol="1" anchor="t" anchorCtr="0" compatLnSpc="1"/>
          <a:lstStyle>
            <a:lvl1pPr algn="ctr">
              <a:defRPr sz="1400">
                <a:latin typeface="Arial" panose="020B0604020202020204" pitchFamily="34" charset="0"/>
              </a:defRPr>
            </a:lvl1pPr>
          </a:lstStyle>
          <a:p>
            <a:pPr marL="0" marR="0" lvl="0" indent="0" algn="ctr"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ln>
          <a:effectLst/>
        </p:spPr>
        <p:txBody>
          <a:bodyPr vert="horz" wrap="square" lIns="91440" tIns="45720" rIns="91440" bIns="45720" numCol="1" anchor="t" anchorCtr="0" compatLnSpc="1"/>
          <a:lstStyle>
            <a:lvl1pPr algn="r">
              <a:defRPr sz="1400"/>
            </a:lvl1pPr>
          </a:lstStyle>
          <a:p>
            <a:pPr lvl="0" eaLnBrk="1" fontAlgn="base" hangingPunct="1"/>
            <a:fld id="{9A0DB2DC-4C9A-4742-B13C-FB6460FD3503}" type="slidenum">
              <a:rPr lang="en-US" altLang="zh-CN" strike="noStrike" noProof="1" dirty="0">
                <a:latin typeface="Arial" panose="020B0604020202020204" pitchFamily="34" charset="0"/>
                <a:ea typeface="宋体" panose="02010600030101010101" pitchFamily="2" charset="-122"/>
                <a:cs typeface="+mn-cs"/>
              </a:rPr>
            </a:fld>
            <a:endParaRPr lang="en-US" altLang="zh-CN" strike="noStrike" noProof="1"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5.png"/><Relationship Id="rId6" Type="http://schemas.microsoft.com/office/2007/relationships/media" Target="file:///E:\&#35838;&#20214;\&#26032;&#20154;&#25945;&#29256;&#20843;&#24180;&#32423;&#21382;&#21490;&#19978;&#20876;\&#31532;&#19968;&#21333;&#20803;&#12288;&#20013;&#22269;&#24320;&#22987;&#27814;&#20026;&#21322;&#27542;&#27665;&#22320;&#21322;&#23553;&#24314;&#31038;&#20250;\3.&#22826;&#24179;&#22825;&#22269;&#36816;&#21160;\&#38889;&#30922;%20-%20&#28009;&#28009;&#20094;&#22372;&#65293;&#22826;&#24179;&#22825;&#22269;&#20027;&#39064;&#26354;.mp3" TargetMode="External"/><Relationship Id="rId5" Type="http://schemas.openxmlformats.org/officeDocument/2006/relationships/audio" Target="file:///E:\&#35838;&#20214;\&#26032;&#20154;&#25945;&#29256;&#20843;&#24180;&#32423;&#21382;&#21490;&#19978;&#20876;\&#31532;&#19968;&#21333;&#20803;&#12288;&#20013;&#22269;&#24320;&#22987;&#27814;&#20026;&#21322;&#27542;&#27665;&#22320;&#21322;&#23553;&#24314;&#31038;&#20250;\3.&#22826;&#24179;&#22825;&#22269;&#36816;&#21160;\&#38889;&#30922;%20-%20&#28009;&#28009;&#20094;&#22372;&#65293;&#22826;&#24179;&#22825;&#22269;&#20027;&#39064;&#26354;.mp3" TargetMode="External"/><Relationship Id="rId4" Type="http://schemas.openxmlformats.org/officeDocument/2006/relationships/image" Target="../media/image4.png"/><Relationship Id="rId3" Type="http://schemas.microsoft.com/office/2007/relationships/media" Target="file:///C:\Documents%20and%20Settings\Administrator\&#26700;&#38754;\&#28009;&#28009;&#20094;&#22372;.mp3" TargetMode="External"/><Relationship Id="rId2" Type="http://schemas.openxmlformats.org/officeDocument/2006/relationships/audio" Target="file:///C:\Documents%20and%20Settings\Administrator\&#26700;&#38754;\&#28009;&#28009;&#20094;&#22372;.mp3" TargetMode="External"/><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GIF"/><Relationship Id="rId1"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8.jpeg"/></Relationships>
</file>

<file path=ppt/slides/_rels/slide6.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slide" Target="slide18.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image" Target="../media/image9.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5.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slide" Target="slide1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GIF"/></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7.jpeg"/><Relationship Id="rId1" Type="http://schemas.openxmlformats.org/officeDocument/2006/relationships/image" Target="../media/image16.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8.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9.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0.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2.jpeg"/><Relationship Id="rId1" Type="http://schemas.openxmlformats.org/officeDocument/2006/relationships/image" Target="../media/image2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 Target="slide25.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5.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6.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14.xml"/><Relationship Id="rId1" Type="http://schemas.openxmlformats.org/officeDocument/2006/relationships/tags" Target="../tags/tag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矩形 1"/>
          <p:cNvSpPr/>
          <p:nvPr/>
        </p:nvSpPr>
        <p:spPr>
          <a:xfrm>
            <a:off x="1919288" y="836613"/>
            <a:ext cx="8569325" cy="5387975"/>
          </a:xfrm>
          <a:prstGeom prst="rect">
            <a:avLst/>
          </a:prstGeom>
        </p:spPr>
        <p:txBody>
          <a:bodyPr wrap="square">
            <a:spAutoFit/>
          </a:bodyPr>
          <a:lstStyle/>
          <a:p>
            <a:pPr lvl="0" fontAlgn="base">
              <a:lnSpc>
                <a:spcPct val="125000"/>
              </a:lnSpc>
              <a:spcBef>
                <a:spcPct val="20000"/>
              </a:spcBef>
            </a:pPr>
            <a:r>
              <a:rPr lang="zh-CN" altLang="en-US" sz="4400" b="1" strike="noStrike" noProof="1" dirty="0" smtClean="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    第二次鸦片战争</a:t>
            </a:r>
            <a:r>
              <a:rPr lang="zh-CN" altLang="en-US" sz="4400" b="1" strike="noStrike" noProof="1" dirty="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的原因是</a:t>
            </a:r>
            <a:r>
              <a:rPr lang="en-US" altLang="zh-CN" sz="4400" b="1" strike="noStrike" noProof="1" dirty="0" smtClean="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____________________________</a:t>
            </a:r>
            <a:r>
              <a:rPr lang="zh-CN" altLang="en-US" sz="4400" b="1" strike="noStrike" noProof="1" dirty="0" smtClean="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a:t>
            </a:r>
            <a:endParaRPr lang="en-US" altLang="zh-CN" sz="4400" b="1" strike="noStrike" noProof="1" dirty="0" smtClean="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lvl="0" fontAlgn="base">
              <a:lnSpc>
                <a:spcPct val="125000"/>
              </a:lnSpc>
              <a:spcBef>
                <a:spcPct val="20000"/>
              </a:spcBef>
            </a:pPr>
            <a:r>
              <a:rPr lang="en-US" altLang="zh-CN" sz="4400" b="1" strike="noStrike" noProof="1" dirty="0" smtClean="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_______</a:t>
            </a:r>
            <a:r>
              <a:rPr lang="zh-CN" altLang="en-US" sz="4400" b="1" strike="noStrike" noProof="1" dirty="0" smtClean="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a:t>
            </a:r>
            <a:r>
              <a:rPr lang="zh-CN" altLang="en-US" sz="4400" b="1" strike="noStrike" noProof="1" dirty="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军队）火烧</a:t>
            </a:r>
            <a:r>
              <a:rPr lang="en-US" altLang="zh-CN" sz="4400" b="1" strike="noStrike" noProof="1" dirty="0" smtClean="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_________</a:t>
            </a:r>
            <a:r>
              <a:rPr lang="zh-CN" altLang="en-US" sz="4400" b="1" strike="noStrike" noProof="1" dirty="0" smtClean="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a:t>
            </a:r>
            <a:endParaRPr lang="en-US" altLang="zh-CN" sz="4400" b="1" strike="noStrike" noProof="1" dirty="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lvl="0" fontAlgn="base">
              <a:lnSpc>
                <a:spcPct val="125000"/>
              </a:lnSpc>
              <a:spcBef>
                <a:spcPct val="20000"/>
              </a:spcBef>
            </a:pPr>
            <a:r>
              <a:rPr lang="zh-CN" altLang="en-US" sz="4400" b="1" strike="noStrike" noProof="1" dirty="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第二次鸦片战争中趁火打劫的是</a:t>
            </a:r>
            <a:r>
              <a:rPr lang="en-US" altLang="zh-CN" sz="4400" b="1" strike="noStrike" noProof="1" dirty="0" smtClean="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____</a:t>
            </a:r>
            <a:r>
              <a:rPr lang="zh-CN" altLang="en-US" sz="4400" b="1" strike="noStrike" noProof="1" dirty="0" smtClean="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a:t>
            </a:r>
            <a:r>
              <a:rPr lang="zh-CN" altLang="en-US" sz="4400" b="1" strike="noStrike" noProof="1" dirty="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国家）割占</a:t>
            </a:r>
            <a:r>
              <a:rPr lang="en-US" altLang="zh-CN" sz="4400" b="1" strike="noStrike" noProof="1" dirty="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150</a:t>
            </a:r>
            <a:r>
              <a:rPr lang="zh-CN" altLang="en-US" sz="4400" b="1" strike="noStrike" noProof="1" dirty="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多万平方公里，是占领中国领土最多的国家。</a:t>
            </a:r>
            <a:endParaRPr lang="zh-CN" altLang="en-US" sz="4400" b="1" strike="noStrike" noProof="1" dirty="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5122" name="Text Box 4"/>
          <p:cNvSpPr txBox="1"/>
          <p:nvPr/>
        </p:nvSpPr>
        <p:spPr>
          <a:xfrm>
            <a:off x="7162800" y="1600200"/>
            <a:ext cx="309563" cy="290513"/>
          </a:xfrm>
          <a:prstGeom prst="rect">
            <a:avLst/>
          </a:prstGeom>
          <a:noFill/>
          <a:ln w="9525">
            <a:noFill/>
          </a:ln>
        </p:spPr>
        <p:txBody>
          <a:bodyPr wrap="none" anchor="t">
            <a:spAutoFit/>
          </a:bodyPr>
          <a:p>
            <a:endParaRPr lang="zh-CN" altLang="zh-CN" sz="2000" baseline="-25000">
              <a:latin typeface="Verdana" panose="020B0604030504040204" pitchFamily="34" charset="0"/>
              <a:ea typeface="宋体" panose="02010600030101010101" pitchFamily="2" charset="-122"/>
            </a:endParaRPr>
          </a:p>
        </p:txBody>
      </p:sp>
      <p:sp>
        <p:nvSpPr>
          <p:cNvPr id="5123" name="Text Box 7"/>
          <p:cNvSpPr txBox="1"/>
          <p:nvPr/>
        </p:nvSpPr>
        <p:spPr>
          <a:xfrm>
            <a:off x="6019800" y="2133600"/>
            <a:ext cx="309563" cy="290513"/>
          </a:xfrm>
          <a:prstGeom prst="rect">
            <a:avLst/>
          </a:prstGeom>
          <a:noFill/>
          <a:ln w="9525">
            <a:noFill/>
          </a:ln>
        </p:spPr>
        <p:txBody>
          <a:bodyPr wrap="none" anchor="t">
            <a:spAutoFit/>
          </a:bodyPr>
          <a:p>
            <a:endParaRPr lang="zh-CN" altLang="zh-CN" sz="2000" baseline="-25000">
              <a:latin typeface="Verdana" panose="020B0604030504040204" pitchFamily="34" charset="0"/>
              <a:ea typeface="宋体" panose="02010600030101010101" pitchFamily="2" charset="-122"/>
            </a:endParaRPr>
          </a:p>
        </p:txBody>
      </p:sp>
      <p:grpSp>
        <p:nvGrpSpPr>
          <p:cNvPr id="5124" name="Group 15"/>
          <p:cNvGrpSpPr/>
          <p:nvPr/>
        </p:nvGrpSpPr>
        <p:grpSpPr>
          <a:xfrm>
            <a:off x="1524000" y="0"/>
            <a:ext cx="9144000" cy="836613"/>
            <a:chOff x="0" y="0"/>
            <a:chExt cx="5760" cy="527"/>
          </a:xfrm>
        </p:grpSpPr>
        <p:pic>
          <p:nvPicPr>
            <p:cNvPr id="5125" name="Picture 16"/>
            <p:cNvPicPr>
              <a:picLocks noChangeAspect="1"/>
            </p:cNvPicPr>
            <p:nvPr/>
          </p:nvPicPr>
          <p:blipFill>
            <a:blip r:embed="rId1"/>
            <a:stretch>
              <a:fillRect/>
            </a:stretch>
          </p:blipFill>
          <p:spPr>
            <a:xfrm>
              <a:off x="0" y="0"/>
              <a:ext cx="5760" cy="527"/>
            </a:xfrm>
            <a:prstGeom prst="rect">
              <a:avLst/>
            </a:prstGeom>
            <a:noFill/>
            <a:ln w="9525">
              <a:noFill/>
            </a:ln>
          </p:spPr>
        </p:pic>
        <p:sp>
          <p:nvSpPr>
            <p:cNvPr id="5126" name="WordArt 17"/>
            <p:cNvSpPr>
              <a:spLocks noTextEdit="1"/>
            </p:cNvSpPr>
            <p:nvPr/>
          </p:nvSpPr>
          <p:spPr>
            <a:xfrm>
              <a:off x="1973" y="46"/>
              <a:ext cx="2359" cy="436"/>
            </a:xfrm>
            <a:prstGeom prst="rect">
              <a:avLst/>
            </a:prstGeom>
          </p:spPr>
          <p:txBody>
            <a:bodyPr wrap="none" fromWordArt="1">
              <a:prstTxWarp prst="textPlain">
                <a:avLst>
                  <a:gd name="adj" fmla="val 50000"/>
                </a:avLst>
              </a:prstTxWarp>
              <a:normAutofit/>
            </a:bodyPr>
            <a:p>
              <a:pPr algn="ctr"/>
              <a:r>
                <a:rPr lang="zh-CN" altLang="en-US" sz="3600" b="1">
                  <a:ln w="19050" cap="flat" cmpd="sng">
                    <a:solidFill>
                      <a:srgbClr val="99CCFF"/>
                    </a:solidFill>
                    <a:prstDash val="solid"/>
                    <a:round/>
                    <a:headEnd type="none" w="med" len="med"/>
                    <a:tailEnd type="none" w="med" len="med"/>
                  </a:ln>
                  <a:solidFill>
                    <a:srgbClr val="FF0000"/>
                  </a:solidFill>
                  <a:effectLst>
                    <a:outerShdw dist="35921" dir="2699999" algn="ctr" rotWithShape="0">
                      <a:srgbClr val="990000"/>
                    </a:outerShdw>
                  </a:effectLst>
                  <a:latin typeface="隶书" panose="02010509060101010101" pitchFamily="49" charset="-122"/>
                  <a:ea typeface="隶书" panose="02010509060101010101" pitchFamily="49" charset="-122"/>
                </a:rPr>
                <a:t>温故知新</a:t>
              </a:r>
              <a:endParaRPr lang="zh-CN" altLang="en-US" sz="3600" b="1">
                <a:ln w="19050" cap="flat" cmpd="sng">
                  <a:solidFill>
                    <a:srgbClr val="99CCFF"/>
                  </a:solidFill>
                  <a:prstDash val="solid"/>
                  <a:round/>
                  <a:headEnd type="none" w="med" len="med"/>
                  <a:tailEnd type="none" w="med" len="med"/>
                </a:ln>
                <a:solidFill>
                  <a:srgbClr val="FF0000"/>
                </a:solidFill>
                <a:effectLst>
                  <a:outerShdw dist="35921" dir="2699999" algn="ctr" rotWithShape="0">
                    <a:srgbClr val="990000"/>
                  </a:outerShdw>
                </a:effectLst>
                <a:latin typeface="隶书" panose="02010509060101010101" pitchFamily="49" charset="-122"/>
                <a:ea typeface="隶书" panose="02010509060101010101" pitchFamily="49" charset="-122"/>
              </a:endParaRPr>
            </a:p>
          </p:txBody>
        </p:sp>
      </p:grpSp>
      <p:sp>
        <p:nvSpPr>
          <p:cNvPr id="256018" name="Rectangle 18"/>
          <p:cNvSpPr>
            <a:spLocks noChangeArrowheads="1"/>
          </p:cNvSpPr>
          <p:nvPr/>
        </p:nvSpPr>
        <p:spPr bwMode="auto">
          <a:xfrm>
            <a:off x="2184400" y="1712913"/>
            <a:ext cx="765651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defRPr/>
            </a:pPr>
            <a:r>
              <a:rPr lang="zh-CN" altLang="en-US" sz="4000" b="1" strike="noStrike" noProof="1" dirty="0">
                <a:solidFill>
                  <a:srgbClr val="000066"/>
                </a:solidFill>
                <a:effectLst>
                  <a:outerShdw blurRad="38100" dist="38100" dir="2700000" algn="tl">
                    <a:srgbClr val="C0C0C0"/>
                  </a:outerShdw>
                </a:effectLst>
                <a:latin typeface="Arial" panose="020B0604020202020204" pitchFamily="34" charset="0"/>
                <a:ea typeface="黑体" panose="02010609060101010101" pitchFamily="49" charset="-122"/>
                <a:cs typeface="+mn-ea"/>
              </a:rPr>
              <a:t>进一步打开中国市场，扩大权益</a:t>
            </a:r>
            <a:endParaRPr lang="zh-CN" altLang="en-US" sz="4000" b="1" strike="noStrike" noProof="1" dirty="0">
              <a:solidFill>
                <a:srgbClr val="000066"/>
              </a:solidFill>
              <a:effectLst>
                <a:outerShdw blurRad="38100" dist="38100" dir="2700000" algn="tl">
                  <a:srgbClr val="C0C0C0"/>
                </a:outerShdw>
              </a:effectLst>
              <a:latin typeface="Arial" panose="020B0604020202020204" pitchFamily="34" charset="0"/>
              <a:ea typeface="黑体" panose="02010609060101010101" pitchFamily="49" charset="-122"/>
            </a:endParaRPr>
          </a:p>
        </p:txBody>
      </p:sp>
      <p:sp>
        <p:nvSpPr>
          <p:cNvPr id="256019" name="Rectangle 19"/>
          <p:cNvSpPr>
            <a:spLocks noChangeArrowheads="1"/>
          </p:cNvSpPr>
          <p:nvPr/>
        </p:nvSpPr>
        <p:spPr bwMode="auto">
          <a:xfrm>
            <a:off x="1992313" y="4437063"/>
            <a:ext cx="1300163"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r>
              <a:rPr lang="zh-CN" altLang="en-US" sz="4400" b="1" strike="noStrike" noProof="1" dirty="0">
                <a:solidFill>
                  <a:srgbClr val="000066"/>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cs typeface="+mn-ea"/>
              </a:rPr>
              <a:t>俄国</a:t>
            </a:r>
            <a:endParaRPr lang="zh-CN" altLang="en-US" sz="4400" b="1" strike="noStrike" noProof="1" dirty="0">
              <a:solidFill>
                <a:srgbClr val="000066"/>
              </a:solidFill>
              <a:effectLst>
                <a:outerShdw blurRad="38100" dist="38100" dir="2700000" algn="tl">
                  <a:srgbClr val="000000">
                    <a:alpha val="43137"/>
                  </a:srgbClr>
                </a:outerShdw>
              </a:effectLst>
              <a:ea typeface="黑体" panose="02010609060101010101" pitchFamily="49" charset="-122"/>
            </a:endParaRPr>
          </a:p>
        </p:txBody>
      </p:sp>
      <p:sp>
        <p:nvSpPr>
          <p:cNvPr id="256025" name="Rectangle 25"/>
          <p:cNvSpPr>
            <a:spLocks noChangeArrowheads="1"/>
          </p:cNvSpPr>
          <p:nvPr/>
        </p:nvSpPr>
        <p:spPr bwMode="auto">
          <a:xfrm>
            <a:off x="1981200" y="2649538"/>
            <a:ext cx="2214563" cy="700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defRPr/>
            </a:pPr>
            <a:r>
              <a:rPr lang="zh-CN" altLang="en-US" sz="4000" b="1" strike="noStrike" noProof="1" dirty="0">
                <a:solidFill>
                  <a:srgbClr val="000066"/>
                </a:solidFill>
                <a:effectLst>
                  <a:outerShdw blurRad="38100" dist="38100" dir="2700000" algn="tl">
                    <a:srgbClr val="C0C0C0"/>
                  </a:outerShdw>
                </a:effectLst>
                <a:latin typeface="Arial" panose="020B0604020202020204" pitchFamily="34" charset="0"/>
                <a:ea typeface="黑体" panose="02010609060101010101" pitchFamily="49" charset="-122"/>
                <a:cs typeface="+mn-ea"/>
              </a:rPr>
              <a:t>英法联军</a:t>
            </a:r>
            <a:endParaRPr lang="zh-CN" altLang="en-US" sz="4000" b="1" strike="noStrike" noProof="1" dirty="0">
              <a:solidFill>
                <a:srgbClr val="000066"/>
              </a:solidFill>
              <a:effectLst>
                <a:outerShdw blurRad="38100" dist="38100" dir="2700000" algn="tl">
                  <a:srgbClr val="C0C0C0"/>
                </a:outerShdw>
              </a:effectLst>
              <a:latin typeface="Arial" panose="020B0604020202020204" pitchFamily="34" charset="0"/>
              <a:ea typeface="黑体" panose="02010609060101010101" pitchFamily="49" charset="-122"/>
            </a:endParaRPr>
          </a:p>
        </p:txBody>
      </p:sp>
      <p:sp>
        <p:nvSpPr>
          <p:cNvPr id="256026" name="Rectangle 26"/>
          <p:cNvSpPr>
            <a:spLocks noChangeArrowheads="1"/>
          </p:cNvSpPr>
          <p:nvPr/>
        </p:nvSpPr>
        <p:spPr bwMode="auto">
          <a:xfrm>
            <a:off x="7248525" y="2670175"/>
            <a:ext cx="2722563" cy="700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defRPr/>
            </a:pPr>
            <a:r>
              <a:rPr lang="zh-CN" altLang="en-US" sz="4000" b="1" strike="noStrike" noProof="1" dirty="0">
                <a:solidFill>
                  <a:srgbClr val="000066"/>
                </a:solidFill>
                <a:effectLst>
                  <a:outerShdw blurRad="38100" dist="38100" dir="2700000" algn="tl">
                    <a:srgbClr val="C0C0C0"/>
                  </a:outerShdw>
                </a:effectLst>
                <a:latin typeface="Arial" panose="020B0604020202020204" pitchFamily="34" charset="0"/>
                <a:ea typeface="黑体" panose="02010609060101010101" pitchFamily="49" charset="-122"/>
                <a:cs typeface="+mn-ea"/>
              </a:rPr>
              <a:t>火烧圆明园</a:t>
            </a:r>
            <a:endParaRPr lang="zh-CN" altLang="en-US" sz="4000" b="1" strike="noStrike" noProof="1" dirty="0">
              <a:solidFill>
                <a:srgbClr val="000066"/>
              </a:solidFill>
              <a:effectLst>
                <a:outerShdw blurRad="38100" dist="38100" dir="2700000" algn="tl">
                  <a:srgbClr val="C0C0C0"/>
                </a:outerShdw>
              </a:effectLst>
              <a:latin typeface="Arial" panose="020B0604020202020204" pitchFamily="34" charset="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56018"/>
                                        </p:tgtEl>
                                        <p:attrNameLst>
                                          <p:attrName>style.visibility</p:attrName>
                                        </p:attrNameLst>
                                      </p:cBhvr>
                                      <p:to>
                                        <p:strVal val="visible"/>
                                      </p:to>
                                    </p:set>
                                    <p:animEffect transition="in" filter="checkerboard(across)">
                                      <p:cBhvr>
                                        <p:cTn id="7" dur="500"/>
                                        <p:tgtEl>
                                          <p:spTgt spid="256018"/>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56025"/>
                                        </p:tgtEl>
                                        <p:attrNameLst>
                                          <p:attrName>style.visibility</p:attrName>
                                        </p:attrNameLst>
                                      </p:cBhvr>
                                      <p:to>
                                        <p:strVal val="visible"/>
                                      </p:to>
                                    </p:set>
                                    <p:animEffect transition="in" filter="checkerboard(across)">
                                      <p:cBhvr>
                                        <p:cTn id="12" dur="500"/>
                                        <p:tgtEl>
                                          <p:spTgt spid="25602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56026"/>
                                        </p:tgtEl>
                                        <p:attrNameLst>
                                          <p:attrName>style.visibility</p:attrName>
                                        </p:attrNameLst>
                                      </p:cBhvr>
                                      <p:to>
                                        <p:strVal val="visible"/>
                                      </p:to>
                                    </p:set>
                                    <p:animEffect transition="in" filter="checkerboard(across)">
                                      <p:cBhvr>
                                        <p:cTn id="17" dur="500"/>
                                        <p:tgtEl>
                                          <p:spTgt spid="256026"/>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256019"/>
                                        </p:tgtEl>
                                        <p:attrNameLst>
                                          <p:attrName>style.visibility</p:attrName>
                                        </p:attrNameLst>
                                      </p:cBhvr>
                                      <p:to>
                                        <p:strVal val="visible"/>
                                      </p:to>
                                    </p:set>
                                    <p:animEffect transition="in" filter="checkerboard(across)">
                                      <p:cBhvr>
                                        <p:cTn id="22" dur="500"/>
                                        <p:tgtEl>
                                          <p:spTgt spid="2560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18" grpId="0" bldLvl="0" animBg="1"/>
      <p:bldP spid="256019" grpId="0" bldLvl="0" animBg="1"/>
      <p:bldP spid="256025" grpId="0" bldLvl="0" animBg="1"/>
      <p:bldP spid="256026"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145" name="Picture 2" descr="金田起义"/>
          <p:cNvPicPr>
            <a:picLocks noChangeAspect="1"/>
          </p:cNvPicPr>
          <p:nvPr/>
        </p:nvPicPr>
        <p:blipFill>
          <a:blip r:embed="rId1"/>
          <a:stretch>
            <a:fillRect/>
          </a:stretch>
        </p:blipFill>
        <p:spPr>
          <a:xfrm>
            <a:off x="-19050" y="0"/>
            <a:ext cx="12217400" cy="6858000"/>
          </a:xfrm>
          <a:prstGeom prst="rect">
            <a:avLst/>
          </a:prstGeom>
          <a:noFill/>
          <a:ln w="9525">
            <a:noFill/>
          </a:ln>
        </p:spPr>
      </p:pic>
      <p:sp>
        <p:nvSpPr>
          <p:cNvPr id="6146" name="Text Box 3"/>
          <p:cNvSpPr txBox="1"/>
          <p:nvPr/>
        </p:nvSpPr>
        <p:spPr>
          <a:xfrm>
            <a:off x="323850" y="4292600"/>
            <a:ext cx="8569325" cy="1444625"/>
          </a:xfrm>
          <a:prstGeom prst="rect">
            <a:avLst/>
          </a:prstGeom>
          <a:solidFill>
            <a:srgbClr val="FF0000">
              <a:alpha val="20000"/>
            </a:srgbClr>
          </a:solidFill>
          <a:ln w="9525">
            <a:noFill/>
          </a:ln>
        </p:spPr>
        <p:txBody>
          <a:bodyPr anchor="t">
            <a:spAutoFit/>
          </a:bodyPr>
          <a:p>
            <a:pPr algn="ctr"/>
            <a:r>
              <a:rPr lang="zh-CN" altLang="en-US" sz="8800" b="1" dirty="0">
                <a:solidFill>
                  <a:srgbClr val="FFFF00"/>
                </a:solidFill>
                <a:latin typeface="Arial" panose="020B0604020202020204" pitchFamily="34" charset="0"/>
                <a:ea typeface="隶书" panose="02010509060101010101" pitchFamily="49" charset="-122"/>
              </a:rPr>
              <a:t>太平天国运动</a:t>
            </a:r>
            <a:endParaRPr lang="zh-CN" altLang="en-US" sz="8800" b="1" dirty="0">
              <a:solidFill>
                <a:srgbClr val="FFFF00"/>
              </a:solidFill>
              <a:latin typeface="Arial" panose="020B0604020202020204" pitchFamily="34" charset="0"/>
              <a:ea typeface="隶书" panose="02010509060101010101" pitchFamily="49" charset="-122"/>
            </a:endParaRPr>
          </a:p>
        </p:txBody>
      </p:sp>
      <p:pic>
        <p:nvPicPr>
          <p:cNvPr id="36868" name="浩浩乾坤.mp3">
            <a:hlinkClick r:id="" action="ppaction://media"/>
          </p:cNvPr>
          <p:cNvPicPr>
            <a:picLocks noRot="1" noChangeAspect="1"/>
          </p:cNvPicPr>
          <p:nvPr>
            <a:audioFile r:link="rId2"/>
            <p:extLst>
              <p:ext uri="{DAA4B4D4-6D71-4841-9C94-3DE7FCFB9230}">
                <p14:media xmlns:p14="http://schemas.microsoft.com/office/powerpoint/2010/main" r:link="rId3"/>
              </p:ext>
            </p:extLst>
          </p:nvPr>
        </p:nvPicPr>
        <p:blipFill>
          <a:blip r:embed="rId4"/>
          <a:stretch>
            <a:fillRect/>
          </a:stretch>
        </p:blipFill>
        <p:spPr>
          <a:xfrm>
            <a:off x="5943600" y="3276600"/>
            <a:ext cx="304800" cy="304800"/>
          </a:xfrm>
          <a:prstGeom prst="rect">
            <a:avLst/>
          </a:prstGeom>
          <a:noFill/>
          <a:ln w="9525">
            <a:noFill/>
          </a:ln>
        </p:spPr>
      </p:pic>
      <p:pic>
        <p:nvPicPr>
          <p:cNvPr id="2" name="韩磊 - 浩浩乾坤－太平天国主题曲">
            <a:hlinkClick r:id="" action="ppaction://media"/>
          </p:cNvPr>
          <p:cNvPicPr/>
          <p:nvPr>
            <a:audioFile r:link="rId5"/>
            <p:extLst>
              <p:ext uri="{DAA4B4D4-6D71-4841-9C94-3DE7FCFB9230}">
                <p14:media xmlns:p14="http://schemas.microsoft.com/office/powerpoint/2010/main" r:link="rId6"/>
              </p:ext>
            </p:extLst>
          </p:nvPr>
        </p:nvPicPr>
        <p:blipFill>
          <a:blip r:embed="rId7"/>
          <a:stretch>
            <a:fillRect/>
          </a:stretch>
        </p:blipFill>
        <p:spPr>
          <a:xfrm>
            <a:off x="5943600" y="6238875"/>
            <a:ext cx="619125" cy="619125"/>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3553" fill="hold"/>
                                        <p:tgtEl>
                                          <p:spTgt spid="36868"/>
                                        </p:tgtEl>
                                      </p:cBhvr>
                                    </p:cmd>
                                  </p:childTnLst>
                                </p:cTn>
                              </p:par>
                            </p:childTnLst>
                          </p:cTn>
                        </p:par>
                        <p:par>
                          <p:cTn id="7" fill="hold">
                            <p:stCondLst>
                              <p:cond delay="204000"/>
                            </p:stCondLst>
                            <p:childTnLst>
                              <p:par>
                                <p:cTn id="8" presetID="1" presetClass="mediacall" presetSubtype="0" fill="hold" nodeType="afterEffect">
                                  <p:stCondLst>
                                    <p:cond delay="0"/>
                                  </p:stCondLst>
                                  <p:childTnLst>
                                    <p:cmd type="call" cmd="playFrom(0.0)">
                                      <p:cBhvr>
                                        <p:cTn id="9" dur="20459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0" fill="hold" display="0">
                  <p:stCondLst>
                    <p:cond delay="indefinite"/>
                  </p:stCondLst>
                  <p:endCondLst>
                    <p:cond evt="onNext" delay="0">
                      <p:tgtEl>
                        <p:sldTgt/>
                      </p:tgtEl>
                    </p:cond>
                    <p:cond evt="onPrev" delay="0">
                      <p:tgtEl>
                        <p:sldTgt/>
                      </p:tgtEl>
                    </p:cond>
                    <p:cond evt="onStopAudio" delay="0">
                      <p:tgtEl>
                        <p:sldTgt/>
                      </p:tgtEl>
                    </p:cond>
                  </p:endCondLst>
                </p:cTn>
                <p:tgtEl>
                  <p:spTgt spid="36868"/>
                </p:tgtEl>
              </p:cMediaNode>
            </p:audio>
            <p:audio>
              <p:cMediaNode>
                <p:cTn id="11" fill="hold" display="1">
                  <p:stCondLst>
                    <p:cond delay="indefinite"/>
                  </p:stCondLst>
                  <p:endCondLst>
                    <p:cond evt="onNext">
                      <p:tgtEl>
                        <p:sldTgt/>
                      </p:tgtEl>
                    </p:cond>
                    <p:cond evt="onPrev">
                      <p:tgtEl>
                        <p:sldTgt/>
                      </p:tgtEl>
                    </p:cond>
                    <p:cond evt="onStopAudio">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489090" name="Text Box 2"/>
          <p:cNvSpPr txBox="1">
            <a:spLocks noChangeArrowheads="1"/>
          </p:cNvSpPr>
          <p:nvPr/>
        </p:nvSpPr>
        <p:spPr bwMode="auto">
          <a:xfrm>
            <a:off x="2514600" y="228600"/>
            <a:ext cx="4343400" cy="644525"/>
          </a:xfrm>
          <a:prstGeom prst="rect">
            <a:avLst/>
          </a:prstGeom>
          <a:noFill/>
          <a:ln>
            <a:noFill/>
          </a:ln>
          <a:effectLst/>
        </p:spPr>
        <p:txBody>
          <a:bodyPr>
            <a:spAutoFit/>
          </a:bodyPr>
          <a:lstStyle/>
          <a:p>
            <a:pPr marR="0" defTabSz="914400">
              <a:spcBef>
                <a:spcPct val="50000"/>
              </a:spcBef>
              <a:buClrTx/>
              <a:buSzTx/>
              <a:buFontTx/>
              <a:buNone/>
              <a:defRPr/>
            </a:pPr>
            <a:r>
              <a:rPr kumimoji="0" lang="zh-CN" altLang="en-US" sz="3600" b="1" kern="1200" cap="none" spc="0" normalizeH="0" baseline="0" noProof="0">
                <a:solidFill>
                  <a:srgbClr val="FF3300"/>
                </a:solidFill>
                <a:effectLst>
                  <a:outerShdw blurRad="38100" dist="38100" dir="2700000" algn="tl">
                    <a:srgbClr val="C0C0C0"/>
                  </a:outerShdw>
                </a:effectLst>
                <a:latin typeface="Times New Roman" panose="02020603050405020304" pitchFamily="18" charset="0"/>
                <a:ea typeface="黑体" panose="02010609060101010101" pitchFamily="49" charset="-122"/>
                <a:cs typeface="+mn-cs"/>
              </a:rPr>
              <a:t>一，太平天国运动；</a:t>
            </a:r>
            <a:endParaRPr kumimoji="0" lang="zh-CN" altLang="en-US" sz="3600" b="1" kern="1200" cap="none" spc="0" normalizeH="0" baseline="0" noProof="0">
              <a:solidFill>
                <a:srgbClr val="FF3300"/>
              </a:solidFill>
              <a:effectLst>
                <a:outerShdw blurRad="38100" dist="38100" dir="2700000" algn="tl">
                  <a:srgbClr val="C0C0C0"/>
                </a:outerShdw>
              </a:effectLst>
              <a:latin typeface="Times New Roman" panose="02020603050405020304" pitchFamily="18" charset="0"/>
              <a:ea typeface="黑体" panose="02010609060101010101" pitchFamily="49" charset="-122"/>
              <a:cs typeface="+mn-cs"/>
            </a:endParaRPr>
          </a:p>
        </p:txBody>
      </p:sp>
      <p:sp>
        <p:nvSpPr>
          <p:cNvPr id="6489091" name="Text Box 3"/>
          <p:cNvSpPr txBox="1">
            <a:spLocks noChangeArrowheads="1"/>
          </p:cNvSpPr>
          <p:nvPr/>
        </p:nvSpPr>
        <p:spPr bwMode="auto">
          <a:xfrm>
            <a:off x="2743200" y="1066800"/>
            <a:ext cx="6934200" cy="644525"/>
          </a:xfrm>
          <a:prstGeom prst="rect">
            <a:avLst/>
          </a:prstGeom>
          <a:noFill/>
          <a:ln>
            <a:noFill/>
          </a:ln>
          <a:effectLst/>
        </p:spPr>
        <p:txBody>
          <a:bodyPr>
            <a:spAutoFit/>
          </a:bodyPr>
          <a:lstStyle/>
          <a:p>
            <a:pPr marR="0" defTabSz="914400">
              <a:spcBef>
                <a:spcPct val="50000"/>
              </a:spcBef>
              <a:buClrTx/>
              <a:buSzTx/>
              <a:buFontTx/>
              <a:buNone/>
              <a:defRPr/>
            </a:pPr>
            <a:r>
              <a:rPr kumimoji="0" lang="en-US" altLang="zh-CN" sz="3600" b="1" kern="1200" cap="none" spc="0" normalizeH="0" baseline="0" noProof="0">
                <a:effectLst>
                  <a:outerShdw blurRad="38100" dist="38100" dir="2700000" algn="tl">
                    <a:srgbClr val="C0C0C0"/>
                  </a:outerShdw>
                </a:effectLst>
                <a:latin typeface="Times New Roman" panose="02020603050405020304" pitchFamily="18" charset="0"/>
                <a:ea typeface="黑体" panose="02010609060101010101" pitchFamily="49" charset="-122"/>
                <a:cs typeface="+mn-cs"/>
              </a:rPr>
              <a:t>1</a:t>
            </a:r>
            <a:r>
              <a:rPr kumimoji="0" lang="zh-CN" altLang="en-US" sz="3600" b="1" kern="1200" cap="none" spc="0" normalizeH="0" baseline="0" noProof="0">
                <a:effectLst>
                  <a:outerShdw blurRad="38100" dist="38100" dir="2700000" algn="tl">
                    <a:srgbClr val="C0C0C0"/>
                  </a:outerShdw>
                </a:effectLst>
                <a:latin typeface="Times New Roman" panose="02020603050405020304" pitchFamily="18" charset="0"/>
                <a:ea typeface="黑体" panose="02010609060101010101" pitchFamily="49" charset="-122"/>
                <a:cs typeface="+mn-cs"/>
              </a:rPr>
              <a:t>，太平天国运动爆发的原因；</a:t>
            </a:r>
            <a:endParaRPr kumimoji="0" lang="zh-CN" altLang="en-US" sz="3600" b="1" kern="1200" cap="none" spc="0" normalizeH="0" baseline="0" noProof="0">
              <a:effectLst>
                <a:outerShdw blurRad="38100" dist="38100" dir="2700000" algn="tl">
                  <a:srgbClr val="C0C0C0"/>
                </a:outerShdw>
              </a:effectLst>
              <a:latin typeface="Times New Roman" panose="02020603050405020304" pitchFamily="18" charset="0"/>
              <a:ea typeface="黑体" panose="02010609060101010101" pitchFamily="49" charset="-122"/>
              <a:cs typeface="+mn-cs"/>
            </a:endParaRPr>
          </a:p>
        </p:txBody>
      </p:sp>
      <p:sp>
        <p:nvSpPr>
          <p:cNvPr id="6489092" name="Text Box 4"/>
          <p:cNvSpPr txBox="1">
            <a:spLocks noChangeArrowheads="1"/>
          </p:cNvSpPr>
          <p:nvPr/>
        </p:nvSpPr>
        <p:spPr bwMode="auto">
          <a:xfrm>
            <a:off x="2927350" y="1557338"/>
            <a:ext cx="7207250" cy="1814513"/>
          </a:xfrm>
          <a:prstGeom prst="rect">
            <a:avLst/>
          </a:prstGeom>
          <a:noFill/>
          <a:ln>
            <a:noFill/>
          </a:ln>
          <a:effectLst/>
        </p:spPr>
        <p:txBody>
          <a:bodyPr>
            <a:spAutoFit/>
          </a:bodyPr>
          <a:lstStyle/>
          <a:p>
            <a:pPr marR="0" defTabSz="914400">
              <a:spcBef>
                <a:spcPct val="50000"/>
              </a:spcBef>
              <a:buClrTx/>
              <a:buSzTx/>
              <a:buFontTx/>
              <a:buNone/>
              <a:defRPr/>
            </a:pPr>
            <a:endParaRPr kumimoji="1" lang="en-US" altLang="zh-CN" sz="3200" b="1" kern="1200" cap="none" spc="0" normalizeH="0" baseline="0" noProof="0">
              <a:solidFill>
                <a:srgbClr val="0000FF"/>
              </a:solidFill>
              <a:effectLst>
                <a:outerShdw blurRad="38100" dist="38100" dir="2700000" algn="tl">
                  <a:srgbClr val="C0C0C0"/>
                </a:outerShdw>
              </a:effectLst>
              <a:latin typeface="Times New Roman" panose="02020603050405020304" pitchFamily="18" charset="0"/>
              <a:ea typeface="黑体" panose="02010609060101010101" pitchFamily="49" charset="-122"/>
              <a:cs typeface="+mn-cs"/>
            </a:endParaRPr>
          </a:p>
          <a:p>
            <a:pPr marR="0" defTabSz="914400">
              <a:spcBef>
                <a:spcPct val="50000"/>
              </a:spcBef>
              <a:buClrTx/>
              <a:buSzTx/>
              <a:buFontTx/>
              <a:buNone/>
              <a:defRPr/>
            </a:pPr>
            <a:r>
              <a:rPr kumimoji="1" lang="en-US" altLang="zh-CN" sz="3200" b="1" kern="1200" cap="none" spc="0" normalizeH="0" baseline="0" noProof="0">
                <a:solidFill>
                  <a:srgbClr val="0000FF"/>
                </a:solidFill>
                <a:effectLst>
                  <a:outerShdw blurRad="38100" dist="38100" dir="2700000" algn="tl">
                    <a:srgbClr val="C0C0C0"/>
                  </a:outerShdw>
                </a:effectLst>
                <a:latin typeface="Times New Roman" panose="02020603050405020304" pitchFamily="18" charset="0"/>
                <a:ea typeface="黑体" panose="02010609060101010101" pitchFamily="49" charset="-122"/>
                <a:cs typeface="+mn-cs"/>
              </a:rPr>
              <a:t>1</a:t>
            </a:r>
            <a:r>
              <a:rPr kumimoji="1" lang="zh-CN" altLang="en-US" sz="3200" b="1" kern="1200" cap="none" spc="0" normalizeH="0" baseline="0" noProof="0">
                <a:solidFill>
                  <a:srgbClr val="0000FF"/>
                </a:solidFill>
                <a:effectLst>
                  <a:outerShdw blurRad="38100" dist="38100" dir="2700000" algn="tl">
                    <a:srgbClr val="C0C0C0"/>
                  </a:outerShdw>
                </a:effectLst>
                <a:latin typeface="Times New Roman" panose="02020603050405020304" pitchFamily="18" charset="0"/>
                <a:ea typeface="黑体" panose="02010609060101010101" pitchFamily="49" charset="-122"/>
                <a:cs typeface="+mn-cs"/>
              </a:rPr>
              <a:t>）外国资本主义的侵略和清政府腐败统治，导致阶级矛盾激化；</a:t>
            </a:r>
            <a:endParaRPr kumimoji="1" lang="zh-CN" altLang="en-US" sz="3200" b="1" kern="1200" cap="none" spc="0" normalizeH="0" baseline="0" noProof="0">
              <a:solidFill>
                <a:srgbClr val="0000FF"/>
              </a:solidFill>
              <a:effectLst>
                <a:outerShdw blurRad="38100" dist="38100" dir="2700000" algn="tl">
                  <a:srgbClr val="C0C0C0"/>
                </a:outerShdw>
              </a:effectLst>
              <a:latin typeface="Times New Roman" panose="02020603050405020304" pitchFamily="18" charset="0"/>
              <a:ea typeface="黑体" panose="02010609060101010101" pitchFamily="49" charset="-122"/>
              <a:cs typeface="+mn-cs"/>
            </a:endParaRPr>
          </a:p>
        </p:txBody>
      </p:sp>
      <p:sp>
        <p:nvSpPr>
          <p:cNvPr id="6489093" name="Text Box 5"/>
          <p:cNvSpPr txBox="1">
            <a:spLocks noChangeArrowheads="1"/>
          </p:cNvSpPr>
          <p:nvPr/>
        </p:nvSpPr>
        <p:spPr bwMode="auto">
          <a:xfrm>
            <a:off x="2819400" y="3429000"/>
            <a:ext cx="6324600" cy="584200"/>
          </a:xfrm>
          <a:prstGeom prst="rect">
            <a:avLst/>
          </a:prstGeom>
          <a:noFill/>
          <a:ln>
            <a:noFill/>
          </a:ln>
          <a:effectLst/>
        </p:spPr>
        <p:txBody>
          <a:bodyPr>
            <a:spAutoFit/>
          </a:bodyPr>
          <a:lstStyle/>
          <a:p>
            <a:pPr marR="0" defTabSz="914400">
              <a:spcBef>
                <a:spcPct val="50000"/>
              </a:spcBef>
              <a:buClrTx/>
              <a:buSzTx/>
              <a:buFontTx/>
              <a:buNone/>
              <a:defRPr/>
            </a:pPr>
            <a:r>
              <a:rPr kumimoji="0" lang="en-US" altLang="zh-CN" sz="3200" b="1" kern="1200" cap="none" spc="0" normalizeH="0" baseline="0" noProof="0">
                <a:solidFill>
                  <a:srgbClr val="0000FF"/>
                </a:solidFill>
                <a:effectLst>
                  <a:outerShdw blurRad="38100" dist="38100" dir="2700000" algn="tl">
                    <a:srgbClr val="C0C0C0"/>
                  </a:outerShdw>
                </a:effectLst>
                <a:latin typeface="Times New Roman" panose="02020603050405020304" pitchFamily="18" charset="0"/>
                <a:ea typeface="黑体" panose="02010609060101010101" pitchFamily="49" charset="-122"/>
                <a:cs typeface="+mn-cs"/>
              </a:rPr>
              <a:t>2</a:t>
            </a:r>
            <a:r>
              <a:rPr kumimoji="0" lang="zh-CN" altLang="en-US" sz="3200" b="1" kern="1200" cap="none" spc="0" normalizeH="0" baseline="0" noProof="0">
                <a:solidFill>
                  <a:srgbClr val="0000FF"/>
                </a:solidFill>
                <a:effectLst>
                  <a:outerShdw blurRad="38100" dist="38100" dir="2700000" algn="tl">
                    <a:srgbClr val="C0C0C0"/>
                  </a:outerShdw>
                </a:effectLst>
                <a:latin typeface="Times New Roman" panose="02020603050405020304" pitchFamily="18" charset="0"/>
                <a:ea typeface="黑体" panose="02010609060101010101" pitchFamily="49" charset="-122"/>
                <a:cs typeface="+mn-cs"/>
              </a:rPr>
              <a:t>）连年不断的自然灾害；</a:t>
            </a:r>
            <a:endParaRPr kumimoji="0" lang="zh-CN" altLang="en-US" sz="3200" b="1" kern="1200" cap="none" spc="0" normalizeH="0" baseline="0" noProof="0">
              <a:solidFill>
                <a:srgbClr val="0000FF"/>
              </a:solidFill>
              <a:effectLst>
                <a:outerShdw blurRad="38100" dist="38100" dir="2700000" algn="tl">
                  <a:srgbClr val="C0C0C0"/>
                </a:outerShdw>
              </a:effectLst>
              <a:latin typeface="Times New Roman" panose="02020603050405020304" pitchFamily="18" charset="0"/>
              <a:ea typeface="黑体" panose="02010609060101010101" pitchFamily="49" charset="-122"/>
              <a:cs typeface="+mn-cs"/>
            </a:endParaRPr>
          </a:p>
        </p:txBody>
      </p:sp>
      <p:sp>
        <p:nvSpPr>
          <p:cNvPr id="6489094" name="Text Box 6"/>
          <p:cNvSpPr txBox="1">
            <a:spLocks noChangeArrowheads="1"/>
          </p:cNvSpPr>
          <p:nvPr/>
        </p:nvSpPr>
        <p:spPr bwMode="auto">
          <a:xfrm>
            <a:off x="2819400" y="4267200"/>
            <a:ext cx="7162800" cy="3784600"/>
          </a:xfrm>
          <a:prstGeom prst="rect">
            <a:avLst/>
          </a:prstGeom>
          <a:noFill/>
          <a:ln>
            <a:noFill/>
          </a:ln>
          <a:effectLst/>
        </p:spPr>
        <p:txBody>
          <a:bodyPr>
            <a:spAutoFit/>
          </a:bodyPr>
          <a:p>
            <a:pPr defTabSz="914400">
              <a:spcBef>
                <a:spcPct val="50000"/>
              </a:spcBef>
            </a:pPr>
            <a:r>
              <a:rPr lang="en-US" altLang="zh-CN" sz="3200" b="1">
                <a:solidFill>
                  <a:srgbClr val="0000FF"/>
                </a:solidFill>
                <a:effectLst>
                  <a:outerShdw blurRad="38100" dist="38100" dir="2700000">
                    <a:srgbClr val="000000"/>
                  </a:outerShdw>
                </a:effectLst>
                <a:latin typeface="Times New Roman" panose="02020603050405020304" pitchFamily="18" charset="0"/>
                <a:ea typeface="黑体" panose="02010609060101010101" pitchFamily="49" charset="-122"/>
              </a:rPr>
              <a:t>3</a:t>
            </a:r>
            <a:r>
              <a:rPr lang="zh-CN" altLang="en-US" sz="3200" b="1">
                <a:solidFill>
                  <a:srgbClr val="0000FF"/>
                </a:solidFill>
                <a:effectLst>
                  <a:outerShdw blurRad="38100" dist="38100" dir="2700000">
                    <a:srgbClr val="000000"/>
                  </a:outerShdw>
                </a:effectLst>
                <a:latin typeface="Times New Roman" panose="02020603050405020304" pitchFamily="18" charset="0"/>
                <a:ea typeface="黑体" panose="02010609060101010101" pitchFamily="49" charset="-122"/>
              </a:rPr>
              <a:t>） </a:t>
            </a:r>
            <a:r>
              <a:rPr lang="en-US" altLang="zh-CN" sz="3200" b="1">
                <a:solidFill>
                  <a:srgbClr val="0033CC"/>
                </a:solidFill>
                <a:effectLst>
                  <a:outerShdw blurRad="38100" dist="38100" dir="2700000">
                    <a:srgbClr val="000000"/>
                  </a:outerShdw>
                </a:effectLst>
                <a:latin typeface="楷体_GB2312" pitchFamily="49" charset="-122"/>
                <a:ea typeface="楷体_GB2312" pitchFamily="49" charset="-122"/>
              </a:rPr>
              <a:t>1843</a:t>
            </a:r>
            <a:r>
              <a:rPr lang="zh-CN" altLang="en-US" sz="3200" b="1">
                <a:solidFill>
                  <a:srgbClr val="0033CC"/>
                </a:solidFill>
                <a:effectLst>
                  <a:outerShdw blurRad="38100" dist="38100" dir="2700000">
                    <a:srgbClr val="000000"/>
                  </a:outerShdw>
                </a:effectLst>
                <a:latin typeface="楷体_GB2312" pitchFamily="49" charset="-122"/>
                <a:ea typeface="楷体_GB2312" pitchFamily="49" charset="-122"/>
              </a:rPr>
              <a:t>年洪秀全创立拜上帝教</a:t>
            </a:r>
            <a:r>
              <a:rPr lang="en-US" altLang="zh-CN" sz="3200" b="1">
                <a:solidFill>
                  <a:srgbClr val="0033CC"/>
                </a:solidFill>
                <a:effectLst>
                  <a:outerShdw blurRad="38100" dist="38100" dir="2700000">
                    <a:srgbClr val="000000"/>
                  </a:outerShdw>
                </a:effectLst>
                <a:latin typeface="Times New Roman" panose="02020603050405020304"/>
                <a:ea typeface="楷体_GB2312" pitchFamily="49" charset="-122"/>
              </a:rPr>
              <a:t>——</a:t>
            </a:r>
            <a:r>
              <a:rPr lang="zh-CN" altLang="en-US" sz="3200" b="1">
                <a:solidFill>
                  <a:srgbClr val="0033CC"/>
                </a:solidFill>
                <a:effectLst>
                  <a:outerShdw blurRad="38100" dist="38100" dir="2700000">
                    <a:srgbClr val="000000"/>
                  </a:outerShdw>
                </a:effectLst>
                <a:latin typeface="楷体_GB2312" pitchFamily="49" charset="-122"/>
                <a:ea typeface="楷体_GB2312" pitchFamily="49" charset="-122"/>
              </a:rPr>
              <a:t>目的：推翻清政府</a:t>
            </a:r>
            <a:endParaRPr lang="zh-CN" altLang="en-US" sz="3200" b="1">
              <a:solidFill>
                <a:srgbClr val="0033CC"/>
              </a:solidFill>
              <a:effectLst>
                <a:outerShdw blurRad="38100" dist="38100" dir="2700000">
                  <a:srgbClr val="000000"/>
                </a:outerShdw>
              </a:effectLst>
              <a:latin typeface="楷体_GB2312" pitchFamily="49" charset="-122"/>
              <a:ea typeface="楷体_GB2312" pitchFamily="49" charset="-122"/>
            </a:endParaRPr>
          </a:p>
          <a:p>
            <a:pPr defTabSz="914400">
              <a:spcBef>
                <a:spcPct val="50000"/>
              </a:spcBef>
            </a:pPr>
            <a:r>
              <a:rPr lang="en-US" altLang="zh-CN" sz="3200" b="1">
                <a:solidFill>
                  <a:srgbClr val="0033CC"/>
                </a:solidFill>
                <a:effectLst>
                  <a:outerShdw blurRad="38100" dist="38100" dir="2700000">
                    <a:srgbClr val="000000"/>
                  </a:outerShdw>
                </a:effectLst>
                <a:latin typeface="楷体_GB2312" pitchFamily="49" charset="-122"/>
                <a:ea typeface="楷体_GB2312" pitchFamily="49" charset="-122"/>
              </a:rPr>
              <a:t>4</a:t>
            </a:r>
            <a:r>
              <a:rPr lang="zh-CN" altLang="en-US" sz="3200" b="1">
                <a:solidFill>
                  <a:srgbClr val="0033CC"/>
                </a:solidFill>
                <a:effectLst>
                  <a:outerShdw blurRad="38100" dist="38100" dir="2700000">
                    <a:srgbClr val="000000"/>
                  </a:outerShdw>
                </a:effectLst>
                <a:latin typeface="楷体_GB2312" pitchFamily="49" charset="-122"/>
                <a:ea typeface="楷体_GB2312" pitchFamily="49" charset="-122"/>
              </a:rPr>
              <a:t>）</a:t>
            </a:r>
            <a:r>
              <a:rPr lang="zh-CN" altLang="en-US" sz="3200" b="1">
                <a:solidFill>
                  <a:srgbClr val="0000FF"/>
                </a:solidFill>
                <a:effectLst>
                  <a:outerShdw blurRad="38100" dist="38100" dir="2700000">
                    <a:srgbClr val="000000"/>
                  </a:outerShdw>
                </a:effectLst>
                <a:latin typeface="Times New Roman" panose="02020603050405020304" pitchFamily="18" charset="0"/>
                <a:ea typeface="黑体" panose="02010609060101010101" pitchFamily="49" charset="-122"/>
              </a:rPr>
              <a:t>西方基督教思想影响</a:t>
            </a:r>
            <a:r>
              <a:rPr lang="zh-CN" altLang="en-US" sz="3200" b="1">
                <a:solidFill>
                  <a:srgbClr val="660066"/>
                </a:solidFill>
                <a:effectLst>
                  <a:outerShdw blurRad="38100" dist="38100" dir="2700000">
                    <a:srgbClr val="000000"/>
                  </a:outerShdw>
                </a:effectLst>
                <a:latin typeface="楷体_GB2312" pitchFamily="49" charset="-122"/>
                <a:ea typeface="楷体_GB2312" pitchFamily="49" charset="-122"/>
              </a:rPr>
              <a:t>（上帝面前人人平等对劳苦大众有很大号召力 ）；</a:t>
            </a:r>
            <a:endParaRPr lang="zh-CN" altLang="en-US" sz="3200" b="1">
              <a:solidFill>
                <a:srgbClr val="660066"/>
              </a:solidFill>
              <a:effectLst>
                <a:outerShdw blurRad="38100" dist="38100" dir="2700000">
                  <a:srgbClr val="000000"/>
                </a:outerShdw>
              </a:effectLst>
              <a:latin typeface="楷体_GB2312" pitchFamily="49" charset="-122"/>
              <a:ea typeface="楷体_GB2312" pitchFamily="49" charset="-122"/>
            </a:endParaRPr>
          </a:p>
          <a:p>
            <a:pPr defTabSz="914400">
              <a:spcBef>
                <a:spcPct val="50000"/>
              </a:spcBef>
            </a:pPr>
            <a:endParaRPr lang="zh-CN" altLang="en-US" sz="3200" b="1">
              <a:solidFill>
                <a:srgbClr val="660066"/>
              </a:solidFill>
              <a:effectLst>
                <a:outerShdw blurRad="38100" dist="38100" dir="2700000">
                  <a:srgbClr val="000000"/>
                </a:outerShdw>
              </a:effectLst>
              <a:latin typeface="楷体_GB2312" pitchFamily="49" charset="-122"/>
              <a:ea typeface="楷体_GB2312" pitchFamily="49" charset="-122"/>
            </a:endParaRPr>
          </a:p>
          <a:p>
            <a:pPr defTabSz="914400">
              <a:spcBef>
                <a:spcPct val="50000"/>
              </a:spcBef>
            </a:pPr>
            <a:endParaRPr lang="zh-CN" altLang="en-US" sz="3200" b="1">
              <a:solidFill>
                <a:srgbClr val="660066"/>
              </a:solidFill>
              <a:effectLst>
                <a:outerShdw blurRad="38100" dist="38100" dir="2700000">
                  <a:srgbClr val="000000"/>
                </a:outerShdw>
              </a:effectLst>
              <a:latin typeface="楷体_GB2312" pitchFamily="49" charset="-122"/>
              <a:ea typeface="楷体_GB2312" pitchFamily="49" charset="-122"/>
            </a:endParaRPr>
          </a:p>
        </p:txBody>
      </p:sp>
      <p:sp>
        <p:nvSpPr>
          <p:cNvPr id="6489095" name="AutoShape 7"/>
          <p:cNvSpPr>
            <a:spLocks noChangeArrowheads="1"/>
          </p:cNvSpPr>
          <p:nvPr/>
        </p:nvSpPr>
        <p:spPr bwMode="auto">
          <a:xfrm>
            <a:off x="6629400" y="1981200"/>
            <a:ext cx="3200400" cy="685800"/>
          </a:xfrm>
          <a:prstGeom prst="wedgeRoundRectCallout">
            <a:avLst>
              <a:gd name="adj1" fmla="val -51537"/>
              <a:gd name="adj2" fmla="val 84491"/>
              <a:gd name="adj3" fmla="val 16667"/>
            </a:avLst>
          </a:prstGeom>
          <a:gradFill rotWithShape="1">
            <a:gsLst>
              <a:gs pos="0">
                <a:srgbClr val="CCFFFF"/>
              </a:gs>
              <a:gs pos="50000">
                <a:schemeClr val="bg1"/>
              </a:gs>
              <a:gs pos="100000">
                <a:srgbClr val="CCFFFF"/>
              </a:gs>
            </a:gsLst>
            <a:lin ang="5400000" scaled="1"/>
          </a:gradFill>
          <a:ln w="28575">
            <a:solidFill>
              <a:schemeClr val="tx1"/>
            </a:solidFill>
            <a:miter lim="800000"/>
          </a:ln>
          <a:effectLst>
            <a:outerShdw dist="107763" dir="18900000" algn="ctr" rotWithShape="0">
              <a:schemeClr val="bg2">
                <a:alpha val="50000"/>
              </a:schemeClr>
            </a:outerShdw>
          </a:effectLst>
        </p:spPr>
        <p:txBody>
          <a:bodyPr/>
          <a:p>
            <a:pPr algn="ctr" defTabSz="914400"/>
            <a:r>
              <a:rPr lang="zh-CN" altLang="en-US" sz="3600" b="1">
                <a:solidFill>
                  <a:srgbClr val="FF3300"/>
                </a:solidFill>
                <a:effectLst>
                  <a:outerShdw blurRad="38100" dist="38100" dir="2700000">
                    <a:srgbClr val="000000"/>
                  </a:outerShdw>
                </a:effectLst>
                <a:latin typeface="Times New Roman" panose="02020603050405020304" pitchFamily="18" charset="0"/>
                <a:ea typeface="楷体_GB2312" pitchFamily="49" charset="-122"/>
              </a:rPr>
              <a:t>根本原因</a:t>
            </a:r>
            <a:endParaRPr lang="zh-CN" altLang="en-US" sz="3600" b="1">
              <a:solidFill>
                <a:srgbClr val="FF3300"/>
              </a:solidFill>
              <a:effectLst>
                <a:outerShdw blurRad="38100" dist="38100" dir="2700000">
                  <a:srgbClr val="000000"/>
                </a:outerShdw>
              </a:effectLst>
              <a:latin typeface="Times New Roman" panose="02020603050405020304" pitchFamily="18" charset="0"/>
              <a:ea typeface="楷体_GB2312" pitchFamily="49" charset="-122"/>
            </a:endParaRPr>
          </a:p>
        </p:txBody>
      </p:sp>
      <p:sp>
        <p:nvSpPr>
          <p:cNvPr id="6489096" name="AutoShape 8"/>
          <p:cNvSpPr>
            <a:spLocks noChangeArrowheads="1"/>
          </p:cNvSpPr>
          <p:nvPr/>
        </p:nvSpPr>
        <p:spPr bwMode="auto">
          <a:xfrm>
            <a:off x="2590800" y="2895600"/>
            <a:ext cx="3200400" cy="685800"/>
          </a:xfrm>
          <a:prstGeom prst="wedgeRoundRectCallout">
            <a:avLst>
              <a:gd name="adj1" fmla="val 60366"/>
              <a:gd name="adj2" fmla="val 76157"/>
              <a:gd name="adj3" fmla="val 16667"/>
            </a:avLst>
          </a:prstGeom>
          <a:gradFill rotWithShape="1">
            <a:gsLst>
              <a:gs pos="0">
                <a:srgbClr val="CCFFFF"/>
              </a:gs>
              <a:gs pos="50000">
                <a:schemeClr val="bg1"/>
              </a:gs>
              <a:gs pos="100000">
                <a:srgbClr val="CCFFFF"/>
              </a:gs>
            </a:gsLst>
            <a:lin ang="5400000" scaled="1"/>
          </a:gradFill>
          <a:ln w="28575">
            <a:solidFill>
              <a:schemeClr val="tx1"/>
            </a:solidFill>
            <a:miter lim="800000"/>
          </a:ln>
          <a:effectLst>
            <a:outerShdw dist="107763" dir="13500000" algn="ctr" rotWithShape="0">
              <a:schemeClr val="bg2">
                <a:alpha val="50000"/>
              </a:schemeClr>
            </a:outerShdw>
          </a:effectLst>
        </p:spPr>
        <p:txBody>
          <a:bodyPr/>
          <a:p>
            <a:pPr algn="ctr" defTabSz="914400"/>
            <a:r>
              <a:rPr lang="zh-CN" altLang="en-US" sz="3600" b="1">
                <a:solidFill>
                  <a:srgbClr val="FF3300"/>
                </a:solidFill>
                <a:effectLst>
                  <a:outerShdw blurRad="38100" dist="38100" dir="2700000">
                    <a:srgbClr val="000000"/>
                  </a:outerShdw>
                </a:effectLst>
                <a:latin typeface="Times New Roman" panose="02020603050405020304" pitchFamily="18" charset="0"/>
                <a:ea typeface="楷体_GB2312" pitchFamily="49" charset="-122"/>
              </a:rPr>
              <a:t>直接原因</a:t>
            </a:r>
            <a:endParaRPr lang="zh-CN" altLang="en-US" sz="3600" b="1">
              <a:solidFill>
                <a:srgbClr val="FF3300"/>
              </a:solidFill>
              <a:effectLst>
                <a:outerShdw blurRad="38100" dist="38100" dir="2700000">
                  <a:srgbClr val="000000"/>
                </a:outerShdw>
              </a:effectLst>
              <a:latin typeface="Times New Roman" panose="02020603050405020304" pitchFamily="18" charset="0"/>
              <a:ea typeface="楷体_GB2312" pitchFamily="49" charset="-122"/>
            </a:endParaRPr>
          </a:p>
        </p:txBody>
      </p:sp>
      <p:sp>
        <p:nvSpPr>
          <p:cNvPr id="6489097" name="AutoShape 9"/>
          <p:cNvSpPr>
            <a:spLocks noChangeArrowheads="1"/>
          </p:cNvSpPr>
          <p:nvPr/>
        </p:nvSpPr>
        <p:spPr bwMode="auto">
          <a:xfrm>
            <a:off x="7319963" y="4581525"/>
            <a:ext cx="3200400" cy="685800"/>
          </a:xfrm>
          <a:prstGeom prst="wedgeRoundRectCallout">
            <a:avLst>
              <a:gd name="adj1" fmla="val -51537"/>
              <a:gd name="adj2" fmla="val 84491"/>
              <a:gd name="adj3" fmla="val 16667"/>
            </a:avLst>
          </a:prstGeom>
          <a:gradFill rotWithShape="1">
            <a:gsLst>
              <a:gs pos="0">
                <a:srgbClr val="CCFFFF"/>
              </a:gs>
              <a:gs pos="50000">
                <a:schemeClr val="bg1"/>
              </a:gs>
              <a:gs pos="100000">
                <a:srgbClr val="CCFFFF"/>
              </a:gs>
            </a:gsLst>
            <a:lin ang="5400000" scaled="1"/>
          </a:gradFill>
          <a:ln w="28575">
            <a:solidFill>
              <a:schemeClr val="tx1"/>
            </a:solidFill>
            <a:miter lim="800000"/>
          </a:ln>
          <a:effectLst>
            <a:outerShdw dist="107763" dir="18900000" algn="ctr" rotWithShape="0">
              <a:schemeClr val="bg2">
                <a:alpha val="50000"/>
              </a:schemeClr>
            </a:outerShdw>
          </a:effectLst>
        </p:spPr>
        <p:txBody>
          <a:bodyPr/>
          <a:p>
            <a:pPr algn="ctr" defTabSz="914400"/>
            <a:r>
              <a:rPr lang="zh-CN" altLang="en-US" sz="3600" b="1">
                <a:solidFill>
                  <a:srgbClr val="FF3300"/>
                </a:solidFill>
                <a:effectLst>
                  <a:outerShdw blurRad="38100" dist="38100" dir="2700000">
                    <a:srgbClr val="000000"/>
                  </a:outerShdw>
                </a:effectLst>
                <a:latin typeface="Times New Roman" panose="02020603050405020304" pitchFamily="18" charset="0"/>
                <a:ea typeface="楷体_GB2312" pitchFamily="49" charset="-122"/>
              </a:rPr>
              <a:t>理论来源</a:t>
            </a:r>
            <a:endParaRPr lang="zh-CN" altLang="en-US" sz="3600" b="1">
              <a:solidFill>
                <a:srgbClr val="FF3300"/>
              </a:solidFill>
              <a:effectLst>
                <a:outerShdw blurRad="38100" dist="38100" dir="2700000">
                  <a:srgbClr val="000000"/>
                </a:outerShdw>
              </a:effectLst>
              <a:latin typeface="Times New Roman" panose="02020603050405020304" pitchFamily="18" charset="0"/>
              <a:ea typeface="楷体_GB2312" pitchFamily="49" charset="-122"/>
            </a:endParaRPr>
          </a:p>
        </p:txBody>
      </p:sp>
      <p:sp>
        <p:nvSpPr>
          <p:cNvPr id="6489098" name="AutoShape 10"/>
          <p:cNvSpPr>
            <a:spLocks noChangeArrowheads="1"/>
          </p:cNvSpPr>
          <p:nvPr/>
        </p:nvSpPr>
        <p:spPr bwMode="auto">
          <a:xfrm>
            <a:off x="2640013" y="3716338"/>
            <a:ext cx="3200400" cy="685800"/>
          </a:xfrm>
          <a:prstGeom prst="wedgeRoundRectCallout">
            <a:avLst>
              <a:gd name="adj1" fmla="val 60366"/>
              <a:gd name="adj2" fmla="val 76157"/>
              <a:gd name="adj3" fmla="val 16667"/>
            </a:avLst>
          </a:prstGeom>
          <a:gradFill rotWithShape="1">
            <a:gsLst>
              <a:gs pos="0">
                <a:srgbClr val="CCFFFF"/>
              </a:gs>
              <a:gs pos="50000">
                <a:schemeClr val="bg1"/>
              </a:gs>
              <a:gs pos="100000">
                <a:srgbClr val="CCFFFF"/>
              </a:gs>
            </a:gsLst>
            <a:lin ang="5400000" scaled="1"/>
          </a:gradFill>
          <a:ln w="28575">
            <a:solidFill>
              <a:schemeClr val="tx1"/>
            </a:solidFill>
            <a:miter lim="800000"/>
          </a:ln>
          <a:effectLst>
            <a:outerShdw dist="107763" dir="13500000" algn="ctr" rotWithShape="0">
              <a:schemeClr val="bg2">
                <a:alpha val="50000"/>
              </a:schemeClr>
            </a:outerShdw>
          </a:effectLst>
        </p:spPr>
        <p:txBody>
          <a:bodyPr/>
          <a:p>
            <a:pPr algn="ctr" defTabSz="914400"/>
            <a:r>
              <a:rPr lang="zh-CN" altLang="en-US" sz="3600" b="1">
                <a:solidFill>
                  <a:srgbClr val="FF3300"/>
                </a:solidFill>
                <a:effectLst>
                  <a:outerShdw blurRad="38100" dist="38100" dir="2700000">
                    <a:srgbClr val="000000"/>
                  </a:outerShdw>
                </a:effectLst>
                <a:latin typeface="Times New Roman" panose="02020603050405020304" pitchFamily="18" charset="0"/>
                <a:ea typeface="楷体_GB2312" pitchFamily="49" charset="-122"/>
              </a:rPr>
              <a:t>组织基础</a:t>
            </a:r>
            <a:endParaRPr lang="zh-CN" altLang="en-US" sz="3600" b="1">
              <a:solidFill>
                <a:srgbClr val="FF3300"/>
              </a:solidFill>
              <a:effectLst>
                <a:outerShdw blurRad="38100" dist="38100" dir="2700000">
                  <a:srgbClr val="000000"/>
                </a:outerShdw>
              </a:effectLst>
              <a:latin typeface="Times New Roman" panose="02020603050405020304" pitchFamily="18" charset="0"/>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6489092"/>
                                        </p:tgtEl>
                                        <p:attrNameLst>
                                          <p:attrName>style.visibility</p:attrName>
                                        </p:attrNameLst>
                                      </p:cBhvr>
                                      <p:to>
                                        <p:strVal val="visible"/>
                                      </p:to>
                                    </p:set>
                                    <p:animScale>
                                      <p:cBhvr>
                                        <p:cTn id="7" dur="1000" decel="50000" fill="hold">
                                          <p:stCondLst>
                                            <p:cond delay="0"/>
                                          </p:stCondLst>
                                        </p:cTn>
                                        <p:tgtEl>
                                          <p:spTgt spid="648909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8" dur="1000" decel="50000" fill="hold">
                                          <p:stCondLst>
                                            <p:cond delay="0"/>
                                          </p:stCondLst>
                                        </p:cTn>
                                        <p:tgtEl>
                                          <p:spTgt spid="6489092"/>
                                        </p:tgtEl>
                                        <p:attrNameLst>
                                          <p:attrName>ppt_x</p:attrName>
                                          <p:attrName>ppt_y</p:attrName>
                                        </p:attrNameLst>
                                      </p:cBhvr>
                                    </p:animMotion>
                                    <p:animEffect transition="in" filter="fade">
                                      <p:cBhvr>
                                        <p:cTn id="9" dur="1000"/>
                                        <p:tgtEl>
                                          <p:spTgt spid="6489092"/>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grpId="0" nodeType="clickEffect">
                                  <p:stCondLst>
                                    <p:cond delay="0"/>
                                  </p:stCondLst>
                                  <p:childTnLst>
                                    <p:set>
                                      <p:cBhvr>
                                        <p:cTn id="13" dur="1" fill="hold">
                                          <p:stCondLst>
                                            <p:cond delay="0"/>
                                          </p:stCondLst>
                                        </p:cTn>
                                        <p:tgtEl>
                                          <p:spTgt spid="6489093"/>
                                        </p:tgtEl>
                                        <p:attrNameLst>
                                          <p:attrName>style.visibility</p:attrName>
                                        </p:attrNameLst>
                                      </p:cBhvr>
                                      <p:to>
                                        <p:strVal val="visible"/>
                                      </p:to>
                                    </p:set>
                                    <p:animScale>
                                      <p:cBhvr>
                                        <p:cTn id="14" dur="1000" decel="50000" fill="hold">
                                          <p:stCondLst>
                                            <p:cond delay="0"/>
                                          </p:stCondLst>
                                        </p:cTn>
                                        <p:tgtEl>
                                          <p:spTgt spid="648909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15" dur="1000" decel="50000" fill="hold">
                                          <p:stCondLst>
                                            <p:cond delay="0"/>
                                          </p:stCondLst>
                                        </p:cTn>
                                        <p:tgtEl>
                                          <p:spTgt spid="6489093"/>
                                        </p:tgtEl>
                                        <p:attrNameLst>
                                          <p:attrName>ppt_x</p:attrName>
                                          <p:attrName>ppt_y</p:attrName>
                                        </p:attrNameLst>
                                      </p:cBhvr>
                                    </p:animMotion>
                                    <p:animEffect transition="in" filter="fade">
                                      <p:cBhvr>
                                        <p:cTn id="16" dur="1000"/>
                                        <p:tgtEl>
                                          <p:spTgt spid="6489093"/>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grpId="0" nodeType="clickEffect">
                                  <p:stCondLst>
                                    <p:cond delay="0"/>
                                  </p:stCondLst>
                                  <p:childTnLst>
                                    <p:set>
                                      <p:cBhvr>
                                        <p:cTn id="20" dur="1" fill="hold">
                                          <p:stCondLst>
                                            <p:cond delay="0"/>
                                          </p:stCondLst>
                                        </p:cTn>
                                        <p:tgtEl>
                                          <p:spTgt spid="6489094"/>
                                        </p:tgtEl>
                                        <p:attrNameLst>
                                          <p:attrName>style.visibility</p:attrName>
                                        </p:attrNameLst>
                                      </p:cBhvr>
                                      <p:to>
                                        <p:strVal val="visible"/>
                                      </p:to>
                                    </p:set>
                                    <p:animScale>
                                      <p:cBhvr>
                                        <p:cTn id="21" dur="1000" decel="50000" fill="hold">
                                          <p:stCondLst>
                                            <p:cond delay="0"/>
                                          </p:stCondLst>
                                        </p:cTn>
                                        <p:tgtEl>
                                          <p:spTgt spid="648909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22" dur="1000" decel="50000" fill="hold">
                                          <p:stCondLst>
                                            <p:cond delay="0"/>
                                          </p:stCondLst>
                                        </p:cTn>
                                        <p:tgtEl>
                                          <p:spTgt spid="6489094"/>
                                        </p:tgtEl>
                                        <p:attrNameLst>
                                          <p:attrName>ppt_x</p:attrName>
                                          <p:attrName>ppt_y</p:attrName>
                                        </p:attrNameLst>
                                      </p:cBhvr>
                                    </p:animMotion>
                                    <p:animEffect transition="in" filter="fade">
                                      <p:cBhvr>
                                        <p:cTn id="23" dur="1000"/>
                                        <p:tgtEl>
                                          <p:spTgt spid="6489094"/>
                                        </p:tgtEl>
                                      </p:cBhvr>
                                    </p:animEffect>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childTnLst>
                                    <p:set>
                                      <p:cBhvr>
                                        <p:cTn id="27" dur="1" fill="hold">
                                          <p:stCondLst>
                                            <p:cond delay="0"/>
                                          </p:stCondLst>
                                        </p:cTn>
                                        <p:tgtEl>
                                          <p:spTgt spid="6489095"/>
                                        </p:tgtEl>
                                        <p:attrNameLst>
                                          <p:attrName>style.visibility</p:attrName>
                                        </p:attrNameLst>
                                      </p:cBhvr>
                                      <p:to>
                                        <p:strVal val="visible"/>
                                      </p:to>
                                    </p:set>
                                    <p:animEffect transition="in" filter="fade">
                                      <p:cBhvr>
                                        <p:cTn id="28" dur="1000"/>
                                        <p:tgtEl>
                                          <p:spTgt spid="6489095"/>
                                        </p:tgtEl>
                                      </p:cBhvr>
                                    </p:animEffect>
                                    <p:anim calcmode="lin" valueType="num">
                                      <p:cBhvr>
                                        <p:cTn id="29" dur="1000" fill="hold"/>
                                        <p:tgtEl>
                                          <p:spTgt spid="6489095"/>
                                        </p:tgtEl>
                                        <p:attrNameLst>
                                          <p:attrName>ppt_x</p:attrName>
                                        </p:attrNameLst>
                                      </p:cBhvr>
                                      <p:tavLst>
                                        <p:tav tm="0">
                                          <p:val>
                                            <p:strVal val="#ppt_x"/>
                                          </p:val>
                                        </p:tav>
                                        <p:tav tm="100000">
                                          <p:val>
                                            <p:strVal val="#ppt_x"/>
                                          </p:val>
                                        </p:tav>
                                      </p:tavLst>
                                    </p:anim>
                                    <p:anim calcmode="lin" valueType="num">
                                      <p:cBhvr>
                                        <p:cTn id="30" dur="1000" fill="hold"/>
                                        <p:tgtEl>
                                          <p:spTgt spid="648909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7" presetClass="entr" presetSubtype="0" fill="hold" grpId="0" nodeType="clickEffect">
                                  <p:stCondLst>
                                    <p:cond delay="0"/>
                                  </p:stCondLst>
                                  <p:childTnLst>
                                    <p:set>
                                      <p:cBhvr>
                                        <p:cTn id="34" dur="1" fill="hold">
                                          <p:stCondLst>
                                            <p:cond delay="0"/>
                                          </p:stCondLst>
                                        </p:cTn>
                                        <p:tgtEl>
                                          <p:spTgt spid="6489096"/>
                                        </p:tgtEl>
                                        <p:attrNameLst>
                                          <p:attrName>style.visibility</p:attrName>
                                        </p:attrNameLst>
                                      </p:cBhvr>
                                      <p:to>
                                        <p:strVal val="visible"/>
                                      </p:to>
                                    </p:set>
                                    <p:animEffect transition="in" filter="fade">
                                      <p:cBhvr>
                                        <p:cTn id="35" dur="1000"/>
                                        <p:tgtEl>
                                          <p:spTgt spid="6489096"/>
                                        </p:tgtEl>
                                      </p:cBhvr>
                                    </p:animEffect>
                                    <p:anim calcmode="lin" valueType="num">
                                      <p:cBhvr>
                                        <p:cTn id="36" dur="1000" fill="hold"/>
                                        <p:tgtEl>
                                          <p:spTgt spid="6489096"/>
                                        </p:tgtEl>
                                        <p:attrNameLst>
                                          <p:attrName>ppt_x</p:attrName>
                                        </p:attrNameLst>
                                      </p:cBhvr>
                                      <p:tavLst>
                                        <p:tav tm="0">
                                          <p:val>
                                            <p:strVal val="#ppt_x"/>
                                          </p:val>
                                        </p:tav>
                                        <p:tav tm="100000">
                                          <p:val>
                                            <p:strVal val="#ppt_x"/>
                                          </p:val>
                                        </p:tav>
                                      </p:tavLst>
                                    </p:anim>
                                    <p:anim calcmode="lin" valueType="num">
                                      <p:cBhvr>
                                        <p:cTn id="37" dur="1000" fill="hold"/>
                                        <p:tgtEl>
                                          <p:spTgt spid="6489096"/>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7" presetClass="entr" presetSubtype="0" fill="hold" grpId="0" nodeType="clickEffect">
                                  <p:stCondLst>
                                    <p:cond delay="0"/>
                                  </p:stCondLst>
                                  <p:childTnLst>
                                    <p:set>
                                      <p:cBhvr>
                                        <p:cTn id="41" dur="1" fill="hold">
                                          <p:stCondLst>
                                            <p:cond delay="0"/>
                                          </p:stCondLst>
                                        </p:cTn>
                                        <p:tgtEl>
                                          <p:spTgt spid="6489097"/>
                                        </p:tgtEl>
                                        <p:attrNameLst>
                                          <p:attrName>style.visibility</p:attrName>
                                        </p:attrNameLst>
                                      </p:cBhvr>
                                      <p:to>
                                        <p:strVal val="visible"/>
                                      </p:to>
                                    </p:set>
                                    <p:animEffect transition="in" filter="fade">
                                      <p:cBhvr>
                                        <p:cTn id="42" dur="1000"/>
                                        <p:tgtEl>
                                          <p:spTgt spid="6489097"/>
                                        </p:tgtEl>
                                      </p:cBhvr>
                                    </p:animEffect>
                                    <p:anim calcmode="lin" valueType="num">
                                      <p:cBhvr>
                                        <p:cTn id="43" dur="1000" fill="hold"/>
                                        <p:tgtEl>
                                          <p:spTgt spid="6489097"/>
                                        </p:tgtEl>
                                        <p:attrNameLst>
                                          <p:attrName>ppt_x</p:attrName>
                                        </p:attrNameLst>
                                      </p:cBhvr>
                                      <p:tavLst>
                                        <p:tav tm="0">
                                          <p:val>
                                            <p:strVal val="#ppt_x"/>
                                          </p:val>
                                        </p:tav>
                                        <p:tav tm="100000">
                                          <p:val>
                                            <p:strVal val="#ppt_x"/>
                                          </p:val>
                                        </p:tav>
                                      </p:tavLst>
                                    </p:anim>
                                    <p:anim calcmode="lin" valueType="num">
                                      <p:cBhvr>
                                        <p:cTn id="44" dur="1000" fill="hold"/>
                                        <p:tgtEl>
                                          <p:spTgt spid="6489097"/>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grpId="0" nodeType="clickEffect">
                                  <p:stCondLst>
                                    <p:cond delay="0"/>
                                  </p:stCondLst>
                                  <p:childTnLst>
                                    <p:set>
                                      <p:cBhvr>
                                        <p:cTn id="48" dur="1" fill="hold">
                                          <p:stCondLst>
                                            <p:cond delay="0"/>
                                          </p:stCondLst>
                                        </p:cTn>
                                        <p:tgtEl>
                                          <p:spTgt spid="6489098"/>
                                        </p:tgtEl>
                                        <p:attrNameLst>
                                          <p:attrName>style.visibility</p:attrName>
                                        </p:attrNameLst>
                                      </p:cBhvr>
                                      <p:to>
                                        <p:strVal val="visible"/>
                                      </p:to>
                                    </p:set>
                                    <p:animEffect transition="in" filter="fade">
                                      <p:cBhvr>
                                        <p:cTn id="49" dur="1000"/>
                                        <p:tgtEl>
                                          <p:spTgt spid="6489098"/>
                                        </p:tgtEl>
                                      </p:cBhvr>
                                    </p:animEffect>
                                    <p:anim calcmode="lin" valueType="num">
                                      <p:cBhvr>
                                        <p:cTn id="50" dur="1000" fill="hold"/>
                                        <p:tgtEl>
                                          <p:spTgt spid="6489098"/>
                                        </p:tgtEl>
                                        <p:attrNameLst>
                                          <p:attrName>ppt_x</p:attrName>
                                        </p:attrNameLst>
                                      </p:cBhvr>
                                      <p:tavLst>
                                        <p:tav tm="0">
                                          <p:val>
                                            <p:strVal val="#ppt_x"/>
                                          </p:val>
                                        </p:tav>
                                        <p:tav tm="100000">
                                          <p:val>
                                            <p:strVal val="#ppt_x"/>
                                          </p:val>
                                        </p:tav>
                                      </p:tavLst>
                                    </p:anim>
                                    <p:anim calcmode="lin" valueType="num">
                                      <p:cBhvr>
                                        <p:cTn id="51" dur="1000" fill="hold"/>
                                        <p:tgtEl>
                                          <p:spTgt spid="648909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89092" grpId="0" bldLvl="0" animBg="1"/>
      <p:bldP spid="6489093" grpId="0" bldLvl="0" animBg="1"/>
      <p:bldP spid="6489094" grpId="0" bldLvl="0" animBg="1"/>
      <p:bldP spid="6489095" grpId="0" bldLvl="0" animBg="1"/>
      <p:bldP spid="6489096" grpId="0" bldLvl="0" animBg="1"/>
      <p:bldP spid="6489097" grpId="0" bldLvl="0" animBg="1"/>
      <p:bldP spid="6489098"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3" name="Text Box 2"/>
          <p:cNvSpPr txBox="1"/>
          <p:nvPr/>
        </p:nvSpPr>
        <p:spPr>
          <a:xfrm>
            <a:off x="2209800" y="0"/>
            <a:ext cx="3581400" cy="1076325"/>
          </a:xfrm>
          <a:prstGeom prst="rect">
            <a:avLst/>
          </a:prstGeom>
          <a:noFill/>
          <a:ln w="9525">
            <a:noFill/>
          </a:ln>
        </p:spPr>
        <p:txBody>
          <a:bodyPr anchor="t">
            <a:spAutoFit/>
          </a:bodyPr>
          <a:p>
            <a:pPr>
              <a:spcBef>
                <a:spcPct val="50000"/>
              </a:spcBef>
            </a:pPr>
            <a:r>
              <a:rPr lang="en-US" altLang="zh-CN" sz="2800" b="1" dirty="0">
                <a:solidFill>
                  <a:srgbClr val="0033CC"/>
                </a:solidFill>
                <a:latin typeface="Times New Roman" panose="02020603050405020304" pitchFamily="18" charset="0"/>
                <a:ea typeface="宋体" panose="02010600030101010101" pitchFamily="2" charset="-122"/>
              </a:rPr>
              <a:t>     </a:t>
            </a:r>
            <a:r>
              <a:rPr lang="zh-CN" altLang="en-US" sz="2800" b="1" dirty="0">
                <a:solidFill>
                  <a:srgbClr val="0033CC"/>
                </a:solidFill>
                <a:latin typeface="Times New Roman" panose="02020603050405020304" pitchFamily="18" charset="0"/>
                <a:ea typeface="宋体" panose="02010600030101010101" pitchFamily="2" charset="-122"/>
              </a:rPr>
              <a:t>进军路线</a:t>
            </a:r>
            <a:endParaRPr lang="zh-CN" altLang="en-US" sz="2800" b="1" dirty="0">
              <a:solidFill>
                <a:srgbClr val="0033CC"/>
              </a:solidFill>
              <a:latin typeface="Times New Roman" panose="02020603050405020304" pitchFamily="18" charset="0"/>
              <a:ea typeface="宋体" panose="02010600030101010101" pitchFamily="2" charset="-122"/>
            </a:endParaRPr>
          </a:p>
          <a:p>
            <a:pPr>
              <a:spcBef>
                <a:spcPct val="50000"/>
              </a:spcBef>
            </a:pPr>
            <a:r>
              <a:rPr lang="zh-CN" altLang="en-US" sz="2400" b="1" dirty="0">
                <a:solidFill>
                  <a:srgbClr val="0033CC"/>
                </a:solidFill>
                <a:latin typeface="Times New Roman" panose="02020603050405020304" pitchFamily="18" charset="0"/>
                <a:ea typeface="宋体" panose="02010600030101010101" pitchFamily="2" charset="-122"/>
              </a:rPr>
              <a:t>（</a:t>
            </a:r>
            <a:r>
              <a:rPr lang="en-US" altLang="zh-CN" sz="2400" b="1" dirty="0">
                <a:solidFill>
                  <a:srgbClr val="0033CC"/>
                </a:solidFill>
                <a:latin typeface="Times New Roman" panose="02020603050405020304" pitchFamily="18" charset="0"/>
                <a:ea typeface="宋体" panose="02010600030101010101" pitchFamily="2" charset="-122"/>
              </a:rPr>
              <a:t>1851</a:t>
            </a:r>
            <a:r>
              <a:rPr lang="zh-CN" altLang="en-US" sz="2400" b="1" dirty="0">
                <a:solidFill>
                  <a:srgbClr val="0033CC"/>
                </a:solidFill>
                <a:latin typeface="Times New Roman" panose="02020603050405020304" pitchFamily="18" charset="0"/>
                <a:ea typeface="宋体" panose="02010600030101010101" pitchFamily="2" charset="-122"/>
              </a:rPr>
              <a:t>－</a:t>
            </a:r>
            <a:r>
              <a:rPr lang="en-US" altLang="zh-CN" sz="2400" b="1" dirty="0">
                <a:solidFill>
                  <a:srgbClr val="0033CC"/>
                </a:solidFill>
                <a:latin typeface="Times New Roman" panose="02020603050405020304" pitchFamily="18" charset="0"/>
                <a:ea typeface="宋体" panose="02010600030101010101" pitchFamily="2" charset="-122"/>
              </a:rPr>
              <a:t>1853</a:t>
            </a:r>
            <a:r>
              <a:rPr lang="zh-CN" altLang="en-US" sz="2400" b="1" dirty="0">
                <a:solidFill>
                  <a:srgbClr val="0033CC"/>
                </a:solidFill>
                <a:latin typeface="Times New Roman" panose="02020603050405020304" pitchFamily="18" charset="0"/>
                <a:ea typeface="宋体" panose="02010600030101010101" pitchFamily="2" charset="-122"/>
              </a:rPr>
              <a:t>）</a:t>
            </a:r>
            <a:endParaRPr lang="zh-CN" altLang="en-US" sz="2400" b="1" dirty="0">
              <a:solidFill>
                <a:srgbClr val="0033CC"/>
              </a:solidFill>
              <a:latin typeface="Times New Roman" panose="02020603050405020304" pitchFamily="18" charset="0"/>
              <a:ea typeface="宋体" panose="02010600030101010101" pitchFamily="2" charset="-122"/>
            </a:endParaRPr>
          </a:p>
        </p:txBody>
      </p:sp>
      <p:pic>
        <p:nvPicPr>
          <p:cNvPr id="8194" name="Picture 3" descr="太平天国前期形势"/>
          <p:cNvPicPr>
            <a:picLocks noChangeAspect="1"/>
          </p:cNvPicPr>
          <p:nvPr/>
        </p:nvPicPr>
        <p:blipFill>
          <a:blip r:embed="rId1"/>
          <a:stretch>
            <a:fillRect/>
          </a:stretch>
        </p:blipFill>
        <p:spPr>
          <a:xfrm>
            <a:off x="5486400" y="0"/>
            <a:ext cx="5021263" cy="6858000"/>
          </a:xfrm>
          <a:prstGeom prst="rect">
            <a:avLst/>
          </a:prstGeom>
          <a:noFill/>
          <a:ln w="9525">
            <a:noFill/>
          </a:ln>
        </p:spPr>
      </p:pic>
      <p:sp>
        <p:nvSpPr>
          <p:cNvPr id="8195" name="Text Box 4"/>
          <p:cNvSpPr txBox="1"/>
          <p:nvPr/>
        </p:nvSpPr>
        <p:spPr>
          <a:xfrm>
            <a:off x="2286000" y="5697538"/>
            <a:ext cx="2819400" cy="1168400"/>
          </a:xfrm>
          <a:prstGeom prst="rect">
            <a:avLst/>
          </a:prstGeom>
          <a:noFill/>
          <a:ln w="9525">
            <a:noFill/>
          </a:ln>
        </p:spPr>
        <p:txBody>
          <a:bodyPr anchor="t">
            <a:spAutoFit/>
          </a:bodyPr>
          <a:p>
            <a:pPr>
              <a:spcBef>
                <a:spcPct val="50000"/>
              </a:spcBef>
            </a:pPr>
            <a:r>
              <a:rPr lang="zh-CN" altLang="en-US" sz="2800" b="1" dirty="0">
                <a:solidFill>
                  <a:srgbClr val="0033CC"/>
                </a:solidFill>
                <a:latin typeface="Times New Roman" panose="02020603050405020304" pitchFamily="18" charset="0"/>
                <a:ea typeface="宋体" panose="02010600030101010101" pitchFamily="2" charset="-122"/>
              </a:rPr>
              <a:t>　金田起义</a:t>
            </a:r>
            <a:endParaRPr lang="zh-CN" altLang="en-US" sz="2800" b="1" dirty="0">
              <a:solidFill>
                <a:srgbClr val="0033CC"/>
              </a:solidFill>
              <a:latin typeface="Times New Roman" panose="02020603050405020304" pitchFamily="18" charset="0"/>
              <a:ea typeface="宋体" panose="02010600030101010101" pitchFamily="2" charset="-122"/>
            </a:endParaRPr>
          </a:p>
          <a:p>
            <a:pPr>
              <a:spcBef>
                <a:spcPct val="50000"/>
              </a:spcBef>
            </a:pPr>
            <a:r>
              <a:rPr lang="en-US" altLang="zh-CN" sz="2800" b="1" dirty="0">
                <a:solidFill>
                  <a:srgbClr val="0033CC"/>
                </a:solidFill>
                <a:latin typeface="Times New Roman" panose="02020603050405020304" pitchFamily="18" charset="0"/>
                <a:ea typeface="宋体" panose="02010600030101010101" pitchFamily="2" charset="-122"/>
              </a:rPr>
              <a:t>1851</a:t>
            </a:r>
            <a:r>
              <a:rPr lang="zh-CN" altLang="en-US" sz="2800" b="1" dirty="0">
                <a:solidFill>
                  <a:srgbClr val="0033CC"/>
                </a:solidFill>
                <a:latin typeface="Times New Roman" panose="02020603050405020304" pitchFamily="18" charset="0"/>
                <a:ea typeface="宋体" panose="02010600030101010101" pitchFamily="2" charset="-122"/>
              </a:rPr>
              <a:t>年</a:t>
            </a:r>
            <a:r>
              <a:rPr lang="en-US" altLang="zh-CN" sz="2800" b="1" dirty="0">
                <a:solidFill>
                  <a:srgbClr val="0033CC"/>
                </a:solidFill>
                <a:latin typeface="Times New Roman" panose="02020603050405020304" pitchFamily="18" charset="0"/>
                <a:ea typeface="宋体" panose="02010600030101010101" pitchFamily="2" charset="-122"/>
              </a:rPr>
              <a:t>1</a:t>
            </a:r>
            <a:r>
              <a:rPr lang="zh-CN" altLang="en-US" sz="2800" b="1" dirty="0">
                <a:solidFill>
                  <a:srgbClr val="0033CC"/>
                </a:solidFill>
                <a:latin typeface="Times New Roman" panose="02020603050405020304" pitchFamily="18" charset="0"/>
                <a:ea typeface="宋体" panose="02010600030101010101" pitchFamily="2" charset="-122"/>
              </a:rPr>
              <a:t>月</a:t>
            </a:r>
            <a:r>
              <a:rPr lang="en-US" altLang="zh-CN" sz="2800" b="1" dirty="0">
                <a:solidFill>
                  <a:srgbClr val="0033CC"/>
                </a:solidFill>
                <a:latin typeface="Times New Roman" panose="02020603050405020304" pitchFamily="18" charset="0"/>
                <a:ea typeface="宋体" panose="02010600030101010101" pitchFamily="2" charset="-122"/>
              </a:rPr>
              <a:t>11</a:t>
            </a:r>
            <a:r>
              <a:rPr lang="zh-CN" altLang="en-US" sz="2800" b="1" dirty="0">
                <a:solidFill>
                  <a:srgbClr val="0033CC"/>
                </a:solidFill>
                <a:latin typeface="Times New Roman" panose="02020603050405020304" pitchFamily="18" charset="0"/>
                <a:ea typeface="宋体" panose="02010600030101010101" pitchFamily="2" charset="-122"/>
              </a:rPr>
              <a:t>日</a:t>
            </a:r>
            <a:endParaRPr lang="zh-CN" altLang="en-US" sz="2800" b="1" dirty="0">
              <a:solidFill>
                <a:srgbClr val="0033CC"/>
              </a:solidFill>
              <a:latin typeface="Times New Roman" panose="02020603050405020304" pitchFamily="18" charset="0"/>
              <a:ea typeface="宋体" panose="02010600030101010101" pitchFamily="2" charset="-122"/>
            </a:endParaRPr>
          </a:p>
        </p:txBody>
      </p:sp>
      <p:sp>
        <p:nvSpPr>
          <p:cNvPr id="8196" name="Text Box 5"/>
          <p:cNvSpPr txBox="1"/>
          <p:nvPr/>
        </p:nvSpPr>
        <p:spPr>
          <a:xfrm>
            <a:off x="3048000" y="4876800"/>
            <a:ext cx="1676400" cy="522288"/>
          </a:xfrm>
          <a:prstGeom prst="rect">
            <a:avLst/>
          </a:prstGeom>
          <a:noFill/>
          <a:ln w="9525">
            <a:noFill/>
          </a:ln>
        </p:spPr>
        <p:txBody>
          <a:bodyPr anchor="t">
            <a:spAutoFit/>
          </a:bodyPr>
          <a:p>
            <a:pPr>
              <a:spcBef>
                <a:spcPct val="50000"/>
              </a:spcBef>
            </a:pPr>
            <a:r>
              <a:rPr lang="zh-CN" altLang="en-US" sz="2800" b="1" dirty="0">
                <a:solidFill>
                  <a:srgbClr val="0033CC"/>
                </a:solidFill>
                <a:latin typeface="Times New Roman" panose="02020603050405020304" pitchFamily="18" charset="0"/>
                <a:ea typeface="宋体" panose="02010600030101010101" pitchFamily="2" charset="-122"/>
              </a:rPr>
              <a:t>永安建制</a:t>
            </a:r>
            <a:endParaRPr lang="zh-CN" altLang="en-US" sz="2800" b="1" dirty="0">
              <a:solidFill>
                <a:srgbClr val="0033CC"/>
              </a:solidFill>
              <a:latin typeface="Times New Roman" panose="02020603050405020304" pitchFamily="18" charset="0"/>
              <a:ea typeface="宋体" panose="02010600030101010101" pitchFamily="2" charset="-122"/>
            </a:endParaRPr>
          </a:p>
        </p:txBody>
      </p:sp>
      <p:sp>
        <p:nvSpPr>
          <p:cNvPr id="8197" name="Text Box 6"/>
          <p:cNvSpPr txBox="1"/>
          <p:nvPr/>
        </p:nvSpPr>
        <p:spPr>
          <a:xfrm>
            <a:off x="2286000" y="1143000"/>
            <a:ext cx="2971800" cy="1198563"/>
          </a:xfrm>
          <a:prstGeom prst="rect">
            <a:avLst/>
          </a:prstGeom>
          <a:noFill/>
          <a:ln w="9525">
            <a:noFill/>
          </a:ln>
        </p:spPr>
        <p:txBody>
          <a:bodyPr anchor="t">
            <a:spAutoFit/>
          </a:bodyPr>
          <a:p>
            <a:pPr>
              <a:spcBef>
                <a:spcPct val="50000"/>
              </a:spcBef>
            </a:pPr>
            <a:r>
              <a:rPr lang="en-US" altLang="zh-CN" sz="2400" b="1" dirty="0">
                <a:solidFill>
                  <a:srgbClr val="0033CC"/>
                </a:solidFill>
                <a:latin typeface="Times New Roman" panose="02020603050405020304" pitchFamily="18" charset="0"/>
                <a:ea typeface="宋体" panose="02010600030101010101" pitchFamily="2" charset="-122"/>
              </a:rPr>
              <a:t>1853</a:t>
            </a:r>
            <a:r>
              <a:rPr lang="zh-CN" altLang="en-US" sz="2400" b="1" dirty="0">
                <a:solidFill>
                  <a:srgbClr val="0033CC"/>
                </a:solidFill>
                <a:latin typeface="Times New Roman" panose="02020603050405020304" pitchFamily="18" charset="0"/>
                <a:ea typeface="宋体" panose="02010600030101010101" pitchFamily="2" charset="-122"/>
              </a:rPr>
              <a:t>年攻占南京改名天京，定作都城颁布</a:t>
            </a:r>
            <a:r>
              <a:rPr lang="en-US" altLang="zh-CN" sz="2400" b="1" dirty="0">
                <a:solidFill>
                  <a:srgbClr val="0033CC"/>
                </a:solidFill>
                <a:latin typeface="Times New Roman" panose="02020603050405020304" pitchFamily="18" charset="0"/>
                <a:ea typeface="宋体" panose="02010600030101010101" pitchFamily="2" charset="-122"/>
              </a:rPr>
              <a:t>《</a:t>
            </a:r>
            <a:r>
              <a:rPr lang="zh-CN" altLang="en-US" sz="2400" b="1" dirty="0">
                <a:solidFill>
                  <a:srgbClr val="0033CC"/>
                </a:solidFill>
                <a:latin typeface="Times New Roman" panose="02020603050405020304" pitchFamily="18" charset="0"/>
                <a:ea typeface="宋体" panose="02010600030101010101" pitchFamily="2" charset="-122"/>
              </a:rPr>
              <a:t>天朝田亩制度</a:t>
            </a:r>
            <a:r>
              <a:rPr lang="en-US" altLang="zh-CN" sz="2400" b="1" dirty="0">
                <a:solidFill>
                  <a:srgbClr val="0033CC"/>
                </a:solidFill>
                <a:latin typeface="Times New Roman" panose="02020603050405020304" pitchFamily="18" charset="0"/>
                <a:ea typeface="宋体" panose="02010600030101010101" pitchFamily="2" charset="-122"/>
              </a:rPr>
              <a:t>》</a:t>
            </a:r>
            <a:endParaRPr lang="en-US" altLang="zh-CN" sz="2400" b="1" dirty="0">
              <a:solidFill>
                <a:srgbClr val="0033CC"/>
              </a:solidFill>
              <a:latin typeface="Times New Roman" panose="02020603050405020304" pitchFamily="18" charset="0"/>
              <a:ea typeface="宋体" panose="02010600030101010101" pitchFamily="2" charset="-122"/>
            </a:endParaRPr>
          </a:p>
        </p:txBody>
      </p:sp>
      <p:sp>
        <p:nvSpPr>
          <p:cNvPr id="8198" name="Text Box 7"/>
          <p:cNvSpPr txBox="1"/>
          <p:nvPr/>
        </p:nvSpPr>
        <p:spPr>
          <a:xfrm>
            <a:off x="3124200" y="2743200"/>
            <a:ext cx="2209800" cy="460375"/>
          </a:xfrm>
          <a:prstGeom prst="rect">
            <a:avLst/>
          </a:prstGeom>
          <a:noFill/>
          <a:ln w="9525">
            <a:noFill/>
          </a:ln>
        </p:spPr>
        <p:txBody>
          <a:bodyPr anchor="t">
            <a:spAutoFit/>
          </a:bodyPr>
          <a:p>
            <a:pPr>
              <a:spcBef>
                <a:spcPct val="50000"/>
              </a:spcBef>
            </a:pPr>
            <a:r>
              <a:rPr lang="zh-CN" altLang="en-US" sz="2400" b="1" dirty="0">
                <a:solidFill>
                  <a:srgbClr val="0033CC"/>
                </a:solidFill>
                <a:latin typeface="Times New Roman" panose="02020603050405020304" pitchFamily="18" charset="0"/>
                <a:ea typeface="宋体" panose="02010600030101010101" pitchFamily="2" charset="-122"/>
              </a:rPr>
              <a:t>攻占武汉三镇</a:t>
            </a:r>
            <a:endParaRPr lang="zh-CN" altLang="en-US" sz="2400" b="1" dirty="0">
              <a:solidFill>
                <a:srgbClr val="0033CC"/>
              </a:solidFill>
              <a:latin typeface="Times New Roman" panose="02020603050405020304" pitchFamily="18" charset="0"/>
              <a:ea typeface="宋体" panose="02010600030101010101" pitchFamily="2" charset="-122"/>
            </a:endParaRPr>
          </a:p>
        </p:txBody>
      </p:sp>
      <p:sp>
        <p:nvSpPr>
          <p:cNvPr id="8199" name="AutoShape 8"/>
          <p:cNvSpPr/>
          <p:nvPr/>
        </p:nvSpPr>
        <p:spPr>
          <a:xfrm rot="1507128">
            <a:off x="3352800" y="5410200"/>
            <a:ext cx="228600" cy="381000"/>
          </a:xfrm>
          <a:prstGeom prst="upArrow">
            <a:avLst>
              <a:gd name="adj1" fmla="val 50000"/>
              <a:gd name="adj2" fmla="val 41643"/>
            </a:avLst>
          </a:prstGeom>
          <a:solidFill>
            <a:schemeClr val="accent1"/>
          </a:solidFill>
          <a:ln w="9525" cap="flat" cmpd="sng">
            <a:solidFill>
              <a:schemeClr val="tx1"/>
            </a:solidFill>
            <a:prstDash val="solid"/>
            <a:miter/>
            <a:headEnd type="none" w="med" len="med"/>
            <a:tailEnd type="none" w="med" len="med"/>
          </a:ln>
        </p:spPr>
        <p:txBody>
          <a:bodyPr vert="eaVert" wrap="none" anchor="ctr"/>
          <a:p>
            <a:endParaRPr lang="zh-CN" altLang="en-US" dirty="0">
              <a:latin typeface="Arial" panose="020B0604020202020204" pitchFamily="34" charset="0"/>
              <a:ea typeface="宋体" panose="02010600030101010101" pitchFamily="2" charset="-122"/>
            </a:endParaRPr>
          </a:p>
        </p:txBody>
      </p:sp>
      <p:sp>
        <p:nvSpPr>
          <p:cNvPr id="8200" name="AutoShape 9"/>
          <p:cNvSpPr/>
          <p:nvPr/>
        </p:nvSpPr>
        <p:spPr>
          <a:xfrm rot="2047093">
            <a:off x="3657600" y="4572000"/>
            <a:ext cx="228600" cy="381000"/>
          </a:xfrm>
          <a:prstGeom prst="upArrow">
            <a:avLst>
              <a:gd name="adj1" fmla="val 50000"/>
              <a:gd name="adj2" fmla="val 41643"/>
            </a:avLst>
          </a:prstGeom>
          <a:solidFill>
            <a:schemeClr val="accent1"/>
          </a:solidFill>
          <a:ln w="9525" cap="flat" cmpd="sng">
            <a:solidFill>
              <a:schemeClr val="tx1"/>
            </a:solidFill>
            <a:prstDash val="solid"/>
            <a:miter/>
            <a:headEnd type="none" w="med" len="med"/>
            <a:tailEnd type="none" w="med" len="med"/>
          </a:ln>
        </p:spPr>
        <p:txBody>
          <a:bodyPr vert="eaVert" wrap="none" anchor="ctr"/>
          <a:p>
            <a:endParaRPr lang="zh-CN" altLang="en-US" dirty="0">
              <a:latin typeface="Arial" panose="020B0604020202020204" pitchFamily="34" charset="0"/>
              <a:ea typeface="宋体" panose="02010600030101010101" pitchFamily="2" charset="-122"/>
            </a:endParaRPr>
          </a:p>
        </p:txBody>
      </p:sp>
      <p:sp>
        <p:nvSpPr>
          <p:cNvPr id="8201" name="Text Box 10"/>
          <p:cNvSpPr txBox="1"/>
          <p:nvPr/>
        </p:nvSpPr>
        <p:spPr>
          <a:xfrm>
            <a:off x="2819400" y="4191000"/>
            <a:ext cx="2514600" cy="522288"/>
          </a:xfrm>
          <a:prstGeom prst="rect">
            <a:avLst/>
          </a:prstGeom>
          <a:noFill/>
          <a:ln w="9525">
            <a:noFill/>
          </a:ln>
        </p:spPr>
        <p:txBody>
          <a:bodyPr anchor="t">
            <a:spAutoFit/>
          </a:bodyPr>
          <a:p>
            <a:pPr>
              <a:spcBef>
                <a:spcPct val="50000"/>
              </a:spcBef>
            </a:pPr>
            <a:r>
              <a:rPr lang="zh-CN" altLang="en-US" sz="2800" b="1" dirty="0">
                <a:solidFill>
                  <a:srgbClr val="0033CC"/>
                </a:solidFill>
                <a:latin typeface="Times New Roman" panose="02020603050405020304" pitchFamily="18" charset="0"/>
                <a:ea typeface="宋体" panose="02010600030101010101" pitchFamily="2" charset="-122"/>
              </a:rPr>
              <a:t>全州（</a:t>
            </a:r>
            <a:r>
              <a:rPr lang="zh-CN" altLang="en-US" sz="2800" b="1" dirty="0">
                <a:solidFill>
                  <a:srgbClr val="990033"/>
                </a:solidFill>
                <a:latin typeface="Times New Roman" panose="02020603050405020304" pitchFamily="18" charset="0"/>
                <a:ea typeface="宋体" panose="02010600030101010101" pitchFamily="2" charset="-122"/>
              </a:rPr>
              <a:t>冯云山</a:t>
            </a:r>
            <a:r>
              <a:rPr lang="zh-CN" altLang="en-US" sz="2800" b="1" dirty="0">
                <a:solidFill>
                  <a:srgbClr val="0033CC"/>
                </a:solidFill>
                <a:latin typeface="Times New Roman" panose="02020603050405020304" pitchFamily="18" charset="0"/>
                <a:ea typeface="宋体" panose="02010600030101010101" pitchFamily="2" charset="-122"/>
              </a:rPr>
              <a:t>）</a:t>
            </a:r>
            <a:endParaRPr lang="zh-CN" altLang="en-US" sz="2800" b="1" dirty="0">
              <a:solidFill>
                <a:srgbClr val="0033CC"/>
              </a:solidFill>
              <a:latin typeface="Times New Roman" panose="02020603050405020304" pitchFamily="18" charset="0"/>
              <a:ea typeface="宋体" panose="02010600030101010101" pitchFamily="2" charset="-122"/>
            </a:endParaRPr>
          </a:p>
        </p:txBody>
      </p:sp>
      <p:sp>
        <p:nvSpPr>
          <p:cNvPr id="8202" name="AutoShape 11"/>
          <p:cNvSpPr/>
          <p:nvPr/>
        </p:nvSpPr>
        <p:spPr>
          <a:xfrm rot="2047093">
            <a:off x="3733800" y="3886200"/>
            <a:ext cx="228600" cy="381000"/>
          </a:xfrm>
          <a:prstGeom prst="upArrow">
            <a:avLst>
              <a:gd name="adj1" fmla="val 50000"/>
              <a:gd name="adj2" fmla="val 41643"/>
            </a:avLst>
          </a:prstGeom>
          <a:solidFill>
            <a:schemeClr val="accent1"/>
          </a:solidFill>
          <a:ln w="9525" cap="flat" cmpd="sng">
            <a:solidFill>
              <a:schemeClr val="tx1"/>
            </a:solidFill>
            <a:prstDash val="solid"/>
            <a:miter/>
            <a:headEnd type="none" w="med" len="med"/>
            <a:tailEnd type="none" w="med" len="med"/>
          </a:ln>
        </p:spPr>
        <p:txBody>
          <a:bodyPr vert="eaVert" wrap="none" anchor="ctr"/>
          <a:p>
            <a:endParaRPr lang="zh-CN" altLang="en-US" dirty="0">
              <a:latin typeface="Arial" panose="020B0604020202020204" pitchFamily="34" charset="0"/>
              <a:ea typeface="宋体" panose="02010600030101010101" pitchFamily="2" charset="-122"/>
            </a:endParaRPr>
          </a:p>
        </p:txBody>
      </p:sp>
      <p:sp>
        <p:nvSpPr>
          <p:cNvPr id="8203" name="Text Box 12"/>
          <p:cNvSpPr txBox="1"/>
          <p:nvPr/>
        </p:nvSpPr>
        <p:spPr>
          <a:xfrm>
            <a:off x="2640013" y="3429000"/>
            <a:ext cx="2438400" cy="522288"/>
          </a:xfrm>
          <a:prstGeom prst="rect">
            <a:avLst/>
          </a:prstGeom>
          <a:noFill/>
          <a:ln w="9525">
            <a:noFill/>
          </a:ln>
        </p:spPr>
        <p:txBody>
          <a:bodyPr anchor="t">
            <a:spAutoFit/>
          </a:bodyPr>
          <a:p>
            <a:pPr>
              <a:spcBef>
                <a:spcPct val="50000"/>
              </a:spcBef>
            </a:pPr>
            <a:r>
              <a:rPr lang="zh-CN" altLang="en-US" sz="2800" b="1" dirty="0">
                <a:solidFill>
                  <a:srgbClr val="0033CC"/>
                </a:solidFill>
                <a:latin typeface="Times New Roman" panose="02020603050405020304" pitchFamily="18" charset="0"/>
                <a:ea typeface="宋体" panose="02010600030101010101" pitchFamily="2" charset="-122"/>
              </a:rPr>
              <a:t>长沙（</a:t>
            </a:r>
            <a:r>
              <a:rPr lang="zh-CN" altLang="en-US" sz="2800" b="1" dirty="0">
                <a:solidFill>
                  <a:srgbClr val="990033"/>
                </a:solidFill>
                <a:latin typeface="Times New Roman" panose="02020603050405020304" pitchFamily="18" charset="0"/>
                <a:ea typeface="宋体" panose="02010600030101010101" pitchFamily="2" charset="-122"/>
              </a:rPr>
              <a:t>萧朝贵</a:t>
            </a:r>
            <a:r>
              <a:rPr lang="zh-CN" altLang="en-US" sz="2800" b="1" dirty="0">
                <a:solidFill>
                  <a:srgbClr val="0033CC"/>
                </a:solidFill>
                <a:latin typeface="Times New Roman" panose="02020603050405020304" pitchFamily="18" charset="0"/>
                <a:ea typeface="宋体" panose="02010600030101010101" pitchFamily="2" charset="-122"/>
              </a:rPr>
              <a:t>）</a:t>
            </a:r>
            <a:endParaRPr lang="zh-CN" altLang="en-US" sz="2800" b="1" dirty="0">
              <a:solidFill>
                <a:srgbClr val="0033CC"/>
              </a:solidFill>
              <a:latin typeface="Times New Roman" panose="02020603050405020304" pitchFamily="18" charset="0"/>
              <a:ea typeface="宋体" panose="02010600030101010101" pitchFamily="2" charset="-122"/>
            </a:endParaRPr>
          </a:p>
        </p:txBody>
      </p:sp>
      <p:sp>
        <p:nvSpPr>
          <p:cNvPr id="8204" name="AutoShape 13"/>
          <p:cNvSpPr/>
          <p:nvPr/>
        </p:nvSpPr>
        <p:spPr>
          <a:xfrm rot="2047093">
            <a:off x="3962400" y="3124200"/>
            <a:ext cx="228600" cy="381000"/>
          </a:xfrm>
          <a:prstGeom prst="upArrow">
            <a:avLst>
              <a:gd name="adj1" fmla="val 50000"/>
              <a:gd name="adj2" fmla="val 41643"/>
            </a:avLst>
          </a:prstGeom>
          <a:solidFill>
            <a:schemeClr val="accent1"/>
          </a:solidFill>
          <a:ln w="9525" cap="flat" cmpd="sng">
            <a:solidFill>
              <a:schemeClr val="tx1"/>
            </a:solidFill>
            <a:prstDash val="solid"/>
            <a:miter/>
            <a:headEnd type="none" w="med" len="med"/>
            <a:tailEnd type="none" w="med" len="med"/>
          </a:ln>
        </p:spPr>
        <p:txBody>
          <a:bodyPr vert="eaVert" wrap="none" anchor="ctr"/>
          <a:p>
            <a:endParaRPr lang="zh-CN" altLang="en-US" dirty="0">
              <a:latin typeface="Arial" panose="020B0604020202020204" pitchFamily="34" charset="0"/>
              <a:ea typeface="宋体" panose="02010600030101010101" pitchFamily="2" charset="-122"/>
            </a:endParaRPr>
          </a:p>
        </p:txBody>
      </p:sp>
      <p:sp>
        <p:nvSpPr>
          <p:cNvPr id="8205" name="AutoShape 14"/>
          <p:cNvSpPr/>
          <p:nvPr/>
        </p:nvSpPr>
        <p:spPr>
          <a:xfrm rot="2047093">
            <a:off x="3886200" y="2438400"/>
            <a:ext cx="228600" cy="381000"/>
          </a:xfrm>
          <a:prstGeom prst="upArrow">
            <a:avLst>
              <a:gd name="adj1" fmla="val 50000"/>
              <a:gd name="adj2" fmla="val 41643"/>
            </a:avLst>
          </a:prstGeom>
          <a:solidFill>
            <a:schemeClr val="accent1"/>
          </a:solidFill>
          <a:ln w="9525" cap="flat" cmpd="sng">
            <a:solidFill>
              <a:schemeClr val="tx1"/>
            </a:solidFill>
            <a:prstDash val="solid"/>
            <a:miter/>
            <a:headEnd type="none" w="med" len="med"/>
            <a:tailEnd type="none" w="med" len="med"/>
          </a:ln>
        </p:spPr>
        <p:txBody>
          <a:bodyPr vert="eaVert" wrap="none" anchor="ctr"/>
          <a:p>
            <a:endParaRPr lang="zh-CN" altLang="en-US" dirty="0">
              <a:latin typeface="Arial" panose="020B0604020202020204" pitchFamily="34" charset="0"/>
              <a:ea typeface="宋体" panose="02010600030101010101" pitchFamily="2" charset="-122"/>
            </a:endParaRPr>
          </a:p>
        </p:txBody>
      </p:sp>
      <p:pic>
        <p:nvPicPr>
          <p:cNvPr id="14351" name="Picture 15" descr="NEXT">
            <a:hlinkClick r:id="" action="ppaction://hlinkshowjump?jump=nextslide"/>
          </p:cNvPr>
          <p:cNvPicPr>
            <a:picLocks noChangeAspect="1"/>
          </p:cNvPicPr>
          <p:nvPr/>
        </p:nvPicPr>
        <p:blipFill>
          <a:blip r:embed="rId2"/>
          <a:stretch>
            <a:fillRect/>
          </a:stretch>
        </p:blipFill>
        <p:spPr>
          <a:xfrm>
            <a:off x="9601200" y="6172200"/>
            <a:ext cx="1066800" cy="685800"/>
          </a:xfrm>
          <a:prstGeom prst="rect">
            <a:avLst/>
          </a:prstGeom>
          <a:noFill/>
          <a:ln w="9525">
            <a:noFill/>
          </a:ln>
        </p:spPr>
      </p:pic>
      <p:sp>
        <p:nvSpPr>
          <p:cNvPr id="8207" name="Text Box 8"/>
          <p:cNvSpPr txBox="1"/>
          <p:nvPr/>
        </p:nvSpPr>
        <p:spPr>
          <a:xfrm>
            <a:off x="119063" y="188913"/>
            <a:ext cx="1401762" cy="457200"/>
          </a:xfrm>
          <a:prstGeom prst="rect">
            <a:avLst/>
          </a:prstGeom>
          <a:noFill/>
          <a:ln w="9525">
            <a:noFill/>
          </a:ln>
        </p:spPr>
        <p:txBody>
          <a:bodyPr wrap="none" anchor="t">
            <a:spAutoFit/>
          </a:bodyPr>
          <a:p>
            <a:r>
              <a:rPr lang="zh-CN" altLang="en-US" sz="2400" b="1" dirty="0">
                <a:solidFill>
                  <a:srgbClr val="FF0000"/>
                </a:solidFill>
                <a:latin typeface="Arial" panose="020B0604020202020204" pitchFamily="34" charset="0"/>
                <a:ea typeface="宋体" panose="02010600030101010101" pitchFamily="2" charset="-122"/>
              </a:rPr>
              <a:t>发展过程</a:t>
            </a:r>
            <a:endParaRPr lang="zh-CN" altLang="en-US" sz="2400" b="1" dirty="0">
              <a:solidFill>
                <a:srgbClr val="FF0000"/>
              </a:solidFill>
              <a:latin typeface="Arial" panose="020B0604020202020204" pitchFamily="34" charset="0"/>
              <a:ea typeface="宋体" panose="02010600030101010101" pitchFamily="2" charset="-122"/>
            </a:endParaRPr>
          </a:p>
        </p:txBody>
      </p:sp>
      <p:sp>
        <p:nvSpPr>
          <p:cNvPr id="8208" name="Text Box 9"/>
          <p:cNvSpPr txBox="1"/>
          <p:nvPr/>
        </p:nvSpPr>
        <p:spPr>
          <a:xfrm>
            <a:off x="334963" y="908050"/>
            <a:ext cx="1096962" cy="368300"/>
          </a:xfrm>
          <a:prstGeom prst="rect">
            <a:avLst/>
          </a:prstGeom>
          <a:noFill/>
          <a:ln w="9525">
            <a:noFill/>
          </a:ln>
        </p:spPr>
        <p:txBody>
          <a:bodyPr wrap="none" anchor="t">
            <a:spAutoFit/>
          </a:bodyPr>
          <a:p>
            <a:r>
              <a:rPr lang="zh-CN" altLang="en-US" dirty="0">
                <a:latin typeface="Arial" panose="020B0604020202020204" pitchFamily="34" charset="0"/>
                <a:ea typeface="宋体" panose="02010600030101010101" pitchFamily="2" charset="-122"/>
              </a:rPr>
              <a:t>金田起义</a:t>
            </a:r>
            <a:endParaRPr lang="zh-CN" altLang="en-US" dirty="0">
              <a:latin typeface="Arial" panose="020B0604020202020204" pitchFamily="34" charset="0"/>
              <a:ea typeface="宋体" panose="02010600030101010101" pitchFamily="2" charset="-122"/>
            </a:endParaRPr>
          </a:p>
        </p:txBody>
      </p:sp>
      <p:sp>
        <p:nvSpPr>
          <p:cNvPr id="8209" name="Text Box 11"/>
          <p:cNvSpPr txBox="1"/>
          <p:nvPr/>
        </p:nvSpPr>
        <p:spPr>
          <a:xfrm>
            <a:off x="407988" y="2276475"/>
            <a:ext cx="1096962" cy="368300"/>
          </a:xfrm>
          <a:prstGeom prst="rect">
            <a:avLst/>
          </a:prstGeom>
          <a:noFill/>
          <a:ln w="9525">
            <a:noFill/>
          </a:ln>
        </p:spPr>
        <p:txBody>
          <a:bodyPr wrap="none" anchor="t">
            <a:spAutoFit/>
          </a:bodyPr>
          <a:p>
            <a:r>
              <a:rPr lang="zh-CN" altLang="en-US" dirty="0">
                <a:latin typeface="Arial" panose="020B0604020202020204" pitchFamily="34" charset="0"/>
                <a:ea typeface="宋体" panose="02010600030101010101" pitchFamily="2" charset="-122"/>
              </a:rPr>
              <a:t>永安建制</a:t>
            </a:r>
            <a:endParaRPr lang="zh-CN" altLang="en-US" dirty="0">
              <a:latin typeface="Arial" panose="020B0604020202020204" pitchFamily="34" charset="0"/>
              <a:ea typeface="宋体" panose="02010600030101010101" pitchFamily="2" charset="-122"/>
            </a:endParaRPr>
          </a:p>
        </p:txBody>
      </p:sp>
      <p:sp>
        <p:nvSpPr>
          <p:cNvPr id="8210" name="Text Box 14"/>
          <p:cNvSpPr txBox="1"/>
          <p:nvPr/>
        </p:nvSpPr>
        <p:spPr>
          <a:xfrm>
            <a:off x="334963" y="1557338"/>
            <a:ext cx="1096962" cy="368300"/>
          </a:xfrm>
          <a:prstGeom prst="rect">
            <a:avLst/>
          </a:prstGeom>
          <a:noFill/>
          <a:ln w="9525">
            <a:noFill/>
          </a:ln>
        </p:spPr>
        <p:txBody>
          <a:bodyPr wrap="none" anchor="t">
            <a:spAutoFit/>
          </a:bodyPr>
          <a:p>
            <a:r>
              <a:rPr lang="zh-CN" altLang="en-US" dirty="0">
                <a:latin typeface="Arial" panose="020B0604020202020204" pitchFamily="34" charset="0"/>
                <a:ea typeface="宋体" panose="02010600030101010101" pitchFamily="2" charset="-122"/>
              </a:rPr>
              <a:t>东乡称王</a:t>
            </a:r>
            <a:endParaRPr lang="zh-CN" altLang="en-US" dirty="0">
              <a:latin typeface="Arial" panose="020B0604020202020204" pitchFamily="34" charset="0"/>
              <a:ea typeface="宋体" panose="02010600030101010101" pitchFamily="2" charset="-122"/>
            </a:endParaRPr>
          </a:p>
        </p:txBody>
      </p:sp>
      <p:sp>
        <p:nvSpPr>
          <p:cNvPr id="8211" name="Text Box 15"/>
          <p:cNvSpPr txBox="1"/>
          <p:nvPr/>
        </p:nvSpPr>
        <p:spPr>
          <a:xfrm>
            <a:off x="479425" y="3644900"/>
            <a:ext cx="1096963" cy="368300"/>
          </a:xfrm>
          <a:prstGeom prst="rect">
            <a:avLst/>
          </a:prstGeom>
          <a:noFill/>
          <a:ln w="9525">
            <a:noFill/>
          </a:ln>
        </p:spPr>
        <p:txBody>
          <a:bodyPr wrap="none" anchor="t">
            <a:spAutoFit/>
          </a:bodyPr>
          <a:p>
            <a:r>
              <a:rPr lang="zh-CN" altLang="en-US" dirty="0">
                <a:latin typeface="Arial" panose="020B0604020202020204" pitchFamily="34" charset="0"/>
                <a:ea typeface="宋体" panose="02010600030101010101" pitchFamily="2" charset="-122"/>
              </a:rPr>
              <a:t>定都天京</a:t>
            </a:r>
            <a:endParaRPr lang="zh-CN" altLang="en-US" dirty="0">
              <a:latin typeface="Arial" panose="020B0604020202020204" pitchFamily="34" charset="0"/>
              <a:ea typeface="宋体" panose="02010600030101010101" pitchFamily="2" charset="-122"/>
            </a:endParaRPr>
          </a:p>
        </p:txBody>
      </p:sp>
      <p:sp>
        <p:nvSpPr>
          <p:cNvPr id="8212" name="Text Box 18"/>
          <p:cNvSpPr txBox="1"/>
          <p:nvPr/>
        </p:nvSpPr>
        <p:spPr>
          <a:xfrm>
            <a:off x="263525" y="2925763"/>
            <a:ext cx="2011363" cy="368300"/>
          </a:xfrm>
          <a:prstGeom prst="rect">
            <a:avLst/>
          </a:prstGeom>
          <a:noFill/>
          <a:ln w="9525">
            <a:noFill/>
          </a:ln>
        </p:spPr>
        <p:txBody>
          <a:bodyPr wrap="none" anchor="t">
            <a:spAutoFit/>
          </a:bodyPr>
          <a:p>
            <a:r>
              <a:rPr lang="zh-CN" altLang="en-US" dirty="0">
                <a:latin typeface="Arial" panose="020B0604020202020204" pitchFamily="34" charset="0"/>
                <a:ea typeface="宋体" panose="02010600030101010101" pitchFamily="2" charset="-122"/>
              </a:rPr>
              <a:t>北伐、西征、东征</a:t>
            </a:r>
            <a:endParaRPr lang="zh-CN" altLang="en-US" dirty="0">
              <a:latin typeface="Arial" panose="020B0604020202020204" pitchFamily="34" charset="0"/>
              <a:ea typeface="宋体" panose="02010600030101010101" pitchFamily="2" charset="-122"/>
            </a:endParaRPr>
          </a:p>
        </p:txBody>
      </p:sp>
      <p:sp>
        <p:nvSpPr>
          <p:cNvPr id="8213" name="Text Box 20"/>
          <p:cNvSpPr txBox="1"/>
          <p:nvPr/>
        </p:nvSpPr>
        <p:spPr>
          <a:xfrm>
            <a:off x="479425" y="4365625"/>
            <a:ext cx="1096963" cy="368300"/>
          </a:xfrm>
          <a:prstGeom prst="rect">
            <a:avLst/>
          </a:prstGeom>
          <a:noFill/>
          <a:ln w="9525">
            <a:noFill/>
          </a:ln>
        </p:spPr>
        <p:txBody>
          <a:bodyPr wrap="none" anchor="t">
            <a:spAutoFit/>
          </a:bodyPr>
          <a:p>
            <a:r>
              <a:rPr lang="zh-CN" altLang="en-US" dirty="0">
                <a:latin typeface="Arial" panose="020B0604020202020204" pitchFamily="34" charset="0"/>
                <a:ea typeface="宋体" panose="02010600030101010101" pitchFamily="2" charset="-122"/>
              </a:rPr>
              <a:t>军事全胜</a:t>
            </a:r>
            <a:endParaRPr lang="zh-CN" altLang="en-US" dirty="0">
              <a:latin typeface="Arial" panose="020B0604020202020204" pitchFamily="34" charset="0"/>
              <a:ea typeface="宋体" panose="02010600030101010101" pitchFamily="2" charset="-122"/>
            </a:endParaRPr>
          </a:p>
        </p:txBody>
      </p:sp>
      <p:sp>
        <p:nvSpPr>
          <p:cNvPr id="8214" name="Text Box 22"/>
          <p:cNvSpPr txBox="1"/>
          <p:nvPr/>
        </p:nvSpPr>
        <p:spPr>
          <a:xfrm>
            <a:off x="479425" y="5013325"/>
            <a:ext cx="1096963" cy="368300"/>
          </a:xfrm>
          <a:prstGeom prst="rect">
            <a:avLst/>
          </a:prstGeom>
          <a:noFill/>
          <a:ln w="9525">
            <a:noFill/>
          </a:ln>
        </p:spPr>
        <p:txBody>
          <a:bodyPr wrap="none" anchor="t">
            <a:spAutoFit/>
          </a:bodyPr>
          <a:p>
            <a:r>
              <a:rPr lang="zh-CN" altLang="en-US" dirty="0">
                <a:latin typeface="Arial" panose="020B0604020202020204" pitchFamily="34" charset="0"/>
                <a:ea typeface="宋体" panose="02010600030101010101" pitchFamily="2" charset="-122"/>
              </a:rPr>
              <a:t>天京事变</a:t>
            </a:r>
            <a:endParaRPr lang="zh-CN" altLang="en-US" dirty="0">
              <a:latin typeface="Arial" panose="020B0604020202020204" pitchFamily="34" charset="0"/>
              <a:ea typeface="宋体" panose="02010600030101010101" pitchFamily="2" charset="-122"/>
            </a:endParaRPr>
          </a:p>
        </p:txBody>
      </p:sp>
      <p:sp>
        <p:nvSpPr>
          <p:cNvPr id="8215" name="Text Box 24"/>
          <p:cNvSpPr txBox="1"/>
          <p:nvPr/>
        </p:nvSpPr>
        <p:spPr>
          <a:xfrm>
            <a:off x="407988" y="5661025"/>
            <a:ext cx="1096962" cy="368300"/>
          </a:xfrm>
          <a:prstGeom prst="rect">
            <a:avLst/>
          </a:prstGeom>
          <a:noFill/>
          <a:ln w="9525">
            <a:noFill/>
          </a:ln>
        </p:spPr>
        <p:txBody>
          <a:bodyPr wrap="none" anchor="t">
            <a:spAutoFit/>
          </a:bodyPr>
          <a:p>
            <a:r>
              <a:rPr lang="zh-CN" altLang="en-US" dirty="0">
                <a:latin typeface="Arial" panose="020B0604020202020204" pitchFamily="34" charset="0"/>
                <a:ea typeface="宋体" panose="02010600030101010101" pitchFamily="2" charset="-122"/>
              </a:rPr>
              <a:t>天京陷落</a:t>
            </a:r>
            <a:endParaRPr lang="zh-CN" altLang="en-US" dirty="0">
              <a:latin typeface="Arial" panose="020B0604020202020204" pitchFamily="34" charset="0"/>
              <a:ea typeface="宋体" panose="02010600030101010101" pitchFamily="2" charset="-122"/>
            </a:endParaRPr>
          </a:p>
        </p:txBody>
      </p:sp>
      <p:sp>
        <p:nvSpPr>
          <p:cNvPr id="8216" name="AutoShape 14"/>
          <p:cNvSpPr/>
          <p:nvPr/>
        </p:nvSpPr>
        <p:spPr>
          <a:xfrm rot="10800000">
            <a:off x="768350" y="1196975"/>
            <a:ext cx="228600" cy="381000"/>
          </a:xfrm>
          <a:prstGeom prst="upArrow">
            <a:avLst>
              <a:gd name="adj1" fmla="val 50000"/>
              <a:gd name="adj2" fmla="val 41643"/>
            </a:avLst>
          </a:prstGeom>
          <a:solidFill>
            <a:schemeClr val="accent1"/>
          </a:solidFill>
          <a:ln w="9525" cap="flat" cmpd="sng">
            <a:solidFill>
              <a:schemeClr val="tx1"/>
            </a:solidFill>
            <a:prstDash val="solid"/>
            <a:miter/>
            <a:headEnd type="none" w="med" len="med"/>
            <a:tailEnd type="none" w="med" len="med"/>
          </a:ln>
        </p:spPr>
        <p:txBody>
          <a:bodyPr vert="eaVert" wrap="none" anchor="ctr"/>
          <a:p>
            <a:endParaRPr lang="zh-CN" altLang="en-US" dirty="0">
              <a:latin typeface="Arial" panose="020B0604020202020204" pitchFamily="34" charset="0"/>
              <a:ea typeface="宋体" panose="02010600030101010101" pitchFamily="2" charset="-122"/>
            </a:endParaRPr>
          </a:p>
        </p:txBody>
      </p:sp>
      <p:sp>
        <p:nvSpPr>
          <p:cNvPr id="8217" name="AutoShape 14"/>
          <p:cNvSpPr/>
          <p:nvPr/>
        </p:nvSpPr>
        <p:spPr>
          <a:xfrm rot="10800000">
            <a:off x="768350" y="1917700"/>
            <a:ext cx="228600" cy="381000"/>
          </a:xfrm>
          <a:prstGeom prst="upArrow">
            <a:avLst>
              <a:gd name="adj1" fmla="val 50000"/>
              <a:gd name="adj2" fmla="val 41643"/>
            </a:avLst>
          </a:prstGeom>
          <a:solidFill>
            <a:schemeClr val="accent1"/>
          </a:solidFill>
          <a:ln w="9525" cap="flat" cmpd="sng">
            <a:solidFill>
              <a:schemeClr val="tx1"/>
            </a:solidFill>
            <a:prstDash val="solid"/>
            <a:miter/>
            <a:headEnd type="none" w="med" len="med"/>
            <a:tailEnd type="none" w="med" len="med"/>
          </a:ln>
        </p:spPr>
        <p:txBody>
          <a:bodyPr vert="eaVert" wrap="none" anchor="ctr"/>
          <a:p>
            <a:endParaRPr lang="zh-CN" altLang="en-US" dirty="0">
              <a:latin typeface="Arial" panose="020B0604020202020204" pitchFamily="34" charset="0"/>
              <a:ea typeface="宋体" panose="02010600030101010101" pitchFamily="2" charset="-122"/>
            </a:endParaRPr>
          </a:p>
        </p:txBody>
      </p:sp>
      <p:sp>
        <p:nvSpPr>
          <p:cNvPr id="8218" name="AutoShape 14"/>
          <p:cNvSpPr/>
          <p:nvPr/>
        </p:nvSpPr>
        <p:spPr>
          <a:xfrm rot="10800000">
            <a:off x="768350" y="2636838"/>
            <a:ext cx="228600" cy="381000"/>
          </a:xfrm>
          <a:prstGeom prst="upArrow">
            <a:avLst>
              <a:gd name="adj1" fmla="val 50000"/>
              <a:gd name="adj2" fmla="val 41643"/>
            </a:avLst>
          </a:prstGeom>
          <a:solidFill>
            <a:schemeClr val="accent1"/>
          </a:solidFill>
          <a:ln w="9525" cap="flat" cmpd="sng">
            <a:solidFill>
              <a:schemeClr val="tx1"/>
            </a:solidFill>
            <a:prstDash val="solid"/>
            <a:miter/>
            <a:headEnd type="none" w="med" len="med"/>
            <a:tailEnd type="none" w="med" len="med"/>
          </a:ln>
        </p:spPr>
        <p:txBody>
          <a:bodyPr vert="eaVert" wrap="none" anchor="ctr"/>
          <a:p>
            <a:endParaRPr lang="zh-CN" altLang="en-US" dirty="0">
              <a:latin typeface="Arial" panose="020B0604020202020204" pitchFamily="34" charset="0"/>
              <a:ea typeface="宋体" panose="02010600030101010101" pitchFamily="2" charset="-122"/>
            </a:endParaRPr>
          </a:p>
        </p:txBody>
      </p:sp>
      <p:sp>
        <p:nvSpPr>
          <p:cNvPr id="8219" name="AutoShape 14"/>
          <p:cNvSpPr/>
          <p:nvPr/>
        </p:nvSpPr>
        <p:spPr>
          <a:xfrm rot="10800000">
            <a:off x="768350" y="3213100"/>
            <a:ext cx="228600" cy="381000"/>
          </a:xfrm>
          <a:prstGeom prst="upArrow">
            <a:avLst>
              <a:gd name="adj1" fmla="val 50000"/>
              <a:gd name="adj2" fmla="val 41643"/>
            </a:avLst>
          </a:prstGeom>
          <a:solidFill>
            <a:schemeClr val="accent1"/>
          </a:solidFill>
          <a:ln w="9525" cap="flat" cmpd="sng">
            <a:solidFill>
              <a:schemeClr val="tx1"/>
            </a:solidFill>
            <a:prstDash val="solid"/>
            <a:miter/>
            <a:headEnd type="none" w="med" len="med"/>
            <a:tailEnd type="none" w="med" len="med"/>
          </a:ln>
        </p:spPr>
        <p:txBody>
          <a:bodyPr vert="eaVert" wrap="none" anchor="ctr"/>
          <a:p>
            <a:endParaRPr lang="zh-CN" altLang="en-US" dirty="0">
              <a:latin typeface="Arial" panose="020B0604020202020204" pitchFamily="34" charset="0"/>
              <a:ea typeface="宋体" panose="02010600030101010101" pitchFamily="2" charset="-122"/>
            </a:endParaRPr>
          </a:p>
        </p:txBody>
      </p:sp>
      <p:sp>
        <p:nvSpPr>
          <p:cNvPr id="8220" name="AutoShape 14"/>
          <p:cNvSpPr/>
          <p:nvPr/>
        </p:nvSpPr>
        <p:spPr>
          <a:xfrm rot="10800000">
            <a:off x="768350" y="3933825"/>
            <a:ext cx="228600" cy="381000"/>
          </a:xfrm>
          <a:prstGeom prst="upArrow">
            <a:avLst>
              <a:gd name="adj1" fmla="val 50000"/>
              <a:gd name="adj2" fmla="val 41643"/>
            </a:avLst>
          </a:prstGeom>
          <a:solidFill>
            <a:schemeClr val="accent1"/>
          </a:solidFill>
          <a:ln w="9525" cap="flat" cmpd="sng">
            <a:solidFill>
              <a:schemeClr val="tx1"/>
            </a:solidFill>
            <a:prstDash val="solid"/>
            <a:miter/>
            <a:headEnd type="none" w="med" len="med"/>
            <a:tailEnd type="none" w="med" len="med"/>
          </a:ln>
        </p:spPr>
        <p:txBody>
          <a:bodyPr vert="eaVert" wrap="none" anchor="ctr"/>
          <a:p>
            <a:endParaRPr lang="zh-CN" altLang="en-US" dirty="0">
              <a:latin typeface="Arial" panose="020B0604020202020204" pitchFamily="34" charset="0"/>
              <a:ea typeface="宋体" panose="02010600030101010101" pitchFamily="2" charset="-122"/>
            </a:endParaRPr>
          </a:p>
        </p:txBody>
      </p:sp>
      <p:sp>
        <p:nvSpPr>
          <p:cNvPr id="8221" name="AutoShape 14"/>
          <p:cNvSpPr/>
          <p:nvPr/>
        </p:nvSpPr>
        <p:spPr>
          <a:xfrm rot="10800000">
            <a:off x="768350" y="4725988"/>
            <a:ext cx="228600" cy="381000"/>
          </a:xfrm>
          <a:prstGeom prst="upArrow">
            <a:avLst>
              <a:gd name="adj1" fmla="val 50000"/>
              <a:gd name="adj2" fmla="val 41643"/>
            </a:avLst>
          </a:prstGeom>
          <a:solidFill>
            <a:schemeClr val="accent1"/>
          </a:solidFill>
          <a:ln w="9525" cap="flat" cmpd="sng">
            <a:solidFill>
              <a:schemeClr val="tx1"/>
            </a:solidFill>
            <a:prstDash val="solid"/>
            <a:miter/>
            <a:headEnd type="none" w="med" len="med"/>
            <a:tailEnd type="none" w="med" len="med"/>
          </a:ln>
        </p:spPr>
        <p:txBody>
          <a:bodyPr vert="eaVert" wrap="none" anchor="ctr"/>
          <a:p>
            <a:endParaRPr lang="zh-CN" altLang="en-US" dirty="0">
              <a:latin typeface="Arial" panose="020B0604020202020204" pitchFamily="34" charset="0"/>
              <a:ea typeface="宋体" panose="02010600030101010101" pitchFamily="2" charset="-122"/>
            </a:endParaRPr>
          </a:p>
        </p:txBody>
      </p:sp>
      <p:sp>
        <p:nvSpPr>
          <p:cNvPr id="8222" name="AutoShape 14"/>
          <p:cNvSpPr/>
          <p:nvPr/>
        </p:nvSpPr>
        <p:spPr>
          <a:xfrm rot="10800000">
            <a:off x="768350" y="5302250"/>
            <a:ext cx="228600" cy="381000"/>
          </a:xfrm>
          <a:prstGeom prst="upArrow">
            <a:avLst>
              <a:gd name="adj1" fmla="val 50000"/>
              <a:gd name="adj2" fmla="val 41643"/>
            </a:avLst>
          </a:prstGeom>
          <a:solidFill>
            <a:schemeClr val="accent1"/>
          </a:solidFill>
          <a:ln w="9525" cap="flat" cmpd="sng">
            <a:solidFill>
              <a:schemeClr val="tx1"/>
            </a:solidFill>
            <a:prstDash val="solid"/>
            <a:miter/>
            <a:headEnd type="none" w="med" len="med"/>
            <a:tailEnd type="none" w="med" len="med"/>
          </a:ln>
        </p:spPr>
        <p:txBody>
          <a:bodyPr vert="eaVert" wrap="none" anchor="ctr"/>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4351"/>
                                        </p:tgtEl>
                                        <p:attrNameLst>
                                          <p:attrName>style.visibility</p:attrName>
                                        </p:attrNameLst>
                                      </p:cBhvr>
                                      <p:to>
                                        <p:strVal val="visible"/>
                                      </p:to>
                                    </p:set>
                                    <p:anim calcmode="lin" valueType="num">
                                      <p:cBhvr additive="base">
                                        <p:cTn id="7" dur="500" fill="hold"/>
                                        <p:tgtEl>
                                          <p:spTgt spid="14351"/>
                                        </p:tgtEl>
                                        <p:attrNameLst>
                                          <p:attrName>ppt_x</p:attrName>
                                        </p:attrNameLst>
                                      </p:cBhvr>
                                      <p:tavLst>
                                        <p:tav tm="0">
                                          <p:val>
                                            <p:strVal val="0-#ppt_w/2"/>
                                          </p:val>
                                        </p:tav>
                                        <p:tav tm="100000">
                                          <p:val>
                                            <p:strVal val="#ppt_x"/>
                                          </p:val>
                                        </p:tav>
                                      </p:tavLst>
                                    </p:anim>
                                    <p:anim calcmode="lin" valueType="num">
                                      <p:cBhvr additive="base">
                                        <p:cTn id="8" dur="500" fill="hold"/>
                                        <p:tgtEl>
                                          <p:spTgt spid="143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9217" name="Picture 2" descr="2"/>
          <p:cNvPicPr>
            <a:picLocks noChangeAspect="1"/>
          </p:cNvPicPr>
          <p:nvPr/>
        </p:nvPicPr>
        <p:blipFill>
          <a:blip r:embed="rId1"/>
          <a:srcRect l="20468" t="9062" r="6302" b="5902"/>
          <a:stretch>
            <a:fillRect/>
          </a:stretch>
        </p:blipFill>
        <p:spPr>
          <a:xfrm>
            <a:off x="-19050" y="0"/>
            <a:ext cx="12185650" cy="6858000"/>
          </a:xfrm>
          <a:prstGeom prst="rect">
            <a:avLst/>
          </a:prstGeom>
          <a:noFill/>
          <a:ln w="76200" cap="flat" cmpd="tri">
            <a:solidFill>
              <a:schemeClr val="accent1"/>
            </a:solidFill>
            <a:prstDash val="solid"/>
            <a:miter/>
            <a:headEnd type="none" w="med" len="med"/>
            <a:tailEnd type="none" w="med" len="med"/>
          </a:ln>
        </p:spPr>
      </p:pic>
      <p:sp>
        <p:nvSpPr>
          <p:cNvPr id="9218" name="AutoShape 3"/>
          <p:cNvSpPr/>
          <p:nvPr/>
        </p:nvSpPr>
        <p:spPr>
          <a:xfrm>
            <a:off x="9840913" y="6165850"/>
            <a:ext cx="576262" cy="287338"/>
          </a:xfrm>
          <a:prstGeom prst="actionButtonBackPrevious">
            <a:avLst/>
          </a:prstGeom>
          <a:solidFill>
            <a:schemeClr val="accent1"/>
          </a:solidFill>
          <a:ln w="9525">
            <a:noFill/>
          </a:ln>
        </p:spPr>
        <p:txBody>
          <a:bodyPr wrap="none" anchor="ctr"/>
          <a:p>
            <a:endParaRPr lang="zh-CN" altLang="en-US" dirty="0">
              <a:latin typeface="Arial" panose="020B0604020202020204" pitchFamily="34" charset="0"/>
              <a:ea typeface="宋体" panose="02010600030101010101" pitchFamily="2" charset="-122"/>
            </a:endParaRPr>
          </a:p>
        </p:txBody>
      </p:sp>
      <p:sp>
        <p:nvSpPr>
          <p:cNvPr id="113668" name="Freeform 4"/>
          <p:cNvSpPr/>
          <p:nvPr/>
        </p:nvSpPr>
        <p:spPr>
          <a:xfrm>
            <a:off x="2133600" y="5562600"/>
            <a:ext cx="1143000" cy="1295400"/>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492" h="710">
                <a:moveTo>
                  <a:pt x="225" y="11"/>
                </a:moveTo>
                <a:cubicBezTo>
                  <a:pt x="275" y="0"/>
                  <a:pt x="311" y="12"/>
                  <a:pt x="359" y="27"/>
                </a:cubicBezTo>
                <a:cubicBezTo>
                  <a:pt x="385" y="68"/>
                  <a:pt x="394" y="42"/>
                  <a:pt x="409" y="86"/>
                </a:cubicBezTo>
                <a:cubicBezTo>
                  <a:pt x="415" y="103"/>
                  <a:pt x="425" y="136"/>
                  <a:pt x="425" y="136"/>
                </a:cubicBezTo>
                <a:cubicBezTo>
                  <a:pt x="403" y="226"/>
                  <a:pt x="433" y="118"/>
                  <a:pt x="400" y="194"/>
                </a:cubicBezTo>
                <a:cubicBezTo>
                  <a:pt x="383" y="232"/>
                  <a:pt x="382" y="268"/>
                  <a:pt x="359" y="303"/>
                </a:cubicBezTo>
                <a:cubicBezTo>
                  <a:pt x="368" y="350"/>
                  <a:pt x="368" y="385"/>
                  <a:pt x="409" y="411"/>
                </a:cubicBezTo>
                <a:cubicBezTo>
                  <a:pt x="432" y="445"/>
                  <a:pt x="445" y="478"/>
                  <a:pt x="467" y="511"/>
                </a:cubicBezTo>
                <a:cubicBezTo>
                  <a:pt x="469" y="520"/>
                  <a:pt x="492" y="569"/>
                  <a:pt x="450" y="561"/>
                </a:cubicBezTo>
                <a:cubicBezTo>
                  <a:pt x="438" y="559"/>
                  <a:pt x="435" y="542"/>
                  <a:pt x="425" y="536"/>
                </a:cubicBezTo>
                <a:cubicBezTo>
                  <a:pt x="410" y="528"/>
                  <a:pt x="375" y="520"/>
                  <a:pt x="375" y="520"/>
                </a:cubicBezTo>
                <a:cubicBezTo>
                  <a:pt x="312" y="540"/>
                  <a:pt x="336" y="580"/>
                  <a:pt x="342" y="645"/>
                </a:cubicBezTo>
                <a:cubicBezTo>
                  <a:pt x="339" y="662"/>
                  <a:pt x="348" y="685"/>
                  <a:pt x="334" y="695"/>
                </a:cubicBezTo>
                <a:cubicBezTo>
                  <a:pt x="326" y="701"/>
                  <a:pt x="233" y="675"/>
                  <a:pt x="217" y="670"/>
                </a:cubicBezTo>
                <a:cubicBezTo>
                  <a:pt x="170" y="601"/>
                  <a:pt x="238" y="710"/>
                  <a:pt x="192" y="545"/>
                </a:cubicBezTo>
                <a:cubicBezTo>
                  <a:pt x="187" y="526"/>
                  <a:pt x="158" y="495"/>
                  <a:pt x="158" y="495"/>
                </a:cubicBezTo>
                <a:cubicBezTo>
                  <a:pt x="144" y="451"/>
                  <a:pt x="157" y="474"/>
                  <a:pt x="100" y="436"/>
                </a:cubicBezTo>
                <a:cubicBezTo>
                  <a:pt x="92" y="431"/>
                  <a:pt x="75" y="420"/>
                  <a:pt x="75" y="420"/>
                </a:cubicBezTo>
                <a:cubicBezTo>
                  <a:pt x="59" y="375"/>
                  <a:pt x="76" y="413"/>
                  <a:pt x="41" y="369"/>
                </a:cubicBezTo>
                <a:cubicBezTo>
                  <a:pt x="23" y="346"/>
                  <a:pt x="16" y="318"/>
                  <a:pt x="0" y="294"/>
                </a:cubicBezTo>
                <a:cubicBezTo>
                  <a:pt x="11" y="277"/>
                  <a:pt x="16" y="255"/>
                  <a:pt x="33" y="244"/>
                </a:cubicBezTo>
                <a:cubicBezTo>
                  <a:pt x="50" y="233"/>
                  <a:pt x="83" y="211"/>
                  <a:pt x="83" y="211"/>
                </a:cubicBezTo>
                <a:cubicBezTo>
                  <a:pt x="111" y="220"/>
                  <a:pt x="138" y="229"/>
                  <a:pt x="167" y="236"/>
                </a:cubicBezTo>
                <a:cubicBezTo>
                  <a:pt x="189" y="233"/>
                  <a:pt x="213" y="237"/>
                  <a:pt x="233" y="228"/>
                </a:cubicBezTo>
                <a:cubicBezTo>
                  <a:pt x="241" y="224"/>
                  <a:pt x="241" y="212"/>
                  <a:pt x="242" y="203"/>
                </a:cubicBezTo>
                <a:cubicBezTo>
                  <a:pt x="258" y="3"/>
                  <a:pt x="313" y="11"/>
                  <a:pt x="225" y="11"/>
                </a:cubicBezTo>
                <a:close/>
              </a:path>
            </a:pathLst>
          </a:custGeom>
          <a:solidFill>
            <a:srgbClr val="000000"/>
          </a:solidFill>
          <a:ln w="9525" cap="flat" cmpd="sng">
            <a:solidFill>
              <a:srgbClr val="000000"/>
            </a:solidFill>
            <a:prstDash val="solid"/>
            <a:round/>
            <a:headEnd type="none" w="med" len="med"/>
            <a:tailEnd type="none" w="med" len="med"/>
          </a:ln>
        </p:spPr>
        <p:txBody>
          <a:bodyPr/>
          <a:p>
            <a:endParaRPr lang="zh-CN" altLang="en-US"/>
          </a:p>
        </p:txBody>
      </p:sp>
      <p:sp>
        <p:nvSpPr>
          <p:cNvPr id="113669" name="Freeform 5"/>
          <p:cNvSpPr/>
          <p:nvPr/>
        </p:nvSpPr>
        <p:spPr>
          <a:xfrm>
            <a:off x="2916238" y="5102225"/>
            <a:ext cx="92075" cy="396875"/>
          </a:xfrm>
          <a:custGeom>
            <a:avLst/>
            <a:gdLst/>
            <a:ahLst/>
            <a:cxnLst>
              <a:cxn ang="0">
                <a:pos x="2147483647" y="2147483647"/>
              </a:cxn>
              <a:cxn ang="0">
                <a:pos x="2147483647" y="2147483647"/>
              </a:cxn>
              <a:cxn ang="0">
                <a:pos x="0" y="0"/>
              </a:cxn>
            </a:cxnLst>
            <a:pathLst>
              <a:path w="58" h="250">
                <a:moveTo>
                  <a:pt x="58" y="250"/>
                </a:moveTo>
                <a:cubicBezTo>
                  <a:pt x="49" y="222"/>
                  <a:pt x="41" y="200"/>
                  <a:pt x="25" y="175"/>
                </a:cubicBezTo>
                <a:cubicBezTo>
                  <a:pt x="16" y="115"/>
                  <a:pt x="0" y="61"/>
                  <a:pt x="0" y="0"/>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0" name="Freeform 6"/>
          <p:cNvSpPr/>
          <p:nvPr/>
        </p:nvSpPr>
        <p:spPr>
          <a:xfrm>
            <a:off x="2743200" y="5578475"/>
            <a:ext cx="265113" cy="288925"/>
          </a:xfrm>
          <a:custGeom>
            <a:avLst/>
            <a:gdLst/>
            <a:ahLst/>
            <a:cxnLst>
              <a:cxn ang="0">
                <a:pos x="0" y="2147483647"/>
              </a:cxn>
              <a:cxn ang="0">
                <a:pos x="2147483647" y="2147483647"/>
              </a:cxn>
              <a:cxn ang="0">
                <a:pos x="2147483647" y="0"/>
              </a:cxn>
            </a:cxnLst>
            <a:pathLst>
              <a:path w="100" h="184">
                <a:moveTo>
                  <a:pt x="0" y="184"/>
                </a:moveTo>
                <a:cubicBezTo>
                  <a:pt x="11" y="166"/>
                  <a:pt x="54" y="94"/>
                  <a:pt x="58" y="84"/>
                </a:cubicBezTo>
                <a:cubicBezTo>
                  <a:pt x="69" y="52"/>
                  <a:pt x="77" y="26"/>
                  <a:pt x="100" y="0"/>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1" name="Freeform 7"/>
          <p:cNvSpPr/>
          <p:nvPr/>
        </p:nvSpPr>
        <p:spPr>
          <a:xfrm>
            <a:off x="2916238" y="4572000"/>
            <a:ext cx="436562" cy="396875"/>
          </a:xfrm>
          <a:custGeom>
            <a:avLst/>
            <a:gdLst/>
            <a:ahLst/>
            <a:cxnLst>
              <a:cxn ang="0">
                <a:pos x="0" y="2147483647"/>
              </a:cxn>
              <a:cxn ang="0">
                <a:pos x="2147483647" y="2147483647"/>
              </a:cxn>
              <a:cxn ang="0">
                <a:pos x="2147483647" y="2147483647"/>
              </a:cxn>
              <a:cxn ang="0">
                <a:pos x="2147483647" y="2147483647"/>
              </a:cxn>
              <a:cxn ang="0">
                <a:pos x="2147483647" y="2147483647"/>
              </a:cxn>
              <a:cxn ang="0">
                <a:pos x="2147483647" y="2147483647"/>
              </a:cxn>
            </a:cxnLst>
            <a:pathLst>
              <a:path w="233" h="247">
                <a:moveTo>
                  <a:pt x="0" y="247"/>
                </a:moveTo>
                <a:cubicBezTo>
                  <a:pt x="10" y="197"/>
                  <a:pt x="15" y="168"/>
                  <a:pt x="58" y="139"/>
                </a:cubicBezTo>
                <a:cubicBezTo>
                  <a:pt x="72" y="96"/>
                  <a:pt x="55" y="126"/>
                  <a:pt x="91" y="106"/>
                </a:cubicBezTo>
                <a:cubicBezTo>
                  <a:pt x="109" y="96"/>
                  <a:pt x="141" y="72"/>
                  <a:pt x="141" y="72"/>
                </a:cubicBezTo>
                <a:cubicBezTo>
                  <a:pt x="190" y="0"/>
                  <a:pt x="125" y="85"/>
                  <a:pt x="183" y="39"/>
                </a:cubicBezTo>
                <a:cubicBezTo>
                  <a:pt x="226" y="5"/>
                  <a:pt x="168" y="14"/>
                  <a:pt x="233" y="14"/>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2" name="Freeform 8"/>
          <p:cNvSpPr/>
          <p:nvPr/>
        </p:nvSpPr>
        <p:spPr>
          <a:xfrm>
            <a:off x="3432175" y="4503738"/>
            <a:ext cx="1139825" cy="220662"/>
          </a:xfrm>
          <a:custGeom>
            <a:avLst/>
            <a:gdLst/>
            <a:ahLst/>
            <a:cxnLst>
              <a:cxn ang="0">
                <a:pos x="0" y="2147483647"/>
              </a:cxn>
              <a:cxn ang="0">
                <a:pos x="2147483647" y="2147483647"/>
              </a:cxn>
              <a:cxn ang="0">
                <a:pos x="2147483647" y="2147483647"/>
              </a:cxn>
              <a:cxn ang="0">
                <a:pos x="2147483647" y="2147483647"/>
              </a:cxn>
              <a:cxn ang="0">
                <a:pos x="2147483647" y="2147483647"/>
              </a:cxn>
              <a:cxn ang="0">
                <a:pos x="2147483647" y="2147483647"/>
              </a:cxn>
            </a:cxnLst>
            <a:pathLst>
              <a:path w="534" h="126">
                <a:moveTo>
                  <a:pt x="0" y="43"/>
                </a:moveTo>
                <a:cubicBezTo>
                  <a:pt x="63" y="0"/>
                  <a:pt x="99" y="15"/>
                  <a:pt x="192" y="10"/>
                </a:cubicBezTo>
                <a:cubicBezTo>
                  <a:pt x="203" y="11"/>
                  <a:pt x="283" y="15"/>
                  <a:pt x="309" y="26"/>
                </a:cubicBezTo>
                <a:cubicBezTo>
                  <a:pt x="318" y="30"/>
                  <a:pt x="325" y="39"/>
                  <a:pt x="334" y="43"/>
                </a:cubicBezTo>
                <a:cubicBezTo>
                  <a:pt x="397" y="70"/>
                  <a:pt x="340" y="34"/>
                  <a:pt x="392" y="60"/>
                </a:cubicBezTo>
                <a:cubicBezTo>
                  <a:pt x="438" y="83"/>
                  <a:pt x="481" y="126"/>
                  <a:pt x="534" y="126"/>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3" name="Freeform 9"/>
          <p:cNvSpPr/>
          <p:nvPr/>
        </p:nvSpPr>
        <p:spPr>
          <a:xfrm>
            <a:off x="4572000" y="3429000"/>
            <a:ext cx="146050" cy="1233488"/>
          </a:xfrm>
          <a:custGeom>
            <a:avLst/>
            <a:gdLst/>
            <a:ahLst/>
            <a:cxnLst>
              <a:cxn ang="0">
                <a:pos x="0" y="2147483647"/>
              </a:cxn>
              <a:cxn ang="0">
                <a:pos x="2147483647" y="2147483647"/>
              </a:cxn>
              <a:cxn ang="0">
                <a:pos x="2147483647" y="2147483647"/>
              </a:cxn>
              <a:cxn ang="0">
                <a:pos x="2147483647" y="0"/>
              </a:cxn>
            </a:cxnLst>
            <a:pathLst>
              <a:path w="92" h="777">
                <a:moveTo>
                  <a:pt x="0" y="777"/>
                </a:moveTo>
                <a:cubicBezTo>
                  <a:pt x="36" y="720"/>
                  <a:pt x="44" y="648"/>
                  <a:pt x="67" y="585"/>
                </a:cubicBezTo>
                <a:cubicBezTo>
                  <a:pt x="72" y="476"/>
                  <a:pt x="80" y="424"/>
                  <a:pt x="92" y="326"/>
                </a:cubicBezTo>
                <a:cubicBezTo>
                  <a:pt x="86" y="227"/>
                  <a:pt x="58" y="98"/>
                  <a:pt x="58" y="0"/>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4" name="Freeform 10"/>
          <p:cNvSpPr/>
          <p:nvPr/>
        </p:nvSpPr>
        <p:spPr>
          <a:xfrm>
            <a:off x="4572000" y="2667000"/>
            <a:ext cx="152400" cy="609600"/>
          </a:xfrm>
          <a:custGeom>
            <a:avLst/>
            <a:gdLst/>
            <a:ahLst/>
            <a:cxnLst>
              <a:cxn ang="0">
                <a:pos x="2147483647" y="2147483647"/>
              </a:cxn>
              <a:cxn ang="0">
                <a:pos x="2147483647" y="2147483647"/>
              </a:cxn>
              <a:cxn ang="0">
                <a:pos x="2147483647" y="2147483647"/>
              </a:cxn>
              <a:cxn ang="0">
                <a:pos x="2147483647" y="0"/>
              </a:cxn>
            </a:cxnLst>
            <a:pathLst>
              <a:path w="89" h="375">
                <a:moveTo>
                  <a:pt x="30" y="375"/>
                </a:moveTo>
                <a:cubicBezTo>
                  <a:pt x="0" y="282"/>
                  <a:pt x="27" y="195"/>
                  <a:pt x="55" y="108"/>
                </a:cubicBezTo>
                <a:cubicBezTo>
                  <a:pt x="64" y="80"/>
                  <a:pt x="72" y="53"/>
                  <a:pt x="81" y="25"/>
                </a:cubicBezTo>
                <a:cubicBezTo>
                  <a:pt x="84" y="17"/>
                  <a:pt x="89" y="0"/>
                  <a:pt x="89" y="0"/>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5" name="Freeform 11"/>
          <p:cNvSpPr/>
          <p:nvPr/>
        </p:nvSpPr>
        <p:spPr>
          <a:xfrm>
            <a:off x="4724400" y="2057400"/>
            <a:ext cx="669925" cy="533400"/>
          </a:xfrm>
          <a:custGeom>
            <a:avLst/>
            <a:gdLst/>
            <a:ahLst/>
            <a:cxnLst>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Lst>
            <a:pathLst>
              <a:path w="326" h="334">
                <a:moveTo>
                  <a:pt x="0" y="334"/>
                </a:moveTo>
                <a:cubicBezTo>
                  <a:pt x="32" y="322"/>
                  <a:pt x="70" y="317"/>
                  <a:pt x="100" y="300"/>
                </a:cubicBezTo>
                <a:cubicBezTo>
                  <a:pt x="117" y="290"/>
                  <a:pt x="133" y="278"/>
                  <a:pt x="150" y="267"/>
                </a:cubicBezTo>
                <a:cubicBezTo>
                  <a:pt x="159" y="261"/>
                  <a:pt x="176" y="250"/>
                  <a:pt x="176" y="250"/>
                </a:cubicBezTo>
                <a:cubicBezTo>
                  <a:pt x="194" y="194"/>
                  <a:pt x="169" y="254"/>
                  <a:pt x="209" y="208"/>
                </a:cubicBezTo>
                <a:cubicBezTo>
                  <a:pt x="222" y="193"/>
                  <a:pt x="231" y="175"/>
                  <a:pt x="242" y="158"/>
                </a:cubicBezTo>
                <a:cubicBezTo>
                  <a:pt x="248" y="150"/>
                  <a:pt x="259" y="133"/>
                  <a:pt x="259" y="133"/>
                </a:cubicBezTo>
                <a:cubicBezTo>
                  <a:pt x="279" y="70"/>
                  <a:pt x="252" y="147"/>
                  <a:pt x="284" y="83"/>
                </a:cubicBezTo>
                <a:cubicBezTo>
                  <a:pt x="299" y="53"/>
                  <a:pt x="299" y="24"/>
                  <a:pt x="326" y="0"/>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6" name="Freeform 12"/>
          <p:cNvSpPr/>
          <p:nvPr/>
        </p:nvSpPr>
        <p:spPr>
          <a:xfrm>
            <a:off x="5334000" y="1981200"/>
            <a:ext cx="868363" cy="536575"/>
          </a:xfrm>
          <a:custGeom>
            <a:avLst/>
            <a:gdLst/>
            <a:ahLst/>
            <a:cxnLst>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451" h="338">
                <a:moveTo>
                  <a:pt x="0" y="11"/>
                </a:moveTo>
                <a:cubicBezTo>
                  <a:pt x="35" y="0"/>
                  <a:pt x="46" y="7"/>
                  <a:pt x="76" y="28"/>
                </a:cubicBezTo>
                <a:cubicBezTo>
                  <a:pt x="94" y="84"/>
                  <a:pt x="69" y="24"/>
                  <a:pt x="109" y="70"/>
                </a:cubicBezTo>
                <a:cubicBezTo>
                  <a:pt x="140" y="106"/>
                  <a:pt x="158" y="156"/>
                  <a:pt x="184" y="195"/>
                </a:cubicBezTo>
                <a:cubicBezTo>
                  <a:pt x="190" y="203"/>
                  <a:pt x="195" y="212"/>
                  <a:pt x="201" y="220"/>
                </a:cubicBezTo>
                <a:cubicBezTo>
                  <a:pt x="212" y="237"/>
                  <a:pt x="251" y="253"/>
                  <a:pt x="251" y="253"/>
                </a:cubicBezTo>
                <a:cubicBezTo>
                  <a:pt x="272" y="283"/>
                  <a:pt x="284" y="284"/>
                  <a:pt x="318" y="295"/>
                </a:cubicBezTo>
                <a:cubicBezTo>
                  <a:pt x="353" y="319"/>
                  <a:pt x="374" y="321"/>
                  <a:pt x="418" y="328"/>
                </a:cubicBezTo>
                <a:cubicBezTo>
                  <a:pt x="446" y="338"/>
                  <a:pt x="434" y="337"/>
                  <a:pt x="451" y="337"/>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7" name="Freeform 13"/>
          <p:cNvSpPr/>
          <p:nvPr/>
        </p:nvSpPr>
        <p:spPr>
          <a:xfrm>
            <a:off x="6324600" y="1981200"/>
            <a:ext cx="487363" cy="533400"/>
          </a:xfrm>
          <a:custGeom>
            <a:avLst/>
            <a:gdLst/>
            <a:ahLst/>
            <a:cxnLst>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0"/>
              </a:cxn>
            </a:cxnLst>
            <a:pathLst>
              <a:path w="259" h="384">
                <a:moveTo>
                  <a:pt x="0" y="384"/>
                </a:moveTo>
                <a:cubicBezTo>
                  <a:pt x="33" y="378"/>
                  <a:pt x="61" y="369"/>
                  <a:pt x="92" y="359"/>
                </a:cubicBezTo>
                <a:cubicBezTo>
                  <a:pt x="166" y="310"/>
                  <a:pt x="124" y="339"/>
                  <a:pt x="167" y="276"/>
                </a:cubicBezTo>
                <a:cubicBezTo>
                  <a:pt x="178" y="240"/>
                  <a:pt x="188" y="207"/>
                  <a:pt x="209" y="175"/>
                </a:cubicBezTo>
                <a:cubicBezTo>
                  <a:pt x="214" y="158"/>
                  <a:pt x="221" y="142"/>
                  <a:pt x="225" y="125"/>
                </a:cubicBezTo>
                <a:cubicBezTo>
                  <a:pt x="228" y="111"/>
                  <a:pt x="230" y="97"/>
                  <a:pt x="234" y="84"/>
                </a:cubicBezTo>
                <a:cubicBezTo>
                  <a:pt x="239" y="67"/>
                  <a:pt x="259" y="22"/>
                  <a:pt x="259" y="0"/>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8" name="Freeform 14"/>
          <p:cNvSpPr/>
          <p:nvPr/>
        </p:nvSpPr>
        <p:spPr>
          <a:xfrm>
            <a:off x="6858000" y="1143000"/>
            <a:ext cx="844550" cy="762000"/>
          </a:xfrm>
          <a:custGeom>
            <a:avLst/>
            <a:gdLst/>
            <a:ahLst/>
            <a:cxnLst>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Lst>
            <a:pathLst>
              <a:path w="484" h="434">
                <a:moveTo>
                  <a:pt x="484" y="0"/>
                </a:moveTo>
                <a:cubicBezTo>
                  <a:pt x="449" y="11"/>
                  <a:pt x="419" y="29"/>
                  <a:pt x="384" y="42"/>
                </a:cubicBezTo>
                <a:cubicBezTo>
                  <a:pt x="352" y="90"/>
                  <a:pt x="386" y="51"/>
                  <a:pt x="342" y="75"/>
                </a:cubicBezTo>
                <a:cubicBezTo>
                  <a:pt x="324" y="85"/>
                  <a:pt x="292" y="109"/>
                  <a:pt x="292" y="109"/>
                </a:cubicBezTo>
                <a:cubicBezTo>
                  <a:pt x="235" y="198"/>
                  <a:pt x="320" y="73"/>
                  <a:pt x="251" y="150"/>
                </a:cubicBezTo>
                <a:cubicBezTo>
                  <a:pt x="180" y="230"/>
                  <a:pt x="250" y="178"/>
                  <a:pt x="192" y="217"/>
                </a:cubicBezTo>
                <a:cubicBezTo>
                  <a:pt x="186" y="225"/>
                  <a:pt x="183" y="235"/>
                  <a:pt x="175" y="242"/>
                </a:cubicBezTo>
                <a:cubicBezTo>
                  <a:pt x="160" y="255"/>
                  <a:pt x="125" y="275"/>
                  <a:pt x="125" y="275"/>
                </a:cubicBezTo>
                <a:cubicBezTo>
                  <a:pt x="111" y="320"/>
                  <a:pt x="88" y="369"/>
                  <a:pt x="42" y="384"/>
                </a:cubicBezTo>
                <a:cubicBezTo>
                  <a:pt x="33" y="413"/>
                  <a:pt x="22" y="415"/>
                  <a:pt x="0" y="434"/>
                </a:cubicBezTo>
              </a:path>
            </a:pathLst>
          </a:custGeom>
          <a:noFill/>
          <a:ln w="76200" cap="flat" cmpd="sng">
            <a:solidFill>
              <a:srgbClr val="000000"/>
            </a:solidFill>
            <a:prstDash val="solid"/>
            <a:round/>
            <a:headEnd type="none" w="med" len="med"/>
            <a:tailEnd type="none" w="med" len="med"/>
          </a:ln>
        </p:spPr>
        <p:txBody>
          <a:bodyPr/>
          <a:p>
            <a:endParaRPr lang="zh-CN" altLang="en-US"/>
          </a:p>
        </p:txBody>
      </p:sp>
      <p:sp>
        <p:nvSpPr>
          <p:cNvPr id="113679" name="Freeform 15"/>
          <p:cNvSpPr/>
          <p:nvPr/>
        </p:nvSpPr>
        <p:spPr>
          <a:xfrm>
            <a:off x="7467600" y="685800"/>
            <a:ext cx="771525" cy="515938"/>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438" h="277">
                <a:moveTo>
                  <a:pt x="248" y="8"/>
                </a:moveTo>
                <a:cubicBezTo>
                  <a:pt x="258" y="6"/>
                  <a:pt x="269" y="0"/>
                  <a:pt x="279" y="2"/>
                </a:cubicBezTo>
                <a:cubicBezTo>
                  <a:pt x="309" y="7"/>
                  <a:pt x="303" y="23"/>
                  <a:pt x="313" y="43"/>
                </a:cubicBezTo>
                <a:cubicBezTo>
                  <a:pt x="328" y="73"/>
                  <a:pt x="327" y="67"/>
                  <a:pt x="354" y="85"/>
                </a:cubicBezTo>
                <a:cubicBezTo>
                  <a:pt x="366" y="118"/>
                  <a:pt x="380" y="124"/>
                  <a:pt x="413" y="135"/>
                </a:cubicBezTo>
                <a:cubicBezTo>
                  <a:pt x="421" y="141"/>
                  <a:pt x="438" y="142"/>
                  <a:pt x="438" y="152"/>
                </a:cubicBezTo>
                <a:cubicBezTo>
                  <a:pt x="438" y="162"/>
                  <a:pt x="422" y="165"/>
                  <a:pt x="413" y="169"/>
                </a:cubicBezTo>
                <a:cubicBezTo>
                  <a:pt x="389" y="178"/>
                  <a:pt x="363" y="179"/>
                  <a:pt x="338" y="185"/>
                </a:cubicBezTo>
                <a:cubicBezTo>
                  <a:pt x="293" y="182"/>
                  <a:pt x="249" y="177"/>
                  <a:pt x="204" y="177"/>
                </a:cubicBezTo>
                <a:cubicBezTo>
                  <a:pt x="187" y="177"/>
                  <a:pt x="167" y="174"/>
                  <a:pt x="154" y="185"/>
                </a:cubicBezTo>
                <a:cubicBezTo>
                  <a:pt x="143" y="194"/>
                  <a:pt x="149" y="213"/>
                  <a:pt x="146" y="227"/>
                </a:cubicBezTo>
                <a:cubicBezTo>
                  <a:pt x="137" y="269"/>
                  <a:pt x="145" y="256"/>
                  <a:pt x="112" y="277"/>
                </a:cubicBezTo>
                <a:cubicBezTo>
                  <a:pt x="79" y="269"/>
                  <a:pt x="57" y="263"/>
                  <a:pt x="29" y="244"/>
                </a:cubicBezTo>
                <a:cubicBezTo>
                  <a:pt x="22" y="223"/>
                  <a:pt x="0" y="190"/>
                  <a:pt x="21" y="169"/>
                </a:cubicBezTo>
                <a:cubicBezTo>
                  <a:pt x="35" y="155"/>
                  <a:pt x="71" y="135"/>
                  <a:pt x="71" y="135"/>
                </a:cubicBezTo>
                <a:cubicBezTo>
                  <a:pt x="76" y="127"/>
                  <a:pt x="80" y="117"/>
                  <a:pt x="87" y="110"/>
                </a:cubicBezTo>
                <a:cubicBezTo>
                  <a:pt x="94" y="103"/>
                  <a:pt x="106" y="102"/>
                  <a:pt x="112" y="94"/>
                </a:cubicBezTo>
                <a:cubicBezTo>
                  <a:pt x="136" y="64"/>
                  <a:pt x="113" y="51"/>
                  <a:pt x="162" y="35"/>
                </a:cubicBezTo>
                <a:cubicBezTo>
                  <a:pt x="213" y="0"/>
                  <a:pt x="233" y="10"/>
                  <a:pt x="304" y="10"/>
                </a:cubicBezTo>
              </a:path>
            </a:pathLst>
          </a:custGeom>
          <a:solidFill>
            <a:srgbClr val="000000"/>
          </a:solidFill>
          <a:ln w="9525" cap="flat" cmpd="sng">
            <a:solidFill>
              <a:srgbClr val="000000"/>
            </a:solidFill>
            <a:prstDash val="solid"/>
            <a:round/>
            <a:headEnd type="none" w="med" len="med"/>
            <a:tailEnd type="none" w="med" len="med"/>
          </a:ln>
        </p:spPr>
        <p:txBody>
          <a:bodyPr/>
          <a:p>
            <a:endParaRPr lang="zh-CN" altLang="en-US"/>
          </a:p>
        </p:txBody>
      </p:sp>
      <p:sp>
        <p:nvSpPr>
          <p:cNvPr id="113682" name="AutoShape 18"/>
          <p:cNvSpPr>
            <a:spLocks noChangeArrowheads="1"/>
          </p:cNvSpPr>
          <p:nvPr/>
        </p:nvSpPr>
        <p:spPr bwMode="auto">
          <a:xfrm>
            <a:off x="1752600" y="0"/>
            <a:ext cx="5943600" cy="1295400"/>
          </a:xfrm>
          <a:prstGeom prst="wedgeRoundRectCallout">
            <a:avLst>
              <a:gd name="adj1" fmla="val 53444"/>
              <a:gd name="adj2" fmla="val 38727"/>
              <a:gd name="adj3" fmla="val 16667"/>
            </a:avLst>
          </a:prstGeom>
          <a:solidFill>
            <a:schemeClr val="bg1"/>
          </a:solidFill>
          <a:ln w="19050">
            <a:solidFill>
              <a:schemeClr val="tx1"/>
            </a:solidFill>
            <a:miter lim="800000"/>
          </a:ln>
          <a:effectLst>
            <a:outerShdw dist="107763" dir="8100000" algn="ctr" rotWithShape="0">
              <a:schemeClr val="bg2">
                <a:alpha val="50000"/>
              </a:schemeClr>
            </a:outerShdw>
          </a:effectLst>
        </p:spPr>
        <p:txBody>
          <a:bodyPr/>
          <a:lstStyle/>
          <a:p>
            <a:pPr marL="0" marR="0" lvl="0" indent="0" algn="ctr" defTabSz="914400" rtl="0" eaLnBrk="1" fontAlgn="base" latinLnBrk="0" hangingPunct="1">
              <a:spcBef>
                <a:spcPct val="0"/>
              </a:spcBef>
              <a:spcAft>
                <a:spcPct val="0"/>
              </a:spcAft>
              <a:buClrTx/>
              <a:buSzTx/>
              <a:buFontTx/>
              <a:buNone/>
              <a:defRPr/>
            </a:pPr>
            <a:r>
              <a:rPr kumimoji="0" lang="zh-CN" altLang="en-US" sz="3200" b="1" i="0" u="none" strike="noStrike" kern="1200" cap="none" spc="0" normalizeH="0" baseline="0" noProof="0" dirty="0">
                <a:ln>
                  <a:noFill/>
                </a:ln>
                <a:solidFill>
                  <a:srgbClr val="0000FF"/>
                </a:solidFill>
                <a:effectLst>
                  <a:outerShdw blurRad="38100" dist="38100" dir="2700000" algn="tl">
                    <a:srgbClr val="C0C0C0"/>
                  </a:outerShdw>
                </a:effectLst>
                <a:uLnTx/>
                <a:uFillTx/>
                <a:latin typeface="Times New Roman" panose="02020603050405020304" pitchFamily="18" charset="0"/>
                <a:ea typeface="黑体" panose="02010609060101010101" pitchFamily="49" charset="-122"/>
                <a:cs typeface="+mn-cs"/>
                <a:hlinkClick r:id="" action="ppaction://noaction"/>
              </a:rPr>
              <a:t>定都天京，</a:t>
            </a:r>
            <a:r>
              <a:rPr kumimoji="0" lang="zh-CN" altLang="en-US" sz="3200" b="1" i="0" u="none" strike="noStrike" kern="1200" cap="none" spc="0" normalizeH="0" baseline="0" noProof="0" dirty="0">
                <a:ln>
                  <a:noFill/>
                </a:ln>
                <a:solidFill>
                  <a:srgbClr val="0000FF"/>
                </a:solidFill>
                <a:effectLst>
                  <a:outerShdw blurRad="38100" dist="38100" dir="2700000" algn="tl">
                    <a:srgbClr val="C0C0C0"/>
                  </a:outerShdw>
                </a:effectLst>
                <a:uLnTx/>
                <a:uFillTx/>
                <a:latin typeface="Times New Roman" panose="02020603050405020304" pitchFamily="18" charset="0"/>
                <a:ea typeface="黑体" panose="02010609060101010101" pitchFamily="49" charset="-122"/>
                <a:cs typeface="+mn-cs"/>
              </a:rPr>
              <a:t>标志着太平天国建立了与清王朝对峙的政权。</a:t>
            </a:r>
            <a:endParaRPr kumimoji="0" lang="zh-CN" altLang="en-US" sz="3200" b="1" i="0" u="none" strike="noStrike" kern="1200" cap="none" spc="0" normalizeH="0" baseline="0" noProof="0" dirty="0">
              <a:ln>
                <a:noFill/>
              </a:ln>
              <a:solidFill>
                <a:srgbClr val="0000FF"/>
              </a:solidFill>
              <a:effectLst>
                <a:outerShdw blurRad="38100" dist="38100" dir="2700000" algn="tl">
                  <a:srgbClr val="C0C0C0"/>
                </a:outerShdw>
              </a:effectLst>
              <a:uLnTx/>
              <a:uFillTx/>
              <a:latin typeface="Times New Roman" panose="02020603050405020304" pitchFamily="18" charset="0"/>
              <a:ea typeface="黑体" panose="02010609060101010101" pitchFamily="49" charset="-122"/>
              <a:cs typeface="+mn-cs"/>
            </a:endParaRPr>
          </a:p>
        </p:txBody>
      </p:sp>
      <p:sp>
        <p:nvSpPr>
          <p:cNvPr id="113683" name="Oval 19"/>
          <p:cNvSpPr/>
          <p:nvPr/>
        </p:nvSpPr>
        <p:spPr>
          <a:xfrm>
            <a:off x="2362200" y="5943600"/>
            <a:ext cx="152400" cy="152400"/>
          </a:xfrm>
          <a:prstGeom prst="ellipse">
            <a:avLst/>
          </a:prstGeom>
          <a:solidFill>
            <a:srgbClr val="FF3300"/>
          </a:solidFill>
          <a:ln w="12700" cap="sq" cmpd="sng">
            <a:solidFill>
              <a:schemeClr val="tx1"/>
            </a:solidFill>
            <a:prstDash val="solid"/>
            <a:round/>
            <a:headEnd type="none" w="sm" len="sm"/>
            <a:tailEnd type="none" w="sm" len="sm"/>
          </a:ln>
        </p:spPr>
        <p:txBody>
          <a:bodyPr wrap="none" anchor="ctr"/>
          <a:p>
            <a:endParaRPr lang="zh-CN" altLang="en-US" dirty="0">
              <a:latin typeface="Arial" panose="020B0604020202020204" pitchFamily="34" charset="0"/>
              <a:ea typeface="宋体" panose="02010600030101010101" pitchFamily="2" charset="-122"/>
            </a:endParaRPr>
          </a:p>
        </p:txBody>
      </p:sp>
      <p:sp>
        <p:nvSpPr>
          <p:cNvPr id="113684" name="Text Box 20"/>
          <p:cNvSpPr txBox="1"/>
          <p:nvPr/>
        </p:nvSpPr>
        <p:spPr>
          <a:xfrm>
            <a:off x="2438400" y="6384925"/>
            <a:ext cx="8229600" cy="522288"/>
          </a:xfrm>
          <a:prstGeom prst="rect">
            <a:avLst/>
          </a:prstGeom>
          <a:solidFill>
            <a:srgbClr val="FF3300"/>
          </a:solidFill>
          <a:ln w="12700">
            <a:noFill/>
          </a:ln>
        </p:spPr>
        <p:txBody>
          <a:bodyPr anchor="t">
            <a:spAutoFit/>
          </a:bodyPr>
          <a:p>
            <a:r>
              <a:rPr lang="en-US" altLang="zh-CN" sz="2800" b="1" dirty="0">
                <a:solidFill>
                  <a:srgbClr val="FFFF00"/>
                </a:solidFill>
                <a:latin typeface="Times New Roman" panose="02020603050405020304" pitchFamily="18" charset="0"/>
                <a:ea typeface="宋体" panose="02010600030101010101" pitchFamily="2" charset="-122"/>
              </a:rPr>
              <a:t>1851.1</a:t>
            </a:r>
            <a:r>
              <a:rPr lang="zh-CN" altLang="en-US" sz="2800" b="1" dirty="0">
                <a:solidFill>
                  <a:srgbClr val="FFFF00"/>
                </a:solidFill>
                <a:latin typeface="Times New Roman" panose="02020603050405020304" pitchFamily="18" charset="0"/>
                <a:ea typeface="宋体" panose="02010600030101010101" pitchFamily="2" charset="-122"/>
              </a:rPr>
              <a:t>广西桂平县金田起义</a:t>
            </a:r>
            <a:r>
              <a:rPr lang="zh-CN" altLang="en-US" sz="2800" b="1" dirty="0">
                <a:latin typeface="Times New Roman" panose="02020603050405020304" pitchFamily="18" charset="0"/>
                <a:ea typeface="宋体" panose="02010600030101010101" pitchFamily="2" charset="-122"/>
              </a:rPr>
              <a:t>标志太平天国运动兴起</a:t>
            </a:r>
            <a:endParaRPr lang="zh-CN" altLang="en-US" sz="2800" b="1" dirty="0">
              <a:latin typeface="Times New Roman" panose="02020603050405020304" pitchFamily="18" charset="0"/>
              <a:ea typeface="宋体" panose="02010600030101010101" pitchFamily="2" charset="-122"/>
            </a:endParaRPr>
          </a:p>
        </p:txBody>
      </p:sp>
      <p:sp>
        <p:nvSpPr>
          <p:cNvPr id="113685" name="Oval 21"/>
          <p:cNvSpPr/>
          <p:nvPr/>
        </p:nvSpPr>
        <p:spPr>
          <a:xfrm>
            <a:off x="2819400" y="5715000"/>
            <a:ext cx="152400" cy="152400"/>
          </a:xfrm>
          <a:prstGeom prst="ellipse">
            <a:avLst/>
          </a:prstGeom>
          <a:solidFill>
            <a:srgbClr val="FF3300"/>
          </a:solidFill>
          <a:ln w="12700" cap="sq" cmpd="sng">
            <a:solidFill>
              <a:schemeClr val="tx1"/>
            </a:solidFill>
            <a:prstDash val="solid"/>
            <a:round/>
            <a:headEnd type="none" w="sm" len="sm"/>
            <a:tailEnd type="none" w="sm" len="sm"/>
          </a:ln>
        </p:spPr>
        <p:txBody>
          <a:bodyPr wrap="none" anchor="ctr"/>
          <a:p>
            <a:endParaRPr lang="zh-CN" altLang="en-US" dirty="0">
              <a:latin typeface="Arial" panose="020B0604020202020204" pitchFamily="34" charset="0"/>
              <a:ea typeface="宋体" panose="02010600030101010101" pitchFamily="2" charset="-122"/>
            </a:endParaRPr>
          </a:p>
        </p:txBody>
      </p:sp>
      <p:sp>
        <p:nvSpPr>
          <p:cNvPr id="113686" name="Text Box 22"/>
          <p:cNvSpPr txBox="1"/>
          <p:nvPr/>
        </p:nvSpPr>
        <p:spPr>
          <a:xfrm>
            <a:off x="4114800" y="5257800"/>
            <a:ext cx="6553200" cy="892175"/>
          </a:xfrm>
          <a:prstGeom prst="rect">
            <a:avLst/>
          </a:prstGeom>
          <a:solidFill>
            <a:srgbClr val="FF3300"/>
          </a:solidFill>
          <a:ln w="12700">
            <a:noFill/>
          </a:ln>
        </p:spPr>
        <p:txBody>
          <a:bodyPr anchor="t">
            <a:spAutoFit/>
          </a:bodyPr>
          <a:p>
            <a:r>
              <a:rPr lang="en-US" altLang="zh-CN" sz="2800" b="1" dirty="0">
                <a:solidFill>
                  <a:srgbClr val="FFFF00"/>
                </a:solidFill>
                <a:latin typeface="Times New Roman" panose="02020603050405020304" pitchFamily="18" charset="0"/>
                <a:ea typeface="宋体" panose="02010600030101010101" pitchFamily="2" charset="-122"/>
              </a:rPr>
              <a:t>1851.9</a:t>
            </a:r>
            <a:r>
              <a:rPr lang="zh-CN" altLang="en-US" sz="2800" b="1" dirty="0">
                <a:solidFill>
                  <a:srgbClr val="FFFF00"/>
                </a:solidFill>
                <a:latin typeface="Times New Roman" panose="02020603050405020304" pitchFamily="18" charset="0"/>
                <a:ea typeface="宋体" panose="02010600030101010101" pitchFamily="2" charset="-122"/>
              </a:rPr>
              <a:t>永安建制  </a:t>
            </a:r>
            <a:r>
              <a:rPr lang="zh-CN" altLang="en-US" sz="2400" b="1" dirty="0">
                <a:latin typeface="Times New Roman" panose="02020603050405020304" pitchFamily="18" charset="0"/>
                <a:ea typeface="宋体" panose="02010600030101010101" pitchFamily="2" charset="-122"/>
              </a:rPr>
              <a:t>东王</a:t>
            </a:r>
            <a:r>
              <a:rPr lang="en-US" altLang="zh-CN" sz="2400" b="1" dirty="0">
                <a:latin typeface="Times New Roman" panose="02020603050405020304" pitchFamily="18" charset="0"/>
                <a:ea typeface="宋体" panose="02010600030101010101" pitchFamily="2" charset="-122"/>
              </a:rPr>
              <a:t>-</a:t>
            </a:r>
            <a:r>
              <a:rPr lang="zh-CN" altLang="en-US" sz="2400" b="1" dirty="0">
                <a:latin typeface="Times New Roman" panose="02020603050405020304" pitchFamily="18" charset="0"/>
                <a:ea typeface="宋体" panose="02010600030101010101" pitchFamily="2" charset="-122"/>
              </a:rPr>
              <a:t>杨秀清、西王</a:t>
            </a:r>
            <a:r>
              <a:rPr lang="en-US" altLang="zh-CN" sz="2400" b="1" dirty="0">
                <a:latin typeface="Times New Roman" panose="02020603050405020304" pitchFamily="18" charset="0"/>
                <a:ea typeface="宋体" panose="02010600030101010101" pitchFamily="2" charset="-122"/>
              </a:rPr>
              <a:t>-</a:t>
            </a:r>
            <a:r>
              <a:rPr lang="zh-CN" altLang="en-US" sz="2400" b="1" dirty="0">
                <a:latin typeface="Times New Roman" panose="02020603050405020304" pitchFamily="18" charset="0"/>
                <a:ea typeface="宋体" panose="02010600030101010101" pitchFamily="2" charset="-122"/>
              </a:rPr>
              <a:t>萧朝贵</a:t>
            </a:r>
            <a:r>
              <a:rPr lang="en-US" altLang="zh-CN" sz="2400" b="1" dirty="0">
                <a:latin typeface="Times New Roman" panose="02020603050405020304" pitchFamily="18" charset="0"/>
                <a:ea typeface="宋体" panose="02010600030101010101" pitchFamily="2" charset="-122"/>
              </a:rPr>
              <a:t>-</a:t>
            </a:r>
            <a:r>
              <a:rPr lang="zh-CN" altLang="en-US" sz="2400" b="1" dirty="0">
                <a:latin typeface="Times New Roman" panose="02020603050405020304" pitchFamily="18" charset="0"/>
                <a:ea typeface="宋体" panose="02010600030101010101" pitchFamily="2" charset="-122"/>
              </a:rPr>
              <a:t>、南王</a:t>
            </a:r>
            <a:r>
              <a:rPr lang="en-US" altLang="zh-CN" sz="2400" b="1" dirty="0">
                <a:latin typeface="Times New Roman" panose="02020603050405020304" pitchFamily="18" charset="0"/>
                <a:ea typeface="宋体" panose="02010600030101010101" pitchFamily="2" charset="-122"/>
              </a:rPr>
              <a:t>-</a:t>
            </a:r>
            <a:r>
              <a:rPr lang="zh-CN" altLang="en-US" sz="2400" b="1" dirty="0">
                <a:latin typeface="Times New Roman" panose="02020603050405020304" pitchFamily="18" charset="0"/>
                <a:ea typeface="宋体" panose="02010600030101010101" pitchFamily="2" charset="-122"/>
              </a:rPr>
              <a:t>冯云山、北王</a:t>
            </a:r>
            <a:r>
              <a:rPr lang="en-US" altLang="zh-CN" sz="2400" b="1" dirty="0">
                <a:latin typeface="Times New Roman" panose="02020603050405020304" pitchFamily="18" charset="0"/>
                <a:ea typeface="宋体" panose="02010600030101010101" pitchFamily="2" charset="-122"/>
              </a:rPr>
              <a:t>-</a:t>
            </a:r>
            <a:r>
              <a:rPr lang="zh-CN" altLang="en-US" sz="2400" b="1" dirty="0">
                <a:latin typeface="Times New Roman" panose="02020603050405020304" pitchFamily="18" charset="0"/>
                <a:ea typeface="宋体" panose="02010600030101010101" pitchFamily="2" charset="-122"/>
              </a:rPr>
              <a:t>韦昌辉、 翼王</a:t>
            </a:r>
            <a:r>
              <a:rPr lang="en-US" altLang="zh-CN" sz="2400" b="1" dirty="0">
                <a:latin typeface="Times New Roman" panose="02020603050405020304" pitchFamily="18" charset="0"/>
                <a:ea typeface="宋体" panose="02010600030101010101" pitchFamily="2" charset="-122"/>
              </a:rPr>
              <a:t>-</a:t>
            </a:r>
            <a:r>
              <a:rPr lang="zh-CN" altLang="en-US" sz="2400" b="1" dirty="0">
                <a:latin typeface="Times New Roman" panose="02020603050405020304" pitchFamily="18" charset="0"/>
                <a:ea typeface="宋体" panose="02010600030101010101" pitchFamily="2" charset="-122"/>
              </a:rPr>
              <a:t>石达开</a:t>
            </a:r>
            <a:endParaRPr lang="zh-CN" altLang="en-US" sz="2400" b="1" dirty="0">
              <a:latin typeface="Times New Roman" panose="02020603050405020304" pitchFamily="18" charset="0"/>
              <a:ea typeface="宋体" panose="02010600030101010101" pitchFamily="2" charset="-122"/>
            </a:endParaRPr>
          </a:p>
        </p:txBody>
      </p:sp>
      <p:sp>
        <p:nvSpPr>
          <p:cNvPr id="113687" name="Oval 23"/>
          <p:cNvSpPr/>
          <p:nvPr/>
        </p:nvSpPr>
        <p:spPr>
          <a:xfrm>
            <a:off x="2971800" y="4724400"/>
            <a:ext cx="152400" cy="152400"/>
          </a:xfrm>
          <a:prstGeom prst="ellipse">
            <a:avLst/>
          </a:prstGeom>
          <a:solidFill>
            <a:srgbClr val="FF3300"/>
          </a:solidFill>
          <a:ln w="12700" cap="sq" cmpd="sng">
            <a:solidFill>
              <a:schemeClr val="tx1"/>
            </a:solidFill>
            <a:prstDash val="solid"/>
            <a:round/>
            <a:headEnd type="none" w="sm" len="sm"/>
            <a:tailEnd type="none" w="sm" len="sm"/>
          </a:ln>
        </p:spPr>
        <p:txBody>
          <a:bodyPr wrap="none" anchor="ctr"/>
          <a:p>
            <a:endParaRPr lang="zh-CN" altLang="en-US" dirty="0">
              <a:latin typeface="Arial" panose="020B0604020202020204" pitchFamily="34" charset="0"/>
              <a:ea typeface="宋体" panose="02010600030101010101" pitchFamily="2" charset="-122"/>
            </a:endParaRPr>
          </a:p>
        </p:txBody>
      </p:sp>
      <p:sp>
        <p:nvSpPr>
          <p:cNvPr id="113688" name="Text Box 24"/>
          <p:cNvSpPr txBox="1"/>
          <p:nvPr/>
        </p:nvSpPr>
        <p:spPr>
          <a:xfrm>
            <a:off x="4495800" y="4572000"/>
            <a:ext cx="5715000" cy="522288"/>
          </a:xfrm>
          <a:prstGeom prst="rect">
            <a:avLst/>
          </a:prstGeom>
          <a:solidFill>
            <a:srgbClr val="FF3300"/>
          </a:solidFill>
          <a:ln w="12700">
            <a:noFill/>
          </a:ln>
        </p:spPr>
        <p:txBody>
          <a:bodyPr anchor="t">
            <a:spAutoFit/>
          </a:bodyPr>
          <a:p>
            <a:r>
              <a:rPr lang="en-US" altLang="zh-CN" sz="2800" b="1" dirty="0">
                <a:solidFill>
                  <a:srgbClr val="FFFF00"/>
                </a:solidFill>
                <a:latin typeface="Times New Roman" panose="02020603050405020304" pitchFamily="18" charset="0"/>
                <a:ea typeface="宋体" panose="02010600030101010101" pitchFamily="2" charset="-122"/>
              </a:rPr>
              <a:t>1852.4</a:t>
            </a:r>
            <a:r>
              <a:rPr lang="zh-CN" altLang="en-US" sz="2800" b="1" dirty="0">
                <a:solidFill>
                  <a:srgbClr val="FFFF00"/>
                </a:solidFill>
                <a:latin typeface="Times New Roman" panose="02020603050405020304" pitchFamily="18" charset="0"/>
                <a:ea typeface="宋体" panose="02010600030101010101" pitchFamily="2" charset="-122"/>
              </a:rPr>
              <a:t>全州之战</a:t>
            </a:r>
            <a:r>
              <a:rPr lang="zh-CN" altLang="en-US" sz="2800" b="1" dirty="0">
                <a:solidFill>
                  <a:srgbClr val="FFFF99"/>
                </a:solidFill>
                <a:latin typeface="Times New Roman" panose="02020603050405020304" pitchFamily="18" charset="0"/>
                <a:ea typeface="宋体" panose="02010600030101010101" pitchFamily="2" charset="-122"/>
              </a:rPr>
              <a:t>  </a:t>
            </a:r>
            <a:r>
              <a:rPr lang="zh-CN" altLang="en-US" sz="2800" b="1" dirty="0">
                <a:latin typeface="Times New Roman" panose="02020603050405020304" pitchFamily="18" charset="0"/>
                <a:ea typeface="宋体" panose="02010600030101010101" pitchFamily="2" charset="-122"/>
              </a:rPr>
              <a:t>南王冯云山牺牲</a:t>
            </a:r>
            <a:endParaRPr lang="zh-CN" altLang="en-US" sz="2800" b="1" dirty="0">
              <a:latin typeface="Times New Roman" panose="02020603050405020304" pitchFamily="18" charset="0"/>
              <a:ea typeface="宋体" panose="02010600030101010101" pitchFamily="2" charset="-122"/>
            </a:endParaRPr>
          </a:p>
        </p:txBody>
      </p:sp>
      <p:sp>
        <p:nvSpPr>
          <p:cNvPr id="113689" name="Oval 25"/>
          <p:cNvSpPr/>
          <p:nvPr/>
        </p:nvSpPr>
        <p:spPr>
          <a:xfrm>
            <a:off x="4038600" y="3276600"/>
            <a:ext cx="152400" cy="152400"/>
          </a:xfrm>
          <a:prstGeom prst="ellipse">
            <a:avLst/>
          </a:prstGeom>
          <a:solidFill>
            <a:srgbClr val="FF3300"/>
          </a:solidFill>
          <a:ln w="12700" cap="sq" cmpd="sng">
            <a:solidFill>
              <a:schemeClr val="tx1"/>
            </a:solidFill>
            <a:prstDash val="solid"/>
            <a:round/>
            <a:headEnd type="none" w="sm" len="sm"/>
            <a:tailEnd type="none" w="sm" len="sm"/>
          </a:ln>
        </p:spPr>
        <p:txBody>
          <a:bodyPr wrap="none" anchor="ctr"/>
          <a:p>
            <a:endParaRPr lang="zh-CN" altLang="en-US" dirty="0">
              <a:latin typeface="Arial" panose="020B0604020202020204" pitchFamily="34" charset="0"/>
              <a:ea typeface="宋体" panose="02010600030101010101" pitchFamily="2" charset="-122"/>
            </a:endParaRPr>
          </a:p>
        </p:txBody>
      </p:sp>
      <p:sp>
        <p:nvSpPr>
          <p:cNvPr id="113690" name="Text Box 26"/>
          <p:cNvSpPr txBox="1"/>
          <p:nvPr/>
        </p:nvSpPr>
        <p:spPr>
          <a:xfrm>
            <a:off x="4800600" y="3352800"/>
            <a:ext cx="5562600" cy="522288"/>
          </a:xfrm>
          <a:prstGeom prst="rect">
            <a:avLst/>
          </a:prstGeom>
          <a:solidFill>
            <a:srgbClr val="FF3300"/>
          </a:solidFill>
          <a:ln w="12700">
            <a:noFill/>
          </a:ln>
        </p:spPr>
        <p:txBody>
          <a:bodyPr anchor="t">
            <a:spAutoFit/>
          </a:bodyPr>
          <a:p>
            <a:r>
              <a:rPr lang="en-US" altLang="zh-CN" sz="2800" b="1" dirty="0">
                <a:solidFill>
                  <a:srgbClr val="FFFF00"/>
                </a:solidFill>
                <a:latin typeface="Times New Roman" panose="02020603050405020304" pitchFamily="18" charset="0"/>
                <a:ea typeface="宋体" panose="02010600030101010101" pitchFamily="2" charset="-122"/>
              </a:rPr>
              <a:t>1852.9</a:t>
            </a:r>
            <a:r>
              <a:rPr lang="zh-CN" altLang="en-US" sz="2800" b="1" dirty="0">
                <a:solidFill>
                  <a:srgbClr val="FFFF00"/>
                </a:solidFill>
                <a:latin typeface="Times New Roman" panose="02020603050405020304" pitchFamily="18" charset="0"/>
                <a:ea typeface="宋体" panose="02010600030101010101" pitchFamily="2" charset="-122"/>
              </a:rPr>
              <a:t>长沙之战</a:t>
            </a:r>
            <a:r>
              <a:rPr lang="zh-CN" altLang="en-US" sz="2800" b="1" dirty="0">
                <a:solidFill>
                  <a:srgbClr val="FFFF99"/>
                </a:solidFill>
                <a:latin typeface="Times New Roman" panose="02020603050405020304" pitchFamily="18" charset="0"/>
                <a:ea typeface="宋体" panose="02010600030101010101" pitchFamily="2" charset="-122"/>
              </a:rPr>
              <a:t>  </a:t>
            </a:r>
            <a:r>
              <a:rPr lang="zh-CN" altLang="en-US" sz="2800" b="1" dirty="0">
                <a:latin typeface="Times New Roman" panose="02020603050405020304" pitchFamily="18" charset="0"/>
                <a:ea typeface="宋体" panose="02010600030101010101" pitchFamily="2" charset="-122"/>
              </a:rPr>
              <a:t>西王萧朝贵牺牲</a:t>
            </a:r>
            <a:endParaRPr lang="zh-CN" altLang="en-US" sz="2800" b="1" dirty="0">
              <a:latin typeface="Times New Roman" panose="02020603050405020304" pitchFamily="18" charset="0"/>
              <a:ea typeface="宋体" panose="02010600030101010101" pitchFamily="2" charset="-122"/>
            </a:endParaRPr>
          </a:p>
        </p:txBody>
      </p:sp>
      <p:sp>
        <p:nvSpPr>
          <p:cNvPr id="113691" name="Oval 27"/>
          <p:cNvSpPr/>
          <p:nvPr/>
        </p:nvSpPr>
        <p:spPr>
          <a:xfrm>
            <a:off x="4724400" y="2057400"/>
            <a:ext cx="152400" cy="152400"/>
          </a:xfrm>
          <a:prstGeom prst="ellipse">
            <a:avLst/>
          </a:prstGeom>
          <a:solidFill>
            <a:srgbClr val="FF3300"/>
          </a:solidFill>
          <a:ln w="12700" cap="sq" cmpd="sng">
            <a:solidFill>
              <a:schemeClr val="tx1"/>
            </a:solidFill>
            <a:prstDash val="solid"/>
            <a:round/>
            <a:headEnd type="none" w="sm" len="sm"/>
            <a:tailEnd type="none" w="sm" len="sm"/>
          </a:ln>
        </p:spPr>
        <p:txBody>
          <a:bodyPr wrap="none" anchor="ctr"/>
          <a:p>
            <a:endParaRPr lang="zh-CN" altLang="en-US" dirty="0">
              <a:latin typeface="Arial" panose="020B0604020202020204" pitchFamily="34" charset="0"/>
              <a:ea typeface="宋体" panose="02010600030101010101" pitchFamily="2" charset="-122"/>
            </a:endParaRPr>
          </a:p>
        </p:txBody>
      </p:sp>
      <p:sp>
        <p:nvSpPr>
          <p:cNvPr id="113692" name="Text Box 28"/>
          <p:cNvSpPr txBox="1"/>
          <p:nvPr/>
        </p:nvSpPr>
        <p:spPr>
          <a:xfrm>
            <a:off x="1524000" y="1600200"/>
            <a:ext cx="2590800" cy="522288"/>
          </a:xfrm>
          <a:prstGeom prst="rect">
            <a:avLst/>
          </a:prstGeom>
          <a:solidFill>
            <a:srgbClr val="FF3300"/>
          </a:solidFill>
          <a:ln w="12700">
            <a:noFill/>
          </a:ln>
        </p:spPr>
        <p:txBody>
          <a:bodyPr anchor="t">
            <a:spAutoFit/>
          </a:bodyPr>
          <a:p>
            <a:r>
              <a:rPr lang="en-US" altLang="zh-CN" sz="2800" b="1" dirty="0">
                <a:solidFill>
                  <a:srgbClr val="FFFF00"/>
                </a:solidFill>
                <a:latin typeface="Times New Roman" panose="02020603050405020304" pitchFamily="18" charset="0"/>
                <a:ea typeface="宋体" panose="02010600030101010101" pitchFamily="2" charset="-122"/>
              </a:rPr>
              <a:t>1853.1</a:t>
            </a:r>
            <a:r>
              <a:rPr lang="zh-CN" altLang="en-US" sz="2800" b="1" dirty="0">
                <a:solidFill>
                  <a:srgbClr val="FFFF00"/>
                </a:solidFill>
                <a:latin typeface="Times New Roman" panose="02020603050405020304" pitchFamily="18" charset="0"/>
                <a:ea typeface="宋体" panose="02010600030101010101" pitchFamily="2" charset="-122"/>
              </a:rPr>
              <a:t>攻克武昌</a:t>
            </a:r>
            <a:endParaRPr lang="zh-CN" altLang="en-US" sz="2800" b="1" dirty="0">
              <a:solidFill>
                <a:srgbClr val="FFFF00"/>
              </a:solidFill>
              <a:latin typeface="Times New Roman" panose="02020603050405020304" pitchFamily="18" charset="0"/>
              <a:ea typeface="宋体" panose="02010600030101010101" pitchFamily="2" charset="-122"/>
            </a:endParaRPr>
          </a:p>
        </p:txBody>
      </p:sp>
      <p:sp>
        <p:nvSpPr>
          <p:cNvPr id="113693" name="Oval 29"/>
          <p:cNvSpPr/>
          <p:nvPr/>
        </p:nvSpPr>
        <p:spPr>
          <a:xfrm>
            <a:off x="6858000" y="1219200"/>
            <a:ext cx="152400" cy="152400"/>
          </a:xfrm>
          <a:prstGeom prst="ellipse">
            <a:avLst/>
          </a:prstGeom>
          <a:solidFill>
            <a:srgbClr val="FF3300"/>
          </a:solidFill>
          <a:ln w="12700" cap="sq" cmpd="sng">
            <a:solidFill>
              <a:schemeClr val="tx1"/>
            </a:solidFill>
            <a:prstDash val="solid"/>
            <a:round/>
            <a:headEnd type="none" w="sm" len="sm"/>
            <a:tailEnd type="none" w="sm" len="sm"/>
          </a:ln>
        </p:spPr>
        <p:txBody>
          <a:bodyPr wrap="none" anchor="ctr"/>
          <a:p>
            <a:endParaRPr lang="zh-CN" altLang="en-US" dirty="0">
              <a:latin typeface="Arial" panose="020B0604020202020204" pitchFamily="34" charset="0"/>
              <a:ea typeface="宋体" panose="02010600030101010101" pitchFamily="2" charset="-122"/>
            </a:endParaRPr>
          </a:p>
        </p:txBody>
      </p:sp>
      <p:sp>
        <p:nvSpPr>
          <p:cNvPr id="113694" name="Text Box 30"/>
          <p:cNvSpPr txBox="1"/>
          <p:nvPr/>
        </p:nvSpPr>
        <p:spPr>
          <a:xfrm>
            <a:off x="7620000" y="1676400"/>
            <a:ext cx="3048000" cy="952500"/>
          </a:xfrm>
          <a:prstGeom prst="rect">
            <a:avLst/>
          </a:prstGeom>
          <a:solidFill>
            <a:srgbClr val="FF3300"/>
          </a:solidFill>
          <a:ln w="12700">
            <a:noFill/>
          </a:ln>
        </p:spPr>
        <p:txBody>
          <a:bodyPr anchor="t">
            <a:spAutoFit/>
          </a:bodyPr>
          <a:p>
            <a:r>
              <a:rPr lang="en-US" altLang="zh-CN" sz="2800" b="1" dirty="0">
                <a:solidFill>
                  <a:srgbClr val="FFFF00"/>
                </a:solidFill>
                <a:latin typeface="Times New Roman" panose="02020603050405020304" pitchFamily="18" charset="0"/>
                <a:ea typeface="宋体" panose="02010600030101010101" pitchFamily="2" charset="-122"/>
              </a:rPr>
              <a:t>1853.3</a:t>
            </a:r>
            <a:r>
              <a:rPr lang="zh-CN" altLang="en-US" sz="2800" b="1" dirty="0">
                <a:solidFill>
                  <a:srgbClr val="FFFF00"/>
                </a:solidFill>
                <a:latin typeface="Times New Roman" panose="02020603050405020304" pitchFamily="18" charset="0"/>
                <a:ea typeface="宋体" panose="02010600030101010101" pitchFamily="2" charset="-122"/>
              </a:rPr>
              <a:t>定都天京</a:t>
            </a:r>
            <a:r>
              <a:rPr lang="en-US" altLang="zh-CN" sz="2800" b="1" dirty="0">
                <a:solidFill>
                  <a:srgbClr val="FFFF00"/>
                </a:solidFill>
                <a:latin typeface="Times New Roman" panose="02020603050405020304" pitchFamily="18" charset="0"/>
                <a:ea typeface="宋体" panose="02010600030101010101" pitchFamily="2" charset="-122"/>
              </a:rPr>
              <a:t>《</a:t>
            </a:r>
            <a:r>
              <a:rPr lang="zh-CN" altLang="en-US" sz="2800" b="1" dirty="0">
                <a:solidFill>
                  <a:srgbClr val="FFFF00"/>
                </a:solidFill>
                <a:latin typeface="Times New Roman" panose="02020603050405020304" pitchFamily="18" charset="0"/>
                <a:ea typeface="宋体" panose="02010600030101010101" pitchFamily="2" charset="-122"/>
              </a:rPr>
              <a:t>天朝田亩制度</a:t>
            </a:r>
            <a:r>
              <a:rPr lang="en-US" altLang="zh-CN" sz="2800" b="1" dirty="0">
                <a:solidFill>
                  <a:srgbClr val="FFFF00"/>
                </a:solidFill>
                <a:latin typeface="Times New Roman" panose="02020603050405020304" pitchFamily="18" charset="0"/>
                <a:ea typeface="宋体" panose="02010600030101010101" pitchFamily="2" charset="-122"/>
              </a:rPr>
              <a:t>》</a:t>
            </a:r>
            <a:endParaRPr lang="en-US" altLang="zh-CN" sz="2800" b="1" dirty="0">
              <a:solidFill>
                <a:srgbClr val="FFFF00"/>
              </a:solidFill>
              <a:latin typeface="Times New Roman" panose="02020603050405020304"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113668"/>
                                        </p:tgtEl>
                                        <p:attrNameLst>
                                          <p:attrName>style.visibility</p:attrName>
                                        </p:attrNameLst>
                                      </p:cBhvr>
                                      <p:to>
                                        <p:strVal val="visible"/>
                                      </p:to>
                                    </p:set>
                                    <p:animEffect transition="in" filter="plus(in)">
                                      <p:cBhvr>
                                        <p:cTn id="7" dur="2000"/>
                                        <p:tgtEl>
                                          <p:spTgt spid="113668"/>
                                        </p:tgtEl>
                                      </p:cBhvr>
                                    </p:animEffect>
                                  </p:childTnLst>
                                </p:cTn>
                              </p:par>
                            </p:childTnLst>
                          </p:cTn>
                        </p:par>
                        <p:par>
                          <p:cTn id="8" fill="hold">
                            <p:stCondLst>
                              <p:cond delay="2000"/>
                            </p:stCondLst>
                            <p:childTnLst>
                              <p:par>
                                <p:cTn id="9" presetID="12" presetClass="entr" presetSubtype="1" fill="hold" grpId="0" nodeType="afterEffect">
                                  <p:stCondLst>
                                    <p:cond delay="0"/>
                                  </p:stCondLst>
                                  <p:childTnLst>
                                    <p:set>
                                      <p:cBhvr>
                                        <p:cTn id="10" dur="1" fill="hold">
                                          <p:stCondLst>
                                            <p:cond delay="0"/>
                                          </p:stCondLst>
                                        </p:cTn>
                                        <p:tgtEl>
                                          <p:spTgt spid="113684"/>
                                        </p:tgtEl>
                                        <p:attrNameLst>
                                          <p:attrName>style.visibility</p:attrName>
                                        </p:attrNameLst>
                                      </p:cBhvr>
                                      <p:to>
                                        <p:strVal val="visible"/>
                                      </p:to>
                                    </p:set>
                                    <p:animEffect transition="in" filter="slide(fromTop)">
                                      <p:cBhvr>
                                        <p:cTn id="11" dur="500"/>
                                        <p:tgtEl>
                                          <p:spTgt spid="113684"/>
                                        </p:tgtEl>
                                      </p:cBhvr>
                                    </p:animEffect>
                                  </p:childTnLst>
                                </p:cTn>
                              </p:par>
                            </p:childTnLst>
                          </p:cTn>
                        </p:par>
                      </p:childTnLst>
                    </p:cTn>
                  </p:par>
                  <p:par>
                    <p:cTn id="12" fill="hold">
                      <p:stCondLst>
                        <p:cond delay="indefinite"/>
                      </p:stCondLst>
                      <p:childTnLst>
                        <p:par>
                          <p:cTn id="13" fill="hold">
                            <p:stCondLst>
                              <p:cond delay="0"/>
                            </p:stCondLst>
                            <p:childTnLst>
                              <p:par>
                                <p:cTn id="14" presetID="12" presetClass="entr" presetSubtype="4" fill="hold" nodeType="clickEffect">
                                  <p:stCondLst>
                                    <p:cond delay="0"/>
                                  </p:stCondLst>
                                  <p:childTnLst>
                                    <p:set>
                                      <p:cBhvr>
                                        <p:cTn id="15" dur="1" fill="hold">
                                          <p:stCondLst>
                                            <p:cond delay="0"/>
                                          </p:stCondLst>
                                        </p:cTn>
                                        <p:tgtEl>
                                          <p:spTgt spid="113670"/>
                                        </p:tgtEl>
                                        <p:attrNameLst>
                                          <p:attrName>style.visibility</p:attrName>
                                        </p:attrNameLst>
                                      </p:cBhvr>
                                      <p:to>
                                        <p:strVal val="visible"/>
                                      </p:to>
                                    </p:set>
                                    <p:animEffect transition="in" filter="slide(fromBottom)">
                                      <p:cBhvr>
                                        <p:cTn id="16" dur="500"/>
                                        <p:tgtEl>
                                          <p:spTgt spid="113670"/>
                                        </p:tgtEl>
                                      </p:cBhvr>
                                    </p:animEffect>
                                  </p:childTnLst>
                                </p:cTn>
                              </p:par>
                            </p:childTnLst>
                          </p:cTn>
                        </p:par>
                        <p:par>
                          <p:cTn id="17" fill="hold">
                            <p:stCondLst>
                              <p:cond delay="500"/>
                            </p:stCondLst>
                            <p:childTnLst>
                              <p:par>
                                <p:cTn id="18" presetID="12" presetClass="entr" presetSubtype="1" fill="hold" grpId="0" nodeType="afterEffect">
                                  <p:stCondLst>
                                    <p:cond delay="0"/>
                                  </p:stCondLst>
                                  <p:childTnLst>
                                    <p:set>
                                      <p:cBhvr>
                                        <p:cTn id="19" dur="1" fill="hold">
                                          <p:stCondLst>
                                            <p:cond delay="0"/>
                                          </p:stCondLst>
                                        </p:cTn>
                                        <p:tgtEl>
                                          <p:spTgt spid="113686"/>
                                        </p:tgtEl>
                                        <p:attrNameLst>
                                          <p:attrName>style.visibility</p:attrName>
                                        </p:attrNameLst>
                                      </p:cBhvr>
                                      <p:to>
                                        <p:strVal val="visible"/>
                                      </p:to>
                                    </p:set>
                                    <p:animEffect transition="in" filter="slide(fromTop)">
                                      <p:cBhvr>
                                        <p:cTn id="20" dur="500"/>
                                        <p:tgtEl>
                                          <p:spTgt spid="113686"/>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113669"/>
                                        </p:tgtEl>
                                        <p:attrNameLst>
                                          <p:attrName>style.visibility</p:attrName>
                                        </p:attrNameLst>
                                      </p:cBhvr>
                                      <p:to>
                                        <p:strVal val="visible"/>
                                      </p:to>
                                    </p:set>
                                    <p:animEffect transition="in" filter="slide(fromBottom)">
                                      <p:cBhvr>
                                        <p:cTn id="25" dur="500"/>
                                        <p:tgtEl>
                                          <p:spTgt spid="113669"/>
                                        </p:tgtEl>
                                      </p:cBhvr>
                                    </p:animEffect>
                                  </p:childTnLst>
                                </p:cTn>
                              </p:par>
                            </p:childTnLst>
                          </p:cTn>
                        </p:par>
                      </p:childTnLst>
                    </p:cTn>
                  </p:par>
                  <p:par>
                    <p:cTn id="26" fill="hold">
                      <p:stCondLst>
                        <p:cond delay="indefinite"/>
                      </p:stCondLst>
                      <p:childTnLst>
                        <p:par>
                          <p:cTn id="27" fill="hold">
                            <p:stCondLst>
                              <p:cond delay="0"/>
                            </p:stCondLst>
                            <p:childTnLst>
                              <p:par>
                                <p:cTn id="28" presetID="12" presetClass="entr" presetSubtype="4" fill="hold" nodeType="clickEffect">
                                  <p:stCondLst>
                                    <p:cond delay="0"/>
                                  </p:stCondLst>
                                  <p:childTnLst>
                                    <p:set>
                                      <p:cBhvr>
                                        <p:cTn id="29" dur="1" fill="hold">
                                          <p:stCondLst>
                                            <p:cond delay="0"/>
                                          </p:stCondLst>
                                        </p:cTn>
                                        <p:tgtEl>
                                          <p:spTgt spid="113671"/>
                                        </p:tgtEl>
                                        <p:attrNameLst>
                                          <p:attrName>style.visibility</p:attrName>
                                        </p:attrNameLst>
                                      </p:cBhvr>
                                      <p:to>
                                        <p:strVal val="visible"/>
                                      </p:to>
                                    </p:set>
                                    <p:animEffect transition="in" filter="slide(fromBottom)">
                                      <p:cBhvr>
                                        <p:cTn id="30" dur="500"/>
                                        <p:tgtEl>
                                          <p:spTgt spid="113671"/>
                                        </p:tgtEl>
                                      </p:cBhvr>
                                    </p:animEffect>
                                  </p:childTnLst>
                                </p:cTn>
                              </p:par>
                            </p:childTnLst>
                          </p:cTn>
                        </p:par>
                        <p:par>
                          <p:cTn id="31" fill="hold">
                            <p:stCondLst>
                              <p:cond delay="500"/>
                            </p:stCondLst>
                            <p:childTnLst>
                              <p:par>
                                <p:cTn id="32" presetID="12" presetClass="entr" presetSubtype="1" fill="hold" grpId="0" nodeType="afterEffect">
                                  <p:stCondLst>
                                    <p:cond delay="0"/>
                                  </p:stCondLst>
                                  <p:childTnLst>
                                    <p:set>
                                      <p:cBhvr>
                                        <p:cTn id="33" dur="1" fill="hold">
                                          <p:stCondLst>
                                            <p:cond delay="0"/>
                                          </p:stCondLst>
                                        </p:cTn>
                                        <p:tgtEl>
                                          <p:spTgt spid="113688"/>
                                        </p:tgtEl>
                                        <p:attrNameLst>
                                          <p:attrName>style.visibility</p:attrName>
                                        </p:attrNameLst>
                                      </p:cBhvr>
                                      <p:to>
                                        <p:strVal val="visible"/>
                                      </p:to>
                                    </p:set>
                                    <p:animEffect transition="in" filter="slide(fromTop)">
                                      <p:cBhvr>
                                        <p:cTn id="34" dur="500"/>
                                        <p:tgtEl>
                                          <p:spTgt spid="113688"/>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4" fill="hold" nodeType="clickEffect">
                                  <p:stCondLst>
                                    <p:cond delay="0"/>
                                  </p:stCondLst>
                                  <p:childTnLst>
                                    <p:set>
                                      <p:cBhvr>
                                        <p:cTn id="38" dur="1" fill="hold">
                                          <p:stCondLst>
                                            <p:cond delay="0"/>
                                          </p:stCondLst>
                                        </p:cTn>
                                        <p:tgtEl>
                                          <p:spTgt spid="113672"/>
                                        </p:tgtEl>
                                        <p:attrNameLst>
                                          <p:attrName>style.visibility</p:attrName>
                                        </p:attrNameLst>
                                      </p:cBhvr>
                                      <p:to>
                                        <p:strVal val="visible"/>
                                      </p:to>
                                    </p:set>
                                    <p:animEffect transition="in" filter="slide(fromBottom)">
                                      <p:cBhvr>
                                        <p:cTn id="39" dur="500"/>
                                        <p:tgtEl>
                                          <p:spTgt spid="113672"/>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4" fill="hold" nodeType="clickEffect">
                                  <p:stCondLst>
                                    <p:cond delay="0"/>
                                  </p:stCondLst>
                                  <p:childTnLst>
                                    <p:set>
                                      <p:cBhvr>
                                        <p:cTn id="43" dur="1" fill="hold">
                                          <p:stCondLst>
                                            <p:cond delay="0"/>
                                          </p:stCondLst>
                                        </p:cTn>
                                        <p:tgtEl>
                                          <p:spTgt spid="113673"/>
                                        </p:tgtEl>
                                        <p:attrNameLst>
                                          <p:attrName>style.visibility</p:attrName>
                                        </p:attrNameLst>
                                      </p:cBhvr>
                                      <p:to>
                                        <p:strVal val="visible"/>
                                      </p:to>
                                    </p:set>
                                    <p:animEffect transition="in" filter="slide(fromBottom)">
                                      <p:cBhvr>
                                        <p:cTn id="44" dur="500"/>
                                        <p:tgtEl>
                                          <p:spTgt spid="113673"/>
                                        </p:tgtEl>
                                      </p:cBhvr>
                                    </p:animEffect>
                                  </p:childTnLst>
                                </p:cTn>
                              </p:par>
                            </p:childTnLst>
                          </p:cTn>
                        </p:par>
                        <p:par>
                          <p:cTn id="45" fill="hold">
                            <p:stCondLst>
                              <p:cond delay="500"/>
                            </p:stCondLst>
                            <p:childTnLst>
                              <p:par>
                                <p:cTn id="46" presetID="12" presetClass="entr" presetSubtype="1" fill="hold" grpId="0" nodeType="afterEffect">
                                  <p:stCondLst>
                                    <p:cond delay="0"/>
                                  </p:stCondLst>
                                  <p:childTnLst>
                                    <p:set>
                                      <p:cBhvr>
                                        <p:cTn id="47" dur="1" fill="hold">
                                          <p:stCondLst>
                                            <p:cond delay="0"/>
                                          </p:stCondLst>
                                        </p:cTn>
                                        <p:tgtEl>
                                          <p:spTgt spid="113690"/>
                                        </p:tgtEl>
                                        <p:attrNameLst>
                                          <p:attrName>style.visibility</p:attrName>
                                        </p:attrNameLst>
                                      </p:cBhvr>
                                      <p:to>
                                        <p:strVal val="visible"/>
                                      </p:to>
                                    </p:set>
                                    <p:animEffect transition="in" filter="slide(fromTop)">
                                      <p:cBhvr>
                                        <p:cTn id="48" dur="500"/>
                                        <p:tgtEl>
                                          <p:spTgt spid="113690"/>
                                        </p:tgtEl>
                                      </p:cBhvr>
                                    </p:animEffect>
                                  </p:childTnLst>
                                </p:cTn>
                              </p:par>
                            </p:childTnLst>
                          </p:cTn>
                        </p:par>
                      </p:childTnLst>
                    </p:cTn>
                  </p:par>
                  <p:par>
                    <p:cTn id="49" fill="hold">
                      <p:stCondLst>
                        <p:cond delay="indefinite"/>
                      </p:stCondLst>
                      <p:childTnLst>
                        <p:par>
                          <p:cTn id="50" fill="hold">
                            <p:stCondLst>
                              <p:cond delay="0"/>
                            </p:stCondLst>
                            <p:childTnLst>
                              <p:par>
                                <p:cTn id="51" presetID="12" presetClass="entr" presetSubtype="4" fill="hold" nodeType="clickEffect">
                                  <p:stCondLst>
                                    <p:cond delay="0"/>
                                  </p:stCondLst>
                                  <p:childTnLst>
                                    <p:set>
                                      <p:cBhvr>
                                        <p:cTn id="52" dur="1" fill="hold">
                                          <p:stCondLst>
                                            <p:cond delay="0"/>
                                          </p:stCondLst>
                                        </p:cTn>
                                        <p:tgtEl>
                                          <p:spTgt spid="113674"/>
                                        </p:tgtEl>
                                        <p:attrNameLst>
                                          <p:attrName>style.visibility</p:attrName>
                                        </p:attrNameLst>
                                      </p:cBhvr>
                                      <p:to>
                                        <p:strVal val="visible"/>
                                      </p:to>
                                    </p:set>
                                    <p:animEffect transition="in" filter="slide(fromBottom)">
                                      <p:cBhvr>
                                        <p:cTn id="53" dur="500"/>
                                        <p:tgtEl>
                                          <p:spTgt spid="113674"/>
                                        </p:tgtEl>
                                      </p:cBhvr>
                                    </p:animEffect>
                                  </p:childTnLst>
                                </p:cTn>
                              </p:par>
                            </p:childTnLst>
                          </p:cTn>
                        </p:par>
                      </p:childTnLst>
                    </p:cTn>
                  </p:par>
                  <p:par>
                    <p:cTn id="54" fill="hold">
                      <p:stCondLst>
                        <p:cond delay="indefinite"/>
                      </p:stCondLst>
                      <p:childTnLst>
                        <p:par>
                          <p:cTn id="55" fill="hold">
                            <p:stCondLst>
                              <p:cond delay="0"/>
                            </p:stCondLst>
                            <p:childTnLst>
                              <p:par>
                                <p:cTn id="56" presetID="12" presetClass="entr" presetSubtype="4" fill="hold" nodeType="clickEffect">
                                  <p:stCondLst>
                                    <p:cond delay="0"/>
                                  </p:stCondLst>
                                  <p:childTnLst>
                                    <p:set>
                                      <p:cBhvr>
                                        <p:cTn id="57" dur="1" fill="hold">
                                          <p:stCondLst>
                                            <p:cond delay="0"/>
                                          </p:stCondLst>
                                        </p:cTn>
                                        <p:tgtEl>
                                          <p:spTgt spid="113675"/>
                                        </p:tgtEl>
                                        <p:attrNameLst>
                                          <p:attrName>style.visibility</p:attrName>
                                        </p:attrNameLst>
                                      </p:cBhvr>
                                      <p:to>
                                        <p:strVal val="visible"/>
                                      </p:to>
                                    </p:set>
                                    <p:animEffect transition="in" filter="slide(fromBottom)">
                                      <p:cBhvr>
                                        <p:cTn id="58" dur="500"/>
                                        <p:tgtEl>
                                          <p:spTgt spid="113675"/>
                                        </p:tgtEl>
                                      </p:cBhvr>
                                    </p:animEffect>
                                  </p:childTnLst>
                                </p:cTn>
                              </p:par>
                            </p:childTnLst>
                          </p:cTn>
                        </p:par>
                      </p:childTnLst>
                    </p:cTn>
                  </p:par>
                  <p:par>
                    <p:cTn id="59" fill="hold">
                      <p:stCondLst>
                        <p:cond delay="indefinite"/>
                      </p:stCondLst>
                      <p:childTnLst>
                        <p:par>
                          <p:cTn id="60" fill="hold">
                            <p:stCondLst>
                              <p:cond delay="0"/>
                            </p:stCondLst>
                            <p:childTnLst>
                              <p:par>
                                <p:cTn id="61" presetID="12" presetClass="entr" presetSubtype="4" fill="hold" nodeType="clickEffect">
                                  <p:stCondLst>
                                    <p:cond delay="0"/>
                                  </p:stCondLst>
                                  <p:childTnLst>
                                    <p:set>
                                      <p:cBhvr>
                                        <p:cTn id="62" dur="1" fill="hold">
                                          <p:stCondLst>
                                            <p:cond delay="0"/>
                                          </p:stCondLst>
                                        </p:cTn>
                                        <p:tgtEl>
                                          <p:spTgt spid="113676"/>
                                        </p:tgtEl>
                                        <p:attrNameLst>
                                          <p:attrName>style.visibility</p:attrName>
                                        </p:attrNameLst>
                                      </p:cBhvr>
                                      <p:to>
                                        <p:strVal val="visible"/>
                                      </p:to>
                                    </p:set>
                                    <p:animEffect transition="in" filter="slide(fromBottom)">
                                      <p:cBhvr>
                                        <p:cTn id="63" dur="500"/>
                                        <p:tgtEl>
                                          <p:spTgt spid="113676"/>
                                        </p:tgtEl>
                                      </p:cBhvr>
                                    </p:animEffect>
                                  </p:childTnLst>
                                </p:cTn>
                              </p:par>
                            </p:childTnLst>
                          </p:cTn>
                        </p:par>
                        <p:par>
                          <p:cTn id="64" fill="hold">
                            <p:stCondLst>
                              <p:cond delay="500"/>
                            </p:stCondLst>
                            <p:childTnLst>
                              <p:par>
                                <p:cTn id="65" presetID="12" presetClass="entr" presetSubtype="1" fill="hold" grpId="0" nodeType="afterEffect">
                                  <p:stCondLst>
                                    <p:cond delay="0"/>
                                  </p:stCondLst>
                                  <p:childTnLst>
                                    <p:set>
                                      <p:cBhvr>
                                        <p:cTn id="66" dur="1" fill="hold">
                                          <p:stCondLst>
                                            <p:cond delay="0"/>
                                          </p:stCondLst>
                                        </p:cTn>
                                        <p:tgtEl>
                                          <p:spTgt spid="113692"/>
                                        </p:tgtEl>
                                        <p:attrNameLst>
                                          <p:attrName>style.visibility</p:attrName>
                                        </p:attrNameLst>
                                      </p:cBhvr>
                                      <p:to>
                                        <p:strVal val="visible"/>
                                      </p:to>
                                    </p:set>
                                    <p:animEffect transition="in" filter="slide(fromTop)">
                                      <p:cBhvr>
                                        <p:cTn id="67" dur="500"/>
                                        <p:tgtEl>
                                          <p:spTgt spid="113692"/>
                                        </p:tgtEl>
                                      </p:cBhvr>
                                    </p:animEffect>
                                  </p:childTnLst>
                                </p:cTn>
                              </p:par>
                            </p:childTnLst>
                          </p:cTn>
                        </p:par>
                      </p:childTnLst>
                    </p:cTn>
                  </p:par>
                  <p:par>
                    <p:cTn id="68" fill="hold">
                      <p:stCondLst>
                        <p:cond delay="indefinite"/>
                      </p:stCondLst>
                      <p:childTnLst>
                        <p:par>
                          <p:cTn id="69" fill="hold">
                            <p:stCondLst>
                              <p:cond delay="0"/>
                            </p:stCondLst>
                            <p:childTnLst>
                              <p:par>
                                <p:cTn id="70" presetID="12" presetClass="entr" presetSubtype="4" fill="hold" nodeType="clickEffect">
                                  <p:stCondLst>
                                    <p:cond delay="0"/>
                                  </p:stCondLst>
                                  <p:childTnLst>
                                    <p:set>
                                      <p:cBhvr>
                                        <p:cTn id="71" dur="1" fill="hold">
                                          <p:stCondLst>
                                            <p:cond delay="0"/>
                                          </p:stCondLst>
                                        </p:cTn>
                                        <p:tgtEl>
                                          <p:spTgt spid="113677"/>
                                        </p:tgtEl>
                                        <p:attrNameLst>
                                          <p:attrName>style.visibility</p:attrName>
                                        </p:attrNameLst>
                                      </p:cBhvr>
                                      <p:to>
                                        <p:strVal val="visible"/>
                                      </p:to>
                                    </p:set>
                                    <p:animEffect transition="in" filter="slide(fromBottom)">
                                      <p:cBhvr>
                                        <p:cTn id="72" dur="500"/>
                                        <p:tgtEl>
                                          <p:spTgt spid="113677"/>
                                        </p:tgtEl>
                                      </p:cBhvr>
                                    </p:animEffect>
                                  </p:childTnLst>
                                </p:cTn>
                              </p:par>
                            </p:childTnLst>
                          </p:cTn>
                        </p:par>
                      </p:childTnLst>
                    </p:cTn>
                  </p:par>
                  <p:par>
                    <p:cTn id="73" fill="hold">
                      <p:stCondLst>
                        <p:cond delay="indefinite"/>
                      </p:stCondLst>
                      <p:childTnLst>
                        <p:par>
                          <p:cTn id="74" fill="hold">
                            <p:stCondLst>
                              <p:cond delay="0"/>
                            </p:stCondLst>
                            <p:childTnLst>
                              <p:par>
                                <p:cTn id="75" presetID="12" presetClass="entr" presetSubtype="4" fill="hold" nodeType="clickEffect">
                                  <p:stCondLst>
                                    <p:cond delay="0"/>
                                  </p:stCondLst>
                                  <p:childTnLst>
                                    <p:set>
                                      <p:cBhvr>
                                        <p:cTn id="76" dur="1" fill="hold">
                                          <p:stCondLst>
                                            <p:cond delay="0"/>
                                          </p:stCondLst>
                                        </p:cTn>
                                        <p:tgtEl>
                                          <p:spTgt spid="113678"/>
                                        </p:tgtEl>
                                        <p:attrNameLst>
                                          <p:attrName>style.visibility</p:attrName>
                                        </p:attrNameLst>
                                      </p:cBhvr>
                                      <p:to>
                                        <p:strVal val="visible"/>
                                      </p:to>
                                    </p:set>
                                    <p:animEffect transition="in" filter="slide(fromBottom)">
                                      <p:cBhvr>
                                        <p:cTn id="77" dur="500"/>
                                        <p:tgtEl>
                                          <p:spTgt spid="113678"/>
                                        </p:tgtEl>
                                      </p:cBhvr>
                                    </p:animEffect>
                                  </p:childTnLst>
                                </p:cTn>
                              </p:par>
                            </p:childTnLst>
                          </p:cTn>
                        </p:par>
                        <p:par>
                          <p:cTn id="78" fill="hold">
                            <p:stCondLst>
                              <p:cond delay="500"/>
                            </p:stCondLst>
                            <p:childTnLst>
                              <p:par>
                                <p:cTn id="79" presetID="12" presetClass="entr" presetSubtype="1" fill="hold" grpId="0" nodeType="afterEffect">
                                  <p:stCondLst>
                                    <p:cond delay="0"/>
                                  </p:stCondLst>
                                  <p:childTnLst>
                                    <p:set>
                                      <p:cBhvr>
                                        <p:cTn id="80" dur="1" fill="hold">
                                          <p:stCondLst>
                                            <p:cond delay="0"/>
                                          </p:stCondLst>
                                        </p:cTn>
                                        <p:tgtEl>
                                          <p:spTgt spid="113694"/>
                                        </p:tgtEl>
                                        <p:attrNameLst>
                                          <p:attrName>style.visibility</p:attrName>
                                        </p:attrNameLst>
                                      </p:cBhvr>
                                      <p:to>
                                        <p:strVal val="visible"/>
                                      </p:to>
                                    </p:set>
                                    <p:animEffect transition="in" filter="slide(fromTop)">
                                      <p:cBhvr>
                                        <p:cTn id="81" dur="500"/>
                                        <p:tgtEl>
                                          <p:spTgt spid="113694"/>
                                        </p:tgtEl>
                                      </p:cBhvr>
                                    </p:animEffect>
                                  </p:childTnLst>
                                </p:cTn>
                              </p:par>
                            </p:childTnLst>
                          </p:cTn>
                        </p:par>
                      </p:childTnLst>
                    </p:cTn>
                  </p:par>
                  <p:par>
                    <p:cTn id="82" fill="hold">
                      <p:stCondLst>
                        <p:cond delay="indefinite"/>
                      </p:stCondLst>
                      <p:childTnLst>
                        <p:par>
                          <p:cTn id="83" fill="hold">
                            <p:stCondLst>
                              <p:cond delay="0"/>
                            </p:stCondLst>
                            <p:childTnLst>
                              <p:par>
                                <p:cTn id="84" presetID="13" presetClass="entr" presetSubtype="16" fill="hold" nodeType="clickEffect">
                                  <p:stCondLst>
                                    <p:cond delay="0"/>
                                  </p:stCondLst>
                                  <p:childTnLst>
                                    <p:set>
                                      <p:cBhvr>
                                        <p:cTn id="85" dur="1" fill="hold">
                                          <p:stCondLst>
                                            <p:cond delay="0"/>
                                          </p:stCondLst>
                                        </p:cTn>
                                        <p:tgtEl>
                                          <p:spTgt spid="113679"/>
                                        </p:tgtEl>
                                        <p:attrNameLst>
                                          <p:attrName>style.visibility</p:attrName>
                                        </p:attrNameLst>
                                      </p:cBhvr>
                                      <p:to>
                                        <p:strVal val="visible"/>
                                      </p:to>
                                    </p:set>
                                    <p:animEffect transition="in" filter="plus(in)">
                                      <p:cBhvr>
                                        <p:cTn id="86" dur="2000"/>
                                        <p:tgtEl>
                                          <p:spTgt spid="113679"/>
                                        </p:tgtEl>
                                      </p:cBhvr>
                                    </p:animEffect>
                                  </p:childTnLst>
                                </p:cTn>
                              </p:par>
                            </p:childTnLst>
                          </p:cTn>
                        </p:par>
                      </p:childTnLst>
                    </p:cTn>
                  </p:par>
                  <p:par>
                    <p:cTn id="87" fill="hold">
                      <p:stCondLst>
                        <p:cond delay="indefinite"/>
                      </p:stCondLst>
                      <p:childTnLst>
                        <p:par>
                          <p:cTn id="88" fill="hold">
                            <p:stCondLst>
                              <p:cond delay="0"/>
                            </p:stCondLst>
                            <p:childTnLst>
                              <p:par>
                                <p:cTn id="89" presetID="47" presetClass="entr" presetSubtype="0" fill="hold" grpId="0" nodeType="clickEffect">
                                  <p:stCondLst>
                                    <p:cond delay="0"/>
                                  </p:stCondLst>
                                  <p:childTnLst>
                                    <p:set>
                                      <p:cBhvr>
                                        <p:cTn id="90" dur="1" fill="hold">
                                          <p:stCondLst>
                                            <p:cond delay="0"/>
                                          </p:stCondLst>
                                        </p:cTn>
                                        <p:tgtEl>
                                          <p:spTgt spid="113682"/>
                                        </p:tgtEl>
                                        <p:attrNameLst>
                                          <p:attrName>style.visibility</p:attrName>
                                        </p:attrNameLst>
                                      </p:cBhvr>
                                      <p:to>
                                        <p:strVal val="visible"/>
                                      </p:to>
                                    </p:set>
                                    <p:animEffect transition="in" filter="fade">
                                      <p:cBhvr>
                                        <p:cTn id="91" dur="1000"/>
                                        <p:tgtEl>
                                          <p:spTgt spid="113682"/>
                                        </p:tgtEl>
                                      </p:cBhvr>
                                    </p:animEffect>
                                    <p:anim calcmode="lin" valueType="num">
                                      <p:cBhvr>
                                        <p:cTn id="92" dur="1000" fill="hold"/>
                                        <p:tgtEl>
                                          <p:spTgt spid="113682"/>
                                        </p:tgtEl>
                                        <p:attrNameLst>
                                          <p:attrName>ppt_x</p:attrName>
                                        </p:attrNameLst>
                                      </p:cBhvr>
                                      <p:tavLst>
                                        <p:tav tm="0">
                                          <p:val>
                                            <p:strVal val="#ppt_x"/>
                                          </p:val>
                                        </p:tav>
                                        <p:tav tm="100000">
                                          <p:val>
                                            <p:strVal val="#ppt_x"/>
                                          </p:val>
                                        </p:tav>
                                      </p:tavLst>
                                    </p:anim>
                                    <p:anim calcmode="lin" valueType="num">
                                      <p:cBhvr>
                                        <p:cTn id="93" dur="1000" fill="hold"/>
                                        <p:tgtEl>
                                          <p:spTgt spid="113682"/>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15" presetClass="entr" presetSubtype="0" fill="hold" grpId="0" nodeType="clickEffect">
                                  <p:stCondLst>
                                    <p:cond delay="0"/>
                                  </p:stCondLst>
                                  <p:childTnLst>
                                    <p:set>
                                      <p:cBhvr>
                                        <p:cTn id="97" dur="1" fill="hold">
                                          <p:stCondLst>
                                            <p:cond delay="0"/>
                                          </p:stCondLst>
                                        </p:cTn>
                                        <p:tgtEl>
                                          <p:spTgt spid="113683"/>
                                        </p:tgtEl>
                                        <p:attrNameLst>
                                          <p:attrName>style.visibility</p:attrName>
                                        </p:attrNameLst>
                                      </p:cBhvr>
                                      <p:to>
                                        <p:strVal val="visible"/>
                                      </p:to>
                                    </p:set>
                                    <p:anim calcmode="lin" valueType="num">
                                      <p:cBhvr>
                                        <p:cTn id="98" dur="1000" fill="hold"/>
                                        <p:tgtEl>
                                          <p:spTgt spid="113683"/>
                                        </p:tgtEl>
                                        <p:attrNameLst>
                                          <p:attrName>ppt_w</p:attrName>
                                        </p:attrNameLst>
                                      </p:cBhvr>
                                      <p:tavLst>
                                        <p:tav tm="0">
                                          <p:val>
                                            <p:fltVal val="0.000000"/>
                                          </p:val>
                                        </p:tav>
                                        <p:tav tm="100000">
                                          <p:val>
                                            <p:strVal val="#ppt_w"/>
                                          </p:val>
                                        </p:tav>
                                      </p:tavLst>
                                    </p:anim>
                                    <p:anim calcmode="lin" valueType="num">
                                      <p:cBhvr>
                                        <p:cTn id="99" dur="1000" fill="hold"/>
                                        <p:tgtEl>
                                          <p:spTgt spid="113683"/>
                                        </p:tgtEl>
                                        <p:attrNameLst>
                                          <p:attrName>ppt_h</p:attrName>
                                        </p:attrNameLst>
                                      </p:cBhvr>
                                      <p:tavLst>
                                        <p:tav tm="0">
                                          <p:val>
                                            <p:fltVal val="0.000000"/>
                                          </p:val>
                                        </p:tav>
                                        <p:tav tm="100000">
                                          <p:val>
                                            <p:strVal val="#ppt_h"/>
                                          </p:val>
                                        </p:tav>
                                      </p:tavLst>
                                    </p:anim>
                                    <p:anim calcmode="lin" valueType="num">
                                      <p:cBhvr>
                                        <p:cTn id="100" dur="1000" fill="hold"/>
                                        <p:tgtEl>
                                          <p:spTgt spid="113683"/>
                                        </p:tgtEl>
                                        <p:attrNameLst>
                                          <p:attrName>ppt_x</p:attrName>
                                        </p:attrNameLst>
                                      </p:cBhvr>
                                      <p:tavLst>
                                        <p:tav tm="0" fmla="#ppt_x+(cos(-2*pi*(1-$))*-#ppt_x-sin(-2*pi*(1-$))*(1-#ppt_y))*(1-$)">
                                          <p:val>
                                            <p:fltVal val="0.000000"/>
                                          </p:val>
                                        </p:tav>
                                        <p:tav tm="100000">
                                          <p:val>
                                            <p:fltVal val="1.000000"/>
                                          </p:val>
                                        </p:tav>
                                      </p:tavLst>
                                    </p:anim>
                                    <p:anim calcmode="lin" valueType="num">
                                      <p:cBhvr>
                                        <p:cTn id="101" dur="1000" fill="hold"/>
                                        <p:tgtEl>
                                          <p:spTgt spid="113683"/>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102" fill="hold">
                      <p:stCondLst>
                        <p:cond delay="indefinite"/>
                      </p:stCondLst>
                      <p:childTnLst>
                        <p:par>
                          <p:cTn id="103" fill="hold">
                            <p:stCondLst>
                              <p:cond delay="0"/>
                            </p:stCondLst>
                            <p:childTnLst>
                              <p:par>
                                <p:cTn id="104" presetID="15" presetClass="entr" presetSubtype="0" fill="hold" grpId="0" nodeType="clickEffect">
                                  <p:stCondLst>
                                    <p:cond delay="0"/>
                                  </p:stCondLst>
                                  <p:childTnLst>
                                    <p:set>
                                      <p:cBhvr>
                                        <p:cTn id="105" dur="1" fill="hold">
                                          <p:stCondLst>
                                            <p:cond delay="0"/>
                                          </p:stCondLst>
                                        </p:cTn>
                                        <p:tgtEl>
                                          <p:spTgt spid="113685"/>
                                        </p:tgtEl>
                                        <p:attrNameLst>
                                          <p:attrName>style.visibility</p:attrName>
                                        </p:attrNameLst>
                                      </p:cBhvr>
                                      <p:to>
                                        <p:strVal val="visible"/>
                                      </p:to>
                                    </p:set>
                                    <p:anim calcmode="lin" valueType="num">
                                      <p:cBhvr>
                                        <p:cTn id="106" dur="1000" fill="hold"/>
                                        <p:tgtEl>
                                          <p:spTgt spid="113685"/>
                                        </p:tgtEl>
                                        <p:attrNameLst>
                                          <p:attrName>ppt_w</p:attrName>
                                        </p:attrNameLst>
                                      </p:cBhvr>
                                      <p:tavLst>
                                        <p:tav tm="0">
                                          <p:val>
                                            <p:fltVal val="0.000000"/>
                                          </p:val>
                                        </p:tav>
                                        <p:tav tm="100000">
                                          <p:val>
                                            <p:strVal val="#ppt_w"/>
                                          </p:val>
                                        </p:tav>
                                      </p:tavLst>
                                    </p:anim>
                                    <p:anim calcmode="lin" valueType="num">
                                      <p:cBhvr>
                                        <p:cTn id="107" dur="1000" fill="hold"/>
                                        <p:tgtEl>
                                          <p:spTgt spid="113685"/>
                                        </p:tgtEl>
                                        <p:attrNameLst>
                                          <p:attrName>ppt_h</p:attrName>
                                        </p:attrNameLst>
                                      </p:cBhvr>
                                      <p:tavLst>
                                        <p:tav tm="0">
                                          <p:val>
                                            <p:fltVal val="0.000000"/>
                                          </p:val>
                                        </p:tav>
                                        <p:tav tm="100000">
                                          <p:val>
                                            <p:strVal val="#ppt_h"/>
                                          </p:val>
                                        </p:tav>
                                      </p:tavLst>
                                    </p:anim>
                                    <p:anim calcmode="lin" valueType="num">
                                      <p:cBhvr>
                                        <p:cTn id="108" dur="1000" fill="hold"/>
                                        <p:tgtEl>
                                          <p:spTgt spid="113685"/>
                                        </p:tgtEl>
                                        <p:attrNameLst>
                                          <p:attrName>ppt_x</p:attrName>
                                        </p:attrNameLst>
                                      </p:cBhvr>
                                      <p:tavLst>
                                        <p:tav tm="0" fmla="#ppt_x+(cos(-2*pi*(1-$))*-#ppt_x-sin(-2*pi*(1-$))*(1-#ppt_y))*(1-$)">
                                          <p:val>
                                            <p:fltVal val="0.000000"/>
                                          </p:val>
                                        </p:tav>
                                        <p:tav tm="100000">
                                          <p:val>
                                            <p:fltVal val="1.000000"/>
                                          </p:val>
                                        </p:tav>
                                      </p:tavLst>
                                    </p:anim>
                                    <p:anim calcmode="lin" valueType="num">
                                      <p:cBhvr>
                                        <p:cTn id="109" dur="1000" fill="hold"/>
                                        <p:tgtEl>
                                          <p:spTgt spid="113685"/>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110" fill="hold">
                      <p:stCondLst>
                        <p:cond delay="indefinite"/>
                      </p:stCondLst>
                      <p:childTnLst>
                        <p:par>
                          <p:cTn id="111" fill="hold">
                            <p:stCondLst>
                              <p:cond delay="0"/>
                            </p:stCondLst>
                            <p:childTnLst>
                              <p:par>
                                <p:cTn id="112" presetID="15" presetClass="entr" presetSubtype="0" fill="hold" grpId="0" nodeType="clickEffect">
                                  <p:stCondLst>
                                    <p:cond delay="0"/>
                                  </p:stCondLst>
                                  <p:childTnLst>
                                    <p:set>
                                      <p:cBhvr>
                                        <p:cTn id="113" dur="1" fill="hold">
                                          <p:stCondLst>
                                            <p:cond delay="0"/>
                                          </p:stCondLst>
                                        </p:cTn>
                                        <p:tgtEl>
                                          <p:spTgt spid="113687"/>
                                        </p:tgtEl>
                                        <p:attrNameLst>
                                          <p:attrName>style.visibility</p:attrName>
                                        </p:attrNameLst>
                                      </p:cBhvr>
                                      <p:to>
                                        <p:strVal val="visible"/>
                                      </p:to>
                                    </p:set>
                                    <p:anim calcmode="lin" valueType="num">
                                      <p:cBhvr>
                                        <p:cTn id="114" dur="1000" fill="hold"/>
                                        <p:tgtEl>
                                          <p:spTgt spid="113687"/>
                                        </p:tgtEl>
                                        <p:attrNameLst>
                                          <p:attrName>ppt_w</p:attrName>
                                        </p:attrNameLst>
                                      </p:cBhvr>
                                      <p:tavLst>
                                        <p:tav tm="0">
                                          <p:val>
                                            <p:fltVal val="0.000000"/>
                                          </p:val>
                                        </p:tav>
                                        <p:tav tm="100000">
                                          <p:val>
                                            <p:strVal val="#ppt_w"/>
                                          </p:val>
                                        </p:tav>
                                      </p:tavLst>
                                    </p:anim>
                                    <p:anim calcmode="lin" valueType="num">
                                      <p:cBhvr>
                                        <p:cTn id="115" dur="1000" fill="hold"/>
                                        <p:tgtEl>
                                          <p:spTgt spid="113687"/>
                                        </p:tgtEl>
                                        <p:attrNameLst>
                                          <p:attrName>ppt_h</p:attrName>
                                        </p:attrNameLst>
                                      </p:cBhvr>
                                      <p:tavLst>
                                        <p:tav tm="0">
                                          <p:val>
                                            <p:fltVal val="0.000000"/>
                                          </p:val>
                                        </p:tav>
                                        <p:tav tm="100000">
                                          <p:val>
                                            <p:strVal val="#ppt_h"/>
                                          </p:val>
                                        </p:tav>
                                      </p:tavLst>
                                    </p:anim>
                                    <p:anim calcmode="lin" valueType="num">
                                      <p:cBhvr>
                                        <p:cTn id="116" dur="1000" fill="hold"/>
                                        <p:tgtEl>
                                          <p:spTgt spid="113687"/>
                                        </p:tgtEl>
                                        <p:attrNameLst>
                                          <p:attrName>ppt_x</p:attrName>
                                        </p:attrNameLst>
                                      </p:cBhvr>
                                      <p:tavLst>
                                        <p:tav tm="0" fmla="#ppt_x+(cos(-2*pi*(1-$))*-#ppt_x-sin(-2*pi*(1-$))*(1-#ppt_y))*(1-$)">
                                          <p:val>
                                            <p:fltVal val="0.000000"/>
                                          </p:val>
                                        </p:tav>
                                        <p:tav tm="100000">
                                          <p:val>
                                            <p:fltVal val="1.000000"/>
                                          </p:val>
                                        </p:tav>
                                      </p:tavLst>
                                    </p:anim>
                                    <p:anim calcmode="lin" valueType="num">
                                      <p:cBhvr>
                                        <p:cTn id="117" dur="1000" fill="hold"/>
                                        <p:tgtEl>
                                          <p:spTgt spid="113687"/>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118" fill="hold">
                      <p:stCondLst>
                        <p:cond delay="indefinite"/>
                      </p:stCondLst>
                      <p:childTnLst>
                        <p:par>
                          <p:cTn id="119" fill="hold">
                            <p:stCondLst>
                              <p:cond delay="0"/>
                            </p:stCondLst>
                            <p:childTnLst>
                              <p:par>
                                <p:cTn id="120" presetID="15" presetClass="entr" presetSubtype="0" fill="hold" grpId="0" nodeType="clickEffect">
                                  <p:stCondLst>
                                    <p:cond delay="0"/>
                                  </p:stCondLst>
                                  <p:childTnLst>
                                    <p:set>
                                      <p:cBhvr>
                                        <p:cTn id="121" dur="1" fill="hold">
                                          <p:stCondLst>
                                            <p:cond delay="0"/>
                                          </p:stCondLst>
                                        </p:cTn>
                                        <p:tgtEl>
                                          <p:spTgt spid="113689"/>
                                        </p:tgtEl>
                                        <p:attrNameLst>
                                          <p:attrName>style.visibility</p:attrName>
                                        </p:attrNameLst>
                                      </p:cBhvr>
                                      <p:to>
                                        <p:strVal val="visible"/>
                                      </p:to>
                                    </p:set>
                                    <p:anim calcmode="lin" valueType="num">
                                      <p:cBhvr>
                                        <p:cTn id="122" dur="1000" fill="hold"/>
                                        <p:tgtEl>
                                          <p:spTgt spid="113689"/>
                                        </p:tgtEl>
                                        <p:attrNameLst>
                                          <p:attrName>ppt_w</p:attrName>
                                        </p:attrNameLst>
                                      </p:cBhvr>
                                      <p:tavLst>
                                        <p:tav tm="0">
                                          <p:val>
                                            <p:fltVal val="0.000000"/>
                                          </p:val>
                                        </p:tav>
                                        <p:tav tm="100000">
                                          <p:val>
                                            <p:strVal val="#ppt_w"/>
                                          </p:val>
                                        </p:tav>
                                      </p:tavLst>
                                    </p:anim>
                                    <p:anim calcmode="lin" valueType="num">
                                      <p:cBhvr>
                                        <p:cTn id="123" dur="1000" fill="hold"/>
                                        <p:tgtEl>
                                          <p:spTgt spid="113689"/>
                                        </p:tgtEl>
                                        <p:attrNameLst>
                                          <p:attrName>ppt_h</p:attrName>
                                        </p:attrNameLst>
                                      </p:cBhvr>
                                      <p:tavLst>
                                        <p:tav tm="0">
                                          <p:val>
                                            <p:fltVal val="0.000000"/>
                                          </p:val>
                                        </p:tav>
                                        <p:tav tm="100000">
                                          <p:val>
                                            <p:strVal val="#ppt_h"/>
                                          </p:val>
                                        </p:tav>
                                      </p:tavLst>
                                    </p:anim>
                                    <p:anim calcmode="lin" valueType="num">
                                      <p:cBhvr>
                                        <p:cTn id="124" dur="1000" fill="hold"/>
                                        <p:tgtEl>
                                          <p:spTgt spid="113689"/>
                                        </p:tgtEl>
                                        <p:attrNameLst>
                                          <p:attrName>ppt_x</p:attrName>
                                        </p:attrNameLst>
                                      </p:cBhvr>
                                      <p:tavLst>
                                        <p:tav tm="0" fmla="#ppt_x+(cos(-2*pi*(1-$))*-#ppt_x-sin(-2*pi*(1-$))*(1-#ppt_y))*(1-$)">
                                          <p:val>
                                            <p:fltVal val="0.000000"/>
                                          </p:val>
                                        </p:tav>
                                        <p:tav tm="100000">
                                          <p:val>
                                            <p:fltVal val="1.000000"/>
                                          </p:val>
                                        </p:tav>
                                      </p:tavLst>
                                    </p:anim>
                                    <p:anim calcmode="lin" valueType="num">
                                      <p:cBhvr>
                                        <p:cTn id="125" dur="1000" fill="hold"/>
                                        <p:tgtEl>
                                          <p:spTgt spid="113689"/>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126" fill="hold">
                      <p:stCondLst>
                        <p:cond delay="indefinite"/>
                      </p:stCondLst>
                      <p:childTnLst>
                        <p:par>
                          <p:cTn id="127" fill="hold">
                            <p:stCondLst>
                              <p:cond delay="0"/>
                            </p:stCondLst>
                            <p:childTnLst>
                              <p:par>
                                <p:cTn id="128" presetID="15" presetClass="entr" presetSubtype="0" fill="hold" grpId="0" nodeType="clickEffect">
                                  <p:stCondLst>
                                    <p:cond delay="0"/>
                                  </p:stCondLst>
                                  <p:childTnLst>
                                    <p:set>
                                      <p:cBhvr>
                                        <p:cTn id="129" dur="1" fill="hold">
                                          <p:stCondLst>
                                            <p:cond delay="0"/>
                                          </p:stCondLst>
                                        </p:cTn>
                                        <p:tgtEl>
                                          <p:spTgt spid="113691"/>
                                        </p:tgtEl>
                                        <p:attrNameLst>
                                          <p:attrName>style.visibility</p:attrName>
                                        </p:attrNameLst>
                                      </p:cBhvr>
                                      <p:to>
                                        <p:strVal val="visible"/>
                                      </p:to>
                                    </p:set>
                                    <p:anim calcmode="lin" valueType="num">
                                      <p:cBhvr>
                                        <p:cTn id="130" dur="1000" fill="hold"/>
                                        <p:tgtEl>
                                          <p:spTgt spid="113691"/>
                                        </p:tgtEl>
                                        <p:attrNameLst>
                                          <p:attrName>ppt_w</p:attrName>
                                        </p:attrNameLst>
                                      </p:cBhvr>
                                      <p:tavLst>
                                        <p:tav tm="0">
                                          <p:val>
                                            <p:fltVal val="0.000000"/>
                                          </p:val>
                                        </p:tav>
                                        <p:tav tm="100000">
                                          <p:val>
                                            <p:strVal val="#ppt_w"/>
                                          </p:val>
                                        </p:tav>
                                      </p:tavLst>
                                    </p:anim>
                                    <p:anim calcmode="lin" valueType="num">
                                      <p:cBhvr>
                                        <p:cTn id="131" dur="1000" fill="hold"/>
                                        <p:tgtEl>
                                          <p:spTgt spid="113691"/>
                                        </p:tgtEl>
                                        <p:attrNameLst>
                                          <p:attrName>ppt_h</p:attrName>
                                        </p:attrNameLst>
                                      </p:cBhvr>
                                      <p:tavLst>
                                        <p:tav tm="0">
                                          <p:val>
                                            <p:fltVal val="0.000000"/>
                                          </p:val>
                                        </p:tav>
                                        <p:tav tm="100000">
                                          <p:val>
                                            <p:strVal val="#ppt_h"/>
                                          </p:val>
                                        </p:tav>
                                      </p:tavLst>
                                    </p:anim>
                                    <p:anim calcmode="lin" valueType="num">
                                      <p:cBhvr>
                                        <p:cTn id="132" dur="1000" fill="hold"/>
                                        <p:tgtEl>
                                          <p:spTgt spid="113691"/>
                                        </p:tgtEl>
                                        <p:attrNameLst>
                                          <p:attrName>ppt_x</p:attrName>
                                        </p:attrNameLst>
                                      </p:cBhvr>
                                      <p:tavLst>
                                        <p:tav tm="0" fmla="#ppt_x+(cos(-2*pi*(1-$))*-#ppt_x-sin(-2*pi*(1-$))*(1-#ppt_y))*(1-$)">
                                          <p:val>
                                            <p:fltVal val="0.000000"/>
                                          </p:val>
                                        </p:tav>
                                        <p:tav tm="100000">
                                          <p:val>
                                            <p:fltVal val="1.000000"/>
                                          </p:val>
                                        </p:tav>
                                      </p:tavLst>
                                    </p:anim>
                                    <p:anim calcmode="lin" valueType="num">
                                      <p:cBhvr>
                                        <p:cTn id="133" dur="1000" fill="hold"/>
                                        <p:tgtEl>
                                          <p:spTgt spid="113691"/>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134" fill="hold">
                      <p:stCondLst>
                        <p:cond delay="indefinite"/>
                      </p:stCondLst>
                      <p:childTnLst>
                        <p:par>
                          <p:cTn id="135" fill="hold">
                            <p:stCondLst>
                              <p:cond delay="0"/>
                            </p:stCondLst>
                            <p:childTnLst>
                              <p:par>
                                <p:cTn id="136" presetID="15" presetClass="entr" presetSubtype="0" fill="hold" grpId="0" nodeType="clickEffect">
                                  <p:stCondLst>
                                    <p:cond delay="0"/>
                                  </p:stCondLst>
                                  <p:childTnLst>
                                    <p:set>
                                      <p:cBhvr>
                                        <p:cTn id="137" dur="1" fill="hold">
                                          <p:stCondLst>
                                            <p:cond delay="0"/>
                                          </p:stCondLst>
                                        </p:cTn>
                                        <p:tgtEl>
                                          <p:spTgt spid="113693"/>
                                        </p:tgtEl>
                                        <p:attrNameLst>
                                          <p:attrName>style.visibility</p:attrName>
                                        </p:attrNameLst>
                                      </p:cBhvr>
                                      <p:to>
                                        <p:strVal val="visible"/>
                                      </p:to>
                                    </p:set>
                                    <p:anim calcmode="lin" valueType="num">
                                      <p:cBhvr>
                                        <p:cTn id="138" dur="1000" fill="hold"/>
                                        <p:tgtEl>
                                          <p:spTgt spid="113693"/>
                                        </p:tgtEl>
                                        <p:attrNameLst>
                                          <p:attrName>ppt_w</p:attrName>
                                        </p:attrNameLst>
                                      </p:cBhvr>
                                      <p:tavLst>
                                        <p:tav tm="0">
                                          <p:val>
                                            <p:fltVal val="0.000000"/>
                                          </p:val>
                                        </p:tav>
                                        <p:tav tm="100000">
                                          <p:val>
                                            <p:strVal val="#ppt_w"/>
                                          </p:val>
                                        </p:tav>
                                      </p:tavLst>
                                    </p:anim>
                                    <p:anim calcmode="lin" valueType="num">
                                      <p:cBhvr>
                                        <p:cTn id="139" dur="1000" fill="hold"/>
                                        <p:tgtEl>
                                          <p:spTgt spid="113693"/>
                                        </p:tgtEl>
                                        <p:attrNameLst>
                                          <p:attrName>ppt_h</p:attrName>
                                        </p:attrNameLst>
                                      </p:cBhvr>
                                      <p:tavLst>
                                        <p:tav tm="0">
                                          <p:val>
                                            <p:fltVal val="0.000000"/>
                                          </p:val>
                                        </p:tav>
                                        <p:tav tm="100000">
                                          <p:val>
                                            <p:strVal val="#ppt_h"/>
                                          </p:val>
                                        </p:tav>
                                      </p:tavLst>
                                    </p:anim>
                                    <p:anim calcmode="lin" valueType="num">
                                      <p:cBhvr>
                                        <p:cTn id="140" dur="1000" fill="hold"/>
                                        <p:tgtEl>
                                          <p:spTgt spid="113693"/>
                                        </p:tgtEl>
                                        <p:attrNameLst>
                                          <p:attrName>ppt_x</p:attrName>
                                        </p:attrNameLst>
                                      </p:cBhvr>
                                      <p:tavLst>
                                        <p:tav tm="0" fmla="#ppt_x+(cos(-2*pi*(1-$))*-#ppt_x-sin(-2*pi*(1-$))*(1-#ppt_y))*(1-$)">
                                          <p:val>
                                            <p:fltVal val="0.000000"/>
                                          </p:val>
                                        </p:tav>
                                        <p:tav tm="100000">
                                          <p:val>
                                            <p:fltVal val="1.000000"/>
                                          </p:val>
                                        </p:tav>
                                      </p:tavLst>
                                    </p:anim>
                                    <p:anim calcmode="lin" valueType="num">
                                      <p:cBhvr>
                                        <p:cTn id="141" dur="1000" fill="hold"/>
                                        <p:tgtEl>
                                          <p:spTgt spid="113693"/>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82" grpId="0" bldLvl="0" animBg="1"/>
      <p:bldP spid="113683" grpId="0" bldLvl="0" animBg="1"/>
      <p:bldP spid="113684" grpId="0" bldLvl="0" animBg="1"/>
      <p:bldP spid="113685" grpId="0" bldLvl="0" animBg="1"/>
      <p:bldP spid="113686" grpId="0" bldLvl="0" animBg="1"/>
      <p:bldP spid="113687" grpId="0" bldLvl="0" animBg="1"/>
      <p:bldP spid="113688" grpId="0" bldLvl="0" animBg="1"/>
      <p:bldP spid="113689" grpId="0" bldLvl="0" animBg="1"/>
      <p:bldP spid="113690" grpId="0" bldLvl="0" animBg="1"/>
      <p:bldP spid="113691" grpId="0" bldLvl="0" animBg="1"/>
      <p:bldP spid="113692" grpId="0" bldLvl="0" animBg="1"/>
      <p:bldP spid="113693" grpId="0" bldLvl="0" animBg="1"/>
      <p:bldP spid="113694"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241" name="Picture 2" descr="洪秀全2"/>
          <p:cNvPicPr>
            <a:picLocks noChangeAspect="1"/>
          </p:cNvPicPr>
          <p:nvPr/>
        </p:nvPicPr>
        <p:blipFill>
          <a:blip r:embed="rId1"/>
          <a:stretch>
            <a:fillRect/>
          </a:stretch>
        </p:blipFill>
        <p:spPr>
          <a:xfrm>
            <a:off x="4419600" y="0"/>
            <a:ext cx="3276600" cy="2590800"/>
          </a:xfrm>
          <a:prstGeom prst="rect">
            <a:avLst/>
          </a:prstGeom>
          <a:noFill/>
          <a:ln w="9525">
            <a:noFill/>
          </a:ln>
        </p:spPr>
      </p:pic>
      <p:sp>
        <p:nvSpPr>
          <p:cNvPr id="111619" name="Rectangle 3"/>
          <p:cNvSpPr>
            <a:spLocks noChangeArrowheads="1"/>
          </p:cNvSpPr>
          <p:nvPr/>
        </p:nvSpPr>
        <p:spPr bwMode="auto">
          <a:xfrm>
            <a:off x="4876800" y="1524000"/>
            <a:ext cx="2032000" cy="984250"/>
          </a:xfrm>
          <a:prstGeom prst="rect">
            <a:avLst/>
          </a:prstGeom>
          <a:gradFill rotWithShape="1">
            <a:gsLst>
              <a:gs pos="0">
                <a:srgbClr val="CCFFFF"/>
              </a:gs>
              <a:gs pos="50000">
                <a:srgbClr val="FFFFFF"/>
              </a:gs>
              <a:gs pos="100000">
                <a:srgbClr val="CCFFFF"/>
              </a:gs>
            </a:gsLst>
            <a:lin ang="5400000" scaled="1"/>
          </a:gradFill>
          <a:ln w="38100">
            <a:solidFill>
              <a:srgbClr val="000066"/>
            </a:solidFill>
            <a:miter lim="800000"/>
          </a:ln>
        </p:spPr>
        <p:txBody>
          <a:bodyPr lIns="0" tIns="0" rIns="0" bIns="0">
            <a:spAutoFit/>
          </a:bodyPr>
          <a:lstStyle/>
          <a:p>
            <a:pPr marL="0" marR="0" lvl="0" indent="0" algn="ctr" defTabSz="914400" rtl="0" eaLnBrk="1" fontAlgn="base" latinLnBrk="0" hangingPunct="1">
              <a:spcBef>
                <a:spcPct val="0"/>
              </a:spcBef>
              <a:spcAft>
                <a:spcPct val="0"/>
              </a:spcAft>
              <a:buClrTx/>
              <a:buSzTx/>
              <a:buFontTx/>
              <a:buNone/>
              <a:defRPr/>
            </a:pPr>
            <a:r>
              <a:rPr kumimoji="1" lang="zh-CN" altLang="en-US" sz="3200" b="1" i="0" u="none" strike="noStrike" kern="1200" cap="none" spc="0" normalizeH="0" baseline="0" noProof="0">
                <a:ln>
                  <a:noFill/>
                </a:ln>
                <a:solidFill>
                  <a:srgbClr val="FF3300"/>
                </a:solidFill>
                <a:effectLst>
                  <a:outerShdw blurRad="38100" dist="38100" dir="2700000" algn="tl">
                    <a:srgbClr val="000000"/>
                  </a:outerShdw>
                </a:effectLst>
                <a:uLnTx/>
                <a:uFillTx/>
                <a:latin typeface="华文中宋" panose="02010600040101010101" pitchFamily="2" charset="-122"/>
                <a:ea typeface="华文中宋" panose="02010600040101010101" pitchFamily="2" charset="-122"/>
                <a:cs typeface="+mn-cs"/>
              </a:rPr>
              <a:t>天王</a:t>
            </a:r>
            <a:endParaRPr kumimoji="1" lang="zh-CN" altLang="en-US" sz="3200" b="1" i="0" u="none" strike="noStrike" kern="1200" cap="none" spc="0" normalizeH="0" baseline="0" noProof="0">
              <a:ln>
                <a:noFill/>
              </a:ln>
              <a:solidFill>
                <a:srgbClr val="FF3300"/>
              </a:solidFill>
              <a:effectLst>
                <a:outerShdw blurRad="38100" dist="38100" dir="2700000" algn="tl">
                  <a:srgbClr val="000000"/>
                </a:outerShdw>
              </a:effectLst>
              <a:uLnTx/>
              <a:uFillTx/>
              <a:latin typeface="华文中宋" panose="02010600040101010101" pitchFamily="2" charset="-122"/>
              <a:ea typeface="华文中宋" panose="02010600040101010101" pitchFamily="2" charset="-122"/>
              <a:cs typeface="+mn-cs"/>
            </a:endParaRPr>
          </a:p>
          <a:p>
            <a:pPr marL="0" marR="0" lvl="0" indent="0" algn="ctr" defTabSz="914400" rtl="0" eaLnBrk="1" fontAlgn="base" latinLnBrk="0" hangingPunct="1">
              <a:spcBef>
                <a:spcPct val="0"/>
              </a:spcBef>
              <a:spcAft>
                <a:spcPct val="0"/>
              </a:spcAft>
              <a:buClrTx/>
              <a:buSzTx/>
              <a:buFontTx/>
              <a:buNone/>
              <a:defRPr/>
            </a:pPr>
            <a:r>
              <a:rPr kumimoji="1" lang="zh-CN" altLang="en-US" sz="3200" b="1" i="0" u="none" strike="noStrike" kern="1200" cap="none" spc="0" normalizeH="0" baseline="0" noProof="0">
                <a:ln>
                  <a:noFill/>
                </a:ln>
                <a:solidFill>
                  <a:srgbClr val="FF3300"/>
                </a:solidFill>
                <a:effectLst>
                  <a:outerShdw blurRad="38100" dist="38100" dir="2700000" algn="tl">
                    <a:srgbClr val="000000"/>
                  </a:outerShdw>
                </a:effectLst>
                <a:uLnTx/>
                <a:uFillTx/>
                <a:latin typeface="华文中宋" panose="02010600040101010101" pitchFamily="2" charset="-122"/>
                <a:ea typeface="华文中宋" panose="02010600040101010101" pitchFamily="2" charset="-122"/>
                <a:cs typeface="+mn-cs"/>
              </a:rPr>
              <a:t>洪秀全</a:t>
            </a:r>
            <a:endParaRPr kumimoji="1" lang="zh-CN" altLang="en-US" sz="3200" b="1" i="0" u="none" strike="noStrike" kern="1200" cap="none" spc="0" normalizeH="0" baseline="0" noProof="0">
              <a:ln>
                <a:noFill/>
              </a:ln>
              <a:solidFill>
                <a:srgbClr val="FF3300"/>
              </a:solidFill>
              <a:effectLst>
                <a:outerShdw blurRad="38100" dist="38100" dir="2700000" algn="tl">
                  <a:srgbClr val="000000"/>
                </a:outerShdw>
              </a:effectLst>
              <a:uLnTx/>
              <a:uFillTx/>
              <a:latin typeface="华文中宋" panose="02010600040101010101" pitchFamily="2" charset="-122"/>
              <a:ea typeface="华文中宋" panose="02010600040101010101" pitchFamily="2" charset="-122"/>
              <a:cs typeface="+mn-cs"/>
            </a:endParaRPr>
          </a:p>
        </p:txBody>
      </p:sp>
      <p:grpSp>
        <p:nvGrpSpPr>
          <p:cNvPr id="10243" name="Group 4"/>
          <p:cNvGrpSpPr/>
          <p:nvPr/>
        </p:nvGrpSpPr>
        <p:grpSpPr>
          <a:xfrm>
            <a:off x="1524000" y="3505200"/>
            <a:ext cx="9113838" cy="3382963"/>
            <a:chOff x="0" y="1872"/>
            <a:chExt cx="5741" cy="2468"/>
          </a:xfrm>
        </p:grpSpPr>
        <p:grpSp>
          <p:nvGrpSpPr>
            <p:cNvPr id="10244" name="Group 5"/>
            <p:cNvGrpSpPr/>
            <p:nvPr/>
          </p:nvGrpSpPr>
          <p:grpSpPr>
            <a:xfrm>
              <a:off x="0" y="1872"/>
              <a:ext cx="1056" cy="2448"/>
              <a:chOff x="0" y="1872"/>
              <a:chExt cx="1248" cy="2448"/>
            </a:xfrm>
          </p:grpSpPr>
          <p:pic>
            <p:nvPicPr>
              <p:cNvPr id="10245" name="Picture 6" descr="yangshuiching"/>
              <p:cNvPicPr>
                <a:picLocks noChangeAspect="1"/>
              </p:cNvPicPr>
              <p:nvPr/>
            </p:nvPicPr>
            <p:blipFill>
              <a:blip r:embed="rId2"/>
              <a:stretch>
                <a:fillRect/>
              </a:stretch>
            </p:blipFill>
            <p:spPr>
              <a:xfrm>
                <a:off x="0" y="1872"/>
                <a:ext cx="1248" cy="2448"/>
              </a:xfrm>
              <a:prstGeom prst="rect">
                <a:avLst/>
              </a:prstGeom>
              <a:noFill/>
              <a:ln w="76200" cap="flat" cmpd="tri">
                <a:solidFill>
                  <a:srgbClr val="FF6600"/>
                </a:solidFill>
                <a:prstDash val="solid"/>
                <a:miter/>
                <a:headEnd type="none" w="med" len="med"/>
                <a:tailEnd type="none" w="med" len="med"/>
              </a:ln>
            </p:spPr>
          </p:pic>
          <p:sp>
            <p:nvSpPr>
              <p:cNvPr id="111623" name="Text Box 7"/>
              <p:cNvSpPr txBox="1">
                <a:spLocks noChangeArrowheads="1"/>
              </p:cNvSpPr>
              <p:nvPr/>
            </p:nvSpPr>
            <p:spPr bwMode="auto">
              <a:xfrm>
                <a:off x="175" y="3864"/>
                <a:ext cx="1045" cy="426"/>
              </a:xfrm>
              <a:prstGeom prst="rect">
                <a:avLst/>
              </a:prstGeom>
              <a:solidFill>
                <a:schemeClr val="bg1"/>
              </a:solidFill>
              <a:ln w="76200" cmpd="tri">
                <a:solidFill>
                  <a:srgbClr val="FF6600"/>
                </a:solidFill>
                <a:miter lim="800000"/>
              </a:ln>
              <a:effectLst/>
            </p:spPr>
            <p:txBody>
              <a:bodyPr wrap="none">
                <a:spAutoFit/>
              </a:bodyPr>
              <a:lstStyle/>
              <a:p>
                <a:pPr marR="0" defTabSz="914400">
                  <a:buClrTx/>
                  <a:buSzTx/>
                  <a:buFontTx/>
                  <a:buNone/>
                  <a:defRPr/>
                </a:pPr>
                <a:r>
                  <a:rPr kumimoji="1" lang="zh-CN" altLang="en-US" sz="3200" b="1" kern="1200" cap="none" spc="0" normalizeH="0" baseline="0" noProof="0">
                    <a:effectLst>
                      <a:outerShdw blurRad="38100" dist="38100" dir="2700000" algn="tl">
                        <a:srgbClr val="C0C0C0"/>
                      </a:outerShdw>
                    </a:effectLst>
                    <a:latin typeface="Times New Roman" panose="02020603050405020304" pitchFamily="18" charset="0"/>
                    <a:ea typeface="华文中宋" panose="02010600040101010101" pitchFamily="2" charset="-122"/>
                    <a:cs typeface="+mn-cs"/>
                  </a:rPr>
                  <a:t>杨秀清</a:t>
                </a:r>
                <a:endParaRPr kumimoji="1" lang="zh-CN" altLang="en-US" sz="3200" b="1" kern="1200" cap="none" spc="0" normalizeH="0" baseline="0" noProof="0">
                  <a:effectLst>
                    <a:outerShdw blurRad="38100" dist="38100" dir="2700000" algn="tl">
                      <a:srgbClr val="C0C0C0"/>
                    </a:outerShdw>
                  </a:effectLst>
                  <a:latin typeface="Times New Roman" panose="02020603050405020304" pitchFamily="18" charset="0"/>
                  <a:ea typeface="华文中宋" panose="02010600040101010101" pitchFamily="2" charset="-122"/>
                  <a:cs typeface="+mn-cs"/>
                </a:endParaRPr>
              </a:p>
            </p:txBody>
          </p:sp>
        </p:grpSp>
        <p:grpSp>
          <p:nvGrpSpPr>
            <p:cNvPr id="10247" name="Group 8"/>
            <p:cNvGrpSpPr/>
            <p:nvPr/>
          </p:nvGrpSpPr>
          <p:grpSpPr>
            <a:xfrm>
              <a:off x="1056" y="1872"/>
              <a:ext cx="1152" cy="2461"/>
              <a:chOff x="1248" y="1872"/>
              <a:chExt cx="1152" cy="2461"/>
            </a:xfrm>
          </p:grpSpPr>
          <p:pic>
            <p:nvPicPr>
              <p:cNvPr id="10248" name="Picture 9" descr="xiaoqiaogui"/>
              <p:cNvPicPr>
                <a:picLocks noChangeAspect="1"/>
              </p:cNvPicPr>
              <p:nvPr/>
            </p:nvPicPr>
            <p:blipFill>
              <a:blip r:embed="rId3"/>
              <a:stretch>
                <a:fillRect/>
              </a:stretch>
            </p:blipFill>
            <p:spPr>
              <a:xfrm>
                <a:off x="1248" y="1872"/>
                <a:ext cx="1152" cy="2448"/>
              </a:xfrm>
              <a:prstGeom prst="rect">
                <a:avLst/>
              </a:prstGeom>
              <a:noFill/>
              <a:ln w="76200" cap="flat" cmpd="tri">
                <a:solidFill>
                  <a:srgbClr val="FF00FF"/>
                </a:solidFill>
                <a:prstDash val="solid"/>
                <a:miter/>
                <a:headEnd type="none" w="med" len="med"/>
                <a:tailEnd type="none" w="med" len="med"/>
              </a:ln>
            </p:spPr>
          </p:pic>
          <p:sp>
            <p:nvSpPr>
              <p:cNvPr id="111626" name="Text Box 10"/>
              <p:cNvSpPr txBox="1">
                <a:spLocks noChangeArrowheads="1"/>
              </p:cNvSpPr>
              <p:nvPr/>
            </p:nvSpPr>
            <p:spPr bwMode="auto">
              <a:xfrm>
                <a:off x="1344" y="3907"/>
                <a:ext cx="960" cy="426"/>
              </a:xfrm>
              <a:prstGeom prst="rect">
                <a:avLst/>
              </a:prstGeom>
              <a:solidFill>
                <a:schemeClr val="bg1"/>
              </a:solidFill>
              <a:ln w="76200" cmpd="tri">
                <a:solidFill>
                  <a:srgbClr val="FF00FF"/>
                </a:solidFill>
                <a:miter lim="800000"/>
              </a:ln>
              <a:effectLst/>
            </p:spPr>
            <p:txBody>
              <a:bodyPr>
                <a:spAutoFit/>
              </a:bodyPr>
              <a:lstStyle/>
              <a:p>
                <a:pPr marR="0" defTabSz="914400">
                  <a:buClrTx/>
                  <a:buSzTx/>
                  <a:buFontTx/>
                  <a:buNone/>
                  <a:defRPr/>
                </a:pPr>
                <a:r>
                  <a:rPr kumimoji="1" lang="zh-CN" altLang="en-US" sz="3200" b="1" kern="1200" cap="none" spc="0" normalizeH="0" baseline="0" noProof="0">
                    <a:effectLst>
                      <a:outerShdw blurRad="38100" dist="38100" dir="2700000" algn="tl">
                        <a:srgbClr val="C0C0C0"/>
                      </a:outerShdw>
                    </a:effectLst>
                    <a:latin typeface="Times New Roman" panose="02020603050405020304" pitchFamily="18" charset="0"/>
                    <a:ea typeface="华文中宋" panose="02010600040101010101" pitchFamily="2" charset="-122"/>
                    <a:cs typeface="+mn-cs"/>
                  </a:rPr>
                  <a:t>萧朝贵</a:t>
                </a:r>
                <a:endParaRPr kumimoji="1" lang="zh-CN" altLang="en-US" sz="3200" b="1" kern="1200" cap="none" spc="0" normalizeH="0" baseline="0" noProof="0">
                  <a:effectLst>
                    <a:outerShdw blurRad="38100" dist="38100" dir="2700000" algn="tl">
                      <a:srgbClr val="C0C0C0"/>
                    </a:outerShdw>
                  </a:effectLst>
                  <a:latin typeface="Times New Roman" panose="02020603050405020304" pitchFamily="18" charset="0"/>
                  <a:ea typeface="华文中宋" panose="02010600040101010101" pitchFamily="2" charset="-122"/>
                  <a:cs typeface="+mn-cs"/>
                </a:endParaRPr>
              </a:p>
            </p:txBody>
          </p:sp>
        </p:grpSp>
        <p:grpSp>
          <p:nvGrpSpPr>
            <p:cNvPr id="10250" name="Group 11"/>
            <p:cNvGrpSpPr/>
            <p:nvPr/>
          </p:nvGrpSpPr>
          <p:grpSpPr>
            <a:xfrm>
              <a:off x="2304" y="1872"/>
              <a:ext cx="1248" cy="2448"/>
              <a:chOff x="2448" y="1872"/>
              <a:chExt cx="1248" cy="2448"/>
            </a:xfrm>
          </p:grpSpPr>
          <p:pic>
            <p:nvPicPr>
              <p:cNvPr id="10251" name="Picture 12" descr="fenyunshan"/>
              <p:cNvPicPr>
                <a:picLocks noChangeAspect="1"/>
              </p:cNvPicPr>
              <p:nvPr/>
            </p:nvPicPr>
            <p:blipFill>
              <a:blip r:embed="rId4"/>
              <a:stretch>
                <a:fillRect/>
              </a:stretch>
            </p:blipFill>
            <p:spPr>
              <a:xfrm>
                <a:off x="2448" y="1872"/>
                <a:ext cx="1248" cy="2448"/>
              </a:xfrm>
              <a:prstGeom prst="rect">
                <a:avLst/>
              </a:prstGeom>
              <a:noFill/>
              <a:ln w="114300" cap="flat" cmpd="tri">
                <a:solidFill>
                  <a:srgbClr val="33CC33"/>
                </a:solidFill>
                <a:prstDash val="solid"/>
                <a:miter/>
                <a:headEnd type="none" w="med" len="med"/>
                <a:tailEnd type="none" w="med" len="med"/>
              </a:ln>
            </p:spPr>
          </p:pic>
          <p:sp>
            <p:nvSpPr>
              <p:cNvPr id="111629" name="Text Box 13"/>
              <p:cNvSpPr txBox="1">
                <a:spLocks noChangeArrowheads="1"/>
              </p:cNvSpPr>
              <p:nvPr/>
            </p:nvSpPr>
            <p:spPr bwMode="auto">
              <a:xfrm>
                <a:off x="2544" y="3883"/>
                <a:ext cx="1008" cy="426"/>
              </a:xfrm>
              <a:prstGeom prst="rect">
                <a:avLst/>
              </a:prstGeom>
              <a:solidFill>
                <a:schemeClr val="bg1"/>
              </a:solidFill>
              <a:ln w="114300" cmpd="tri">
                <a:solidFill>
                  <a:srgbClr val="33CC33"/>
                </a:solidFill>
                <a:miter lim="800000"/>
              </a:ln>
              <a:effectLst/>
            </p:spPr>
            <p:txBody>
              <a:bodyPr>
                <a:spAutoFit/>
              </a:bodyPr>
              <a:lstStyle/>
              <a:p>
                <a:pPr marR="0" defTabSz="914400">
                  <a:buClrTx/>
                  <a:buSzTx/>
                  <a:buFontTx/>
                  <a:buNone/>
                  <a:defRPr/>
                </a:pPr>
                <a:r>
                  <a:rPr kumimoji="1" lang="zh-CN" altLang="en-US" sz="3200" b="1" kern="1200" cap="none" spc="0" normalizeH="0" baseline="0" noProof="0">
                    <a:effectLst>
                      <a:outerShdw blurRad="38100" dist="38100" dir="2700000" algn="tl">
                        <a:srgbClr val="C0C0C0"/>
                      </a:outerShdw>
                    </a:effectLst>
                    <a:latin typeface="Times New Roman" panose="02020603050405020304" pitchFamily="18" charset="0"/>
                    <a:ea typeface="华文中宋" panose="02010600040101010101" pitchFamily="2" charset="-122"/>
                    <a:cs typeface="+mn-cs"/>
                  </a:rPr>
                  <a:t>冯云山</a:t>
                </a:r>
                <a:endParaRPr kumimoji="1" lang="zh-CN" altLang="en-US" sz="3200" b="1" kern="1200" cap="none" spc="0" normalizeH="0" baseline="0" noProof="0">
                  <a:effectLst>
                    <a:outerShdw blurRad="38100" dist="38100" dir="2700000" algn="tl">
                      <a:srgbClr val="C0C0C0"/>
                    </a:outerShdw>
                  </a:effectLst>
                  <a:latin typeface="Times New Roman" panose="02020603050405020304" pitchFamily="18" charset="0"/>
                  <a:ea typeface="华文中宋" panose="02010600040101010101" pitchFamily="2" charset="-122"/>
                  <a:cs typeface="+mn-cs"/>
                </a:endParaRPr>
              </a:p>
            </p:txBody>
          </p:sp>
        </p:grpSp>
        <p:grpSp>
          <p:nvGrpSpPr>
            <p:cNvPr id="10253" name="Group 14"/>
            <p:cNvGrpSpPr/>
            <p:nvPr/>
          </p:nvGrpSpPr>
          <p:grpSpPr>
            <a:xfrm>
              <a:off x="3600" y="1872"/>
              <a:ext cx="1056" cy="2461"/>
              <a:chOff x="3600" y="1872"/>
              <a:chExt cx="1056" cy="2461"/>
            </a:xfrm>
          </p:grpSpPr>
          <p:pic>
            <p:nvPicPr>
              <p:cNvPr id="10254" name="Picture 15" descr="waichangfei"/>
              <p:cNvPicPr>
                <a:picLocks noChangeAspect="1"/>
              </p:cNvPicPr>
              <p:nvPr/>
            </p:nvPicPr>
            <p:blipFill>
              <a:blip r:embed="rId5"/>
              <a:stretch>
                <a:fillRect/>
              </a:stretch>
            </p:blipFill>
            <p:spPr>
              <a:xfrm>
                <a:off x="3600" y="1872"/>
                <a:ext cx="1056" cy="2448"/>
              </a:xfrm>
              <a:prstGeom prst="rect">
                <a:avLst/>
              </a:prstGeom>
              <a:noFill/>
              <a:ln w="76200" cap="flat" cmpd="tri">
                <a:solidFill>
                  <a:srgbClr val="99CC00"/>
                </a:solidFill>
                <a:prstDash val="solid"/>
                <a:miter/>
                <a:headEnd type="none" w="med" len="med"/>
                <a:tailEnd type="none" w="med" len="med"/>
              </a:ln>
            </p:spPr>
          </p:pic>
          <p:sp>
            <p:nvSpPr>
              <p:cNvPr id="111632" name="Text Box 16"/>
              <p:cNvSpPr txBox="1">
                <a:spLocks noChangeArrowheads="1"/>
              </p:cNvSpPr>
              <p:nvPr/>
            </p:nvSpPr>
            <p:spPr bwMode="auto">
              <a:xfrm>
                <a:off x="3696" y="3907"/>
                <a:ext cx="884" cy="426"/>
              </a:xfrm>
              <a:prstGeom prst="rect">
                <a:avLst/>
              </a:prstGeom>
              <a:solidFill>
                <a:schemeClr val="bg1"/>
              </a:solidFill>
              <a:ln w="76200" cmpd="tri">
                <a:solidFill>
                  <a:srgbClr val="99CC00"/>
                </a:solidFill>
                <a:miter lim="800000"/>
              </a:ln>
              <a:effectLst/>
            </p:spPr>
            <p:txBody>
              <a:bodyPr wrap="none">
                <a:spAutoFit/>
              </a:bodyPr>
              <a:lstStyle/>
              <a:p>
                <a:pPr marR="0" defTabSz="914400">
                  <a:buClrTx/>
                  <a:buSzTx/>
                  <a:buFontTx/>
                  <a:buNone/>
                  <a:defRPr/>
                </a:pPr>
                <a:r>
                  <a:rPr kumimoji="1" lang="zh-CN" altLang="en-US" sz="3200" b="1" kern="1200" cap="none" spc="0" normalizeH="0" baseline="0" noProof="0">
                    <a:effectLst>
                      <a:outerShdw blurRad="38100" dist="38100" dir="2700000" algn="tl">
                        <a:srgbClr val="C0C0C0"/>
                      </a:outerShdw>
                    </a:effectLst>
                    <a:latin typeface="Times New Roman" panose="02020603050405020304" pitchFamily="18" charset="0"/>
                    <a:ea typeface="华文中宋" panose="02010600040101010101" pitchFamily="2" charset="-122"/>
                    <a:cs typeface="+mn-cs"/>
                  </a:rPr>
                  <a:t>韦昌辉</a:t>
                </a:r>
                <a:endParaRPr kumimoji="1" lang="zh-CN" altLang="en-US" sz="3200" b="1" kern="1200" cap="none" spc="0" normalizeH="0" baseline="0" noProof="0">
                  <a:effectLst>
                    <a:outerShdw blurRad="38100" dist="38100" dir="2700000" algn="tl">
                      <a:srgbClr val="C0C0C0"/>
                    </a:outerShdw>
                  </a:effectLst>
                  <a:latin typeface="Times New Roman" panose="02020603050405020304" pitchFamily="18" charset="0"/>
                  <a:ea typeface="华文中宋" panose="02010600040101010101" pitchFamily="2" charset="-122"/>
                  <a:cs typeface="+mn-cs"/>
                </a:endParaRPr>
              </a:p>
            </p:txBody>
          </p:sp>
        </p:grpSp>
        <p:grpSp>
          <p:nvGrpSpPr>
            <p:cNvPr id="10256" name="Group 17"/>
            <p:cNvGrpSpPr/>
            <p:nvPr/>
          </p:nvGrpSpPr>
          <p:grpSpPr>
            <a:xfrm>
              <a:off x="4766" y="1872"/>
              <a:ext cx="975" cy="2468"/>
              <a:chOff x="4766" y="1825"/>
              <a:chExt cx="975" cy="2515"/>
            </a:xfrm>
          </p:grpSpPr>
          <p:pic>
            <p:nvPicPr>
              <p:cNvPr id="10257" name="Picture 18" descr="shidakai"/>
              <p:cNvPicPr>
                <a:picLocks noChangeAspect="1"/>
              </p:cNvPicPr>
              <p:nvPr/>
            </p:nvPicPr>
            <p:blipFill>
              <a:blip r:embed="rId6"/>
              <a:stretch>
                <a:fillRect/>
              </a:stretch>
            </p:blipFill>
            <p:spPr>
              <a:xfrm>
                <a:off x="4766" y="1825"/>
                <a:ext cx="975" cy="2495"/>
              </a:xfrm>
              <a:prstGeom prst="rect">
                <a:avLst/>
              </a:prstGeom>
              <a:noFill/>
              <a:ln w="76200" cap="flat" cmpd="tri">
                <a:solidFill>
                  <a:srgbClr val="FF00FF"/>
                </a:solidFill>
                <a:prstDash val="solid"/>
                <a:miter/>
                <a:headEnd type="none" w="med" len="med"/>
                <a:tailEnd type="none" w="med" len="med"/>
              </a:ln>
            </p:spPr>
          </p:pic>
          <p:sp>
            <p:nvSpPr>
              <p:cNvPr id="111635" name="Text Box 19"/>
              <p:cNvSpPr txBox="1">
                <a:spLocks noChangeArrowheads="1"/>
              </p:cNvSpPr>
              <p:nvPr/>
            </p:nvSpPr>
            <p:spPr bwMode="auto">
              <a:xfrm>
                <a:off x="4828" y="3906"/>
                <a:ext cx="884" cy="434"/>
              </a:xfrm>
              <a:prstGeom prst="rect">
                <a:avLst/>
              </a:prstGeom>
              <a:solidFill>
                <a:schemeClr val="bg1"/>
              </a:solidFill>
              <a:ln w="76200" cmpd="tri">
                <a:solidFill>
                  <a:srgbClr val="FF00FF"/>
                </a:solidFill>
                <a:miter lim="800000"/>
              </a:ln>
              <a:effectLst/>
            </p:spPr>
            <p:txBody>
              <a:bodyPr wrap="none">
                <a:spAutoFit/>
              </a:bodyPr>
              <a:lstStyle/>
              <a:p>
                <a:pPr marR="0" defTabSz="914400">
                  <a:buClrTx/>
                  <a:buSzTx/>
                  <a:buFontTx/>
                  <a:buNone/>
                  <a:defRPr/>
                </a:pPr>
                <a:r>
                  <a:rPr kumimoji="1" lang="zh-CN" altLang="en-US" sz="3200" b="1" kern="1200" cap="none" spc="0" normalizeH="0" baseline="0" noProof="0">
                    <a:effectLst>
                      <a:outerShdw blurRad="38100" dist="38100" dir="2700000" algn="tl">
                        <a:srgbClr val="C0C0C0"/>
                      </a:outerShdw>
                    </a:effectLst>
                    <a:latin typeface="Times New Roman" panose="02020603050405020304" pitchFamily="18" charset="0"/>
                    <a:ea typeface="华文中宋" panose="02010600040101010101" pitchFamily="2" charset="-122"/>
                    <a:cs typeface="+mn-cs"/>
                  </a:rPr>
                  <a:t>石达开</a:t>
                </a:r>
                <a:endParaRPr kumimoji="1" lang="zh-CN" altLang="en-US" sz="3200" b="1" kern="1200" cap="none" spc="0" normalizeH="0" baseline="0" noProof="0">
                  <a:effectLst>
                    <a:outerShdw blurRad="38100" dist="38100" dir="2700000" algn="tl">
                      <a:srgbClr val="C0C0C0"/>
                    </a:outerShdw>
                  </a:effectLst>
                  <a:latin typeface="Times New Roman" panose="02020603050405020304" pitchFamily="18" charset="0"/>
                  <a:ea typeface="华文中宋" panose="02010600040101010101" pitchFamily="2" charset="-122"/>
                  <a:cs typeface="+mn-cs"/>
                </a:endParaRPr>
              </a:p>
            </p:txBody>
          </p:sp>
        </p:grpSp>
      </p:grpSp>
      <p:grpSp>
        <p:nvGrpSpPr>
          <p:cNvPr id="10259" name="Group 20"/>
          <p:cNvGrpSpPr/>
          <p:nvPr/>
        </p:nvGrpSpPr>
        <p:grpSpPr>
          <a:xfrm>
            <a:off x="2209800" y="2590800"/>
            <a:ext cx="7696200" cy="457200"/>
            <a:chOff x="432" y="1632"/>
            <a:chExt cx="4848" cy="288"/>
          </a:xfrm>
        </p:grpSpPr>
        <p:sp>
          <p:nvSpPr>
            <p:cNvPr id="10260" name="Line 21"/>
            <p:cNvSpPr/>
            <p:nvPr/>
          </p:nvSpPr>
          <p:spPr>
            <a:xfrm>
              <a:off x="432" y="1632"/>
              <a:ext cx="4848" cy="0"/>
            </a:xfrm>
            <a:prstGeom prst="line">
              <a:avLst/>
            </a:prstGeom>
            <a:ln w="76200"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0261" name="Line 22"/>
            <p:cNvSpPr/>
            <p:nvPr/>
          </p:nvSpPr>
          <p:spPr>
            <a:xfrm>
              <a:off x="432" y="1632"/>
              <a:ext cx="0" cy="288"/>
            </a:xfrm>
            <a:prstGeom prst="line">
              <a:avLst/>
            </a:prstGeom>
            <a:ln w="76200"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0262" name="Line 23"/>
            <p:cNvSpPr/>
            <p:nvPr/>
          </p:nvSpPr>
          <p:spPr>
            <a:xfrm>
              <a:off x="1536" y="1632"/>
              <a:ext cx="0" cy="288"/>
            </a:xfrm>
            <a:prstGeom prst="line">
              <a:avLst/>
            </a:prstGeom>
            <a:ln w="76200"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0263" name="Line 24"/>
            <p:cNvSpPr/>
            <p:nvPr/>
          </p:nvSpPr>
          <p:spPr>
            <a:xfrm>
              <a:off x="2880" y="1632"/>
              <a:ext cx="0" cy="288"/>
            </a:xfrm>
            <a:prstGeom prst="line">
              <a:avLst/>
            </a:prstGeom>
            <a:ln w="76200"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0264" name="Line 25"/>
            <p:cNvSpPr/>
            <p:nvPr/>
          </p:nvSpPr>
          <p:spPr>
            <a:xfrm>
              <a:off x="4128" y="1632"/>
              <a:ext cx="0" cy="288"/>
            </a:xfrm>
            <a:prstGeom prst="line">
              <a:avLst/>
            </a:prstGeom>
            <a:ln w="76200"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0265" name="Line 26"/>
            <p:cNvSpPr/>
            <p:nvPr/>
          </p:nvSpPr>
          <p:spPr>
            <a:xfrm>
              <a:off x="5280" y="1632"/>
              <a:ext cx="0" cy="288"/>
            </a:xfrm>
            <a:prstGeom prst="line">
              <a:avLst/>
            </a:prstGeom>
            <a:ln w="76200"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grpSp>
      <p:sp>
        <p:nvSpPr>
          <p:cNvPr id="111643" name="Text Box 27"/>
          <p:cNvSpPr txBox="1">
            <a:spLocks noChangeArrowheads="1"/>
          </p:cNvSpPr>
          <p:nvPr/>
        </p:nvSpPr>
        <p:spPr bwMode="auto">
          <a:xfrm>
            <a:off x="1676400" y="2895600"/>
            <a:ext cx="1143000" cy="644525"/>
          </a:xfrm>
          <a:prstGeom prst="rect">
            <a:avLst/>
          </a:prstGeom>
          <a:noFill/>
          <a:ln>
            <a:noFill/>
          </a:ln>
          <a:effectLst/>
        </p:spPr>
        <p:txBody>
          <a:bodyPr>
            <a:spAutoFit/>
          </a:bodyPr>
          <a:lstStyle/>
          <a:p>
            <a:pPr marR="0" defTabSz="914400">
              <a:spcBef>
                <a:spcPct val="50000"/>
              </a:spcBef>
              <a:buClrTx/>
              <a:buSzTx/>
              <a:buFontTx/>
              <a:buNone/>
              <a:defRPr/>
            </a:pPr>
            <a:r>
              <a:rPr kumimoji="0" lang="zh-CN" altLang="en-US" sz="3600" b="1" kern="1200" cap="none" spc="0" normalizeH="0" baseline="0" noProof="0">
                <a:solidFill>
                  <a:srgbClr val="0000FF"/>
                </a:solidFill>
                <a:effectLst>
                  <a:outerShdw blurRad="38100" dist="38100" dir="2700000" algn="tl">
                    <a:srgbClr val="C0C0C0"/>
                  </a:outerShdw>
                </a:effectLst>
                <a:latin typeface="Times New Roman" panose="02020603050405020304" pitchFamily="18" charset="0"/>
                <a:ea typeface="黑体" panose="02010609060101010101" pitchFamily="49" charset="-122"/>
                <a:cs typeface="+mn-cs"/>
              </a:rPr>
              <a:t>东王</a:t>
            </a:r>
            <a:endParaRPr kumimoji="0" lang="zh-CN" altLang="en-US" sz="3600" b="1" kern="1200" cap="none" spc="0" normalizeH="0" baseline="0" noProof="0">
              <a:solidFill>
                <a:srgbClr val="0000FF"/>
              </a:solidFill>
              <a:effectLst>
                <a:outerShdw blurRad="38100" dist="38100" dir="2700000" algn="tl">
                  <a:srgbClr val="C0C0C0"/>
                </a:outerShdw>
              </a:effectLst>
              <a:latin typeface="Times New Roman" panose="02020603050405020304" pitchFamily="18" charset="0"/>
              <a:ea typeface="黑体" panose="02010609060101010101" pitchFamily="49" charset="-122"/>
              <a:cs typeface="+mn-cs"/>
            </a:endParaRPr>
          </a:p>
        </p:txBody>
      </p:sp>
      <p:sp>
        <p:nvSpPr>
          <p:cNvPr id="111644" name="Text Box 28"/>
          <p:cNvSpPr txBox="1">
            <a:spLocks noChangeArrowheads="1"/>
          </p:cNvSpPr>
          <p:nvPr/>
        </p:nvSpPr>
        <p:spPr bwMode="auto">
          <a:xfrm>
            <a:off x="3352800" y="2895600"/>
            <a:ext cx="1143000" cy="644525"/>
          </a:xfrm>
          <a:prstGeom prst="rect">
            <a:avLst/>
          </a:prstGeom>
          <a:noFill/>
          <a:ln>
            <a:noFill/>
          </a:ln>
          <a:effectLst/>
        </p:spPr>
        <p:txBody>
          <a:bodyPr>
            <a:spAutoFit/>
          </a:bodyPr>
          <a:lstStyle/>
          <a:p>
            <a:pPr marR="0" defTabSz="914400">
              <a:spcBef>
                <a:spcPct val="50000"/>
              </a:spcBef>
              <a:buClrTx/>
              <a:buSzTx/>
              <a:buFontTx/>
              <a:buNone/>
              <a:defRPr/>
            </a:pPr>
            <a:r>
              <a:rPr kumimoji="0" lang="zh-CN" altLang="en-US" sz="3600" b="1" kern="1200" cap="none" spc="0" normalizeH="0" baseline="0" noProof="0">
                <a:solidFill>
                  <a:srgbClr val="0000FF"/>
                </a:solidFill>
                <a:effectLst>
                  <a:outerShdw blurRad="38100" dist="38100" dir="2700000" algn="tl">
                    <a:srgbClr val="C0C0C0"/>
                  </a:outerShdw>
                </a:effectLst>
                <a:latin typeface="Times New Roman" panose="02020603050405020304" pitchFamily="18" charset="0"/>
                <a:ea typeface="黑体" panose="02010609060101010101" pitchFamily="49" charset="-122"/>
                <a:cs typeface="+mn-cs"/>
              </a:rPr>
              <a:t>西王</a:t>
            </a:r>
            <a:endParaRPr kumimoji="0" lang="zh-CN" altLang="en-US" sz="3600" b="1" kern="1200" cap="none" spc="0" normalizeH="0" baseline="0" noProof="0">
              <a:solidFill>
                <a:srgbClr val="0000FF"/>
              </a:solidFill>
              <a:effectLst>
                <a:outerShdw blurRad="38100" dist="38100" dir="2700000" algn="tl">
                  <a:srgbClr val="C0C0C0"/>
                </a:outerShdw>
              </a:effectLst>
              <a:latin typeface="Times New Roman" panose="02020603050405020304" pitchFamily="18" charset="0"/>
              <a:ea typeface="黑体" panose="02010609060101010101" pitchFamily="49" charset="-122"/>
              <a:cs typeface="+mn-cs"/>
            </a:endParaRPr>
          </a:p>
        </p:txBody>
      </p:sp>
      <p:sp>
        <p:nvSpPr>
          <p:cNvPr id="111645" name="Text Box 29"/>
          <p:cNvSpPr txBox="1">
            <a:spLocks noChangeArrowheads="1"/>
          </p:cNvSpPr>
          <p:nvPr/>
        </p:nvSpPr>
        <p:spPr bwMode="auto">
          <a:xfrm>
            <a:off x="5562600" y="2895600"/>
            <a:ext cx="1143000" cy="644525"/>
          </a:xfrm>
          <a:prstGeom prst="rect">
            <a:avLst/>
          </a:prstGeom>
          <a:noFill/>
          <a:ln>
            <a:noFill/>
          </a:ln>
          <a:effectLst/>
        </p:spPr>
        <p:txBody>
          <a:bodyPr>
            <a:spAutoFit/>
          </a:bodyPr>
          <a:lstStyle/>
          <a:p>
            <a:pPr marR="0" defTabSz="914400">
              <a:spcBef>
                <a:spcPct val="50000"/>
              </a:spcBef>
              <a:buClrTx/>
              <a:buSzTx/>
              <a:buFontTx/>
              <a:buNone/>
              <a:defRPr/>
            </a:pPr>
            <a:r>
              <a:rPr kumimoji="0" lang="zh-CN" altLang="en-US" sz="3600" b="1" kern="1200" cap="none" spc="0" normalizeH="0" baseline="0" noProof="0">
                <a:solidFill>
                  <a:srgbClr val="0000FF"/>
                </a:solidFill>
                <a:effectLst>
                  <a:outerShdw blurRad="38100" dist="38100" dir="2700000" algn="tl">
                    <a:srgbClr val="C0C0C0"/>
                  </a:outerShdw>
                </a:effectLst>
                <a:latin typeface="Times New Roman" panose="02020603050405020304" pitchFamily="18" charset="0"/>
                <a:ea typeface="黑体" panose="02010609060101010101" pitchFamily="49" charset="-122"/>
                <a:cs typeface="+mn-cs"/>
              </a:rPr>
              <a:t>南王</a:t>
            </a:r>
            <a:endParaRPr kumimoji="0" lang="zh-CN" altLang="en-US" sz="3600" b="1" kern="1200" cap="none" spc="0" normalizeH="0" baseline="0" noProof="0">
              <a:solidFill>
                <a:srgbClr val="0000FF"/>
              </a:solidFill>
              <a:effectLst>
                <a:outerShdw blurRad="38100" dist="38100" dir="2700000" algn="tl">
                  <a:srgbClr val="C0C0C0"/>
                </a:outerShdw>
              </a:effectLst>
              <a:latin typeface="Times New Roman" panose="02020603050405020304" pitchFamily="18" charset="0"/>
              <a:ea typeface="黑体" panose="02010609060101010101" pitchFamily="49" charset="-122"/>
              <a:cs typeface="+mn-cs"/>
            </a:endParaRPr>
          </a:p>
        </p:txBody>
      </p:sp>
      <p:sp>
        <p:nvSpPr>
          <p:cNvPr id="111646" name="Text Box 30"/>
          <p:cNvSpPr txBox="1">
            <a:spLocks noChangeArrowheads="1"/>
          </p:cNvSpPr>
          <p:nvPr/>
        </p:nvSpPr>
        <p:spPr bwMode="auto">
          <a:xfrm>
            <a:off x="7620000" y="2895600"/>
            <a:ext cx="1143000" cy="644525"/>
          </a:xfrm>
          <a:prstGeom prst="rect">
            <a:avLst/>
          </a:prstGeom>
          <a:noFill/>
          <a:ln>
            <a:noFill/>
          </a:ln>
          <a:effectLst/>
        </p:spPr>
        <p:txBody>
          <a:bodyPr>
            <a:spAutoFit/>
          </a:bodyPr>
          <a:lstStyle/>
          <a:p>
            <a:pPr marR="0" defTabSz="914400">
              <a:spcBef>
                <a:spcPct val="50000"/>
              </a:spcBef>
              <a:buClrTx/>
              <a:buSzTx/>
              <a:buFontTx/>
              <a:buNone/>
              <a:defRPr/>
            </a:pPr>
            <a:r>
              <a:rPr kumimoji="0" lang="zh-CN" altLang="en-US" sz="3600" b="1" kern="1200" cap="none" spc="0" normalizeH="0" baseline="0" noProof="0">
                <a:solidFill>
                  <a:srgbClr val="0000FF"/>
                </a:solidFill>
                <a:effectLst>
                  <a:outerShdw blurRad="38100" dist="38100" dir="2700000" algn="tl">
                    <a:srgbClr val="C0C0C0"/>
                  </a:outerShdw>
                </a:effectLst>
                <a:latin typeface="Times New Roman" panose="02020603050405020304" pitchFamily="18" charset="0"/>
                <a:ea typeface="黑体" panose="02010609060101010101" pitchFamily="49" charset="-122"/>
                <a:cs typeface="+mn-cs"/>
              </a:rPr>
              <a:t>北王</a:t>
            </a:r>
            <a:endParaRPr kumimoji="0" lang="zh-CN" altLang="en-US" sz="3600" b="1" kern="1200" cap="none" spc="0" normalizeH="0" baseline="0" noProof="0">
              <a:solidFill>
                <a:srgbClr val="0000FF"/>
              </a:solidFill>
              <a:effectLst>
                <a:outerShdw blurRad="38100" dist="38100" dir="2700000" algn="tl">
                  <a:srgbClr val="C0C0C0"/>
                </a:outerShdw>
              </a:effectLst>
              <a:latin typeface="Times New Roman" panose="02020603050405020304" pitchFamily="18" charset="0"/>
              <a:ea typeface="黑体" panose="02010609060101010101" pitchFamily="49" charset="-122"/>
              <a:cs typeface="+mn-cs"/>
            </a:endParaRPr>
          </a:p>
        </p:txBody>
      </p:sp>
      <p:sp>
        <p:nvSpPr>
          <p:cNvPr id="111647" name="Text Box 31"/>
          <p:cNvSpPr txBox="1">
            <a:spLocks noChangeArrowheads="1"/>
          </p:cNvSpPr>
          <p:nvPr/>
        </p:nvSpPr>
        <p:spPr bwMode="auto">
          <a:xfrm>
            <a:off x="9372600" y="2895600"/>
            <a:ext cx="1143000" cy="644525"/>
          </a:xfrm>
          <a:prstGeom prst="rect">
            <a:avLst/>
          </a:prstGeom>
          <a:noFill/>
          <a:ln>
            <a:noFill/>
          </a:ln>
          <a:effectLst/>
        </p:spPr>
        <p:txBody>
          <a:bodyPr>
            <a:spAutoFit/>
          </a:bodyPr>
          <a:lstStyle/>
          <a:p>
            <a:pPr marR="0" defTabSz="914400">
              <a:spcBef>
                <a:spcPct val="50000"/>
              </a:spcBef>
              <a:buClrTx/>
              <a:buSzTx/>
              <a:buFontTx/>
              <a:buNone/>
              <a:defRPr/>
            </a:pPr>
            <a:r>
              <a:rPr kumimoji="0" lang="zh-CN" altLang="en-US" sz="3600" b="1" kern="1200" cap="none" spc="0" normalizeH="0" baseline="0" noProof="0">
                <a:solidFill>
                  <a:srgbClr val="0000FF"/>
                </a:solidFill>
                <a:effectLst>
                  <a:outerShdw blurRad="38100" dist="38100" dir="2700000" algn="tl">
                    <a:srgbClr val="C0C0C0"/>
                  </a:outerShdw>
                </a:effectLst>
                <a:latin typeface="Times New Roman" panose="02020603050405020304" pitchFamily="18" charset="0"/>
                <a:ea typeface="黑体" panose="02010609060101010101" pitchFamily="49" charset="-122"/>
                <a:cs typeface="+mn-cs"/>
              </a:rPr>
              <a:t>翼王</a:t>
            </a:r>
            <a:endParaRPr kumimoji="0" lang="zh-CN" altLang="en-US" sz="3600" b="1" kern="1200" cap="none" spc="0" normalizeH="0" baseline="0" noProof="0">
              <a:solidFill>
                <a:srgbClr val="0000FF"/>
              </a:solidFill>
              <a:effectLst>
                <a:outerShdw blurRad="38100" dist="38100" dir="2700000" algn="tl">
                  <a:srgbClr val="C0C0C0"/>
                </a:outerShdw>
              </a:effectLst>
              <a:latin typeface="Times New Roman" panose="02020603050405020304" pitchFamily="18" charset="0"/>
              <a:ea typeface="黑体" panose="02010609060101010101" pitchFamily="49" charset="-122"/>
              <a:cs typeface="+mn-cs"/>
            </a:endParaRPr>
          </a:p>
        </p:txBody>
      </p:sp>
      <p:sp>
        <p:nvSpPr>
          <p:cNvPr id="111648" name="AutoShape 32"/>
          <p:cNvSpPr>
            <a:spLocks noChangeArrowheads="1"/>
          </p:cNvSpPr>
          <p:nvPr/>
        </p:nvSpPr>
        <p:spPr bwMode="auto">
          <a:xfrm>
            <a:off x="7162800" y="457200"/>
            <a:ext cx="3124200" cy="762000"/>
          </a:xfrm>
          <a:prstGeom prst="wedgeRoundRectCallout">
            <a:avLst>
              <a:gd name="adj1" fmla="val -83384"/>
              <a:gd name="adj2" fmla="val 70000"/>
              <a:gd name="adj3" fmla="val 16667"/>
            </a:avLst>
          </a:prstGeom>
          <a:solidFill>
            <a:schemeClr val="bg1"/>
          </a:solidFill>
          <a:ln w="9525">
            <a:solidFill>
              <a:schemeClr val="tx1"/>
            </a:solidFill>
            <a:miter lim="800000"/>
          </a:ln>
          <a:effectLst>
            <a:outerShdw dist="107763" dir="18900000" algn="ctr" rotWithShape="0">
              <a:schemeClr val="bg2">
                <a:alpha val="50000"/>
              </a:schemeClr>
            </a:outerShdw>
          </a:effectLst>
        </p:spPr>
        <p:txBody>
          <a:bodyPr/>
          <a:lstStyle/>
          <a:p>
            <a:pPr marL="0" marR="0" lvl="0" indent="0" algn="ctr" defTabSz="914400" rtl="0" eaLnBrk="1" fontAlgn="base" latinLnBrk="0" hangingPunct="1">
              <a:spcBef>
                <a:spcPct val="0"/>
              </a:spcBef>
              <a:spcAft>
                <a:spcPct val="0"/>
              </a:spcAft>
              <a:buClrTx/>
              <a:buSzTx/>
              <a:buFontTx/>
              <a:buNone/>
              <a:defRPr/>
            </a:pPr>
            <a:r>
              <a:rPr kumimoji="0" lang="zh-CN" altLang="en-US" sz="3600" b="1" i="0" u="none" strike="noStrike" kern="1200" cap="none" spc="0" normalizeH="0" baseline="0" noProof="0">
                <a:ln>
                  <a:noFill/>
                </a:ln>
                <a:solidFill>
                  <a:schemeClr val="tx1"/>
                </a:solidFill>
                <a:effectLst>
                  <a:outerShdw blurRad="38100" dist="38100" dir="2700000" algn="tl">
                    <a:srgbClr val="C0C0C0"/>
                  </a:outerShdw>
                </a:effectLst>
                <a:uLnTx/>
                <a:uFillTx/>
                <a:latin typeface="Times New Roman" panose="02020603050405020304" pitchFamily="18" charset="0"/>
                <a:ea typeface="黑体" panose="02010609060101010101" pitchFamily="49" charset="-122"/>
                <a:cs typeface="+mn-cs"/>
              </a:rPr>
              <a:t>东乡称王</a:t>
            </a:r>
            <a:endParaRPr kumimoji="0" lang="zh-CN" altLang="en-US" sz="3600" b="1" i="0" u="none" strike="noStrike" kern="1200" cap="none" spc="0" normalizeH="0" baseline="0" noProof="0">
              <a:ln>
                <a:noFill/>
              </a:ln>
              <a:solidFill>
                <a:schemeClr val="tx1"/>
              </a:solidFill>
              <a:effectLst>
                <a:outerShdw blurRad="38100" dist="38100" dir="2700000" algn="tl">
                  <a:srgbClr val="C0C0C0"/>
                </a:outerShdw>
              </a:effectLst>
              <a:uLnTx/>
              <a:uFillTx/>
              <a:latin typeface="Times New Roman" panose="02020603050405020304" pitchFamily="18" charset="0"/>
              <a:ea typeface="黑体" panose="02010609060101010101" pitchFamily="49" charset="-122"/>
              <a:cs typeface="+mn-cs"/>
            </a:endParaRPr>
          </a:p>
        </p:txBody>
      </p:sp>
      <p:sp>
        <p:nvSpPr>
          <p:cNvPr id="111649" name="AutoShape 33"/>
          <p:cNvSpPr>
            <a:spLocks noChangeArrowheads="1"/>
          </p:cNvSpPr>
          <p:nvPr/>
        </p:nvSpPr>
        <p:spPr bwMode="auto">
          <a:xfrm>
            <a:off x="4343400" y="2133600"/>
            <a:ext cx="6324600" cy="762000"/>
          </a:xfrm>
          <a:prstGeom prst="wedgeRoundRectCallout">
            <a:avLst>
              <a:gd name="adj1" fmla="val -40764"/>
              <a:gd name="adj2" fmla="val 93958"/>
              <a:gd name="adj3" fmla="val 16667"/>
            </a:avLst>
          </a:prstGeom>
          <a:solidFill>
            <a:schemeClr val="bg1"/>
          </a:solidFill>
          <a:ln w="9525">
            <a:solidFill>
              <a:schemeClr val="tx1"/>
            </a:solidFill>
            <a:miter lim="800000"/>
          </a:ln>
          <a:effectLst>
            <a:outerShdw dist="107763" dir="18900000" algn="ctr" rotWithShape="0">
              <a:schemeClr val="bg2">
                <a:alpha val="50000"/>
              </a:schemeClr>
            </a:outerShdw>
          </a:effectLst>
        </p:spPr>
        <p:txBody>
          <a:bodyPr/>
          <a:lstStyle/>
          <a:p>
            <a:pPr marL="0" marR="0" lvl="0" indent="0" algn="ctr" defTabSz="914400" rtl="0" eaLnBrk="1" fontAlgn="base" latinLnBrk="0" hangingPunct="1">
              <a:spcBef>
                <a:spcPct val="0"/>
              </a:spcBef>
              <a:spcAft>
                <a:spcPct val="0"/>
              </a:spcAft>
              <a:buClrTx/>
              <a:buSzTx/>
              <a:buFontTx/>
              <a:buNone/>
              <a:defRPr/>
            </a:pPr>
            <a:r>
              <a:rPr kumimoji="0" lang="zh-CN" altLang="en-US" sz="3600" b="1" i="0" u="none" strike="noStrike" kern="1200" cap="none" spc="0" normalizeH="0" baseline="0" noProof="0">
                <a:ln>
                  <a:noFill/>
                </a:ln>
                <a:solidFill>
                  <a:schemeClr val="tx1"/>
                </a:solidFill>
                <a:effectLst>
                  <a:outerShdw blurRad="38100" dist="38100" dir="2700000" algn="tl">
                    <a:srgbClr val="C0C0C0"/>
                  </a:outerShdw>
                </a:effectLst>
                <a:uLnTx/>
                <a:uFillTx/>
                <a:latin typeface="Times New Roman" panose="02020603050405020304" pitchFamily="18" charset="0"/>
                <a:ea typeface="黑体" panose="02010609060101010101" pitchFamily="49" charset="-122"/>
                <a:cs typeface="+mn-cs"/>
              </a:rPr>
              <a:t>永安建制，初步建立政权；</a:t>
            </a:r>
            <a:endParaRPr kumimoji="0" lang="zh-CN" altLang="en-US" sz="3600" b="1" i="0" u="none" strike="noStrike" kern="1200" cap="none" spc="0" normalizeH="0" baseline="0" noProof="0">
              <a:ln>
                <a:noFill/>
              </a:ln>
              <a:solidFill>
                <a:schemeClr val="tx1"/>
              </a:solidFill>
              <a:effectLst>
                <a:outerShdw blurRad="38100" dist="38100" dir="2700000" algn="tl">
                  <a:srgbClr val="C0C0C0"/>
                </a:outerShdw>
              </a:effectLst>
              <a:uLnTx/>
              <a:uFillTx/>
              <a:latin typeface="Times New Roman" panose="02020603050405020304" pitchFamily="18" charset="0"/>
              <a:ea typeface="黑体" panose="02010609060101010101" pitchFamily="49" charset="-122"/>
              <a:cs typeface="+mn-cs"/>
            </a:endParaRPr>
          </a:p>
        </p:txBody>
      </p:sp>
      <p:sp>
        <p:nvSpPr>
          <p:cNvPr id="58382" name="plant">
            <a:hlinkClick r:id="rId7" action="ppaction://hlinksldjump"/>
          </p:cNvPr>
          <p:cNvSpPr>
            <a:spLocks noEditPoints="1" noChangeArrowheads="1"/>
          </p:cNvSpPr>
          <p:nvPr/>
        </p:nvSpPr>
        <p:spPr bwMode="auto">
          <a:xfrm>
            <a:off x="9409113" y="6092825"/>
            <a:ext cx="1047750" cy="617538"/>
          </a:xfrm>
          <a:custGeom>
            <a:avLst/>
            <a:gdLst>
              <a:gd name="T0" fmla="*/ 0 w 21600"/>
              <a:gd name="T1" fmla="*/ 0 h 21600"/>
              <a:gd name="T2" fmla="*/ 2147483647 w 21600"/>
              <a:gd name="T3" fmla="*/ 0 h 21600"/>
              <a:gd name="T4" fmla="*/ 2147483647 w 21600"/>
              <a:gd name="T5" fmla="*/ 0 h 21600"/>
              <a:gd name="T6" fmla="*/ 2147483647 w 21600"/>
              <a:gd name="T7" fmla="*/ 2147483647 h 21600"/>
              <a:gd name="T8" fmla="*/ 2147483647 w 21600"/>
              <a:gd name="T9" fmla="*/ 2147483647 h 21600"/>
              <a:gd name="T10" fmla="*/ 2147483647 w 21600"/>
              <a:gd name="T11" fmla="*/ 2147483647 h 21600"/>
              <a:gd name="T12" fmla="*/ 0 w 21600"/>
              <a:gd name="T13" fmla="*/ 2147483647 h 21600"/>
              <a:gd name="T14" fmla="*/ 0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7100 w 21600"/>
              <a:gd name="T25" fmla="*/ 10092 h 21600"/>
              <a:gd name="T26" fmla="*/ 14545 w 21600"/>
              <a:gd name="T27" fmla="*/ 13573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9368" y="9002"/>
                </a:moveTo>
                <a:lnTo>
                  <a:pt x="9254" y="8422"/>
                </a:lnTo>
                <a:lnTo>
                  <a:pt x="9139" y="7935"/>
                </a:lnTo>
                <a:lnTo>
                  <a:pt x="8819" y="7355"/>
                </a:lnTo>
                <a:lnTo>
                  <a:pt x="8475" y="6728"/>
                </a:lnTo>
                <a:lnTo>
                  <a:pt x="8040" y="6287"/>
                </a:lnTo>
                <a:lnTo>
                  <a:pt x="7421" y="5707"/>
                </a:lnTo>
                <a:lnTo>
                  <a:pt x="6574" y="5429"/>
                </a:lnTo>
                <a:lnTo>
                  <a:pt x="5452" y="5313"/>
                </a:lnTo>
                <a:lnTo>
                  <a:pt x="4856" y="5220"/>
                </a:lnTo>
                <a:lnTo>
                  <a:pt x="4169" y="5220"/>
                </a:lnTo>
                <a:lnTo>
                  <a:pt x="3665" y="5104"/>
                </a:lnTo>
                <a:lnTo>
                  <a:pt x="3001" y="4872"/>
                </a:lnTo>
                <a:lnTo>
                  <a:pt x="2497" y="4756"/>
                </a:lnTo>
                <a:lnTo>
                  <a:pt x="2062" y="4408"/>
                </a:lnTo>
                <a:lnTo>
                  <a:pt x="1603" y="4083"/>
                </a:lnTo>
                <a:lnTo>
                  <a:pt x="1283" y="3689"/>
                </a:lnTo>
                <a:lnTo>
                  <a:pt x="1283" y="4315"/>
                </a:lnTo>
                <a:lnTo>
                  <a:pt x="1489" y="5104"/>
                </a:lnTo>
                <a:lnTo>
                  <a:pt x="1832" y="6055"/>
                </a:lnTo>
                <a:lnTo>
                  <a:pt x="2382" y="6914"/>
                </a:lnTo>
                <a:lnTo>
                  <a:pt x="2680" y="7471"/>
                </a:lnTo>
                <a:lnTo>
                  <a:pt x="3115" y="7935"/>
                </a:lnTo>
                <a:lnTo>
                  <a:pt x="3573" y="8213"/>
                </a:lnTo>
                <a:lnTo>
                  <a:pt x="4077" y="8654"/>
                </a:lnTo>
                <a:lnTo>
                  <a:pt x="4627" y="9002"/>
                </a:lnTo>
                <a:lnTo>
                  <a:pt x="5245" y="9234"/>
                </a:lnTo>
                <a:lnTo>
                  <a:pt x="6024" y="9443"/>
                </a:lnTo>
                <a:lnTo>
                  <a:pt x="6757" y="9628"/>
                </a:lnTo>
                <a:lnTo>
                  <a:pt x="5177" y="10069"/>
                </a:lnTo>
                <a:lnTo>
                  <a:pt x="3963" y="10649"/>
                </a:lnTo>
                <a:lnTo>
                  <a:pt x="3344" y="11044"/>
                </a:lnTo>
                <a:lnTo>
                  <a:pt x="2886" y="11600"/>
                </a:lnTo>
                <a:lnTo>
                  <a:pt x="2497" y="12041"/>
                </a:lnTo>
                <a:lnTo>
                  <a:pt x="1947" y="12343"/>
                </a:lnTo>
                <a:lnTo>
                  <a:pt x="1168" y="12668"/>
                </a:lnTo>
                <a:lnTo>
                  <a:pt x="0" y="12900"/>
                </a:lnTo>
                <a:lnTo>
                  <a:pt x="435" y="13248"/>
                </a:lnTo>
                <a:lnTo>
                  <a:pt x="779" y="13456"/>
                </a:lnTo>
                <a:lnTo>
                  <a:pt x="1283" y="13642"/>
                </a:lnTo>
                <a:lnTo>
                  <a:pt x="1718" y="13758"/>
                </a:lnTo>
                <a:lnTo>
                  <a:pt x="2680" y="13851"/>
                </a:lnTo>
                <a:lnTo>
                  <a:pt x="3573" y="13758"/>
                </a:lnTo>
                <a:lnTo>
                  <a:pt x="4512" y="13526"/>
                </a:lnTo>
                <a:lnTo>
                  <a:pt x="5360" y="13248"/>
                </a:lnTo>
                <a:lnTo>
                  <a:pt x="6139" y="12900"/>
                </a:lnTo>
                <a:lnTo>
                  <a:pt x="6757" y="12552"/>
                </a:lnTo>
                <a:lnTo>
                  <a:pt x="6459" y="13132"/>
                </a:lnTo>
                <a:lnTo>
                  <a:pt x="6139" y="13642"/>
                </a:lnTo>
                <a:lnTo>
                  <a:pt x="5910" y="14199"/>
                </a:lnTo>
                <a:lnTo>
                  <a:pt x="5681" y="14663"/>
                </a:lnTo>
                <a:lnTo>
                  <a:pt x="5681" y="15150"/>
                </a:lnTo>
                <a:lnTo>
                  <a:pt x="5681" y="15730"/>
                </a:lnTo>
                <a:lnTo>
                  <a:pt x="5681" y="16241"/>
                </a:lnTo>
                <a:lnTo>
                  <a:pt x="5795" y="16913"/>
                </a:lnTo>
                <a:lnTo>
                  <a:pt x="5910" y="17586"/>
                </a:lnTo>
                <a:lnTo>
                  <a:pt x="5910" y="18213"/>
                </a:lnTo>
                <a:lnTo>
                  <a:pt x="5795" y="18885"/>
                </a:lnTo>
                <a:lnTo>
                  <a:pt x="5566" y="19396"/>
                </a:lnTo>
                <a:lnTo>
                  <a:pt x="5245" y="19976"/>
                </a:lnTo>
                <a:lnTo>
                  <a:pt x="4971" y="20370"/>
                </a:lnTo>
                <a:lnTo>
                  <a:pt x="4512" y="20811"/>
                </a:lnTo>
                <a:lnTo>
                  <a:pt x="4077" y="21043"/>
                </a:lnTo>
                <a:lnTo>
                  <a:pt x="5177" y="20927"/>
                </a:lnTo>
                <a:lnTo>
                  <a:pt x="6253" y="20486"/>
                </a:lnTo>
                <a:lnTo>
                  <a:pt x="7421" y="19976"/>
                </a:lnTo>
                <a:lnTo>
                  <a:pt x="8361" y="19187"/>
                </a:lnTo>
                <a:lnTo>
                  <a:pt x="8819" y="18769"/>
                </a:lnTo>
                <a:lnTo>
                  <a:pt x="9139" y="18213"/>
                </a:lnTo>
                <a:lnTo>
                  <a:pt x="9437" y="17772"/>
                </a:lnTo>
                <a:lnTo>
                  <a:pt x="9643" y="17261"/>
                </a:lnTo>
                <a:lnTo>
                  <a:pt x="9872" y="16681"/>
                </a:lnTo>
                <a:lnTo>
                  <a:pt x="9872" y="16171"/>
                </a:lnTo>
                <a:lnTo>
                  <a:pt x="9872" y="15614"/>
                </a:lnTo>
                <a:lnTo>
                  <a:pt x="9758" y="15057"/>
                </a:lnTo>
                <a:lnTo>
                  <a:pt x="10216" y="15498"/>
                </a:lnTo>
                <a:lnTo>
                  <a:pt x="10537" y="16241"/>
                </a:lnTo>
                <a:lnTo>
                  <a:pt x="10834" y="17145"/>
                </a:lnTo>
                <a:lnTo>
                  <a:pt x="11041" y="18213"/>
                </a:lnTo>
                <a:lnTo>
                  <a:pt x="11155" y="19187"/>
                </a:lnTo>
                <a:lnTo>
                  <a:pt x="11155" y="20185"/>
                </a:lnTo>
                <a:lnTo>
                  <a:pt x="11155" y="20579"/>
                </a:lnTo>
                <a:lnTo>
                  <a:pt x="11041" y="21043"/>
                </a:lnTo>
                <a:lnTo>
                  <a:pt x="10926" y="21391"/>
                </a:lnTo>
                <a:lnTo>
                  <a:pt x="10766" y="21600"/>
                </a:lnTo>
                <a:lnTo>
                  <a:pt x="11499" y="21484"/>
                </a:lnTo>
                <a:lnTo>
                  <a:pt x="12323" y="21043"/>
                </a:lnTo>
                <a:lnTo>
                  <a:pt x="13102" y="20370"/>
                </a:lnTo>
                <a:lnTo>
                  <a:pt x="13606" y="19628"/>
                </a:lnTo>
                <a:lnTo>
                  <a:pt x="13950" y="19071"/>
                </a:lnTo>
                <a:lnTo>
                  <a:pt x="14064" y="18677"/>
                </a:lnTo>
                <a:lnTo>
                  <a:pt x="14179" y="18097"/>
                </a:lnTo>
                <a:lnTo>
                  <a:pt x="14293" y="17586"/>
                </a:lnTo>
                <a:lnTo>
                  <a:pt x="14179" y="16913"/>
                </a:lnTo>
                <a:lnTo>
                  <a:pt x="14064" y="16241"/>
                </a:lnTo>
                <a:lnTo>
                  <a:pt x="13835" y="15614"/>
                </a:lnTo>
                <a:lnTo>
                  <a:pt x="13560" y="14872"/>
                </a:lnTo>
                <a:lnTo>
                  <a:pt x="13950" y="14941"/>
                </a:lnTo>
                <a:lnTo>
                  <a:pt x="14408" y="15150"/>
                </a:lnTo>
                <a:lnTo>
                  <a:pt x="14843" y="15266"/>
                </a:lnTo>
                <a:lnTo>
                  <a:pt x="15232" y="15614"/>
                </a:lnTo>
                <a:lnTo>
                  <a:pt x="15576" y="15846"/>
                </a:lnTo>
                <a:lnTo>
                  <a:pt x="15897" y="16171"/>
                </a:lnTo>
                <a:lnTo>
                  <a:pt x="16126" y="16473"/>
                </a:lnTo>
                <a:lnTo>
                  <a:pt x="16240" y="16913"/>
                </a:lnTo>
                <a:lnTo>
                  <a:pt x="16515" y="17261"/>
                </a:lnTo>
                <a:lnTo>
                  <a:pt x="17088" y="17586"/>
                </a:lnTo>
                <a:lnTo>
                  <a:pt x="17798" y="17865"/>
                </a:lnTo>
                <a:lnTo>
                  <a:pt x="18576" y="18097"/>
                </a:lnTo>
                <a:lnTo>
                  <a:pt x="19424" y="18213"/>
                </a:lnTo>
                <a:lnTo>
                  <a:pt x="20317" y="18213"/>
                </a:lnTo>
                <a:lnTo>
                  <a:pt x="21050" y="18213"/>
                </a:lnTo>
                <a:lnTo>
                  <a:pt x="21600" y="17865"/>
                </a:lnTo>
                <a:lnTo>
                  <a:pt x="21165" y="17656"/>
                </a:lnTo>
                <a:lnTo>
                  <a:pt x="20592" y="17470"/>
                </a:lnTo>
                <a:lnTo>
                  <a:pt x="20088" y="17029"/>
                </a:lnTo>
                <a:lnTo>
                  <a:pt x="19653" y="16681"/>
                </a:lnTo>
                <a:lnTo>
                  <a:pt x="19195" y="16241"/>
                </a:lnTo>
                <a:lnTo>
                  <a:pt x="18920" y="15962"/>
                </a:lnTo>
                <a:lnTo>
                  <a:pt x="18576" y="15498"/>
                </a:lnTo>
                <a:lnTo>
                  <a:pt x="18576" y="15057"/>
                </a:lnTo>
                <a:lnTo>
                  <a:pt x="18485" y="14756"/>
                </a:lnTo>
                <a:lnTo>
                  <a:pt x="18256" y="14199"/>
                </a:lnTo>
                <a:lnTo>
                  <a:pt x="17912" y="13526"/>
                </a:lnTo>
                <a:lnTo>
                  <a:pt x="17523" y="13016"/>
                </a:lnTo>
                <a:lnTo>
                  <a:pt x="16973" y="12436"/>
                </a:lnTo>
                <a:lnTo>
                  <a:pt x="16355" y="12041"/>
                </a:lnTo>
                <a:lnTo>
                  <a:pt x="16011" y="11832"/>
                </a:lnTo>
                <a:lnTo>
                  <a:pt x="15690" y="11716"/>
                </a:lnTo>
                <a:lnTo>
                  <a:pt x="15232" y="11716"/>
                </a:lnTo>
                <a:lnTo>
                  <a:pt x="14843" y="11716"/>
                </a:lnTo>
                <a:lnTo>
                  <a:pt x="15461" y="11252"/>
                </a:lnTo>
                <a:lnTo>
                  <a:pt x="16126" y="10858"/>
                </a:lnTo>
                <a:lnTo>
                  <a:pt x="16973" y="10649"/>
                </a:lnTo>
                <a:lnTo>
                  <a:pt x="17798" y="10417"/>
                </a:lnTo>
                <a:lnTo>
                  <a:pt x="18806" y="10301"/>
                </a:lnTo>
                <a:lnTo>
                  <a:pt x="19653" y="10301"/>
                </a:lnTo>
                <a:lnTo>
                  <a:pt x="20478" y="10417"/>
                </a:lnTo>
                <a:lnTo>
                  <a:pt x="21256" y="10533"/>
                </a:lnTo>
                <a:lnTo>
                  <a:pt x="20707" y="9837"/>
                </a:lnTo>
                <a:lnTo>
                  <a:pt x="19859" y="9234"/>
                </a:lnTo>
                <a:lnTo>
                  <a:pt x="18806" y="8538"/>
                </a:lnTo>
                <a:lnTo>
                  <a:pt x="17637" y="8144"/>
                </a:lnTo>
                <a:lnTo>
                  <a:pt x="16973" y="8027"/>
                </a:lnTo>
                <a:lnTo>
                  <a:pt x="16355" y="7935"/>
                </a:lnTo>
                <a:lnTo>
                  <a:pt x="15805" y="7935"/>
                </a:lnTo>
                <a:lnTo>
                  <a:pt x="15118" y="8027"/>
                </a:lnTo>
                <a:lnTo>
                  <a:pt x="14614" y="8144"/>
                </a:lnTo>
                <a:lnTo>
                  <a:pt x="14064" y="8422"/>
                </a:lnTo>
                <a:lnTo>
                  <a:pt x="13606" y="8886"/>
                </a:lnTo>
                <a:lnTo>
                  <a:pt x="13217" y="9327"/>
                </a:lnTo>
                <a:lnTo>
                  <a:pt x="13606" y="8538"/>
                </a:lnTo>
                <a:lnTo>
                  <a:pt x="13950" y="7935"/>
                </a:lnTo>
                <a:lnTo>
                  <a:pt x="14293" y="7123"/>
                </a:lnTo>
                <a:lnTo>
                  <a:pt x="14499" y="6519"/>
                </a:lnTo>
                <a:lnTo>
                  <a:pt x="14614" y="5823"/>
                </a:lnTo>
                <a:lnTo>
                  <a:pt x="14614" y="5220"/>
                </a:lnTo>
                <a:lnTo>
                  <a:pt x="14408" y="4524"/>
                </a:lnTo>
                <a:lnTo>
                  <a:pt x="14064" y="3898"/>
                </a:lnTo>
                <a:lnTo>
                  <a:pt x="13606" y="3225"/>
                </a:lnTo>
                <a:lnTo>
                  <a:pt x="13331" y="2598"/>
                </a:lnTo>
                <a:lnTo>
                  <a:pt x="13102" y="2042"/>
                </a:lnTo>
                <a:lnTo>
                  <a:pt x="12896" y="1485"/>
                </a:lnTo>
                <a:lnTo>
                  <a:pt x="12781" y="1090"/>
                </a:lnTo>
                <a:lnTo>
                  <a:pt x="12667" y="626"/>
                </a:lnTo>
                <a:lnTo>
                  <a:pt x="12667" y="278"/>
                </a:lnTo>
                <a:lnTo>
                  <a:pt x="12667" y="0"/>
                </a:lnTo>
                <a:lnTo>
                  <a:pt x="12163" y="394"/>
                </a:lnTo>
                <a:lnTo>
                  <a:pt x="11728" y="974"/>
                </a:lnTo>
                <a:lnTo>
                  <a:pt x="11155" y="1601"/>
                </a:lnTo>
                <a:lnTo>
                  <a:pt x="10766" y="2390"/>
                </a:lnTo>
                <a:lnTo>
                  <a:pt x="10330" y="3109"/>
                </a:lnTo>
                <a:lnTo>
                  <a:pt x="10101" y="3898"/>
                </a:lnTo>
                <a:lnTo>
                  <a:pt x="9987" y="4524"/>
                </a:lnTo>
                <a:lnTo>
                  <a:pt x="10101" y="5220"/>
                </a:lnTo>
                <a:lnTo>
                  <a:pt x="10216" y="5823"/>
                </a:lnTo>
                <a:lnTo>
                  <a:pt x="10330" y="6403"/>
                </a:lnTo>
                <a:lnTo>
                  <a:pt x="10330" y="6914"/>
                </a:lnTo>
                <a:lnTo>
                  <a:pt x="10216" y="7471"/>
                </a:lnTo>
                <a:lnTo>
                  <a:pt x="10101" y="7935"/>
                </a:lnTo>
                <a:lnTo>
                  <a:pt x="9872" y="8329"/>
                </a:lnTo>
                <a:lnTo>
                  <a:pt x="9643" y="8654"/>
                </a:lnTo>
                <a:lnTo>
                  <a:pt x="9368" y="9002"/>
                </a:lnTo>
                <a:close/>
              </a:path>
            </a:pathLst>
          </a:custGeom>
          <a:solidFill>
            <a:srgbClr val="008000"/>
          </a:solidFill>
          <a:ln w="9525">
            <a:solidFill>
              <a:srgbClr val="000000"/>
            </a:solidFill>
            <a:miter lim="800000"/>
          </a:ln>
          <a:effectLst>
            <a:outerShdw dist="107763" dir="2700000" algn="ctr" rotWithShape="0">
              <a:srgbClr val="808080"/>
            </a:outerShdw>
          </a:effectLst>
        </p:spPr>
        <p:txBody>
          <a:bodyPr/>
          <a:lstStyle/>
          <a:p>
            <a:pPr marL="0" marR="0" lvl="0" indent="0" algn="l" defTabSz="914400" rtl="0" eaLnBrk="1" fontAlgn="base" latinLnBrk="0" hangingPunct="1">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11648"/>
                                        </p:tgtEl>
                                        <p:attrNameLst>
                                          <p:attrName>style.visibility</p:attrName>
                                        </p:attrNameLst>
                                      </p:cBhvr>
                                      <p:to>
                                        <p:strVal val="visible"/>
                                      </p:to>
                                    </p:set>
                                    <p:animEffect transition="in" filter="wipe(down)">
                                      <p:cBhvr>
                                        <p:cTn id="7" dur="580">
                                          <p:stCondLst>
                                            <p:cond delay="0"/>
                                          </p:stCondLst>
                                        </p:cTn>
                                        <p:tgtEl>
                                          <p:spTgt spid="111648"/>
                                        </p:tgtEl>
                                      </p:cBhvr>
                                    </p:animEffect>
                                    <p:anim calcmode="lin" valueType="num">
                                      <p:cBhvr>
                                        <p:cTn id="8" dur="1822" tmFilter="0,0; 0.14,0.36; 0.43,0.73; 0.71,0.91; 1.0,1.0">
                                          <p:stCondLst>
                                            <p:cond delay="0"/>
                                          </p:stCondLst>
                                        </p:cTn>
                                        <p:tgtEl>
                                          <p:spTgt spid="11164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11648"/>
                                        </p:tgtEl>
                                        <p:attrNameLst>
                                          <p:attrName>ppt_y</p:attrName>
                                        </p:attrNameLst>
                                      </p:cBhvr>
                                      <p:tavLst>
                                        <p:tav tm="0" fmla="#ppt_y-sin(pi*$)/3">
                                          <p:val>
                                            <p:fltVal val="0.500000"/>
                                          </p:val>
                                        </p:tav>
                                        <p:tav tm="100000">
                                          <p:val>
                                            <p:fltVal val="1.000000"/>
                                          </p:val>
                                        </p:tav>
                                      </p:tavLst>
                                    </p:anim>
                                    <p:anim calcmode="lin" valueType="num">
                                      <p:cBhvr>
                                        <p:cTn id="10" dur="664" tmFilter="0, 0; 0.125,0.2665; 0.25,0.4; 0.375,0.465; 0.5,0.5;  0.625,0.535; 0.75,0.6; 0.875,0.7335; 1,1">
                                          <p:stCondLst>
                                            <p:cond delay="664"/>
                                          </p:stCondLst>
                                        </p:cTn>
                                        <p:tgtEl>
                                          <p:spTgt spid="111648"/>
                                        </p:tgtEl>
                                        <p:attrNameLst>
                                          <p:attrName>ppt_y</p:attrName>
                                        </p:attrNameLst>
                                      </p:cBhvr>
                                      <p:tavLst>
                                        <p:tav tm="0" fmla="#ppt_y-sin(pi*$)/9">
                                          <p:val>
                                            <p:fltVal val="0.000000"/>
                                          </p:val>
                                        </p:tav>
                                        <p:tav tm="100000">
                                          <p:val>
                                            <p:fltVal val="1.000000"/>
                                          </p:val>
                                        </p:tav>
                                      </p:tavLst>
                                    </p:anim>
                                    <p:anim calcmode="lin" valueType="num">
                                      <p:cBhvr>
                                        <p:cTn id="11" dur="332" tmFilter="0, 0; 0.125,0.2665; 0.25,0.4; 0.375,0.465; 0.5,0.5;  0.625,0.535; 0.75,0.6; 0.875,0.7335; 1,1">
                                          <p:stCondLst>
                                            <p:cond delay="1324"/>
                                          </p:stCondLst>
                                        </p:cTn>
                                        <p:tgtEl>
                                          <p:spTgt spid="111648"/>
                                        </p:tgtEl>
                                        <p:attrNameLst>
                                          <p:attrName>ppt_y</p:attrName>
                                        </p:attrNameLst>
                                      </p:cBhvr>
                                      <p:tavLst>
                                        <p:tav tm="0" fmla="#ppt_y-sin(pi*$)/27">
                                          <p:val>
                                            <p:fltVal val="0.000000"/>
                                          </p:val>
                                        </p:tav>
                                        <p:tav tm="100000">
                                          <p:val>
                                            <p:fltVal val="1.000000"/>
                                          </p:val>
                                        </p:tav>
                                      </p:tavLst>
                                    </p:anim>
                                    <p:anim calcmode="lin" valueType="num">
                                      <p:cBhvr>
                                        <p:cTn id="12" dur="164" tmFilter="0, 0; 0.125,0.2665; 0.25,0.4; 0.375,0.465; 0.5,0.5;  0.625,0.535; 0.75,0.6; 0.875,0.7335; 1,1">
                                          <p:stCondLst>
                                            <p:cond delay="1656"/>
                                          </p:stCondLst>
                                        </p:cTn>
                                        <p:tgtEl>
                                          <p:spTgt spid="111648"/>
                                        </p:tgtEl>
                                        <p:attrNameLst>
                                          <p:attrName>ppt_y</p:attrName>
                                        </p:attrNameLst>
                                      </p:cBhvr>
                                      <p:tavLst>
                                        <p:tav tm="0" fmla="#ppt_y-sin(pi*$)/81">
                                          <p:val>
                                            <p:fltVal val="0.000000"/>
                                          </p:val>
                                        </p:tav>
                                        <p:tav tm="100000">
                                          <p:val>
                                            <p:fltVal val="1.000000"/>
                                          </p:val>
                                        </p:tav>
                                      </p:tavLst>
                                    </p:anim>
                                    <p:animScale>
                                      <p:cBhvr>
                                        <p:cTn id="13" dur="26">
                                          <p:stCondLst>
                                            <p:cond delay="650"/>
                                          </p:stCondLst>
                                        </p:cTn>
                                        <p:tgtEl>
                                          <p:spTgt spid="111648"/>
                                        </p:tgtEl>
                                      </p:cBhvr>
                                      <p:to x="100000" y="60000"/>
                                    </p:animScale>
                                    <p:animScale>
                                      <p:cBhvr>
                                        <p:cTn id="14" dur="166" decel="50000">
                                          <p:stCondLst>
                                            <p:cond delay="676"/>
                                          </p:stCondLst>
                                        </p:cTn>
                                        <p:tgtEl>
                                          <p:spTgt spid="111648"/>
                                        </p:tgtEl>
                                      </p:cBhvr>
                                      <p:to x="100000" y="100000"/>
                                    </p:animScale>
                                    <p:animScale>
                                      <p:cBhvr>
                                        <p:cTn id="15" dur="26">
                                          <p:stCondLst>
                                            <p:cond delay="1312"/>
                                          </p:stCondLst>
                                        </p:cTn>
                                        <p:tgtEl>
                                          <p:spTgt spid="111648"/>
                                        </p:tgtEl>
                                      </p:cBhvr>
                                      <p:to x="100000" y="80000"/>
                                    </p:animScale>
                                    <p:animScale>
                                      <p:cBhvr>
                                        <p:cTn id="16" dur="166" decel="50000">
                                          <p:stCondLst>
                                            <p:cond delay="1338"/>
                                          </p:stCondLst>
                                        </p:cTn>
                                        <p:tgtEl>
                                          <p:spTgt spid="111648"/>
                                        </p:tgtEl>
                                      </p:cBhvr>
                                      <p:to x="100000" y="100000"/>
                                    </p:animScale>
                                    <p:animScale>
                                      <p:cBhvr>
                                        <p:cTn id="17" dur="26">
                                          <p:stCondLst>
                                            <p:cond delay="1642"/>
                                          </p:stCondLst>
                                        </p:cTn>
                                        <p:tgtEl>
                                          <p:spTgt spid="111648"/>
                                        </p:tgtEl>
                                      </p:cBhvr>
                                      <p:to x="100000" y="90000"/>
                                    </p:animScale>
                                    <p:animScale>
                                      <p:cBhvr>
                                        <p:cTn id="18" dur="166" decel="50000">
                                          <p:stCondLst>
                                            <p:cond delay="1668"/>
                                          </p:stCondLst>
                                        </p:cTn>
                                        <p:tgtEl>
                                          <p:spTgt spid="111648"/>
                                        </p:tgtEl>
                                      </p:cBhvr>
                                      <p:to x="100000" y="100000"/>
                                    </p:animScale>
                                    <p:animScale>
                                      <p:cBhvr>
                                        <p:cTn id="19" dur="26">
                                          <p:stCondLst>
                                            <p:cond delay="1808"/>
                                          </p:stCondLst>
                                        </p:cTn>
                                        <p:tgtEl>
                                          <p:spTgt spid="111648"/>
                                        </p:tgtEl>
                                      </p:cBhvr>
                                      <p:to x="100000" y="95000"/>
                                    </p:animScale>
                                    <p:animScale>
                                      <p:cBhvr>
                                        <p:cTn id="20" dur="166" decel="50000">
                                          <p:stCondLst>
                                            <p:cond delay="1834"/>
                                          </p:stCondLst>
                                        </p:cTn>
                                        <p:tgtEl>
                                          <p:spTgt spid="111648"/>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111649"/>
                                        </p:tgtEl>
                                        <p:attrNameLst>
                                          <p:attrName>style.visibility</p:attrName>
                                        </p:attrNameLst>
                                      </p:cBhvr>
                                      <p:to>
                                        <p:strVal val="visible"/>
                                      </p:to>
                                    </p:set>
                                    <p:animEffect transition="in" filter="wipe(down)">
                                      <p:cBhvr>
                                        <p:cTn id="25" dur="580">
                                          <p:stCondLst>
                                            <p:cond delay="0"/>
                                          </p:stCondLst>
                                        </p:cTn>
                                        <p:tgtEl>
                                          <p:spTgt spid="111649"/>
                                        </p:tgtEl>
                                      </p:cBhvr>
                                    </p:animEffect>
                                    <p:anim calcmode="lin" valueType="num">
                                      <p:cBhvr>
                                        <p:cTn id="26" dur="1822" tmFilter="0,0; 0.14,0.36; 0.43,0.73; 0.71,0.91; 1.0,1.0">
                                          <p:stCondLst>
                                            <p:cond delay="0"/>
                                          </p:stCondLst>
                                        </p:cTn>
                                        <p:tgtEl>
                                          <p:spTgt spid="111649"/>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111649"/>
                                        </p:tgtEl>
                                        <p:attrNameLst>
                                          <p:attrName>ppt_y</p:attrName>
                                        </p:attrNameLst>
                                      </p:cBhvr>
                                      <p:tavLst>
                                        <p:tav tm="0" fmla="#ppt_y-sin(pi*$)/3">
                                          <p:val>
                                            <p:fltVal val="0.500000"/>
                                          </p:val>
                                        </p:tav>
                                        <p:tav tm="100000">
                                          <p:val>
                                            <p:fltVal val="1.000000"/>
                                          </p:val>
                                        </p:tav>
                                      </p:tavLst>
                                    </p:anim>
                                    <p:anim calcmode="lin" valueType="num">
                                      <p:cBhvr>
                                        <p:cTn id="28" dur="664" tmFilter="0, 0; 0.125,0.2665; 0.25,0.4; 0.375,0.465; 0.5,0.5;  0.625,0.535; 0.75,0.6; 0.875,0.7335; 1,1">
                                          <p:stCondLst>
                                            <p:cond delay="664"/>
                                          </p:stCondLst>
                                        </p:cTn>
                                        <p:tgtEl>
                                          <p:spTgt spid="111649"/>
                                        </p:tgtEl>
                                        <p:attrNameLst>
                                          <p:attrName>ppt_y</p:attrName>
                                        </p:attrNameLst>
                                      </p:cBhvr>
                                      <p:tavLst>
                                        <p:tav tm="0" fmla="#ppt_y-sin(pi*$)/9">
                                          <p:val>
                                            <p:fltVal val="0.000000"/>
                                          </p:val>
                                        </p:tav>
                                        <p:tav tm="100000">
                                          <p:val>
                                            <p:fltVal val="1.000000"/>
                                          </p:val>
                                        </p:tav>
                                      </p:tavLst>
                                    </p:anim>
                                    <p:anim calcmode="lin" valueType="num">
                                      <p:cBhvr>
                                        <p:cTn id="29" dur="332" tmFilter="0, 0; 0.125,0.2665; 0.25,0.4; 0.375,0.465; 0.5,0.5;  0.625,0.535; 0.75,0.6; 0.875,0.7335; 1,1">
                                          <p:stCondLst>
                                            <p:cond delay="1324"/>
                                          </p:stCondLst>
                                        </p:cTn>
                                        <p:tgtEl>
                                          <p:spTgt spid="111649"/>
                                        </p:tgtEl>
                                        <p:attrNameLst>
                                          <p:attrName>ppt_y</p:attrName>
                                        </p:attrNameLst>
                                      </p:cBhvr>
                                      <p:tavLst>
                                        <p:tav tm="0" fmla="#ppt_y-sin(pi*$)/27">
                                          <p:val>
                                            <p:fltVal val="0.000000"/>
                                          </p:val>
                                        </p:tav>
                                        <p:tav tm="100000">
                                          <p:val>
                                            <p:fltVal val="1.000000"/>
                                          </p:val>
                                        </p:tav>
                                      </p:tavLst>
                                    </p:anim>
                                    <p:anim calcmode="lin" valueType="num">
                                      <p:cBhvr>
                                        <p:cTn id="30" dur="164" tmFilter="0, 0; 0.125,0.2665; 0.25,0.4; 0.375,0.465; 0.5,0.5;  0.625,0.535; 0.75,0.6; 0.875,0.7335; 1,1">
                                          <p:stCondLst>
                                            <p:cond delay="1656"/>
                                          </p:stCondLst>
                                        </p:cTn>
                                        <p:tgtEl>
                                          <p:spTgt spid="111649"/>
                                        </p:tgtEl>
                                        <p:attrNameLst>
                                          <p:attrName>ppt_y</p:attrName>
                                        </p:attrNameLst>
                                      </p:cBhvr>
                                      <p:tavLst>
                                        <p:tav tm="0" fmla="#ppt_y-sin(pi*$)/81">
                                          <p:val>
                                            <p:fltVal val="0.000000"/>
                                          </p:val>
                                        </p:tav>
                                        <p:tav tm="100000">
                                          <p:val>
                                            <p:fltVal val="1.000000"/>
                                          </p:val>
                                        </p:tav>
                                      </p:tavLst>
                                    </p:anim>
                                    <p:animScale>
                                      <p:cBhvr>
                                        <p:cTn id="31" dur="26">
                                          <p:stCondLst>
                                            <p:cond delay="650"/>
                                          </p:stCondLst>
                                        </p:cTn>
                                        <p:tgtEl>
                                          <p:spTgt spid="111649"/>
                                        </p:tgtEl>
                                      </p:cBhvr>
                                      <p:to x="100000" y="60000"/>
                                    </p:animScale>
                                    <p:animScale>
                                      <p:cBhvr>
                                        <p:cTn id="32" dur="166" decel="50000">
                                          <p:stCondLst>
                                            <p:cond delay="676"/>
                                          </p:stCondLst>
                                        </p:cTn>
                                        <p:tgtEl>
                                          <p:spTgt spid="111649"/>
                                        </p:tgtEl>
                                      </p:cBhvr>
                                      <p:to x="100000" y="100000"/>
                                    </p:animScale>
                                    <p:animScale>
                                      <p:cBhvr>
                                        <p:cTn id="33" dur="26">
                                          <p:stCondLst>
                                            <p:cond delay="1312"/>
                                          </p:stCondLst>
                                        </p:cTn>
                                        <p:tgtEl>
                                          <p:spTgt spid="111649"/>
                                        </p:tgtEl>
                                      </p:cBhvr>
                                      <p:to x="100000" y="80000"/>
                                    </p:animScale>
                                    <p:animScale>
                                      <p:cBhvr>
                                        <p:cTn id="34" dur="166" decel="50000">
                                          <p:stCondLst>
                                            <p:cond delay="1338"/>
                                          </p:stCondLst>
                                        </p:cTn>
                                        <p:tgtEl>
                                          <p:spTgt spid="111649"/>
                                        </p:tgtEl>
                                      </p:cBhvr>
                                      <p:to x="100000" y="100000"/>
                                    </p:animScale>
                                    <p:animScale>
                                      <p:cBhvr>
                                        <p:cTn id="35" dur="26">
                                          <p:stCondLst>
                                            <p:cond delay="1642"/>
                                          </p:stCondLst>
                                        </p:cTn>
                                        <p:tgtEl>
                                          <p:spTgt spid="111649"/>
                                        </p:tgtEl>
                                      </p:cBhvr>
                                      <p:to x="100000" y="90000"/>
                                    </p:animScale>
                                    <p:animScale>
                                      <p:cBhvr>
                                        <p:cTn id="36" dur="166" decel="50000">
                                          <p:stCondLst>
                                            <p:cond delay="1668"/>
                                          </p:stCondLst>
                                        </p:cTn>
                                        <p:tgtEl>
                                          <p:spTgt spid="111649"/>
                                        </p:tgtEl>
                                      </p:cBhvr>
                                      <p:to x="100000" y="100000"/>
                                    </p:animScale>
                                    <p:animScale>
                                      <p:cBhvr>
                                        <p:cTn id="37" dur="26">
                                          <p:stCondLst>
                                            <p:cond delay="1808"/>
                                          </p:stCondLst>
                                        </p:cTn>
                                        <p:tgtEl>
                                          <p:spTgt spid="111649"/>
                                        </p:tgtEl>
                                      </p:cBhvr>
                                      <p:to x="100000" y="95000"/>
                                    </p:animScale>
                                    <p:animScale>
                                      <p:cBhvr>
                                        <p:cTn id="38" dur="166" decel="50000">
                                          <p:stCondLst>
                                            <p:cond delay="1834"/>
                                          </p:stCondLst>
                                        </p:cTn>
                                        <p:tgtEl>
                                          <p:spTgt spid="11164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48" grpId="0" bldLvl="0" animBg="1"/>
      <p:bldP spid="111649"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pic>
        <p:nvPicPr>
          <p:cNvPr id="11265" name="Picture 2" descr="1_04"/>
          <p:cNvPicPr>
            <a:picLocks noChangeAspect="1"/>
          </p:cNvPicPr>
          <p:nvPr/>
        </p:nvPicPr>
        <p:blipFill>
          <a:blip r:embed="rId1"/>
          <a:srcRect l="3966" t="7982" r="4477" b="12193"/>
          <a:stretch>
            <a:fillRect/>
          </a:stretch>
        </p:blipFill>
        <p:spPr>
          <a:xfrm>
            <a:off x="133350" y="0"/>
            <a:ext cx="11925300" cy="4652963"/>
          </a:xfrm>
          <a:prstGeom prst="rect">
            <a:avLst/>
          </a:prstGeom>
          <a:noFill/>
          <a:ln w="76200" cap="flat" cmpd="tri">
            <a:solidFill>
              <a:schemeClr val="accent1"/>
            </a:solidFill>
            <a:prstDash val="solid"/>
            <a:miter/>
            <a:headEnd type="none" w="med" len="med"/>
            <a:tailEnd type="none" w="med" len="med"/>
          </a:ln>
        </p:spPr>
      </p:pic>
      <p:sp>
        <p:nvSpPr>
          <p:cNvPr id="177155" name="AutoShape 3"/>
          <p:cNvSpPr/>
          <p:nvPr/>
        </p:nvSpPr>
        <p:spPr>
          <a:xfrm>
            <a:off x="1703388" y="188913"/>
            <a:ext cx="5562600" cy="2162175"/>
          </a:xfrm>
          <a:prstGeom prst="wedgeRoundRectCallout">
            <a:avLst>
              <a:gd name="adj1" fmla="val -34787"/>
              <a:gd name="adj2" fmla="val 66667"/>
              <a:gd name="adj3" fmla="val 16667"/>
            </a:avLst>
          </a:prstGeom>
          <a:solidFill>
            <a:schemeClr val="accent1"/>
          </a:solidFill>
          <a:ln w="9525" cap="flat" cmpd="sng">
            <a:solidFill>
              <a:schemeClr val="tx1"/>
            </a:solidFill>
            <a:prstDash val="solid"/>
            <a:miter/>
            <a:headEnd type="none" w="med" len="med"/>
            <a:tailEnd type="none" w="med" len="med"/>
          </a:ln>
        </p:spPr>
        <p:txBody>
          <a:bodyPr anchor="t"/>
          <a:p>
            <a:pPr algn="ctr"/>
            <a:r>
              <a:rPr lang="zh-CN" altLang="en-US" sz="2800" b="1" dirty="0">
                <a:latin typeface="宋体" panose="02010600030101010101" pitchFamily="2" charset="-122"/>
                <a:ea typeface="宋体" panose="02010600030101010101" pitchFamily="2" charset="-122"/>
              </a:rPr>
              <a:t>说明了新生的农民政权一开始就依照旧的封建制进行内政建设，其</a:t>
            </a:r>
            <a:r>
              <a:rPr lang="zh-CN" altLang="en-US" sz="2800" b="1" dirty="0">
                <a:solidFill>
                  <a:srgbClr val="0000CC"/>
                </a:solidFill>
                <a:latin typeface="宋体" panose="02010600030101010101" pitchFamily="2" charset="-122"/>
                <a:ea typeface="宋体" panose="02010600030101010101" pitchFamily="2" charset="-122"/>
              </a:rPr>
              <a:t>封建意识浓厚</a:t>
            </a:r>
            <a:r>
              <a:rPr lang="zh-CN" altLang="en-US" sz="2800" b="1" dirty="0">
                <a:latin typeface="宋体" panose="02010600030101010101" pitchFamily="2" charset="-122"/>
                <a:ea typeface="宋体" panose="02010600030101010101" pitchFamily="2" charset="-122"/>
              </a:rPr>
              <a:t>→</a:t>
            </a:r>
            <a:r>
              <a:rPr lang="zh-CN" altLang="en-US" sz="2800" b="1" dirty="0">
                <a:solidFill>
                  <a:srgbClr val="FF0000"/>
                </a:solidFill>
                <a:latin typeface="宋体" panose="02010600030101010101" pitchFamily="2" charset="-122"/>
                <a:ea typeface="宋体" panose="02010600030101010101" pitchFamily="2" charset="-122"/>
              </a:rPr>
              <a:t>个体小生产者的局限性</a:t>
            </a:r>
            <a:r>
              <a:rPr lang="zh-CN" altLang="en-US" sz="3200" b="1" dirty="0">
                <a:solidFill>
                  <a:srgbClr val="FF0000"/>
                </a:solidFill>
                <a:latin typeface="Arial" panose="020B0604020202020204" pitchFamily="34" charset="0"/>
                <a:ea typeface="宋体" panose="02010600030101010101" pitchFamily="2" charset="-122"/>
              </a:rPr>
              <a:t> </a:t>
            </a:r>
            <a:endParaRPr lang="zh-CN" altLang="en-US" sz="3200" b="1" dirty="0">
              <a:solidFill>
                <a:srgbClr val="FF0000"/>
              </a:solidFill>
              <a:latin typeface="Arial" panose="020B0604020202020204" pitchFamily="34" charset="0"/>
              <a:ea typeface="宋体" panose="02010600030101010101" pitchFamily="2" charset="-122"/>
            </a:endParaRPr>
          </a:p>
        </p:txBody>
      </p:sp>
      <p:sp>
        <p:nvSpPr>
          <p:cNvPr id="177156" name="Text Box 4"/>
          <p:cNvSpPr txBox="1"/>
          <p:nvPr/>
        </p:nvSpPr>
        <p:spPr>
          <a:xfrm>
            <a:off x="1919288" y="4724400"/>
            <a:ext cx="8569325" cy="1814513"/>
          </a:xfrm>
          <a:prstGeom prst="rect">
            <a:avLst/>
          </a:prstGeom>
          <a:noFill/>
          <a:ln w="9525">
            <a:noFill/>
          </a:ln>
        </p:spPr>
        <p:txBody>
          <a:bodyPr anchor="t">
            <a:spAutoFit/>
          </a:bodyPr>
          <a:p>
            <a:pPr>
              <a:spcBef>
                <a:spcPct val="50000"/>
              </a:spcBef>
            </a:pPr>
            <a:r>
              <a:rPr lang="zh-CN" altLang="en-US" sz="2800" b="1" dirty="0">
                <a:solidFill>
                  <a:srgbClr val="0000CC"/>
                </a:solidFill>
                <a:latin typeface="Times New Roman" panose="02020603050405020304" pitchFamily="18" charset="0"/>
                <a:ea typeface="黑体" panose="02010609060101010101" pitchFamily="49" charset="-122"/>
              </a:rPr>
              <a:t>注意：</a:t>
            </a:r>
            <a:r>
              <a:rPr lang="zh-CN" altLang="en-US" sz="2800" b="1" dirty="0">
                <a:latin typeface="Times New Roman" panose="02020603050405020304" pitchFamily="18" charset="0"/>
                <a:ea typeface="黑体" panose="02010609060101010101" pitchFamily="49" charset="-122"/>
              </a:rPr>
              <a:t>这里的东、西、南、北、翼王的地位是不相等的，分别是九千岁、八千岁、六千岁、五千岁。从太平天国分封各王所采取的的严格的等级制度，就可以看出太平天国这一农民政权所具有的的</a:t>
            </a:r>
            <a:r>
              <a:rPr lang="zh-CN" altLang="en-US" sz="2800" b="1" dirty="0">
                <a:solidFill>
                  <a:srgbClr val="0000CC"/>
                </a:solidFill>
                <a:latin typeface="Times New Roman" panose="02020603050405020304" pitchFamily="18" charset="0"/>
                <a:ea typeface="黑体" panose="02010609060101010101" pitchFamily="49" charset="-122"/>
              </a:rPr>
              <a:t>封建性。</a:t>
            </a:r>
            <a:endParaRPr lang="zh-CN" altLang="en-US" sz="2800" b="1" dirty="0">
              <a:solidFill>
                <a:srgbClr val="0000CC"/>
              </a:solidFill>
              <a:latin typeface="Times New Roman" panose="02020603050405020304" pitchFamily="18" charset="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7156"/>
                                        </p:tgtEl>
                                        <p:attrNameLst>
                                          <p:attrName>style.visibility</p:attrName>
                                        </p:attrNameLst>
                                      </p:cBhvr>
                                      <p:to>
                                        <p:strVal val="visible"/>
                                      </p:to>
                                    </p:set>
                                    <p:anim calcmode="lin" valueType="num">
                                      <p:cBhvr additive="base">
                                        <p:cTn id="7" dur="500" fill="hold"/>
                                        <p:tgtEl>
                                          <p:spTgt spid="177156"/>
                                        </p:tgtEl>
                                        <p:attrNameLst>
                                          <p:attrName>ppt_x</p:attrName>
                                        </p:attrNameLst>
                                      </p:cBhvr>
                                      <p:tavLst>
                                        <p:tav tm="0">
                                          <p:val>
                                            <p:strVal val="#ppt_x"/>
                                          </p:val>
                                        </p:tav>
                                        <p:tav tm="100000">
                                          <p:val>
                                            <p:strVal val="#ppt_x"/>
                                          </p:val>
                                        </p:tav>
                                      </p:tavLst>
                                    </p:anim>
                                    <p:anim calcmode="lin" valueType="num">
                                      <p:cBhvr additive="base">
                                        <p:cTn id="8" dur="500" fill="hold"/>
                                        <p:tgtEl>
                                          <p:spTgt spid="17715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77155"/>
                                        </p:tgtEl>
                                        <p:attrNameLst>
                                          <p:attrName>style.visibility</p:attrName>
                                        </p:attrNameLst>
                                      </p:cBhvr>
                                      <p:to>
                                        <p:strVal val="visible"/>
                                      </p:to>
                                    </p:set>
                                    <p:anim calcmode="lin" valueType="num">
                                      <p:cBhvr additive="base">
                                        <p:cTn id="13" dur="500" fill="hold"/>
                                        <p:tgtEl>
                                          <p:spTgt spid="177155"/>
                                        </p:tgtEl>
                                        <p:attrNameLst>
                                          <p:attrName>ppt_x</p:attrName>
                                        </p:attrNameLst>
                                      </p:cBhvr>
                                      <p:tavLst>
                                        <p:tav tm="0">
                                          <p:val>
                                            <p:strVal val="0-#ppt_w/2"/>
                                          </p:val>
                                        </p:tav>
                                        <p:tav tm="100000">
                                          <p:val>
                                            <p:strVal val="#ppt_x"/>
                                          </p:val>
                                        </p:tav>
                                      </p:tavLst>
                                    </p:anim>
                                    <p:anim calcmode="lin" valueType="num">
                                      <p:cBhvr additive="base">
                                        <p:cTn id="14" dur="500" fill="hold"/>
                                        <p:tgtEl>
                                          <p:spTgt spid="1771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7155" grpId="0" bldLvl="0" animBg="1"/>
      <p:bldP spid="17715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5410" name="Text Box 2"/>
          <p:cNvSpPr txBox="1">
            <a:spLocks noChangeArrowheads="1"/>
          </p:cNvSpPr>
          <p:nvPr/>
        </p:nvSpPr>
        <p:spPr bwMode="auto">
          <a:xfrm>
            <a:off x="1992313" y="404813"/>
            <a:ext cx="8207375" cy="584200"/>
          </a:xfrm>
          <a:prstGeom prst="rect">
            <a:avLst/>
          </a:prstGeom>
          <a:noFill/>
          <a:ln w="9525">
            <a:noFill/>
            <a:miter lim="800000"/>
          </a:ln>
          <a:effectLst/>
        </p:spPr>
        <p:txBody>
          <a:bodyPr>
            <a:spAutoFit/>
          </a:bodyPr>
          <a:lstStyle/>
          <a:p>
            <a:pPr marR="0" defTabSz="914400">
              <a:buClrTx/>
              <a:buSzTx/>
              <a:buFontTx/>
              <a:buNone/>
              <a:defRPr/>
            </a:pPr>
            <a:r>
              <a:rPr kumimoji="0" lang="en-US" altLang="zh-CN" sz="3200" b="1" kern="1200" cap="none" spc="0" normalizeH="0" baseline="0" noProof="0">
                <a:solidFill>
                  <a:srgbClr val="003366"/>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2</a:t>
            </a:r>
            <a:r>
              <a:rPr kumimoji="0" lang="zh-CN" altLang="en-US" sz="2400" b="1" kern="1200" cap="none" spc="0" normalizeH="0" baseline="0" noProof="0">
                <a:solidFill>
                  <a:srgbClr val="003366"/>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a:t>
            </a:r>
            <a:r>
              <a:rPr kumimoji="0" lang="zh-CN" altLang="en-US" sz="3200" b="1" kern="1200" cap="none" spc="0" normalizeH="0" baseline="0" noProof="0">
                <a:solidFill>
                  <a:srgbClr val="003366"/>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太平天国运动前期重大军事活动：</a:t>
            </a:r>
            <a:endParaRPr kumimoji="0" lang="zh-CN" altLang="en-US" sz="3200" b="1" kern="1200" cap="none" spc="0" normalizeH="0" baseline="0" noProof="0">
              <a:solidFill>
                <a:srgbClr val="003366"/>
              </a:solidFill>
              <a:effectLst>
                <a:outerShdw blurRad="38100" dist="38100" dir="2700000" algn="tl">
                  <a:srgbClr val="C0C0C0"/>
                </a:outerShdw>
              </a:effectLst>
              <a:latin typeface="黑体" panose="02010609060101010101" pitchFamily="49" charset="-122"/>
              <a:ea typeface="黑体" panose="02010609060101010101" pitchFamily="49" charset="-122"/>
              <a:cs typeface="+mn-cs"/>
            </a:endParaRPr>
          </a:p>
        </p:txBody>
      </p:sp>
      <p:sp>
        <p:nvSpPr>
          <p:cNvPr id="145411" name="Text Box 3"/>
          <p:cNvSpPr txBox="1">
            <a:spLocks noChangeArrowheads="1"/>
          </p:cNvSpPr>
          <p:nvPr/>
        </p:nvSpPr>
        <p:spPr bwMode="auto">
          <a:xfrm>
            <a:off x="2403475" y="1647825"/>
            <a:ext cx="309563" cy="522288"/>
          </a:xfrm>
          <a:prstGeom prst="rect">
            <a:avLst/>
          </a:prstGeom>
          <a:noFill/>
          <a:ln w="9525">
            <a:noFill/>
            <a:miter lim="800000"/>
          </a:ln>
          <a:effectLst/>
        </p:spPr>
        <p:txBody>
          <a:bodyPr wrap="none">
            <a:spAutoFit/>
          </a:bodyPr>
          <a:lstStyle/>
          <a:p>
            <a:pPr marR="0" defTabSz="914400">
              <a:buClrTx/>
              <a:buSzTx/>
              <a:buFontTx/>
              <a:buNone/>
              <a:defRPr/>
            </a:pPr>
            <a:endParaRPr kumimoji="0" lang="zh-CN" altLang="zh-CN" sz="2800" b="1" kern="1200" cap="none" spc="0" normalizeH="0" baseline="0" noProof="0">
              <a:effectLst>
                <a:outerShdw blurRad="38100" dist="38100" dir="2700000" algn="tl">
                  <a:srgbClr val="C0C0C0"/>
                </a:outerShdw>
              </a:effectLst>
              <a:latin typeface="Arial" panose="020B0604020202020204" pitchFamily="34" charset="0"/>
              <a:ea typeface="黑体" panose="02010609060101010101" pitchFamily="49" charset="-122"/>
              <a:cs typeface="+mn-cs"/>
            </a:endParaRPr>
          </a:p>
        </p:txBody>
      </p:sp>
      <p:graphicFrame>
        <p:nvGraphicFramePr>
          <p:cNvPr id="145442" name="Group 34"/>
          <p:cNvGraphicFramePr>
            <a:graphicFrameLocks noGrp="1"/>
          </p:cNvGraphicFramePr>
          <p:nvPr/>
        </p:nvGraphicFramePr>
        <p:xfrm>
          <a:off x="2135188" y="1268413"/>
          <a:ext cx="8281988" cy="4837113"/>
        </p:xfrm>
        <a:graphic>
          <a:graphicData uri="http://schemas.openxmlformats.org/drawingml/2006/table">
            <a:tbl>
              <a:tblPr/>
              <a:tblGrid>
                <a:gridCol w="2592070"/>
                <a:gridCol w="5689600"/>
              </a:tblGrid>
              <a:tr h="830580">
                <a:tc>
                  <a:txBody>
                    <a:bodyPr/>
                    <a:lstStyle/>
                    <a:p>
                      <a:pPr marL="0" marR="0" lvl="0" indent="0" algn="ctr" defTabSz="914400" rtl="0" eaLnBrk="1" fontAlgn="base" latinLnBrk="0" hangingPunct="1">
                        <a:spcBef>
                          <a:spcPct val="20000"/>
                        </a:spcBef>
                        <a:spcAft>
                          <a:spcPct val="0"/>
                        </a:spcAft>
                        <a:buClr>
                          <a:schemeClr val="accent1"/>
                        </a:buClr>
                        <a:buSzPct val="65000"/>
                        <a:buFont typeface="Wingdings" panose="05000000000000000000" pitchFamily="2" charset="2"/>
                        <a:buNone/>
                      </a:pPr>
                      <a:r>
                        <a:rPr kumimoji="0" lang="zh-CN" altLang="en-US" sz="3000" b="1" i="0" u="none" strike="noStrike" cap="none" normalizeH="0" baseline="0" smtClean="0">
                          <a:ln>
                            <a:noFill/>
                          </a:ln>
                          <a:solidFill>
                            <a:srgbClr val="006600"/>
                          </a:solidFill>
                          <a:effectLst>
                            <a:outerShdw blurRad="38100" dist="38100" dir="2700000" algn="tl">
                              <a:srgbClr val="C0C0C0"/>
                            </a:outerShdw>
                          </a:effectLst>
                          <a:latin typeface="Arial" panose="020B0604020202020204" pitchFamily="34" charset="0"/>
                          <a:ea typeface="黑体" panose="02010609060101010101" pitchFamily="49" charset="-122"/>
                        </a:rPr>
                        <a:t>重大事件</a:t>
                      </a:r>
                      <a:endParaRPr kumimoji="0" lang="zh-CN" altLang="en-US" sz="3000" b="1" i="0" u="none" strike="noStrike" cap="none" normalizeH="0" baseline="0" smtClean="0">
                        <a:ln>
                          <a:noFill/>
                        </a:ln>
                        <a:solidFill>
                          <a:srgbClr val="006600"/>
                        </a:solidFill>
                        <a:effectLst>
                          <a:outerShdw blurRad="38100" dist="38100" dir="2700000" algn="tl">
                            <a:srgbClr val="C0C0C0"/>
                          </a:outerShdw>
                        </a:effectLst>
                        <a:latin typeface="Arial" panose="020B0604020202020204" pitchFamily="34" charset="0"/>
                        <a:ea typeface="黑体" panose="02010609060101010101" pitchFamily="49" charset="-122"/>
                      </a:endParaRPr>
                    </a:p>
                  </a:txBody>
                  <a:tcPr horzOverflow="overflow">
                    <a:lnL w="38100" cap="flat" cmpd="sng" algn="ctr">
                      <a:solidFill>
                        <a:schemeClr val="accent2"/>
                      </a:solidFill>
                      <a:prstDash val="solid"/>
                      <a:round/>
                      <a:headEnd type="none" w="med" len="med"/>
                      <a:tailEnd type="none" w="med" len="med"/>
                    </a:lnL>
                    <a:lnR w="28575" cap="flat" cmpd="sng" algn="ctr">
                      <a:solidFill>
                        <a:schemeClr val="accent2"/>
                      </a:solidFill>
                      <a:prstDash val="solid"/>
                      <a:round/>
                      <a:headEnd type="none" w="med" len="med"/>
                      <a:tailEnd type="none" w="med" len="med"/>
                    </a:lnR>
                    <a:lnT w="38100"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spcBef>
                          <a:spcPct val="20000"/>
                        </a:spcBef>
                        <a:spcAft>
                          <a:spcPct val="0"/>
                        </a:spcAft>
                        <a:buClr>
                          <a:schemeClr val="accent1"/>
                        </a:buClr>
                        <a:buSzPct val="65000"/>
                        <a:buFont typeface="Wingdings" panose="05000000000000000000" pitchFamily="2" charset="2"/>
                        <a:buNone/>
                      </a:pPr>
                      <a:r>
                        <a:rPr kumimoji="0" lang="zh-CN" altLang="en-US" sz="3000" b="1" i="0" u="none" strike="noStrike" cap="none" normalizeH="0" baseline="0" smtClean="0">
                          <a:ln>
                            <a:noFill/>
                          </a:ln>
                          <a:solidFill>
                            <a:srgbClr val="006600"/>
                          </a:solidFill>
                          <a:effectLst>
                            <a:outerShdw blurRad="38100" dist="38100" dir="2700000" algn="tl">
                              <a:srgbClr val="C0C0C0"/>
                            </a:outerShdw>
                          </a:effectLst>
                          <a:latin typeface="Arial" panose="020B0604020202020204" pitchFamily="34" charset="0"/>
                          <a:ea typeface="黑体" panose="02010609060101010101" pitchFamily="49" charset="-122"/>
                        </a:rPr>
                        <a:t>历史意义、评价</a:t>
                      </a:r>
                      <a:endParaRPr kumimoji="0" lang="zh-CN" altLang="en-US" sz="3000" b="1" i="0" u="none" strike="noStrike" cap="none" normalizeH="0" baseline="0" smtClean="0">
                        <a:ln>
                          <a:noFill/>
                        </a:ln>
                        <a:solidFill>
                          <a:srgbClr val="006600"/>
                        </a:solidFill>
                        <a:effectLst>
                          <a:outerShdw blurRad="38100" dist="38100" dir="2700000" algn="tl">
                            <a:srgbClr val="C0C0C0"/>
                          </a:outerShdw>
                        </a:effectLst>
                        <a:latin typeface="Arial" panose="020B0604020202020204" pitchFamily="34" charset="0"/>
                        <a:ea typeface="黑体" panose="02010609060101010101" pitchFamily="49" charset="-122"/>
                      </a:endParaRPr>
                    </a:p>
                  </a:txBody>
                  <a:tcPr horzOverflow="overflow">
                    <a:lnL w="28575" cap="flat" cmpd="sng" algn="ctr">
                      <a:solidFill>
                        <a:schemeClr val="accent2"/>
                      </a:solidFill>
                      <a:prstDash val="solid"/>
                      <a:round/>
                      <a:headEnd type="none" w="med" len="med"/>
                      <a:tailEnd type="none" w="med" len="med"/>
                    </a:lnL>
                    <a:lnR w="38100" cap="flat" cmpd="sng" algn="ctr">
                      <a:solidFill>
                        <a:schemeClr val="accent2"/>
                      </a:solidFill>
                      <a:prstDash val="solid"/>
                      <a:round/>
                      <a:headEnd type="none" w="med" len="med"/>
                      <a:tailEnd type="none" w="med" len="med"/>
                    </a:lnR>
                    <a:lnT w="38100"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noFill/>
                  </a:tcPr>
                </a:tc>
              </a:tr>
              <a:tr h="807720">
                <a:tc>
                  <a:txBody>
                    <a:bodyPr/>
                    <a:lstStyle/>
                    <a:p>
                      <a:pPr marL="0" marR="0" lvl="0" indent="0" algn="l" defTabSz="914400" rtl="0" eaLnBrk="1" fontAlgn="base" latinLnBrk="0" hangingPunct="1">
                        <a:spcBef>
                          <a:spcPct val="20000"/>
                        </a:spcBef>
                        <a:spcAft>
                          <a:spcPct val="0"/>
                        </a:spcAft>
                        <a:buClr>
                          <a:schemeClr val="accent1"/>
                        </a:buClr>
                        <a:buSzPct val="65000"/>
                        <a:buFont typeface="Wingdings" panose="05000000000000000000" pitchFamily="2" charset="2"/>
                        <a:buNone/>
                      </a:pPr>
                      <a:endParaRPr kumimoji="0" lang="zh-CN" altLang="zh-CN" sz="3000" b="1" i="0" u="none" strike="noStrike" cap="none" normalizeH="0" baseline="0" smtClean="0">
                        <a:ln>
                          <a:noFill/>
                        </a:ln>
                        <a:solidFill>
                          <a:srgbClr val="3333FF"/>
                        </a:solidFill>
                        <a:effectLst>
                          <a:outerShdw blurRad="38100" dist="38100" dir="2700000" algn="tl">
                            <a:srgbClr val="C0C0C0"/>
                          </a:outerShdw>
                        </a:effectLst>
                        <a:latin typeface="Arial" panose="020B0604020202020204" pitchFamily="34" charset="0"/>
                        <a:ea typeface="黑体" panose="02010609060101010101" pitchFamily="49" charset="-122"/>
                      </a:endParaRPr>
                    </a:p>
                  </a:txBody>
                  <a:tcPr horzOverflow="overflow">
                    <a:lnL w="38100" cap="flat" cmpd="sng" algn="ctr">
                      <a:solidFill>
                        <a:schemeClr val="accent2"/>
                      </a:solidFill>
                      <a:prstDash val="solid"/>
                      <a:round/>
                      <a:headEnd type="none" w="med" len="med"/>
                      <a:tailEnd type="none" w="med" len="med"/>
                    </a:lnL>
                    <a:lnR w="2857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20000"/>
                        </a:spcBef>
                        <a:spcAft>
                          <a:spcPct val="0"/>
                        </a:spcAft>
                        <a:buClr>
                          <a:schemeClr val="accent1"/>
                        </a:buClr>
                        <a:buSzPct val="65000"/>
                        <a:buFont typeface="Wingdings" panose="05000000000000000000" pitchFamily="2" charset="2"/>
                        <a:buNone/>
                      </a:pPr>
                      <a:r>
                        <a:rPr kumimoji="0" lang="zh-CN" altLang="en-US" sz="3000" b="1" i="0" u="none" strike="noStrike" cap="none" normalizeH="0" baseline="0" smtClean="0">
                          <a:ln>
                            <a:noFill/>
                          </a:ln>
                          <a:solidFill>
                            <a:srgbClr val="3333FF"/>
                          </a:solidFill>
                          <a:effectLst>
                            <a:outerShdw blurRad="38100" dist="38100" dir="2700000" algn="tl">
                              <a:srgbClr val="C0C0C0"/>
                            </a:outerShdw>
                          </a:effectLst>
                          <a:latin typeface="Arial" panose="020B0604020202020204" pitchFamily="34" charset="0"/>
                          <a:ea typeface="黑体" panose="02010609060101010101" pitchFamily="49" charset="-122"/>
                        </a:rPr>
                        <a:t>标志太平天国运动的爆发</a:t>
                      </a:r>
                      <a:endParaRPr kumimoji="0" lang="zh-CN" altLang="en-US" sz="3000" b="1" i="0" u="none" strike="noStrike" cap="none" normalizeH="0" baseline="0" smtClean="0">
                        <a:ln>
                          <a:noFill/>
                        </a:ln>
                        <a:solidFill>
                          <a:srgbClr val="3333FF"/>
                        </a:solidFill>
                        <a:effectLst>
                          <a:outerShdw blurRad="38100" dist="38100" dir="2700000" algn="tl">
                            <a:srgbClr val="C0C0C0"/>
                          </a:outerShdw>
                        </a:effectLst>
                        <a:latin typeface="Arial" panose="020B0604020202020204" pitchFamily="34" charset="0"/>
                        <a:ea typeface="黑体" panose="02010609060101010101" pitchFamily="49" charset="-122"/>
                      </a:endParaRPr>
                    </a:p>
                  </a:txBody>
                  <a:tcPr horzOverflow="overflow">
                    <a:lnL w="28575" cap="flat" cmpd="sng" algn="ctr">
                      <a:solidFill>
                        <a:schemeClr val="accent2"/>
                      </a:solidFill>
                      <a:prstDash val="solid"/>
                      <a:round/>
                      <a:headEnd type="none" w="med" len="med"/>
                      <a:tailEnd type="none" w="med" len="med"/>
                    </a:lnL>
                    <a:lnR w="38100"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noFill/>
                  </a:tcPr>
                </a:tc>
              </a:tr>
              <a:tr h="1169670">
                <a:tc>
                  <a:txBody>
                    <a:bodyPr/>
                    <a:lstStyle/>
                    <a:p>
                      <a:pPr marL="0" marR="0" lvl="0" indent="0" algn="l" defTabSz="914400" rtl="0" eaLnBrk="1" fontAlgn="base" latinLnBrk="0" hangingPunct="1">
                        <a:spcBef>
                          <a:spcPct val="20000"/>
                        </a:spcBef>
                        <a:spcAft>
                          <a:spcPct val="0"/>
                        </a:spcAft>
                        <a:buClr>
                          <a:schemeClr val="accent1"/>
                        </a:buClr>
                        <a:buSzPct val="65000"/>
                        <a:buFont typeface="Wingdings" panose="05000000000000000000" pitchFamily="2" charset="2"/>
                        <a:buNone/>
                      </a:pPr>
                      <a:endParaRPr kumimoji="0" lang="zh-CN" altLang="zh-CN" sz="3000" b="1" i="0" u="none" strike="noStrike" cap="none" normalizeH="0" baseline="0" smtClean="0">
                        <a:ln>
                          <a:noFill/>
                        </a:ln>
                        <a:solidFill>
                          <a:srgbClr val="3333FF"/>
                        </a:solidFill>
                        <a:effectLst>
                          <a:outerShdw blurRad="38100" dist="38100" dir="2700000" algn="tl">
                            <a:srgbClr val="C0C0C0"/>
                          </a:outerShdw>
                        </a:effectLst>
                        <a:latin typeface="Arial" panose="020B0604020202020204" pitchFamily="34" charset="0"/>
                        <a:ea typeface="黑体" panose="02010609060101010101" pitchFamily="49" charset="-122"/>
                      </a:endParaRPr>
                    </a:p>
                  </a:txBody>
                  <a:tcPr horzOverflow="overflow">
                    <a:lnL w="38100" cap="flat" cmpd="sng" algn="ctr">
                      <a:solidFill>
                        <a:schemeClr val="accent2"/>
                      </a:solidFill>
                      <a:prstDash val="solid"/>
                      <a:round/>
                      <a:headEnd type="none" w="med" len="med"/>
                      <a:tailEnd type="none" w="med" len="med"/>
                    </a:lnL>
                    <a:lnR w="2857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
                          <a:schemeClr val="accent1"/>
                        </a:buClr>
                        <a:buSzPct val="65000"/>
                        <a:buFont typeface="Wingdings" panose="05000000000000000000" pitchFamily="2" charset="2"/>
                        <a:buNone/>
                      </a:pPr>
                      <a:r>
                        <a:rPr kumimoji="0" lang="en-US" altLang="zh-CN" sz="3000" b="1" i="0" u="none" strike="noStrike" cap="none" normalizeH="0" baseline="0" smtClean="0">
                          <a:ln>
                            <a:noFill/>
                          </a:ln>
                          <a:solidFill>
                            <a:srgbClr val="3333FF"/>
                          </a:solidFill>
                          <a:effectLst>
                            <a:outerShdw blurRad="38100" dist="38100" dir="2700000" algn="tl">
                              <a:srgbClr val="C0C0C0"/>
                            </a:outerShdw>
                          </a:effectLst>
                          <a:latin typeface="黑体" panose="02010609060101010101" pitchFamily="49" charset="-122"/>
                          <a:ea typeface="黑体" panose="02010609060101010101" pitchFamily="49" charset="-122"/>
                        </a:rPr>
                        <a:t>①</a:t>
                      </a:r>
                      <a:r>
                        <a:rPr kumimoji="0" lang="zh-CN" altLang="en-US" sz="3000" b="1" i="0" u="none" strike="noStrike" cap="none" normalizeH="0" baseline="0" smtClean="0">
                          <a:ln>
                            <a:noFill/>
                          </a:ln>
                          <a:solidFill>
                            <a:srgbClr val="3333FF"/>
                          </a:solidFill>
                          <a:effectLst>
                            <a:outerShdw blurRad="38100" dist="38100" dir="2700000" algn="tl">
                              <a:srgbClr val="C0C0C0"/>
                            </a:outerShdw>
                          </a:effectLst>
                          <a:latin typeface="Arial" panose="020B0604020202020204" pitchFamily="34" charset="0"/>
                          <a:ea typeface="黑体" panose="02010609060101010101" pitchFamily="49" charset="-122"/>
                        </a:rPr>
                        <a:t>初步奠定建立政权的基础</a:t>
                      </a:r>
                      <a:endParaRPr kumimoji="0" lang="zh-CN" altLang="en-US" sz="3000" b="1" i="0" u="none" strike="noStrike" cap="none" normalizeH="0" baseline="0" smtClean="0">
                        <a:ln>
                          <a:noFill/>
                        </a:ln>
                        <a:solidFill>
                          <a:srgbClr val="3333FF"/>
                        </a:solidFill>
                        <a:effectLst>
                          <a:outerShdw blurRad="38100" dist="38100" dir="2700000" algn="tl">
                            <a:srgbClr val="C0C0C0"/>
                          </a:outerShdw>
                        </a:effectLst>
                        <a:latin typeface="Arial" panose="020B0604020202020204" pitchFamily="34" charset="0"/>
                        <a:ea typeface="黑体" panose="02010609060101010101" pitchFamily="49" charset="-122"/>
                      </a:endParaRPr>
                    </a:p>
                    <a:p>
                      <a:pPr marL="0" marR="0" lvl="0" indent="0" algn="l" defTabSz="914400" rtl="0" eaLnBrk="1" fontAlgn="base" latinLnBrk="0" hangingPunct="1">
                        <a:spcBef>
                          <a:spcPct val="0"/>
                        </a:spcBef>
                        <a:spcAft>
                          <a:spcPct val="0"/>
                        </a:spcAft>
                        <a:buClr>
                          <a:schemeClr val="accent1"/>
                        </a:buClr>
                        <a:buSzPct val="65000"/>
                        <a:buFont typeface="Wingdings" panose="05000000000000000000" pitchFamily="2" charset="2"/>
                        <a:buNone/>
                      </a:pPr>
                      <a:r>
                        <a:rPr kumimoji="0" lang="zh-CN" altLang="en-US" sz="3000" b="1" i="0" u="none" strike="noStrike" cap="none" normalizeH="0" baseline="0" smtClean="0">
                          <a:ln>
                            <a:noFill/>
                          </a:ln>
                          <a:solidFill>
                            <a:srgbClr val="3333FF"/>
                          </a:solidFill>
                          <a:effectLst>
                            <a:outerShdw blurRad="38100" dist="38100" dir="2700000" algn="tl">
                              <a:srgbClr val="C0C0C0"/>
                            </a:outerShdw>
                          </a:effectLst>
                          <a:latin typeface="黑体" panose="02010609060101010101" pitchFamily="49" charset="-122"/>
                          <a:ea typeface="黑体" panose="02010609060101010101" pitchFamily="49" charset="-122"/>
                        </a:rPr>
                        <a:t>②反映农民阶级的封建意识</a:t>
                      </a:r>
                      <a:endParaRPr kumimoji="0" lang="zh-CN" altLang="en-US" sz="3000" b="1" i="0" u="none" strike="noStrike" cap="none" normalizeH="0" baseline="0" smtClean="0">
                        <a:ln>
                          <a:noFill/>
                        </a:ln>
                        <a:solidFill>
                          <a:srgbClr val="3333FF"/>
                        </a:solidFill>
                        <a:effectLst>
                          <a:outerShdw blurRad="38100" dist="38100" dir="2700000" algn="tl">
                            <a:srgbClr val="C0C0C0"/>
                          </a:outerShdw>
                        </a:effectLst>
                        <a:latin typeface="黑体" panose="02010609060101010101" pitchFamily="49" charset="-122"/>
                        <a:ea typeface="黑体" panose="02010609060101010101" pitchFamily="49" charset="-122"/>
                      </a:endParaRPr>
                    </a:p>
                  </a:txBody>
                  <a:tcPr horzOverflow="overflow">
                    <a:lnL w="28575" cap="flat" cmpd="sng" algn="ctr">
                      <a:solidFill>
                        <a:schemeClr val="accent2"/>
                      </a:solidFill>
                      <a:prstDash val="solid"/>
                      <a:round/>
                      <a:headEnd type="none" w="med" len="med"/>
                      <a:tailEnd type="none" w="med" len="med"/>
                    </a:lnL>
                    <a:lnR w="38100"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noFill/>
                  </a:tcPr>
                </a:tc>
              </a:tr>
              <a:tr h="1242695">
                <a:tc>
                  <a:txBody>
                    <a:bodyPr/>
                    <a:lstStyle/>
                    <a:p>
                      <a:pPr marL="0" marR="0" lvl="0" indent="0" algn="l" defTabSz="914400" rtl="0" eaLnBrk="1" fontAlgn="base" latinLnBrk="0" hangingPunct="1">
                        <a:spcBef>
                          <a:spcPct val="20000"/>
                        </a:spcBef>
                        <a:spcAft>
                          <a:spcPct val="0"/>
                        </a:spcAft>
                        <a:buClr>
                          <a:schemeClr val="accent1"/>
                        </a:buClr>
                        <a:buSzPct val="65000"/>
                        <a:buFont typeface="Wingdings" panose="05000000000000000000" pitchFamily="2" charset="2"/>
                        <a:buNone/>
                      </a:pPr>
                      <a:endParaRPr kumimoji="0" lang="zh-CN" altLang="zh-CN" sz="3000" b="1" i="0" u="none" strike="noStrike" cap="none" normalizeH="0" baseline="0" smtClean="0">
                        <a:ln>
                          <a:noFill/>
                        </a:ln>
                        <a:solidFill>
                          <a:srgbClr val="3333FF"/>
                        </a:solidFill>
                        <a:effectLst>
                          <a:outerShdw blurRad="38100" dist="38100" dir="2700000" algn="tl">
                            <a:srgbClr val="C0C0C0"/>
                          </a:outerShdw>
                        </a:effectLst>
                        <a:latin typeface="Arial" panose="020B0604020202020204" pitchFamily="34" charset="0"/>
                        <a:ea typeface="黑体" panose="02010609060101010101" pitchFamily="49" charset="-122"/>
                      </a:endParaRPr>
                    </a:p>
                  </a:txBody>
                  <a:tcPr horzOverflow="overflow">
                    <a:lnL w="38100" cap="flat" cmpd="sng" algn="ctr">
                      <a:solidFill>
                        <a:schemeClr val="accent2"/>
                      </a:solidFill>
                      <a:prstDash val="solid"/>
                      <a:round/>
                      <a:headEnd type="none" w="med" len="med"/>
                      <a:tailEnd type="none" w="med" len="med"/>
                    </a:lnL>
                    <a:lnR w="2857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
                          <a:schemeClr val="accent1"/>
                        </a:buClr>
                        <a:buSzPct val="65000"/>
                        <a:buFont typeface="Wingdings" panose="05000000000000000000" pitchFamily="2" charset="2"/>
                        <a:buNone/>
                      </a:pPr>
                      <a:r>
                        <a:rPr kumimoji="0" lang="en-US" altLang="zh-CN" sz="3000" b="1" i="0" u="none" strike="noStrike" cap="none" normalizeH="0" baseline="0" smtClean="0">
                          <a:ln>
                            <a:noFill/>
                          </a:ln>
                          <a:solidFill>
                            <a:srgbClr val="3333FF"/>
                          </a:solidFill>
                          <a:effectLst>
                            <a:outerShdw blurRad="38100" dist="38100" dir="2700000" algn="tl">
                              <a:srgbClr val="C0C0C0"/>
                            </a:outerShdw>
                          </a:effectLst>
                          <a:latin typeface="黑体" panose="02010609060101010101" pitchFamily="49" charset="-122"/>
                          <a:ea typeface="黑体" panose="02010609060101010101" pitchFamily="49" charset="-122"/>
                        </a:rPr>
                        <a:t>①</a:t>
                      </a:r>
                      <a:r>
                        <a:rPr kumimoji="0" lang="zh-CN" altLang="en-US" sz="3000" b="1" i="0" u="none" strike="noStrike" cap="none" normalizeH="0" baseline="0" smtClean="0">
                          <a:ln>
                            <a:noFill/>
                          </a:ln>
                          <a:solidFill>
                            <a:srgbClr val="3333FF"/>
                          </a:solidFill>
                          <a:effectLst>
                            <a:outerShdw blurRad="38100" dist="38100" dir="2700000" algn="tl">
                              <a:srgbClr val="C0C0C0"/>
                            </a:outerShdw>
                          </a:effectLst>
                          <a:latin typeface="Arial" panose="020B0604020202020204" pitchFamily="34" charset="0"/>
                          <a:ea typeface="黑体" panose="02010609060101010101" pitchFamily="49" charset="-122"/>
                        </a:rPr>
                        <a:t>正式建立与清朝对峙的革命政权 </a:t>
                      </a:r>
                      <a:r>
                        <a:rPr kumimoji="0" lang="zh-CN" altLang="en-US" sz="3000" b="1" i="0" u="none" strike="noStrike" cap="none" normalizeH="0" baseline="0" smtClean="0">
                          <a:ln>
                            <a:noFill/>
                          </a:ln>
                          <a:solidFill>
                            <a:srgbClr val="3333FF"/>
                          </a:solidFill>
                          <a:effectLst>
                            <a:outerShdw blurRad="38100" dist="38100" dir="2700000" algn="tl">
                              <a:srgbClr val="C0C0C0"/>
                            </a:outerShdw>
                          </a:effectLst>
                          <a:latin typeface="黑体" panose="02010609060101010101" pitchFamily="49" charset="-122"/>
                          <a:ea typeface="黑体" panose="02010609060101010101" pitchFamily="49" charset="-122"/>
                        </a:rPr>
                        <a:t>②显示了反封建的革命精神</a:t>
                      </a:r>
                      <a:endParaRPr kumimoji="0" lang="zh-CN" altLang="en-US" sz="3000" b="1" i="0" u="none" strike="noStrike" cap="none" normalizeH="0" baseline="0" smtClean="0">
                        <a:ln>
                          <a:noFill/>
                        </a:ln>
                        <a:solidFill>
                          <a:srgbClr val="3333FF"/>
                        </a:solidFill>
                        <a:effectLst>
                          <a:outerShdw blurRad="38100" dist="38100" dir="2700000" algn="tl">
                            <a:srgbClr val="C0C0C0"/>
                          </a:outerShdw>
                        </a:effectLst>
                        <a:latin typeface="黑体" panose="02010609060101010101" pitchFamily="49" charset="-122"/>
                        <a:ea typeface="黑体" panose="02010609060101010101" pitchFamily="49" charset="-122"/>
                      </a:endParaRPr>
                    </a:p>
                  </a:txBody>
                  <a:tcPr horzOverflow="overflow">
                    <a:lnL w="28575" cap="flat" cmpd="sng" algn="ctr">
                      <a:solidFill>
                        <a:schemeClr val="accent2"/>
                      </a:solidFill>
                      <a:prstDash val="solid"/>
                      <a:round/>
                      <a:headEnd type="none" w="med" len="med"/>
                      <a:tailEnd type="none" w="med" len="med"/>
                    </a:lnL>
                    <a:lnR w="38100"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noFill/>
                  </a:tcPr>
                </a:tc>
              </a:tr>
              <a:tr h="786130">
                <a:tc>
                  <a:txBody>
                    <a:bodyPr/>
                    <a:lstStyle/>
                    <a:p>
                      <a:pPr marL="0" marR="0" lvl="0" indent="0" algn="l" defTabSz="914400" rtl="0" eaLnBrk="1" fontAlgn="base" latinLnBrk="0" hangingPunct="1">
                        <a:spcBef>
                          <a:spcPct val="20000"/>
                        </a:spcBef>
                        <a:spcAft>
                          <a:spcPct val="0"/>
                        </a:spcAft>
                        <a:buClr>
                          <a:schemeClr val="accent1"/>
                        </a:buClr>
                        <a:buSzPct val="65000"/>
                        <a:buFont typeface="Wingdings" panose="05000000000000000000" pitchFamily="2" charset="2"/>
                        <a:buNone/>
                      </a:pPr>
                      <a:endParaRPr kumimoji="0" lang="zh-CN" altLang="zh-CN" sz="3000" b="1" i="0" u="none" strike="noStrike" cap="none" normalizeH="0" baseline="0" smtClean="0">
                        <a:ln>
                          <a:noFill/>
                        </a:ln>
                        <a:solidFill>
                          <a:srgbClr val="3333FF"/>
                        </a:solidFill>
                        <a:effectLst>
                          <a:outerShdw blurRad="38100" dist="38100" dir="2700000" algn="tl">
                            <a:srgbClr val="C0C0C0"/>
                          </a:outerShdw>
                        </a:effectLst>
                        <a:latin typeface="Arial" panose="020B0604020202020204" pitchFamily="34" charset="0"/>
                        <a:ea typeface="黑体" panose="02010609060101010101" pitchFamily="49" charset="-122"/>
                      </a:endParaRPr>
                    </a:p>
                  </a:txBody>
                  <a:tcPr horzOverflow="overflow">
                    <a:lnL w="38100" cap="flat" cmpd="sng" algn="ctr">
                      <a:solidFill>
                        <a:schemeClr val="accent2"/>
                      </a:solidFill>
                      <a:prstDash val="solid"/>
                      <a:round/>
                      <a:headEnd type="none" w="med" len="med"/>
                      <a:tailEnd type="none" w="med" len="med"/>
                    </a:lnL>
                    <a:lnR w="2857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38100" cap="flat" cmpd="sng" algn="ctr">
                      <a:solidFill>
                        <a:schemeClr val="accent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20000"/>
                        </a:spcBef>
                        <a:spcAft>
                          <a:spcPct val="0"/>
                        </a:spcAft>
                        <a:buClr>
                          <a:schemeClr val="accent1"/>
                        </a:buClr>
                        <a:buSzPct val="65000"/>
                        <a:buFont typeface="Wingdings" panose="05000000000000000000" pitchFamily="2" charset="2"/>
                        <a:buNone/>
                      </a:pPr>
                      <a:r>
                        <a:rPr kumimoji="0" lang="zh-CN" altLang="en-US" sz="3000" b="1" i="0" u="none" strike="noStrike" cap="none" normalizeH="0" baseline="0" smtClean="0">
                          <a:ln>
                            <a:noFill/>
                          </a:ln>
                          <a:solidFill>
                            <a:srgbClr val="3333FF"/>
                          </a:solidFill>
                          <a:effectLst>
                            <a:outerShdw blurRad="38100" dist="38100" dir="2700000" algn="tl">
                              <a:srgbClr val="C0C0C0"/>
                            </a:outerShdw>
                          </a:effectLst>
                          <a:latin typeface="Arial" panose="020B0604020202020204" pitchFamily="34" charset="0"/>
                          <a:ea typeface="黑体" panose="02010609060101010101" pitchFamily="49" charset="-122"/>
                        </a:rPr>
                        <a:t>太平天国军事上进入全盛时期</a:t>
                      </a:r>
                      <a:endParaRPr kumimoji="0" lang="zh-CN" altLang="en-US" sz="3000" b="1" i="0" u="none" strike="noStrike" cap="none" normalizeH="0" baseline="0" smtClean="0">
                        <a:ln>
                          <a:noFill/>
                        </a:ln>
                        <a:solidFill>
                          <a:srgbClr val="3333FF"/>
                        </a:solidFill>
                        <a:effectLst>
                          <a:outerShdw blurRad="38100" dist="38100" dir="2700000" algn="tl">
                            <a:srgbClr val="C0C0C0"/>
                          </a:outerShdw>
                        </a:effectLst>
                        <a:latin typeface="Arial" panose="020B0604020202020204" pitchFamily="34" charset="0"/>
                        <a:ea typeface="黑体" panose="02010609060101010101" pitchFamily="49" charset="-122"/>
                      </a:endParaRPr>
                    </a:p>
                  </a:txBody>
                  <a:tcPr horzOverflow="overflow">
                    <a:lnL w="28575" cap="flat" cmpd="sng" algn="ctr">
                      <a:solidFill>
                        <a:schemeClr val="accent2"/>
                      </a:solidFill>
                      <a:prstDash val="solid"/>
                      <a:round/>
                      <a:headEnd type="none" w="med" len="med"/>
                      <a:tailEnd type="none" w="med" len="med"/>
                    </a:lnL>
                    <a:lnR w="38100"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38100" cap="flat" cmpd="sng" algn="ctr">
                      <a:solidFill>
                        <a:schemeClr val="accent2"/>
                      </a:solidFill>
                      <a:prstDash val="solid"/>
                      <a:round/>
                      <a:headEnd type="none" w="med" len="med"/>
                      <a:tailEnd type="none" w="med" len="med"/>
                    </a:lnB>
                    <a:lnTlToBr>
                      <a:noFill/>
                    </a:lnTlToBr>
                    <a:lnBlToTr>
                      <a:noFill/>
                    </a:lnBlToTr>
                    <a:noFill/>
                  </a:tcPr>
                </a:tc>
              </a:tr>
            </a:tbl>
          </a:graphicData>
        </a:graphic>
      </p:graphicFrame>
      <p:sp>
        <p:nvSpPr>
          <p:cNvPr id="145432" name="Text Box 24"/>
          <p:cNvSpPr txBox="1">
            <a:spLocks noChangeArrowheads="1"/>
          </p:cNvSpPr>
          <p:nvPr/>
        </p:nvSpPr>
        <p:spPr bwMode="auto">
          <a:xfrm>
            <a:off x="2474913" y="2405063"/>
            <a:ext cx="2036763" cy="522288"/>
          </a:xfrm>
          <a:prstGeom prst="rect">
            <a:avLst/>
          </a:prstGeom>
          <a:noFill/>
          <a:ln w="9525">
            <a:noFill/>
            <a:miter lim="800000"/>
          </a:ln>
          <a:effectLst/>
        </p:spPr>
        <p:txBody>
          <a:bodyPr>
            <a:spAutoFit/>
          </a:bodyPr>
          <a:lstStyle/>
          <a:p>
            <a:pPr marR="0" defTabSz="914400">
              <a:buClrTx/>
              <a:buSzTx/>
              <a:buFontTx/>
              <a:buNone/>
              <a:defRPr/>
            </a:pPr>
            <a:r>
              <a:rPr kumimoji="0" lang="zh-CN" altLang="en-US" sz="2800" b="1" kern="1200" cap="none" spc="0" normalizeH="0" baseline="0" noProof="0">
                <a:solidFill>
                  <a:srgbClr val="FF0000"/>
                </a:solidFill>
                <a:effectLst>
                  <a:outerShdw blurRad="38100" dist="38100" dir="2700000" algn="tl">
                    <a:srgbClr val="C0C0C0"/>
                  </a:outerShdw>
                </a:effectLst>
                <a:latin typeface="Arial" panose="020B0604020202020204" pitchFamily="34" charset="0"/>
                <a:ea typeface="黑体" panose="02010609060101010101" pitchFamily="49" charset="-122"/>
                <a:cs typeface="+mn-cs"/>
              </a:rPr>
              <a:t>金田起义</a:t>
            </a:r>
            <a:endParaRPr kumimoji="0" lang="zh-CN" altLang="en-US" sz="2800" b="1" kern="1200" cap="none" spc="0" normalizeH="0" baseline="0" noProof="0">
              <a:solidFill>
                <a:srgbClr val="FF0000"/>
              </a:solidFill>
              <a:effectLst>
                <a:outerShdw blurRad="38100" dist="38100" dir="2700000" algn="tl">
                  <a:srgbClr val="C0C0C0"/>
                </a:outerShdw>
              </a:effectLst>
              <a:latin typeface="Arial" panose="020B0604020202020204" pitchFamily="34" charset="0"/>
              <a:ea typeface="黑体" panose="02010609060101010101" pitchFamily="49" charset="-122"/>
              <a:cs typeface="+mn-cs"/>
            </a:endParaRPr>
          </a:p>
        </p:txBody>
      </p:sp>
      <p:sp>
        <p:nvSpPr>
          <p:cNvPr id="145433" name="Text Box 25">
            <a:hlinkClick r:id="" action="ppaction://noaction"/>
          </p:cNvPr>
          <p:cNvSpPr txBox="1">
            <a:spLocks noChangeArrowheads="1"/>
          </p:cNvSpPr>
          <p:nvPr/>
        </p:nvSpPr>
        <p:spPr bwMode="auto">
          <a:xfrm>
            <a:off x="2424113" y="3197225"/>
            <a:ext cx="2036763" cy="522288"/>
          </a:xfrm>
          <a:prstGeom prst="rect">
            <a:avLst/>
          </a:prstGeom>
          <a:noFill/>
          <a:ln w="9525">
            <a:noFill/>
            <a:miter lim="800000"/>
          </a:ln>
          <a:effectLst/>
        </p:spPr>
        <p:txBody>
          <a:bodyPr>
            <a:spAutoFit/>
          </a:bodyPr>
          <a:lstStyle/>
          <a:p>
            <a:pPr marR="0" defTabSz="914400">
              <a:buClrTx/>
              <a:buSzTx/>
              <a:buFontTx/>
              <a:buNone/>
              <a:defRPr/>
            </a:pPr>
            <a:r>
              <a:rPr kumimoji="0" lang="zh-CN" altLang="en-US" sz="2800" b="1" kern="1200" cap="none" spc="0" normalizeH="0" baseline="0" noProof="0">
                <a:solidFill>
                  <a:srgbClr val="FF0000"/>
                </a:solidFill>
                <a:effectLst>
                  <a:outerShdw blurRad="38100" dist="38100" dir="2700000" algn="tl">
                    <a:srgbClr val="C0C0C0"/>
                  </a:outerShdw>
                </a:effectLst>
                <a:latin typeface="Arial" panose="020B0604020202020204" pitchFamily="34" charset="0"/>
                <a:ea typeface="黑体" panose="02010609060101010101" pitchFamily="49" charset="-122"/>
                <a:cs typeface="+mn-cs"/>
              </a:rPr>
              <a:t>永安建</a:t>
            </a:r>
            <a:r>
              <a:rPr kumimoji="0" lang="zh-CN" altLang="en-US" sz="2800" b="1" kern="1200" cap="none" spc="0" normalizeH="0" baseline="0" noProof="0">
                <a:solidFill>
                  <a:srgbClr val="FF0000"/>
                </a:solidFill>
                <a:effectLst>
                  <a:outerShdw blurRad="38100" dist="38100" dir="2700000" algn="tl">
                    <a:srgbClr val="C0C0C0"/>
                  </a:outerShdw>
                </a:effectLst>
                <a:latin typeface="Arial" panose="020B0604020202020204" pitchFamily="34" charset="0"/>
                <a:ea typeface="黑体" panose="02010609060101010101" pitchFamily="49" charset="-122"/>
                <a:cs typeface="+mn-cs"/>
                <a:hlinkClick r:id="" action="ppaction://noaction"/>
              </a:rPr>
              <a:t>制</a:t>
            </a:r>
            <a:endParaRPr kumimoji="0" lang="zh-CN" altLang="en-US" sz="2800" b="1" kern="1200" cap="none" spc="0" normalizeH="0" baseline="0" noProof="0">
              <a:solidFill>
                <a:srgbClr val="FF0000"/>
              </a:solidFill>
              <a:effectLst>
                <a:outerShdw blurRad="38100" dist="38100" dir="2700000" algn="tl">
                  <a:srgbClr val="C0C0C0"/>
                </a:outerShdw>
              </a:effectLst>
              <a:latin typeface="Arial" panose="020B0604020202020204" pitchFamily="34" charset="0"/>
              <a:ea typeface="黑体" panose="02010609060101010101" pitchFamily="49" charset="-122"/>
              <a:cs typeface="+mn-cs"/>
            </a:endParaRPr>
          </a:p>
        </p:txBody>
      </p:sp>
      <p:sp>
        <p:nvSpPr>
          <p:cNvPr id="145434" name="Text Box 26"/>
          <p:cNvSpPr txBox="1">
            <a:spLocks noChangeArrowheads="1"/>
          </p:cNvSpPr>
          <p:nvPr/>
        </p:nvSpPr>
        <p:spPr bwMode="auto">
          <a:xfrm>
            <a:off x="2362200" y="4343400"/>
            <a:ext cx="2036763" cy="865188"/>
          </a:xfrm>
          <a:prstGeom prst="rect">
            <a:avLst/>
          </a:prstGeom>
          <a:noFill/>
          <a:ln w="9525">
            <a:noFill/>
            <a:miter lim="800000"/>
          </a:ln>
          <a:effectLst/>
        </p:spPr>
        <p:txBody>
          <a:bodyPr>
            <a:spAutoFit/>
          </a:bodyPr>
          <a:lstStyle/>
          <a:p>
            <a:pPr marR="0" defTabSz="914400">
              <a:lnSpc>
                <a:spcPct val="90000"/>
              </a:lnSpc>
              <a:buClrTx/>
              <a:buSzTx/>
              <a:buFontTx/>
              <a:buNone/>
              <a:defRPr/>
            </a:pPr>
            <a:r>
              <a:rPr kumimoji="0" lang="zh-CN" altLang="en-US" sz="2800" b="1" kern="1200" cap="none" spc="0" normalizeH="0" baseline="0" noProof="0">
                <a:solidFill>
                  <a:srgbClr val="FF0000"/>
                </a:solidFill>
                <a:effectLst>
                  <a:outerShdw blurRad="38100" dist="38100" dir="2700000" algn="tl">
                    <a:srgbClr val="C0C0C0"/>
                  </a:outerShdw>
                </a:effectLst>
                <a:latin typeface="Arial" panose="020B0604020202020204" pitchFamily="34" charset="0"/>
                <a:ea typeface="黑体" panose="02010609060101010101" pitchFamily="49" charset="-122"/>
                <a:cs typeface="+mn-cs"/>
              </a:rPr>
              <a:t>占领南京</a:t>
            </a:r>
            <a:endParaRPr kumimoji="0" lang="zh-CN" altLang="en-US" sz="2800" b="1" kern="1200" cap="none" spc="0" normalizeH="0" baseline="0" noProof="0">
              <a:solidFill>
                <a:srgbClr val="FF0000"/>
              </a:solidFill>
              <a:effectLst>
                <a:outerShdw blurRad="38100" dist="38100" dir="2700000" algn="tl">
                  <a:srgbClr val="C0C0C0"/>
                </a:outerShdw>
              </a:effectLst>
              <a:latin typeface="Arial" panose="020B0604020202020204" pitchFamily="34" charset="0"/>
              <a:ea typeface="黑体" panose="02010609060101010101" pitchFamily="49" charset="-122"/>
              <a:cs typeface="+mn-cs"/>
            </a:endParaRPr>
          </a:p>
          <a:p>
            <a:pPr marR="0" defTabSz="914400">
              <a:lnSpc>
                <a:spcPct val="90000"/>
              </a:lnSpc>
              <a:buClrTx/>
              <a:buSzTx/>
              <a:buFontTx/>
              <a:buNone/>
              <a:defRPr/>
            </a:pPr>
            <a:r>
              <a:rPr kumimoji="0" lang="zh-CN" altLang="en-US" sz="2800" b="1" kern="1200" cap="none" spc="0" normalizeH="0" baseline="0" noProof="0">
                <a:solidFill>
                  <a:srgbClr val="FF0000"/>
                </a:solidFill>
                <a:effectLst>
                  <a:outerShdw blurRad="38100" dist="38100" dir="2700000" algn="tl">
                    <a:srgbClr val="C0C0C0"/>
                  </a:outerShdw>
                </a:effectLst>
                <a:latin typeface="Arial" panose="020B0604020202020204" pitchFamily="34" charset="0"/>
                <a:ea typeface="黑体" panose="02010609060101010101" pitchFamily="49" charset="-122"/>
                <a:cs typeface="+mn-cs"/>
              </a:rPr>
              <a:t>定都</a:t>
            </a:r>
            <a:r>
              <a:rPr kumimoji="0" lang="zh-CN" altLang="en-US" sz="2800" b="1" kern="1200" cap="none" spc="0" normalizeH="0" baseline="0" noProof="0">
                <a:solidFill>
                  <a:srgbClr val="FF0000"/>
                </a:solidFill>
                <a:effectLst>
                  <a:outerShdw blurRad="38100" dist="38100" dir="2700000" algn="tl">
                    <a:srgbClr val="C0C0C0"/>
                  </a:outerShdw>
                </a:effectLst>
                <a:latin typeface="Arial" panose="020B0604020202020204" pitchFamily="34" charset="0"/>
                <a:ea typeface="黑体" panose="02010609060101010101" pitchFamily="49" charset="-122"/>
                <a:cs typeface="+mn-cs"/>
                <a:hlinkClick r:id="" action="ppaction://noaction"/>
              </a:rPr>
              <a:t>天京</a:t>
            </a:r>
            <a:endParaRPr kumimoji="0" lang="zh-CN" altLang="en-US" sz="2800" b="1" kern="1200" cap="none" spc="0" normalizeH="0" baseline="0" noProof="0">
              <a:solidFill>
                <a:srgbClr val="FF0000"/>
              </a:solidFill>
              <a:effectLst>
                <a:outerShdw blurRad="38100" dist="38100" dir="2700000" algn="tl">
                  <a:srgbClr val="C0C0C0"/>
                </a:outerShdw>
              </a:effectLst>
              <a:latin typeface="Arial" panose="020B0604020202020204" pitchFamily="34" charset="0"/>
              <a:ea typeface="黑体" panose="02010609060101010101" pitchFamily="49" charset="-122"/>
              <a:cs typeface="+mn-cs"/>
            </a:endParaRPr>
          </a:p>
        </p:txBody>
      </p:sp>
      <p:sp>
        <p:nvSpPr>
          <p:cNvPr id="145435" name="Text Box 27">
            <a:hlinkClick r:id="rId1" action="ppaction://hlinksldjump"/>
          </p:cNvPr>
          <p:cNvSpPr txBox="1">
            <a:spLocks noChangeArrowheads="1"/>
          </p:cNvSpPr>
          <p:nvPr/>
        </p:nvSpPr>
        <p:spPr bwMode="auto">
          <a:xfrm>
            <a:off x="2309813" y="5214938"/>
            <a:ext cx="2447925" cy="952500"/>
          </a:xfrm>
          <a:prstGeom prst="rect">
            <a:avLst/>
          </a:prstGeom>
          <a:noFill/>
          <a:ln w="9525">
            <a:noFill/>
            <a:miter lim="800000"/>
          </a:ln>
          <a:effectLst/>
        </p:spPr>
        <p:txBody>
          <a:bodyPr>
            <a:spAutoFit/>
          </a:bodyPr>
          <a:lstStyle/>
          <a:p>
            <a:pPr marR="0" defTabSz="914400">
              <a:buClrTx/>
              <a:buSzTx/>
              <a:buFontTx/>
              <a:buNone/>
              <a:defRPr/>
            </a:pPr>
            <a:r>
              <a:rPr kumimoji="0" lang="zh-CN" altLang="en-US" sz="2800" b="1" kern="1200" cap="none" spc="0" normalizeH="0" baseline="0" noProof="0" dirty="0">
                <a:solidFill>
                  <a:srgbClr val="FF0000"/>
                </a:solidFill>
                <a:effectLst>
                  <a:outerShdw blurRad="38100" dist="38100" dir="2700000" algn="tl">
                    <a:srgbClr val="C0C0C0"/>
                  </a:outerShdw>
                </a:effectLst>
                <a:latin typeface="Arial" panose="020B0604020202020204" pitchFamily="34" charset="0"/>
                <a:ea typeface="黑体" panose="02010609060101010101" pitchFamily="49" charset="-122"/>
                <a:cs typeface="+mn-cs"/>
              </a:rPr>
              <a:t>北伐、西征、天京</a:t>
            </a:r>
            <a:r>
              <a:rPr kumimoji="0" lang="zh-CN" altLang="en-US" sz="2800" b="1" kern="1200" cap="none" spc="0" normalizeH="0" baseline="0" noProof="0" dirty="0">
                <a:solidFill>
                  <a:srgbClr val="FF0000"/>
                </a:solidFill>
                <a:effectLst>
                  <a:outerShdw blurRad="38100" dist="38100" dir="2700000" algn="tl">
                    <a:srgbClr val="C0C0C0"/>
                  </a:outerShdw>
                </a:effectLst>
                <a:latin typeface="Arial" panose="020B0604020202020204" pitchFamily="34" charset="0"/>
                <a:ea typeface="黑体" panose="02010609060101010101" pitchFamily="49" charset="-122"/>
                <a:cs typeface="+mn-cs"/>
                <a:hlinkClick r:id="" action="ppaction://noaction"/>
              </a:rPr>
              <a:t>突围</a:t>
            </a:r>
            <a:endParaRPr kumimoji="0" lang="zh-CN" altLang="en-US" sz="2800" b="1" kern="1200" cap="none" spc="0" normalizeH="0" baseline="0" noProof="0" dirty="0">
              <a:solidFill>
                <a:srgbClr val="FF0000"/>
              </a:solidFill>
              <a:effectLst>
                <a:outerShdw blurRad="38100" dist="38100" dir="2700000" algn="tl">
                  <a:srgbClr val="C0C0C0"/>
                </a:outerShdw>
              </a:effectLst>
              <a:latin typeface="Arial" panose="020B0604020202020204" pitchFamily="34" charset="0"/>
              <a:ea typeface="黑体" panose="02010609060101010101" pitchFamily="49"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45432"/>
                                        </p:tgtEl>
                                        <p:attrNameLst>
                                          <p:attrName>style.visibility</p:attrName>
                                        </p:attrNameLst>
                                      </p:cBhvr>
                                      <p:to>
                                        <p:strVal val="visible"/>
                                      </p:to>
                                    </p:set>
                                    <p:animEffect transition="in" filter="dissolve">
                                      <p:cBhvr>
                                        <p:cTn id="7" dur="1000"/>
                                        <p:tgtEl>
                                          <p:spTgt spid="14543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45433"/>
                                        </p:tgtEl>
                                        <p:attrNameLst>
                                          <p:attrName>style.visibility</p:attrName>
                                        </p:attrNameLst>
                                      </p:cBhvr>
                                      <p:to>
                                        <p:strVal val="visible"/>
                                      </p:to>
                                    </p:set>
                                    <p:animEffect transition="in" filter="dissolve">
                                      <p:cBhvr>
                                        <p:cTn id="12" dur="1000"/>
                                        <p:tgtEl>
                                          <p:spTgt spid="145433"/>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45434"/>
                                        </p:tgtEl>
                                        <p:attrNameLst>
                                          <p:attrName>style.visibility</p:attrName>
                                        </p:attrNameLst>
                                      </p:cBhvr>
                                      <p:to>
                                        <p:strVal val="visible"/>
                                      </p:to>
                                    </p:set>
                                    <p:animEffect transition="in" filter="dissolve">
                                      <p:cBhvr>
                                        <p:cTn id="17" dur="1000"/>
                                        <p:tgtEl>
                                          <p:spTgt spid="145434"/>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45435"/>
                                        </p:tgtEl>
                                        <p:attrNameLst>
                                          <p:attrName>style.visibility</p:attrName>
                                        </p:attrNameLst>
                                      </p:cBhvr>
                                      <p:to>
                                        <p:strVal val="visible"/>
                                      </p:to>
                                    </p:set>
                                    <p:animEffect transition="in" filter="dissolve">
                                      <p:cBhvr>
                                        <p:cTn id="22" dur="1000"/>
                                        <p:tgtEl>
                                          <p:spTgt spid="145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432" grpId="0" bldLvl="0" animBg="1"/>
      <p:bldP spid="145433" grpId="0" bldLvl="0" animBg="1"/>
      <p:bldP spid="145434" grpId="0" bldLvl="0" animBg="1"/>
      <p:bldP spid="145435"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Rectangle 2"/>
          <p:cNvSpPr/>
          <p:nvPr/>
        </p:nvSpPr>
        <p:spPr>
          <a:xfrm>
            <a:off x="2438400" y="1828800"/>
            <a:ext cx="7924800" cy="4522788"/>
          </a:xfrm>
          <a:prstGeom prst="rect">
            <a:avLst/>
          </a:prstGeom>
          <a:noFill/>
          <a:ln w="9525">
            <a:noFill/>
          </a:ln>
        </p:spPr>
        <p:txBody>
          <a:bodyPr anchor="t">
            <a:spAutoFit/>
          </a:bodyPr>
          <a:p>
            <a:pPr indent="220980" algn="just" eaLnBrk="0" hangingPunct="0"/>
            <a:r>
              <a:rPr lang="en-US" altLang="zh-CN" sz="3600" b="1" dirty="0">
                <a:solidFill>
                  <a:srgbClr val="0000FF"/>
                </a:solidFill>
                <a:latin typeface="华文新魏" panose="02010800040101010101" pitchFamily="2" charset="-122"/>
                <a:ea typeface="华文新魏" panose="02010800040101010101" pitchFamily="2" charset="-122"/>
              </a:rPr>
              <a:t>   </a:t>
            </a:r>
            <a:r>
              <a:rPr lang="zh-CN" altLang="en-US" sz="3600" b="1" dirty="0">
                <a:solidFill>
                  <a:srgbClr val="0000FF"/>
                </a:solidFill>
                <a:latin typeface="华文行楷" panose="02010800040101010101" pitchFamily="2" charset="-122"/>
                <a:ea typeface="华文行楷" panose="02010800040101010101" pitchFamily="2" charset="-122"/>
              </a:rPr>
              <a:t>主客观两方面</a:t>
            </a:r>
            <a:endParaRPr lang="zh-CN" altLang="en-US" sz="3600" b="1" dirty="0">
              <a:solidFill>
                <a:srgbClr val="0000FF"/>
              </a:solidFill>
              <a:latin typeface="华文行楷" panose="02010800040101010101" pitchFamily="2" charset="-122"/>
              <a:ea typeface="华文行楷" panose="02010800040101010101" pitchFamily="2" charset="-122"/>
            </a:endParaRPr>
          </a:p>
          <a:p>
            <a:pPr indent="220980" eaLnBrk="0" hangingPunct="0"/>
            <a:r>
              <a:rPr lang="zh-CN" altLang="en-US" sz="3600" b="1" dirty="0">
                <a:solidFill>
                  <a:srgbClr val="0000FF"/>
                </a:solidFill>
                <a:latin typeface="华文新魏" panose="02010800040101010101" pitchFamily="2" charset="-122"/>
                <a:ea typeface="华文新魏" panose="02010800040101010101" pitchFamily="2" charset="-122"/>
              </a:rPr>
              <a:t>   </a:t>
            </a:r>
            <a:r>
              <a:rPr lang="zh-CN" altLang="en-US" sz="3600" b="1" dirty="0">
                <a:solidFill>
                  <a:srgbClr val="CC0000"/>
                </a:solidFill>
                <a:latin typeface="华文新魏" panose="02010800040101010101" pitchFamily="2" charset="-122"/>
                <a:ea typeface="华文新魏" panose="02010800040101010101" pitchFamily="2" charset="-122"/>
              </a:rPr>
              <a:t>主观方面</a:t>
            </a:r>
            <a:r>
              <a:rPr lang="zh-CN" altLang="en-US" sz="3600" b="1" dirty="0">
                <a:solidFill>
                  <a:srgbClr val="0000FF"/>
                </a:solidFill>
                <a:latin typeface="华文新魏" panose="02010800040101010101" pitchFamily="2" charset="-122"/>
                <a:ea typeface="华文新魏" panose="02010800040101010101" pitchFamily="2" charset="-122"/>
              </a:rPr>
              <a:t>：第一，是一次反对清朝反动统治的正义战争，必然赢得广大人民群众的拥护和支持。第二，太平军有严密的组织和严明的军纪。第三，坚强的领导核心，灵活主动的战备战术。 </a:t>
            </a:r>
            <a:endParaRPr lang="zh-CN" altLang="en-US" sz="3600" b="1" dirty="0">
              <a:solidFill>
                <a:srgbClr val="0000FF"/>
              </a:solidFill>
              <a:latin typeface="华文新魏" panose="02010800040101010101" pitchFamily="2" charset="-122"/>
              <a:ea typeface="华文新魏" panose="02010800040101010101" pitchFamily="2" charset="-122"/>
            </a:endParaRPr>
          </a:p>
          <a:p>
            <a:pPr indent="220980" eaLnBrk="0" hangingPunct="0"/>
            <a:r>
              <a:rPr lang="zh-CN" altLang="en-US" sz="3600" b="1" dirty="0">
                <a:solidFill>
                  <a:srgbClr val="CC0000"/>
                </a:solidFill>
                <a:latin typeface="华文新魏" panose="02010800040101010101" pitchFamily="2" charset="-122"/>
                <a:ea typeface="华文新魏" panose="02010800040101010101" pitchFamily="2" charset="-122"/>
              </a:rPr>
              <a:t>  客观方面</a:t>
            </a:r>
            <a:r>
              <a:rPr lang="zh-CN" altLang="en-US" sz="3600" b="1" dirty="0">
                <a:solidFill>
                  <a:srgbClr val="0000FF"/>
                </a:solidFill>
                <a:latin typeface="华文新魏" panose="02010800040101010101" pitchFamily="2" charset="-122"/>
                <a:ea typeface="华文新魏" panose="02010800040101010101" pitchFamily="2" charset="-122"/>
              </a:rPr>
              <a:t>：清军腐败不堪一击。</a:t>
            </a:r>
            <a:endParaRPr lang="zh-CN" altLang="en-US" sz="3600" b="1" dirty="0">
              <a:solidFill>
                <a:srgbClr val="0000FF"/>
              </a:solidFill>
              <a:latin typeface="华文新魏" panose="02010800040101010101" pitchFamily="2" charset="-122"/>
              <a:ea typeface="华文新魏" panose="02010800040101010101" pitchFamily="2" charset="-122"/>
            </a:endParaRPr>
          </a:p>
        </p:txBody>
      </p:sp>
      <p:sp>
        <p:nvSpPr>
          <p:cNvPr id="13314" name="Rectangle 3"/>
          <p:cNvSpPr/>
          <p:nvPr/>
        </p:nvSpPr>
        <p:spPr>
          <a:xfrm>
            <a:off x="2362200" y="914400"/>
            <a:ext cx="5770563" cy="706438"/>
          </a:xfrm>
          <a:prstGeom prst="rect">
            <a:avLst/>
          </a:prstGeom>
          <a:noFill/>
          <a:ln w="9525">
            <a:noFill/>
          </a:ln>
        </p:spPr>
        <p:txBody>
          <a:bodyPr wrap="none" anchor="t">
            <a:spAutoFit/>
          </a:bodyPr>
          <a:p>
            <a:r>
              <a:rPr lang="zh-CN" altLang="en-US" sz="4000" dirty="0">
                <a:solidFill>
                  <a:srgbClr val="CC0000"/>
                </a:solidFill>
                <a:latin typeface="Times New Roman" panose="02020603050405020304" pitchFamily="18" charset="0"/>
                <a:ea typeface="华文行楷" panose="02010800040101010101" pitchFamily="2" charset="-122"/>
              </a:rPr>
              <a:t>太平天国迅速发展的原因</a:t>
            </a:r>
            <a:endParaRPr lang="zh-CN" altLang="en-US" sz="4000" dirty="0">
              <a:solidFill>
                <a:srgbClr val="CC0000"/>
              </a:solidFill>
              <a:latin typeface="Times New Roman" panose="02020603050405020304" pitchFamily="18" charset="0"/>
              <a:ea typeface="华文行楷" panose="02010800040101010101" pitchFamily="2" charset="-122"/>
            </a:endParaRPr>
          </a:p>
        </p:txBody>
      </p:sp>
      <p:pic>
        <p:nvPicPr>
          <p:cNvPr id="13315" name="Picture 4" descr="NEXT">
            <a:hlinkClick r:id="" action="ppaction://hlinkshowjump?jump=nextslide"/>
          </p:cNvPr>
          <p:cNvPicPr>
            <a:picLocks noChangeAspect="1"/>
          </p:cNvPicPr>
          <p:nvPr/>
        </p:nvPicPr>
        <p:blipFill>
          <a:blip r:embed="rId1"/>
          <a:stretch>
            <a:fillRect/>
          </a:stretch>
        </p:blipFill>
        <p:spPr>
          <a:xfrm>
            <a:off x="9601200" y="6172200"/>
            <a:ext cx="1066800" cy="685800"/>
          </a:xfrm>
          <a:prstGeom prst="rect">
            <a:avLst/>
          </a:prstGeom>
          <a:noFill/>
          <a:ln w="9525">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9506" name="Text Box 2"/>
          <p:cNvSpPr txBox="1">
            <a:spLocks noChangeArrowheads="1"/>
          </p:cNvSpPr>
          <p:nvPr/>
        </p:nvSpPr>
        <p:spPr bwMode="auto">
          <a:xfrm>
            <a:off x="1774825" y="188913"/>
            <a:ext cx="7335838" cy="639763"/>
          </a:xfrm>
          <a:prstGeom prst="rect">
            <a:avLst/>
          </a:prstGeom>
          <a:noFill/>
          <a:ln w="9525">
            <a:noFill/>
            <a:miter lim="800000"/>
          </a:ln>
          <a:effectLst/>
        </p:spPr>
        <p:txBody>
          <a:bodyPr wrap="square">
            <a:spAutoFit/>
          </a:bodyPr>
          <a:lstStyle/>
          <a:p>
            <a:pPr marR="0" defTabSz="914400">
              <a:buClrTx/>
              <a:buSzTx/>
              <a:buFontTx/>
              <a:buNone/>
              <a:defRPr/>
            </a:pPr>
            <a:r>
              <a:rPr kumimoji="0" lang="zh-CN" altLang="en-US" sz="3600" b="1" kern="1200" cap="none" spc="0" normalizeH="0" baseline="0" noProof="0">
                <a:effectLst>
                  <a:outerShdw blurRad="38100" dist="38100" dir="2700000" algn="tl">
                    <a:srgbClr val="C0C0C0"/>
                  </a:outerShdw>
                </a:effectLst>
                <a:latin typeface="Arial" panose="020B0604020202020204" pitchFamily="34" charset="0"/>
                <a:ea typeface="黑体" panose="02010609060101010101" pitchFamily="49" charset="-122"/>
                <a:cs typeface="+mn-cs"/>
              </a:rPr>
              <a:t>二</a:t>
            </a:r>
            <a:r>
              <a:rPr kumimoji="0" lang="zh-CN" altLang="en-US" sz="2400" b="1" kern="1200" cap="none" spc="0" normalizeH="0" baseline="0" noProof="0">
                <a:effectLst>
                  <a:outerShdw blurRad="38100" dist="38100" dir="2700000" algn="tl">
                    <a:srgbClr val="C0C0C0"/>
                  </a:outerShdw>
                </a:effectLst>
                <a:latin typeface="Arial" panose="020B0604020202020204" pitchFamily="34" charset="0"/>
                <a:ea typeface="黑体" panose="02010609060101010101" pitchFamily="49" charset="-122"/>
                <a:cs typeface="+mn-cs"/>
              </a:rPr>
              <a:t>、</a:t>
            </a:r>
            <a:r>
              <a:rPr kumimoji="0" lang="zh-CN" altLang="en-US" sz="3600" b="1" kern="1200" cap="none" spc="0" normalizeH="0" baseline="0" noProof="0">
                <a:effectLst>
                  <a:outerShdw blurRad="38100" dist="38100" dir="2700000" algn="tl">
                    <a:srgbClr val="C0C0C0"/>
                  </a:outerShdw>
                </a:effectLst>
                <a:latin typeface="Arial" panose="020B0604020202020204" pitchFamily="34" charset="0"/>
                <a:ea typeface="黑体" panose="02010609060101010101" pitchFamily="49" charset="-122"/>
                <a:cs typeface="+mn-cs"/>
              </a:rPr>
              <a:t>太平天国的纲领性文件（对内）</a:t>
            </a:r>
            <a:endParaRPr kumimoji="0" lang="zh-CN" altLang="en-US" sz="3600" b="1" kern="1200" cap="none" spc="0" normalizeH="0" baseline="0" noProof="0">
              <a:effectLst>
                <a:outerShdw blurRad="38100" dist="38100" dir="2700000" algn="tl">
                  <a:srgbClr val="C0C0C0"/>
                </a:outerShdw>
              </a:effectLst>
              <a:latin typeface="Arial" panose="020B0604020202020204" pitchFamily="34" charset="0"/>
              <a:ea typeface="黑体" panose="02010609060101010101" pitchFamily="49" charset="-122"/>
              <a:cs typeface="+mn-cs"/>
            </a:endParaRPr>
          </a:p>
        </p:txBody>
      </p:sp>
      <p:sp>
        <p:nvSpPr>
          <p:cNvPr id="149507" name="Text Box 3"/>
          <p:cNvSpPr txBox="1">
            <a:spLocks noChangeArrowheads="1"/>
          </p:cNvSpPr>
          <p:nvPr/>
        </p:nvSpPr>
        <p:spPr bwMode="auto">
          <a:xfrm>
            <a:off x="1524000" y="908050"/>
            <a:ext cx="5932488" cy="584200"/>
          </a:xfrm>
          <a:prstGeom prst="rect">
            <a:avLst/>
          </a:prstGeom>
          <a:noFill/>
          <a:ln w="9525">
            <a:noFill/>
            <a:miter lim="800000"/>
          </a:ln>
          <a:effectLst/>
        </p:spPr>
        <p:txBody>
          <a:bodyPr>
            <a:spAutoFit/>
          </a:bodyPr>
          <a:lstStyle/>
          <a:p>
            <a:pPr marR="0" defTabSz="914400">
              <a:buClrTx/>
              <a:buSzTx/>
              <a:buFontTx/>
              <a:buNone/>
              <a:defRPr/>
            </a:pPr>
            <a:r>
              <a:rPr kumimoji="0" lang="en-US" altLang="zh-CN" sz="3200" b="1" kern="1200" cap="none" spc="0" normalizeH="0" baseline="0" noProof="0">
                <a:effectLst>
                  <a:outerShdw blurRad="38100" dist="38100" dir="2700000" algn="tl">
                    <a:srgbClr val="C0C0C0"/>
                  </a:outerShdw>
                </a:effectLst>
                <a:latin typeface="黑体" panose="02010609060101010101" pitchFamily="49" charset="-122"/>
                <a:ea typeface="黑体" panose="02010609060101010101" pitchFamily="49" charset="-122"/>
                <a:cs typeface="+mn-cs"/>
              </a:rPr>
              <a:t>1</a:t>
            </a:r>
            <a:r>
              <a:rPr kumimoji="0" lang="zh-CN" altLang="en-US" sz="3200" b="1" kern="1200" cap="none" spc="0" normalizeH="0" baseline="0" noProof="0">
                <a:effectLst>
                  <a:outerShdw blurRad="38100" dist="38100" dir="2700000" algn="tl">
                    <a:srgbClr val="C0C0C0"/>
                  </a:outerShdw>
                </a:effectLst>
                <a:latin typeface="黑体" panose="02010609060101010101" pitchFamily="49" charset="-122"/>
                <a:ea typeface="黑体" panose="02010609060101010101" pitchFamily="49" charset="-122"/>
                <a:cs typeface="+mn-cs"/>
              </a:rPr>
              <a:t>、前期</a:t>
            </a:r>
            <a:r>
              <a:rPr kumimoji="0" lang="en-US" altLang="zh-CN" sz="3200" b="1" kern="1200" cap="none" spc="0" normalizeH="0" baseline="0" noProof="0">
                <a:effectLst>
                  <a:outerShdw blurRad="38100" dist="38100" dir="2700000" algn="tl">
                    <a:srgbClr val="C0C0C0"/>
                  </a:outerShdw>
                </a:effectLst>
                <a:latin typeface="黑体" panose="02010609060101010101" pitchFamily="49" charset="-122"/>
                <a:ea typeface="黑体" panose="02010609060101010101" pitchFamily="49" charset="-122"/>
                <a:cs typeface="+mn-cs"/>
              </a:rPr>
              <a:t>:《</a:t>
            </a:r>
            <a:r>
              <a:rPr kumimoji="0" lang="zh-CN" altLang="en-US" sz="3200" b="1" kern="1200" cap="none" spc="0" normalizeH="0" baseline="0" noProof="0">
                <a:effectLst>
                  <a:outerShdw blurRad="38100" dist="38100" dir="2700000" algn="tl">
                    <a:srgbClr val="C0C0C0"/>
                  </a:outerShdw>
                </a:effectLst>
                <a:latin typeface="黑体" panose="02010609060101010101" pitchFamily="49" charset="-122"/>
                <a:ea typeface="黑体" panose="02010609060101010101" pitchFamily="49" charset="-122"/>
                <a:cs typeface="+mn-cs"/>
              </a:rPr>
              <a:t>天朝田亩制度</a:t>
            </a:r>
            <a:r>
              <a:rPr kumimoji="0" lang="en-US" altLang="zh-CN" sz="3200" b="1" kern="1200" cap="none" spc="0" normalizeH="0" baseline="0" noProof="0">
                <a:effectLst>
                  <a:outerShdw blurRad="38100" dist="38100" dir="2700000" algn="tl">
                    <a:srgbClr val="C0C0C0"/>
                  </a:outerShdw>
                </a:effectLst>
                <a:latin typeface="黑体" panose="02010609060101010101" pitchFamily="49" charset="-122"/>
                <a:ea typeface="黑体" panose="02010609060101010101" pitchFamily="49" charset="-122"/>
                <a:cs typeface="+mn-cs"/>
              </a:rPr>
              <a:t>》</a:t>
            </a:r>
            <a:endParaRPr kumimoji="0" lang="en-US" altLang="zh-CN" sz="3200" b="1" kern="1200" cap="none" spc="0" normalizeH="0" baseline="0" noProof="0">
              <a:effectLst>
                <a:outerShdw blurRad="38100" dist="38100" dir="2700000" algn="tl">
                  <a:srgbClr val="C0C0C0"/>
                </a:outerShdw>
              </a:effectLst>
              <a:latin typeface="黑体" panose="02010609060101010101" pitchFamily="49" charset="-122"/>
              <a:ea typeface="黑体" panose="02010609060101010101" pitchFamily="49" charset="-122"/>
              <a:cs typeface="+mn-cs"/>
            </a:endParaRPr>
          </a:p>
        </p:txBody>
      </p:sp>
      <p:pic>
        <p:nvPicPr>
          <p:cNvPr id="14339" name="Picture 4" descr="6"/>
          <p:cNvPicPr>
            <a:picLocks noChangeAspect="1"/>
          </p:cNvPicPr>
          <p:nvPr/>
        </p:nvPicPr>
        <p:blipFill>
          <a:blip r:embed="rId1"/>
          <a:stretch>
            <a:fillRect/>
          </a:stretch>
        </p:blipFill>
        <p:spPr>
          <a:xfrm>
            <a:off x="1992313" y="1557338"/>
            <a:ext cx="3671887" cy="3463925"/>
          </a:xfrm>
          <a:prstGeom prst="rect">
            <a:avLst/>
          </a:prstGeom>
          <a:noFill/>
          <a:ln w="9525">
            <a:noFill/>
          </a:ln>
        </p:spPr>
      </p:pic>
      <p:sp>
        <p:nvSpPr>
          <p:cNvPr id="14340" name="Text Box 5"/>
          <p:cNvSpPr txBox="1"/>
          <p:nvPr/>
        </p:nvSpPr>
        <p:spPr>
          <a:xfrm>
            <a:off x="6456363" y="908050"/>
            <a:ext cx="4392612" cy="584200"/>
          </a:xfrm>
          <a:prstGeom prst="rect">
            <a:avLst/>
          </a:prstGeom>
          <a:noFill/>
          <a:ln w="9525">
            <a:noFill/>
          </a:ln>
        </p:spPr>
        <p:txBody>
          <a:bodyPr anchor="t">
            <a:spAutoFit/>
          </a:bodyPr>
          <a:p>
            <a:r>
              <a:rPr lang="en-US" altLang="zh-CN" sz="3200" b="1" dirty="0">
                <a:latin typeface="黑体" panose="02010609060101010101" pitchFamily="49" charset="-122"/>
                <a:ea typeface="黑体" panose="02010609060101010101" pitchFamily="49" charset="-122"/>
              </a:rPr>
              <a:t>2</a:t>
            </a:r>
            <a:r>
              <a:rPr lang="zh-CN" altLang="en-US" sz="3200" b="1" dirty="0">
                <a:latin typeface="黑体" panose="02010609060101010101" pitchFamily="49" charset="-122"/>
                <a:ea typeface="黑体" panose="02010609060101010101" pitchFamily="49" charset="-122"/>
              </a:rPr>
              <a:t>、后期</a:t>
            </a:r>
            <a:r>
              <a:rPr lang="en-US" altLang="zh-CN" sz="3200" b="1" dirty="0">
                <a:latin typeface="黑体" panose="02010609060101010101" pitchFamily="49" charset="-122"/>
                <a:ea typeface="黑体" panose="02010609060101010101" pitchFamily="49" charset="-122"/>
              </a:rPr>
              <a:t>:《</a:t>
            </a:r>
            <a:r>
              <a:rPr lang="zh-CN" altLang="en-US" sz="3200" b="1" dirty="0">
                <a:latin typeface="黑体" panose="02010609060101010101" pitchFamily="49" charset="-122"/>
                <a:ea typeface="黑体" panose="02010609060101010101" pitchFamily="49" charset="-122"/>
              </a:rPr>
              <a:t>资政新篇</a:t>
            </a:r>
            <a:r>
              <a:rPr lang="en-US" altLang="zh-CN" sz="3200" b="1" dirty="0">
                <a:latin typeface="黑体" panose="02010609060101010101" pitchFamily="49" charset="-122"/>
                <a:ea typeface="黑体" panose="02010609060101010101" pitchFamily="49" charset="-122"/>
              </a:rPr>
              <a:t>》</a:t>
            </a:r>
            <a:endParaRPr lang="en-US" altLang="zh-CN" sz="3200" b="1" dirty="0">
              <a:latin typeface="黑体" panose="02010609060101010101" pitchFamily="49" charset="-122"/>
              <a:ea typeface="黑体" panose="02010609060101010101" pitchFamily="49" charset="-122"/>
            </a:endParaRPr>
          </a:p>
        </p:txBody>
      </p:sp>
      <p:pic>
        <p:nvPicPr>
          <p:cNvPr id="14341" name="Picture 6" descr="7"/>
          <p:cNvPicPr>
            <a:picLocks noChangeAspect="1"/>
          </p:cNvPicPr>
          <p:nvPr/>
        </p:nvPicPr>
        <p:blipFill>
          <a:blip r:embed="rId2"/>
          <a:stretch>
            <a:fillRect/>
          </a:stretch>
        </p:blipFill>
        <p:spPr>
          <a:xfrm>
            <a:off x="6672263" y="1557338"/>
            <a:ext cx="3600450" cy="3384550"/>
          </a:xfrm>
          <a:prstGeom prst="rect">
            <a:avLst/>
          </a:prstGeom>
          <a:noFill/>
          <a:ln w="9525">
            <a:noFill/>
          </a:ln>
        </p:spPr>
      </p:pic>
      <p:sp>
        <p:nvSpPr>
          <p:cNvPr id="149511" name="Text Box 7"/>
          <p:cNvSpPr txBox="1">
            <a:spLocks noChangeArrowheads="1"/>
          </p:cNvSpPr>
          <p:nvPr/>
        </p:nvSpPr>
        <p:spPr bwMode="auto">
          <a:xfrm>
            <a:off x="1992313" y="5057775"/>
            <a:ext cx="3744913" cy="1814513"/>
          </a:xfrm>
          <a:prstGeom prst="rect">
            <a:avLst/>
          </a:prstGeom>
          <a:solidFill>
            <a:schemeClr val="bg1">
              <a:alpha val="57001"/>
            </a:schemeClr>
          </a:solidFill>
          <a:ln w="9525">
            <a:noFill/>
            <a:miter lim="800000"/>
          </a:ln>
          <a:effectLst/>
        </p:spPr>
        <p:txBody>
          <a:bodyPr>
            <a:spAutoFit/>
          </a:bodyPr>
          <a:lstStyle/>
          <a:p>
            <a:pPr marR="0" defTabSz="914400">
              <a:spcBef>
                <a:spcPct val="50000"/>
              </a:spcBef>
              <a:buClrTx/>
              <a:buSzTx/>
              <a:buFontTx/>
              <a:buNone/>
              <a:defRPr/>
            </a:pPr>
            <a:r>
              <a:rPr kumimoji="1" lang="en-US" altLang="zh-CN" sz="2000" b="1" kern="1200" cap="none" spc="0" normalizeH="0" baseline="0" noProof="0">
                <a:solidFill>
                  <a:srgbClr val="FF0000"/>
                </a:solidFill>
                <a:latin typeface="华文新魏" panose="02010800040101010101" pitchFamily="2" charset="-122"/>
                <a:ea typeface="华文新魏" panose="02010800040101010101" pitchFamily="2" charset="-122"/>
                <a:cs typeface="+mn-cs"/>
              </a:rPr>
              <a:t>   </a:t>
            </a:r>
            <a:r>
              <a:rPr kumimoji="1" lang="en-US" altLang="zh-CN" sz="2400" b="1" kern="1200" cap="none" spc="0" normalizeH="0" baseline="0" noProof="0">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a:t>
            </a:r>
            <a:r>
              <a:rPr kumimoji="1" lang="en-US" altLang="zh-CN" sz="2800" b="1" kern="1200" cap="none" spc="0" normalizeH="0" baseline="0" noProof="0">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1853</a:t>
            </a:r>
            <a:r>
              <a:rPr kumimoji="1" lang="zh-CN" altLang="en-US" sz="2800" b="1" kern="1200" cap="none" spc="0" normalizeH="0" baseline="0" noProof="0">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年，定都天京后，太平天国颁布了革命纲领</a:t>
            </a:r>
            <a:r>
              <a:rPr kumimoji="1" lang="en-US" altLang="zh-CN" sz="2800" b="1" kern="1200" cap="none" spc="0" normalizeH="0" baseline="0" noProof="0">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a:t>
            </a:r>
            <a:r>
              <a:rPr kumimoji="1" lang="zh-CN" altLang="en-US" sz="2800" b="1" kern="1200" cap="none" spc="0" normalizeH="0" baseline="0" noProof="0">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天朝田亩制度</a:t>
            </a:r>
            <a:r>
              <a:rPr kumimoji="1" lang="en-US" altLang="zh-CN" sz="2800" b="1" kern="1200" cap="none" spc="0" normalizeH="0" baseline="0" noProof="0">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a:t>
            </a:r>
            <a:r>
              <a:rPr kumimoji="1" lang="zh-CN" altLang="en-US" sz="2800" b="1" kern="1200" cap="none" spc="0" normalizeH="0" baseline="0" noProof="0">
                <a:solidFill>
                  <a:srgbClr val="0000FF"/>
                </a:solidFill>
                <a:latin typeface="黑体" panose="02010609060101010101" pitchFamily="49" charset="-122"/>
                <a:ea typeface="黑体" panose="02010609060101010101" pitchFamily="49" charset="-122"/>
                <a:cs typeface="+mn-cs"/>
              </a:rPr>
              <a:t>。</a:t>
            </a:r>
            <a:endParaRPr kumimoji="0" lang="zh-CN" altLang="en-US" sz="2800" kern="1200" cap="none" spc="0" normalizeH="0" baseline="0" noProof="0">
              <a:solidFill>
                <a:srgbClr val="0000FF"/>
              </a:solidFill>
              <a:latin typeface="黑体" panose="02010609060101010101" pitchFamily="49" charset="-122"/>
              <a:ea typeface="黑体" panose="02010609060101010101" pitchFamily="49" charset="-122"/>
              <a:cs typeface="+mn-cs"/>
            </a:endParaRPr>
          </a:p>
        </p:txBody>
      </p:sp>
      <p:sp>
        <p:nvSpPr>
          <p:cNvPr id="149512" name="Text Box 8"/>
          <p:cNvSpPr txBox="1">
            <a:spLocks noChangeArrowheads="1"/>
          </p:cNvSpPr>
          <p:nvPr/>
        </p:nvSpPr>
        <p:spPr bwMode="auto">
          <a:xfrm>
            <a:off x="6600825" y="5057775"/>
            <a:ext cx="3744913" cy="1384300"/>
          </a:xfrm>
          <a:prstGeom prst="rect">
            <a:avLst/>
          </a:prstGeom>
          <a:solidFill>
            <a:schemeClr val="bg1">
              <a:alpha val="57001"/>
            </a:schemeClr>
          </a:solidFill>
          <a:ln w="9525">
            <a:noFill/>
            <a:miter lim="800000"/>
          </a:ln>
          <a:effectLst/>
        </p:spPr>
        <p:txBody>
          <a:bodyPr>
            <a:spAutoFit/>
          </a:bodyPr>
          <a:lstStyle/>
          <a:p>
            <a:pPr marR="0" defTabSz="914400">
              <a:spcBef>
                <a:spcPct val="50000"/>
              </a:spcBef>
              <a:buClrTx/>
              <a:buSzTx/>
              <a:buFontTx/>
              <a:buNone/>
              <a:defRPr/>
            </a:pPr>
            <a:r>
              <a:rPr kumimoji="1" lang="en-US" altLang="zh-CN" sz="2000" b="1" kern="1200" cap="none" spc="0" normalizeH="0" baseline="0" noProof="0">
                <a:solidFill>
                  <a:srgbClr val="FF0000"/>
                </a:solidFill>
                <a:latin typeface="华文新魏" panose="02010800040101010101" pitchFamily="2" charset="-122"/>
                <a:ea typeface="华文新魏" panose="02010800040101010101" pitchFamily="2" charset="-122"/>
                <a:cs typeface="+mn-cs"/>
              </a:rPr>
              <a:t>   </a:t>
            </a:r>
            <a:r>
              <a:rPr kumimoji="1" lang="en-US" altLang="zh-CN" sz="2400" b="1" kern="1200" cap="none" spc="0" normalizeH="0" baseline="0" noProof="0">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a:t>
            </a:r>
            <a:r>
              <a:rPr kumimoji="1" lang="en-US" altLang="zh-CN" sz="2800" b="1" kern="1200" cap="none" spc="0" normalizeH="0" baseline="0" noProof="0">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1859</a:t>
            </a:r>
            <a:r>
              <a:rPr kumimoji="1" lang="zh-CN" altLang="en-US" sz="2800" b="1" kern="1200" cap="none" spc="0" normalizeH="0" baseline="0" noProof="0">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年，为了振兴太平天国，洪仁玕提出</a:t>
            </a:r>
            <a:r>
              <a:rPr kumimoji="1" lang="en-US" altLang="zh-CN" sz="2800" b="1" kern="1200" cap="none" spc="0" normalizeH="0" baseline="0" noProof="0">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a:t>
            </a:r>
            <a:r>
              <a:rPr kumimoji="1" lang="zh-CN" altLang="en-US" sz="2800" b="1" kern="1200" cap="none" spc="0" normalizeH="0" baseline="0" noProof="0">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资政新篇</a:t>
            </a:r>
            <a:r>
              <a:rPr kumimoji="1" lang="en-US" altLang="zh-CN" sz="2800" b="1" kern="1200" cap="none" spc="0" normalizeH="0" baseline="0" noProof="0">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a:t>
            </a:r>
            <a:r>
              <a:rPr kumimoji="1" lang="zh-CN" altLang="en-US" sz="2800" b="1" kern="1200" cap="none" spc="0" normalizeH="0" baseline="0" noProof="0">
                <a:solidFill>
                  <a:srgbClr val="0000FF"/>
                </a:solidFill>
                <a:latin typeface="黑体" panose="02010609060101010101" pitchFamily="49" charset="-122"/>
                <a:ea typeface="黑体" panose="02010609060101010101" pitchFamily="49" charset="-122"/>
                <a:cs typeface="+mn-cs"/>
              </a:rPr>
              <a:t>。</a:t>
            </a:r>
            <a:endParaRPr kumimoji="0" lang="zh-CN" altLang="en-US" sz="2800" kern="1200" cap="none" spc="0" normalizeH="0" baseline="0" noProof="0">
              <a:solidFill>
                <a:srgbClr val="0000FF"/>
              </a:solidFill>
              <a:latin typeface="黑体" panose="02010609060101010101" pitchFamily="49" charset="-122"/>
              <a:ea typeface="黑体" panose="02010609060101010101" pitchFamily="49" charset="-122"/>
              <a:cs typeface="+mn-cs"/>
            </a:endParaRP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1" name="Rectangle 3"/>
          <p:cNvSpPr>
            <a:spLocks noGrp="1"/>
          </p:cNvSpPr>
          <p:nvPr>
            <p:ph type="body" sz="half" idx="1"/>
          </p:nvPr>
        </p:nvSpPr>
        <p:spPr>
          <a:xfrm>
            <a:off x="1825625" y="981075"/>
            <a:ext cx="8842375" cy="676275"/>
          </a:xfrm>
          <a:ln/>
        </p:spPr>
        <p:txBody>
          <a:bodyPr wrap="square" lIns="91440" tIns="45720" rIns="91440" bIns="45720" anchor="t"/>
          <a:p>
            <a:pPr eaLnBrk="1" hangingPunct="1">
              <a:buNone/>
            </a:pPr>
            <a:r>
              <a:rPr lang="zh-CN" altLang="en-US" sz="4000" dirty="0"/>
              <a:t>比较</a:t>
            </a:r>
            <a:r>
              <a:rPr lang="en-US" altLang="zh-CN" sz="4000" dirty="0"/>
              <a:t>《</a:t>
            </a:r>
            <a:r>
              <a:rPr lang="zh-CN" altLang="en-US" sz="4000" dirty="0"/>
              <a:t>天朝田亩制度</a:t>
            </a:r>
            <a:r>
              <a:rPr lang="en-US" altLang="zh-CN" sz="4000" dirty="0"/>
              <a:t>》</a:t>
            </a:r>
            <a:r>
              <a:rPr lang="zh-CN" altLang="en-US" sz="4000" dirty="0"/>
              <a:t>和</a:t>
            </a:r>
            <a:r>
              <a:rPr lang="en-US" altLang="zh-CN" sz="4000" dirty="0"/>
              <a:t>《</a:t>
            </a:r>
            <a:r>
              <a:rPr lang="zh-CN" altLang="en-US" sz="4000" dirty="0"/>
              <a:t>资政新篇</a:t>
            </a:r>
            <a:r>
              <a:rPr lang="en-US" altLang="zh-CN" sz="4000" dirty="0"/>
              <a:t>》</a:t>
            </a:r>
            <a:endParaRPr lang="en-US" altLang="zh-CN" sz="4000" dirty="0"/>
          </a:p>
        </p:txBody>
      </p:sp>
      <p:graphicFrame>
        <p:nvGraphicFramePr>
          <p:cNvPr id="43012" name="Group 4"/>
          <p:cNvGraphicFramePr>
            <a:graphicFrameLocks noGrp="1"/>
          </p:cNvGraphicFramePr>
          <p:nvPr>
            <p:ph sz="half" idx="1"/>
          </p:nvPr>
        </p:nvGraphicFramePr>
        <p:xfrm>
          <a:off x="1774825" y="1773238"/>
          <a:ext cx="8893175" cy="4759325"/>
        </p:xfrm>
        <a:graphic>
          <a:graphicData uri="http://schemas.openxmlformats.org/drawingml/2006/table">
            <a:tbl>
              <a:tblPr/>
              <a:tblGrid>
                <a:gridCol w="2964180"/>
                <a:gridCol w="3157220"/>
                <a:gridCol w="2771775"/>
              </a:tblGrid>
              <a:tr h="1029970">
                <a:tc>
                  <a:txBody>
                    <a:bodyPr/>
                    <a:lstStyle/>
                    <a:p>
                      <a:pPr marL="0" marR="0" lvl="0" indent="0" algn="l" defTabSz="914400" rtl="0" eaLnBrk="1" fontAlgn="base" latinLnBrk="0" hangingPunct="1">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a:t>
                      </a:r>
                      <a:r>
                        <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天朝田亩制度</a:t>
                      </a:r>
                      <a:r>
                        <a:rPr kumimoji="0" lang="en-US" altLang="zh-CN"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a:t>
                      </a:r>
                      <a:endParaRPr kumimoji="0" lang="en-US" altLang="zh-CN"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a:t>
                      </a:r>
                      <a:r>
                        <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资政新篇</a:t>
                      </a:r>
                      <a:r>
                        <a:rPr kumimoji="0" lang="en-US" altLang="zh-CN"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a:t>
                      </a:r>
                      <a:endParaRPr kumimoji="0" lang="en-US" altLang="zh-CN"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spcBef>
                          <a:spcPct val="20000"/>
                        </a:spcBef>
                        <a:spcAft>
                          <a:spcPct val="0"/>
                        </a:spcAft>
                        <a:buClrTx/>
                        <a:buSzTx/>
                        <a:buFontTx/>
                        <a:buNone/>
                      </a:pPr>
                      <a:endParaRPr kumimoji="0" lang="en-US"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99795">
                <a:tc>
                  <a:txBody>
                    <a:bodyPr/>
                    <a:lstStyle/>
                    <a:p>
                      <a:pPr marL="0" marR="0" lvl="0" indent="0" algn="l" defTabSz="914400" rtl="0" eaLnBrk="1" fontAlgn="base" latinLnBrk="0" hangingPunct="1">
                        <a:spcBef>
                          <a:spcPct val="20000"/>
                        </a:spcBef>
                        <a:spcAft>
                          <a:spcPct val="0"/>
                        </a:spcAft>
                        <a:buClrTx/>
                        <a:buSzTx/>
                        <a:buFontTx/>
                        <a:buNone/>
                      </a:pPr>
                      <a:r>
                        <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背        景</a:t>
                      </a: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99160">
                <a:tc>
                  <a:txBody>
                    <a:bodyPr/>
                    <a:lstStyle/>
                    <a:p>
                      <a:pPr marL="0" marR="0" lvl="0" indent="0" algn="l" defTabSz="914400" rtl="0" eaLnBrk="1" fontAlgn="base" latinLnBrk="0" hangingPunct="1">
                        <a:spcBef>
                          <a:spcPct val="20000"/>
                        </a:spcBef>
                        <a:spcAft>
                          <a:spcPct val="0"/>
                        </a:spcAft>
                        <a:buClrTx/>
                        <a:buSzTx/>
                        <a:buFontTx/>
                        <a:buNone/>
                      </a:pPr>
                      <a:r>
                        <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社会经济主张</a:t>
                      </a: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0430">
                <a:tc>
                  <a:txBody>
                    <a:bodyPr/>
                    <a:lstStyle/>
                    <a:p>
                      <a:pPr marL="0" marR="0" lvl="0" indent="0" algn="l" defTabSz="914400" rtl="0" eaLnBrk="1" fontAlgn="base" latinLnBrk="0" hangingPunct="1">
                        <a:spcBef>
                          <a:spcPct val="20000"/>
                        </a:spcBef>
                        <a:spcAft>
                          <a:spcPct val="0"/>
                        </a:spcAft>
                        <a:buClrTx/>
                        <a:buSzTx/>
                        <a:buFontTx/>
                        <a:buNone/>
                      </a:pPr>
                      <a:r>
                        <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群 众  基 础</a:t>
                      </a: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29970">
                <a:tc>
                  <a:txBody>
                    <a:bodyPr/>
                    <a:lstStyle/>
                    <a:p>
                      <a:pPr marL="0" marR="0" lvl="0" indent="0" algn="l" defTabSz="914400" rtl="0" eaLnBrk="1" fontAlgn="base" latinLnBrk="0" hangingPunct="1">
                        <a:spcBef>
                          <a:spcPct val="20000"/>
                        </a:spcBef>
                        <a:spcAft>
                          <a:spcPct val="0"/>
                        </a:spcAft>
                        <a:buClrTx/>
                        <a:buSzTx/>
                        <a:buFontTx/>
                        <a:buNone/>
                      </a:pPr>
                      <a:r>
                        <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作        用</a:t>
                      </a: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spcBef>
                          <a:spcPct val="20000"/>
                        </a:spcBef>
                        <a:spcAft>
                          <a:spcPct val="0"/>
                        </a:spcAft>
                        <a:buClrTx/>
                        <a:buSzTx/>
                        <a:buFontTx/>
                        <a:buNone/>
                      </a:pPr>
                      <a:endParaRPr kumimoji="0" lang="en-US"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5388" name="AutoShape 30">
            <a:hlinkClick r:id="" action="ppaction://hlinkshowjump?jump=previousslide"/>
          </p:cNvPr>
          <p:cNvSpPr/>
          <p:nvPr/>
        </p:nvSpPr>
        <p:spPr>
          <a:xfrm>
            <a:off x="10272713" y="6597650"/>
            <a:ext cx="395287" cy="260350"/>
          </a:xfrm>
          <a:prstGeom prst="actionButtonBackPrevious">
            <a:avLst/>
          </a:prstGeom>
          <a:solidFill>
            <a:schemeClr val="accent1"/>
          </a:solidFill>
          <a:ln w="9525">
            <a:noFill/>
          </a:ln>
        </p:spPr>
        <p:txBody>
          <a:bodyPr wrap="none" anchor="ctr"/>
          <a:p>
            <a:endParaRPr lang="zh-CN" altLang="en-US" dirty="0">
              <a:latin typeface="Arial" panose="020B0604020202020204" pitchFamily="34" charset="0"/>
              <a:ea typeface="宋体" panose="02010600030101010101" pitchFamily="2" charset="-122"/>
            </a:endParaRPr>
          </a:p>
        </p:txBody>
      </p:sp>
      <p:sp>
        <p:nvSpPr>
          <p:cNvPr id="43039" name="Text Box 31"/>
          <p:cNvSpPr txBox="1"/>
          <p:nvPr/>
        </p:nvSpPr>
        <p:spPr>
          <a:xfrm>
            <a:off x="4851400" y="2924175"/>
            <a:ext cx="1406525" cy="830263"/>
          </a:xfrm>
          <a:prstGeom prst="rect">
            <a:avLst/>
          </a:prstGeom>
          <a:noFill/>
          <a:ln w="9525">
            <a:noFill/>
          </a:ln>
        </p:spPr>
        <p:txBody>
          <a:bodyPr wrap="none" anchor="t">
            <a:spAutoFit/>
          </a:bodyPr>
          <a:p>
            <a:pPr>
              <a:spcBef>
                <a:spcPct val="20000"/>
              </a:spcBef>
              <a:buClr>
                <a:schemeClr val="folHlink"/>
              </a:buClr>
              <a:buSzPct val="85000"/>
              <a:buFont typeface="Wingdings 2" panose="05020102010507070707" pitchFamily="18" charset="2"/>
              <a:buNone/>
            </a:pPr>
            <a:r>
              <a:rPr lang="zh-CN" altLang="en-US" sz="2400" b="1" dirty="0">
                <a:latin typeface="Arial" panose="020B0604020202020204" pitchFamily="34" charset="0"/>
                <a:ea typeface="宋体" panose="02010600030101010101" pitchFamily="2" charset="-122"/>
              </a:rPr>
              <a:t>全盛时期</a:t>
            </a:r>
            <a:endParaRPr lang="zh-CN" altLang="en-US" sz="2400" b="1" dirty="0">
              <a:latin typeface="Arial" panose="020B0604020202020204" pitchFamily="34" charset="0"/>
              <a:ea typeface="宋体" panose="02010600030101010101" pitchFamily="2" charset="-122"/>
            </a:endParaRPr>
          </a:p>
          <a:p>
            <a:endParaRPr lang="en-US" altLang="zh-CN" sz="2400" b="1" dirty="0">
              <a:latin typeface="Arial" panose="020B0604020202020204" pitchFamily="34" charset="0"/>
              <a:ea typeface="宋体" panose="02010600030101010101" pitchFamily="2" charset="-122"/>
            </a:endParaRPr>
          </a:p>
        </p:txBody>
      </p:sp>
      <p:sp>
        <p:nvSpPr>
          <p:cNvPr id="43040" name="Text Box 32"/>
          <p:cNvSpPr txBox="1"/>
          <p:nvPr/>
        </p:nvSpPr>
        <p:spPr>
          <a:xfrm>
            <a:off x="8091488" y="2924175"/>
            <a:ext cx="1406525" cy="830263"/>
          </a:xfrm>
          <a:prstGeom prst="rect">
            <a:avLst/>
          </a:prstGeom>
          <a:noFill/>
          <a:ln w="9525">
            <a:noFill/>
          </a:ln>
        </p:spPr>
        <p:txBody>
          <a:bodyPr wrap="none" anchor="t">
            <a:spAutoFit/>
          </a:bodyPr>
          <a:p>
            <a:pPr>
              <a:spcBef>
                <a:spcPct val="20000"/>
              </a:spcBef>
              <a:buClr>
                <a:schemeClr val="folHlink"/>
              </a:buClr>
              <a:buSzPct val="85000"/>
              <a:buFont typeface="Wingdings 2" panose="05020102010507070707" pitchFamily="18" charset="2"/>
              <a:buNone/>
            </a:pPr>
            <a:r>
              <a:rPr lang="zh-CN" altLang="en-US" sz="2400" b="1" dirty="0">
                <a:latin typeface="Arial" panose="020B0604020202020204" pitchFamily="34" charset="0"/>
                <a:ea typeface="宋体" panose="02010600030101010101" pitchFamily="2" charset="-122"/>
              </a:rPr>
              <a:t>衰落时期</a:t>
            </a:r>
            <a:endParaRPr lang="zh-CN" altLang="en-US" sz="2400" b="1" dirty="0">
              <a:latin typeface="Arial" panose="020B0604020202020204" pitchFamily="34" charset="0"/>
              <a:ea typeface="宋体" panose="02010600030101010101" pitchFamily="2" charset="-122"/>
            </a:endParaRPr>
          </a:p>
          <a:p>
            <a:endParaRPr lang="en-US" altLang="zh-CN" sz="2400" b="1" dirty="0">
              <a:latin typeface="Arial" panose="020B0604020202020204" pitchFamily="34" charset="0"/>
              <a:ea typeface="宋体" panose="02010600030101010101" pitchFamily="2" charset="-122"/>
            </a:endParaRPr>
          </a:p>
        </p:txBody>
      </p:sp>
      <p:sp>
        <p:nvSpPr>
          <p:cNvPr id="43041" name="Text Box 33"/>
          <p:cNvSpPr txBox="1"/>
          <p:nvPr/>
        </p:nvSpPr>
        <p:spPr>
          <a:xfrm>
            <a:off x="4800600" y="3860800"/>
            <a:ext cx="2936875" cy="460375"/>
          </a:xfrm>
          <a:prstGeom prst="rect">
            <a:avLst/>
          </a:prstGeom>
          <a:noFill/>
          <a:ln w="9525">
            <a:noFill/>
          </a:ln>
        </p:spPr>
        <p:txBody>
          <a:bodyPr wrap="none" anchor="t">
            <a:spAutoFit/>
          </a:bodyPr>
          <a:p>
            <a:r>
              <a:rPr lang="zh-CN" altLang="en-US" sz="2400" b="1" dirty="0">
                <a:latin typeface="Arial" panose="020B0604020202020204" pitchFamily="34" charset="0"/>
                <a:ea typeface="宋体" panose="02010600030101010101" pitchFamily="2" charset="-122"/>
              </a:rPr>
              <a:t>平均分配土地、产品</a:t>
            </a:r>
            <a:endParaRPr lang="zh-CN" altLang="en-US" sz="2400" b="1" dirty="0">
              <a:latin typeface="Arial" panose="020B0604020202020204" pitchFamily="34" charset="0"/>
              <a:ea typeface="宋体" panose="02010600030101010101" pitchFamily="2" charset="-122"/>
            </a:endParaRPr>
          </a:p>
        </p:txBody>
      </p:sp>
      <p:sp>
        <p:nvSpPr>
          <p:cNvPr id="43042" name="Text Box 34"/>
          <p:cNvSpPr txBox="1"/>
          <p:nvPr/>
        </p:nvSpPr>
        <p:spPr>
          <a:xfrm>
            <a:off x="8183563" y="3716338"/>
            <a:ext cx="2019300" cy="1181100"/>
          </a:xfrm>
          <a:prstGeom prst="rect">
            <a:avLst/>
          </a:prstGeom>
          <a:noFill/>
          <a:ln w="9525">
            <a:noFill/>
          </a:ln>
        </p:spPr>
        <p:txBody>
          <a:bodyPr wrap="none" anchor="t">
            <a:spAutoFit/>
          </a:bodyPr>
          <a:p>
            <a:pPr>
              <a:spcBef>
                <a:spcPct val="20000"/>
              </a:spcBef>
              <a:buClr>
                <a:schemeClr val="folHlink"/>
              </a:buClr>
              <a:buSzPct val="85000"/>
              <a:buFont typeface="Wingdings 2" panose="05020102010507070707" pitchFamily="18" charset="2"/>
              <a:buNone/>
            </a:pPr>
            <a:r>
              <a:rPr lang="zh-CN" altLang="en-US" sz="2400" b="1" dirty="0">
                <a:latin typeface="Arial" panose="020B0604020202020204" pitchFamily="34" charset="0"/>
                <a:ea typeface="宋体" panose="02010600030101010101" pitchFamily="2" charset="-122"/>
              </a:rPr>
              <a:t>发展资本主义</a:t>
            </a:r>
            <a:endParaRPr lang="zh-CN" altLang="en-US" sz="2400" b="1" dirty="0">
              <a:latin typeface="Arial" panose="020B0604020202020204" pitchFamily="34" charset="0"/>
              <a:ea typeface="宋体" panose="02010600030101010101" pitchFamily="2" charset="-122"/>
            </a:endParaRPr>
          </a:p>
          <a:p>
            <a:pPr>
              <a:spcBef>
                <a:spcPct val="20000"/>
              </a:spcBef>
              <a:buClr>
                <a:schemeClr val="folHlink"/>
              </a:buClr>
              <a:buSzPct val="85000"/>
              <a:buFont typeface="Wingdings 2" panose="05020102010507070707" pitchFamily="18" charset="2"/>
              <a:buNone/>
            </a:pPr>
            <a:r>
              <a:rPr lang="zh-CN" altLang="en-US" sz="2400" b="1" dirty="0">
                <a:latin typeface="Arial" panose="020B0604020202020204" pitchFamily="34" charset="0"/>
                <a:ea typeface="宋体" panose="02010600030101010101" pitchFamily="2" charset="-122"/>
              </a:rPr>
              <a:t>工商业</a:t>
            </a:r>
            <a:endParaRPr lang="zh-CN" altLang="en-US" sz="2400" b="1" dirty="0">
              <a:latin typeface="Arial" panose="020B0604020202020204" pitchFamily="34" charset="0"/>
              <a:ea typeface="宋体" panose="02010600030101010101" pitchFamily="2" charset="-122"/>
            </a:endParaRPr>
          </a:p>
          <a:p>
            <a:endParaRPr lang="en-US" altLang="zh-CN" dirty="0">
              <a:latin typeface="Arial" panose="020B0604020202020204" pitchFamily="34" charset="0"/>
              <a:ea typeface="宋体" panose="02010600030101010101" pitchFamily="2" charset="-122"/>
            </a:endParaRPr>
          </a:p>
        </p:txBody>
      </p:sp>
      <p:sp>
        <p:nvSpPr>
          <p:cNvPr id="15393" name="Text Box 35"/>
          <p:cNvSpPr txBox="1"/>
          <p:nvPr/>
        </p:nvSpPr>
        <p:spPr>
          <a:xfrm>
            <a:off x="5788025" y="6891338"/>
            <a:ext cx="309563" cy="368300"/>
          </a:xfrm>
          <a:prstGeom prst="rect">
            <a:avLst/>
          </a:prstGeom>
          <a:noFill/>
          <a:ln w="9525">
            <a:noFill/>
          </a:ln>
        </p:spPr>
        <p:txBody>
          <a:bodyPr wrap="none" anchor="t">
            <a:spAutoFit/>
          </a:bodyPr>
          <a:p>
            <a:endParaRPr lang="zh-CN" altLang="zh-CN" dirty="0">
              <a:latin typeface="Arial" panose="020B0604020202020204" pitchFamily="34" charset="0"/>
              <a:ea typeface="宋体" panose="02010600030101010101" pitchFamily="2" charset="-122"/>
            </a:endParaRPr>
          </a:p>
        </p:txBody>
      </p:sp>
      <p:sp>
        <p:nvSpPr>
          <p:cNvPr id="43044" name="Text Box 36"/>
          <p:cNvSpPr txBox="1"/>
          <p:nvPr/>
        </p:nvSpPr>
        <p:spPr>
          <a:xfrm>
            <a:off x="4872038" y="4652963"/>
            <a:ext cx="2828925" cy="830262"/>
          </a:xfrm>
          <a:prstGeom prst="rect">
            <a:avLst/>
          </a:prstGeom>
          <a:noFill/>
          <a:ln w="9525">
            <a:noFill/>
          </a:ln>
        </p:spPr>
        <p:txBody>
          <a:bodyPr anchor="t">
            <a:spAutoFit/>
          </a:bodyPr>
          <a:p>
            <a:r>
              <a:rPr lang="zh-CN" altLang="en-US" sz="2400" b="1" dirty="0">
                <a:latin typeface="Arial" panose="020B0604020202020204" pitchFamily="34" charset="0"/>
                <a:ea typeface="宋体" panose="02010600030101010101" pitchFamily="2" charset="-122"/>
              </a:rPr>
              <a:t>农民阶级支持，有广泛的群众基础。</a:t>
            </a:r>
            <a:endParaRPr lang="zh-CN" altLang="en-US" sz="2400" b="1" dirty="0">
              <a:latin typeface="Arial" panose="020B0604020202020204" pitchFamily="34" charset="0"/>
              <a:ea typeface="宋体" panose="02010600030101010101" pitchFamily="2" charset="-122"/>
            </a:endParaRPr>
          </a:p>
        </p:txBody>
      </p:sp>
      <p:sp>
        <p:nvSpPr>
          <p:cNvPr id="43045" name="Text Box 37"/>
          <p:cNvSpPr txBox="1"/>
          <p:nvPr/>
        </p:nvSpPr>
        <p:spPr>
          <a:xfrm>
            <a:off x="8183563" y="4652963"/>
            <a:ext cx="2952750" cy="830262"/>
          </a:xfrm>
          <a:prstGeom prst="rect">
            <a:avLst/>
          </a:prstGeom>
          <a:noFill/>
          <a:ln w="9525">
            <a:noFill/>
          </a:ln>
        </p:spPr>
        <p:txBody>
          <a:bodyPr anchor="t">
            <a:spAutoFit/>
          </a:bodyPr>
          <a:p>
            <a:r>
              <a:rPr lang="zh-CN" altLang="en-US" sz="2400" b="1" dirty="0">
                <a:latin typeface="Arial" panose="020B0604020202020204" pitchFamily="34" charset="0"/>
                <a:ea typeface="宋体" panose="02010600030101010101" pitchFamily="2" charset="-122"/>
              </a:rPr>
              <a:t>没有得到</a:t>
            </a:r>
            <a:endParaRPr lang="zh-CN" altLang="en-US" sz="2400" b="1" dirty="0">
              <a:latin typeface="Arial" panose="020B0604020202020204" pitchFamily="34" charset="0"/>
              <a:ea typeface="宋体" panose="02010600030101010101" pitchFamily="2" charset="-122"/>
            </a:endParaRPr>
          </a:p>
          <a:p>
            <a:r>
              <a:rPr lang="zh-CN" altLang="en-US" sz="2400" b="1" dirty="0">
                <a:latin typeface="Arial" panose="020B0604020202020204" pitchFamily="34" charset="0"/>
                <a:ea typeface="宋体" panose="02010600030101010101" pitchFamily="2" charset="-122"/>
              </a:rPr>
              <a:t>农民的支持</a:t>
            </a:r>
            <a:endParaRPr lang="zh-CN" altLang="en-US" sz="2400" b="1" dirty="0">
              <a:latin typeface="Arial" panose="020B0604020202020204" pitchFamily="34" charset="0"/>
              <a:ea typeface="宋体" panose="02010600030101010101" pitchFamily="2" charset="-122"/>
            </a:endParaRPr>
          </a:p>
        </p:txBody>
      </p:sp>
      <p:sp>
        <p:nvSpPr>
          <p:cNvPr id="43046" name="Text Box 38"/>
          <p:cNvSpPr txBox="1"/>
          <p:nvPr/>
        </p:nvSpPr>
        <p:spPr>
          <a:xfrm>
            <a:off x="4656138" y="5589588"/>
            <a:ext cx="3332162" cy="830262"/>
          </a:xfrm>
          <a:prstGeom prst="rect">
            <a:avLst/>
          </a:prstGeom>
          <a:noFill/>
          <a:ln w="9525">
            <a:noFill/>
          </a:ln>
        </p:spPr>
        <p:txBody>
          <a:bodyPr anchor="t">
            <a:spAutoFit/>
          </a:bodyPr>
          <a:p>
            <a:r>
              <a:rPr lang="zh-CN" altLang="en-US" sz="2400" b="1" dirty="0">
                <a:latin typeface="Arial" panose="020B0604020202020204" pitchFamily="34" charset="0"/>
                <a:ea typeface="宋体" panose="02010600030101010101" pitchFamily="2" charset="-122"/>
              </a:rPr>
              <a:t>直接推动了太平天国革命斗争的蓬勃发展。</a:t>
            </a:r>
            <a:endParaRPr lang="zh-CN" altLang="en-US" sz="2400" b="1" dirty="0">
              <a:latin typeface="Arial" panose="020B0604020202020204" pitchFamily="34" charset="0"/>
              <a:ea typeface="宋体" panose="02010600030101010101" pitchFamily="2" charset="-122"/>
            </a:endParaRPr>
          </a:p>
        </p:txBody>
      </p:sp>
      <p:sp>
        <p:nvSpPr>
          <p:cNvPr id="43047" name="Text Box 39"/>
          <p:cNvSpPr txBox="1"/>
          <p:nvPr/>
        </p:nvSpPr>
        <p:spPr>
          <a:xfrm>
            <a:off x="8020050" y="5661025"/>
            <a:ext cx="2325688" cy="736600"/>
          </a:xfrm>
          <a:prstGeom prst="rect">
            <a:avLst/>
          </a:prstGeom>
          <a:noFill/>
          <a:ln w="9525">
            <a:noFill/>
          </a:ln>
        </p:spPr>
        <p:txBody>
          <a:bodyPr wrap="none" anchor="t">
            <a:spAutoFit/>
          </a:bodyPr>
          <a:p>
            <a:pPr>
              <a:spcBef>
                <a:spcPct val="20000"/>
              </a:spcBef>
              <a:buClr>
                <a:schemeClr val="folHlink"/>
              </a:buClr>
              <a:buSzPct val="85000"/>
              <a:buFont typeface="Wingdings 2" panose="05020102010507070707" pitchFamily="18" charset="2"/>
              <a:buNone/>
            </a:pPr>
            <a:r>
              <a:rPr lang="zh-CN" altLang="en-US" sz="2400" b="1" dirty="0">
                <a:latin typeface="Arial" panose="020B0604020202020204" pitchFamily="34" charset="0"/>
                <a:ea typeface="宋体" panose="02010600030101010101" pitchFamily="2" charset="-122"/>
              </a:rPr>
              <a:t>未能付诸实行。</a:t>
            </a:r>
            <a:endParaRPr lang="zh-CN" altLang="en-US" sz="2400" b="1" dirty="0">
              <a:latin typeface="Arial" panose="020B0604020202020204" pitchFamily="34" charset="0"/>
              <a:ea typeface="宋体" panose="02010600030101010101" pitchFamily="2" charset="-122"/>
            </a:endParaRPr>
          </a:p>
          <a:p>
            <a:endParaRPr lang="en-US" altLang="zh-CN" dirty="0">
              <a:latin typeface="Arial" panose="020B0604020202020204" pitchFamily="34"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3039"/>
                                        </p:tgtEl>
                                        <p:attrNameLst>
                                          <p:attrName>style.visibility</p:attrName>
                                        </p:attrNameLst>
                                      </p:cBhvr>
                                      <p:to>
                                        <p:strVal val="visible"/>
                                      </p:to>
                                    </p:set>
                                    <p:animEffect transition="in" filter="checkerboard(across)">
                                      <p:cBhvr>
                                        <p:cTn id="7" dur="500"/>
                                        <p:tgtEl>
                                          <p:spTgt spid="4303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3040"/>
                                        </p:tgtEl>
                                        <p:attrNameLst>
                                          <p:attrName>style.visibility</p:attrName>
                                        </p:attrNameLst>
                                      </p:cBhvr>
                                      <p:to>
                                        <p:strVal val="visible"/>
                                      </p:to>
                                    </p:set>
                                    <p:animEffect transition="in" filter="checkerboard(across)">
                                      <p:cBhvr>
                                        <p:cTn id="12" dur="500"/>
                                        <p:tgtEl>
                                          <p:spTgt spid="43040"/>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3041"/>
                                        </p:tgtEl>
                                        <p:attrNameLst>
                                          <p:attrName>style.visibility</p:attrName>
                                        </p:attrNameLst>
                                      </p:cBhvr>
                                      <p:to>
                                        <p:strVal val="visible"/>
                                      </p:to>
                                    </p:set>
                                    <p:animEffect transition="in" filter="checkerboard(across)">
                                      <p:cBhvr>
                                        <p:cTn id="17" dur="500"/>
                                        <p:tgtEl>
                                          <p:spTgt spid="43041"/>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43042"/>
                                        </p:tgtEl>
                                        <p:attrNameLst>
                                          <p:attrName>style.visibility</p:attrName>
                                        </p:attrNameLst>
                                      </p:cBhvr>
                                      <p:to>
                                        <p:strVal val="visible"/>
                                      </p:to>
                                    </p:set>
                                    <p:animEffect transition="in" filter="checkerboard(across)">
                                      <p:cBhvr>
                                        <p:cTn id="22" dur="500"/>
                                        <p:tgtEl>
                                          <p:spTgt spid="43042"/>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43044"/>
                                        </p:tgtEl>
                                        <p:attrNameLst>
                                          <p:attrName>style.visibility</p:attrName>
                                        </p:attrNameLst>
                                      </p:cBhvr>
                                      <p:to>
                                        <p:strVal val="visible"/>
                                      </p:to>
                                    </p:set>
                                    <p:animEffect transition="in" filter="checkerboard(across)">
                                      <p:cBhvr>
                                        <p:cTn id="27" dur="500"/>
                                        <p:tgtEl>
                                          <p:spTgt spid="43044"/>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43045"/>
                                        </p:tgtEl>
                                        <p:attrNameLst>
                                          <p:attrName>style.visibility</p:attrName>
                                        </p:attrNameLst>
                                      </p:cBhvr>
                                      <p:to>
                                        <p:strVal val="visible"/>
                                      </p:to>
                                    </p:set>
                                    <p:animEffect transition="in" filter="checkerboard(across)">
                                      <p:cBhvr>
                                        <p:cTn id="32" dur="500"/>
                                        <p:tgtEl>
                                          <p:spTgt spid="43045"/>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43046"/>
                                        </p:tgtEl>
                                        <p:attrNameLst>
                                          <p:attrName>style.visibility</p:attrName>
                                        </p:attrNameLst>
                                      </p:cBhvr>
                                      <p:to>
                                        <p:strVal val="visible"/>
                                      </p:to>
                                    </p:set>
                                    <p:animEffect transition="in" filter="checkerboard(across)">
                                      <p:cBhvr>
                                        <p:cTn id="37" dur="500"/>
                                        <p:tgtEl>
                                          <p:spTgt spid="43046"/>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grpId="0" nodeType="clickEffect">
                                  <p:stCondLst>
                                    <p:cond delay="0"/>
                                  </p:stCondLst>
                                  <p:childTnLst>
                                    <p:set>
                                      <p:cBhvr>
                                        <p:cTn id="41" dur="1" fill="hold">
                                          <p:stCondLst>
                                            <p:cond delay="0"/>
                                          </p:stCondLst>
                                        </p:cTn>
                                        <p:tgtEl>
                                          <p:spTgt spid="43047"/>
                                        </p:tgtEl>
                                        <p:attrNameLst>
                                          <p:attrName>style.visibility</p:attrName>
                                        </p:attrNameLst>
                                      </p:cBhvr>
                                      <p:to>
                                        <p:strVal val="visible"/>
                                      </p:to>
                                    </p:set>
                                    <p:animEffect transition="in" filter="checkerboard(across)">
                                      <p:cBhvr>
                                        <p:cTn id="42" dur="500"/>
                                        <p:tgtEl>
                                          <p:spTgt spid="430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39" grpId="0"/>
      <p:bldP spid="43040" grpId="0"/>
      <p:bldP spid="43041" grpId="0"/>
      <p:bldP spid="43042" grpId="0"/>
      <p:bldP spid="43044" grpId="0"/>
      <p:bldP spid="43045" grpId="0"/>
      <p:bldP spid="43046" grpId="0"/>
      <p:bldP spid="4304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5" name="Rectangle 2"/>
          <p:cNvSpPr>
            <a:spLocks noGrp="1"/>
          </p:cNvSpPr>
          <p:nvPr>
            <p:ph type="title"/>
          </p:nvPr>
        </p:nvSpPr>
        <p:spPr>
          <a:xfrm>
            <a:off x="1774825" y="274638"/>
            <a:ext cx="8893175" cy="2217737"/>
          </a:xfrm>
          <a:ln/>
        </p:spPr>
        <p:txBody>
          <a:bodyPr wrap="square" lIns="91440" tIns="45720" rIns="91440" bIns="45720" anchor="ctr"/>
          <a:p>
            <a:pPr algn="l" eaLnBrk="1" hangingPunct="1"/>
            <a:r>
              <a:rPr lang="en-US" altLang="zh-CN" sz="3600" b="1" dirty="0">
                <a:solidFill>
                  <a:srgbClr val="000066"/>
                </a:solidFill>
                <a:ea typeface="黑体" panose="02010609060101010101" pitchFamily="49" charset="-122"/>
              </a:rPr>
              <a:t>《</a:t>
            </a:r>
            <a:r>
              <a:rPr lang="zh-CN" altLang="en-US" sz="3600" b="1" dirty="0">
                <a:solidFill>
                  <a:srgbClr val="000066"/>
                </a:solidFill>
                <a:ea typeface="黑体" panose="02010609060101010101" pitchFamily="49" charset="-122"/>
              </a:rPr>
              <a:t>天朝田亩制度</a:t>
            </a:r>
            <a:r>
              <a:rPr lang="en-US" altLang="zh-CN" sz="3600" b="1" dirty="0">
                <a:solidFill>
                  <a:srgbClr val="000066"/>
                </a:solidFill>
                <a:ea typeface="黑体" panose="02010609060101010101" pitchFamily="49" charset="-122"/>
              </a:rPr>
              <a:t>》</a:t>
            </a:r>
            <a:r>
              <a:rPr lang="zh-CN" altLang="en-US" sz="3600" b="1" dirty="0">
                <a:solidFill>
                  <a:srgbClr val="000066"/>
                </a:solidFill>
                <a:ea typeface="黑体" panose="02010609060101010101" pitchFamily="49" charset="-122"/>
              </a:rPr>
              <a:t>代表了农民的愿望，</a:t>
            </a:r>
            <a:r>
              <a:rPr lang="en-US" altLang="zh-CN" sz="3600" b="1" dirty="0">
                <a:solidFill>
                  <a:srgbClr val="000066"/>
                </a:solidFill>
                <a:ea typeface="黑体" panose="02010609060101010101" pitchFamily="49" charset="-122"/>
              </a:rPr>
              <a:t>《</a:t>
            </a:r>
            <a:r>
              <a:rPr lang="zh-CN" altLang="en-US" sz="3600" b="1" dirty="0">
                <a:solidFill>
                  <a:srgbClr val="000066"/>
                </a:solidFill>
                <a:ea typeface="黑体" panose="02010609060101010101" pitchFamily="49" charset="-122"/>
              </a:rPr>
              <a:t>资政新篇</a:t>
            </a:r>
            <a:r>
              <a:rPr lang="en-US" altLang="zh-CN" sz="3600" b="1" dirty="0">
                <a:solidFill>
                  <a:srgbClr val="000066"/>
                </a:solidFill>
                <a:ea typeface="黑体" panose="02010609060101010101" pitchFamily="49" charset="-122"/>
              </a:rPr>
              <a:t>》</a:t>
            </a:r>
            <a:r>
              <a:rPr lang="zh-CN" altLang="en-US" sz="3600" b="1" dirty="0">
                <a:solidFill>
                  <a:srgbClr val="000066"/>
                </a:solidFill>
                <a:ea typeface="黑体" panose="02010609060101010101" pitchFamily="49" charset="-122"/>
              </a:rPr>
              <a:t>代表了中国发展的方向，两者为何都不能实现？</a:t>
            </a:r>
            <a:endParaRPr lang="zh-CN" altLang="en-US" sz="3600" b="1" dirty="0">
              <a:solidFill>
                <a:srgbClr val="000066"/>
              </a:solidFill>
              <a:ea typeface="黑体" panose="02010609060101010101" pitchFamily="49" charset="-122"/>
            </a:endParaRPr>
          </a:p>
        </p:txBody>
      </p:sp>
      <p:sp>
        <p:nvSpPr>
          <p:cNvPr id="50179" name="Rectangle 3"/>
          <p:cNvSpPr>
            <a:spLocks noGrp="1"/>
          </p:cNvSpPr>
          <p:nvPr>
            <p:ph idx="1"/>
          </p:nvPr>
        </p:nvSpPr>
        <p:spPr>
          <a:xfrm>
            <a:off x="1981200" y="2781300"/>
            <a:ext cx="8229600" cy="3344863"/>
          </a:xfrm>
          <a:ln/>
        </p:spPr>
        <p:txBody>
          <a:bodyPr wrap="square" lIns="91440" tIns="45720" rIns="91440" bIns="45720" anchor="t"/>
          <a:p>
            <a:pPr eaLnBrk="1" hangingPunct="1"/>
            <a:r>
              <a:rPr lang="zh-CN" altLang="en-US" sz="3600" dirty="0">
                <a:solidFill>
                  <a:srgbClr val="000066"/>
                </a:solidFill>
                <a:ea typeface="楷体_GB2312" pitchFamily="49" charset="-122"/>
              </a:rPr>
              <a:t>前者体现了绝对平均主义的思想，并不切合实际。在当时的条件下，无法调动劳动人民的积极性，是空想，无法实现。后者没有反映农民当时最迫切的愿望和要求，而且迫于当时的形势，也无法实现。</a:t>
            </a:r>
            <a:endParaRPr lang="zh-CN" altLang="en-US" sz="3600" dirty="0">
              <a:solidFill>
                <a:srgbClr val="000066"/>
              </a:solidFill>
              <a:ea typeface="楷体_GB2312"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0179">
                                            <p:txEl>
                                              <p:charRg st="0" end="89"/>
                                            </p:txEl>
                                          </p:spTgt>
                                        </p:tgtEl>
                                        <p:attrNameLst>
                                          <p:attrName>style.visibility</p:attrName>
                                        </p:attrNameLst>
                                      </p:cBhvr>
                                      <p:to>
                                        <p:strVal val="visible"/>
                                      </p:to>
                                    </p:set>
                                    <p:anim calcmode="lin" valueType="num">
                                      <p:cBhvr>
                                        <p:cTn id="7" dur="1" fill="hold"/>
                                        <p:tgtEl>
                                          <p:spTgt spid="50179">
                                            <p:txEl>
                                              <p:charRg st="0" end="89"/>
                                            </p:txEl>
                                          </p:spTgt>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09" name="Rectangle 2"/>
          <p:cNvSpPr>
            <a:spLocks noGrp="1"/>
          </p:cNvSpPr>
          <p:nvPr>
            <p:ph type="title"/>
          </p:nvPr>
        </p:nvSpPr>
        <p:spPr>
          <a:xfrm>
            <a:off x="1631950" y="549275"/>
            <a:ext cx="5180013" cy="1143000"/>
          </a:xfrm>
          <a:ln/>
        </p:spPr>
        <p:txBody>
          <a:bodyPr wrap="square" lIns="91440" tIns="45720" rIns="91440" bIns="45720" anchor="ctr"/>
          <a:p>
            <a:r>
              <a:rPr lang="en-US" altLang="zh-CN" sz="3200" b="1" dirty="0">
                <a:solidFill>
                  <a:srgbClr val="3333FF"/>
                </a:solidFill>
                <a:ea typeface="黑体" panose="02010609060101010101" pitchFamily="49" charset="-122"/>
              </a:rPr>
              <a:t>3.(</a:t>
            </a:r>
            <a:r>
              <a:rPr lang="zh-CN" altLang="zh-CN" sz="3200" b="1" dirty="0">
                <a:solidFill>
                  <a:srgbClr val="3333FF"/>
                </a:solidFill>
                <a:ea typeface="黑体" panose="02010609060101010101" pitchFamily="49" charset="-122"/>
              </a:rPr>
              <a:t>对外）</a:t>
            </a:r>
            <a:r>
              <a:rPr lang="zh-CN" altLang="en-US" sz="3200" b="1" dirty="0">
                <a:solidFill>
                  <a:srgbClr val="3333FF"/>
                </a:solidFill>
                <a:ea typeface="黑体" panose="02010609060101010101" pitchFamily="49" charset="-122"/>
              </a:rPr>
              <a:t>北伐和西征</a:t>
            </a:r>
            <a:endParaRPr lang="zh-CN" altLang="en-US" sz="3200" b="1" dirty="0">
              <a:solidFill>
                <a:srgbClr val="3333FF"/>
              </a:solidFill>
              <a:ea typeface="黑体" panose="02010609060101010101" pitchFamily="49" charset="-122"/>
            </a:endParaRPr>
          </a:p>
        </p:txBody>
      </p:sp>
      <p:sp>
        <p:nvSpPr>
          <p:cNvPr id="17410" name="Rectangle 3"/>
          <p:cNvSpPr>
            <a:spLocks noGrp="1"/>
          </p:cNvSpPr>
          <p:nvPr>
            <p:ph type="body"/>
          </p:nvPr>
        </p:nvSpPr>
        <p:spPr>
          <a:xfrm>
            <a:off x="1981200" y="1600200"/>
            <a:ext cx="3733800" cy="4525963"/>
          </a:xfrm>
          <a:ln/>
        </p:spPr>
        <p:txBody>
          <a:bodyPr wrap="square" lIns="91440" tIns="45720" rIns="91440" bIns="45720" anchor="t"/>
          <a:p>
            <a:r>
              <a:rPr lang="en-US" altLang="zh-CN" sz="2800" b="1" dirty="0">
                <a:solidFill>
                  <a:srgbClr val="FF0000"/>
                </a:solidFill>
                <a:ea typeface="黑体" panose="02010609060101010101" pitchFamily="49" charset="-122"/>
              </a:rPr>
              <a:t>1</a:t>
            </a:r>
            <a:r>
              <a:rPr lang="zh-CN" altLang="en-US" sz="2800" b="1" dirty="0">
                <a:solidFill>
                  <a:srgbClr val="FF0000"/>
                </a:solidFill>
                <a:ea typeface="黑体" panose="02010609060101010101" pitchFamily="49" charset="-122"/>
              </a:rPr>
              <a:t>、目的：推翻清朝统治和巩固政权</a:t>
            </a:r>
            <a:endParaRPr lang="zh-CN" altLang="en-US" sz="2800" b="1" dirty="0">
              <a:solidFill>
                <a:srgbClr val="FF0000"/>
              </a:solidFill>
              <a:ea typeface="黑体" panose="02010609060101010101" pitchFamily="49" charset="-122"/>
            </a:endParaRPr>
          </a:p>
          <a:p>
            <a:r>
              <a:rPr lang="en-US" altLang="zh-CN" sz="2800" b="1" dirty="0">
                <a:solidFill>
                  <a:srgbClr val="FF0000"/>
                </a:solidFill>
                <a:ea typeface="黑体" panose="02010609060101010101" pitchFamily="49" charset="-122"/>
              </a:rPr>
              <a:t>2</a:t>
            </a:r>
            <a:r>
              <a:rPr lang="zh-CN" altLang="en-US" sz="2800" b="1" dirty="0">
                <a:solidFill>
                  <a:srgbClr val="FF0000"/>
                </a:solidFill>
                <a:ea typeface="黑体" panose="02010609060101010101" pitchFamily="49" charset="-122"/>
              </a:rPr>
              <a:t>、结果：北伐失败，全军覆没；西征取得重大胜利</a:t>
            </a:r>
            <a:endParaRPr lang="zh-CN" altLang="en-US" sz="2800" b="1" dirty="0">
              <a:solidFill>
                <a:srgbClr val="FF0000"/>
              </a:solidFill>
              <a:ea typeface="黑体" panose="02010609060101010101" pitchFamily="49" charset="-122"/>
            </a:endParaRPr>
          </a:p>
          <a:p>
            <a:r>
              <a:rPr lang="en-US" altLang="zh-CN" sz="2800" b="1" dirty="0">
                <a:solidFill>
                  <a:srgbClr val="FF0000"/>
                </a:solidFill>
                <a:ea typeface="黑体" panose="02010609060101010101" pitchFamily="49" charset="-122"/>
              </a:rPr>
              <a:t>3</a:t>
            </a:r>
            <a:r>
              <a:rPr lang="zh-CN" altLang="en-US" sz="2800" b="1" dirty="0">
                <a:solidFill>
                  <a:srgbClr val="FF0000"/>
                </a:solidFill>
                <a:ea typeface="黑体" panose="02010609060101010101" pitchFamily="49" charset="-122"/>
              </a:rPr>
              <a:t>、意义：天平天国军事上进入全盛时期</a:t>
            </a:r>
            <a:endParaRPr lang="zh-CN" altLang="en-US" sz="2800" b="1" dirty="0">
              <a:solidFill>
                <a:srgbClr val="FF0000"/>
              </a:solidFill>
              <a:ea typeface="黑体" panose="02010609060101010101" pitchFamily="49" charset="-122"/>
            </a:endParaRPr>
          </a:p>
        </p:txBody>
      </p:sp>
      <p:pic>
        <p:nvPicPr>
          <p:cNvPr id="17411" name="Picture 5" descr="u=3267419864,2096652518&amp;fm=117&amp;gp=0"/>
          <p:cNvPicPr>
            <a:picLocks noChangeAspect="1"/>
          </p:cNvPicPr>
          <p:nvPr/>
        </p:nvPicPr>
        <p:blipFill>
          <a:blip r:embed="rId1"/>
          <a:stretch>
            <a:fillRect/>
          </a:stretch>
        </p:blipFill>
        <p:spPr>
          <a:xfrm>
            <a:off x="6096000" y="1341438"/>
            <a:ext cx="4572000" cy="5111750"/>
          </a:xfrm>
          <a:prstGeom prst="rect">
            <a:avLst/>
          </a:prstGeom>
          <a:noFill/>
          <a:ln w="9525">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3" name="Rectangle 2"/>
          <p:cNvSpPr>
            <a:spLocks noGrp="1"/>
          </p:cNvSpPr>
          <p:nvPr>
            <p:ph type="title"/>
          </p:nvPr>
        </p:nvSpPr>
        <p:spPr>
          <a:xfrm>
            <a:off x="1981200" y="274638"/>
            <a:ext cx="3200400" cy="1143000"/>
          </a:xfrm>
          <a:ln/>
        </p:spPr>
        <p:txBody>
          <a:bodyPr wrap="square" lIns="91440" tIns="45720" rIns="91440" bIns="45720" anchor="ctr"/>
          <a:p>
            <a:r>
              <a:rPr lang="zh-CN" altLang="en-US" sz="3200" b="1" dirty="0">
                <a:solidFill>
                  <a:srgbClr val="3333FF"/>
                </a:solidFill>
                <a:ea typeface="黑体" panose="02010609060101010101" pitchFamily="49" charset="-122"/>
              </a:rPr>
              <a:t>三、天京陷落</a:t>
            </a:r>
            <a:endParaRPr lang="zh-CN" altLang="en-US" sz="3200" b="1" dirty="0">
              <a:solidFill>
                <a:srgbClr val="3333FF"/>
              </a:solidFill>
              <a:ea typeface="黑体" panose="02010609060101010101" pitchFamily="49" charset="-122"/>
            </a:endParaRPr>
          </a:p>
        </p:txBody>
      </p:sp>
      <p:sp>
        <p:nvSpPr>
          <p:cNvPr id="18434" name="Rectangle 3"/>
          <p:cNvSpPr>
            <a:spLocks noGrp="1"/>
          </p:cNvSpPr>
          <p:nvPr>
            <p:ph type="body"/>
          </p:nvPr>
        </p:nvSpPr>
        <p:spPr>
          <a:xfrm>
            <a:off x="1774825" y="1916113"/>
            <a:ext cx="4464050" cy="4114800"/>
          </a:xfrm>
          <a:ln/>
        </p:spPr>
        <p:txBody>
          <a:bodyPr wrap="square" lIns="91440" tIns="45720" rIns="91440" bIns="45720" anchor="t"/>
          <a:p>
            <a:pPr>
              <a:lnSpc>
                <a:spcPct val="90000"/>
              </a:lnSpc>
            </a:pPr>
            <a:r>
              <a:rPr lang="en-US" altLang="zh-CN" sz="2800" b="1" dirty="0">
                <a:solidFill>
                  <a:srgbClr val="3333FF"/>
                </a:solidFill>
                <a:ea typeface="黑体" panose="02010609060101010101" pitchFamily="49" charset="-122"/>
              </a:rPr>
              <a:t>1</a:t>
            </a:r>
            <a:r>
              <a:rPr lang="zh-CN" altLang="en-US" sz="2800" b="1" dirty="0">
                <a:solidFill>
                  <a:srgbClr val="3333FF"/>
                </a:solidFill>
                <a:ea typeface="黑体" panose="02010609060101010101" pitchFamily="49" charset="-122"/>
              </a:rPr>
              <a:t>、天京事变</a:t>
            </a:r>
            <a:endParaRPr lang="zh-CN" altLang="en-US" sz="2800" b="1" dirty="0">
              <a:solidFill>
                <a:srgbClr val="3333FF"/>
              </a:solidFill>
              <a:ea typeface="黑体" panose="02010609060101010101" pitchFamily="49" charset="-122"/>
            </a:endParaRPr>
          </a:p>
          <a:p>
            <a:pPr>
              <a:lnSpc>
                <a:spcPct val="90000"/>
              </a:lnSpc>
              <a:buNone/>
            </a:pPr>
            <a:r>
              <a:rPr lang="zh-CN" altLang="en-US" sz="2800" b="1" dirty="0">
                <a:ea typeface="黑体" panose="02010609060101010101" pitchFamily="49" charset="-122"/>
              </a:rPr>
              <a:t>时间</a:t>
            </a:r>
            <a:r>
              <a:rPr lang="en-US" altLang="zh-CN" sz="2800" b="1" dirty="0">
                <a:solidFill>
                  <a:srgbClr val="3333FF"/>
                </a:solidFill>
                <a:ea typeface="黑体" panose="02010609060101010101" pitchFamily="49" charset="-122"/>
              </a:rPr>
              <a:t>:1856</a:t>
            </a:r>
            <a:r>
              <a:rPr lang="zh-CN" altLang="en-US" sz="2800" b="1" dirty="0">
                <a:solidFill>
                  <a:srgbClr val="3333FF"/>
                </a:solidFill>
                <a:ea typeface="黑体" panose="02010609060101010101" pitchFamily="49" charset="-122"/>
              </a:rPr>
              <a:t>年</a:t>
            </a:r>
            <a:endParaRPr lang="zh-CN" altLang="en-US" sz="2800" b="1" dirty="0">
              <a:solidFill>
                <a:srgbClr val="3333FF"/>
              </a:solidFill>
              <a:ea typeface="黑体" panose="02010609060101010101" pitchFamily="49" charset="-122"/>
            </a:endParaRPr>
          </a:p>
          <a:p>
            <a:pPr>
              <a:lnSpc>
                <a:spcPct val="90000"/>
              </a:lnSpc>
              <a:buNone/>
            </a:pPr>
            <a:r>
              <a:rPr lang="zh-CN" altLang="en-US" sz="2800" b="1" dirty="0">
                <a:ea typeface="黑体" panose="02010609060101010101" pitchFamily="49" charset="-122"/>
              </a:rPr>
              <a:t>结果</a:t>
            </a:r>
            <a:r>
              <a:rPr lang="zh-CN" altLang="en-US" sz="2800" b="1" dirty="0">
                <a:solidFill>
                  <a:srgbClr val="3333FF"/>
                </a:solidFill>
                <a:ea typeface="黑体" panose="02010609060101010101" pitchFamily="49" charset="-122"/>
              </a:rPr>
              <a:t>：杨秀清被杀，韦昌辉被处死，石达开率部出走。</a:t>
            </a:r>
            <a:endParaRPr lang="zh-CN" altLang="en-US" sz="2800" b="1" dirty="0">
              <a:solidFill>
                <a:srgbClr val="3333FF"/>
              </a:solidFill>
              <a:ea typeface="黑体" panose="02010609060101010101" pitchFamily="49" charset="-122"/>
            </a:endParaRPr>
          </a:p>
          <a:p>
            <a:pPr>
              <a:lnSpc>
                <a:spcPct val="90000"/>
              </a:lnSpc>
              <a:buNone/>
            </a:pPr>
            <a:r>
              <a:rPr lang="zh-CN" altLang="en-US" sz="2800" b="1" dirty="0">
                <a:ea typeface="黑体" panose="02010609060101010101" pitchFamily="49" charset="-122"/>
              </a:rPr>
              <a:t>影响</a:t>
            </a:r>
            <a:r>
              <a:rPr lang="zh-CN" altLang="en-US" sz="2800" b="1" dirty="0">
                <a:solidFill>
                  <a:srgbClr val="3333FF"/>
                </a:solidFill>
                <a:ea typeface="黑体" panose="02010609060101010101" pitchFamily="49" charset="-122"/>
              </a:rPr>
              <a:t>：太平军损失惨重，人心士气受到严重影响。天平天国由盛转衰。</a:t>
            </a:r>
            <a:endParaRPr lang="zh-CN" altLang="en-US" sz="2800" b="1" dirty="0">
              <a:solidFill>
                <a:srgbClr val="3333FF"/>
              </a:solidFill>
              <a:ea typeface="黑体" panose="02010609060101010101" pitchFamily="49" charset="-122"/>
            </a:endParaRPr>
          </a:p>
        </p:txBody>
      </p:sp>
      <p:pic>
        <p:nvPicPr>
          <p:cNvPr id="18435" name="Picture 5" descr="1456995766596136"/>
          <p:cNvPicPr>
            <a:picLocks noChangeAspect="1"/>
          </p:cNvPicPr>
          <p:nvPr/>
        </p:nvPicPr>
        <p:blipFill>
          <a:blip r:embed="rId1"/>
          <a:stretch>
            <a:fillRect/>
          </a:stretch>
        </p:blipFill>
        <p:spPr>
          <a:xfrm>
            <a:off x="6311900" y="1844675"/>
            <a:ext cx="4105275" cy="4248150"/>
          </a:xfrm>
          <a:prstGeom prst="rect">
            <a:avLst/>
          </a:prstGeom>
          <a:noFill/>
          <a:ln w="9525">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7" name="Rectangle 2"/>
          <p:cNvSpPr>
            <a:spLocks noGrp="1"/>
          </p:cNvSpPr>
          <p:nvPr>
            <p:ph type="title"/>
          </p:nvPr>
        </p:nvSpPr>
        <p:spPr>
          <a:xfrm>
            <a:off x="1981200" y="274638"/>
            <a:ext cx="3733800" cy="1143000"/>
          </a:xfrm>
          <a:ln/>
        </p:spPr>
        <p:txBody>
          <a:bodyPr wrap="square" lIns="91440" tIns="45720" rIns="91440" bIns="45720" anchor="ctr"/>
          <a:p>
            <a:r>
              <a:rPr lang="en-US" altLang="zh-CN" sz="3200" b="1" dirty="0">
                <a:solidFill>
                  <a:srgbClr val="3333FF"/>
                </a:solidFill>
                <a:ea typeface="黑体" panose="02010609060101010101" pitchFamily="49" charset="-122"/>
              </a:rPr>
              <a:t>2</a:t>
            </a:r>
            <a:r>
              <a:rPr lang="zh-CN" altLang="en-US" sz="3200" b="1" dirty="0">
                <a:solidFill>
                  <a:srgbClr val="3333FF"/>
                </a:solidFill>
                <a:ea typeface="黑体" panose="02010609060101010101" pitchFamily="49" charset="-122"/>
              </a:rPr>
              <a:t>、挽救措施</a:t>
            </a:r>
            <a:endParaRPr lang="zh-CN" altLang="en-US" sz="3200" b="1" dirty="0">
              <a:solidFill>
                <a:srgbClr val="3333FF"/>
              </a:solidFill>
              <a:ea typeface="黑体" panose="02010609060101010101" pitchFamily="49" charset="-122"/>
            </a:endParaRPr>
          </a:p>
        </p:txBody>
      </p:sp>
      <p:sp>
        <p:nvSpPr>
          <p:cNvPr id="19458" name="Rectangle 3"/>
          <p:cNvSpPr>
            <a:spLocks noGrp="1"/>
          </p:cNvSpPr>
          <p:nvPr>
            <p:ph type="body"/>
          </p:nvPr>
        </p:nvSpPr>
        <p:spPr>
          <a:xfrm>
            <a:off x="2208213" y="1628775"/>
            <a:ext cx="3600450" cy="2447925"/>
          </a:xfrm>
          <a:ln/>
        </p:spPr>
        <p:txBody>
          <a:bodyPr wrap="square" lIns="91440" tIns="45720" rIns="91440" bIns="45720" anchor="t"/>
          <a:p>
            <a:pPr>
              <a:lnSpc>
                <a:spcPct val="80000"/>
              </a:lnSpc>
            </a:pPr>
            <a:r>
              <a:rPr lang="zh-CN" altLang="en-US" sz="2800" b="1" dirty="0">
                <a:solidFill>
                  <a:srgbClr val="FF0000"/>
                </a:solidFill>
              </a:rPr>
              <a:t>（</a:t>
            </a:r>
            <a:r>
              <a:rPr lang="en-US" altLang="zh-CN" sz="2800" b="1" dirty="0">
                <a:solidFill>
                  <a:srgbClr val="FF0000"/>
                </a:solidFill>
              </a:rPr>
              <a:t>1</a:t>
            </a:r>
            <a:r>
              <a:rPr lang="zh-CN" altLang="en-US" sz="2800" b="1" dirty="0">
                <a:solidFill>
                  <a:srgbClr val="FF0000"/>
                </a:solidFill>
              </a:rPr>
              <a:t>）封洪仁玕为干王，总理朝政；</a:t>
            </a:r>
            <a:endParaRPr lang="zh-CN" altLang="en-US" sz="2800" b="1" dirty="0">
              <a:solidFill>
                <a:srgbClr val="FF0000"/>
              </a:solidFill>
            </a:endParaRPr>
          </a:p>
          <a:p>
            <a:pPr>
              <a:lnSpc>
                <a:spcPct val="80000"/>
              </a:lnSpc>
            </a:pPr>
            <a:r>
              <a:rPr lang="zh-CN" altLang="en-US" sz="2800" b="1" dirty="0">
                <a:solidFill>
                  <a:srgbClr val="FF0000"/>
                </a:solidFill>
              </a:rPr>
              <a:t>（</a:t>
            </a:r>
            <a:r>
              <a:rPr lang="en-US" altLang="zh-CN" sz="2800" b="1" dirty="0">
                <a:solidFill>
                  <a:srgbClr val="FF0000"/>
                </a:solidFill>
              </a:rPr>
              <a:t>2</a:t>
            </a:r>
            <a:r>
              <a:rPr lang="zh-CN" altLang="en-US" sz="2800" b="1" dirty="0">
                <a:solidFill>
                  <a:srgbClr val="FF0000"/>
                </a:solidFill>
              </a:rPr>
              <a:t>）提拔陈玉成、李秀成等一批青年将领。</a:t>
            </a:r>
            <a:endParaRPr lang="zh-CN" altLang="en-US" sz="2800" b="1" dirty="0">
              <a:solidFill>
                <a:srgbClr val="FF0000"/>
              </a:solidFill>
            </a:endParaRPr>
          </a:p>
          <a:p>
            <a:pPr>
              <a:lnSpc>
                <a:spcPct val="80000"/>
              </a:lnSpc>
            </a:pPr>
            <a:r>
              <a:rPr lang="zh-CN" altLang="en-US" sz="2800" b="1" dirty="0">
                <a:solidFill>
                  <a:srgbClr val="FF0000"/>
                </a:solidFill>
              </a:rPr>
              <a:t>（</a:t>
            </a:r>
            <a:r>
              <a:rPr lang="en-US" altLang="zh-CN" sz="2800" b="1" dirty="0">
                <a:solidFill>
                  <a:srgbClr val="FF0000"/>
                </a:solidFill>
              </a:rPr>
              <a:t>3</a:t>
            </a:r>
            <a:r>
              <a:rPr lang="zh-CN" altLang="en-US" sz="2800" b="1" dirty="0">
                <a:solidFill>
                  <a:srgbClr val="FF0000"/>
                </a:solidFill>
              </a:rPr>
              <a:t>）提出了</a:t>
            </a:r>
            <a:r>
              <a:rPr lang="en-US" altLang="zh-CN" sz="2800" b="1" dirty="0">
                <a:solidFill>
                  <a:srgbClr val="FF0000"/>
                </a:solidFill>
              </a:rPr>
              <a:t>《</a:t>
            </a:r>
            <a:r>
              <a:rPr lang="zh-CN" altLang="en-US" sz="2800" b="1" dirty="0">
                <a:solidFill>
                  <a:srgbClr val="FF0000"/>
                </a:solidFill>
              </a:rPr>
              <a:t>资政新编</a:t>
            </a:r>
            <a:r>
              <a:rPr lang="en-US" altLang="zh-CN" sz="2800" b="1" dirty="0">
                <a:solidFill>
                  <a:srgbClr val="FF0000"/>
                </a:solidFill>
              </a:rPr>
              <a:t>》</a:t>
            </a:r>
            <a:r>
              <a:rPr lang="zh-CN" altLang="en-US" sz="2800" b="1" dirty="0">
                <a:solidFill>
                  <a:srgbClr val="FF0000"/>
                </a:solidFill>
              </a:rPr>
              <a:t>。</a:t>
            </a:r>
            <a:endParaRPr lang="zh-CN" altLang="en-US" sz="2800" b="1" dirty="0">
              <a:solidFill>
                <a:srgbClr val="FF0000"/>
              </a:solidFill>
            </a:endParaRPr>
          </a:p>
        </p:txBody>
      </p:sp>
      <p:pic>
        <p:nvPicPr>
          <p:cNvPr id="19459" name="Picture 5" descr="u=3377368852,2986539118&amp;fm=26&amp;gp=0"/>
          <p:cNvPicPr>
            <a:picLocks noChangeAspect="1"/>
          </p:cNvPicPr>
          <p:nvPr/>
        </p:nvPicPr>
        <p:blipFill>
          <a:blip r:embed="rId1"/>
          <a:stretch>
            <a:fillRect/>
          </a:stretch>
        </p:blipFill>
        <p:spPr>
          <a:xfrm>
            <a:off x="6527800" y="1484313"/>
            <a:ext cx="2600325" cy="2857500"/>
          </a:xfrm>
          <a:prstGeom prst="rect">
            <a:avLst/>
          </a:prstGeom>
          <a:noFill/>
          <a:ln w="9525">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Text Box 2"/>
          <p:cNvSpPr txBox="1"/>
          <p:nvPr/>
        </p:nvSpPr>
        <p:spPr>
          <a:xfrm>
            <a:off x="1828800" y="668338"/>
            <a:ext cx="5419725" cy="517525"/>
          </a:xfrm>
          <a:prstGeom prst="rect">
            <a:avLst/>
          </a:prstGeom>
          <a:noFill/>
          <a:ln w="9525">
            <a:noFill/>
          </a:ln>
        </p:spPr>
        <p:txBody>
          <a:bodyPr anchor="t">
            <a:spAutoFit/>
          </a:bodyPr>
          <a:p>
            <a:pPr eaLnBrk="0" hangingPunct="0"/>
            <a:r>
              <a:rPr lang="en-US" altLang="zh-CN" sz="2800" b="1" dirty="0">
                <a:solidFill>
                  <a:srgbClr val="3333FF"/>
                </a:solidFill>
                <a:latin typeface="黑体" panose="02010609060101010101" pitchFamily="49" charset="-122"/>
                <a:ea typeface="黑体" panose="02010609060101010101" pitchFamily="49" charset="-122"/>
              </a:rPr>
              <a:t>3</a:t>
            </a:r>
            <a:r>
              <a:rPr lang="zh-CN" altLang="en-US" sz="2800" b="1" dirty="0">
                <a:solidFill>
                  <a:srgbClr val="3333FF"/>
                </a:solidFill>
                <a:latin typeface="黑体" panose="02010609060101010101" pitchFamily="49" charset="-122"/>
                <a:ea typeface="黑体" panose="02010609060101010101" pitchFamily="49" charset="-122"/>
              </a:rPr>
              <a:t>、李秀成率军进攻上海 </a:t>
            </a:r>
            <a:endParaRPr lang="zh-CN" altLang="en-US" sz="2800" b="1" dirty="0">
              <a:solidFill>
                <a:srgbClr val="3333FF"/>
              </a:solidFill>
              <a:latin typeface="黑体" panose="02010609060101010101" pitchFamily="49" charset="-122"/>
              <a:ea typeface="黑体" panose="02010609060101010101" pitchFamily="49" charset="-122"/>
            </a:endParaRPr>
          </a:p>
        </p:txBody>
      </p:sp>
      <p:sp>
        <p:nvSpPr>
          <p:cNvPr id="61442" name="Text Box 3"/>
          <p:cNvSpPr txBox="1"/>
          <p:nvPr/>
        </p:nvSpPr>
        <p:spPr>
          <a:xfrm>
            <a:off x="2279650" y="1196975"/>
            <a:ext cx="7993063" cy="1920875"/>
          </a:xfrm>
          <a:prstGeom prst="rect">
            <a:avLst/>
          </a:prstGeom>
          <a:noFill/>
          <a:ln w="9525">
            <a:noFill/>
          </a:ln>
        </p:spPr>
        <p:txBody>
          <a:bodyPr anchor="t">
            <a:spAutoFit/>
          </a:bodyPr>
          <a:p>
            <a:pPr eaLnBrk="0" hangingPunct="0"/>
            <a:r>
              <a:rPr lang="zh-CN" altLang="zh-CN" sz="2400" b="1" dirty="0">
                <a:latin typeface="楷体_GB2312" pitchFamily="49" charset="-122"/>
                <a:ea typeface="楷体_GB2312" pitchFamily="49" charset="-122"/>
              </a:rPr>
              <a:t>    1860</a:t>
            </a:r>
            <a:r>
              <a:rPr lang="zh-CN" altLang="en-US" sz="2400" b="1" dirty="0">
                <a:latin typeface="楷体_GB2312" pitchFamily="49" charset="-122"/>
                <a:ea typeface="楷体_GB2312" pitchFamily="49" charset="-122"/>
              </a:rPr>
              <a:t>年夏天，太平军将领李秀成率军进攻上海。上海官绅与西方侵略者勾结，雇佣美国人华尔组织</a:t>
            </a:r>
            <a:r>
              <a:rPr lang="zh-CN" altLang="en-US" sz="2400" b="1" dirty="0">
                <a:latin typeface="Times New Roman" panose="02020603050405020304" pitchFamily="18" charset="0"/>
                <a:ea typeface="楷体_GB2312" pitchFamily="49" charset="-122"/>
              </a:rPr>
              <a:t>“</a:t>
            </a:r>
            <a:r>
              <a:rPr lang="zh-CN" altLang="en-US" sz="2400" b="1" dirty="0">
                <a:latin typeface="楷体_GB2312" pitchFamily="49" charset="-122"/>
                <a:ea typeface="楷体_GB2312" pitchFamily="49" charset="-122"/>
              </a:rPr>
              <a:t>洋枪队</a:t>
            </a:r>
            <a:r>
              <a:rPr lang="zh-CN" altLang="en-US" sz="2400" b="1" dirty="0">
                <a:latin typeface="Times New Roman" panose="02020603050405020304" pitchFamily="18" charset="0"/>
                <a:ea typeface="楷体_GB2312" pitchFamily="49" charset="-122"/>
              </a:rPr>
              <a:t>”</a:t>
            </a:r>
            <a:r>
              <a:rPr lang="zh-CN" altLang="en-US" sz="2400" b="1" dirty="0">
                <a:latin typeface="楷体_GB2312" pitchFamily="49" charset="-122"/>
                <a:ea typeface="楷体_GB2312" pitchFamily="49" charset="-122"/>
              </a:rPr>
              <a:t>，对抗太平军。太平军在上海附近的青浦，大败洋枪队。</a:t>
            </a:r>
            <a:r>
              <a:rPr lang="zh-CN" altLang="zh-CN" sz="2400" b="1" dirty="0">
                <a:latin typeface="楷体_GB2312" pitchFamily="49" charset="-122"/>
                <a:ea typeface="楷体_GB2312" pitchFamily="49" charset="-122"/>
              </a:rPr>
              <a:t>1862</a:t>
            </a:r>
            <a:r>
              <a:rPr lang="zh-CN" altLang="en-US" sz="2400" b="1" dirty="0">
                <a:latin typeface="楷体_GB2312" pitchFamily="49" charset="-122"/>
                <a:ea typeface="楷体_GB2312" pitchFamily="49" charset="-122"/>
              </a:rPr>
              <a:t>年</a:t>
            </a:r>
            <a:r>
              <a:rPr lang="zh-CN" altLang="zh-CN" sz="2400" b="1" dirty="0">
                <a:latin typeface="楷体_GB2312" pitchFamily="49" charset="-122"/>
                <a:ea typeface="楷体_GB2312" pitchFamily="49" charset="-122"/>
              </a:rPr>
              <a:t>9</a:t>
            </a:r>
            <a:r>
              <a:rPr lang="zh-CN" altLang="en-US" sz="2400" b="1" dirty="0">
                <a:latin typeface="楷体_GB2312" pitchFamily="49" charset="-122"/>
                <a:ea typeface="楷体_GB2312" pitchFamily="49" charset="-122"/>
              </a:rPr>
              <a:t>月慈溪战役中华尔被太平军击毙。 </a:t>
            </a:r>
            <a:endParaRPr lang="zh-CN" altLang="en-US" sz="2400" b="1" dirty="0">
              <a:latin typeface="楷体_GB2312" pitchFamily="49" charset="-122"/>
              <a:ea typeface="楷体_GB2312" pitchFamily="49" charset="-122"/>
            </a:endParaRPr>
          </a:p>
          <a:p>
            <a:pPr eaLnBrk="0" hangingPunct="0"/>
            <a:endParaRPr lang="zh-CN" altLang="zh-CN" sz="2400" b="1" dirty="0">
              <a:latin typeface="楷体_GB2312" pitchFamily="49" charset="-122"/>
              <a:ea typeface="楷体_GB2312" pitchFamily="49" charset="-122"/>
            </a:endParaRPr>
          </a:p>
        </p:txBody>
      </p:sp>
      <p:grpSp>
        <p:nvGrpSpPr>
          <p:cNvPr id="2" name="Group 4"/>
          <p:cNvGrpSpPr/>
          <p:nvPr/>
        </p:nvGrpSpPr>
        <p:grpSpPr>
          <a:xfrm>
            <a:off x="6629400" y="2671763"/>
            <a:ext cx="2135188" cy="3659187"/>
            <a:chOff x="0" y="0"/>
            <a:chExt cx="1845" cy="2696"/>
          </a:xfrm>
        </p:grpSpPr>
        <p:pic>
          <p:nvPicPr>
            <p:cNvPr id="20484" name="Picture 5" descr="李秀成"/>
            <p:cNvPicPr>
              <a:picLocks noChangeAspect="1"/>
            </p:cNvPicPr>
            <p:nvPr/>
          </p:nvPicPr>
          <p:blipFill>
            <a:blip r:embed="rId1"/>
            <a:stretch>
              <a:fillRect/>
            </a:stretch>
          </p:blipFill>
          <p:spPr>
            <a:xfrm>
              <a:off x="0" y="0"/>
              <a:ext cx="1778" cy="2367"/>
            </a:xfrm>
            <a:prstGeom prst="rect">
              <a:avLst/>
            </a:prstGeom>
            <a:noFill/>
            <a:ln w="9525">
              <a:noFill/>
            </a:ln>
          </p:spPr>
        </p:pic>
        <p:sp>
          <p:nvSpPr>
            <p:cNvPr id="20485" name="Text Box 6"/>
            <p:cNvSpPr txBox="1"/>
            <p:nvPr/>
          </p:nvSpPr>
          <p:spPr>
            <a:xfrm>
              <a:off x="370" y="2359"/>
              <a:ext cx="1475" cy="337"/>
            </a:xfrm>
            <a:prstGeom prst="rect">
              <a:avLst/>
            </a:prstGeom>
            <a:noFill/>
            <a:ln w="9525">
              <a:noFill/>
            </a:ln>
          </p:spPr>
          <p:txBody>
            <a:bodyPr wrap="none" anchor="t">
              <a:spAutoFit/>
            </a:bodyPr>
            <a:p>
              <a:pPr eaLnBrk="0" hangingPunct="0"/>
              <a:r>
                <a:rPr lang="zh-CN" altLang="en-US" sz="2400" b="1" dirty="0">
                  <a:latin typeface="Times New Roman" panose="02020603050405020304" pitchFamily="18" charset="0"/>
                  <a:ea typeface="黑体" panose="02010609060101010101" pitchFamily="49" charset="-122"/>
                </a:rPr>
                <a:t>李秀成画像</a:t>
              </a:r>
              <a:endParaRPr lang="zh-CN" altLang="en-US" sz="2400" b="1" dirty="0">
                <a:latin typeface="Times New Roman" panose="02020603050405020304" pitchFamily="18" charset="0"/>
                <a:ea typeface="黑体" panose="02010609060101010101" pitchFamily="49" charset="-122"/>
              </a:endParaRPr>
            </a:p>
          </p:txBody>
        </p:sp>
      </p:grpSp>
      <p:grpSp>
        <p:nvGrpSpPr>
          <p:cNvPr id="3" name="Group 7"/>
          <p:cNvGrpSpPr/>
          <p:nvPr/>
        </p:nvGrpSpPr>
        <p:grpSpPr>
          <a:xfrm>
            <a:off x="3124200" y="3500438"/>
            <a:ext cx="2209800" cy="2800350"/>
            <a:chOff x="0" y="0"/>
            <a:chExt cx="1739" cy="2802"/>
          </a:xfrm>
        </p:grpSpPr>
        <p:pic>
          <p:nvPicPr>
            <p:cNvPr id="20487" name="Picture 8" descr="华尔"/>
            <p:cNvPicPr>
              <a:picLocks noChangeAspect="1"/>
            </p:cNvPicPr>
            <p:nvPr/>
          </p:nvPicPr>
          <p:blipFill>
            <a:blip r:embed="rId2"/>
            <a:stretch>
              <a:fillRect/>
            </a:stretch>
          </p:blipFill>
          <p:spPr>
            <a:xfrm>
              <a:off x="0" y="0"/>
              <a:ext cx="1739" cy="2360"/>
            </a:xfrm>
            <a:prstGeom prst="rect">
              <a:avLst/>
            </a:prstGeom>
            <a:noFill/>
            <a:ln w="9525">
              <a:noFill/>
            </a:ln>
          </p:spPr>
        </p:pic>
        <p:sp>
          <p:nvSpPr>
            <p:cNvPr id="20488" name="Text Box 9"/>
            <p:cNvSpPr txBox="1"/>
            <p:nvPr/>
          </p:nvSpPr>
          <p:spPr>
            <a:xfrm>
              <a:off x="651" y="2344"/>
              <a:ext cx="937" cy="458"/>
            </a:xfrm>
            <a:prstGeom prst="rect">
              <a:avLst/>
            </a:prstGeom>
            <a:noFill/>
            <a:ln w="9525">
              <a:noFill/>
            </a:ln>
          </p:spPr>
          <p:txBody>
            <a:bodyPr anchor="t">
              <a:spAutoFit/>
            </a:bodyPr>
            <a:p>
              <a:pPr eaLnBrk="0" hangingPunct="0"/>
              <a:r>
                <a:rPr lang="zh-CN" altLang="en-US" sz="2400" b="1" dirty="0">
                  <a:latin typeface="Times New Roman" panose="02020603050405020304" pitchFamily="18" charset="0"/>
                  <a:ea typeface="黑体" panose="02010609060101010101" pitchFamily="49" charset="-122"/>
                </a:rPr>
                <a:t>华尔</a:t>
              </a:r>
              <a:endParaRPr lang="zh-CN" altLang="en-US" sz="2400" b="1" dirty="0">
                <a:latin typeface="Times New Roman" panose="02020603050405020304" pitchFamily="18" charset="0"/>
                <a:ea typeface="黑体" panose="02010609060101010101" pitchFamily="49"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61442"/>
                                        </p:tgtEl>
                                        <p:attrNameLst>
                                          <p:attrName>style.visibility</p:attrName>
                                        </p:attrNameLst>
                                      </p:cBhvr>
                                      <p:to>
                                        <p:strVal val="visible"/>
                                      </p:to>
                                    </p:set>
                                    <p:animEffect transition="in" filter="slide(fromTop)">
                                      <p:cBhvr>
                                        <p:cTn id="7" dur="500"/>
                                        <p:tgtEl>
                                          <p:spTgt spid="61442"/>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lide(fromTop)">
                                      <p:cBhvr>
                                        <p:cTn id="12" dur="500"/>
                                        <p:tgtEl>
                                          <p:spTgt spid="2"/>
                                        </p:tgtEl>
                                      </p:cBhvr>
                                    </p:animEffect>
                                  </p:childTnLst>
                                </p:cTn>
                              </p:par>
                            </p:childTnLst>
                          </p:cTn>
                        </p:par>
                        <p:par>
                          <p:cTn id="13" fill="hold">
                            <p:stCondLst>
                              <p:cond delay="500"/>
                            </p:stCondLst>
                            <p:childTnLst>
                              <p:par>
                                <p:cTn id="14" presetID="12" presetClass="entr" presetSubtype="8"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slide(fromLeft)">
                                      <p:cBhvr>
                                        <p:cTn id="1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4" name="Rectangle 2"/>
          <p:cNvSpPr>
            <a:spLocks noGrp="1"/>
          </p:cNvSpPr>
          <p:nvPr>
            <p:ph type="title"/>
          </p:nvPr>
        </p:nvSpPr>
        <p:spPr>
          <a:xfrm>
            <a:off x="263525" y="44450"/>
            <a:ext cx="3886200" cy="1143000"/>
          </a:xfrm>
          <a:ln/>
        </p:spPr>
        <p:txBody>
          <a:bodyPr wrap="square" lIns="91440" tIns="45720" rIns="91440" bIns="45720" anchor="ctr"/>
          <a:p>
            <a:r>
              <a:rPr lang="en-US" altLang="zh-CN" sz="3200" b="1" dirty="0">
                <a:solidFill>
                  <a:srgbClr val="3333FF"/>
                </a:solidFill>
                <a:ea typeface="黑体" panose="02010609060101010101" pitchFamily="49" charset="-122"/>
              </a:rPr>
              <a:t>4</a:t>
            </a:r>
            <a:r>
              <a:rPr lang="zh-CN" altLang="en-US" sz="3200" b="1" dirty="0">
                <a:solidFill>
                  <a:srgbClr val="3333FF"/>
                </a:solidFill>
                <a:ea typeface="黑体" panose="02010609060101010101" pitchFamily="49" charset="-122"/>
              </a:rPr>
              <a:t>、天京陷落</a:t>
            </a:r>
            <a:endParaRPr lang="zh-CN" altLang="en-US" sz="3200" b="1" dirty="0">
              <a:solidFill>
                <a:srgbClr val="3333FF"/>
              </a:solidFill>
              <a:ea typeface="黑体" panose="02010609060101010101" pitchFamily="49" charset="-122"/>
            </a:endParaRPr>
          </a:p>
        </p:txBody>
      </p:sp>
      <p:sp>
        <p:nvSpPr>
          <p:cNvPr id="18435" name="Rectangle 3"/>
          <p:cNvSpPr>
            <a:spLocks noGrp="1"/>
          </p:cNvSpPr>
          <p:nvPr>
            <p:ph type="body"/>
          </p:nvPr>
        </p:nvSpPr>
        <p:spPr>
          <a:xfrm>
            <a:off x="407988" y="1052513"/>
            <a:ext cx="6408737" cy="1871662"/>
          </a:xfrm>
          <a:ln/>
        </p:spPr>
        <p:txBody>
          <a:bodyPr wrap="square" lIns="91440" tIns="45720" rIns="91440" bIns="45720" anchor="t"/>
          <a:p>
            <a:r>
              <a:rPr lang="zh-CN" altLang="en-US" b="1" dirty="0">
                <a:solidFill>
                  <a:srgbClr val="336600"/>
                </a:solidFill>
              </a:rPr>
              <a:t>时间：</a:t>
            </a:r>
            <a:r>
              <a:rPr lang="en-US" altLang="zh-CN" b="1" dirty="0">
                <a:solidFill>
                  <a:srgbClr val="336600"/>
                </a:solidFill>
              </a:rPr>
              <a:t>1864</a:t>
            </a:r>
            <a:r>
              <a:rPr lang="zh-CN" altLang="en-US" b="1" dirty="0">
                <a:solidFill>
                  <a:srgbClr val="336600"/>
                </a:solidFill>
              </a:rPr>
              <a:t>年</a:t>
            </a:r>
            <a:endParaRPr lang="zh-CN" altLang="en-US" b="1" dirty="0">
              <a:solidFill>
                <a:srgbClr val="336600"/>
              </a:solidFill>
            </a:endParaRPr>
          </a:p>
          <a:p>
            <a:r>
              <a:rPr lang="zh-CN" altLang="en-US" b="1" dirty="0">
                <a:solidFill>
                  <a:srgbClr val="336600"/>
                </a:solidFill>
              </a:rPr>
              <a:t>影响：标志着天平天国农民运动的失败</a:t>
            </a:r>
            <a:endParaRPr lang="zh-CN" altLang="en-US" b="1" dirty="0">
              <a:solidFill>
                <a:srgbClr val="336600"/>
              </a:solidFill>
            </a:endParaRPr>
          </a:p>
          <a:p>
            <a:endParaRPr lang="zh-CN" altLang="en-US" b="1" dirty="0">
              <a:solidFill>
                <a:srgbClr val="336600"/>
              </a:solidFill>
            </a:endParaRPr>
          </a:p>
        </p:txBody>
      </p:sp>
      <p:sp>
        <p:nvSpPr>
          <p:cNvPr id="100356" name="Text Box 4"/>
          <p:cNvSpPr txBox="1"/>
          <p:nvPr/>
        </p:nvSpPr>
        <p:spPr>
          <a:xfrm>
            <a:off x="623888" y="2781300"/>
            <a:ext cx="6481762" cy="577850"/>
          </a:xfrm>
          <a:prstGeom prst="rect">
            <a:avLst/>
          </a:prstGeom>
          <a:noFill/>
          <a:ln w="9525">
            <a:noFill/>
          </a:ln>
        </p:spPr>
        <p:txBody>
          <a:bodyPr wrap="none" anchor="t">
            <a:spAutoFit/>
          </a:bodyPr>
          <a:p>
            <a:r>
              <a:rPr lang="en-US" altLang="zh-CN" sz="3200" b="1" dirty="0">
                <a:solidFill>
                  <a:srgbClr val="3333FF"/>
                </a:solidFill>
                <a:latin typeface="Times New Roman" panose="02020603050405020304" pitchFamily="18" charset="0"/>
                <a:ea typeface="宋体" panose="02010600030101010101" pitchFamily="2" charset="-122"/>
              </a:rPr>
              <a:t>5</a:t>
            </a:r>
            <a:r>
              <a:rPr lang="zh-CN" altLang="en-US" sz="3200" b="1" dirty="0">
                <a:solidFill>
                  <a:srgbClr val="3333FF"/>
                </a:solidFill>
                <a:latin typeface="Times New Roman" panose="02020603050405020304" pitchFamily="18" charset="0"/>
                <a:ea typeface="宋体" panose="02010600030101010101" pitchFamily="2" charset="-122"/>
              </a:rPr>
              <a:t>、太平天国性质、失败原因、意义</a:t>
            </a:r>
            <a:endParaRPr lang="zh-CN" altLang="en-US" sz="3200" b="1" dirty="0">
              <a:solidFill>
                <a:srgbClr val="3333FF"/>
              </a:solidFill>
              <a:latin typeface="Times New Roman" panose="02020603050405020304" pitchFamily="18" charset="0"/>
              <a:ea typeface="宋体" panose="02010600030101010101" pitchFamily="2" charset="-122"/>
            </a:endParaRPr>
          </a:p>
        </p:txBody>
      </p:sp>
      <p:sp>
        <p:nvSpPr>
          <p:cNvPr id="100357" name="Text Box 5"/>
          <p:cNvSpPr txBox="1"/>
          <p:nvPr/>
        </p:nvSpPr>
        <p:spPr>
          <a:xfrm>
            <a:off x="479425" y="3500438"/>
            <a:ext cx="11160125" cy="3444875"/>
          </a:xfrm>
          <a:prstGeom prst="rect">
            <a:avLst/>
          </a:prstGeom>
          <a:noFill/>
          <a:ln w="9525">
            <a:noFill/>
          </a:ln>
        </p:spPr>
        <p:txBody>
          <a:bodyPr wrap="square" anchor="t">
            <a:spAutoFit/>
          </a:bodyPr>
          <a:p>
            <a:r>
              <a:rPr lang="zh-CN" altLang="en-US" sz="2800" b="1" dirty="0">
                <a:solidFill>
                  <a:srgbClr val="FF0000"/>
                </a:solidFill>
                <a:latin typeface="Times New Roman" panose="02020603050405020304" pitchFamily="18" charset="0"/>
                <a:ea typeface="宋体" panose="02010600030101010101" pitchFamily="2" charset="-122"/>
              </a:rPr>
              <a:t>性质：</a:t>
            </a:r>
            <a:r>
              <a:rPr lang="zh-CN" altLang="en-US" sz="2800" b="1" dirty="0">
                <a:latin typeface="Times New Roman" panose="02020603050405020304" pitchFamily="18" charset="0"/>
                <a:ea typeface="宋体" panose="02010600030101010101" pitchFamily="2" charset="-122"/>
              </a:rPr>
              <a:t>中国历史上规模最宏大的一次反封建反侵略的农民战争</a:t>
            </a:r>
            <a:endParaRPr lang="zh-CN" altLang="en-US" sz="2800" b="1" dirty="0">
              <a:latin typeface="Times New Roman" panose="02020603050405020304" pitchFamily="18" charset="0"/>
              <a:ea typeface="宋体" panose="02010600030101010101" pitchFamily="2" charset="-122"/>
            </a:endParaRPr>
          </a:p>
          <a:p>
            <a:r>
              <a:rPr lang="zh-CN" altLang="en-US" sz="2800" b="1" dirty="0">
                <a:solidFill>
                  <a:srgbClr val="FF0000"/>
                </a:solidFill>
                <a:latin typeface="Times New Roman" panose="02020603050405020304" pitchFamily="18" charset="0"/>
                <a:ea typeface="宋体" panose="02010600030101010101" pitchFamily="2" charset="-122"/>
              </a:rPr>
              <a:t>失败原因：</a:t>
            </a:r>
            <a:r>
              <a:rPr lang="zh-CN" altLang="en-US" sz="2800" b="1" dirty="0">
                <a:solidFill>
                  <a:srgbClr val="00B050"/>
                </a:solidFill>
                <a:latin typeface="华文新魏" panose="02010800040101010101" pitchFamily="2" charset="-122"/>
                <a:ea typeface="华文新魏" panose="02010800040101010101" pitchFamily="2" charset="-122"/>
              </a:rPr>
              <a:t>主观原因：</a:t>
            </a:r>
            <a:r>
              <a:rPr lang="zh-CN" altLang="en-US" sz="2800" b="1" dirty="0">
                <a:latin typeface="Times New Roman" panose="02020603050405020304" pitchFamily="18" charset="0"/>
                <a:ea typeface="宋体" panose="02010600030101010101" pitchFamily="2" charset="-122"/>
              </a:rPr>
              <a:t>农民阶级的局限性，无法提出切合实际的革命纲领，无法制止和克服领导集团的腐败，也无法长期保持领导集团的团结。</a:t>
            </a:r>
            <a:endParaRPr lang="zh-CN" altLang="en-US" sz="2800" b="1" dirty="0">
              <a:latin typeface="Times New Roman" panose="02020603050405020304" pitchFamily="18" charset="0"/>
              <a:ea typeface="宋体" panose="02010600030101010101" pitchFamily="2" charset="-122"/>
            </a:endParaRPr>
          </a:p>
          <a:p>
            <a:r>
              <a:rPr lang="zh-CN" altLang="en-US" sz="2800" b="1" dirty="0">
                <a:solidFill>
                  <a:srgbClr val="00B050"/>
                </a:solidFill>
                <a:latin typeface="华文新魏" panose="02010800040101010101" pitchFamily="2" charset="-122"/>
                <a:ea typeface="华文新魏" panose="02010800040101010101" pitchFamily="2" charset="-122"/>
              </a:rPr>
              <a:t>客观原因</a:t>
            </a:r>
            <a:r>
              <a:rPr lang="en-US" altLang="zh-CN" sz="2800" b="1" dirty="0">
                <a:solidFill>
                  <a:srgbClr val="00B050"/>
                </a:solidFill>
                <a:latin typeface="华文新魏" panose="02010800040101010101" pitchFamily="2" charset="-122"/>
                <a:ea typeface="华文新魏" panose="02010800040101010101" pitchFamily="2" charset="-122"/>
              </a:rPr>
              <a:t>:</a:t>
            </a:r>
            <a:r>
              <a:rPr lang="zh-CN" altLang="en-US" sz="2800" b="1" dirty="0">
                <a:solidFill>
                  <a:srgbClr val="00B050"/>
                </a:solidFill>
                <a:latin typeface="华文新魏" panose="02010800040101010101" pitchFamily="2" charset="-122"/>
                <a:ea typeface="华文新魏" panose="02010800040101010101" pitchFamily="2" charset="-122"/>
              </a:rPr>
              <a:t>中外反动势力的联合镇压（</a:t>
            </a:r>
            <a:endParaRPr lang="zh-CN" altLang="en-US" sz="2800" b="1" dirty="0">
              <a:solidFill>
                <a:srgbClr val="00B050"/>
              </a:solidFill>
              <a:latin typeface="华文新魏" panose="02010800040101010101" pitchFamily="2" charset="-122"/>
              <a:ea typeface="华文新魏" panose="02010800040101010101" pitchFamily="2" charset="-122"/>
            </a:endParaRPr>
          </a:p>
          <a:p>
            <a:r>
              <a:rPr lang="zh-CN" altLang="en-US" sz="2800" b="1" dirty="0">
                <a:solidFill>
                  <a:srgbClr val="FF0000"/>
                </a:solidFill>
                <a:latin typeface="Times New Roman" panose="02020603050405020304" pitchFamily="18" charset="0"/>
                <a:ea typeface="宋体" panose="02010600030101010101" pitchFamily="2" charset="-122"/>
              </a:rPr>
              <a:t>意义：沉重打击了清朝的统治和外国资本主义侵略势力，</a:t>
            </a:r>
            <a:endParaRPr lang="zh-CN" altLang="en-US" sz="2800" b="1" dirty="0">
              <a:solidFill>
                <a:srgbClr val="FF0000"/>
              </a:solidFill>
              <a:latin typeface="Times New Roman" panose="02020603050405020304" pitchFamily="18" charset="0"/>
              <a:ea typeface="宋体" panose="02010600030101010101" pitchFamily="2" charset="-122"/>
            </a:endParaRPr>
          </a:p>
          <a:p>
            <a:r>
              <a:rPr lang="zh-CN" altLang="en-US" sz="2800" b="1" dirty="0">
                <a:solidFill>
                  <a:srgbClr val="FF0000"/>
                </a:solidFill>
                <a:latin typeface="Times New Roman" panose="02020603050405020304" pitchFamily="18" charset="0"/>
                <a:ea typeface="宋体" panose="02010600030101010101" pitchFamily="2" charset="-122"/>
              </a:rPr>
              <a:t>谱写了中国近代史上壮烈的一章。</a:t>
            </a:r>
            <a:endParaRPr lang="zh-CN" altLang="en-US" sz="2800" b="1" dirty="0">
              <a:solidFill>
                <a:srgbClr val="FF0000"/>
              </a:solidFill>
              <a:latin typeface="Times New Roman" panose="02020603050405020304" pitchFamily="18" charset="0"/>
              <a:ea typeface="宋体" panose="02010600030101010101" pitchFamily="2" charset="-122"/>
            </a:endParaRPr>
          </a:p>
          <a:p>
            <a:endParaRPr lang="zh-CN" altLang="en-US" sz="2400" b="1" dirty="0">
              <a:solidFill>
                <a:srgbClr val="FF0000"/>
              </a:solidFill>
              <a:latin typeface="Times New Roman" panose="02020603050405020304"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434"/>
                                        </p:tgtEl>
                                        <p:attrNameLst>
                                          <p:attrName>style.visibility</p:attrName>
                                        </p:attrNameLst>
                                      </p:cBhvr>
                                      <p:to>
                                        <p:strVal val="visible"/>
                                      </p:to>
                                    </p:set>
                                    <p:anim calcmode="lin" valueType="num">
                                      <p:cBhvr>
                                        <p:cTn id="7" dur="500" fill="hold"/>
                                        <p:tgtEl>
                                          <p:spTgt spid="18434"/>
                                        </p:tgtEl>
                                        <p:attrNameLst>
                                          <p:attrName>ppt_x</p:attrName>
                                        </p:attrNameLst>
                                      </p:cBhvr>
                                      <p:tavLst>
                                        <p:tav tm="0">
                                          <p:val>
                                            <p:strVal val="#ppt_x"/>
                                          </p:val>
                                        </p:tav>
                                        <p:tav tm="100000">
                                          <p:val>
                                            <p:strVal val="#ppt_x"/>
                                          </p:val>
                                        </p:tav>
                                      </p:tavLst>
                                    </p:anim>
                                    <p:anim calcmode="lin" valueType="num">
                                      <p:cBhvr>
                                        <p:cTn id="8" dur="500" fill="hold"/>
                                        <p:tgtEl>
                                          <p:spTgt spid="1843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8435">
                                            <p:txEl>
                                              <p:charRg st="0" end="9"/>
                                            </p:txEl>
                                          </p:spTgt>
                                        </p:tgtEl>
                                        <p:attrNameLst>
                                          <p:attrName>style.visibility</p:attrName>
                                        </p:attrNameLst>
                                      </p:cBhvr>
                                      <p:to>
                                        <p:strVal val="visible"/>
                                      </p:to>
                                    </p:set>
                                    <p:anim calcmode="lin" valueType="num">
                                      <p:cBhvr>
                                        <p:cTn id="13" dur="500" fill="hold"/>
                                        <p:tgtEl>
                                          <p:spTgt spid="18435">
                                            <p:txEl>
                                              <p:charRg st="0" end="9"/>
                                            </p:txEl>
                                          </p:spTgt>
                                        </p:tgtEl>
                                        <p:attrNameLst>
                                          <p:attrName>ppt_x</p:attrName>
                                        </p:attrNameLst>
                                      </p:cBhvr>
                                      <p:tavLst>
                                        <p:tav tm="0">
                                          <p:val>
                                            <p:strVal val="#ppt_x"/>
                                          </p:val>
                                        </p:tav>
                                        <p:tav tm="100000">
                                          <p:val>
                                            <p:strVal val="#ppt_x"/>
                                          </p:val>
                                        </p:tav>
                                      </p:tavLst>
                                    </p:anim>
                                    <p:anim calcmode="lin" valueType="num">
                                      <p:cBhvr>
                                        <p:cTn id="14" dur="500" fill="hold"/>
                                        <p:tgtEl>
                                          <p:spTgt spid="18435">
                                            <p:txEl>
                                              <p:charRg st="0" end="9"/>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8435">
                                            <p:txEl>
                                              <p:charRg st="9" end="27"/>
                                            </p:txEl>
                                          </p:spTgt>
                                        </p:tgtEl>
                                        <p:attrNameLst>
                                          <p:attrName>style.visibility</p:attrName>
                                        </p:attrNameLst>
                                      </p:cBhvr>
                                      <p:to>
                                        <p:strVal val="visible"/>
                                      </p:to>
                                    </p:set>
                                    <p:anim calcmode="lin" valueType="num">
                                      <p:cBhvr>
                                        <p:cTn id="19" dur="500" fill="hold"/>
                                        <p:tgtEl>
                                          <p:spTgt spid="18435">
                                            <p:txEl>
                                              <p:charRg st="9" end="27"/>
                                            </p:txEl>
                                          </p:spTgt>
                                        </p:tgtEl>
                                        <p:attrNameLst>
                                          <p:attrName>ppt_x</p:attrName>
                                        </p:attrNameLst>
                                      </p:cBhvr>
                                      <p:tavLst>
                                        <p:tav tm="0">
                                          <p:val>
                                            <p:strVal val="#ppt_x"/>
                                          </p:val>
                                        </p:tav>
                                        <p:tav tm="100000">
                                          <p:val>
                                            <p:strVal val="#ppt_x"/>
                                          </p:val>
                                        </p:tav>
                                      </p:tavLst>
                                    </p:anim>
                                    <p:anim calcmode="lin" valueType="num">
                                      <p:cBhvr>
                                        <p:cTn id="20" dur="500" fill="hold"/>
                                        <p:tgtEl>
                                          <p:spTgt spid="18435">
                                            <p:txEl>
                                              <p:charRg st="9" end="27"/>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0356"/>
                                        </p:tgtEl>
                                        <p:attrNameLst>
                                          <p:attrName>style.visibility</p:attrName>
                                        </p:attrNameLst>
                                      </p:cBhvr>
                                      <p:to>
                                        <p:strVal val="visible"/>
                                      </p:to>
                                    </p:set>
                                    <p:anim calcmode="lin" valueType="num">
                                      <p:cBhvr>
                                        <p:cTn id="25" dur="500" fill="hold"/>
                                        <p:tgtEl>
                                          <p:spTgt spid="100356"/>
                                        </p:tgtEl>
                                        <p:attrNameLst>
                                          <p:attrName>ppt_x</p:attrName>
                                        </p:attrNameLst>
                                      </p:cBhvr>
                                      <p:tavLst>
                                        <p:tav tm="0">
                                          <p:val>
                                            <p:strVal val="#ppt_x"/>
                                          </p:val>
                                        </p:tav>
                                        <p:tav tm="100000">
                                          <p:val>
                                            <p:strVal val="#ppt_x"/>
                                          </p:val>
                                        </p:tav>
                                      </p:tavLst>
                                    </p:anim>
                                    <p:anim calcmode="lin" valueType="num">
                                      <p:cBhvr>
                                        <p:cTn id="26" dur="500" fill="hold"/>
                                        <p:tgtEl>
                                          <p:spTgt spid="10035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0357"/>
                                        </p:tgtEl>
                                        <p:attrNameLst>
                                          <p:attrName>style.visibility</p:attrName>
                                        </p:attrNameLst>
                                      </p:cBhvr>
                                      <p:to>
                                        <p:strVal val="visible"/>
                                      </p:to>
                                    </p:set>
                                    <p:anim calcmode="lin" valueType="num">
                                      <p:cBhvr>
                                        <p:cTn id="31" dur="500" fill="hold"/>
                                        <p:tgtEl>
                                          <p:spTgt spid="100357"/>
                                        </p:tgtEl>
                                        <p:attrNameLst>
                                          <p:attrName>ppt_x</p:attrName>
                                        </p:attrNameLst>
                                      </p:cBhvr>
                                      <p:tavLst>
                                        <p:tav tm="0">
                                          <p:val>
                                            <p:strVal val="#ppt_x"/>
                                          </p:val>
                                        </p:tav>
                                        <p:tav tm="100000">
                                          <p:val>
                                            <p:strVal val="#ppt_x"/>
                                          </p:val>
                                        </p:tav>
                                      </p:tavLst>
                                    </p:anim>
                                    <p:anim calcmode="lin" valueType="num">
                                      <p:cBhvr>
                                        <p:cTn id="32" dur="500" fill="hold"/>
                                        <p:tgtEl>
                                          <p:spTgt spid="1003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P spid="18435" grpId="0" build="p"/>
      <p:bldP spid="100356" grpId="0"/>
      <p:bldP spid="10035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3058" name="Text Box 2"/>
          <p:cNvSpPr txBox="1"/>
          <p:nvPr/>
        </p:nvSpPr>
        <p:spPr>
          <a:xfrm>
            <a:off x="2279650" y="5992813"/>
            <a:ext cx="1438275" cy="460375"/>
          </a:xfrm>
          <a:prstGeom prst="rect">
            <a:avLst/>
          </a:prstGeom>
          <a:solidFill>
            <a:srgbClr val="FFFF00"/>
          </a:solidFill>
          <a:ln w="9525" cap="flat" cmpd="sng">
            <a:solidFill>
              <a:schemeClr val="bg1"/>
            </a:solidFill>
            <a:prstDash val="solid"/>
            <a:miter/>
            <a:headEnd type="none" w="med" len="med"/>
            <a:tailEnd type="none" w="med" len="med"/>
          </a:ln>
        </p:spPr>
        <p:txBody>
          <a:bodyPr anchor="t">
            <a:spAutoFit/>
          </a:bodyPr>
          <a:p>
            <a:pPr>
              <a:spcBef>
                <a:spcPct val="50000"/>
              </a:spcBef>
            </a:pPr>
            <a:r>
              <a:rPr lang="zh-CN" altLang="en-US" sz="2400" b="1" dirty="0">
                <a:solidFill>
                  <a:srgbClr val="000000"/>
                </a:solidFill>
                <a:latin typeface="Times New Roman" panose="02020603050405020304" pitchFamily="18" charset="0"/>
                <a:ea typeface="宋体" panose="02010600030101010101" pitchFamily="2" charset="-122"/>
              </a:rPr>
              <a:t>金田起义</a:t>
            </a:r>
            <a:endParaRPr lang="zh-CN" altLang="en-US" sz="2400" b="1" dirty="0">
              <a:solidFill>
                <a:srgbClr val="000000"/>
              </a:solidFill>
              <a:latin typeface="Times New Roman" panose="02020603050405020304" pitchFamily="18" charset="0"/>
              <a:ea typeface="宋体" panose="02010600030101010101" pitchFamily="2" charset="-122"/>
            </a:endParaRPr>
          </a:p>
        </p:txBody>
      </p:sp>
      <p:sp>
        <p:nvSpPr>
          <p:cNvPr id="173059" name="Text Box 3"/>
          <p:cNvSpPr txBox="1"/>
          <p:nvPr/>
        </p:nvSpPr>
        <p:spPr>
          <a:xfrm>
            <a:off x="2806700" y="4889500"/>
            <a:ext cx="1420813" cy="460375"/>
          </a:xfrm>
          <a:prstGeom prst="rect">
            <a:avLst/>
          </a:prstGeom>
          <a:solidFill>
            <a:srgbClr val="FFFF00"/>
          </a:solidFill>
          <a:ln w="9525" cap="flat" cmpd="sng">
            <a:solidFill>
              <a:schemeClr val="bg1"/>
            </a:solidFill>
            <a:prstDash val="solid"/>
            <a:miter/>
            <a:headEnd type="none" w="med" len="med"/>
            <a:tailEnd type="none" w="med" len="med"/>
          </a:ln>
        </p:spPr>
        <p:txBody>
          <a:bodyPr anchor="t">
            <a:spAutoFit/>
          </a:bodyPr>
          <a:p>
            <a:pPr>
              <a:spcBef>
                <a:spcPct val="50000"/>
              </a:spcBef>
            </a:pPr>
            <a:r>
              <a:rPr lang="zh-CN" altLang="en-US" sz="2400" b="1" dirty="0">
                <a:solidFill>
                  <a:srgbClr val="000000"/>
                </a:solidFill>
                <a:latin typeface="Times New Roman" panose="02020603050405020304" pitchFamily="18" charset="0"/>
                <a:ea typeface="宋体" panose="02010600030101010101" pitchFamily="2" charset="-122"/>
              </a:rPr>
              <a:t>永安建制</a:t>
            </a:r>
            <a:endParaRPr lang="zh-CN" altLang="en-US" sz="2400" b="1" dirty="0">
              <a:solidFill>
                <a:srgbClr val="000000"/>
              </a:solidFill>
              <a:latin typeface="Times New Roman" panose="02020603050405020304" pitchFamily="18" charset="0"/>
              <a:ea typeface="宋体" panose="02010600030101010101" pitchFamily="2" charset="-122"/>
            </a:endParaRPr>
          </a:p>
        </p:txBody>
      </p:sp>
      <p:sp>
        <p:nvSpPr>
          <p:cNvPr id="173060" name="Text Box 4"/>
          <p:cNvSpPr txBox="1"/>
          <p:nvPr/>
        </p:nvSpPr>
        <p:spPr>
          <a:xfrm>
            <a:off x="3257550" y="3789363"/>
            <a:ext cx="1438275" cy="460375"/>
          </a:xfrm>
          <a:prstGeom prst="rect">
            <a:avLst/>
          </a:prstGeom>
          <a:solidFill>
            <a:srgbClr val="FFFF00"/>
          </a:solidFill>
          <a:ln w="9525" cap="flat" cmpd="sng">
            <a:solidFill>
              <a:schemeClr val="bg1"/>
            </a:solidFill>
            <a:prstDash val="solid"/>
            <a:miter/>
            <a:headEnd type="none" w="med" len="med"/>
            <a:tailEnd type="none" w="med" len="med"/>
          </a:ln>
        </p:spPr>
        <p:txBody>
          <a:bodyPr anchor="t">
            <a:spAutoFit/>
          </a:bodyPr>
          <a:p>
            <a:pPr>
              <a:spcBef>
                <a:spcPct val="50000"/>
              </a:spcBef>
            </a:pPr>
            <a:r>
              <a:rPr lang="zh-CN" altLang="en-US" sz="2400" b="1" dirty="0">
                <a:solidFill>
                  <a:srgbClr val="000000"/>
                </a:solidFill>
                <a:latin typeface="Times New Roman" panose="02020603050405020304" pitchFamily="18" charset="0"/>
                <a:ea typeface="宋体" panose="02010600030101010101" pitchFamily="2" charset="-122"/>
              </a:rPr>
              <a:t>定都天京</a:t>
            </a:r>
            <a:endParaRPr lang="zh-CN" altLang="en-US" sz="2400" b="1" dirty="0">
              <a:solidFill>
                <a:srgbClr val="000000"/>
              </a:solidFill>
              <a:latin typeface="Times New Roman" panose="02020603050405020304" pitchFamily="18" charset="0"/>
              <a:ea typeface="宋体" panose="02010600030101010101" pitchFamily="2" charset="-122"/>
            </a:endParaRPr>
          </a:p>
        </p:txBody>
      </p:sp>
      <p:sp>
        <p:nvSpPr>
          <p:cNvPr id="173061" name="Text Box 5"/>
          <p:cNvSpPr txBox="1"/>
          <p:nvPr/>
        </p:nvSpPr>
        <p:spPr>
          <a:xfrm>
            <a:off x="4557713" y="1917700"/>
            <a:ext cx="869950" cy="460375"/>
          </a:xfrm>
          <a:prstGeom prst="rect">
            <a:avLst/>
          </a:prstGeom>
          <a:solidFill>
            <a:srgbClr val="FFCC00"/>
          </a:solidFill>
          <a:ln w="9525" cap="flat" cmpd="sng">
            <a:solidFill>
              <a:schemeClr val="bg1"/>
            </a:solidFill>
            <a:prstDash val="solid"/>
            <a:miter/>
            <a:headEnd type="none" w="med" len="med"/>
            <a:tailEnd type="none" w="med" len="med"/>
          </a:ln>
        </p:spPr>
        <p:txBody>
          <a:bodyPr anchor="t">
            <a:spAutoFit/>
          </a:bodyPr>
          <a:p>
            <a:pPr>
              <a:spcBef>
                <a:spcPct val="50000"/>
              </a:spcBef>
            </a:pPr>
            <a:r>
              <a:rPr lang="zh-CN" altLang="en-US" sz="2400" b="1" dirty="0">
                <a:solidFill>
                  <a:srgbClr val="000000"/>
                </a:solidFill>
                <a:latin typeface="Times New Roman" panose="02020603050405020304" pitchFamily="18" charset="0"/>
                <a:ea typeface="宋体" panose="02010600030101010101" pitchFamily="2" charset="-122"/>
              </a:rPr>
              <a:t>北伐</a:t>
            </a:r>
            <a:endParaRPr lang="zh-CN" altLang="en-US" sz="2400" b="1" dirty="0">
              <a:solidFill>
                <a:srgbClr val="000000"/>
              </a:solidFill>
              <a:latin typeface="Times New Roman" panose="02020603050405020304" pitchFamily="18" charset="0"/>
              <a:ea typeface="宋体" panose="02010600030101010101" pitchFamily="2" charset="-122"/>
            </a:endParaRPr>
          </a:p>
        </p:txBody>
      </p:sp>
      <p:sp>
        <p:nvSpPr>
          <p:cNvPr id="173062" name="Text Box 6"/>
          <p:cNvSpPr txBox="1"/>
          <p:nvPr/>
        </p:nvSpPr>
        <p:spPr>
          <a:xfrm>
            <a:off x="4557713" y="2409825"/>
            <a:ext cx="842962" cy="460375"/>
          </a:xfrm>
          <a:prstGeom prst="rect">
            <a:avLst/>
          </a:prstGeom>
          <a:solidFill>
            <a:srgbClr val="FFCC00"/>
          </a:solidFill>
          <a:ln w="9525" cap="flat" cmpd="sng">
            <a:solidFill>
              <a:schemeClr val="bg1"/>
            </a:solidFill>
            <a:prstDash val="solid"/>
            <a:miter/>
            <a:headEnd type="none" w="med" len="med"/>
            <a:tailEnd type="none" w="med" len="med"/>
          </a:ln>
        </p:spPr>
        <p:txBody>
          <a:bodyPr anchor="t">
            <a:spAutoFit/>
          </a:bodyPr>
          <a:p>
            <a:pPr>
              <a:spcBef>
                <a:spcPct val="50000"/>
              </a:spcBef>
            </a:pPr>
            <a:r>
              <a:rPr lang="zh-CN" altLang="en-US" sz="2400" b="1" dirty="0">
                <a:solidFill>
                  <a:srgbClr val="000000"/>
                </a:solidFill>
                <a:latin typeface="Times New Roman" panose="02020603050405020304" pitchFamily="18" charset="0"/>
                <a:ea typeface="宋体" panose="02010600030101010101" pitchFamily="2" charset="-122"/>
              </a:rPr>
              <a:t>西征</a:t>
            </a:r>
            <a:endParaRPr lang="zh-CN" altLang="en-US" sz="2400" b="1" dirty="0">
              <a:solidFill>
                <a:srgbClr val="000000"/>
              </a:solidFill>
              <a:latin typeface="Times New Roman" panose="02020603050405020304" pitchFamily="18" charset="0"/>
              <a:ea typeface="宋体" panose="02010600030101010101" pitchFamily="2" charset="-122"/>
            </a:endParaRPr>
          </a:p>
        </p:txBody>
      </p:sp>
      <p:sp>
        <p:nvSpPr>
          <p:cNvPr id="173063" name="Text Box 7"/>
          <p:cNvSpPr txBox="1"/>
          <p:nvPr/>
        </p:nvSpPr>
        <p:spPr>
          <a:xfrm>
            <a:off x="4567238" y="2928938"/>
            <a:ext cx="842962" cy="460375"/>
          </a:xfrm>
          <a:prstGeom prst="rect">
            <a:avLst/>
          </a:prstGeom>
          <a:solidFill>
            <a:srgbClr val="FFCC00"/>
          </a:solidFill>
          <a:ln w="9525" cap="flat" cmpd="sng">
            <a:solidFill>
              <a:schemeClr val="bg1"/>
            </a:solidFill>
            <a:prstDash val="solid"/>
            <a:miter/>
            <a:headEnd type="none" w="med" len="med"/>
            <a:tailEnd type="none" w="med" len="med"/>
          </a:ln>
        </p:spPr>
        <p:txBody>
          <a:bodyPr anchor="t">
            <a:spAutoFit/>
          </a:bodyPr>
          <a:p>
            <a:pPr>
              <a:spcBef>
                <a:spcPct val="50000"/>
              </a:spcBef>
            </a:pPr>
            <a:r>
              <a:rPr lang="zh-CN" altLang="en-US" sz="2400" b="1" dirty="0">
                <a:solidFill>
                  <a:srgbClr val="000000"/>
                </a:solidFill>
                <a:latin typeface="Times New Roman" panose="02020603050405020304" pitchFamily="18" charset="0"/>
                <a:ea typeface="宋体" panose="02010600030101010101" pitchFamily="2" charset="-122"/>
              </a:rPr>
              <a:t>东征</a:t>
            </a:r>
            <a:endParaRPr lang="zh-CN" altLang="en-US" sz="2400" b="1" dirty="0">
              <a:solidFill>
                <a:srgbClr val="000000"/>
              </a:solidFill>
              <a:latin typeface="Times New Roman" panose="02020603050405020304" pitchFamily="18" charset="0"/>
              <a:ea typeface="宋体" panose="02010600030101010101" pitchFamily="2" charset="-122"/>
            </a:endParaRPr>
          </a:p>
        </p:txBody>
      </p:sp>
      <p:sp>
        <p:nvSpPr>
          <p:cNvPr id="173064" name="Text Box 8"/>
          <p:cNvSpPr txBox="1"/>
          <p:nvPr/>
        </p:nvSpPr>
        <p:spPr>
          <a:xfrm>
            <a:off x="5943600" y="2003425"/>
            <a:ext cx="552450" cy="1363663"/>
          </a:xfrm>
          <a:prstGeom prst="rect">
            <a:avLst/>
          </a:prstGeom>
          <a:solidFill>
            <a:srgbClr val="FF9900"/>
          </a:solidFill>
          <a:ln w="9525" cap="flat" cmpd="sng">
            <a:solidFill>
              <a:schemeClr val="bg1"/>
            </a:solidFill>
            <a:prstDash val="solid"/>
            <a:miter/>
            <a:headEnd type="none" w="med" len="med"/>
            <a:tailEnd type="none" w="med" len="med"/>
          </a:ln>
        </p:spPr>
        <p:txBody>
          <a:bodyPr vert="eaVert" anchor="t">
            <a:spAutoFit/>
          </a:bodyPr>
          <a:p>
            <a:pPr>
              <a:spcBef>
                <a:spcPct val="50000"/>
              </a:spcBef>
            </a:pPr>
            <a:r>
              <a:rPr lang="zh-CN" altLang="en-US" sz="2400" b="1" dirty="0">
                <a:solidFill>
                  <a:srgbClr val="000000"/>
                </a:solidFill>
                <a:latin typeface="Times New Roman" panose="02020603050405020304" pitchFamily="18" charset="0"/>
                <a:ea typeface="宋体" panose="02010600030101010101" pitchFamily="2" charset="-122"/>
              </a:rPr>
              <a:t>全盛时期</a:t>
            </a:r>
            <a:endParaRPr lang="zh-CN" altLang="en-US" sz="2400" b="1" dirty="0">
              <a:solidFill>
                <a:srgbClr val="000000"/>
              </a:solidFill>
              <a:latin typeface="Times New Roman" panose="02020603050405020304" pitchFamily="18" charset="0"/>
              <a:ea typeface="宋体" panose="02010600030101010101" pitchFamily="2" charset="-122"/>
            </a:endParaRPr>
          </a:p>
        </p:txBody>
      </p:sp>
      <p:sp>
        <p:nvSpPr>
          <p:cNvPr id="173065" name="Text Box 9"/>
          <p:cNvSpPr txBox="1"/>
          <p:nvPr/>
        </p:nvSpPr>
        <p:spPr>
          <a:xfrm>
            <a:off x="7489825" y="2903538"/>
            <a:ext cx="1422400" cy="460375"/>
          </a:xfrm>
          <a:prstGeom prst="rect">
            <a:avLst/>
          </a:prstGeom>
          <a:solidFill>
            <a:srgbClr val="FFFF00"/>
          </a:solidFill>
          <a:ln w="9525" cap="flat" cmpd="sng">
            <a:solidFill>
              <a:schemeClr val="bg1"/>
            </a:solidFill>
            <a:prstDash val="solid"/>
            <a:miter/>
            <a:headEnd type="none" w="med" len="med"/>
            <a:tailEnd type="none" w="med" len="med"/>
          </a:ln>
        </p:spPr>
        <p:txBody>
          <a:bodyPr anchor="t">
            <a:spAutoFit/>
          </a:bodyPr>
          <a:p>
            <a:pPr>
              <a:spcBef>
                <a:spcPct val="50000"/>
              </a:spcBef>
            </a:pPr>
            <a:r>
              <a:rPr lang="zh-CN" altLang="en-US" sz="2400" b="1" dirty="0">
                <a:solidFill>
                  <a:srgbClr val="000000"/>
                </a:solidFill>
                <a:latin typeface="Times New Roman" panose="02020603050405020304" pitchFamily="18" charset="0"/>
                <a:ea typeface="宋体" panose="02010600030101010101" pitchFamily="2" charset="-122"/>
              </a:rPr>
              <a:t>天京变乱</a:t>
            </a:r>
            <a:endParaRPr lang="zh-CN" altLang="en-US" sz="2400" b="1" dirty="0">
              <a:solidFill>
                <a:srgbClr val="000000"/>
              </a:solidFill>
              <a:latin typeface="Times New Roman" panose="02020603050405020304" pitchFamily="18" charset="0"/>
              <a:ea typeface="宋体" panose="02010600030101010101" pitchFamily="2" charset="-122"/>
            </a:endParaRPr>
          </a:p>
        </p:txBody>
      </p:sp>
      <p:sp>
        <p:nvSpPr>
          <p:cNvPr id="173066" name="Text Box 10"/>
          <p:cNvSpPr txBox="1"/>
          <p:nvPr/>
        </p:nvSpPr>
        <p:spPr>
          <a:xfrm>
            <a:off x="8334375" y="5715000"/>
            <a:ext cx="1450975" cy="460375"/>
          </a:xfrm>
          <a:prstGeom prst="rect">
            <a:avLst/>
          </a:prstGeom>
          <a:solidFill>
            <a:srgbClr val="FFFF99"/>
          </a:solidFill>
          <a:ln w="9525" cap="flat" cmpd="sng">
            <a:solidFill>
              <a:schemeClr val="bg1"/>
            </a:solidFill>
            <a:prstDash val="solid"/>
            <a:miter/>
            <a:headEnd type="none" w="med" len="med"/>
            <a:tailEnd type="none" w="med" len="med"/>
          </a:ln>
        </p:spPr>
        <p:txBody>
          <a:bodyPr anchor="t">
            <a:spAutoFit/>
          </a:bodyPr>
          <a:p>
            <a:pPr>
              <a:spcBef>
                <a:spcPct val="50000"/>
              </a:spcBef>
            </a:pPr>
            <a:r>
              <a:rPr lang="zh-CN" altLang="en-US" sz="2400" b="1" dirty="0">
                <a:solidFill>
                  <a:srgbClr val="000000"/>
                </a:solidFill>
                <a:latin typeface="Times New Roman" panose="02020603050405020304" pitchFamily="18" charset="0"/>
                <a:ea typeface="宋体" panose="02010600030101010101" pitchFamily="2" charset="-122"/>
              </a:rPr>
              <a:t>天京陷落</a:t>
            </a:r>
            <a:endParaRPr lang="zh-CN" altLang="en-US" sz="2400" b="1" dirty="0">
              <a:solidFill>
                <a:srgbClr val="000000"/>
              </a:solidFill>
              <a:latin typeface="Times New Roman" panose="02020603050405020304" pitchFamily="18" charset="0"/>
              <a:ea typeface="宋体" panose="02010600030101010101" pitchFamily="2" charset="-122"/>
            </a:endParaRPr>
          </a:p>
        </p:txBody>
      </p:sp>
      <p:sp>
        <p:nvSpPr>
          <p:cNvPr id="173067" name="AutoShape 11"/>
          <p:cNvSpPr/>
          <p:nvPr/>
        </p:nvSpPr>
        <p:spPr>
          <a:xfrm>
            <a:off x="3005138" y="5413375"/>
            <a:ext cx="487362" cy="512763"/>
          </a:xfrm>
          <a:prstGeom prst="upArrow">
            <a:avLst>
              <a:gd name="adj1" fmla="val 50000"/>
              <a:gd name="adj2" fmla="val 26288"/>
            </a:avLst>
          </a:prstGeom>
          <a:solidFill>
            <a:srgbClr val="FF0000"/>
          </a:solidFill>
          <a:ln w="9525" cap="flat" cmpd="sng">
            <a:solidFill>
              <a:srgbClr val="FF0000"/>
            </a:solidFill>
            <a:prstDash val="solid"/>
            <a:miter/>
            <a:headEnd type="none" w="med" len="med"/>
            <a:tailEnd type="none" w="med" len="med"/>
          </a:ln>
        </p:spPr>
        <p:txBody>
          <a:bodyPr vert="eaVert" wrap="none" anchor="ctr"/>
          <a:p>
            <a:endParaRPr lang="zh-CN" altLang="en-US" dirty="0">
              <a:latin typeface="Arial" panose="020B0604020202020204" pitchFamily="34" charset="0"/>
              <a:ea typeface="宋体" panose="02010600030101010101" pitchFamily="2" charset="-122"/>
            </a:endParaRPr>
          </a:p>
        </p:txBody>
      </p:sp>
      <p:sp>
        <p:nvSpPr>
          <p:cNvPr id="173068" name="AutoShape 12"/>
          <p:cNvSpPr/>
          <p:nvPr/>
        </p:nvSpPr>
        <p:spPr>
          <a:xfrm>
            <a:off x="3541713" y="4283075"/>
            <a:ext cx="452437" cy="541338"/>
          </a:xfrm>
          <a:prstGeom prst="upArrow">
            <a:avLst>
              <a:gd name="adj1" fmla="val 50000"/>
              <a:gd name="adj2" fmla="val 29895"/>
            </a:avLst>
          </a:prstGeom>
          <a:solidFill>
            <a:srgbClr val="FF0000"/>
          </a:solidFill>
          <a:ln w="9525" cap="flat" cmpd="sng">
            <a:solidFill>
              <a:srgbClr val="FF0000"/>
            </a:solidFill>
            <a:prstDash val="solid"/>
            <a:miter/>
            <a:headEnd type="none" w="med" len="med"/>
            <a:tailEnd type="none" w="med" len="med"/>
          </a:ln>
        </p:spPr>
        <p:txBody>
          <a:bodyPr vert="eaVert" wrap="none" anchor="ctr"/>
          <a:p>
            <a:endParaRPr lang="zh-CN" altLang="en-US" dirty="0">
              <a:latin typeface="Arial" panose="020B0604020202020204" pitchFamily="34" charset="0"/>
              <a:ea typeface="宋体" panose="02010600030101010101" pitchFamily="2" charset="-122"/>
            </a:endParaRPr>
          </a:p>
        </p:txBody>
      </p:sp>
      <p:sp>
        <p:nvSpPr>
          <p:cNvPr id="173069" name="AutoShape 13"/>
          <p:cNvSpPr/>
          <p:nvPr/>
        </p:nvSpPr>
        <p:spPr>
          <a:xfrm>
            <a:off x="3771900" y="2336800"/>
            <a:ext cx="669925" cy="1317625"/>
          </a:xfrm>
          <a:custGeom>
            <a:avLst/>
            <a:gdLst/>
            <a:ahLst/>
            <a:cxnLst>
              <a:cxn ang="17694720">
                <a:pos x="2147483647" y="0"/>
              </a:cxn>
              <a:cxn ang="5898240">
                <a:pos x="2147483647" y="2147483647"/>
              </a:cxn>
              <a:cxn ang="5898240">
                <a:pos x="2147483647" y="2147483647"/>
              </a:cxn>
              <a:cxn ang="0">
                <a:pos x="2147483647" y="2147483647"/>
              </a:cxn>
            </a:cxnLst>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FF0000"/>
          </a:solidFill>
          <a:ln w="9525" cap="flat" cmpd="sng">
            <a:solidFill>
              <a:srgbClr val="FF0000"/>
            </a:solidFill>
            <a:prstDash val="solid"/>
            <a:miter/>
            <a:headEnd type="none" w="med" len="med"/>
            <a:tailEnd type="none" w="med" len="med"/>
          </a:ln>
        </p:spPr>
        <p:txBody>
          <a:bodyPr/>
          <a:p>
            <a:endParaRPr lang="zh-CN" altLang="en-US"/>
          </a:p>
        </p:txBody>
      </p:sp>
      <p:sp>
        <p:nvSpPr>
          <p:cNvPr id="173070" name="AutoShape 14"/>
          <p:cNvSpPr/>
          <p:nvPr/>
        </p:nvSpPr>
        <p:spPr>
          <a:xfrm>
            <a:off x="5500688" y="2046288"/>
            <a:ext cx="341312" cy="1220787"/>
          </a:xfrm>
          <a:prstGeom prst="rightBrace">
            <a:avLst>
              <a:gd name="adj1" fmla="val 29756"/>
              <a:gd name="adj2" fmla="val 50000"/>
            </a:avLst>
          </a:prstGeom>
          <a:solidFill>
            <a:srgbClr val="FF0000"/>
          </a:solidFill>
          <a:ln w="19050" cap="flat" cmpd="sng">
            <a:solidFill>
              <a:srgbClr val="FF0000"/>
            </a:solidFill>
            <a:prstDash val="solid"/>
            <a:round/>
            <a:headEnd type="none" w="med" len="med"/>
            <a:tailEnd type="none" w="med" len="med"/>
          </a:ln>
        </p:spPr>
        <p:txBody>
          <a:bodyPr wrap="none" anchor="ctr"/>
          <a:p>
            <a:pPr algn="ctr"/>
            <a:endParaRPr lang="zh-CN" altLang="zh-CN" dirty="0">
              <a:solidFill>
                <a:srgbClr val="000000"/>
              </a:solidFill>
              <a:latin typeface="Times New Roman" panose="02020603050405020304" pitchFamily="18" charset="0"/>
              <a:ea typeface="宋体" panose="02010600030101010101" pitchFamily="2" charset="-122"/>
            </a:endParaRPr>
          </a:p>
        </p:txBody>
      </p:sp>
      <p:sp>
        <p:nvSpPr>
          <p:cNvPr id="173071" name="AutoShape 15"/>
          <p:cNvSpPr/>
          <p:nvPr/>
        </p:nvSpPr>
        <p:spPr>
          <a:xfrm rot="5400000">
            <a:off x="7561263" y="1465263"/>
            <a:ext cx="368300" cy="2336800"/>
          </a:xfrm>
          <a:custGeom>
            <a:avLst/>
            <a:gdLst/>
            <a:ahLst/>
            <a:cxnLst>
              <a:cxn ang="17694720">
                <a:pos x="2147483647" y="0"/>
              </a:cxn>
              <a:cxn ang="5898240">
                <a:pos x="2147483647" y="2147483647"/>
              </a:cxn>
              <a:cxn ang="5898240">
                <a:pos x="2147483647" y="2147483647"/>
              </a:cxn>
              <a:cxn ang="0">
                <a:pos x="2147483647" y="2147483647"/>
              </a:cxn>
            </a:cxnLst>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800000"/>
          </a:solidFill>
          <a:ln w="9525" cap="flat" cmpd="sng">
            <a:solidFill>
              <a:srgbClr val="800000"/>
            </a:solidFill>
            <a:prstDash val="solid"/>
            <a:miter/>
            <a:headEnd type="none" w="med" len="med"/>
            <a:tailEnd type="none" w="med" len="med"/>
          </a:ln>
        </p:spPr>
        <p:txBody>
          <a:bodyPr/>
          <a:p>
            <a:endParaRPr lang="zh-CN" altLang="en-US"/>
          </a:p>
        </p:txBody>
      </p:sp>
      <p:sp>
        <p:nvSpPr>
          <p:cNvPr id="173072" name="AutoShape 16"/>
          <p:cNvSpPr/>
          <p:nvPr/>
        </p:nvSpPr>
        <p:spPr>
          <a:xfrm>
            <a:off x="8153400" y="4724400"/>
            <a:ext cx="533400" cy="1008063"/>
          </a:xfrm>
          <a:prstGeom prst="downArrow">
            <a:avLst>
              <a:gd name="adj1" fmla="val 50000"/>
              <a:gd name="adj2" fmla="val 47220"/>
            </a:avLst>
          </a:prstGeom>
          <a:solidFill>
            <a:srgbClr val="800000"/>
          </a:solidFill>
          <a:ln w="9525" cap="flat" cmpd="sng">
            <a:solidFill>
              <a:srgbClr val="800000"/>
            </a:solidFill>
            <a:prstDash val="solid"/>
            <a:miter/>
            <a:headEnd type="none" w="med" len="med"/>
            <a:tailEnd type="none" w="med" len="med"/>
          </a:ln>
        </p:spPr>
        <p:txBody>
          <a:bodyPr vert="eaVert" wrap="none" anchor="ctr"/>
          <a:p>
            <a:endParaRPr lang="zh-CN" altLang="en-US" dirty="0">
              <a:latin typeface="Arial" panose="020B0604020202020204" pitchFamily="34" charset="0"/>
              <a:ea typeface="宋体" panose="02010600030101010101" pitchFamily="2" charset="-122"/>
            </a:endParaRPr>
          </a:p>
        </p:txBody>
      </p:sp>
      <p:sp>
        <p:nvSpPr>
          <p:cNvPr id="173073" name="Text Box 17"/>
          <p:cNvSpPr txBox="1"/>
          <p:nvPr/>
        </p:nvSpPr>
        <p:spPr>
          <a:xfrm>
            <a:off x="1844675" y="5586413"/>
            <a:ext cx="1116013" cy="460375"/>
          </a:xfrm>
          <a:prstGeom prst="rect">
            <a:avLst/>
          </a:prstGeom>
          <a:noFill/>
          <a:ln w="9525">
            <a:noFill/>
          </a:ln>
        </p:spPr>
        <p:txBody>
          <a:bodyPr anchor="t">
            <a:spAutoFit/>
          </a:bodyPr>
          <a:p>
            <a:pPr>
              <a:spcBef>
                <a:spcPct val="50000"/>
              </a:spcBef>
            </a:pPr>
            <a:r>
              <a:rPr lang="en-US" altLang="zh-CN" sz="2400" dirty="0">
                <a:solidFill>
                  <a:srgbClr val="000000"/>
                </a:solidFill>
                <a:latin typeface="Impact" panose="020B0806030902050204" pitchFamily="34" charset="0"/>
                <a:ea typeface="宋体" panose="02010600030101010101" pitchFamily="2" charset="-122"/>
              </a:rPr>
              <a:t>1851.1</a:t>
            </a:r>
            <a:endParaRPr lang="en-US" altLang="zh-CN" sz="2400" dirty="0">
              <a:solidFill>
                <a:srgbClr val="000000"/>
              </a:solidFill>
              <a:latin typeface="Impact" panose="020B0806030902050204" pitchFamily="34" charset="0"/>
              <a:ea typeface="宋体" panose="02010600030101010101" pitchFamily="2" charset="-122"/>
            </a:endParaRPr>
          </a:p>
        </p:txBody>
      </p:sp>
      <p:sp>
        <p:nvSpPr>
          <p:cNvPr id="173074" name="Text Box 18"/>
          <p:cNvSpPr txBox="1"/>
          <p:nvPr/>
        </p:nvSpPr>
        <p:spPr>
          <a:xfrm>
            <a:off x="2074863" y="4527550"/>
            <a:ext cx="1247775" cy="460375"/>
          </a:xfrm>
          <a:prstGeom prst="rect">
            <a:avLst/>
          </a:prstGeom>
          <a:noFill/>
          <a:ln w="9525">
            <a:noFill/>
          </a:ln>
        </p:spPr>
        <p:txBody>
          <a:bodyPr anchor="t">
            <a:spAutoFit/>
          </a:bodyPr>
          <a:p>
            <a:pPr>
              <a:spcBef>
                <a:spcPct val="50000"/>
              </a:spcBef>
            </a:pPr>
            <a:r>
              <a:rPr lang="en-US" altLang="zh-CN" sz="2400" dirty="0">
                <a:solidFill>
                  <a:srgbClr val="000000"/>
                </a:solidFill>
                <a:latin typeface="Impact" panose="020B0806030902050204" pitchFamily="34" charset="0"/>
                <a:ea typeface="宋体" panose="02010600030101010101" pitchFamily="2" charset="-122"/>
              </a:rPr>
              <a:t>1851.12</a:t>
            </a:r>
            <a:endParaRPr lang="en-US" altLang="zh-CN" sz="2400" dirty="0">
              <a:solidFill>
                <a:srgbClr val="000000"/>
              </a:solidFill>
              <a:latin typeface="Impact" panose="020B0806030902050204" pitchFamily="34" charset="0"/>
              <a:ea typeface="宋体" panose="02010600030101010101" pitchFamily="2" charset="-122"/>
            </a:endParaRPr>
          </a:p>
        </p:txBody>
      </p:sp>
      <p:sp>
        <p:nvSpPr>
          <p:cNvPr id="173075" name="Text Box 19"/>
          <p:cNvSpPr txBox="1"/>
          <p:nvPr/>
        </p:nvSpPr>
        <p:spPr>
          <a:xfrm>
            <a:off x="2511425" y="3411538"/>
            <a:ext cx="1131888" cy="460375"/>
          </a:xfrm>
          <a:prstGeom prst="rect">
            <a:avLst/>
          </a:prstGeom>
          <a:noFill/>
          <a:ln w="9525">
            <a:noFill/>
          </a:ln>
        </p:spPr>
        <p:txBody>
          <a:bodyPr anchor="t">
            <a:spAutoFit/>
          </a:bodyPr>
          <a:p>
            <a:pPr>
              <a:spcBef>
                <a:spcPct val="50000"/>
              </a:spcBef>
            </a:pPr>
            <a:r>
              <a:rPr lang="en-US" altLang="zh-CN" sz="2400" dirty="0">
                <a:solidFill>
                  <a:srgbClr val="000000"/>
                </a:solidFill>
                <a:latin typeface="Impact" panose="020B0806030902050204" pitchFamily="34" charset="0"/>
                <a:ea typeface="宋体" panose="02010600030101010101" pitchFamily="2" charset="-122"/>
              </a:rPr>
              <a:t>1853.3</a:t>
            </a:r>
            <a:endParaRPr lang="en-US" altLang="zh-CN" sz="2400" dirty="0">
              <a:solidFill>
                <a:srgbClr val="000000"/>
              </a:solidFill>
              <a:latin typeface="Impact" panose="020B0806030902050204" pitchFamily="34" charset="0"/>
              <a:ea typeface="宋体" panose="02010600030101010101" pitchFamily="2" charset="-122"/>
            </a:endParaRPr>
          </a:p>
        </p:txBody>
      </p:sp>
      <p:sp>
        <p:nvSpPr>
          <p:cNvPr id="173076" name="Text Box 20"/>
          <p:cNvSpPr txBox="1"/>
          <p:nvPr/>
        </p:nvSpPr>
        <p:spPr>
          <a:xfrm>
            <a:off x="5746750" y="3324225"/>
            <a:ext cx="1058863" cy="460375"/>
          </a:xfrm>
          <a:prstGeom prst="rect">
            <a:avLst/>
          </a:prstGeom>
          <a:noFill/>
          <a:ln w="9525">
            <a:noFill/>
          </a:ln>
        </p:spPr>
        <p:txBody>
          <a:bodyPr anchor="t">
            <a:spAutoFit/>
          </a:bodyPr>
          <a:p>
            <a:pPr>
              <a:spcBef>
                <a:spcPct val="50000"/>
              </a:spcBef>
            </a:pPr>
            <a:r>
              <a:rPr lang="en-US" altLang="zh-CN" sz="2400" dirty="0">
                <a:solidFill>
                  <a:srgbClr val="000000"/>
                </a:solidFill>
                <a:latin typeface="Impact" panose="020B0806030902050204" pitchFamily="34" charset="0"/>
                <a:ea typeface="宋体" panose="02010600030101010101" pitchFamily="2" charset="-122"/>
              </a:rPr>
              <a:t>1856</a:t>
            </a:r>
            <a:endParaRPr lang="en-US" altLang="zh-CN" sz="2400" dirty="0">
              <a:solidFill>
                <a:srgbClr val="000000"/>
              </a:solidFill>
              <a:latin typeface="Impact" panose="020B0806030902050204" pitchFamily="34" charset="0"/>
              <a:ea typeface="宋体" panose="02010600030101010101" pitchFamily="2" charset="-122"/>
            </a:endParaRPr>
          </a:p>
        </p:txBody>
      </p:sp>
      <p:sp>
        <p:nvSpPr>
          <p:cNvPr id="173077" name="Text Box 21"/>
          <p:cNvSpPr txBox="1"/>
          <p:nvPr/>
        </p:nvSpPr>
        <p:spPr>
          <a:xfrm>
            <a:off x="8664575" y="2540000"/>
            <a:ext cx="1481138" cy="460375"/>
          </a:xfrm>
          <a:prstGeom prst="rect">
            <a:avLst/>
          </a:prstGeom>
          <a:noFill/>
          <a:ln w="9525">
            <a:noFill/>
          </a:ln>
        </p:spPr>
        <p:txBody>
          <a:bodyPr anchor="t">
            <a:spAutoFit/>
          </a:bodyPr>
          <a:p>
            <a:pPr>
              <a:spcBef>
                <a:spcPct val="50000"/>
              </a:spcBef>
            </a:pPr>
            <a:r>
              <a:rPr lang="en-US" altLang="zh-CN" sz="2400" dirty="0">
                <a:solidFill>
                  <a:srgbClr val="000000"/>
                </a:solidFill>
                <a:latin typeface="Impact" panose="020B0806030902050204" pitchFamily="34" charset="0"/>
                <a:ea typeface="宋体" panose="02010600030101010101" pitchFamily="2" charset="-122"/>
              </a:rPr>
              <a:t>1856.9</a:t>
            </a:r>
            <a:endParaRPr lang="en-US" altLang="zh-CN" sz="2400" dirty="0">
              <a:solidFill>
                <a:srgbClr val="000000"/>
              </a:solidFill>
              <a:latin typeface="Impact" panose="020B0806030902050204" pitchFamily="34" charset="0"/>
              <a:ea typeface="宋体" panose="02010600030101010101" pitchFamily="2" charset="-122"/>
            </a:endParaRPr>
          </a:p>
        </p:txBody>
      </p:sp>
      <p:sp>
        <p:nvSpPr>
          <p:cNvPr id="173078" name="Text Box 22"/>
          <p:cNvSpPr txBox="1"/>
          <p:nvPr/>
        </p:nvSpPr>
        <p:spPr>
          <a:xfrm>
            <a:off x="8458200" y="6400800"/>
            <a:ext cx="1247775" cy="460375"/>
          </a:xfrm>
          <a:prstGeom prst="rect">
            <a:avLst/>
          </a:prstGeom>
          <a:noFill/>
          <a:ln w="9525">
            <a:noFill/>
          </a:ln>
        </p:spPr>
        <p:txBody>
          <a:bodyPr anchor="t">
            <a:spAutoFit/>
          </a:bodyPr>
          <a:p>
            <a:pPr>
              <a:spcBef>
                <a:spcPct val="50000"/>
              </a:spcBef>
            </a:pPr>
            <a:r>
              <a:rPr lang="en-US" altLang="zh-CN" sz="2400" dirty="0">
                <a:solidFill>
                  <a:srgbClr val="000000"/>
                </a:solidFill>
                <a:latin typeface="Impact" panose="020B0806030902050204" pitchFamily="34" charset="0"/>
                <a:ea typeface="宋体" panose="02010600030101010101" pitchFamily="2" charset="-122"/>
              </a:rPr>
              <a:t>1864.7</a:t>
            </a:r>
            <a:endParaRPr lang="en-US" altLang="zh-CN" sz="2400" dirty="0">
              <a:solidFill>
                <a:srgbClr val="000000"/>
              </a:solidFill>
              <a:latin typeface="Impact" panose="020B0806030902050204" pitchFamily="34" charset="0"/>
              <a:ea typeface="宋体" panose="02010600030101010101" pitchFamily="2" charset="-122"/>
            </a:endParaRPr>
          </a:p>
        </p:txBody>
      </p:sp>
      <p:sp>
        <p:nvSpPr>
          <p:cNvPr id="173079" name="AutoShape 23"/>
          <p:cNvSpPr/>
          <p:nvPr/>
        </p:nvSpPr>
        <p:spPr>
          <a:xfrm rot="10800000">
            <a:off x="7275513" y="5845175"/>
            <a:ext cx="976312" cy="296863"/>
          </a:xfrm>
          <a:prstGeom prst="notchedRightArrow">
            <a:avLst>
              <a:gd name="adj1" fmla="val 50000"/>
              <a:gd name="adj2" fmla="val 82173"/>
            </a:avLst>
          </a:prstGeom>
          <a:solidFill>
            <a:srgbClr val="800000"/>
          </a:solidFill>
          <a:ln w="9525" cap="flat" cmpd="sng">
            <a:solidFill>
              <a:srgbClr val="800000"/>
            </a:solidFill>
            <a:prstDash val="solid"/>
            <a:miter/>
            <a:headEnd type="none" w="med" len="med"/>
            <a:tailEnd type="none" w="med" len="med"/>
          </a:ln>
        </p:spPr>
        <p:txBody>
          <a:bodyPr wrap="none" anchor="ctr"/>
          <a:p>
            <a:endParaRPr lang="zh-CN" altLang="en-US" dirty="0">
              <a:latin typeface="Arial" panose="020B0604020202020204" pitchFamily="34" charset="0"/>
              <a:ea typeface="宋体" panose="02010600030101010101" pitchFamily="2" charset="-122"/>
            </a:endParaRPr>
          </a:p>
        </p:txBody>
      </p:sp>
      <p:sp>
        <p:nvSpPr>
          <p:cNvPr id="173080" name="Text Box 24"/>
          <p:cNvSpPr txBox="1"/>
          <p:nvPr/>
        </p:nvSpPr>
        <p:spPr>
          <a:xfrm>
            <a:off x="6635750" y="5181600"/>
            <a:ext cx="552450" cy="1400175"/>
          </a:xfrm>
          <a:prstGeom prst="rect">
            <a:avLst/>
          </a:prstGeom>
          <a:solidFill>
            <a:srgbClr val="FFFF99">
              <a:alpha val="79999"/>
            </a:srgbClr>
          </a:solidFill>
          <a:ln w="9525" cap="flat" cmpd="sng">
            <a:solidFill>
              <a:schemeClr val="bg1"/>
            </a:solidFill>
            <a:prstDash val="solid"/>
            <a:miter/>
            <a:headEnd type="none" w="med" len="med"/>
            <a:tailEnd type="none" w="med" len="med"/>
          </a:ln>
        </p:spPr>
        <p:txBody>
          <a:bodyPr vert="eaVert" anchor="t">
            <a:spAutoFit/>
          </a:bodyPr>
          <a:p>
            <a:pPr>
              <a:spcBef>
                <a:spcPct val="50000"/>
              </a:spcBef>
            </a:pPr>
            <a:r>
              <a:rPr lang="zh-CN" altLang="en-US" sz="2400" b="1" dirty="0">
                <a:solidFill>
                  <a:srgbClr val="000000"/>
                </a:solidFill>
                <a:latin typeface="Times New Roman" panose="02020603050405020304" pitchFamily="18" charset="0"/>
                <a:ea typeface="宋体" panose="02010600030101010101" pitchFamily="2" charset="-122"/>
              </a:rPr>
              <a:t>最终失败</a:t>
            </a:r>
            <a:endParaRPr lang="zh-CN" altLang="en-US" sz="2400" b="1" dirty="0">
              <a:solidFill>
                <a:srgbClr val="000000"/>
              </a:solidFill>
              <a:latin typeface="Times New Roman" panose="02020603050405020304" pitchFamily="18" charset="0"/>
              <a:ea typeface="宋体" panose="02010600030101010101" pitchFamily="2" charset="-122"/>
            </a:endParaRPr>
          </a:p>
        </p:txBody>
      </p:sp>
      <p:sp>
        <p:nvSpPr>
          <p:cNvPr id="173081" name="AutoShape 25">
            <a:hlinkClick r:id="rId1" action="ppaction://hlinksldjump"/>
          </p:cNvPr>
          <p:cNvSpPr>
            <a:spLocks noChangeArrowheads="1"/>
          </p:cNvSpPr>
          <p:nvPr/>
        </p:nvSpPr>
        <p:spPr bwMode="auto">
          <a:xfrm>
            <a:off x="4295775" y="4919663"/>
            <a:ext cx="336550" cy="436563"/>
          </a:xfrm>
          <a:prstGeom prst="star5">
            <a:avLst/>
          </a:prstGeom>
          <a:solidFill>
            <a:srgbClr val="FF0000"/>
          </a:solidFill>
          <a:ln w="9525">
            <a:solidFill>
              <a:srgbClr val="FF0000"/>
            </a:solidFill>
            <a:miter lim="800000"/>
          </a:ln>
          <a:effectLst/>
        </p:spPr>
        <p:txBody>
          <a:bodyPr wrap="none" anchor="ctr"/>
          <a:lstStyle/>
          <a:p>
            <a:pPr marL="0" marR="0" lvl="0" indent="0" algn="l" defTabSz="914400" rtl="0" eaLnBrk="1" fontAlgn="base" latinLnBrk="0" hangingPunct="1">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73082" name="Rectangle 26"/>
          <p:cNvSpPr>
            <a:spLocks noChangeArrowheads="1"/>
          </p:cNvSpPr>
          <p:nvPr/>
        </p:nvSpPr>
        <p:spPr bwMode="auto">
          <a:xfrm>
            <a:off x="1981200" y="762000"/>
            <a:ext cx="8229600" cy="750888"/>
          </a:xfrm>
          <a:prstGeom prst="rect">
            <a:avLst/>
          </a:prstGeom>
          <a:noFill/>
          <a:ln w="9525">
            <a:noFill/>
            <a:miter lim="800000"/>
          </a:ln>
          <a:effectLst/>
        </p:spPr>
        <p:txBody>
          <a:bodyPr/>
          <a:lstStyle/>
          <a:p>
            <a:pPr marL="0" marR="0" lvl="0" indent="0" algn="ctr" defTabSz="914400" rtl="0" eaLnBrk="1" fontAlgn="base" latinLnBrk="0" hangingPunct="1">
              <a:spcBef>
                <a:spcPct val="0"/>
              </a:spcBef>
              <a:spcAft>
                <a:spcPct val="0"/>
              </a:spcAft>
              <a:buClrTx/>
              <a:buSzTx/>
              <a:buFontTx/>
              <a:buNone/>
              <a:defRPr/>
            </a:pPr>
            <a:r>
              <a:rPr kumimoji="1" lang="zh-CN" altLang="en-US" sz="5400" b="0" i="0" u="none" strike="noStrike" kern="1200" cap="none" spc="0" normalizeH="0" baseline="0" noProof="0">
                <a:ln>
                  <a:noFill/>
                </a:ln>
                <a:solidFill>
                  <a:schemeClr val="tx2"/>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rPr>
              <a:t>太平天国运动的兴衰</a:t>
            </a:r>
            <a:endParaRPr kumimoji="1" lang="zh-CN" altLang="en-US" sz="5400" b="0" i="0" u="none" strike="noStrike" kern="1200" cap="none" spc="0" normalizeH="0" baseline="0" noProof="0">
              <a:ln>
                <a:noFill/>
              </a:ln>
              <a:solidFill>
                <a:schemeClr val="tx2"/>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endParaRPr>
          </a:p>
        </p:txBody>
      </p:sp>
      <p:sp>
        <p:nvSpPr>
          <p:cNvPr id="173086" name="AutoShape 30"/>
          <p:cNvSpPr/>
          <p:nvPr/>
        </p:nvSpPr>
        <p:spPr>
          <a:xfrm>
            <a:off x="8077200" y="3352800"/>
            <a:ext cx="533400" cy="685800"/>
          </a:xfrm>
          <a:prstGeom prst="downArrow">
            <a:avLst>
              <a:gd name="adj1" fmla="val 50000"/>
              <a:gd name="adj2" fmla="val 32125"/>
            </a:avLst>
          </a:prstGeom>
          <a:solidFill>
            <a:srgbClr val="800000"/>
          </a:solidFill>
          <a:ln w="9525" cap="flat" cmpd="sng">
            <a:solidFill>
              <a:srgbClr val="800000"/>
            </a:solidFill>
            <a:prstDash val="solid"/>
            <a:miter/>
            <a:headEnd type="none" w="med" len="med"/>
            <a:tailEnd type="none" w="med" len="med"/>
          </a:ln>
        </p:spPr>
        <p:txBody>
          <a:bodyPr vert="eaVert" wrap="none" anchor="ctr"/>
          <a:p>
            <a:endParaRPr lang="zh-CN" altLang="en-US" dirty="0">
              <a:latin typeface="Arial" panose="020B0604020202020204" pitchFamily="34" charset="0"/>
              <a:ea typeface="宋体" panose="02010600030101010101" pitchFamily="2" charset="-122"/>
            </a:endParaRPr>
          </a:p>
        </p:txBody>
      </p:sp>
      <p:sp>
        <p:nvSpPr>
          <p:cNvPr id="173087" name="Text Box 31"/>
          <p:cNvSpPr txBox="1"/>
          <p:nvPr/>
        </p:nvSpPr>
        <p:spPr>
          <a:xfrm>
            <a:off x="7620000" y="4038600"/>
            <a:ext cx="1422400" cy="460375"/>
          </a:xfrm>
          <a:prstGeom prst="rect">
            <a:avLst/>
          </a:prstGeom>
          <a:solidFill>
            <a:srgbClr val="FFFF00"/>
          </a:solidFill>
          <a:ln w="9525" cap="flat" cmpd="sng">
            <a:solidFill>
              <a:schemeClr val="bg1"/>
            </a:solidFill>
            <a:prstDash val="solid"/>
            <a:miter/>
            <a:headEnd type="none" w="med" len="med"/>
            <a:tailEnd type="none" w="med" len="med"/>
          </a:ln>
        </p:spPr>
        <p:txBody>
          <a:bodyPr anchor="t">
            <a:spAutoFit/>
          </a:bodyPr>
          <a:p>
            <a:pPr>
              <a:spcBef>
                <a:spcPct val="50000"/>
              </a:spcBef>
            </a:pPr>
            <a:r>
              <a:rPr lang="zh-CN" altLang="en-US" sz="2400" b="1" dirty="0">
                <a:solidFill>
                  <a:srgbClr val="000000"/>
                </a:solidFill>
                <a:latin typeface="Times New Roman" panose="02020603050405020304" pitchFamily="18" charset="0"/>
                <a:ea typeface="宋体" panose="02010600030101010101" pitchFamily="2" charset="-122"/>
              </a:rPr>
              <a:t>重建核心</a:t>
            </a:r>
            <a:endParaRPr lang="zh-CN" altLang="en-US" sz="2400" b="1" dirty="0">
              <a:solidFill>
                <a:srgbClr val="000000"/>
              </a:solidFill>
              <a:latin typeface="Times New Roman" panose="02020603050405020304" pitchFamily="18" charset="0"/>
              <a:ea typeface="宋体" panose="02010600030101010101" pitchFamily="2" charset="-122"/>
            </a:endParaRPr>
          </a:p>
        </p:txBody>
      </p:sp>
      <p:sp>
        <p:nvSpPr>
          <p:cNvPr id="173088" name="Text Box 32"/>
          <p:cNvSpPr txBox="1"/>
          <p:nvPr/>
        </p:nvSpPr>
        <p:spPr>
          <a:xfrm>
            <a:off x="3429000" y="1981200"/>
            <a:ext cx="1131888" cy="460375"/>
          </a:xfrm>
          <a:prstGeom prst="rect">
            <a:avLst/>
          </a:prstGeom>
          <a:noFill/>
          <a:ln w="9525">
            <a:noFill/>
          </a:ln>
        </p:spPr>
        <p:txBody>
          <a:bodyPr anchor="t">
            <a:spAutoFit/>
          </a:bodyPr>
          <a:p>
            <a:pPr>
              <a:spcBef>
                <a:spcPct val="50000"/>
              </a:spcBef>
            </a:pPr>
            <a:r>
              <a:rPr lang="en-US" altLang="zh-CN" sz="2400" dirty="0">
                <a:solidFill>
                  <a:srgbClr val="000000"/>
                </a:solidFill>
                <a:latin typeface="Impact" panose="020B0806030902050204" pitchFamily="34" charset="0"/>
                <a:ea typeface="宋体" panose="02010600030101010101" pitchFamily="2" charset="-122"/>
              </a:rPr>
              <a:t>1853.3</a:t>
            </a:r>
            <a:endParaRPr lang="en-US" altLang="zh-CN" sz="2400" dirty="0">
              <a:solidFill>
                <a:srgbClr val="000000"/>
              </a:solidFill>
              <a:latin typeface="Impact" panose="020B0806030902050204" pitchFamily="34" charset="0"/>
              <a:ea typeface="宋体" panose="02010600030101010101" pitchFamily="2" charset="-122"/>
            </a:endParaRPr>
          </a:p>
        </p:txBody>
      </p:sp>
      <p:pic>
        <p:nvPicPr>
          <p:cNvPr id="173089" name="Picture 33" descr="资政新篇"/>
          <p:cNvPicPr>
            <a:picLocks noChangeAspect="1"/>
          </p:cNvPicPr>
          <p:nvPr/>
        </p:nvPicPr>
        <p:blipFill>
          <a:blip r:embed="rId2"/>
          <a:stretch>
            <a:fillRect/>
          </a:stretch>
        </p:blipFill>
        <p:spPr>
          <a:xfrm>
            <a:off x="9144000" y="3124200"/>
            <a:ext cx="1293813" cy="1739900"/>
          </a:xfrm>
          <a:prstGeom prst="rect">
            <a:avLst/>
          </a:prstGeom>
          <a:noFill/>
          <a:ln w="9525">
            <a:noFill/>
          </a:ln>
        </p:spPr>
      </p:pic>
      <p:pic>
        <p:nvPicPr>
          <p:cNvPr id="173090" name="Picture 34" descr="zhidu"/>
          <p:cNvPicPr>
            <a:picLocks noChangeAspect="1"/>
          </p:cNvPicPr>
          <p:nvPr/>
        </p:nvPicPr>
        <p:blipFill>
          <a:blip r:embed="rId3"/>
          <a:stretch>
            <a:fillRect/>
          </a:stretch>
        </p:blipFill>
        <p:spPr>
          <a:xfrm>
            <a:off x="1524000" y="1600200"/>
            <a:ext cx="1270000" cy="1747838"/>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73058"/>
                                        </p:tgtEl>
                                        <p:attrNameLst>
                                          <p:attrName>style.visibility</p:attrName>
                                        </p:attrNameLst>
                                      </p:cBhvr>
                                      <p:to>
                                        <p:strVal val="visible"/>
                                      </p:to>
                                    </p:set>
                                    <p:animEffect transition="in" filter="dissolve">
                                      <p:cBhvr>
                                        <p:cTn id="7" dur="500"/>
                                        <p:tgtEl>
                                          <p:spTgt spid="17305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3073"/>
                                        </p:tgtEl>
                                        <p:attrNameLst>
                                          <p:attrName>style.visibility</p:attrName>
                                        </p:attrNameLst>
                                      </p:cBhvr>
                                      <p:to>
                                        <p:strVal val="visible"/>
                                      </p:to>
                                    </p:set>
                                    <p:animEffect transition="in" filter="blinds(horizontal)">
                                      <p:cBhvr>
                                        <p:cTn id="12" dur="500"/>
                                        <p:tgtEl>
                                          <p:spTgt spid="173073"/>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499"/>
                                          </p:stCondLst>
                                        </p:cTn>
                                        <p:tgtEl>
                                          <p:spTgt spid="17306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grpId="0" nodeType="clickEffect">
                                  <p:stCondLst>
                                    <p:cond delay="0"/>
                                  </p:stCondLst>
                                  <p:childTnLst>
                                    <p:set>
                                      <p:cBhvr>
                                        <p:cTn id="20" dur="1" fill="hold">
                                          <p:stCondLst>
                                            <p:cond delay="0"/>
                                          </p:stCondLst>
                                        </p:cTn>
                                        <p:tgtEl>
                                          <p:spTgt spid="173059"/>
                                        </p:tgtEl>
                                        <p:attrNameLst>
                                          <p:attrName>style.visibility</p:attrName>
                                        </p:attrNameLst>
                                      </p:cBhvr>
                                      <p:to>
                                        <p:strVal val="visible"/>
                                      </p:to>
                                    </p:set>
                                    <p:animEffect transition="in" filter="dissolve">
                                      <p:cBhvr>
                                        <p:cTn id="21" dur="500"/>
                                        <p:tgtEl>
                                          <p:spTgt spid="173059"/>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173074"/>
                                        </p:tgtEl>
                                        <p:attrNameLst>
                                          <p:attrName>style.visibility</p:attrName>
                                        </p:attrNameLst>
                                      </p:cBhvr>
                                      <p:to>
                                        <p:strVal val="visible"/>
                                      </p:to>
                                    </p:set>
                                    <p:animEffect transition="in" filter="blinds(horizontal)">
                                      <p:cBhvr>
                                        <p:cTn id="26" dur="500"/>
                                        <p:tgtEl>
                                          <p:spTgt spid="173074"/>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499"/>
                                          </p:stCondLst>
                                        </p:cTn>
                                        <p:tgtEl>
                                          <p:spTgt spid="17308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17306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grpId="0" nodeType="clickEffect">
                                  <p:stCondLst>
                                    <p:cond delay="0"/>
                                  </p:stCondLst>
                                  <p:childTnLst>
                                    <p:set>
                                      <p:cBhvr>
                                        <p:cTn id="38" dur="1" fill="hold">
                                          <p:stCondLst>
                                            <p:cond delay="0"/>
                                          </p:stCondLst>
                                        </p:cTn>
                                        <p:tgtEl>
                                          <p:spTgt spid="173060"/>
                                        </p:tgtEl>
                                        <p:attrNameLst>
                                          <p:attrName>style.visibility</p:attrName>
                                        </p:attrNameLst>
                                      </p:cBhvr>
                                      <p:to>
                                        <p:strVal val="visible"/>
                                      </p:to>
                                    </p:set>
                                    <p:animEffect transition="in" filter="dissolve">
                                      <p:cBhvr>
                                        <p:cTn id="39" dur="500"/>
                                        <p:tgtEl>
                                          <p:spTgt spid="173060"/>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173075"/>
                                        </p:tgtEl>
                                        <p:attrNameLst>
                                          <p:attrName>style.visibility</p:attrName>
                                        </p:attrNameLst>
                                      </p:cBhvr>
                                      <p:to>
                                        <p:strVal val="visible"/>
                                      </p:to>
                                    </p:set>
                                    <p:animEffect transition="in" filter="blinds(horizontal)">
                                      <p:cBhvr>
                                        <p:cTn id="44" dur="500"/>
                                        <p:tgtEl>
                                          <p:spTgt spid="173075"/>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nodeType="clickEffect">
                                  <p:stCondLst>
                                    <p:cond delay="0"/>
                                  </p:stCondLst>
                                  <p:childTnLst>
                                    <p:set>
                                      <p:cBhvr>
                                        <p:cTn id="48" dur="1" fill="hold">
                                          <p:stCondLst>
                                            <p:cond delay="0"/>
                                          </p:stCondLst>
                                        </p:cTn>
                                        <p:tgtEl>
                                          <p:spTgt spid="173069"/>
                                        </p:tgtEl>
                                        <p:attrNameLst>
                                          <p:attrName>style.visibility</p:attrName>
                                        </p:attrNameLst>
                                      </p:cBhvr>
                                      <p:to>
                                        <p:strVal val="visible"/>
                                      </p:to>
                                    </p:set>
                                    <p:animEffect transition="in" filter="wipe(down)">
                                      <p:cBhvr>
                                        <p:cTn id="49" dur="500"/>
                                        <p:tgtEl>
                                          <p:spTgt spid="173069"/>
                                        </p:tgtEl>
                                      </p:cBhvr>
                                    </p:animEffect>
                                  </p:childTnLst>
                                </p:cTn>
                              </p:par>
                            </p:childTnLst>
                          </p:cTn>
                        </p:par>
                      </p:childTnLst>
                    </p:cTn>
                  </p:par>
                  <p:par>
                    <p:cTn id="50" fill="hold">
                      <p:stCondLst>
                        <p:cond delay="indefinite"/>
                      </p:stCondLst>
                      <p:childTnLst>
                        <p:par>
                          <p:cTn id="51" fill="hold">
                            <p:stCondLst>
                              <p:cond delay="0"/>
                            </p:stCondLst>
                            <p:childTnLst>
                              <p:par>
                                <p:cTn id="52" presetID="9" presetClass="entr" presetSubtype="0" fill="hold" grpId="0" nodeType="clickEffect">
                                  <p:stCondLst>
                                    <p:cond delay="0"/>
                                  </p:stCondLst>
                                  <p:childTnLst>
                                    <p:set>
                                      <p:cBhvr>
                                        <p:cTn id="53" dur="1" fill="hold">
                                          <p:stCondLst>
                                            <p:cond delay="0"/>
                                          </p:stCondLst>
                                        </p:cTn>
                                        <p:tgtEl>
                                          <p:spTgt spid="173061"/>
                                        </p:tgtEl>
                                        <p:attrNameLst>
                                          <p:attrName>style.visibility</p:attrName>
                                        </p:attrNameLst>
                                      </p:cBhvr>
                                      <p:to>
                                        <p:strVal val="visible"/>
                                      </p:to>
                                    </p:set>
                                    <p:animEffect transition="in" filter="dissolve">
                                      <p:cBhvr>
                                        <p:cTn id="54" dur="500"/>
                                        <p:tgtEl>
                                          <p:spTgt spid="173061"/>
                                        </p:tgtEl>
                                      </p:cBhvr>
                                    </p:animEffect>
                                  </p:childTnLst>
                                </p:cTn>
                              </p:par>
                              <p:par>
                                <p:cTn id="55" presetID="9" presetClass="entr" presetSubtype="0" fill="hold" grpId="0" nodeType="withEffect">
                                  <p:stCondLst>
                                    <p:cond delay="0"/>
                                  </p:stCondLst>
                                  <p:childTnLst>
                                    <p:set>
                                      <p:cBhvr>
                                        <p:cTn id="56" dur="1" fill="hold">
                                          <p:stCondLst>
                                            <p:cond delay="0"/>
                                          </p:stCondLst>
                                        </p:cTn>
                                        <p:tgtEl>
                                          <p:spTgt spid="173062"/>
                                        </p:tgtEl>
                                        <p:attrNameLst>
                                          <p:attrName>style.visibility</p:attrName>
                                        </p:attrNameLst>
                                      </p:cBhvr>
                                      <p:to>
                                        <p:strVal val="visible"/>
                                      </p:to>
                                    </p:set>
                                    <p:animEffect transition="in" filter="dissolve">
                                      <p:cBhvr>
                                        <p:cTn id="57" dur="500"/>
                                        <p:tgtEl>
                                          <p:spTgt spid="173062"/>
                                        </p:tgtEl>
                                      </p:cBhvr>
                                    </p:animEffect>
                                  </p:childTnLst>
                                </p:cTn>
                              </p:par>
                              <p:par>
                                <p:cTn id="58" presetID="9" presetClass="entr" presetSubtype="0" fill="hold" grpId="0" nodeType="withEffect">
                                  <p:stCondLst>
                                    <p:cond delay="0"/>
                                  </p:stCondLst>
                                  <p:childTnLst>
                                    <p:set>
                                      <p:cBhvr>
                                        <p:cTn id="59" dur="1" fill="hold">
                                          <p:stCondLst>
                                            <p:cond delay="0"/>
                                          </p:stCondLst>
                                        </p:cTn>
                                        <p:tgtEl>
                                          <p:spTgt spid="173063"/>
                                        </p:tgtEl>
                                        <p:attrNameLst>
                                          <p:attrName>style.visibility</p:attrName>
                                        </p:attrNameLst>
                                      </p:cBhvr>
                                      <p:to>
                                        <p:strVal val="visible"/>
                                      </p:to>
                                    </p:set>
                                    <p:animEffect transition="in" filter="dissolve">
                                      <p:cBhvr>
                                        <p:cTn id="60" dur="500"/>
                                        <p:tgtEl>
                                          <p:spTgt spid="173063"/>
                                        </p:tgtEl>
                                      </p:cBhvr>
                                    </p:animEffec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499"/>
                                          </p:stCondLst>
                                        </p:cTn>
                                        <p:tgtEl>
                                          <p:spTgt spid="173070"/>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499"/>
                                          </p:stCondLst>
                                        </p:cTn>
                                        <p:tgtEl>
                                          <p:spTgt spid="173064"/>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3" presetClass="entr" presetSubtype="10" fill="hold" nodeType="clickEffect">
                                  <p:stCondLst>
                                    <p:cond delay="0"/>
                                  </p:stCondLst>
                                  <p:childTnLst>
                                    <p:set>
                                      <p:cBhvr>
                                        <p:cTn id="72" dur="1" fill="hold">
                                          <p:stCondLst>
                                            <p:cond delay="0"/>
                                          </p:stCondLst>
                                        </p:cTn>
                                        <p:tgtEl>
                                          <p:spTgt spid="173090"/>
                                        </p:tgtEl>
                                        <p:attrNameLst>
                                          <p:attrName>style.visibility</p:attrName>
                                        </p:attrNameLst>
                                      </p:cBhvr>
                                      <p:to>
                                        <p:strVal val="visible"/>
                                      </p:to>
                                    </p:set>
                                    <p:animEffect transition="in" filter="blinds(horizontal)">
                                      <p:cBhvr>
                                        <p:cTn id="73" dur="500"/>
                                        <p:tgtEl>
                                          <p:spTgt spid="173090"/>
                                        </p:tgtEl>
                                      </p:cBhvr>
                                    </p:animEffect>
                                  </p:childTnLst>
                                </p:cTn>
                              </p:par>
                            </p:childTnLst>
                          </p:cTn>
                        </p:par>
                      </p:childTnLst>
                    </p:cTn>
                  </p:par>
                  <p:par>
                    <p:cTn id="74" fill="hold">
                      <p:stCondLst>
                        <p:cond delay="indefinite"/>
                      </p:stCondLst>
                      <p:childTnLst>
                        <p:par>
                          <p:cTn id="75" fill="hold">
                            <p:stCondLst>
                              <p:cond delay="0"/>
                            </p:stCondLst>
                            <p:childTnLst>
                              <p:par>
                                <p:cTn id="76" presetID="3" presetClass="entr" presetSubtype="10" fill="hold" grpId="0" nodeType="clickEffect">
                                  <p:stCondLst>
                                    <p:cond delay="0"/>
                                  </p:stCondLst>
                                  <p:childTnLst>
                                    <p:set>
                                      <p:cBhvr>
                                        <p:cTn id="77" dur="1" fill="hold">
                                          <p:stCondLst>
                                            <p:cond delay="0"/>
                                          </p:stCondLst>
                                        </p:cTn>
                                        <p:tgtEl>
                                          <p:spTgt spid="173076"/>
                                        </p:tgtEl>
                                        <p:attrNameLst>
                                          <p:attrName>style.visibility</p:attrName>
                                        </p:attrNameLst>
                                      </p:cBhvr>
                                      <p:to>
                                        <p:strVal val="visible"/>
                                      </p:to>
                                    </p:set>
                                    <p:animEffect transition="in" filter="blinds(horizontal)">
                                      <p:cBhvr>
                                        <p:cTn id="78" dur="500"/>
                                        <p:tgtEl>
                                          <p:spTgt spid="173076"/>
                                        </p:tgtEl>
                                      </p:cBhvr>
                                    </p:animEffec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nodeType="clickEffect">
                                  <p:stCondLst>
                                    <p:cond delay="0"/>
                                  </p:stCondLst>
                                  <p:childTnLst>
                                    <p:set>
                                      <p:cBhvr>
                                        <p:cTn id="82" dur="1" fill="hold">
                                          <p:stCondLst>
                                            <p:cond delay="499"/>
                                          </p:stCondLst>
                                        </p:cTn>
                                        <p:tgtEl>
                                          <p:spTgt spid="173071"/>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9" presetClass="entr" presetSubtype="0" fill="hold" grpId="0" nodeType="clickEffect">
                                  <p:stCondLst>
                                    <p:cond delay="0"/>
                                  </p:stCondLst>
                                  <p:childTnLst>
                                    <p:set>
                                      <p:cBhvr>
                                        <p:cTn id="86" dur="1" fill="hold">
                                          <p:stCondLst>
                                            <p:cond delay="0"/>
                                          </p:stCondLst>
                                        </p:cTn>
                                        <p:tgtEl>
                                          <p:spTgt spid="173065"/>
                                        </p:tgtEl>
                                        <p:attrNameLst>
                                          <p:attrName>style.visibility</p:attrName>
                                        </p:attrNameLst>
                                      </p:cBhvr>
                                      <p:to>
                                        <p:strVal val="visible"/>
                                      </p:to>
                                    </p:set>
                                    <p:animEffect transition="in" filter="dissolve">
                                      <p:cBhvr>
                                        <p:cTn id="87" dur="500"/>
                                        <p:tgtEl>
                                          <p:spTgt spid="173065"/>
                                        </p:tgtEl>
                                      </p:cBhvr>
                                    </p:animEffect>
                                  </p:childTnLst>
                                </p:cTn>
                              </p:par>
                            </p:childTnLst>
                          </p:cTn>
                        </p:par>
                      </p:childTnLst>
                    </p:cTn>
                  </p:par>
                  <p:par>
                    <p:cTn id="88" fill="hold">
                      <p:stCondLst>
                        <p:cond delay="indefinite"/>
                      </p:stCondLst>
                      <p:childTnLst>
                        <p:par>
                          <p:cTn id="89" fill="hold">
                            <p:stCondLst>
                              <p:cond delay="0"/>
                            </p:stCondLst>
                            <p:childTnLst>
                              <p:par>
                                <p:cTn id="90" presetID="1" presetClass="entr" presetSubtype="0" fill="hold" grpId="0" nodeType="clickEffect">
                                  <p:stCondLst>
                                    <p:cond delay="0"/>
                                  </p:stCondLst>
                                  <p:childTnLst>
                                    <p:set>
                                      <p:cBhvr>
                                        <p:cTn id="91" dur="1" fill="hold">
                                          <p:stCondLst>
                                            <p:cond delay="499"/>
                                          </p:stCondLst>
                                        </p:cTn>
                                        <p:tgtEl>
                                          <p:spTgt spid="173086"/>
                                        </p:tgtEl>
                                        <p:attrNameLst>
                                          <p:attrName>style.visibility</p:attrName>
                                        </p:attrNameLst>
                                      </p:cBhvr>
                                      <p:to>
                                        <p:strVal val="visible"/>
                                      </p:to>
                                    </p:set>
                                  </p:childTnLst>
                                </p:cTn>
                              </p:par>
                            </p:childTnLst>
                          </p:cTn>
                        </p:par>
                      </p:childTnLst>
                    </p:cTn>
                  </p:par>
                  <p:par>
                    <p:cTn id="92" fill="hold">
                      <p:stCondLst>
                        <p:cond delay="indefinite"/>
                      </p:stCondLst>
                      <p:childTnLst>
                        <p:par>
                          <p:cTn id="93" fill="hold">
                            <p:stCondLst>
                              <p:cond delay="0"/>
                            </p:stCondLst>
                            <p:childTnLst>
                              <p:par>
                                <p:cTn id="94" presetID="9" presetClass="entr" presetSubtype="0" fill="hold" grpId="0" nodeType="clickEffect">
                                  <p:stCondLst>
                                    <p:cond delay="0"/>
                                  </p:stCondLst>
                                  <p:childTnLst>
                                    <p:set>
                                      <p:cBhvr>
                                        <p:cTn id="95" dur="1" fill="hold">
                                          <p:stCondLst>
                                            <p:cond delay="0"/>
                                          </p:stCondLst>
                                        </p:cTn>
                                        <p:tgtEl>
                                          <p:spTgt spid="173087"/>
                                        </p:tgtEl>
                                        <p:attrNameLst>
                                          <p:attrName>style.visibility</p:attrName>
                                        </p:attrNameLst>
                                      </p:cBhvr>
                                      <p:to>
                                        <p:strVal val="visible"/>
                                      </p:to>
                                    </p:set>
                                    <p:animEffect transition="in" filter="dissolve">
                                      <p:cBhvr>
                                        <p:cTn id="96" dur="500"/>
                                        <p:tgtEl>
                                          <p:spTgt spid="173087"/>
                                        </p:tgtEl>
                                      </p:cBhvr>
                                    </p:animEffect>
                                  </p:childTnLst>
                                </p:cTn>
                              </p:par>
                            </p:childTnLst>
                          </p:cTn>
                        </p:par>
                      </p:childTnLst>
                    </p:cTn>
                  </p:par>
                  <p:par>
                    <p:cTn id="97" fill="hold">
                      <p:stCondLst>
                        <p:cond delay="indefinite"/>
                      </p:stCondLst>
                      <p:childTnLst>
                        <p:par>
                          <p:cTn id="98" fill="hold">
                            <p:stCondLst>
                              <p:cond delay="0"/>
                            </p:stCondLst>
                            <p:childTnLst>
                              <p:par>
                                <p:cTn id="99" presetID="3" presetClass="entr" presetSubtype="10" fill="hold" nodeType="clickEffect">
                                  <p:stCondLst>
                                    <p:cond delay="0"/>
                                  </p:stCondLst>
                                  <p:childTnLst>
                                    <p:set>
                                      <p:cBhvr>
                                        <p:cTn id="100" dur="1" fill="hold">
                                          <p:stCondLst>
                                            <p:cond delay="0"/>
                                          </p:stCondLst>
                                        </p:cTn>
                                        <p:tgtEl>
                                          <p:spTgt spid="173089"/>
                                        </p:tgtEl>
                                        <p:attrNameLst>
                                          <p:attrName>style.visibility</p:attrName>
                                        </p:attrNameLst>
                                      </p:cBhvr>
                                      <p:to>
                                        <p:strVal val="visible"/>
                                      </p:to>
                                    </p:set>
                                    <p:animEffect transition="in" filter="blinds(horizontal)">
                                      <p:cBhvr>
                                        <p:cTn id="101" dur="500"/>
                                        <p:tgtEl>
                                          <p:spTgt spid="173089"/>
                                        </p:tgtEl>
                                      </p:cBhvr>
                                    </p:animEffect>
                                  </p:childTnLst>
                                </p:cTn>
                              </p:par>
                            </p:childTnLst>
                          </p:cTn>
                        </p:par>
                      </p:childTnLst>
                    </p:cTn>
                  </p:par>
                  <p:par>
                    <p:cTn id="102" fill="hold">
                      <p:stCondLst>
                        <p:cond delay="indefinite"/>
                      </p:stCondLst>
                      <p:childTnLst>
                        <p:par>
                          <p:cTn id="103" fill="hold">
                            <p:stCondLst>
                              <p:cond delay="0"/>
                            </p:stCondLst>
                            <p:childTnLst>
                              <p:par>
                                <p:cTn id="104" presetID="3" presetClass="entr" presetSubtype="10" fill="hold" grpId="0" nodeType="clickEffect">
                                  <p:stCondLst>
                                    <p:cond delay="0"/>
                                  </p:stCondLst>
                                  <p:childTnLst>
                                    <p:set>
                                      <p:cBhvr>
                                        <p:cTn id="105" dur="1" fill="hold">
                                          <p:stCondLst>
                                            <p:cond delay="0"/>
                                          </p:stCondLst>
                                        </p:cTn>
                                        <p:tgtEl>
                                          <p:spTgt spid="173077"/>
                                        </p:tgtEl>
                                        <p:attrNameLst>
                                          <p:attrName>style.visibility</p:attrName>
                                        </p:attrNameLst>
                                      </p:cBhvr>
                                      <p:to>
                                        <p:strVal val="visible"/>
                                      </p:to>
                                    </p:set>
                                    <p:animEffect transition="in" filter="blinds(horizontal)">
                                      <p:cBhvr>
                                        <p:cTn id="106" dur="500"/>
                                        <p:tgtEl>
                                          <p:spTgt spid="173077"/>
                                        </p:tgtEl>
                                      </p:cBhvr>
                                    </p:animEffect>
                                  </p:childTnLst>
                                </p:cTn>
                              </p:par>
                            </p:childTnLst>
                          </p:cTn>
                        </p:par>
                      </p:childTnLst>
                    </p:cTn>
                  </p:par>
                  <p:par>
                    <p:cTn id="107" fill="hold">
                      <p:stCondLst>
                        <p:cond delay="indefinite"/>
                      </p:stCondLst>
                      <p:childTnLst>
                        <p:par>
                          <p:cTn id="108" fill="hold">
                            <p:stCondLst>
                              <p:cond delay="0"/>
                            </p:stCondLst>
                            <p:childTnLst>
                              <p:par>
                                <p:cTn id="109" presetID="1" presetClass="entr" presetSubtype="0" fill="hold" grpId="0" nodeType="clickEffect">
                                  <p:stCondLst>
                                    <p:cond delay="0"/>
                                  </p:stCondLst>
                                  <p:childTnLst>
                                    <p:set>
                                      <p:cBhvr>
                                        <p:cTn id="110" dur="1" fill="hold">
                                          <p:stCondLst>
                                            <p:cond delay="499"/>
                                          </p:stCondLst>
                                        </p:cTn>
                                        <p:tgtEl>
                                          <p:spTgt spid="173072"/>
                                        </p:tgtEl>
                                        <p:attrNameLst>
                                          <p:attrName>style.visibility</p:attrName>
                                        </p:attrNameLst>
                                      </p:cBhvr>
                                      <p:to>
                                        <p:strVal val="visible"/>
                                      </p:to>
                                    </p:set>
                                  </p:childTnLst>
                                </p:cTn>
                              </p:par>
                            </p:childTnLst>
                          </p:cTn>
                        </p:par>
                      </p:childTnLst>
                    </p:cTn>
                  </p:par>
                  <p:par>
                    <p:cTn id="111" fill="hold">
                      <p:stCondLst>
                        <p:cond delay="indefinite"/>
                      </p:stCondLst>
                      <p:childTnLst>
                        <p:par>
                          <p:cTn id="112" fill="hold">
                            <p:stCondLst>
                              <p:cond delay="0"/>
                            </p:stCondLst>
                            <p:childTnLst>
                              <p:par>
                                <p:cTn id="113" presetID="9" presetClass="entr" presetSubtype="0" fill="hold" grpId="0" nodeType="clickEffect">
                                  <p:stCondLst>
                                    <p:cond delay="0"/>
                                  </p:stCondLst>
                                  <p:childTnLst>
                                    <p:set>
                                      <p:cBhvr>
                                        <p:cTn id="114" dur="1" fill="hold">
                                          <p:stCondLst>
                                            <p:cond delay="0"/>
                                          </p:stCondLst>
                                        </p:cTn>
                                        <p:tgtEl>
                                          <p:spTgt spid="173066"/>
                                        </p:tgtEl>
                                        <p:attrNameLst>
                                          <p:attrName>style.visibility</p:attrName>
                                        </p:attrNameLst>
                                      </p:cBhvr>
                                      <p:to>
                                        <p:strVal val="visible"/>
                                      </p:to>
                                    </p:set>
                                    <p:animEffect transition="in" filter="dissolve">
                                      <p:cBhvr>
                                        <p:cTn id="115" dur="500"/>
                                        <p:tgtEl>
                                          <p:spTgt spid="173066"/>
                                        </p:tgtEl>
                                      </p:cBhvr>
                                    </p:animEffect>
                                  </p:childTnLst>
                                </p:cTn>
                              </p:par>
                            </p:childTnLst>
                          </p:cTn>
                        </p:par>
                      </p:childTnLst>
                    </p:cTn>
                  </p:par>
                  <p:par>
                    <p:cTn id="116" fill="hold">
                      <p:stCondLst>
                        <p:cond delay="indefinite"/>
                      </p:stCondLst>
                      <p:childTnLst>
                        <p:par>
                          <p:cTn id="117" fill="hold">
                            <p:stCondLst>
                              <p:cond delay="0"/>
                            </p:stCondLst>
                            <p:childTnLst>
                              <p:par>
                                <p:cTn id="118" presetID="3" presetClass="entr" presetSubtype="10" fill="hold" grpId="0" nodeType="clickEffect">
                                  <p:stCondLst>
                                    <p:cond delay="0"/>
                                  </p:stCondLst>
                                  <p:childTnLst>
                                    <p:set>
                                      <p:cBhvr>
                                        <p:cTn id="119" dur="1" fill="hold">
                                          <p:stCondLst>
                                            <p:cond delay="0"/>
                                          </p:stCondLst>
                                        </p:cTn>
                                        <p:tgtEl>
                                          <p:spTgt spid="173078"/>
                                        </p:tgtEl>
                                        <p:attrNameLst>
                                          <p:attrName>style.visibility</p:attrName>
                                        </p:attrNameLst>
                                      </p:cBhvr>
                                      <p:to>
                                        <p:strVal val="visible"/>
                                      </p:to>
                                    </p:set>
                                    <p:animEffect transition="in" filter="blinds(horizontal)">
                                      <p:cBhvr>
                                        <p:cTn id="120" dur="500"/>
                                        <p:tgtEl>
                                          <p:spTgt spid="173078"/>
                                        </p:tgtEl>
                                      </p:cBhvr>
                                    </p:animEffect>
                                  </p:childTnLst>
                                </p:cTn>
                              </p:par>
                            </p:childTnLst>
                          </p:cTn>
                        </p:par>
                      </p:childTnLst>
                    </p:cTn>
                  </p:par>
                  <p:par>
                    <p:cTn id="121" fill="hold">
                      <p:stCondLst>
                        <p:cond delay="indefinite"/>
                      </p:stCondLst>
                      <p:childTnLst>
                        <p:par>
                          <p:cTn id="122" fill="hold">
                            <p:stCondLst>
                              <p:cond delay="0"/>
                            </p:stCondLst>
                            <p:childTnLst>
                              <p:par>
                                <p:cTn id="123" presetID="17" presetClass="entr" presetSubtype="10" fill="hold" grpId="0" nodeType="clickEffect">
                                  <p:stCondLst>
                                    <p:cond delay="0"/>
                                  </p:stCondLst>
                                  <p:childTnLst>
                                    <p:set>
                                      <p:cBhvr>
                                        <p:cTn id="124" dur="1" fill="hold">
                                          <p:stCondLst>
                                            <p:cond delay="0"/>
                                          </p:stCondLst>
                                        </p:cTn>
                                        <p:tgtEl>
                                          <p:spTgt spid="173079"/>
                                        </p:tgtEl>
                                        <p:attrNameLst>
                                          <p:attrName>style.visibility</p:attrName>
                                        </p:attrNameLst>
                                      </p:cBhvr>
                                      <p:to>
                                        <p:strVal val="visible"/>
                                      </p:to>
                                    </p:set>
                                    <p:anim calcmode="lin" valueType="num">
                                      <p:cBhvr>
                                        <p:cTn id="125" dur="500" fill="hold"/>
                                        <p:tgtEl>
                                          <p:spTgt spid="173079"/>
                                        </p:tgtEl>
                                        <p:attrNameLst>
                                          <p:attrName>ppt_w</p:attrName>
                                        </p:attrNameLst>
                                      </p:cBhvr>
                                      <p:tavLst>
                                        <p:tav tm="0">
                                          <p:val>
                                            <p:fltVal val="0.000000"/>
                                          </p:val>
                                        </p:tav>
                                        <p:tav tm="100000">
                                          <p:val>
                                            <p:strVal val="#ppt_w"/>
                                          </p:val>
                                        </p:tav>
                                      </p:tavLst>
                                    </p:anim>
                                    <p:anim calcmode="lin" valueType="num">
                                      <p:cBhvr>
                                        <p:cTn id="126" dur="500" fill="hold"/>
                                        <p:tgtEl>
                                          <p:spTgt spid="173079"/>
                                        </p:tgtEl>
                                        <p:attrNameLst>
                                          <p:attrName>ppt_h</p:attrName>
                                        </p:attrNameLst>
                                      </p:cBhvr>
                                      <p:tavLst>
                                        <p:tav tm="0">
                                          <p:val>
                                            <p:strVal val="#ppt_h"/>
                                          </p:val>
                                        </p:tav>
                                        <p:tav tm="100000">
                                          <p:val>
                                            <p:strVal val="#ppt_h"/>
                                          </p:val>
                                        </p:tav>
                                      </p:tavLst>
                                    </p:anim>
                                  </p:childTnLst>
                                </p:cTn>
                              </p:par>
                            </p:childTnLst>
                          </p:cTn>
                        </p:par>
                      </p:childTnLst>
                    </p:cTn>
                  </p:par>
                  <p:par>
                    <p:cTn id="127" fill="hold">
                      <p:stCondLst>
                        <p:cond delay="indefinite"/>
                      </p:stCondLst>
                      <p:childTnLst>
                        <p:par>
                          <p:cTn id="128" fill="hold">
                            <p:stCondLst>
                              <p:cond delay="0"/>
                            </p:stCondLst>
                            <p:childTnLst>
                              <p:par>
                                <p:cTn id="129" presetID="1" presetClass="entr" presetSubtype="0" fill="hold" grpId="0" nodeType="clickEffect">
                                  <p:stCondLst>
                                    <p:cond delay="0"/>
                                  </p:stCondLst>
                                  <p:childTnLst>
                                    <p:set>
                                      <p:cBhvr>
                                        <p:cTn id="130" dur="1" fill="hold">
                                          <p:stCondLst>
                                            <p:cond delay="499"/>
                                          </p:stCondLst>
                                        </p:cTn>
                                        <p:tgtEl>
                                          <p:spTgt spid="173080"/>
                                        </p:tgtEl>
                                        <p:attrNameLst>
                                          <p:attrName>style.visibility</p:attrName>
                                        </p:attrNameLst>
                                      </p:cBhvr>
                                      <p:to>
                                        <p:strVal val="visible"/>
                                      </p:to>
                                    </p:set>
                                  </p:childTnLst>
                                </p:cTn>
                              </p:par>
                            </p:childTnLst>
                          </p:cTn>
                        </p:par>
                      </p:childTnLst>
                    </p:cTn>
                  </p:par>
                  <p:par>
                    <p:cTn id="131" fill="hold">
                      <p:stCondLst>
                        <p:cond delay="indefinite"/>
                      </p:stCondLst>
                      <p:childTnLst>
                        <p:par>
                          <p:cTn id="132" fill="hold">
                            <p:stCondLst>
                              <p:cond delay="0"/>
                            </p:stCondLst>
                            <p:childTnLst>
                              <p:par>
                                <p:cTn id="133" presetID="3" presetClass="entr" presetSubtype="10" fill="hold" grpId="0" nodeType="clickEffect">
                                  <p:stCondLst>
                                    <p:cond delay="0"/>
                                  </p:stCondLst>
                                  <p:childTnLst>
                                    <p:set>
                                      <p:cBhvr>
                                        <p:cTn id="134" dur="1" fill="hold">
                                          <p:stCondLst>
                                            <p:cond delay="0"/>
                                          </p:stCondLst>
                                        </p:cTn>
                                        <p:tgtEl>
                                          <p:spTgt spid="173088"/>
                                        </p:tgtEl>
                                        <p:attrNameLst>
                                          <p:attrName>style.visibility</p:attrName>
                                        </p:attrNameLst>
                                      </p:cBhvr>
                                      <p:to>
                                        <p:strVal val="visible"/>
                                      </p:to>
                                    </p:set>
                                    <p:animEffect transition="in" filter="blinds(horizontal)">
                                      <p:cBhvr>
                                        <p:cTn id="135" dur="500"/>
                                        <p:tgtEl>
                                          <p:spTgt spid="1730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3058" grpId="0" bldLvl="0" animBg="1"/>
      <p:bldP spid="173059" grpId="0" bldLvl="0" animBg="1"/>
      <p:bldP spid="173060" grpId="0" bldLvl="0" animBg="1"/>
      <p:bldP spid="173061" grpId="0" bldLvl="0" animBg="1"/>
      <p:bldP spid="173062" grpId="0" bldLvl="0" animBg="1"/>
      <p:bldP spid="173063" grpId="0" bldLvl="0" animBg="1"/>
      <p:bldP spid="173064" grpId="0" bldLvl="0" animBg="1"/>
      <p:bldP spid="173065" grpId="0" bldLvl="0" animBg="1"/>
      <p:bldP spid="173066" grpId="0" bldLvl="0" animBg="1"/>
      <p:bldP spid="173067" grpId="0" bldLvl="0" animBg="1"/>
      <p:bldP spid="173068" grpId="0" bldLvl="0" animBg="1"/>
      <p:bldP spid="173070" grpId="0" bldLvl="0" animBg="1"/>
      <p:bldP spid="173072" grpId="0" bldLvl="0" animBg="1"/>
      <p:bldP spid="173073" grpId="0"/>
      <p:bldP spid="173074" grpId="0"/>
      <p:bldP spid="173075" grpId="0"/>
      <p:bldP spid="173076" grpId="0"/>
      <p:bldP spid="173077" grpId="0"/>
      <p:bldP spid="173078" grpId="0"/>
      <p:bldP spid="173079" grpId="0" bldLvl="0" animBg="1"/>
      <p:bldP spid="173080" grpId="0" bldLvl="0" animBg="1"/>
      <p:bldP spid="173086" grpId="0" bldLvl="0" animBg="1"/>
      <p:bldP spid="173087" grpId="0" bldLvl="0" animBg="1"/>
      <p:bldP spid="17308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3253" name="Text Box 5"/>
          <p:cNvSpPr txBox="1">
            <a:spLocks noChangeArrowheads="1"/>
          </p:cNvSpPr>
          <p:nvPr/>
        </p:nvSpPr>
        <p:spPr bwMode="auto">
          <a:xfrm>
            <a:off x="1511300" y="1341438"/>
            <a:ext cx="914400" cy="518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a:spcBef>
                <a:spcPct val="50000"/>
              </a:spcBef>
            </a:pPr>
            <a:r>
              <a:rPr lang="zh-CN" altLang="en-US" sz="4800" b="1" noProof="1" dirty="0">
                <a:solidFill>
                  <a:srgbClr val="FF0000"/>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cs typeface="+mn-ea"/>
              </a:rPr>
              <a:t>太平天国运动</a:t>
            </a:r>
            <a:endParaRPr lang="zh-CN" altLang="en-US" sz="4800" b="1" noProof="1" dirty="0">
              <a:solidFill>
                <a:srgbClr val="FF0000"/>
              </a:solidFill>
              <a:effectLst>
                <a:outerShdw blurRad="38100" dist="38100" dir="2700000" algn="tl">
                  <a:srgbClr val="000000">
                    <a:alpha val="43137"/>
                  </a:srgbClr>
                </a:outerShdw>
              </a:effectLst>
              <a:ea typeface="黑体" panose="02010609060101010101" pitchFamily="49" charset="-122"/>
            </a:endParaRPr>
          </a:p>
        </p:txBody>
      </p:sp>
      <p:sp>
        <p:nvSpPr>
          <p:cNvPr id="23554" name="AutoShape 6"/>
          <p:cNvSpPr/>
          <p:nvPr/>
        </p:nvSpPr>
        <p:spPr>
          <a:xfrm>
            <a:off x="2279650" y="1341438"/>
            <a:ext cx="360363" cy="5116512"/>
          </a:xfrm>
          <a:prstGeom prst="leftBrace">
            <a:avLst>
              <a:gd name="adj1" fmla="val 86635"/>
              <a:gd name="adj2" fmla="val 50000"/>
            </a:avLst>
          </a:prstGeom>
          <a:noFill/>
          <a:ln w="9525" cap="flat" cmpd="sng">
            <a:solidFill>
              <a:schemeClr val="tx1"/>
            </a:solidFill>
            <a:prstDash val="solid"/>
            <a:round/>
            <a:headEnd type="none" w="med" len="med"/>
            <a:tailEnd type="none" w="med" len="med"/>
          </a:ln>
        </p:spPr>
        <p:txBody>
          <a:bodyPr wrap="none" anchor="ctr"/>
          <a:p>
            <a:endParaRPr lang="zh-CN" altLang="en-US">
              <a:latin typeface="Arial" panose="020B0604020202020204" pitchFamily="34" charset="0"/>
              <a:ea typeface="宋体" panose="02010600030101010101" pitchFamily="2" charset="-122"/>
            </a:endParaRPr>
          </a:p>
        </p:txBody>
      </p:sp>
      <p:sp>
        <p:nvSpPr>
          <p:cNvPr id="53255" name="Text Box 7"/>
          <p:cNvSpPr txBox="1">
            <a:spLocks noChangeArrowheads="1"/>
          </p:cNvSpPr>
          <p:nvPr/>
        </p:nvSpPr>
        <p:spPr bwMode="auto">
          <a:xfrm>
            <a:off x="2640013" y="981075"/>
            <a:ext cx="1152525"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600" b="1" noProof="1" dirty="0">
                <a:solidFill>
                  <a:srgbClr val="C00000"/>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cs typeface="+mn-ea"/>
              </a:rPr>
              <a:t>背景</a:t>
            </a:r>
            <a:endParaRPr lang="zh-CN" altLang="en-US" sz="3600" b="1" noProof="1" dirty="0">
              <a:solidFill>
                <a:srgbClr val="C00000"/>
              </a:solidFill>
              <a:effectLst>
                <a:outerShdw blurRad="38100" dist="38100" dir="2700000" algn="tl">
                  <a:srgbClr val="000000">
                    <a:alpha val="43137"/>
                  </a:srgbClr>
                </a:outerShdw>
              </a:effectLst>
              <a:ea typeface="黑体" panose="02010609060101010101" pitchFamily="49" charset="-122"/>
            </a:endParaRPr>
          </a:p>
        </p:txBody>
      </p:sp>
      <p:sp>
        <p:nvSpPr>
          <p:cNvPr id="23556" name="AutoShape 8"/>
          <p:cNvSpPr/>
          <p:nvPr/>
        </p:nvSpPr>
        <p:spPr>
          <a:xfrm>
            <a:off x="3648075" y="979488"/>
            <a:ext cx="144463" cy="1512887"/>
          </a:xfrm>
          <a:prstGeom prst="leftBrace">
            <a:avLst>
              <a:gd name="adj1" fmla="val 87270"/>
              <a:gd name="adj2" fmla="val 50000"/>
            </a:avLst>
          </a:prstGeom>
          <a:noFill/>
          <a:ln w="9525" cap="flat" cmpd="sng">
            <a:solidFill>
              <a:schemeClr val="tx1"/>
            </a:solidFill>
            <a:prstDash val="solid"/>
            <a:round/>
            <a:headEnd type="none" w="med" len="med"/>
            <a:tailEnd type="none" w="med" len="med"/>
          </a:ln>
        </p:spPr>
        <p:txBody>
          <a:bodyPr wrap="none" anchor="ctr"/>
          <a:p>
            <a:endParaRPr lang="zh-CN" altLang="en-US">
              <a:latin typeface="Arial" panose="020B0604020202020204" pitchFamily="34" charset="0"/>
              <a:ea typeface="宋体" panose="02010600030101010101" pitchFamily="2" charset="-122"/>
            </a:endParaRPr>
          </a:p>
        </p:txBody>
      </p:sp>
      <p:sp>
        <p:nvSpPr>
          <p:cNvPr id="53257" name="Text Box 9"/>
          <p:cNvSpPr txBox="1">
            <a:spLocks noChangeArrowheads="1"/>
          </p:cNvSpPr>
          <p:nvPr/>
        </p:nvSpPr>
        <p:spPr bwMode="auto">
          <a:xfrm>
            <a:off x="3863975" y="836613"/>
            <a:ext cx="511333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zh-CN"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1</a:t>
            </a:r>
            <a:r>
              <a:rPr lang="zh-CN" altLang="en-US"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：鸦片战争的影响</a:t>
            </a:r>
            <a:endParaRPr lang="zh-CN" altLang="en-US"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53258" name="Text Box 10"/>
          <p:cNvSpPr txBox="1">
            <a:spLocks noChangeArrowheads="1"/>
          </p:cNvSpPr>
          <p:nvPr/>
        </p:nvSpPr>
        <p:spPr bwMode="auto">
          <a:xfrm>
            <a:off x="3863975" y="1341438"/>
            <a:ext cx="4719638"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zh-CN"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2</a:t>
            </a:r>
            <a:r>
              <a:rPr lang="zh-CN" altLang="en-US"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：阶级矛盾的激化</a:t>
            </a:r>
            <a:endParaRPr lang="zh-CN" altLang="en-US"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53259" name="Text Box 11"/>
          <p:cNvSpPr txBox="1">
            <a:spLocks noChangeArrowheads="1"/>
          </p:cNvSpPr>
          <p:nvPr/>
        </p:nvSpPr>
        <p:spPr bwMode="auto">
          <a:xfrm>
            <a:off x="3863975" y="1916113"/>
            <a:ext cx="511333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zh-CN"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3</a:t>
            </a:r>
            <a:r>
              <a:rPr lang="zh-CN" altLang="en-US"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：洪秀全创立</a:t>
            </a:r>
            <a:r>
              <a:rPr lang="zh-CN" altLang="en-US" sz="3200" b="1" noProof="1" dirty="0" smtClean="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“拜上帝教”</a:t>
            </a:r>
            <a:endParaRPr lang="zh-CN" altLang="en-US"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53261" name="Text Box 13"/>
          <p:cNvSpPr txBox="1">
            <a:spLocks noChangeArrowheads="1"/>
          </p:cNvSpPr>
          <p:nvPr/>
        </p:nvSpPr>
        <p:spPr bwMode="auto">
          <a:xfrm>
            <a:off x="2495550" y="3914775"/>
            <a:ext cx="1189038"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zh-CN" altLang="en-US" sz="3600" b="1" noProof="1" dirty="0">
                <a:solidFill>
                  <a:srgbClr val="C00000"/>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cs typeface="+mn-ea"/>
              </a:rPr>
              <a:t>过程</a:t>
            </a:r>
            <a:endParaRPr lang="zh-CN" altLang="en-US" sz="3600" b="1" noProof="1" dirty="0">
              <a:solidFill>
                <a:srgbClr val="C00000"/>
              </a:solidFill>
              <a:effectLst>
                <a:outerShdw blurRad="38100" dist="38100" dir="2700000" algn="tl">
                  <a:srgbClr val="000000">
                    <a:alpha val="43137"/>
                  </a:srgbClr>
                </a:outerShdw>
              </a:effectLst>
              <a:ea typeface="黑体" panose="02010609060101010101" pitchFamily="49" charset="-122"/>
            </a:endParaRPr>
          </a:p>
        </p:txBody>
      </p:sp>
      <p:sp>
        <p:nvSpPr>
          <p:cNvPr id="23561" name="AutoShape 14"/>
          <p:cNvSpPr/>
          <p:nvPr/>
        </p:nvSpPr>
        <p:spPr>
          <a:xfrm>
            <a:off x="3575050" y="2781300"/>
            <a:ext cx="217488" cy="3095625"/>
          </a:xfrm>
          <a:prstGeom prst="leftBrace">
            <a:avLst>
              <a:gd name="adj1" fmla="val 99568"/>
              <a:gd name="adj2" fmla="val 50000"/>
            </a:avLst>
          </a:prstGeom>
          <a:noFill/>
          <a:ln w="9525" cap="flat" cmpd="sng">
            <a:solidFill>
              <a:schemeClr val="tx1"/>
            </a:solidFill>
            <a:prstDash val="solid"/>
            <a:round/>
            <a:headEnd type="none" w="med" len="med"/>
            <a:tailEnd type="none" w="med" len="med"/>
          </a:ln>
        </p:spPr>
        <p:txBody>
          <a:bodyPr wrap="none" anchor="ctr"/>
          <a:p>
            <a:endParaRPr lang="zh-CN" altLang="en-US">
              <a:latin typeface="Arial" panose="020B0604020202020204" pitchFamily="34" charset="0"/>
              <a:ea typeface="宋体" panose="02010600030101010101" pitchFamily="2" charset="-122"/>
            </a:endParaRPr>
          </a:p>
        </p:txBody>
      </p:sp>
      <p:sp>
        <p:nvSpPr>
          <p:cNvPr id="53263" name="Text Box 15"/>
          <p:cNvSpPr txBox="1">
            <a:spLocks noChangeArrowheads="1"/>
          </p:cNvSpPr>
          <p:nvPr/>
        </p:nvSpPr>
        <p:spPr bwMode="auto">
          <a:xfrm>
            <a:off x="3792538" y="2492375"/>
            <a:ext cx="472916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zh-CN"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1</a:t>
            </a:r>
            <a:r>
              <a:rPr lang="zh-CN" altLang="en-US"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：金田起义：</a:t>
            </a:r>
            <a:r>
              <a:rPr lang="en-US" altLang="zh-CN"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1851</a:t>
            </a:r>
            <a:r>
              <a:rPr lang="zh-CN" altLang="en-US"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年</a:t>
            </a:r>
            <a:endParaRPr lang="zh-CN" altLang="en-US"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53266" name="Text Box 18"/>
          <p:cNvSpPr txBox="1">
            <a:spLocks noChangeArrowheads="1"/>
          </p:cNvSpPr>
          <p:nvPr/>
        </p:nvSpPr>
        <p:spPr bwMode="auto">
          <a:xfrm>
            <a:off x="3792538" y="2997200"/>
            <a:ext cx="518318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zh-CN"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2</a:t>
            </a:r>
            <a:r>
              <a:rPr lang="zh-CN" altLang="en-US"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：定都天京：</a:t>
            </a:r>
            <a:r>
              <a:rPr lang="en-US" altLang="zh-CN"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1853</a:t>
            </a:r>
            <a:r>
              <a:rPr lang="zh-CN" altLang="en-US"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年</a:t>
            </a:r>
            <a:endParaRPr lang="zh-CN" altLang="en-US"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53267" name="Text Box 19"/>
          <p:cNvSpPr txBox="1">
            <a:spLocks noChangeArrowheads="1"/>
          </p:cNvSpPr>
          <p:nvPr/>
        </p:nvSpPr>
        <p:spPr bwMode="auto">
          <a:xfrm>
            <a:off x="3792538" y="3500438"/>
            <a:ext cx="6480175"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3</a:t>
            </a:r>
            <a:r>
              <a:rPr lang="zh-CN" altLang="en-US"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：军事上达到全盛</a:t>
            </a:r>
            <a:r>
              <a:rPr lang="zh-CN" altLang="en-US" sz="3200" b="1" noProof="1" dirty="0" smtClean="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a:t>
            </a:r>
            <a:endParaRPr lang="en-US" altLang="zh-CN" sz="3200" b="1" noProof="1" dirty="0" smtClean="0">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r>
              <a:rPr lang="zh-CN" altLang="en-US" sz="3200" b="1" noProof="1" dirty="0" smtClean="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颁布</a:t>
            </a:r>
            <a:r>
              <a:rPr lang="zh-CN" altLang="en-US"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纲领</a:t>
            </a:r>
            <a:r>
              <a:rPr lang="en-US" altLang="zh-CN"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a:t>
            </a:r>
            <a:r>
              <a:rPr lang="zh-CN" altLang="en-US"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天朝田亩制度</a:t>
            </a:r>
            <a:r>
              <a:rPr lang="en-US" altLang="zh-CN"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a:t>
            </a:r>
            <a:endParaRPr lang="en-US" altLang="zh-CN"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53268" name="Text Box 20"/>
          <p:cNvSpPr txBox="1">
            <a:spLocks noChangeArrowheads="1"/>
          </p:cNvSpPr>
          <p:nvPr/>
        </p:nvSpPr>
        <p:spPr bwMode="auto">
          <a:xfrm>
            <a:off x="3792538" y="4508500"/>
            <a:ext cx="41021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4</a:t>
            </a:r>
            <a:r>
              <a:rPr lang="zh-CN" altLang="en-US"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：天京变乱：</a:t>
            </a:r>
            <a:r>
              <a:rPr lang="en-US" altLang="zh-CN"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1856</a:t>
            </a:r>
            <a:r>
              <a:rPr lang="zh-CN" altLang="en-US"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年</a:t>
            </a:r>
            <a:endParaRPr lang="zh-CN" altLang="en-US"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53269" name="Text Box 21"/>
          <p:cNvSpPr txBox="1">
            <a:spLocks noChangeArrowheads="1"/>
          </p:cNvSpPr>
          <p:nvPr/>
        </p:nvSpPr>
        <p:spPr bwMode="auto">
          <a:xfrm>
            <a:off x="3792538" y="5003800"/>
            <a:ext cx="58324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zh-CN"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5</a:t>
            </a:r>
            <a:r>
              <a:rPr lang="zh-CN" altLang="en-US"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a:t>
            </a:r>
            <a:r>
              <a:rPr lang="en-US" altLang="zh-CN"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a:t>
            </a:r>
            <a:r>
              <a:rPr lang="zh-CN" altLang="en-US"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资政新篇</a:t>
            </a:r>
            <a:r>
              <a:rPr lang="en-US" altLang="zh-CN"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a:t>
            </a:r>
            <a:r>
              <a:rPr lang="zh-CN" altLang="en-US"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（洪仁玕）</a:t>
            </a:r>
            <a:endParaRPr lang="zh-CN" altLang="en-US"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53270" name="Text Box 22"/>
          <p:cNvSpPr txBox="1">
            <a:spLocks noChangeArrowheads="1"/>
          </p:cNvSpPr>
          <p:nvPr/>
        </p:nvSpPr>
        <p:spPr bwMode="auto">
          <a:xfrm>
            <a:off x="3792538" y="5508625"/>
            <a:ext cx="4895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zh-CN"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6</a:t>
            </a:r>
            <a:r>
              <a:rPr lang="zh-CN" altLang="en-US"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：天京陷落：</a:t>
            </a:r>
            <a:r>
              <a:rPr lang="en-US" altLang="zh-CN"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1864</a:t>
            </a:r>
            <a:r>
              <a:rPr lang="zh-CN" altLang="en-US"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年</a:t>
            </a:r>
            <a:endParaRPr lang="zh-CN" altLang="en-US" sz="3200" b="1" noProof="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53271" name="Text Box 23"/>
          <p:cNvSpPr txBox="1">
            <a:spLocks noChangeArrowheads="1"/>
          </p:cNvSpPr>
          <p:nvPr/>
        </p:nvSpPr>
        <p:spPr bwMode="auto">
          <a:xfrm>
            <a:off x="2640013" y="6094413"/>
            <a:ext cx="12239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zh-CN" altLang="en-US" sz="3600" b="1" noProof="1" dirty="0">
                <a:solidFill>
                  <a:srgbClr val="C00000"/>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cs typeface="+mn-ea"/>
              </a:rPr>
              <a:t>意义</a:t>
            </a:r>
            <a:endParaRPr lang="zh-CN" altLang="en-US" sz="3600" b="1" noProof="1" dirty="0">
              <a:solidFill>
                <a:srgbClr val="C00000"/>
              </a:solidFill>
              <a:effectLst>
                <a:outerShdw blurRad="38100" dist="38100" dir="2700000" algn="tl">
                  <a:srgbClr val="000000">
                    <a:alpha val="43137"/>
                  </a:srgbClr>
                </a:outerShdw>
              </a:effectLst>
              <a:ea typeface="黑体" panose="02010609060101010101" pitchFamily="49" charset="-122"/>
            </a:endParaRPr>
          </a:p>
        </p:txBody>
      </p:sp>
      <p:sp>
        <p:nvSpPr>
          <p:cNvPr id="53273" name="Text Box 25"/>
          <p:cNvSpPr txBox="1">
            <a:spLocks noChangeArrowheads="1"/>
          </p:cNvSpPr>
          <p:nvPr/>
        </p:nvSpPr>
        <p:spPr bwMode="auto">
          <a:xfrm>
            <a:off x="3863975" y="6165850"/>
            <a:ext cx="5400675"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zh-CN" altLang="en-US" sz="3200" b="1" noProof="1" dirty="0" smtClean="0">
                <a:effectLst>
                  <a:outerShdw blurRad="38100" dist="38100" dir="2700000" algn="tl">
                    <a:srgbClr val="000000">
                      <a:alpha val="43137"/>
                    </a:srgbClr>
                  </a:outerShdw>
                </a:effectLst>
                <a:latin typeface="Arial" panose="020B0604020202020204" pitchFamily="34" charset="0"/>
                <a:ea typeface="黑体" panose="02010609060101010101" pitchFamily="49" charset="-122"/>
                <a:cs typeface="+mn-ea"/>
              </a:rPr>
              <a:t>反</a:t>
            </a:r>
            <a:r>
              <a:rPr lang="zh-CN" altLang="en-US" sz="3200" b="1" noProof="1" dirty="0">
                <a:effectLst>
                  <a:outerShdw blurRad="38100" dist="38100" dir="2700000" algn="tl">
                    <a:srgbClr val="000000">
                      <a:alpha val="43137"/>
                    </a:srgbClr>
                  </a:outerShdw>
                </a:effectLst>
                <a:latin typeface="Arial" panose="020B0604020202020204" pitchFamily="34" charset="0"/>
                <a:ea typeface="黑体" panose="02010609060101010101" pitchFamily="49" charset="-122"/>
                <a:cs typeface="+mn-ea"/>
              </a:rPr>
              <a:t>封建反侵略的农民运动</a:t>
            </a:r>
            <a:endParaRPr lang="zh-CN" altLang="en-US" sz="3200" b="1" noProof="1" dirty="0">
              <a:effectLst>
                <a:outerShdw blurRad="38100" dist="38100" dir="2700000" algn="tl">
                  <a:srgbClr val="000000">
                    <a:alpha val="43137"/>
                  </a:srgbClr>
                </a:outerShdw>
              </a:effectLst>
              <a:ea typeface="黑体" panose="02010609060101010101" pitchFamily="49" charset="-122"/>
            </a:endParaRPr>
          </a:p>
        </p:txBody>
      </p:sp>
      <p:pic>
        <p:nvPicPr>
          <p:cNvPr id="23570" name="Picture 5"/>
          <p:cNvPicPr>
            <a:picLocks noChangeAspect="1"/>
          </p:cNvPicPr>
          <p:nvPr/>
        </p:nvPicPr>
        <p:blipFill>
          <a:blip r:embed="rId1"/>
          <a:stretch>
            <a:fillRect/>
          </a:stretch>
        </p:blipFill>
        <p:spPr>
          <a:xfrm>
            <a:off x="1524000" y="0"/>
            <a:ext cx="9144000" cy="836613"/>
          </a:xfrm>
          <a:prstGeom prst="rect">
            <a:avLst/>
          </a:prstGeom>
          <a:noFill/>
          <a:ln w="9525">
            <a:noFill/>
          </a:ln>
        </p:spPr>
      </p:pic>
      <p:sp>
        <p:nvSpPr>
          <p:cNvPr id="23571" name="WordArt 3"/>
          <p:cNvSpPr>
            <a:spLocks noTextEdit="1"/>
          </p:cNvSpPr>
          <p:nvPr/>
        </p:nvSpPr>
        <p:spPr>
          <a:xfrm>
            <a:off x="4621213" y="71438"/>
            <a:ext cx="3889375" cy="647700"/>
          </a:xfrm>
          <a:prstGeom prst="rect">
            <a:avLst/>
          </a:prstGeom>
        </p:spPr>
        <p:txBody>
          <a:bodyPr wrap="none" fromWordArt="1">
            <a:prstTxWarp prst="textPlain">
              <a:avLst>
                <a:gd name="adj" fmla="val 50000"/>
              </a:avLst>
            </a:prstTxWarp>
            <a:normAutofit/>
          </a:bodyPr>
          <a:p>
            <a:pPr algn="ctr"/>
            <a:r>
              <a:rPr lang="zh-CN" altLang="en-US" sz="3600" b="1">
                <a:ln w="9525" cap="flat" cmpd="sng">
                  <a:solidFill>
                    <a:srgbClr val="FFFFFF"/>
                  </a:solidFill>
                  <a:prstDash val="solid"/>
                  <a:round/>
                  <a:headEnd type="none" w="med" len="med"/>
                  <a:tailEnd type="none" w="med" len="med"/>
                </a:ln>
                <a:solidFill>
                  <a:srgbClr val="FFFF00"/>
                </a:solidFill>
                <a:effectLst>
                  <a:outerShdw dist="35921" dir="2699999" algn="ctr" rotWithShape="0">
                    <a:srgbClr val="C0C0C0">
                      <a:alpha val="79999"/>
                    </a:srgbClr>
                  </a:outerShdw>
                </a:effectLst>
                <a:latin typeface="宋体" panose="02010600030101010101" pitchFamily="2" charset="-122"/>
                <a:ea typeface="宋体" panose="02010600030101010101" pitchFamily="2" charset="-122"/>
              </a:rPr>
              <a:t>本课小结</a:t>
            </a:r>
            <a:endParaRPr lang="zh-CN" altLang="en-US" sz="3600" b="1">
              <a:ln w="9525" cap="flat" cmpd="sng">
                <a:solidFill>
                  <a:srgbClr val="FFFFFF"/>
                </a:solidFill>
                <a:prstDash val="solid"/>
                <a:round/>
                <a:headEnd type="none" w="med" len="med"/>
                <a:tailEnd type="none" w="med" len="med"/>
              </a:ln>
              <a:solidFill>
                <a:srgbClr val="FFFF00"/>
              </a:solidFill>
              <a:effectLst>
                <a:outerShdw dist="35921" dir="2699999" algn="ctr" rotWithShape="0">
                  <a:srgbClr val="C0C0C0">
                    <a:alpha val="79999"/>
                  </a:srgbClr>
                </a:outerShdw>
              </a:effectLst>
              <a:latin typeface="宋体" panose="02010600030101010101" pitchFamily="2" charset="-122"/>
              <a:ea typeface="宋体" panose="02010600030101010101" pitchFamily="2" charset="-122"/>
            </a:endParaRPr>
          </a:p>
        </p:txBody>
      </p:sp>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4577" name="Group 2"/>
          <p:cNvGrpSpPr/>
          <p:nvPr/>
        </p:nvGrpSpPr>
        <p:grpSpPr>
          <a:xfrm>
            <a:off x="1524000" y="333375"/>
            <a:ext cx="1800225" cy="1512888"/>
            <a:chOff x="4151" y="2115"/>
            <a:chExt cx="1361" cy="1315"/>
          </a:xfrm>
        </p:grpSpPr>
        <p:pic>
          <p:nvPicPr>
            <p:cNvPr id="24578" name="Picture 3" descr="练习1"/>
            <p:cNvPicPr>
              <a:picLocks noChangeAspect="1"/>
            </p:cNvPicPr>
            <p:nvPr/>
          </p:nvPicPr>
          <p:blipFill>
            <a:blip r:embed="rId1"/>
            <a:stretch>
              <a:fillRect/>
            </a:stretch>
          </p:blipFill>
          <p:spPr>
            <a:xfrm>
              <a:off x="4351" y="2115"/>
              <a:ext cx="1024" cy="1315"/>
            </a:xfrm>
            <a:prstGeom prst="rect">
              <a:avLst/>
            </a:prstGeom>
            <a:noFill/>
            <a:ln w="9525">
              <a:noFill/>
            </a:ln>
          </p:spPr>
        </p:pic>
        <p:sp>
          <p:nvSpPr>
            <p:cNvPr id="52228" name="Rectangle 4" descr="信纸"/>
            <p:cNvSpPr>
              <a:spLocks noChangeArrowheads="1"/>
            </p:cNvSpPr>
            <p:nvPr/>
          </p:nvSpPr>
          <p:spPr bwMode="auto">
            <a:xfrm>
              <a:off x="4151" y="2391"/>
              <a:ext cx="1361" cy="507"/>
            </a:xfrm>
            <a:prstGeom prst="rect">
              <a:avLst/>
            </a:prstGeom>
            <a:noFill/>
            <a:ln w="9525">
              <a:noFill/>
              <a:miter lim="800000"/>
            </a:ln>
            <a:effectLst/>
          </p:spPr>
          <p:txBody>
            <a:bodyPr>
              <a:spAutoFit/>
            </a:bodyPr>
            <a:lstStyle/>
            <a:p>
              <a:pPr marL="0" marR="0" lvl="0" indent="0" algn="ctr" defTabSz="914400" rtl="0" eaLnBrk="1" fontAlgn="base" latinLnBrk="0" hangingPunct="1">
                <a:spcBef>
                  <a:spcPct val="0"/>
                </a:spcBef>
                <a:spcAft>
                  <a:spcPct val="0"/>
                </a:spcAft>
                <a:buClrTx/>
                <a:buSzTx/>
                <a:buFontTx/>
                <a:buNone/>
                <a:defRPr/>
              </a:pPr>
              <a:r>
                <a:rPr kumimoji="1" lang="zh-CN" altLang="en-US" sz="3200" b="1" i="0" u="none" strike="noStrike" kern="1200" cap="none" spc="0" normalizeH="0" baseline="0" noProof="0">
                  <a:ln>
                    <a:noFill/>
                  </a:ln>
                  <a:solidFill>
                    <a:srgbClr val="800000"/>
                  </a:solidFill>
                  <a:effectLst>
                    <a:outerShdw blurRad="38100" dist="38100" dir="2700000" algn="tl">
                      <a:srgbClr val="C0C0C0"/>
                    </a:outerShdw>
                  </a:effectLst>
                  <a:uLnTx/>
                  <a:uFillTx/>
                  <a:latin typeface="隶书" panose="02010509060101010101" pitchFamily="49" charset="-122"/>
                  <a:ea typeface="隶书" panose="02010509060101010101" pitchFamily="49" charset="-122"/>
                  <a:cs typeface="+mn-cs"/>
                </a:rPr>
                <a:t>练习</a:t>
              </a:r>
              <a:endParaRPr kumimoji="1" lang="zh-CN" altLang="en-US" sz="3200" b="1" i="0" u="none" strike="noStrike" kern="1200" cap="none" spc="0" normalizeH="0" baseline="0" noProof="0">
                <a:ln>
                  <a:noFill/>
                </a:ln>
                <a:solidFill>
                  <a:srgbClr val="800000"/>
                </a:solidFill>
                <a:effectLst>
                  <a:outerShdw blurRad="38100" dist="38100" dir="2700000" algn="tl">
                    <a:srgbClr val="C0C0C0"/>
                  </a:outerShdw>
                </a:effectLst>
                <a:uLnTx/>
                <a:uFillTx/>
                <a:latin typeface="隶书" panose="02010509060101010101" pitchFamily="49" charset="-122"/>
                <a:ea typeface="隶书" panose="02010509060101010101" pitchFamily="49" charset="-122"/>
                <a:cs typeface="+mn-cs"/>
              </a:endParaRPr>
            </a:p>
          </p:txBody>
        </p:sp>
      </p:grpSp>
      <p:sp>
        <p:nvSpPr>
          <p:cNvPr id="24580" name="Rectangle 5"/>
          <p:cNvSpPr/>
          <p:nvPr/>
        </p:nvSpPr>
        <p:spPr>
          <a:xfrm>
            <a:off x="1774825" y="1498600"/>
            <a:ext cx="8605838" cy="2676525"/>
          </a:xfrm>
          <a:prstGeom prst="rect">
            <a:avLst/>
          </a:prstGeom>
          <a:noFill/>
          <a:ln w="9525">
            <a:noFill/>
          </a:ln>
        </p:spPr>
        <p:txBody>
          <a:bodyPr anchor="ctr">
            <a:spAutoFit/>
          </a:bodyPr>
          <a:p>
            <a:pPr indent="317500"/>
            <a:r>
              <a:rPr lang="en-US" altLang="zh-CN" sz="2800" b="1" dirty="0">
                <a:latin typeface="Arial" panose="020B0604020202020204" pitchFamily="34" charset="0"/>
                <a:ea typeface="宋体" panose="02010600030101010101" pitchFamily="2" charset="-122"/>
              </a:rPr>
              <a:t>1</a:t>
            </a:r>
            <a:r>
              <a:rPr lang="zh-CN" altLang="en-US" sz="2800" b="1" dirty="0">
                <a:latin typeface="Arial" panose="020B0604020202020204" pitchFamily="34" charset="0"/>
                <a:ea typeface="宋体" panose="02010600030101010101" pitchFamily="2" charset="-122"/>
              </a:rPr>
              <a:t>．为了推翻清朝的统治，洪秀全创立拜上帝教，其教义综合了多种思想，主要有：①西方基督教教义　②资产阶级启蒙思想   ③农民的平均主义　④儒家大同思想</a:t>
            </a:r>
            <a:endParaRPr lang="zh-CN" altLang="en-US" sz="2800" b="1" dirty="0">
              <a:latin typeface="Arial" panose="020B0604020202020204" pitchFamily="34" charset="0"/>
              <a:ea typeface="宋体" panose="02010600030101010101" pitchFamily="2" charset="-122"/>
            </a:endParaRPr>
          </a:p>
          <a:p>
            <a:pPr indent="317500"/>
            <a:r>
              <a:rPr lang="zh-CN" altLang="en-US" sz="2800" b="1" dirty="0">
                <a:latin typeface="Arial" panose="020B0604020202020204" pitchFamily="34" charset="0"/>
                <a:ea typeface="宋体" panose="02010600030101010101" pitchFamily="2" charset="-122"/>
              </a:rPr>
              <a:t>     </a:t>
            </a:r>
            <a:r>
              <a:rPr lang="en-US" altLang="zh-CN" sz="2800" b="1" dirty="0">
                <a:latin typeface="Arial" panose="020B0604020202020204" pitchFamily="34" charset="0"/>
                <a:ea typeface="宋体" panose="02010600030101010101" pitchFamily="2" charset="-122"/>
              </a:rPr>
              <a:t>A</a:t>
            </a:r>
            <a:r>
              <a:rPr lang="zh-CN" altLang="en-US" sz="2800" b="1" dirty="0">
                <a:latin typeface="Arial" panose="020B0604020202020204" pitchFamily="34" charset="0"/>
                <a:ea typeface="宋体" panose="02010600030101010101" pitchFamily="2" charset="-122"/>
              </a:rPr>
              <a:t>．①②③          </a:t>
            </a:r>
            <a:r>
              <a:rPr lang="en-US" altLang="zh-CN" sz="2800" b="1" dirty="0">
                <a:latin typeface="Arial" panose="020B0604020202020204" pitchFamily="34" charset="0"/>
                <a:ea typeface="宋体" panose="02010600030101010101" pitchFamily="2" charset="-122"/>
              </a:rPr>
              <a:t>B</a:t>
            </a:r>
            <a:r>
              <a:rPr lang="zh-CN" altLang="en-US" sz="2800" b="1" dirty="0">
                <a:latin typeface="Arial" panose="020B0604020202020204" pitchFamily="34" charset="0"/>
                <a:ea typeface="宋体" panose="02010600030101010101" pitchFamily="2" charset="-122"/>
              </a:rPr>
              <a:t>．①②④　 </a:t>
            </a:r>
            <a:endParaRPr lang="zh-CN" altLang="en-US" sz="2800" b="1" dirty="0">
              <a:latin typeface="Arial" panose="020B0604020202020204" pitchFamily="34" charset="0"/>
              <a:ea typeface="宋体" panose="02010600030101010101" pitchFamily="2" charset="-122"/>
            </a:endParaRPr>
          </a:p>
          <a:p>
            <a:pPr indent="317500"/>
            <a:r>
              <a:rPr lang="zh-CN" altLang="en-US" sz="2800" b="1" dirty="0">
                <a:latin typeface="Arial" panose="020B0604020202020204" pitchFamily="34" charset="0"/>
                <a:ea typeface="宋体" panose="02010600030101010101" pitchFamily="2" charset="-122"/>
              </a:rPr>
              <a:t>　 </a:t>
            </a:r>
            <a:r>
              <a:rPr lang="en-US" altLang="zh-CN" sz="2800" b="1" dirty="0">
                <a:latin typeface="Arial" panose="020B0604020202020204" pitchFamily="34" charset="0"/>
                <a:ea typeface="宋体" panose="02010600030101010101" pitchFamily="2" charset="-122"/>
              </a:rPr>
              <a:t>C</a:t>
            </a:r>
            <a:r>
              <a:rPr lang="zh-CN" altLang="en-US" sz="2800" b="1" dirty="0">
                <a:latin typeface="Arial" panose="020B0604020202020204" pitchFamily="34" charset="0"/>
                <a:ea typeface="宋体" panose="02010600030101010101" pitchFamily="2" charset="-122"/>
              </a:rPr>
              <a:t>．①③④　 　  </a:t>
            </a:r>
            <a:r>
              <a:rPr lang="en-US" altLang="zh-CN" sz="2800" b="1" dirty="0">
                <a:latin typeface="Arial" panose="020B0604020202020204" pitchFamily="34" charset="0"/>
                <a:ea typeface="宋体" panose="02010600030101010101" pitchFamily="2" charset="-122"/>
              </a:rPr>
              <a:t>D</a:t>
            </a:r>
            <a:r>
              <a:rPr lang="zh-CN" altLang="en-US" sz="2800" b="1" dirty="0">
                <a:latin typeface="Arial" panose="020B0604020202020204" pitchFamily="34" charset="0"/>
                <a:ea typeface="宋体" panose="02010600030101010101" pitchFamily="2" charset="-122"/>
              </a:rPr>
              <a:t>．②③④</a:t>
            </a:r>
            <a:endParaRPr lang="zh-CN" altLang="en-US" sz="2800" b="1" dirty="0">
              <a:latin typeface="Arial" panose="020B0604020202020204" pitchFamily="34" charset="0"/>
              <a:ea typeface="宋体" panose="02010600030101010101" pitchFamily="2" charset="-122"/>
            </a:endParaRPr>
          </a:p>
        </p:txBody>
      </p:sp>
      <p:sp>
        <p:nvSpPr>
          <p:cNvPr id="52230" name="Rectangle 6"/>
          <p:cNvSpPr/>
          <p:nvPr/>
        </p:nvSpPr>
        <p:spPr>
          <a:xfrm>
            <a:off x="8472488" y="2997200"/>
            <a:ext cx="935037" cy="1014413"/>
          </a:xfrm>
          <a:prstGeom prst="rect">
            <a:avLst/>
          </a:prstGeom>
          <a:noFill/>
          <a:ln w="9525">
            <a:noFill/>
          </a:ln>
        </p:spPr>
        <p:txBody>
          <a:bodyPr anchor="t">
            <a:spAutoFit/>
          </a:bodyPr>
          <a:p>
            <a:r>
              <a:rPr lang="en-US" altLang="zh-CN" sz="6000" b="1" dirty="0">
                <a:solidFill>
                  <a:srgbClr val="FF0000"/>
                </a:solidFill>
                <a:latin typeface="Arial" panose="020B0604020202020204" pitchFamily="34" charset="0"/>
                <a:ea typeface="宋体" panose="02010600030101010101" pitchFamily="2" charset="-122"/>
              </a:rPr>
              <a:t>C</a:t>
            </a:r>
            <a:r>
              <a:rPr lang="zh-CN" altLang="en-US" sz="6000" b="1" dirty="0">
                <a:solidFill>
                  <a:srgbClr val="FF0000"/>
                </a:solidFill>
                <a:latin typeface="Arial" panose="020B0604020202020204" pitchFamily="34" charset="0"/>
                <a:ea typeface="宋体" panose="02010600030101010101" pitchFamily="2" charset="-122"/>
              </a:rPr>
              <a:t>　</a:t>
            </a:r>
            <a:endParaRPr lang="zh-CN" altLang="en-US" sz="6000" b="1" dirty="0">
              <a:solidFill>
                <a:srgbClr val="FF0000"/>
              </a:solidFill>
              <a:latin typeface="Arial" panose="020B0604020202020204" pitchFamily="34" charset="0"/>
              <a:ea typeface="宋体" panose="02010600030101010101" pitchFamily="2" charset="-122"/>
            </a:endParaRPr>
          </a:p>
        </p:txBody>
      </p:sp>
      <p:sp>
        <p:nvSpPr>
          <p:cNvPr id="24582" name="Rectangle 7"/>
          <p:cNvSpPr/>
          <p:nvPr/>
        </p:nvSpPr>
        <p:spPr>
          <a:xfrm>
            <a:off x="1919288" y="4500563"/>
            <a:ext cx="8353425" cy="1816100"/>
          </a:xfrm>
          <a:prstGeom prst="rect">
            <a:avLst/>
          </a:prstGeom>
          <a:noFill/>
          <a:ln w="9525">
            <a:noFill/>
          </a:ln>
        </p:spPr>
        <p:txBody>
          <a:bodyPr anchor="ctr">
            <a:spAutoFit/>
          </a:bodyPr>
          <a:p>
            <a:pPr indent="317500"/>
            <a:r>
              <a:rPr lang="en-US" altLang="zh-CN" sz="2800" b="1" dirty="0">
                <a:latin typeface="Arial" panose="020B0604020202020204" pitchFamily="34" charset="0"/>
                <a:ea typeface="宋体" panose="02010600030101010101" pitchFamily="2" charset="-122"/>
              </a:rPr>
              <a:t>2</a:t>
            </a:r>
            <a:r>
              <a:rPr lang="zh-CN" altLang="en-US" sz="2800" b="1" dirty="0">
                <a:latin typeface="Arial" panose="020B0604020202020204" pitchFamily="34" charset="0"/>
                <a:ea typeface="宋体" panose="02010600030101010101" pitchFamily="2" charset="-122"/>
              </a:rPr>
              <a:t>．</a:t>
            </a:r>
            <a:r>
              <a:rPr lang="en-US" altLang="zh-CN" sz="2800" b="1" dirty="0">
                <a:latin typeface="Arial" panose="020B0604020202020204" pitchFamily="34" charset="0"/>
                <a:ea typeface="宋体" panose="02010600030101010101" pitchFamily="2" charset="-122"/>
              </a:rPr>
              <a:t>《</a:t>
            </a:r>
            <a:r>
              <a:rPr lang="zh-CN" altLang="en-US" sz="2800" b="1" dirty="0">
                <a:latin typeface="Arial" panose="020B0604020202020204" pitchFamily="34" charset="0"/>
                <a:ea typeface="宋体" panose="02010600030101010101" pitchFamily="2" charset="-122"/>
              </a:rPr>
              <a:t>资政新篇</a:t>
            </a:r>
            <a:r>
              <a:rPr lang="en-US" altLang="zh-CN" sz="2800" b="1" dirty="0">
                <a:latin typeface="Arial" panose="020B0604020202020204" pitchFamily="34" charset="0"/>
                <a:ea typeface="宋体" panose="02010600030101010101" pitchFamily="2" charset="-122"/>
              </a:rPr>
              <a:t>》</a:t>
            </a:r>
            <a:r>
              <a:rPr lang="zh-CN" altLang="en-US" sz="2800" b="1" dirty="0">
                <a:latin typeface="Arial" panose="020B0604020202020204" pitchFamily="34" charset="0"/>
                <a:ea typeface="宋体" panose="02010600030101010101" pitchFamily="2" charset="-122"/>
              </a:rPr>
              <a:t>和</a:t>
            </a:r>
            <a:r>
              <a:rPr lang="en-US" altLang="zh-CN" sz="2800" b="1" dirty="0">
                <a:latin typeface="Arial" panose="020B0604020202020204" pitchFamily="34" charset="0"/>
                <a:ea typeface="宋体" panose="02010600030101010101" pitchFamily="2" charset="-122"/>
              </a:rPr>
              <a:t>《</a:t>
            </a:r>
            <a:r>
              <a:rPr lang="zh-CN" altLang="en-US" sz="2800" b="1" dirty="0">
                <a:latin typeface="Arial" panose="020B0604020202020204" pitchFamily="34" charset="0"/>
                <a:ea typeface="宋体" panose="02010600030101010101" pitchFamily="2" charset="-122"/>
              </a:rPr>
              <a:t>天朝田亩制度</a:t>
            </a:r>
            <a:r>
              <a:rPr lang="en-US" altLang="zh-CN" sz="2800" b="1" dirty="0">
                <a:latin typeface="Arial" panose="020B0604020202020204" pitchFamily="34" charset="0"/>
                <a:ea typeface="宋体" panose="02010600030101010101" pitchFamily="2" charset="-122"/>
              </a:rPr>
              <a:t>》</a:t>
            </a:r>
            <a:r>
              <a:rPr lang="zh-CN" altLang="en-US" sz="2800" b="1" dirty="0">
                <a:latin typeface="Arial" panose="020B0604020202020204" pitchFamily="34" charset="0"/>
                <a:ea typeface="宋体" panose="02010600030101010101" pitchFamily="2" charset="-122"/>
              </a:rPr>
              <a:t>中关于社会经济的主张</a:t>
            </a:r>
            <a:endParaRPr lang="zh-CN" altLang="en-US" sz="2800" b="1" dirty="0">
              <a:latin typeface="Arial" panose="020B0604020202020204" pitchFamily="34" charset="0"/>
              <a:ea typeface="宋体" panose="02010600030101010101" pitchFamily="2" charset="-122"/>
            </a:endParaRPr>
          </a:p>
          <a:p>
            <a:pPr indent="317500"/>
            <a:r>
              <a:rPr lang="zh-CN" altLang="en-US" sz="2800" b="1" dirty="0">
                <a:latin typeface="Arial" panose="020B0604020202020204" pitchFamily="34" charset="0"/>
                <a:ea typeface="宋体" panose="02010600030101010101" pitchFamily="2" charset="-122"/>
              </a:rPr>
              <a:t>   </a:t>
            </a:r>
            <a:r>
              <a:rPr lang="en-US" altLang="zh-CN" sz="2800" b="1" dirty="0">
                <a:latin typeface="Arial" panose="020B0604020202020204" pitchFamily="34" charset="0"/>
                <a:ea typeface="宋体" panose="02010600030101010101" pitchFamily="2" charset="-122"/>
              </a:rPr>
              <a:t>A</a:t>
            </a:r>
            <a:r>
              <a:rPr lang="zh-CN" altLang="en-US" sz="2800" b="1" dirty="0">
                <a:latin typeface="Arial" panose="020B0604020202020204" pitchFamily="34" charset="0"/>
                <a:ea typeface="宋体" panose="02010600030101010101" pitchFamily="2" charset="-122"/>
              </a:rPr>
              <a:t>．互相矛盾　      </a:t>
            </a:r>
            <a:r>
              <a:rPr lang="en-US" altLang="zh-CN" sz="2800" b="1" dirty="0">
                <a:latin typeface="Arial" panose="020B0604020202020204" pitchFamily="34" charset="0"/>
                <a:ea typeface="宋体" panose="02010600030101010101" pitchFamily="2" charset="-122"/>
              </a:rPr>
              <a:t>B</a:t>
            </a:r>
            <a:r>
              <a:rPr lang="zh-CN" altLang="en-US" sz="2800" b="1" dirty="0">
                <a:latin typeface="Arial" panose="020B0604020202020204" pitchFamily="34" charset="0"/>
                <a:ea typeface="宋体" panose="02010600030101010101" pitchFamily="2" charset="-122"/>
              </a:rPr>
              <a:t>．大同小异</a:t>
            </a:r>
            <a:endParaRPr lang="zh-CN" altLang="en-US" sz="2800" b="1" dirty="0">
              <a:latin typeface="Arial" panose="020B0604020202020204" pitchFamily="34" charset="0"/>
              <a:ea typeface="宋体" panose="02010600030101010101" pitchFamily="2" charset="-122"/>
            </a:endParaRPr>
          </a:p>
          <a:p>
            <a:pPr indent="317500"/>
            <a:r>
              <a:rPr lang="zh-CN" altLang="en-US" sz="2800" b="1" dirty="0">
                <a:latin typeface="Arial" panose="020B0604020202020204" pitchFamily="34" charset="0"/>
                <a:ea typeface="宋体" panose="02010600030101010101" pitchFamily="2" charset="-122"/>
              </a:rPr>
              <a:t>   </a:t>
            </a:r>
            <a:r>
              <a:rPr lang="en-US" altLang="zh-CN" sz="2800" b="1" dirty="0">
                <a:latin typeface="Arial" panose="020B0604020202020204" pitchFamily="34" charset="0"/>
                <a:ea typeface="宋体" panose="02010600030101010101" pitchFamily="2" charset="-122"/>
              </a:rPr>
              <a:t>C</a:t>
            </a:r>
            <a:r>
              <a:rPr lang="zh-CN" altLang="en-US" sz="2800" b="1" dirty="0">
                <a:latin typeface="Arial" panose="020B0604020202020204" pitchFamily="34" charset="0"/>
                <a:ea typeface="宋体" panose="02010600030101010101" pitchFamily="2" charset="-122"/>
              </a:rPr>
              <a:t>．完全一致　      </a:t>
            </a:r>
            <a:r>
              <a:rPr lang="en-US" altLang="zh-CN" sz="2800" b="1" dirty="0">
                <a:latin typeface="Arial" panose="020B0604020202020204" pitchFamily="34" charset="0"/>
                <a:ea typeface="宋体" panose="02010600030101010101" pitchFamily="2" charset="-122"/>
              </a:rPr>
              <a:t>D</a:t>
            </a:r>
            <a:r>
              <a:rPr lang="zh-CN" altLang="en-US" sz="2800" b="1" dirty="0">
                <a:latin typeface="Arial" panose="020B0604020202020204" pitchFamily="34" charset="0"/>
                <a:ea typeface="宋体" panose="02010600030101010101" pitchFamily="2" charset="-122"/>
              </a:rPr>
              <a:t>．互为补充</a:t>
            </a:r>
            <a:endParaRPr lang="zh-CN" altLang="en-US" sz="2800" b="1" dirty="0">
              <a:latin typeface="Arial" panose="020B0604020202020204" pitchFamily="34" charset="0"/>
              <a:ea typeface="宋体" panose="02010600030101010101" pitchFamily="2" charset="-122"/>
            </a:endParaRPr>
          </a:p>
        </p:txBody>
      </p:sp>
      <p:sp>
        <p:nvSpPr>
          <p:cNvPr id="52232" name="Rectangle 8"/>
          <p:cNvSpPr/>
          <p:nvPr/>
        </p:nvSpPr>
        <p:spPr>
          <a:xfrm>
            <a:off x="8616950" y="5300663"/>
            <a:ext cx="935038" cy="1014412"/>
          </a:xfrm>
          <a:prstGeom prst="rect">
            <a:avLst/>
          </a:prstGeom>
          <a:noFill/>
          <a:ln w="9525">
            <a:noFill/>
          </a:ln>
        </p:spPr>
        <p:txBody>
          <a:bodyPr anchor="t">
            <a:spAutoFit/>
          </a:bodyPr>
          <a:p>
            <a:r>
              <a:rPr lang="en-US" altLang="zh-CN" sz="6000" b="1" dirty="0">
                <a:solidFill>
                  <a:srgbClr val="FF0000"/>
                </a:solidFill>
                <a:latin typeface="Arial" panose="020B0604020202020204" pitchFamily="34" charset="0"/>
                <a:ea typeface="宋体" panose="02010600030101010101" pitchFamily="2" charset="-122"/>
              </a:rPr>
              <a:t>A</a:t>
            </a:r>
            <a:r>
              <a:rPr lang="zh-CN" altLang="en-US" sz="6000" b="1" dirty="0">
                <a:solidFill>
                  <a:srgbClr val="FF0000"/>
                </a:solidFill>
                <a:latin typeface="Arial" panose="020B0604020202020204" pitchFamily="34" charset="0"/>
                <a:ea typeface="宋体" panose="02010600030101010101" pitchFamily="2" charset="-122"/>
              </a:rPr>
              <a:t>　</a:t>
            </a:r>
            <a:endParaRPr lang="zh-CN" altLang="en-US" sz="6000" b="1" dirty="0">
              <a:solidFill>
                <a:srgbClr val="FF0000"/>
              </a:solidFill>
              <a:latin typeface="Arial" panose="020B0604020202020204" pitchFamily="34"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2230"/>
                                        </p:tgtEl>
                                        <p:attrNameLst>
                                          <p:attrName>style.visibility</p:attrName>
                                        </p:attrNameLst>
                                      </p:cBhvr>
                                      <p:to>
                                        <p:strVal val="visible"/>
                                      </p:to>
                                    </p:set>
                                    <p:animEffect transition="in" filter="slide(fromBottom)">
                                      <p:cBhvr>
                                        <p:cTn id="7" dur="500"/>
                                        <p:tgtEl>
                                          <p:spTgt spid="5223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2232"/>
                                        </p:tgtEl>
                                        <p:attrNameLst>
                                          <p:attrName>style.visibility</p:attrName>
                                        </p:attrNameLst>
                                      </p:cBhvr>
                                      <p:to>
                                        <p:strVal val="visible"/>
                                      </p:to>
                                    </p:set>
                                    <p:animEffect transition="in" filter="dissolve">
                                      <p:cBhvr>
                                        <p:cTn id="12" dur="500"/>
                                        <p:tgtEl>
                                          <p:spTgt spid="522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30" grpId="0"/>
      <p:bldP spid="5223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5601" name="Picture 2" descr="067a"/>
          <p:cNvPicPr>
            <a:picLocks noChangeAspect="1"/>
          </p:cNvPicPr>
          <p:nvPr/>
        </p:nvPicPr>
        <p:blipFill>
          <a:blip r:embed="rId1"/>
          <a:stretch>
            <a:fillRect/>
          </a:stretch>
        </p:blipFill>
        <p:spPr>
          <a:xfrm>
            <a:off x="-4762" y="0"/>
            <a:ext cx="12111037" cy="6858000"/>
          </a:xfrm>
          <a:prstGeom prst="rect">
            <a:avLst/>
          </a:prstGeom>
          <a:noFill/>
          <a:ln w="9525">
            <a:noFill/>
          </a:ln>
        </p:spPr>
      </p:pic>
      <p:sp>
        <p:nvSpPr>
          <p:cNvPr id="25602" name="Rectangle 3"/>
          <p:cNvSpPr/>
          <p:nvPr/>
        </p:nvSpPr>
        <p:spPr>
          <a:xfrm>
            <a:off x="1703388" y="614363"/>
            <a:ext cx="7777162" cy="5016500"/>
          </a:xfrm>
          <a:prstGeom prst="rect">
            <a:avLst/>
          </a:prstGeom>
          <a:noFill/>
          <a:ln w="9525">
            <a:noFill/>
          </a:ln>
        </p:spPr>
        <p:txBody>
          <a:bodyPr anchor="ctr">
            <a:spAutoFit/>
          </a:bodyPr>
          <a:p>
            <a:r>
              <a:rPr lang="en-US" altLang="zh-CN" sz="3200" b="1" dirty="0">
                <a:solidFill>
                  <a:srgbClr val="000000"/>
                </a:solidFill>
                <a:latin typeface="Times New Roman" panose="02020603050405020304" pitchFamily="18" charset="0"/>
                <a:ea typeface="宋体" panose="02010600030101010101" pitchFamily="2" charset="-122"/>
              </a:rPr>
              <a:t>   </a:t>
            </a:r>
            <a:r>
              <a:rPr lang="zh-CN" altLang="en-US" sz="4000" b="1" dirty="0">
                <a:solidFill>
                  <a:srgbClr val="000000"/>
                </a:solidFill>
                <a:latin typeface="楷体_GB2312" pitchFamily="49" charset="-122"/>
                <a:ea typeface="楷体_GB2312" pitchFamily="49" charset="-122"/>
              </a:rPr>
              <a:t>致使</a:t>
            </a:r>
            <a:r>
              <a:rPr lang="en-US" altLang="zh-CN" sz="4000" b="1" dirty="0">
                <a:solidFill>
                  <a:srgbClr val="000000"/>
                </a:solidFill>
                <a:latin typeface="楷体_GB2312" pitchFamily="49" charset="-122"/>
                <a:ea typeface="楷体_GB2312" pitchFamily="49" charset="-122"/>
              </a:rPr>
              <a:t>《</a:t>
            </a:r>
            <a:r>
              <a:rPr lang="zh-CN" altLang="en-US" sz="4000" b="1" dirty="0">
                <a:solidFill>
                  <a:srgbClr val="000000"/>
                </a:solidFill>
                <a:latin typeface="楷体_GB2312" pitchFamily="49" charset="-122"/>
                <a:ea typeface="楷体_GB2312" pitchFamily="49" charset="-122"/>
              </a:rPr>
              <a:t>天朝田亩制度</a:t>
            </a:r>
            <a:r>
              <a:rPr lang="en-US" altLang="zh-CN" sz="4000" b="1" dirty="0">
                <a:solidFill>
                  <a:srgbClr val="000000"/>
                </a:solidFill>
                <a:latin typeface="楷体_GB2312" pitchFamily="49" charset="-122"/>
                <a:ea typeface="楷体_GB2312" pitchFamily="49" charset="-122"/>
              </a:rPr>
              <a:t>》</a:t>
            </a:r>
            <a:r>
              <a:rPr lang="zh-CN" altLang="en-US" sz="4000" b="1" dirty="0">
                <a:solidFill>
                  <a:srgbClr val="000000"/>
                </a:solidFill>
                <a:latin typeface="楷体_GB2312" pitchFamily="49" charset="-122"/>
                <a:ea typeface="楷体_GB2312" pitchFamily="49" charset="-122"/>
              </a:rPr>
              <a:t>既具有革命性又具有空想性的根本原因是</a:t>
            </a:r>
            <a:endParaRPr lang="zh-CN" altLang="en-US" sz="4000" b="1" dirty="0">
              <a:solidFill>
                <a:srgbClr val="000000"/>
              </a:solidFill>
              <a:latin typeface="楷体_GB2312" pitchFamily="49" charset="-122"/>
              <a:ea typeface="楷体_GB2312" pitchFamily="49" charset="-122"/>
            </a:endParaRPr>
          </a:p>
          <a:p>
            <a:r>
              <a:rPr lang="en-US" altLang="zh-CN" sz="4000" b="1" dirty="0">
                <a:solidFill>
                  <a:srgbClr val="000000"/>
                </a:solidFill>
                <a:latin typeface="楷体_GB2312" pitchFamily="49" charset="-122"/>
                <a:ea typeface="楷体_GB2312" pitchFamily="49" charset="-122"/>
              </a:rPr>
              <a:t>A. </a:t>
            </a:r>
            <a:r>
              <a:rPr lang="zh-CN" altLang="en-US" sz="4000" b="1" dirty="0">
                <a:solidFill>
                  <a:srgbClr val="000000"/>
                </a:solidFill>
                <a:latin typeface="楷体_GB2312" pitchFamily="49" charset="-122"/>
                <a:ea typeface="楷体_GB2312" pitchFamily="49" charset="-122"/>
              </a:rPr>
              <a:t>太平天国的斗争策略决定的</a:t>
            </a:r>
            <a:endParaRPr lang="zh-CN" altLang="en-US" sz="4000" b="1" dirty="0">
              <a:solidFill>
                <a:srgbClr val="000000"/>
              </a:solidFill>
              <a:latin typeface="楷体_GB2312" pitchFamily="49" charset="-122"/>
              <a:ea typeface="楷体_GB2312" pitchFamily="49" charset="-122"/>
            </a:endParaRPr>
          </a:p>
          <a:p>
            <a:r>
              <a:rPr lang="en-US" altLang="zh-CN" sz="4000" b="1" dirty="0">
                <a:solidFill>
                  <a:srgbClr val="000000"/>
                </a:solidFill>
                <a:latin typeface="楷体_GB2312" pitchFamily="49" charset="-122"/>
                <a:ea typeface="楷体_GB2312" pitchFamily="49" charset="-122"/>
              </a:rPr>
              <a:t>B.</a:t>
            </a:r>
            <a:r>
              <a:rPr lang="zh-CN" altLang="en-US" sz="4000" b="1" dirty="0">
                <a:solidFill>
                  <a:srgbClr val="000000"/>
                </a:solidFill>
                <a:latin typeface="楷体_GB2312" pitchFamily="49" charset="-122"/>
                <a:ea typeface="楷体_GB2312" pitchFamily="49" charset="-122"/>
              </a:rPr>
              <a:t>当时紧张的军事斗争形势决定的</a:t>
            </a:r>
            <a:endParaRPr lang="zh-CN" altLang="en-US" sz="4000" b="1" dirty="0">
              <a:solidFill>
                <a:srgbClr val="000000"/>
              </a:solidFill>
              <a:latin typeface="楷体_GB2312" pitchFamily="49" charset="-122"/>
              <a:ea typeface="楷体_GB2312" pitchFamily="49" charset="-122"/>
            </a:endParaRPr>
          </a:p>
          <a:p>
            <a:r>
              <a:rPr lang="en-US" altLang="zh-CN" sz="4000" b="1" dirty="0">
                <a:solidFill>
                  <a:srgbClr val="000000"/>
                </a:solidFill>
                <a:latin typeface="楷体_GB2312" pitchFamily="49" charset="-122"/>
                <a:ea typeface="楷体_GB2312" pitchFamily="49" charset="-122"/>
              </a:rPr>
              <a:t>C.</a:t>
            </a:r>
            <a:r>
              <a:rPr lang="zh-CN" altLang="en-US" sz="4000" b="1" dirty="0">
                <a:solidFill>
                  <a:srgbClr val="000000"/>
                </a:solidFill>
                <a:latin typeface="楷体_GB2312" pitchFamily="49" charset="-122"/>
                <a:ea typeface="楷体_GB2312" pitchFamily="49" charset="-122"/>
              </a:rPr>
              <a:t>小农经济的社会地位决定的 </a:t>
            </a:r>
            <a:endParaRPr lang="zh-CN" altLang="en-US" sz="4000" b="1" dirty="0">
              <a:solidFill>
                <a:srgbClr val="000000"/>
              </a:solidFill>
              <a:latin typeface="楷体_GB2312" pitchFamily="49" charset="-122"/>
              <a:ea typeface="楷体_GB2312" pitchFamily="49" charset="-122"/>
            </a:endParaRPr>
          </a:p>
          <a:p>
            <a:r>
              <a:rPr lang="en-US" altLang="zh-CN" sz="4000" b="1" dirty="0">
                <a:solidFill>
                  <a:srgbClr val="000000"/>
                </a:solidFill>
                <a:latin typeface="楷体_GB2312" pitchFamily="49" charset="-122"/>
                <a:ea typeface="楷体_GB2312" pitchFamily="49" charset="-122"/>
              </a:rPr>
              <a:t>D.</a:t>
            </a:r>
            <a:r>
              <a:rPr lang="zh-CN" altLang="en-US" sz="4000" b="1" dirty="0">
                <a:solidFill>
                  <a:srgbClr val="000000"/>
                </a:solidFill>
                <a:latin typeface="楷体_GB2312" pitchFamily="49" charset="-122"/>
                <a:ea typeface="楷体_GB2312" pitchFamily="49" charset="-122"/>
              </a:rPr>
              <a:t>太平天国内部尖锐斗争决定的</a:t>
            </a:r>
            <a:endParaRPr lang="zh-CN" altLang="en-US" sz="4000" b="1" dirty="0">
              <a:solidFill>
                <a:srgbClr val="000000"/>
              </a:solidFill>
              <a:latin typeface="楷体_GB2312" pitchFamily="49" charset="-122"/>
              <a:ea typeface="楷体_GB2312" pitchFamily="49" charset="-122"/>
            </a:endParaRPr>
          </a:p>
          <a:p>
            <a:pPr algn="ctr" eaLnBrk="0" hangingPunct="0"/>
            <a:endParaRPr lang="en-US" altLang="zh-CN" sz="4000" b="1" dirty="0">
              <a:solidFill>
                <a:srgbClr val="000000"/>
              </a:solidFill>
              <a:latin typeface="楷体_GB2312" pitchFamily="49" charset="-122"/>
              <a:ea typeface="楷体_GB2312" pitchFamily="49" charset="-122"/>
            </a:endParaRPr>
          </a:p>
        </p:txBody>
      </p:sp>
      <p:sp>
        <p:nvSpPr>
          <p:cNvPr id="33796" name="WordArt 4"/>
          <p:cNvSpPr>
            <a:spLocks noTextEdit="1"/>
          </p:cNvSpPr>
          <p:nvPr/>
        </p:nvSpPr>
        <p:spPr>
          <a:xfrm>
            <a:off x="9191625" y="1773238"/>
            <a:ext cx="936625" cy="1025525"/>
          </a:xfrm>
          <a:prstGeom prst="rect">
            <a:avLst/>
          </a:prstGeom>
        </p:spPr>
        <p:txBody>
          <a:bodyPr wrap="none" fromWordArt="1">
            <a:prstTxWarp prst="textCascadeUp">
              <a:avLst>
                <a:gd name="adj" fmla="val 81731"/>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Ｃ</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33796"/>
                                        </p:tgtEl>
                                        <p:attrNameLst>
                                          <p:attrName>style.visibility</p:attrName>
                                        </p:attrNameLst>
                                      </p:cBhvr>
                                      <p:to>
                                        <p:strVal val="visible"/>
                                      </p:to>
                                    </p:set>
                                    <p:animEffect transition="in" filter="wedge">
                                      <p:cBhvr>
                                        <p:cTn id="7" dur="2000"/>
                                        <p:tgtEl>
                                          <p:spTgt spid="337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5" name="Rectangle 3"/>
          <p:cNvSpPr>
            <a:spLocks noGrp="1"/>
          </p:cNvSpPr>
          <p:nvPr>
            <p:ph idx="1"/>
          </p:nvPr>
        </p:nvSpPr>
        <p:spPr>
          <a:xfrm>
            <a:off x="1992313" y="549275"/>
            <a:ext cx="6769100" cy="5616575"/>
          </a:xfrm>
          <a:ln/>
        </p:spPr>
        <p:txBody>
          <a:bodyPr wrap="square" lIns="91440" tIns="45720" rIns="91440" bIns="45720" anchor="t"/>
          <a:p>
            <a:pPr eaLnBrk="1" hangingPunct="1"/>
            <a:r>
              <a:rPr lang="en-US" altLang="zh-CN" sz="4000" dirty="0">
                <a:ea typeface="黑体" panose="02010609060101010101" pitchFamily="49" charset="-122"/>
              </a:rPr>
              <a:t>《</a:t>
            </a:r>
            <a:r>
              <a:rPr lang="zh-CN" altLang="en-US" sz="4000" dirty="0">
                <a:ea typeface="黑体" panose="02010609060101010101" pitchFamily="49" charset="-122"/>
              </a:rPr>
              <a:t>资政新篇</a:t>
            </a:r>
            <a:r>
              <a:rPr lang="en-US" altLang="zh-CN" sz="4000" dirty="0">
                <a:ea typeface="黑体" panose="02010609060101010101" pitchFamily="49" charset="-122"/>
              </a:rPr>
              <a:t>》</a:t>
            </a:r>
            <a:r>
              <a:rPr lang="zh-CN" altLang="en-US" sz="4000" dirty="0">
                <a:ea typeface="黑体" panose="02010609060101010101" pitchFamily="49" charset="-122"/>
              </a:rPr>
              <a:t>没有实行的根本原因是</a:t>
            </a:r>
            <a:endParaRPr lang="zh-CN" altLang="en-US" sz="4000" dirty="0">
              <a:ea typeface="黑体" panose="02010609060101010101" pitchFamily="49" charset="-122"/>
            </a:endParaRPr>
          </a:p>
          <a:p>
            <a:pPr eaLnBrk="1" hangingPunct="1"/>
            <a:r>
              <a:rPr lang="en-US" altLang="zh-CN" sz="4000" dirty="0">
                <a:ea typeface="黑体" panose="02010609060101010101" pitchFamily="49" charset="-122"/>
              </a:rPr>
              <a:t>A</a:t>
            </a:r>
            <a:r>
              <a:rPr lang="zh-CN" altLang="en-US" sz="4000" dirty="0">
                <a:ea typeface="黑体" panose="02010609060101010101" pitchFamily="49" charset="-122"/>
              </a:rPr>
              <a:t>、太平天国是农民革命政权</a:t>
            </a:r>
            <a:endParaRPr lang="zh-CN" altLang="en-US" sz="4000" dirty="0">
              <a:ea typeface="黑体" panose="02010609060101010101" pitchFamily="49" charset="-122"/>
            </a:endParaRPr>
          </a:p>
          <a:p>
            <a:pPr eaLnBrk="1" hangingPunct="1"/>
            <a:r>
              <a:rPr lang="en-US" altLang="zh-CN" sz="4000" dirty="0">
                <a:ea typeface="黑体" panose="02010609060101010101" pitchFamily="49" charset="-122"/>
              </a:rPr>
              <a:t>B</a:t>
            </a:r>
            <a:r>
              <a:rPr lang="zh-CN" altLang="en-US" sz="4000" dirty="0">
                <a:ea typeface="黑体" panose="02010609060101010101" pitchFamily="49" charset="-122"/>
              </a:rPr>
              <a:t>、处于紧张的战争环境</a:t>
            </a:r>
            <a:endParaRPr lang="zh-CN" altLang="en-US" sz="4000" dirty="0">
              <a:ea typeface="黑体" panose="02010609060101010101" pitchFamily="49" charset="-122"/>
            </a:endParaRPr>
          </a:p>
          <a:p>
            <a:pPr eaLnBrk="1" hangingPunct="1"/>
            <a:r>
              <a:rPr lang="en-US" altLang="zh-CN" sz="4000" dirty="0">
                <a:ea typeface="黑体" panose="02010609060101010101" pitchFamily="49" charset="-122"/>
              </a:rPr>
              <a:t>C</a:t>
            </a:r>
            <a:r>
              <a:rPr lang="zh-CN" altLang="en-US" sz="4000" dirty="0">
                <a:ea typeface="黑体" panose="02010609060101010101" pitchFamily="49" charset="-122"/>
              </a:rPr>
              <a:t>、太平天国未能推翻清政府</a:t>
            </a:r>
            <a:endParaRPr lang="zh-CN" altLang="en-US" sz="4000" dirty="0">
              <a:ea typeface="黑体" panose="02010609060101010101" pitchFamily="49" charset="-122"/>
            </a:endParaRPr>
          </a:p>
          <a:p>
            <a:pPr eaLnBrk="1" hangingPunct="1"/>
            <a:r>
              <a:rPr lang="en-US" altLang="zh-CN" sz="4000" dirty="0">
                <a:ea typeface="黑体" panose="02010609060101010101" pitchFamily="49" charset="-122"/>
              </a:rPr>
              <a:t>D</a:t>
            </a:r>
            <a:r>
              <a:rPr lang="zh-CN" altLang="en-US" sz="4000" dirty="0">
                <a:ea typeface="黑体" panose="02010609060101010101" pitchFamily="49" charset="-122"/>
              </a:rPr>
              <a:t>、缺乏必要的社会条件</a:t>
            </a:r>
            <a:endParaRPr lang="zh-CN" altLang="en-US" sz="4000" dirty="0">
              <a:ea typeface="黑体" panose="02010609060101010101" pitchFamily="49" charset="-122"/>
            </a:endParaRPr>
          </a:p>
        </p:txBody>
      </p:sp>
      <p:sp>
        <p:nvSpPr>
          <p:cNvPr id="34819" name="WordArt 4"/>
          <p:cNvSpPr>
            <a:spLocks noTextEdit="1"/>
          </p:cNvSpPr>
          <p:nvPr/>
        </p:nvSpPr>
        <p:spPr>
          <a:xfrm>
            <a:off x="8616950" y="1628775"/>
            <a:ext cx="1008063" cy="719138"/>
          </a:xfrm>
          <a:prstGeom prst="rect">
            <a:avLst/>
          </a:prstGeom>
        </p:spPr>
        <p:txBody>
          <a:bodyPr wrap="none" fromWordArt="1">
            <a:prstTxWarp prst="textPlain">
              <a:avLst>
                <a:gd name="adj" fmla="val 50000"/>
              </a:avLst>
            </a:prstTxWarp>
            <a:normAutofit/>
          </a:bodyPr>
          <a:p>
            <a:pPr algn="ctr"/>
            <a:r>
              <a:rPr lang="zh-CN" altLang="en-US" sz="3600">
                <a:ln w="19050" cap="flat" cmpd="sng">
                  <a:solidFill>
                    <a:srgbClr val="99CCFF"/>
                  </a:solidFill>
                  <a:prstDash val="solid"/>
                  <a:round/>
                  <a:headEnd type="none" w="med" len="med"/>
                  <a:tailEnd type="none" w="med" len="med"/>
                </a:ln>
                <a:solidFill>
                  <a:srgbClr val="FF6600"/>
                </a:solidFill>
                <a:effectLst>
                  <a:outerShdw dist="35921" dir="2699999" algn="ctr" rotWithShape="0">
                    <a:srgbClr val="990000"/>
                  </a:outerShdw>
                </a:effectLst>
                <a:latin typeface="宋体" panose="02010600030101010101" pitchFamily="2" charset="-122"/>
                <a:ea typeface="宋体" panose="02010600030101010101" pitchFamily="2" charset="-122"/>
              </a:rPr>
              <a:t>D</a:t>
            </a:r>
            <a:endParaRPr lang="zh-CN" altLang="en-US" sz="3600">
              <a:ln w="19050" cap="flat" cmpd="sng">
                <a:solidFill>
                  <a:srgbClr val="99CCFF"/>
                </a:solidFill>
                <a:prstDash val="solid"/>
                <a:round/>
                <a:headEnd type="none" w="med" len="med"/>
                <a:tailEnd type="none" w="med" len="med"/>
              </a:ln>
              <a:solidFill>
                <a:srgbClr val="FF6600"/>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nodeType="clickEffect">
                                  <p:stCondLst>
                                    <p:cond delay="0"/>
                                  </p:stCondLst>
                                  <p:childTnLst>
                                    <p:set>
                                      <p:cBhvr>
                                        <p:cTn id="6" dur="1" fill="hold">
                                          <p:stCondLst>
                                            <p:cond delay="0"/>
                                          </p:stCondLst>
                                        </p:cTn>
                                        <p:tgtEl>
                                          <p:spTgt spid="34819"/>
                                        </p:tgtEl>
                                        <p:attrNameLst>
                                          <p:attrName>style.visibility</p:attrName>
                                        </p:attrNameLst>
                                      </p:cBhvr>
                                      <p:to>
                                        <p:strVal val="visible"/>
                                      </p:to>
                                    </p:set>
                                    <p:anim calcmode="lin" valueType="num">
                                      <p:cBhvr>
                                        <p:cTn id="7" dur="500" fill="hold"/>
                                        <p:tgtEl>
                                          <p:spTgt spid="34819"/>
                                        </p:tgtEl>
                                        <p:attrNameLst>
                                          <p:attrName>ppt_w</p:attrName>
                                        </p:attrNameLst>
                                      </p:cBhvr>
                                      <p:tavLst>
                                        <p:tav tm="0">
                                          <p:val>
                                            <p:strVal val="#ppt_w*0.05"/>
                                          </p:val>
                                        </p:tav>
                                        <p:tav tm="100000">
                                          <p:val>
                                            <p:strVal val="#ppt_w"/>
                                          </p:val>
                                        </p:tav>
                                      </p:tavLst>
                                    </p:anim>
                                    <p:anim calcmode="lin" valueType="num">
                                      <p:cBhvr>
                                        <p:cTn id="8" dur="500" fill="hold"/>
                                        <p:tgtEl>
                                          <p:spTgt spid="34819"/>
                                        </p:tgtEl>
                                        <p:attrNameLst>
                                          <p:attrName>ppt_h</p:attrName>
                                        </p:attrNameLst>
                                      </p:cBhvr>
                                      <p:tavLst>
                                        <p:tav tm="0">
                                          <p:val>
                                            <p:strVal val="#ppt_h"/>
                                          </p:val>
                                        </p:tav>
                                        <p:tav tm="100000">
                                          <p:val>
                                            <p:strVal val="#ppt_h"/>
                                          </p:val>
                                        </p:tav>
                                      </p:tavLst>
                                    </p:anim>
                                    <p:anim calcmode="lin" valueType="num">
                                      <p:cBhvr>
                                        <p:cTn id="9" dur="500" fill="hold"/>
                                        <p:tgtEl>
                                          <p:spTgt spid="34819"/>
                                        </p:tgtEl>
                                        <p:attrNameLst>
                                          <p:attrName>ppt_x</p:attrName>
                                        </p:attrNameLst>
                                      </p:cBhvr>
                                      <p:tavLst>
                                        <p:tav tm="0">
                                          <p:val>
                                            <p:strVal val="#ppt_x-.2"/>
                                          </p:val>
                                        </p:tav>
                                        <p:tav tm="100000">
                                          <p:val>
                                            <p:strVal val="#ppt_x"/>
                                          </p:val>
                                        </p:tav>
                                      </p:tavLst>
                                    </p:anim>
                                    <p:anim calcmode="lin" valueType="num">
                                      <p:cBhvr>
                                        <p:cTn id="10" dur="500" fill="hold"/>
                                        <p:tgtEl>
                                          <p:spTgt spid="34819"/>
                                        </p:tgtEl>
                                        <p:attrNameLst>
                                          <p:attrName>ppt_y</p:attrName>
                                        </p:attrNameLst>
                                      </p:cBhvr>
                                      <p:tavLst>
                                        <p:tav tm="0">
                                          <p:val>
                                            <p:strVal val="#ppt_y"/>
                                          </p:val>
                                        </p:tav>
                                        <p:tav tm="100000">
                                          <p:val>
                                            <p:strVal val="#ppt_y"/>
                                          </p:val>
                                        </p:tav>
                                      </p:tavLst>
                                    </p:anim>
                                    <p:animEffect transition="in" filter="fade">
                                      <p:cBhvr>
                                        <p:cTn id="11" dur="500"/>
                                        <p:tgtEl>
                                          <p:spTgt spid="348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49" name="Rectangle 3"/>
          <p:cNvSpPr>
            <a:spLocks noGrp="1"/>
          </p:cNvSpPr>
          <p:nvPr>
            <p:ph idx="1"/>
          </p:nvPr>
        </p:nvSpPr>
        <p:spPr>
          <a:xfrm>
            <a:off x="1524000" y="260350"/>
            <a:ext cx="7308850" cy="5289550"/>
          </a:xfrm>
          <a:ln/>
        </p:spPr>
        <p:txBody>
          <a:bodyPr wrap="square" lIns="91440" tIns="45720" rIns="91440" bIns="45720" anchor="t"/>
          <a:p>
            <a:pPr eaLnBrk="1" hangingPunct="1">
              <a:lnSpc>
                <a:spcPct val="90000"/>
              </a:lnSpc>
            </a:pPr>
            <a:r>
              <a:rPr lang="en-US" altLang="zh-CN" sz="3600" dirty="0">
                <a:solidFill>
                  <a:srgbClr val="CC3300"/>
                </a:solidFill>
                <a:latin typeface="黑体" panose="02010609060101010101" pitchFamily="49" charset="-122"/>
                <a:ea typeface="黑体" panose="02010609060101010101" pitchFamily="49" charset="-122"/>
              </a:rPr>
              <a:t>《</a:t>
            </a:r>
            <a:r>
              <a:rPr lang="zh-CN" altLang="en-US" sz="3600" dirty="0">
                <a:solidFill>
                  <a:srgbClr val="CC3300"/>
                </a:solidFill>
                <a:latin typeface="黑体" panose="02010609060101010101" pitchFamily="49" charset="-122"/>
                <a:ea typeface="黑体" panose="02010609060101010101" pitchFamily="49" charset="-122"/>
              </a:rPr>
              <a:t>资政新篇</a:t>
            </a:r>
            <a:r>
              <a:rPr lang="en-US" altLang="zh-CN" sz="3600" dirty="0">
                <a:solidFill>
                  <a:srgbClr val="CC3300"/>
                </a:solidFill>
                <a:latin typeface="黑体" panose="02010609060101010101" pitchFamily="49" charset="-122"/>
                <a:ea typeface="黑体" panose="02010609060101010101" pitchFamily="49" charset="-122"/>
              </a:rPr>
              <a:t>》</a:t>
            </a:r>
            <a:r>
              <a:rPr lang="zh-CN" altLang="en-US" sz="3600" dirty="0">
                <a:solidFill>
                  <a:srgbClr val="CC3300"/>
                </a:solidFill>
                <a:latin typeface="黑体" panose="02010609060101010101" pitchFamily="49" charset="-122"/>
                <a:ea typeface="黑体" panose="02010609060101010101" pitchFamily="49" charset="-122"/>
              </a:rPr>
              <a:t>较之</a:t>
            </a:r>
            <a:r>
              <a:rPr lang="en-US" altLang="zh-CN" sz="3600" dirty="0">
                <a:solidFill>
                  <a:srgbClr val="CC3300"/>
                </a:solidFill>
                <a:latin typeface="黑体" panose="02010609060101010101" pitchFamily="49" charset="-122"/>
                <a:ea typeface="黑体" panose="02010609060101010101" pitchFamily="49" charset="-122"/>
              </a:rPr>
              <a:t>《</a:t>
            </a:r>
            <a:r>
              <a:rPr lang="zh-CN" altLang="en-US" sz="3600" dirty="0">
                <a:solidFill>
                  <a:srgbClr val="CC3300"/>
                </a:solidFill>
                <a:latin typeface="黑体" panose="02010609060101010101" pitchFamily="49" charset="-122"/>
                <a:ea typeface="黑体" panose="02010609060101010101" pitchFamily="49" charset="-122"/>
              </a:rPr>
              <a:t>天朝田亩制度</a:t>
            </a:r>
            <a:r>
              <a:rPr lang="en-US" altLang="zh-CN" sz="3600" dirty="0">
                <a:solidFill>
                  <a:srgbClr val="CC3300"/>
                </a:solidFill>
                <a:latin typeface="黑体" panose="02010609060101010101" pitchFamily="49" charset="-122"/>
                <a:ea typeface="黑体" panose="02010609060101010101" pitchFamily="49" charset="-122"/>
              </a:rPr>
              <a:t>》</a:t>
            </a:r>
            <a:r>
              <a:rPr lang="zh-CN" altLang="en-US" sz="3600" dirty="0">
                <a:solidFill>
                  <a:srgbClr val="CC3300"/>
                </a:solidFill>
                <a:latin typeface="黑体" panose="02010609060101010101" pitchFamily="49" charset="-122"/>
                <a:ea typeface="黑体" panose="02010609060101010101" pitchFamily="49" charset="-122"/>
              </a:rPr>
              <a:t>更具有历史进步性，主要是指它</a:t>
            </a:r>
            <a:endParaRPr lang="zh-CN" altLang="en-US" sz="3600" dirty="0">
              <a:solidFill>
                <a:srgbClr val="CC3300"/>
              </a:solidFill>
              <a:latin typeface="黑体" panose="02010609060101010101" pitchFamily="49" charset="-122"/>
              <a:ea typeface="黑体" panose="02010609060101010101" pitchFamily="49" charset="-122"/>
            </a:endParaRPr>
          </a:p>
          <a:p>
            <a:pPr eaLnBrk="1" hangingPunct="1">
              <a:lnSpc>
                <a:spcPct val="90000"/>
              </a:lnSpc>
            </a:pPr>
            <a:r>
              <a:rPr lang="en-US" altLang="zh-CN" sz="3600" dirty="0">
                <a:solidFill>
                  <a:srgbClr val="CC3300"/>
                </a:solidFill>
                <a:latin typeface="黑体" panose="02010609060101010101" pitchFamily="49" charset="-122"/>
                <a:ea typeface="黑体" panose="02010609060101010101" pitchFamily="49" charset="-122"/>
              </a:rPr>
              <a:t>A</a:t>
            </a:r>
            <a:r>
              <a:rPr lang="zh-CN" altLang="en-US" sz="3600" dirty="0">
                <a:solidFill>
                  <a:srgbClr val="CC3300"/>
                </a:solidFill>
                <a:latin typeface="黑体" panose="02010609060101010101" pitchFamily="49" charset="-122"/>
                <a:ea typeface="黑体" panose="02010609060101010101" pitchFamily="49" charset="-122"/>
              </a:rPr>
              <a:t>．明确提出要以法治国，由公众选举官吏</a:t>
            </a:r>
            <a:r>
              <a:rPr lang="zh-CN" altLang="en-US" sz="3600" dirty="0">
                <a:solidFill>
                  <a:srgbClr val="CC3300"/>
                </a:solidFill>
                <a:ea typeface="黑体" panose="02010609060101010101" pitchFamily="49" charset="-122"/>
              </a:rPr>
              <a:t>  </a:t>
            </a:r>
            <a:r>
              <a:rPr lang="zh-CN" altLang="en-US" sz="3600" dirty="0">
                <a:solidFill>
                  <a:srgbClr val="CC3300"/>
                </a:solidFill>
                <a:latin typeface="黑体" panose="02010609060101010101" pitchFamily="49" charset="-122"/>
                <a:ea typeface="黑体" panose="02010609060101010101" pitchFamily="49" charset="-122"/>
              </a:rPr>
              <a:t> </a:t>
            </a:r>
            <a:endParaRPr lang="zh-CN" altLang="en-US" sz="3600" dirty="0">
              <a:solidFill>
                <a:srgbClr val="CC3300"/>
              </a:solidFill>
              <a:latin typeface="黑体" panose="02010609060101010101" pitchFamily="49" charset="-122"/>
              <a:ea typeface="黑体" panose="02010609060101010101" pitchFamily="49" charset="-122"/>
            </a:endParaRPr>
          </a:p>
          <a:p>
            <a:pPr eaLnBrk="1" hangingPunct="1">
              <a:lnSpc>
                <a:spcPct val="90000"/>
              </a:lnSpc>
            </a:pPr>
            <a:r>
              <a:rPr lang="en-US" altLang="zh-CN" sz="3600" dirty="0">
                <a:solidFill>
                  <a:srgbClr val="CC3300"/>
                </a:solidFill>
                <a:latin typeface="黑体" panose="02010609060101010101" pitchFamily="49" charset="-122"/>
                <a:ea typeface="黑体" panose="02010609060101010101" pitchFamily="49" charset="-122"/>
              </a:rPr>
              <a:t>B</a:t>
            </a:r>
            <a:r>
              <a:rPr lang="zh-CN" altLang="en-US" sz="3600" dirty="0">
                <a:solidFill>
                  <a:srgbClr val="CC3300"/>
                </a:solidFill>
                <a:latin typeface="黑体" panose="02010609060101010101" pitchFamily="49" charset="-122"/>
                <a:ea typeface="黑体" panose="02010609060101010101" pitchFamily="49" charset="-122"/>
              </a:rPr>
              <a:t>．更加鲜明地提出不许外邦人干涉中国内政</a:t>
            </a:r>
            <a:endParaRPr lang="zh-CN" altLang="en-US" sz="3600" dirty="0">
              <a:solidFill>
                <a:srgbClr val="CC3300"/>
              </a:solidFill>
              <a:latin typeface="黑体" panose="02010609060101010101" pitchFamily="49" charset="-122"/>
              <a:ea typeface="黑体" panose="02010609060101010101" pitchFamily="49" charset="-122"/>
            </a:endParaRPr>
          </a:p>
          <a:p>
            <a:pPr eaLnBrk="1" hangingPunct="1">
              <a:lnSpc>
                <a:spcPct val="90000"/>
              </a:lnSpc>
            </a:pPr>
            <a:r>
              <a:rPr lang="en-US" altLang="zh-CN" sz="3600" dirty="0">
                <a:solidFill>
                  <a:srgbClr val="CC3300"/>
                </a:solidFill>
                <a:latin typeface="黑体" panose="02010609060101010101" pitchFamily="49" charset="-122"/>
                <a:ea typeface="黑体" panose="02010609060101010101" pitchFamily="49" charset="-122"/>
              </a:rPr>
              <a:t>C</a:t>
            </a:r>
            <a:r>
              <a:rPr lang="zh-CN" altLang="en-US" sz="3600" dirty="0">
                <a:solidFill>
                  <a:srgbClr val="CC3300"/>
                </a:solidFill>
                <a:latin typeface="黑体" panose="02010609060101010101" pitchFamily="49" charset="-122"/>
                <a:ea typeface="黑体" panose="02010609060101010101" pitchFamily="49" charset="-122"/>
              </a:rPr>
              <a:t>．促使中国近代第一次思想解放潮流的发生 </a:t>
            </a:r>
            <a:endParaRPr lang="zh-CN" altLang="en-US" sz="3600" dirty="0">
              <a:solidFill>
                <a:srgbClr val="CC3300"/>
              </a:solidFill>
              <a:latin typeface="黑体" panose="02010609060101010101" pitchFamily="49" charset="-122"/>
              <a:ea typeface="黑体" panose="02010609060101010101" pitchFamily="49" charset="-122"/>
            </a:endParaRPr>
          </a:p>
          <a:p>
            <a:pPr eaLnBrk="1" hangingPunct="1">
              <a:lnSpc>
                <a:spcPct val="90000"/>
              </a:lnSpc>
            </a:pPr>
            <a:r>
              <a:rPr lang="en-US" altLang="zh-CN" sz="3600" dirty="0">
                <a:solidFill>
                  <a:srgbClr val="CC3300"/>
                </a:solidFill>
                <a:latin typeface="黑体" panose="02010609060101010101" pitchFamily="49" charset="-122"/>
                <a:ea typeface="黑体" panose="02010609060101010101" pitchFamily="49" charset="-122"/>
              </a:rPr>
              <a:t>D</a:t>
            </a:r>
            <a:r>
              <a:rPr lang="zh-CN" altLang="en-US" sz="3600" dirty="0">
                <a:solidFill>
                  <a:srgbClr val="CC3300"/>
                </a:solidFill>
                <a:latin typeface="黑体" panose="02010609060101010101" pitchFamily="49" charset="-122"/>
                <a:ea typeface="黑体" panose="02010609060101010101" pitchFamily="49" charset="-122"/>
              </a:rPr>
              <a:t>．主张学习西方，最早提出在中国发展资本主义的方案</a:t>
            </a:r>
            <a:endParaRPr lang="zh-CN" altLang="en-US" sz="3600" dirty="0">
              <a:solidFill>
                <a:srgbClr val="CC3300"/>
              </a:solidFill>
              <a:latin typeface="黑体" panose="02010609060101010101" pitchFamily="49" charset="-122"/>
              <a:ea typeface="黑体" panose="02010609060101010101" pitchFamily="49" charset="-122"/>
            </a:endParaRPr>
          </a:p>
        </p:txBody>
      </p:sp>
      <p:sp>
        <p:nvSpPr>
          <p:cNvPr id="35843" name="WordArt 4"/>
          <p:cNvSpPr>
            <a:spLocks noTextEdit="1"/>
          </p:cNvSpPr>
          <p:nvPr/>
        </p:nvSpPr>
        <p:spPr>
          <a:xfrm>
            <a:off x="9191625" y="2060575"/>
            <a:ext cx="1008063" cy="1100138"/>
          </a:xfrm>
          <a:prstGeom prst="rect">
            <a:avLst/>
          </a:prstGeom>
        </p:spPr>
        <p:txBody>
          <a:bodyPr wrap="none" fromWordArt="1">
            <a:prstTxWarp prst="textPlain">
              <a:avLst>
                <a:gd name="adj" fmla="val 50000"/>
              </a:avLst>
            </a:prstTxWarp>
            <a:normAutofit/>
          </a:bodyPr>
          <a:p>
            <a:pPr algn="ctr"/>
            <a:r>
              <a:rPr lang="zh-CN" altLang="en-US" sz="3600">
                <a:ln w="19050" cap="flat" cmpd="sng">
                  <a:solidFill>
                    <a:srgbClr val="99CCFF"/>
                  </a:solidFill>
                  <a:prstDash val="solid"/>
                  <a:round/>
                  <a:headEnd type="none" w="med" len="med"/>
                  <a:tailEnd type="none" w="med" len="med"/>
                </a:ln>
                <a:solidFill>
                  <a:srgbClr val="FF6600"/>
                </a:solidFill>
                <a:effectLst>
                  <a:outerShdw dist="35921" dir="2699999" algn="ctr" rotWithShape="0">
                    <a:srgbClr val="990000"/>
                  </a:outerShdw>
                </a:effectLst>
                <a:latin typeface="宋体" panose="02010600030101010101" pitchFamily="2" charset="-122"/>
                <a:ea typeface="宋体" panose="02010600030101010101" pitchFamily="2" charset="-122"/>
              </a:rPr>
              <a:t>D</a:t>
            </a:r>
            <a:endParaRPr lang="zh-CN" altLang="en-US" sz="3600">
              <a:ln w="19050" cap="flat" cmpd="sng">
                <a:solidFill>
                  <a:srgbClr val="99CCFF"/>
                </a:solidFill>
                <a:prstDash val="solid"/>
                <a:round/>
                <a:headEnd type="none" w="med" len="med"/>
                <a:tailEnd type="none" w="med" len="med"/>
              </a:ln>
              <a:solidFill>
                <a:srgbClr val="FF6600"/>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nodeType="clickEffect">
                                  <p:stCondLst>
                                    <p:cond delay="0"/>
                                  </p:stCondLst>
                                  <p:childTnLst>
                                    <p:set>
                                      <p:cBhvr>
                                        <p:cTn id="6" dur="1" fill="hold">
                                          <p:stCondLst>
                                            <p:cond delay="0"/>
                                          </p:stCondLst>
                                        </p:cTn>
                                        <p:tgtEl>
                                          <p:spTgt spid="35843"/>
                                        </p:tgtEl>
                                        <p:attrNameLst>
                                          <p:attrName>style.visibility</p:attrName>
                                        </p:attrNameLst>
                                      </p:cBhvr>
                                      <p:to>
                                        <p:strVal val="visible"/>
                                      </p:to>
                                    </p:set>
                                    <p:anim calcmode="lin" valueType="num">
                                      <p:cBhvr>
                                        <p:cTn id="7" dur="500" fill="hold"/>
                                        <p:tgtEl>
                                          <p:spTgt spid="35843"/>
                                        </p:tgtEl>
                                        <p:attrNameLst>
                                          <p:attrName>ppt_w</p:attrName>
                                        </p:attrNameLst>
                                      </p:cBhvr>
                                      <p:tavLst>
                                        <p:tav tm="0">
                                          <p:val>
                                            <p:strVal val="#ppt_w*0.05"/>
                                          </p:val>
                                        </p:tav>
                                        <p:tav tm="100000">
                                          <p:val>
                                            <p:strVal val="#ppt_w"/>
                                          </p:val>
                                        </p:tav>
                                      </p:tavLst>
                                    </p:anim>
                                    <p:anim calcmode="lin" valueType="num">
                                      <p:cBhvr>
                                        <p:cTn id="8" dur="500" fill="hold"/>
                                        <p:tgtEl>
                                          <p:spTgt spid="35843"/>
                                        </p:tgtEl>
                                        <p:attrNameLst>
                                          <p:attrName>ppt_h</p:attrName>
                                        </p:attrNameLst>
                                      </p:cBhvr>
                                      <p:tavLst>
                                        <p:tav tm="0">
                                          <p:val>
                                            <p:strVal val="#ppt_h"/>
                                          </p:val>
                                        </p:tav>
                                        <p:tav tm="100000">
                                          <p:val>
                                            <p:strVal val="#ppt_h"/>
                                          </p:val>
                                        </p:tav>
                                      </p:tavLst>
                                    </p:anim>
                                    <p:anim calcmode="lin" valueType="num">
                                      <p:cBhvr>
                                        <p:cTn id="9" dur="500" fill="hold"/>
                                        <p:tgtEl>
                                          <p:spTgt spid="35843"/>
                                        </p:tgtEl>
                                        <p:attrNameLst>
                                          <p:attrName>ppt_x</p:attrName>
                                        </p:attrNameLst>
                                      </p:cBhvr>
                                      <p:tavLst>
                                        <p:tav tm="0">
                                          <p:val>
                                            <p:strVal val="#ppt_x-.2"/>
                                          </p:val>
                                        </p:tav>
                                        <p:tav tm="100000">
                                          <p:val>
                                            <p:strVal val="#ppt_x"/>
                                          </p:val>
                                        </p:tav>
                                      </p:tavLst>
                                    </p:anim>
                                    <p:anim calcmode="lin" valueType="num">
                                      <p:cBhvr>
                                        <p:cTn id="10" dur="500" fill="hold"/>
                                        <p:tgtEl>
                                          <p:spTgt spid="35843"/>
                                        </p:tgtEl>
                                        <p:attrNameLst>
                                          <p:attrName>ppt_y</p:attrName>
                                        </p:attrNameLst>
                                      </p:cBhvr>
                                      <p:tavLst>
                                        <p:tav tm="0">
                                          <p:val>
                                            <p:strVal val="#ppt_y"/>
                                          </p:val>
                                        </p:tav>
                                        <p:tav tm="100000">
                                          <p:val>
                                            <p:strVal val="#ppt_y"/>
                                          </p:val>
                                        </p:tav>
                                      </p:tavLst>
                                    </p:anim>
                                    <p:animEffect transition="in" filter="fade">
                                      <p:cBhvr>
                                        <p:cTn id="11" dur="500"/>
                                        <p:tgtEl>
                                          <p:spTgt spid="358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3" name="Rectangle 3"/>
          <p:cNvSpPr/>
          <p:nvPr/>
        </p:nvSpPr>
        <p:spPr>
          <a:xfrm>
            <a:off x="1919288" y="333375"/>
            <a:ext cx="6985000" cy="5076825"/>
          </a:xfrm>
          <a:prstGeom prst="rect">
            <a:avLst/>
          </a:prstGeom>
          <a:noFill/>
          <a:ln w="9525">
            <a:noFill/>
          </a:ln>
        </p:spPr>
        <p:txBody>
          <a:bodyPr anchor="t">
            <a:spAutoFit/>
          </a:bodyPr>
          <a:p>
            <a:pPr algn="just"/>
            <a:r>
              <a:rPr lang="en-US" altLang="zh-CN" sz="2800" b="1" dirty="0">
                <a:solidFill>
                  <a:srgbClr val="000000"/>
                </a:solidFill>
                <a:latin typeface="Times New Roman" panose="02020603050405020304" pitchFamily="18" charset="0"/>
                <a:ea typeface="宋体" panose="02010600030101010101" pitchFamily="2" charset="-122"/>
              </a:rPr>
              <a:t>     </a:t>
            </a:r>
            <a:r>
              <a:rPr lang="zh-CN" altLang="en-US" sz="3600" b="1" dirty="0">
                <a:solidFill>
                  <a:srgbClr val="008080"/>
                </a:solidFill>
                <a:latin typeface="楷体_GB2312" pitchFamily="49" charset="-122"/>
                <a:ea typeface="楷体_GB2312" pitchFamily="49" charset="-122"/>
              </a:rPr>
              <a:t>天京事变中可以说明的是一个最基本的道理，即</a:t>
            </a:r>
            <a:endParaRPr lang="zh-CN" altLang="en-US" sz="3600" b="1" dirty="0">
              <a:solidFill>
                <a:srgbClr val="008080"/>
              </a:solidFill>
              <a:latin typeface="楷体_GB2312" pitchFamily="49" charset="-122"/>
              <a:ea typeface="楷体_GB2312" pitchFamily="49" charset="-122"/>
            </a:endParaRPr>
          </a:p>
          <a:p>
            <a:pPr algn="just"/>
            <a:r>
              <a:rPr lang="zh-CN" altLang="en-US" sz="3600" b="1" dirty="0">
                <a:solidFill>
                  <a:srgbClr val="000000"/>
                </a:solidFill>
                <a:latin typeface="楷体_GB2312" pitchFamily="49" charset="-122"/>
                <a:ea typeface="楷体_GB2312" pitchFamily="49" charset="-122"/>
              </a:rPr>
              <a:t>  </a:t>
            </a:r>
            <a:r>
              <a:rPr lang="en-US" altLang="zh-CN" sz="3600" b="1" dirty="0">
                <a:solidFill>
                  <a:srgbClr val="000000"/>
                </a:solidFill>
                <a:latin typeface="楷体_GB2312" pitchFamily="49" charset="-122"/>
                <a:ea typeface="楷体_GB2312" pitchFamily="49" charset="-122"/>
              </a:rPr>
              <a:t>A. </a:t>
            </a:r>
            <a:r>
              <a:rPr lang="zh-CN" altLang="en-US" sz="3600" b="1" dirty="0">
                <a:solidFill>
                  <a:srgbClr val="000000"/>
                </a:solidFill>
                <a:latin typeface="楷体_GB2312" pitchFamily="49" charset="-122"/>
                <a:ea typeface="楷体_GB2312" pitchFamily="49" charset="-122"/>
              </a:rPr>
              <a:t>农民领袖之间只能同患难，不能同安乐</a:t>
            </a:r>
            <a:endParaRPr lang="zh-CN" altLang="en-US" sz="3600" b="1" dirty="0">
              <a:solidFill>
                <a:srgbClr val="000000"/>
              </a:solidFill>
              <a:latin typeface="楷体_GB2312" pitchFamily="49" charset="-122"/>
              <a:ea typeface="楷体_GB2312" pitchFamily="49" charset="-122"/>
            </a:endParaRPr>
          </a:p>
          <a:p>
            <a:pPr algn="just"/>
            <a:r>
              <a:rPr lang="zh-CN" altLang="en-US" sz="3600" b="1" dirty="0">
                <a:solidFill>
                  <a:srgbClr val="000000"/>
                </a:solidFill>
                <a:latin typeface="楷体_GB2312" pitchFamily="49" charset="-122"/>
                <a:ea typeface="楷体_GB2312" pitchFamily="49" charset="-122"/>
              </a:rPr>
              <a:t>  </a:t>
            </a:r>
            <a:r>
              <a:rPr lang="en-US" altLang="zh-CN" sz="3600" b="1" dirty="0">
                <a:solidFill>
                  <a:srgbClr val="000000"/>
                </a:solidFill>
                <a:latin typeface="楷体_GB2312" pitchFamily="49" charset="-122"/>
                <a:ea typeface="楷体_GB2312" pitchFamily="49" charset="-122"/>
              </a:rPr>
              <a:t>B.</a:t>
            </a:r>
            <a:r>
              <a:rPr lang="zh-CN" altLang="en-US" sz="3600" b="1" dirty="0">
                <a:solidFill>
                  <a:srgbClr val="000000"/>
                </a:solidFill>
                <a:latin typeface="楷体_GB2312" pitchFamily="49" charset="-122"/>
                <a:ea typeface="楷体_GB2312" pitchFamily="49" charset="-122"/>
              </a:rPr>
              <a:t>农民领袖缺乏进取心</a:t>
            </a:r>
            <a:endParaRPr lang="zh-CN" altLang="en-US" sz="3600" b="1" dirty="0">
              <a:solidFill>
                <a:srgbClr val="000000"/>
              </a:solidFill>
              <a:latin typeface="楷体_GB2312" pitchFamily="49" charset="-122"/>
              <a:ea typeface="楷体_GB2312" pitchFamily="49" charset="-122"/>
            </a:endParaRPr>
          </a:p>
          <a:p>
            <a:pPr algn="just"/>
            <a:r>
              <a:rPr lang="zh-CN" altLang="en-US" sz="3600" b="1" dirty="0">
                <a:solidFill>
                  <a:srgbClr val="000000"/>
                </a:solidFill>
                <a:latin typeface="楷体_GB2312" pitchFamily="49" charset="-122"/>
                <a:ea typeface="楷体_GB2312" pitchFamily="49" charset="-122"/>
              </a:rPr>
              <a:t>  </a:t>
            </a:r>
            <a:r>
              <a:rPr lang="en-US" altLang="zh-CN" sz="3600" b="1" dirty="0">
                <a:solidFill>
                  <a:srgbClr val="000000"/>
                </a:solidFill>
                <a:latin typeface="楷体_GB2312" pitchFamily="49" charset="-122"/>
                <a:ea typeface="楷体_GB2312" pitchFamily="49" charset="-122"/>
              </a:rPr>
              <a:t>C. </a:t>
            </a:r>
            <a:r>
              <a:rPr lang="zh-CN" altLang="en-US" sz="3600" b="1" dirty="0">
                <a:solidFill>
                  <a:srgbClr val="000000"/>
                </a:solidFill>
                <a:latin typeface="楷体_GB2312" pitchFamily="49" charset="-122"/>
                <a:ea typeface="楷体_GB2312" pitchFamily="49" charset="-122"/>
              </a:rPr>
              <a:t>统治阶级内部争权夺利的斗</a:t>
            </a:r>
            <a:r>
              <a:rPr lang="zh-CN" altLang="en-US" sz="3600" b="1" dirty="0">
                <a:latin typeface="楷体_GB2312" pitchFamily="49" charset="-122"/>
                <a:ea typeface="楷体_GB2312" pitchFamily="49" charset="-122"/>
              </a:rPr>
              <a:t>争不</a:t>
            </a:r>
            <a:r>
              <a:rPr lang="zh-CN" altLang="en-US" sz="3600" b="1" dirty="0">
                <a:solidFill>
                  <a:srgbClr val="000000"/>
                </a:solidFill>
                <a:latin typeface="楷体_GB2312" pitchFamily="49" charset="-122"/>
                <a:ea typeface="楷体_GB2312" pitchFamily="49" charset="-122"/>
              </a:rPr>
              <a:t>可避免</a:t>
            </a:r>
            <a:endParaRPr lang="zh-CN" altLang="en-US" sz="3600" b="1" dirty="0">
              <a:solidFill>
                <a:srgbClr val="000000"/>
              </a:solidFill>
              <a:latin typeface="楷体_GB2312" pitchFamily="49" charset="-122"/>
              <a:ea typeface="楷体_GB2312" pitchFamily="49" charset="-122"/>
            </a:endParaRPr>
          </a:p>
          <a:p>
            <a:pPr algn="just"/>
            <a:r>
              <a:rPr lang="zh-CN" altLang="en-US" sz="3600" b="1" dirty="0">
                <a:solidFill>
                  <a:srgbClr val="000000"/>
                </a:solidFill>
                <a:latin typeface="楷体_GB2312" pitchFamily="49" charset="-122"/>
                <a:ea typeface="楷体_GB2312" pitchFamily="49" charset="-122"/>
              </a:rPr>
              <a:t>  </a:t>
            </a:r>
            <a:r>
              <a:rPr lang="en-US" altLang="zh-CN" sz="3600" b="1" dirty="0">
                <a:solidFill>
                  <a:srgbClr val="000000"/>
                </a:solidFill>
                <a:latin typeface="楷体_GB2312" pitchFamily="49" charset="-122"/>
                <a:ea typeface="楷体_GB2312" pitchFamily="49" charset="-122"/>
              </a:rPr>
              <a:t>D.</a:t>
            </a:r>
            <a:r>
              <a:rPr lang="zh-CN" altLang="en-US" sz="3600" b="1" dirty="0">
                <a:solidFill>
                  <a:srgbClr val="000000"/>
                </a:solidFill>
                <a:latin typeface="楷体_GB2312" pitchFamily="49" charset="-122"/>
                <a:ea typeface="楷体_GB2312" pitchFamily="49" charset="-122"/>
              </a:rPr>
              <a:t>小农经济分散性决定了农民阶级不能形成坚强的领导核心</a:t>
            </a:r>
            <a:endParaRPr lang="zh-CN" altLang="en-US" sz="3600" b="1" dirty="0">
              <a:solidFill>
                <a:srgbClr val="000000"/>
              </a:solidFill>
              <a:latin typeface="楷体_GB2312" pitchFamily="49" charset="-122"/>
              <a:ea typeface="楷体_GB2312" pitchFamily="49" charset="-122"/>
            </a:endParaRPr>
          </a:p>
        </p:txBody>
      </p:sp>
      <p:sp>
        <p:nvSpPr>
          <p:cNvPr id="36867" name="WordArt 4"/>
          <p:cNvSpPr>
            <a:spLocks noTextEdit="1"/>
          </p:cNvSpPr>
          <p:nvPr/>
        </p:nvSpPr>
        <p:spPr>
          <a:xfrm>
            <a:off x="8616950" y="1052513"/>
            <a:ext cx="942975" cy="1268412"/>
          </a:xfrm>
          <a:prstGeom prst="rect">
            <a:avLst/>
          </a:prstGeom>
        </p:spPr>
        <p:txBody>
          <a:bodyPr wrap="none" fromWordArt="1">
            <a:prstTxWarp prst="textSlantUp">
              <a:avLst>
                <a:gd name="adj" fmla="val 2514"/>
              </a:avLst>
            </a:prstTxWarp>
            <a:normAutofit/>
          </a:bodyPr>
          <a:p>
            <a:pPr algn="ctr"/>
            <a:r>
              <a:rPr lang="zh-CN" altLang="en-US" sz="3600">
                <a:ln w="9525" cap="flat" cmpd="sng">
                  <a:solidFill>
                    <a:srgbClr val="CC99FF"/>
                  </a:solidFill>
                  <a:prstDash val="solid"/>
                  <a:round/>
                  <a:headEnd type="none" w="med" len="med"/>
                  <a:tailEnd type="none" w="med" len="med"/>
                </a:ln>
                <a:gradFill rotWithShape="1">
                  <a:gsLst>
                    <a:gs pos="0">
                      <a:srgbClr val="6600CC"/>
                    </a:gs>
                    <a:gs pos="100000">
                      <a:srgbClr val="CC00CC"/>
                    </a:gs>
                  </a:gsLst>
                  <a:lin ang="5400000" scaled="1"/>
                  <a:tileRect/>
                </a:gradFill>
                <a:effectLst>
                  <a:outerShdw dist="53882" dir="2699999" algn="ctr" rotWithShape="0">
                    <a:srgbClr val="9999FF">
                      <a:alpha val="79999"/>
                    </a:srgbClr>
                  </a:outerShdw>
                </a:effectLst>
                <a:latin typeface="宋体" panose="02010600030101010101" pitchFamily="2" charset="-122"/>
                <a:ea typeface="宋体" panose="02010600030101010101" pitchFamily="2" charset="-122"/>
              </a:rPr>
              <a:t>Ｄ</a:t>
            </a:r>
            <a:endParaRPr lang="zh-CN" altLang="en-US" sz="3600">
              <a:ln w="9525" cap="flat" cmpd="sng">
                <a:solidFill>
                  <a:srgbClr val="CC99FF"/>
                </a:solidFill>
                <a:prstDash val="solid"/>
                <a:round/>
                <a:headEnd type="none" w="med" len="med"/>
                <a:tailEnd type="none" w="med" len="med"/>
              </a:ln>
              <a:gradFill rotWithShape="1">
                <a:gsLst>
                  <a:gs pos="0">
                    <a:srgbClr val="6600CC"/>
                  </a:gs>
                  <a:gs pos="100000">
                    <a:srgbClr val="CC00CC"/>
                  </a:gs>
                </a:gsLst>
                <a:lin ang="5400000" scaled="1"/>
                <a:tileRect/>
              </a:gradFill>
              <a:effectLst>
                <a:outerShdw dist="53882" dir="2699999" algn="ctr" rotWithShape="0">
                  <a:srgbClr val="9999FF">
                    <a:alpha val="79999"/>
                  </a:srgbClr>
                </a:outerShdw>
              </a:effectLst>
              <a:latin typeface="宋体" panose="02010600030101010101" pitchFamily="2" charset="-122"/>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36867"/>
                                        </p:tgtEl>
                                        <p:attrNameLst>
                                          <p:attrName>style.visibility</p:attrName>
                                        </p:attrNameLst>
                                      </p:cBhvr>
                                      <p:to>
                                        <p:strVal val="visible"/>
                                      </p:to>
                                    </p:set>
                                    <p:anim calcmode="lin" valueType="num">
                                      <p:cBhvr additive="base">
                                        <p:cTn id="7" dur="3000" fill="hold"/>
                                        <p:tgtEl>
                                          <p:spTgt spid="36867"/>
                                        </p:tgtEl>
                                        <p:attrNameLst>
                                          <p:attrName>ppt_x</p:attrName>
                                        </p:attrNameLst>
                                      </p:cBhvr>
                                      <p:tavLst>
                                        <p:tav tm="0">
                                          <p:val>
                                            <p:strVal val="1+#ppt_w/2"/>
                                          </p:val>
                                        </p:tav>
                                        <p:tav tm="100000">
                                          <p:val>
                                            <p:strVal val="#ppt_x"/>
                                          </p:val>
                                        </p:tav>
                                      </p:tavLst>
                                    </p:anim>
                                    <p:anim calcmode="lin" valueType="num">
                                      <p:cBhvr additive="base">
                                        <p:cTn id="8" dur="3000" fill="hold"/>
                                        <p:tgtEl>
                                          <p:spTgt spid="3686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7" name="Rectangle 3"/>
          <p:cNvSpPr>
            <a:spLocks noGrp="1"/>
          </p:cNvSpPr>
          <p:nvPr>
            <p:ph idx="1"/>
          </p:nvPr>
        </p:nvSpPr>
        <p:spPr>
          <a:xfrm>
            <a:off x="1524000" y="476250"/>
            <a:ext cx="7777163" cy="5576888"/>
          </a:xfrm>
          <a:ln/>
        </p:spPr>
        <p:txBody>
          <a:bodyPr wrap="square" lIns="91440" tIns="45720" rIns="91440" bIns="45720" anchor="t"/>
          <a:p>
            <a:pPr lvl="1" eaLnBrk="1" hangingPunct="1">
              <a:buNone/>
            </a:pPr>
            <a:r>
              <a:rPr lang="zh-CN" altLang="en-US" sz="3600" dirty="0">
                <a:solidFill>
                  <a:srgbClr val="008080"/>
                </a:solidFill>
                <a:latin typeface="黑体" panose="02010609060101010101" pitchFamily="49" charset="-122"/>
                <a:ea typeface="黑体" panose="02010609060101010101" pitchFamily="49" charset="-122"/>
              </a:rPr>
              <a:t>下列对太平天国性质叙述正确的是</a:t>
            </a:r>
            <a:endParaRPr lang="zh-CN" altLang="en-US" sz="3600" dirty="0">
              <a:solidFill>
                <a:srgbClr val="008080"/>
              </a:solidFill>
              <a:latin typeface="黑体" panose="02010609060101010101" pitchFamily="49" charset="-122"/>
              <a:ea typeface="黑体" panose="02010609060101010101" pitchFamily="49" charset="-122"/>
            </a:endParaRPr>
          </a:p>
          <a:p>
            <a:pPr lvl="1" eaLnBrk="1" hangingPunct="1">
              <a:buNone/>
            </a:pPr>
            <a:r>
              <a:rPr lang="zh-CN" altLang="en-US" sz="3600" dirty="0">
                <a:solidFill>
                  <a:srgbClr val="000000"/>
                </a:solidFill>
                <a:latin typeface="黑体" panose="02010609060101010101" pitchFamily="49" charset="-122"/>
                <a:ea typeface="黑体" panose="02010609060101010101" pitchFamily="49" charset="-122"/>
              </a:rPr>
              <a:t> </a:t>
            </a:r>
            <a:r>
              <a:rPr lang="en-US" altLang="zh-CN" sz="3600" dirty="0">
                <a:solidFill>
                  <a:srgbClr val="000000"/>
                </a:solidFill>
                <a:latin typeface="黑体" panose="02010609060101010101" pitchFamily="49" charset="-122"/>
                <a:ea typeface="黑体" panose="02010609060101010101" pitchFamily="49" charset="-122"/>
              </a:rPr>
              <a:t>A. </a:t>
            </a:r>
            <a:r>
              <a:rPr lang="zh-CN" altLang="en-US" sz="3600" dirty="0">
                <a:solidFill>
                  <a:srgbClr val="000000"/>
                </a:solidFill>
                <a:latin typeface="黑体" panose="02010609060101010101" pitchFamily="49" charset="-122"/>
                <a:ea typeface="黑体" panose="02010609060101010101" pitchFamily="49" charset="-122"/>
              </a:rPr>
              <a:t>是近代中国历史上规模巨大的一次伟大的反封建反侵略的农民革命运动</a:t>
            </a:r>
            <a:endParaRPr lang="zh-CN" altLang="en-US" sz="3600" dirty="0">
              <a:solidFill>
                <a:srgbClr val="000000"/>
              </a:solidFill>
              <a:latin typeface="黑体" panose="02010609060101010101" pitchFamily="49" charset="-122"/>
              <a:ea typeface="黑体" panose="02010609060101010101" pitchFamily="49" charset="-122"/>
            </a:endParaRPr>
          </a:p>
          <a:p>
            <a:pPr lvl="1" eaLnBrk="1" hangingPunct="1">
              <a:buNone/>
            </a:pPr>
            <a:r>
              <a:rPr lang="zh-CN" altLang="en-US" sz="3600" dirty="0">
                <a:solidFill>
                  <a:srgbClr val="000000"/>
                </a:solidFill>
                <a:latin typeface="黑体" panose="02010609060101010101" pitchFamily="49" charset="-122"/>
                <a:ea typeface="黑体" panose="02010609060101010101" pitchFamily="49" charset="-122"/>
              </a:rPr>
              <a:t> </a:t>
            </a:r>
            <a:r>
              <a:rPr lang="en-US" altLang="zh-CN" sz="3600" dirty="0">
                <a:solidFill>
                  <a:srgbClr val="000000"/>
                </a:solidFill>
                <a:latin typeface="黑体" panose="02010609060101010101" pitchFamily="49" charset="-122"/>
                <a:ea typeface="黑体" panose="02010609060101010101" pitchFamily="49" charset="-122"/>
              </a:rPr>
              <a:t>B. </a:t>
            </a:r>
            <a:r>
              <a:rPr lang="zh-CN" altLang="en-US" sz="3600" dirty="0">
                <a:solidFill>
                  <a:srgbClr val="000000"/>
                </a:solidFill>
                <a:latin typeface="黑体" panose="02010609060101010101" pitchFamily="49" charset="-122"/>
                <a:ea typeface="黑体" panose="02010609060101010101" pitchFamily="49" charset="-122"/>
              </a:rPr>
              <a:t>是近代中国一次伟大的反帝反封建的农民革命战争</a:t>
            </a:r>
            <a:endParaRPr lang="zh-CN" altLang="en-US" sz="3600" dirty="0">
              <a:solidFill>
                <a:srgbClr val="000000"/>
              </a:solidFill>
              <a:latin typeface="黑体" panose="02010609060101010101" pitchFamily="49" charset="-122"/>
              <a:ea typeface="黑体" panose="02010609060101010101" pitchFamily="49" charset="-122"/>
            </a:endParaRPr>
          </a:p>
          <a:p>
            <a:pPr lvl="1" eaLnBrk="1" hangingPunct="1">
              <a:buNone/>
            </a:pPr>
            <a:r>
              <a:rPr lang="zh-CN" altLang="en-US" sz="3600" dirty="0">
                <a:solidFill>
                  <a:srgbClr val="000000"/>
                </a:solidFill>
                <a:latin typeface="黑体" panose="02010609060101010101" pitchFamily="49" charset="-122"/>
                <a:ea typeface="黑体" panose="02010609060101010101" pitchFamily="49" charset="-122"/>
              </a:rPr>
              <a:t> </a:t>
            </a:r>
            <a:r>
              <a:rPr lang="en-US" altLang="zh-CN" sz="3600" dirty="0">
                <a:solidFill>
                  <a:srgbClr val="000000"/>
                </a:solidFill>
                <a:latin typeface="黑体" panose="02010609060101010101" pitchFamily="49" charset="-122"/>
                <a:ea typeface="黑体" panose="02010609060101010101" pitchFamily="49" charset="-122"/>
              </a:rPr>
              <a:t>C .</a:t>
            </a:r>
            <a:r>
              <a:rPr lang="zh-CN" altLang="en-US" sz="3600" dirty="0">
                <a:solidFill>
                  <a:srgbClr val="000000"/>
                </a:solidFill>
                <a:latin typeface="黑体" panose="02010609060101010101" pitchFamily="49" charset="-122"/>
                <a:ea typeface="黑体" panose="02010609060101010101" pitchFamily="49" charset="-122"/>
              </a:rPr>
              <a:t>是一次反帝爱国农民革命战争</a:t>
            </a:r>
            <a:endParaRPr lang="zh-CN" altLang="en-US" sz="3600" dirty="0">
              <a:solidFill>
                <a:srgbClr val="000000"/>
              </a:solidFill>
              <a:latin typeface="黑体" panose="02010609060101010101" pitchFamily="49" charset="-122"/>
              <a:ea typeface="黑体" panose="02010609060101010101" pitchFamily="49" charset="-122"/>
            </a:endParaRPr>
          </a:p>
          <a:p>
            <a:pPr lvl="1" eaLnBrk="1" hangingPunct="1">
              <a:buNone/>
            </a:pPr>
            <a:r>
              <a:rPr lang="zh-CN" altLang="en-US" sz="3600" dirty="0">
                <a:solidFill>
                  <a:srgbClr val="000000"/>
                </a:solidFill>
                <a:latin typeface="黑体" panose="02010609060101010101" pitchFamily="49" charset="-122"/>
                <a:ea typeface="黑体" panose="02010609060101010101" pitchFamily="49" charset="-122"/>
              </a:rPr>
              <a:t> </a:t>
            </a:r>
            <a:r>
              <a:rPr lang="en-US" altLang="zh-CN" sz="3600" dirty="0">
                <a:solidFill>
                  <a:srgbClr val="000000"/>
                </a:solidFill>
                <a:latin typeface="黑体" panose="02010609060101010101" pitchFamily="49" charset="-122"/>
                <a:ea typeface="黑体" panose="02010609060101010101" pitchFamily="49" charset="-122"/>
              </a:rPr>
              <a:t>D .</a:t>
            </a:r>
            <a:r>
              <a:rPr lang="zh-CN" altLang="en-US" sz="3600" dirty="0">
                <a:solidFill>
                  <a:srgbClr val="000000"/>
                </a:solidFill>
                <a:latin typeface="黑体" panose="02010609060101010101" pitchFamily="49" charset="-122"/>
                <a:ea typeface="黑体" panose="02010609060101010101" pitchFamily="49" charset="-122"/>
              </a:rPr>
              <a:t>是一次伟大的反封建反侵略的资产阶级革命运动</a:t>
            </a:r>
            <a:endParaRPr lang="zh-CN" altLang="en-US" sz="3600" dirty="0">
              <a:latin typeface="黑体" panose="02010609060101010101" pitchFamily="49" charset="-122"/>
              <a:ea typeface="黑体" panose="02010609060101010101" pitchFamily="49" charset="-122"/>
            </a:endParaRPr>
          </a:p>
        </p:txBody>
      </p:sp>
      <p:sp>
        <p:nvSpPr>
          <p:cNvPr id="37891" name="WordArt 4"/>
          <p:cNvSpPr>
            <a:spLocks noTextEdit="1"/>
          </p:cNvSpPr>
          <p:nvPr/>
        </p:nvSpPr>
        <p:spPr>
          <a:xfrm>
            <a:off x="9191625" y="1916113"/>
            <a:ext cx="838200" cy="914400"/>
          </a:xfrm>
          <a:prstGeom prst="rect">
            <a:avLst/>
          </a:prstGeom>
        </p:spPr>
        <p:txBody>
          <a:bodyPr wrap="none" fromWordArt="1">
            <a:prstTxWarp prst="textPlain">
              <a:avLst>
                <a:gd name="adj" fmla="val 50000"/>
              </a:avLst>
            </a:prstTxWarp>
            <a:normAutofit/>
          </a:bodyPr>
          <a:p>
            <a:pPr algn="ctr"/>
            <a:r>
              <a:rPr lang="zh-CN" altLang="en-US" sz="3600">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rPr>
              <a:t>A</a:t>
            </a:r>
            <a:endParaRPr lang="zh-CN" altLang="en-US" sz="3600">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7891"/>
                                        </p:tgtEl>
                                        <p:attrNameLst>
                                          <p:attrName>style.visibility</p:attrName>
                                        </p:attrNameLst>
                                      </p:cBhvr>
                                      <p:to>
                                        <p:strVal val="visible"/>
                                      </p:to>
                                    </p:set>
                                    <p:anim calcmode="lin" valueType="num">
                                      <p:cBhvr>
                                        <p:cTn id="7" dur="1" fill="hold"/>
                                        <p:tgtEl>
                                          <p:spTgt spid="37891"/>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6" name="Text Box 2"/>
          <p:cNvSpPr txBox="1">
            <a:spLocks noChangeArrowheads="1"/>
          </p:cNvSpPr>
          <p:nvPr/>
        </p:nvSpPr>
        <p:spPr bwMode="auto">
          <a:xfrm>
            <a:off x="1676400" y="136525"/>
            <a:ext cx="7315200" cy="1014413"/>
          </a:xfrm>
          <a:prstGeom prst="rect">
            <a:avLst/>
          </a:prstGeom>
          <a:noFill/>
          <a:ln w="9525">
            <a:noFill/>
            <a:miter lim="800000"/>
          </a:ln>
          <a:effectLst/>
        </p:spPr>
        <p:txBody>
          <a:bodyPr>
            <a:spAutoFit/>
          </a:bodyPr>
          <a:lstStyle/>
          <a:p>
            <a:pPr marR="0" defTabSz="914400">
              <a:spcBef>
                <a:spcPct val="50000"/>
              </a:spcBef>
              <a:buClrTx/>
              <a:buSzTx/>
              <a:buFontTx/>
              <a:buNone/>
              <a:defRPr/>
            </a:pPr>
            <a:r>
              <a:rPr kumimoji="0" lang="zh-CN" altLang="en-US" sz="6000" b="1" kern="1200" cap="none" spc="0" normalizeH="0" baseline="0" noProof="0">
                <a:solidFill>
                  <a:srgbClr val="FF3300"/>
                </a:solidFill>
                <a:effectLst>
                  <a:outerShdw blurRad="38100" dist="38100" dir="2700000" algn="tl">
                    <a:srgbClr val="C0C0C0"/>
                  </a:outerShdw>
                </a:effectLst>
                <a:latin typeface="Arial" panose="020B0604020202020204" pitchFamily="34" charset="0"/>
                <a:ea typeface="华文行楷" panose="02010800040101010101" pitchFamily="2" charset="-122"/>
                <a:cs typeface="+mn-cs"/>
              </a:rPr>
              <a:t>探究提高</a:t>
            </a:r>
            <a:r>
              <a:rPr kumimoji="0" lang="en-US" altLang="zh-CN" sz="6000" b="1" kern="1200" cap="none" spc="0" normalizeH="0" baseline="0" noProof="0">
                <a:solidFill>
                  <a:srgbClr val="FF3300"/>
                </a:solidFill>
                <a:effectLst>
                  <a:outerShdw blurRad="38100" dist="38100" dir="2700000" algn="tl">
                    <a:srgbClr val="C0C0C0"/>
                  </a:outerShdw>
                </a:effectLst>
                <a:latin typeface="Arial" panose="020B0604020202020204" pitchFamily="34" charset="0"/>
                <a:ea typeface="华文行楷" panose="02010800040101010101" pitchFamily="2" charset="-122"/>
                <a:cs typeface="+mn-cs"/>
              </a:rPr>
              <a:t>——</a:t>
            </a:r>
            <a:endParaRPr kumimoji="0" lang="en-US" altLang="zh-CN" sz="6000" b="1" kern="1200" cap="none" spc="0" normalizeH="0" baseline="0" noProof="0">
              <a:solidFill>
                <a:schemeClr val="folHlink"/>
              </a:solidFill>
              <a:effectLst>
                <a:outerShdw blurRad="38100" dist="38100" dir="2700000" algn="tl">
                  <a:srgbClr val="C0C0C0"/>
                </a:outerShdw>
              </a:effectLst>
              <a:latin typeface="Arial" panose="020B0604020202020204" pitchFamily="34" charset="0"/>
              <a:ea typeface="华文行楷" panose="02010800040101010101" pitchFamily="2" charset="-122"/>
              <a:cs typeface="+mn-cs"/>
            </a:endParaRPr>
          </a:p>
        </p:txBody>
      </p:sp>
      <p:sp>
        <p:nvSpPr>
          <p:cNvPr id="30722" name="Text Box 3"/>
          <p:cNvSpPr txBox="1"/>
          <p:nvPr/>
        </p:nvSpPr>
        <p:spPr>
          <a:xfrm>
            <a:off x="2133600" y="914400"/>
            <a:ext cx="8001000" cy="1076325"/>
          </a:xfrm>
          <a:prstGeom prst="rect">
            <a:avLst/>
          </a:prstGeom>
          <a:noFill/>
          <a:ln w="9525">
            <a:noFill/>
          </a:ln>
        </p:spPr>
        <p:txBody>
          <a:bodyPr anchor="t">
            <a:spAutoFit/>
          </a:bodyPr>
          <a:p>
            <a:pPr>
              <a:spcBef>
                <a:spcPct val="50000"/>
              </a:spcBef>
            </a:pPr>
            <a:r>
              <a:rPr lang="en-US" altLang="zh-CN" sz="3200" b="1" dirty="0">
                <a:solidFill>
                  <a:schemeClr val="accent2"/>
                </a:solidFill>
                <a:latin typeface="Arial" panose="020B0604020202020204" pitchFamily="34" charset="0"/>
                <a:ea typeface="宋体" panose="02010600030101010101" pitchFamily="2" charset="-122"/>
              </a:rPr>
              <a:t>       </a:t>
            </a:r>
            <a:r>
              <a:rPr lang="zh-CN" altLang="en-US" sz="3200" b="1" dirty="0">
                <a:solidFill>
                  <a:schemeClr val="accent2"/>
                </a:solidFill>
                <a:latin typeface="Arial" panose="020B0604020202020204" pitchFamily="34" charset="0"/>
                <a:ea typeface="宋体" panose="02010600030101010101" pitchFamily="2" charset="-122"/>
              </a:rPr>
              <a:t>太平天国运动同以往历次农民运动相比较有何新特点？</a:t>
            </a:r>
            <a:endParaRPr lang="zh-CN" altLang="en-US" sz="3200" b="1" dirty="0">
              <a:solidFill>
                <a:schemeClr val="accent2"/>
              </a:solidFill>
              <a:latin typeface="Arial" panose="020B0604020202020204" pitchFamily="34" charset="0"/>
              <a:ea typeface="宋体" panose="02010600030101010101" pitchFamily="2" charset="-122"/>
            </a:endParaRPr>
          </a:p>
        </p:txBody>
      </p:sp>
      <p:sp>
        <p:nvSpPr>
          <p:cNvPr id="30723" name="Text Box 4"/>
          <p:cNvSpPr txBox="1"/>
          <p:nvPr/>
        </p:nvSpPr>
        <p:spPr>
          <a:xfrm>
            <a:off x="2286000" y="2667000"/>
            <a:ext cx="7848600" cy="368300"/>
          </a:xfrm>
          <a:prstGeom prst="rect">
            <a:avLst/>
          </a:prstGeom>
          <a:noFill/>
          <a:ln w="9525">
            <a:noFill/>
          </a:ln>
        </p:spPr>
        <p:txBody>
          <a:bodyPr anchor="t">
            <a:spAutoFit/>
          </a:bodyPr>
          <a:p>
            <a:pPr>
              <a:spcBef>
                <a:spcPct val="50000"/>
              </a:spcBef>
            </a:pPr>
            <a:endParaRPr lang="zh-CN" altLang="zh-CN" dirty="0">
              <a:latin typeface="Arial" panose="020B0604020202020204" pitchFamily="34" charset="0"/>
              <a:ea typeface="宋体" panose="02010600030101010101" pitchFamily="2" charset="-122"/>
            </a:endParaRPr>
          </a:p>
        </p:txBody>
      </p:sp>
      <p:sp>
        <p:nvSpPr>
          <p:cNvPr id="16389" name="Text Box 5"/>
          <p:cNvSpPr txBox="1"/>
          <p:nvPr/>
        </p:nvSpPr>
        <p:spPr>
          <a:xfrm>
            <a:off x="2173288" y="1943100"/>
            <a:ext cx="8189912" cy="4892675"/>
          </a:xfrm>
          <a:prstGeom prst="rect">
            <a:avLst/>
          </a:prstGeom>
          <a:solidFill>
            <a:srgbClr val="FFFFFF"/>
          </a:solidFill>
          <a:ln w="9525">
            <a:noFill/>
          </a:ln>
        </p:spPr>
        <p:txBody>
          <a:bodyPr anchor="t">
            <a:spAutoFit/>
          </a:bodyPr>
          <a:p>
            <a:r>
              <a:rPr lang="en-US" altLang="zh-CN" sz="2400" b="1" dirty="0">
                <a:solidFill>
                  <a:srgbClr val="FF0066"/>
                </a:solidFill>
                <a:latin typeface="Arial" panose="020B0604020202020204" pitchFamily="34" charset="0"/>
                <a:ea typeface="宋体" panose="02010600030101010101" pitchFamily="2" charset="-122"/>
              </a:rPr>
              <a:t>        ⑴</a:t>
            </a:r>
            <a:r>
              <a:rPr lang="zh-CN" altLang="en-US" sz="2400" b="1" dirty="0">
                <a:solidFill>
                  <a:srgbClr val="FF0066"/>
                </a:solidFill>
                <a:latin typeface="Arial" panose="020B0604020202020204" pitchFamily="34" charset="0"/>
                <a:ea typeface="宋体" panose="02010600030101010101" pitchFamily="2" charset="-122"/>
              </a:rPr>
              <a:t>背景有所不同：</a:t>
            </a:r>
            <a:r>
              <a:rPr lang="zh-CN" altLang="en-US" sz="2400" b="1" dirty="0">
                <a:latin typeface="Arial" panose="020B0604020202020204" pitchFamily="34" charset="0"/>
                <a:ea typeface="宋体" panose="02010600030101010101" pitchFamily="2" charset="-122"/>
              </a:rPr>
              <a:t>以往的多因土地兼并、政治黑暗、自然灾害，而</a:t>
            </a:r>
            <a:r>
              <a:rPr lang="zh-CN" altLang="en-US" sz="2400" b="1" dirty="0">
                <a:solidFill>
                  <a:schemeClr val="accent2"/>
                </a:solidFill>
                <a:latin typeface="Arial" panose="020B0604020202020204" pitchFamily="34" charset="0"/>
                <a:ea typeface="宋体" panose="02010600030101010101" pitchFamily="2" charset="-122"/>
              </a:rPr>
              <a:t>太平天国则是增加了外国的侵略，发生在半殖民地半封建的中国</a:t>
            </a:r>
            <a:endParaRPr lang="zh-CN" altLang="en-US" sz="2400" b="1" dirty="0">
              <a:solidFill>
                <a:schemeClr val="accent2"/>
              </a:solidFill>
              <a:latin typeface="Arial" panose="020B0604020202020204" pitchFamily="34" charset="0"/>
              <a:ea typeface="宋体" panose="02010600030101010101" pitchFamily="2" charset="-122"/>
            </a:endParaRPr>
          </a:p>
          <a:p>
            <a:r>
              <a:rPr lang="zh-CN" altLang="en-US" sz="2400" b="1" dirty="0">
                <a:solidFill>
                  <a:srgbClr val="FF0066"/>
                </a:solidFill>
                <a:latin typeface="Arial" panose="020B0604020202020204" pitchFamily="34" charset="0"/>
                <a:ea typeface="宋体" panose="02010600030101010101" pitchFamily="2" charset="-122"/>
              </a:rPr>
              <a:t>        ⑵起义的组织工具不同：</a:t>
            </a:r>
            <a:r>
              <a:rPr lang="zh-CN" altLang="en-US" sz="2400" b="1" dirty="0">
                <a:latin typeface="Arial" panose="020B0604020202020204" pitchFamily="34" charset="0"/>
                <a:ea typeface="宋体" panose="02010600030101010101" pitchFamily="2" charset="-122"/>
              </a:rPr>
              <a:t>以往利用的宗教是中国自身的宗教，而</a:t>
            </a:r>
            <a:r>
              <a:rPr lang="zh-CN" altLang="en-US" sz="2400" b="1" dirty="0">
                <a:solidFill>
                  <a:schemeClr val="accent2"/>
                </a:solidFill>
                <a:latin typeface="Arial" panose="020B0604020202020204" pitchFamily="34" charset="0"/>
                <a:ea typeface="宋体" panose="02010600030101010101" pitchFamily="2" charset="-122"/>
              </a:rPr>
              <a:t>太平天国利用的是外来宗教，吸收了西方的“平等”思想；</a:t>
            </a:r>
            <a:endParaRPr lang="zh-CN" altLang="en-US" sz="2400" b="1" dirty="0">
              <a:solidFill>
                <a:schemeClr val="accent2"/>
              </a:solidFill>
              <a:latin typeface="Arial" panose="020B0604020202020204" pitchFamily="34" charset="0"/>
              <a:ea typeface="宋体" panose="02010600030101010101" pitchFamily="2" charset="-122"/>
            </a:endParaRPr>
          </a:p>
          <a:p>
            <a:r>
              <a:rPr lang="zh-CN" altLang="en-US" sz="2400" b="1" dirty="0">
                <a:solidFill>
                  <a:srgbClr val="FF0066"/>
                </a:solidFill>
                <a:latin typeface="Arial" panose="020B0604020202020204" pitchFamily="34" charset="0"/>
                <a:ea typeface="宋体" panose="02010600030101010101" pitchFamily="2" charset="-122"/>
              </a:rPr>
              <a:t>        ⑶斗争任务有所不同：</a:t>
            </a:r>
            <a:r>
              <a:rPr lang="zh-CN" altLang="en-US" sz="2400" b="1" dirty="0">
                <a:solidFill>
                  <a:schemeClr val="accent2"/>
                </a:solidFill>
                <a:latin typeface="Arial" panose="020B0604020202020204" pitchFamily="34" charset="0"/>
                <a:ea typeface="宋体" panose="02010600030101010101" pitchFamily="2" charset="-122"/>
              </a:rPr>
              <a:t>太平天国主要是反封建但也具有反侵略的性质；</a:t>
            </a:r>
            <a:endParaRPr lang="zh-CN" altLang="en-US" sz="2400" b="1" dirty="0">
              <a:solidFill>
                <a:schemeClr val="accent2"/>
              </a:solidFill>
              <a:latin typeface="Arial" panose="020B0604020202020204" pitchFamily="34" charset="0"/>
              <a:ea typeface="宋体" panose="02010600030101010101" pitchFamily="2" charset="-122"/>
            </a:endParaRPr>
          </a:p>
          <a:p>
            <a:r>
              <a:rPr lang="zh-CN" altLang="en-US" sz="2400" b="1" dirty="0">
                <a:solidFill>
                  <a:srgbClr val="FF0066"/>
                </a:solidFill>
                <a:latin typeface="Arial" panose="020B0604020202020204" pitchFamily="34" charset="0"/>
                <a:ea typeface="宋体" panose="02010600030101010101" pitchFamily="2" charset="-122"/>
              </a:rPr>
              <a:t>        ⑷农民阶级的思想认识有所不同：</a:t>
            </a:r>
            <a:r>
              <a:rPr lang="zh-CN" altLang="en-US" sz="2400" b="1" dirty="0">
                <a:solidFill>
                  <a:schemeClr val="accent2"/>
                </a:solidFill>
                <a:latin typeface="Arial" panose="020B0604020202020204" pitchFamily="34" charset="0"/>
                <a:ea typeface="宋体" panose="02010600030101010101" pitchFamily="2" charset="-122"/>
              </a:rPr>
              <a:t>制定了比较完整的革命纲领，特别是提出了向西方学习的思想主张</a:t>
            </a:r>
            <a:r>
              <a:rPr lang="en-US" altLang="zh-CN" sz="2400" b="1" dirty="0">
                <a:solidFill>
                  <a:schemeClr val="accent2"/>
                </a:solidFill>
                <a:latin typeface="Arial" panose="020B0604020202020204" pitchFamily="34" charset="0"/>
                <a:ea typeface="宋体" panose="02010600030101010101" pitchFamily="2" charset="-122"/>
              </a:rPr>
              <a:t>——《</a:t>
            </a:r>
            <a:r>
              <a:rPr lang="zh-CN" altLang="en-US" sz="2400" b="1" dirty="0">
                <a:solidFill>
                  <a:schemeClr val="accent2"/>
                </a:solidFill>
                <a:latin typeface="Arial" panose="020B0604020202020204" pitchFamily="34" charset="0"/>
                <a:ea typeface="宋体" panose="02010600030101010101" pitchFamily="2" charset="-122"/>
              </a:rPr>
              <a:t>资政新编</a:t>
            </a:r>
            <a:r>
              <a:rPr lang="en-US" altLang="zh-CN" sz="2400" b="1" dirty="0">
                <a:solidFill>
                  <a:schemeClr val="accent2"/>
                </a:solidFill>
                <a:latin typeface="Arial" panose="020B0604020202020204" pitchFamily="34" charset="0"/>
                <a:ea typeface="宋体" panose="02010600030101010101" pitchFamily="2" charset="-122"/>
              </a:rPr>
              <a:t>》</a:t>
            </a:r>
            <a:r>
              <a:rPr lang="zh-CN" altLang="en-US" sz="2400" b="1" dirty="0">
                <a:solidFill>
                  <a:schemeClr val="accent2"/>
                </a:solidFill>
                <a:latin typeface="Arial" panose="020B0604020202020204" pitchFamily="34" charset="0"/>
                <a:ea typeface="宋体" panose="02010600030101010101" pitchFamily="2" charset="-122"/>
              </a:rPr>
              <a:t>；</a:t>
            </a:r>
            <a:endParaRPr lang="zh-CN" altLang="en-US" sz="2400" b="1" dirty="0">
              <a:solidFill>
                <a:schemeClr val="accent2"/>
              </a:solidFill>
              <a:latin typeface="Arial" panose="020B0604020202020204" pitchFamily="34" charset="0"/>
              <a:ea typeface="宋体" panose="02010600030101010101" pitchFamily="2" charset="-122"/>
            </a:endParaRPr>
          </a:p>
          <a:p>
            <a:r>
              <a:rPr lang="zh-CN" altLang="en-US" sz="2400" b="1" dirty="0">
                <a:solidFill>
                  <a:srgbClr val="FF0066"/>
                </a:solidFill>
                <a:latin typeface="Arial" panose="020B0604020202020204" pitchFamily="34" charset="0"/>
                <a:ea typeface="宋体" panose="02010600030101010101" pitchFamily="2" charset="-122"/>
              </a:rPr>
              <a:t>        ⑸失败的原因有所不同：</a:t>
            </a:r>
            <a:r>
              <a:rPr lang="zh-CN" altLang="en-US" sz="2400" b="1" dirty="0">
                <a:solidFill>
                  <a:schemeClr val="accent2"/>
                </a:solidFill>
                <a:latin typeface="Arial" panose="020B0604020202020204" pitchFamily="34" charset="0"/>
                <a:ea typeface="宋体" panose="02010600030101010101" pitchFamily="2" charset="-122"/>
              </a:rPr>
              <a:t>除了农民阶级的局限性、封建势力的镇压外，太平天国是中外反动势力联合绞杀的。</a:t>
            </a:r>
            <a:endParaRPr lang="zh-CN" altLang="en-US" sz="2400" b="1" dirty="0">
              <a:solidFill>
                <a:schemeClr val="accent2"/>
              </a:solidFill>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389"/>
                                        </p:tgtEl>
                                        <p:attrNameLst>
                                          <p:attrName>style.visibility</p:attrName>
                                        </p:attrNameLst>
                                      </p:cBhvr>
                                      <p:to>
                                        <p:strVal val="visible"/>
                                      </p:to>
                                    </p:set>
                                    <p:anim calcmode="lin" valueType="num">
                                      <p:cBhvr additive="base">
                                        <p:cTn id="7" dur="500" fill="hold"/>
                                        <p:tgtEl>
                                          <p:spTgt spid="16389"/>
                                        </p:tgtEl>
                                        <p:attrNameLst>
                                          <p:attrName>ppt_x</p:attrName>
                                        </p:attrNameLst>
                                      </p:cBhvr>
                                      <p:tavLst>
                                        <p:tav tm="0">
                                          <p:val>
                                            <p:strVal val="#ppt_x"/>
                                          </p:val>
                                        </p:tav>
                                        <p:tav tm="100000">
                                          <p:val>
                                            <p:strVal val="#ppt_x"/>
                                          </p:val>
                                        </p:tav>
                                      </p:tavLst>
                                    </p:anim>
                                    <p:anim calcmode="lin" valueType="num">
                                      <p:cBhvr additive="base">
                                        <p:cTn id="8" dur="500" fill="hold"/>
                                        <p:tgtEl>
                                          <p:spTgt spid="163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bldLvl="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5" name="Rectangle 2"/>
          <p:cNvSpPr/>
          <p:nvPr/>
        </p:nvSpPr>
        <p:spPr>
          <a:xfrm>
            <a:off x="2424113" y="549275"/>
            <a:ext cx="6629400" cy="1198563"/>
          </a:xfrm>
          <a:prstGeom prst="rect">
            <a:avLst/>
          </a:prstGeom>
          <a:noFill/>
          <a:ln w="9525">
            <a:noFill/>
          </a:ln>
        </p:spPr>
        <p:txBody>
          <a:bodyPr anchor="t">
            <a:spAutoFit/>
          </a:bodyPr>
          <a:p>
            <a:pPr algn="ctr"/>
            <a:r>
              <a:rPr lang="zh-CN" altLang="en-US" sz="3600" b="1" dirty="0">
                <a:solidFill>
                  <a:srgbClr val="FF0000"/>
                </a:solidFill>
                <a:latin typeface="宋体" panose="02010600030101010101" pitchFamily="2" charset="-122"/>
                <a:ea typeface="宋体" panose="02010600030101010101" pitchFamily="2" charset="-122"/>
              </a:rPr>
              <a:t>农民阶级的局限性</a:t>
            </a:r>
            <a:endParaRPr lang="zh-CN" altLang="en-US" sz="3600" b="1" dirty="0">
              <a:solidFill>
                <a:srgbClr val="FF0000"/>
              </a:solidFill>
              <a:latin typeface="Arial Unicode MS" pitchFamily="34" charset="-122"/>
              <a:ea typeface="Arial Unicode MS" pitchFamily="34" charset="-122"/>
            </a:endParaRPr>
          </a:p>
          <a:p>
            <a:pPr eaLnBrk="0" hangingPunct="0"/>
            <a:endParaRPr lang="en-US" altLang="zh-CN" sz="3600" b="1" dirty="0">
              <a:solidFill>
                <a:srgbClr val="FF0000"/>
              </a:solidFill>
              <a:latin typeface="Times New Roman" panose="02020603050405020304" pitchFamily="18" charset="0"/>
              <a:ea typeface="宋体" panose="02010600030101010101" pitchFamily="2" charset="-122"/>
            </a:endParaRPr>
          </a:p>
        </p:txBody>
      </p:sp>
      <p:sp>
        <p:nvSpPr>
          <p:cNvPr id="133123" name="Rectangle 3"/>
          <p:cNvSpPr/>
          <p:nvPr/>
        </p:nvSpPr>
        <p:spPr>
          <a:xfrm>
            <a:off x="2711450" y="4437063"/>
            <a:ext cx="6911975" cy="584200"/>
          </a:xfrm>
          <a:prstGeom prst="rect">
            <a:avLst/>
          </a:prstGeom>
          <a:noFill/>
          <a:ln w="9525">
            <a:noFill/>
          </a:ln>
        </p:spPr>
        <p:txBody>
          <a:bodyPr anchor="t">
            <a:spAutoFit/>
          </a:bodyPr>
          <a:p>
            <a:pPr indent="909955"/>
            <a:r>
              <a:rPr lang="zh-CN" altLang="en-US" sz="3200" b="1" dirty="0">
                <a:solidFill>
                  <a:schemeClr val="hlink"/>
                </a:solidFill>
                <a:latin typeface="黑体" panose="02010609060101010101" pitchFamily="49" charset="-122"/>
                <a:ea typeface="黑体" panose="02010609060101010101" pitchFamily="49" charset="-122"/>
              </a:rPr>
              <a:t>难以形成</a:t>
            </a:r>
            <a:r>
              <a:rPr lang="zh-CN" altLang="en-US" sz="3200" b="1" dirty="0">
                <a:latin typeface="黑体" panose="02010609060101010101" pitchFamily="49" charset="-122"/>
                <a:ea typeface="黑体" panose="02010609060101010101" pitchFamily="49" charset="-122"/>
              </a:rPr>
              <a:t>统一坚强的领导核心</a:t>
            </a:r>
            <a:endParaRPr lang="zh-CN" altLang="en-US" sz="3200" b="1" dirty="0">
              <a:latin typeface="黑体" panose="02010609060101010101" pitchFamily="49" charset="-122"/>
              <a:ea typeface="黑体" panose="02010609060101010101" pitchFamily="49" charset="-122"/>
            </a:endParaRPr>
          </a:p>
        </p:txBody>
      </p:sp>
      <p:sp>
        <p:nvSpPr>
          <p:cNvPr id="171012" name="Text Box 4"/>
          <p:cNvSpPr txBox="1"/>
          <p:nvPr/>
        </p:nvSpPr>
        <p:spPr>
          <a:xfrm>
            <a:off x="1703388" y="5516563"/>
            <a:ext cx="8785225" cy="644525"/>
          </a:xfrm>
          <a:prstGeom prst="rect">
            <a:avLst/>
          </a:prstGeom>
          <a:noFill/>
          <a:ln w="9525">
            <a:noFill/>
          </a:ln>
        </p:spPr>
        <p:txBody>
          <a:bodyPr anchor="t">
            <a:spAutoFit/>
          </a:bodyPr>
          <a:p>
            <a:r>
              <a:rPr lang="zh-CN" altLang="en-US" sz="3600" b="1" dirty="0">
                <a:solidFill>
                  <a:srgbClr val="0000FF"/>
                </a:solidFill>
                <a:latin typeface="Arial" panose="020B0604020202020204" pitchFamily="34" charset="0"/>
                <a:ea typeface="黑体" panose="02010609060101010101" pitchFamily="49" charset="-122"/>
              </a:rPr>
              <a:t>请同学们在书中找到具体的史实来论证？</a:t>
            </a:r>
            <a:endParaRPr lang="zh-CN" altLang="en-US" sz="3600" b="1" dirty="0">
              <a:solidFill>
                <a:srgbClr val="0000FF"/>
              </a:solidFill>
              <a:latin typeface="Arial" panose="020B0604020202020204" pitchFamily="34" charset="0"/>
              <a:ea typeface="黑体" panose="02010609060101010101" pitchFamily="49" charset="-122"/>
            </a:endParaRPr>
          </a:p>
        </p:txBody>
      </p:sp>
      <p:sp>
        <p:nvSpPr>
          <p:cNvPr id="171013" name="Text Box 5"/>
          <p:cNvSpPr txBox="1"/>
          <p:nvPr/>
        </p:nvSpPr>
        <p:spPr>
          <a:xfrm>
            <a:off x="1774825" y="1628775"/>
            <a:ext cx="1816100" cy="584200"/>
          </a:xfrm>
          <a:prstGeom prst="rect">
            <a:avLst/>
          </a:prstGeom>
          <a:noFill/>
          <a:ln w="9525">
            <a:noFill/>
          </a:ln>
        </p:spPr>
        <p:txBody>
          <a:bodyPr wrap="none" anchor="t">
            <a:spAutoFit/>
          </a:bodyPr>
          <a:p>
            <a:pPr algn="ctr"/>
            <a:r>
              <a:rPr lang="zh-CN" altLang="en-US" sz="3200" b="1" dirty="0">
                <a:solidFill>
                  <a:srgbClr val="FF0000"/>
                </a:solidFill>
                <a:latin typeface="Arial" panose="020B0604020202020204" pitchFamily="34" charset="0"/>
                <a:ea typeface="黑体" panose="02010609060101010101" pitchFamily="49" charset="-122"/>
              </a:rPr>
              <a:t>经济上</a:t>
            </a:r>
            <a:r>
              <a:rPr lang="zh-CN" altLang="en-US" sz="3200" b="1" dirty="0">
                <a:latin typeface="Arial" panose="020B0604020202020204" pitchFamily="34" charset="0"/>
                <a:ea typeface="黑体" panose="02010609060101010101" pitchFamily="49" charset="-122"/>
              </a:rPr>
              <a:t>：</a:t>
            </a:r>
            <a:endParaRPr lang="zh-CN" altLang="en-US" sz="3200" b="1" dirty="0">
              <a:latin typeface="Arial" panose="020B0604020202020204" pitchFamily="34" charset="0"/>
              <a:ea typeface="黑体" panose="02010609060101010101" pitchFamily="49" charset="-122"/>
            </a:endParaRPr>
          </a:p>
        </p:txBody>
      </p:sp>
      <p:sp>
        <p:nvSpPr>
          <p:cNvPr id="171014" name="Text Box 6"/>
          <p:cNvSpPr txBox="1"/>
          <p:nvPr/>
        </p:nvSpPr>
        <p:spPr>
          <a:xfrm>
            <a:off x="1774825" y="2852738"/>
            <a:ext cx="1873250" cy="584200"/>
          </a:xfrm>
          <a:prstGeom prst="rect">
            <a:avLst/>
          </a:prstGeom>
          <a:noFill/>
          <a:ln w="9525">
            <a:noFill/>
          </a:ln>
        </p:spPr>
        <p:txBody>
          <a:bodyPr anchor="t">
            <a:spAutoFit/>
          </a:bodyPr>
          <a:p>
            <a:pPr algn="ctr"/>
            <a:r>
              <a:rPr lang="zh-CN" altLang="en-US" sz="3200" b="1" dirty="0">
                <a:solidFill>
                  <a:srgbClr val="FF0000"/>
                </a:solidFill>
                <a:latin typeface="Arial" panose="020B0604020202020204" pitchFamily="34" charset="0"/>
                <a:ea typeface="黑体" panose="02010609060101010101" pitchFamily="49" charset="-122"/>
              </a:rPr>
              <a:t>政治上</a:t>
            </a:r>
            <a:r>
              <a:rPr lang="zh-CN" altLang="en-US" sz="3200" b="1" dirty="0">
                <a:latin typeface="Arial" panose="020B0604020202020204" pitchFamily="34" charset="0"/>
                <a:ea typeface="黑体" panose="02010609060101010101" pitchFamily="49" charset="-122"/>
              </a:rPr>
              <a:t>：</a:t>
            </a:r>
            <a:endParaRPr lang="zh-CN" altLang="en-US" sz="3200" b="1" dirty="0">
              <a:latin typeface="Arial" panose="020B0604020202020204" pitchFamily="34" charset="0"/>
              <a:ea typeface="黑体" panose="02010609060101010101" pitchFamily="49" charset="-122"/>
            </a:endParaRPr>
          </a:p>
        </p:txBody>
      </p:sp>
      <p:sp>
        <p:nvSpPr>
          <p:cNvPr id="171015" name="Text Box 7"/>
          <p:cNvSpPr txBox="1"/>
          <p:nvPr/>
        </p:nvSpPr>
        <p:spPr>
          <a:xfrm>
            <a:off x="1774825" y="3573463"/>
            <a:ext cx="1944688" cy="584200"/>
          </a:xfrm>
          <a:prstGeom prst="rect">
            <a:avLst/>
          </a:prstGeom>
          <a:noFill/>
          <a:ln w="9525">
            <a:noFill/>
          </a:ln>
        </p:spPr>
        <p:txBody>
          <a:bodyPr anchor="t">
            <a:spAutoFit/>
          </a:bodyPr>
          <a:p>
            <a:pPr algn="ctr"/>
            <a:r>
              <a:rPr lang="zh-CN" altLang="en-US" sz="3200" b="1" dirty="0">
                <a:solidFill>
                  <a:srgbClr val="FF0000"/>
                </a:solidFill>
                <a:latin typeface="Arial" panose="020B0604020202020204" pitchFamily="34" charset="0"/>
                <a:ea typeface="黑体" panose="02010609060101010101" pitchFamily="49" charset="-122"/>
              </a:rPr>
              <a:t>思想上</a:t>
            </a:r>
            <a:r>
              <a:rPr lang="zh-CN" altLang="en-US" sz="3200" b="1" dirty="0">
                <a:latin typeface="Arial" panose="020B0604020202020204" pitchFamily="34" charset="0"/>
                <a:ea typeface="黑体" panose="02010609060101010101" pitchFamily="49" charset="-122"/>
              </a:rPr>
              <a:t>：</a:t>
            </a:r>
            <a:endParaRPr lang="zh-CN" altLang="en-US" sz="3200" b="1" dirty="0">
              <a:latin typeface="Arial" panose="020B0604020202020204" pitchFamily="34" charset="0"/>
              <a:ea typeface="黑体" panose="02010609060101010101" pitchFamily="49" charset="-122"/>
            </a:endParaRPr>
          </a:p>
        </p:txBody>
      </p:sp>
      <p:sp>
        <p:nvSpPr>
          <p:cNvPr id="171016" name="Text Box 8"/>
          <p:cNvSpPr txBox="1"/>
          <p:nvPr/>
        </p:nvSpPr>
        <p:spPr>
          <a:xfrm>
            <a:off x="1774825" y="4437063"/>
            <a:ext cx="1944688" cy="584200"/>
          </a:xfrm>
          <a:prstGeom prst="rect">
            <a:avLst/>
          </a:prstGeom>
          <a:noFill/>
          <a:ln w="9525">
            <a:noFill/>
          </a:ln>
        </p:spPr>
        <p:txBody>
          <a:bodyPr anchor="t">
            <a:spAutoFit/>
          </a:bodyPr>
          <a:p>
            <a:pPr algn="ctr"/>
            <a:r>
              <a:rPr lang="zh-CN" altLang="en-US" sz="3200" b="1" dirty="0">
                <a:solidFill>
                  <a:srgbClr val="FF0000"/>
                </a:solidFill>
                <a:latin typeface="Arial" panose="020B0604020202020204" pitchFamily="34" charset="0"/>
                <a:ea typeface="黑体" panose="02010609060101010101" pitchFamily="49" charset="-122"/>
              </a:rPr>
              <a:t>组织上</a:t>
            </a:r>
            <a:r>
              <a:rPr lang="zh-CN" altLang="en-US" sz="3200" b="1" dirty="0">
                <a:latin typeface="Arial" panose="020B0604020202020204" pitchFamily="34" charset="0"/>
                <a:ea typeface="黑体" panose="02010609060101010101" pitchFamily="49" charset="-122"/>
              </a:rPr>
              <a:t>：</a:t>
            </a:r>
            <a:endParaRPr lang="zh-CN" altLang="en-US" sz="3200" b="1" dirty="0">
              <a:latin typeface="Arial" panose="020B0604020202020204" pitchFamily="34" charset="0"/>
              <a:ea typeface="黑体" panose="02010609060101010101" pitchFamily="49" charset="-122"/>
            </a:endParaRPr>
          </a:p>
        </p:txBody>
      </p:sp>
      <p:sp>
        <p:nvSpPr>
          <p:cNvPr id="171017" name="Text Box 9"/>
          <p:cNvSpPr txBox="1"/>
          <p:nvPr/>
        </p:nvSpPr>
        <p:spPr>
          <a:xfrm>
            <a:off x="3287713" y="1557338"/>
            <a:ext cx="6786562" cy="1076325"/>
          </a:xfrm>
          <a:prstGeom prst="rect">
            <a:avLst/>
          </a:prstGeom>
          <a:noFill/>
          <a:ln w="9525">
            <a:noFill/>
          </a:ln>
        </p:spPr>
        <p:txBody>
          <a:bodyPr anchor="t">
            <a:spAutoFit/>
          </a:bodyPr>
          <a:p>
            <a:pPr algn="ctr"/>
            <a:r>
              <a:rPr lang="zh-CN" altLang="en-US" sz="3200" b="1" dirty="0">
                <a:latin typeface="黑体" panose="02010609060101010101" pitchFamily="49" charset="-122"/>
                <a:ea typeface="黑体" panose="02010609060101010101" pitchFamily="49" charset="-122"/>
              </a:rPr>
              <a:t>农民是分散的个体小生产者 </a:t>
            </a:r>
            <a:endParaRPr lang="zh-CN" altLang="en-US" sz="3200" b="1" dirty="0">
              <a:latin typeface="黑体" panose="02010609060101010101" pitchFamily="49" charset="-122"/>
              <a:ea typeface="黑体" panose="02010609060101010101" pitchFamily="49" charset="-122"/>
            </a:endParaRPr>
          </a:p>
          <a:p>
            <a:pPr algn="ctr"/>
            <a:r>
              <a:rPr lang="zh-CN" altLang="en-US" sz="3200" dirty="0">
                <a:latin typeface="黑体" panose="02010609060101010101" pitchFamily="49" charset="-122"/>
                <a:ea typeface="黑体" panose="02010609060101010101" pitchFamily="49" charset="-122"/>
              </a:rPr>
              <a:t>（保守、自私、分散和狭隘特点）</a:t>
            </a:r>
            <a:endParaRPr lang="zh-CN" altLang="en-US" sz="3200" dirty="0">
              <a:latin typeface="黑体" panose="02010609060101010101" pitchFamily="49" charset="-122"/>
              <a:ea typeface="黑体" panose="02010609060101010101" pitchFamily="49" charset="-122"/>
            </a:endParaRPr>
          </a:p>
        </p:txBody>
      </p:sp>
      <p:sp>
        <p:nvSpPr>
          <p:cNvPr id="171018" name="Text Box 10"/>
          <p:cNvSpPr txBox="1"/>
          <p:nvPr/>
        </p:nvSpPr>
        <p:spPr>
          <a:xfrm>
            <a:off x="3216275" y="2924175"/>
            <a:ext cx="6408738" cy="584200"/>
          </a:xfrm>
          <a:prstGeom prst="rect">
            <a:avLst/>
          </a:prstGeom>
          <a:noFill/>
          <a:ln w="9525">
            <a:noFill/>
          </a:ln>
        </p:spPr>
        <p:txBody>
          <a:bodyPr anchor="t">
            <a:spAutoFit/>
          </a:bodyPr>
          <a:p>
            <a:pPr algn="ctr"/>
            <a:r>
              <a:rPr lang="zh-CN" altLang="en-US" sz="3200" b="1" dirty="0">
                <a:solidFill>
                  <a:schemeClr val="hlink"/>
                </a:solidFill>
                <a:latin typeface="Arial" panose="020B0604020202020204" pitchFamily="34" charset="0"/>
                <a:ea typeface="黑体" panose="02010609060101010101" pitchFamily="49" charset="-122"/>
              </a:rPr>
              <a:t>不能</a:t>
            </a:r>
            <a:r>
              <a:rPr lang="zh-CN" altLang="en-US" sz="3200" b="1" dirty="0">
                <a:latin typeface="Arial" panose="020B0604020202020204" pitchFamily="34" charset="0"/>
                <a:ea typeface="黑体" panose="02010609060101010101" pitchFamily="49" charset="-122"/>
              </a:rPr>
              <a:t>提出切实可行的革命纲领</a:t>
            </a:r>
            <a:endParaRPr lang="zh-CN" altLang="en-US" sz="3200" b="1" dirty="0">
              <a:latin typeface="Arial" panose="020B0604020202020204" pitchFamily="34" charset="0"/>
              <a:ea typeface="黑体" panose="02010609060101010101" pitchFamily="49" charset="-122"/>
            </a:endParaRPr>
          </a:p>
        </p:txBody>
      </p:sp>
      <p:sp>
        <p:nvSpPr>
          <p:cNvPr id="171019" name="Text Box 11"/>
          <p:cNvSpPr txBox="1"/>
          <p:nvPr/>
        </p:nvSpPr>
        <p:spPr>
          <a:xfrm>
            <a:off x="3216275" y="3644900"/>
            <a:ext cx="5040313" cy="860425"/>
          </a:xfrm>
          <a:prstGeom prst="rect">
            <a:avLst/>
          </a:prstGeom>
          <a:noFill/>
          <a:ln w="9525">
            <a:noFill/>
          </a:ln>
        </p:spPr>
        <p:txBody>
          <a:bodyPr anchor="t">
            <a:spAutoFit/>
          </a:bodyPr>
          <a:p>
            <a:pPr algn="ctr"/>
            <a:r>
              <a:rPr lang="zh-CN" altLang="en-US" sz="3200" b="1" dirty="0">
                <a:solidFill>
                  <a:schemeClr val="hlink"/>
                </a:solidFill>
                <a:latin typeface="Arial" panose="020B0604020202020204" pitchFamily="34" charset="0"/>
                <a:ea typeface="黑体" panose="02010609060101010101" pitchFamily="49" charset="-122"/>
              </a:rPr>
              <a:t>不能</a:t>
            </a:r>
            <a:r>
              <a:rPr lang="zh-CN" altLang="en-US" sz="3200" b="1" dirty="0">
                <a:latin typeface="Arial" panose="020B0604020202020204" pitchFamily="34" charset="0"/>
                <a:ea typeface="黑体" panose="02010609060101010101" pitchFamily="49" charset="-122"/>
              </a:rPr>
              <a:t>提出科学的理论</a:t>
            </a:r>
            <a:endParaRPr lang="zh-CN" altLang="en-US" sz="3200" b="1" dirty="0">
              <a:latin typeface="Arial" panose="020B0604020202020204" pitchFamily="34" charset="0"/>
              <a:ea typeface="黑体" panose="02010609060101010101" pitchFamily="49" charset="-122"/>
            </a:endParaRPr>
          </a:p>
          <a:p>
            <a:pPr algn="ctr"/>
            <a:endParaRPr lang="en-US" altLang="zh-CN" dirty="0">
              <a:latin typeface="Arial" panose="020B0604020202020204" pitchFamily="34"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71013">
                                            <p:txEl>
                                              <p:charRg st="0" end="5"/>
                                            </p:txEl>
                                          </p:spTgt>
                                        </p:tgtEl>
                                        <p:attrNameLst>
                                          <p:attrName>style.visibility</p:attrName>
                                        </p:attrNameLst>
                                      </p:cBhvr>
                                      <p:to>
                                        <p:strVal val="visible"/>
                                      </p:to>
                                    </p:set>
                                    <p:anim calcmode="lin" valueType="num">
                                      <p:cBhvr additive="base">
                                        <p:cTn id="7" dur="500" fill="hold"/>
                                        <p:tgtEl>
                                          <p:spTgt spid="171013">
                                            <p:txEl>
                                              <p:charRg st="0"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1013">
                                            <p:txEl>
                                              <p:charRg st="0" end="5"/>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171017">
                                            <p:txEl>
                                              <p:charRg st="0" end="14"/>
                                            </p:txEl>
                                          </p:spTgt>
                                        </p:tgtEl>
                                        <p:attrNameLst>
                                          <p:attrName>style.visibility</p:attrName>
                                        </p:attrNameLst>
                                      </p:cBhvr>
                                      <p:to>
                                        <p:strVal val="visible"/>
                                      </p:to>
                                    </p:set>
                                    <p:animEffect transition="in" filter="blinds(horizontal)">
                                      <p:cBhvr>
                                        <p:cTn id="13" dur="500"/>
                                        <p:tgtEl>
                                          <p:spTgt spid="171017">
                                            <p:txEl>
                                              <p:charRg st="0" end="14"/>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171017">
                                            <p:txEl>
                                              <p:charRg st="14" end="30"/>
                                            </p:txEl>
                                          </p:spTgt>
                                        </p:tgtEl>
                                        <p:attrNameLst>
                                          <p:attrName>style.visibility</p:attrName>
                                        </p:attrNameLst>
                                      </p:cBhvr>
                                      <p:to>
                                        <p:strVal val="visible"/>
                                      </p:to>
                                    </p:set>
                                    <p:animEffect transition="in" filter="blinds(horizontal)">
                                      <p:cBhvr>
                                        <p:cTn id="16" dur="500"/>
                                        <p:tgtEl>
                                          <p:spTgt spid="171017">
                                            <p:txEl>
                                              <p:charRg st="14" end="3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71014">
                                            <p:txEl>
                                              <p:charRg st="0" end="5"/>
                                            </p:txEl>
                                          </p:spTgt>
                                        </p:tgtEl>
                                        <p:attrNameLst>
                                          <p:attrName>style.visibility</p:attrName>
                                        </p:attrNameLst>
                                      </p:cBhvr>
                                      <p:to>
                                        <p:strVal val="visible"/>
                                      </p:to>
                                    </p:set>
                                    <p:anim calcmode="lin" valueType="num">
                                      <p:cBhvr additive="base">
                                        <p:cTn id="21" dur="500" fill="hold"/>
                                        <p:tgtEl>
                                          <p:spTgt spid="171014">
                                            <p:txEl>
                                              <p:charRg st="0"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71014">
                                            <p:txEl>
                                              <p:charRg st="0" end="5"/>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71015">
                                            <p:txEl>
                                              <p:charRg st="0" end="5"/>
                                            </p:txEl>
                                          </p:spTgt>
                                        </p:tgtEl>
                                        <p:attrNameLst>
                                          <p:attrName>style.visibility</p:attrName>
                                        </p:attrNameLst>
                                      </p:cBhvr>
                                      <p:to>
                                        <p:strVal val="visible"/>
                                      </p:to>
                                    </p:set>
                                    <p:anim calcmode="lin" valueType="num">
                                      <p:cBhvr additive="base">
                                        <p:cTn id="27" dur="500" fill="hold"/>
                                        <p:tgtEl>
                                          <p:spTgt spid="171015">
                                            <p:txEl>
                                              <p:charRg st="0"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71015">
                                            <p:txEl>
                                              <p:charRg st="0" end="5"/>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71016">
                                            <p:txEl>
                                              <p:charRg st="0" end="5"/>
                                            </p:txEl>
                                          </p:spTgt>
                                        </p:tgtEl>
                                        <p:attrNameLst>
                                          <p:attrName>style.visibility</p:attrName>
                                        </p:attrNameLst>
                                      </p:cBhvr>
                                      <p:to>
                                        <p:strVal val="visible"/>
                                      </p:to>
                                    </p:set>
                                    <p:anim calcmode="lin" valueType="num">
                                      <p:cBhvr additive="base">
                                        <p:cTn id="33" dur="500" fill="hold"/>
                                        <p:tgtEl>
                                          <p:spTgt spid="171016">
                                            <p:txEl>
                                              <p:charRg st="0"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71016">
                                            <p:txEl>
                                              <p:charRg st="0" end="5"/>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71012">
                                            <p:txEl>
                                              <p:charRg st="0" end="19"/>
                                            </p:txEl>
                                          </p:spTgt>
                                        </p:tgtEl>
                                        <p:attrNameLst>
                                          <p:attrName>style.visibility</p:attrName>
                                        </p:attrNameLst>
                                      </p:cBhvr>
                                      <p:to>
                                        <p:strVal val="visible"/>
                                      </p:to>
                                    </p:set>
                                    <p:anim calcmode="lin" valueType="num">
                                      <p:cBhvr additive="base">
                                        <p:cTn id="39" dur="500" fill="hold"/>
                                        <p:tgtEl>
                                          <p:spTgt spid="171012">
                                            <p:txEl>
                                              <p:charRg st="0" end="19"/>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171012">
                                            <p:txEl>
                                              <p:charRg st="0" end="19"/>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nodeType="clickEffect">
                                  <p:stCondLst>
                                    <p:cond delay="0"/>
                                  </p:stCondLst>
                                  <p:childTnLst>
                                    <p:set>
                                      <p:cBhvr>
                                        <p:cTn id="44" dur="1" fill="hold">
                                          <p:stCondLst>
                                            <p:cond delay="0"/>
                                          </p:stCondLst>
                                        </p:cTn>
                                        <p:tgtEl>
                                          <p:spTgt spid="171018">
                                            <p:txEl>
                                              <p:charRg st="0" end="14"/>
                                            </p:txEl>
                                          </p:spTgt>
                                        </p:tgtEl>
                                        <p:attrNameLst>
                                          <p:attrName>style.visibility</p:attrName>
                                        </p:attrNameLst>
                                      </p:cBhvr>
                                      <p:to>
                                        <p:strVal val="visible"/>
                                      </p:to>
                                    </p:set>
                                    <p:animEffect transition="in" filter="blinds(horizontal)">
                                      <p:cBhvr>
                                        <p:cTn id="45" dur="500"/>
                                        <p:tgtEl>
                                          <p:spTgt spid="171018">
                                            <p:txEl>
                                              <p:charRg st="0" end="14"/>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nodeType="clickEffect">
                                  <p:stCondLst>
                                    <p:cond delay="0"/>
                                  </p:stCondLst>
                                  <p:childTnLst>
                                    <p:set>
                                      <p:cBhvr>
                                        <p:cTn id="49" dur="1" fill="hold">
                                          <p:stCondLst>
                                            <p:cond delay="0"/>
                                          </p:stCondLst>
                                        </p:cTn>
                                        <p:tgtEl>
                                          <p:spTgt spid="171019">
                                            <p:txEl>
                                              <p:charRg st="0" end="10"/>
                                            </p:txEl>
                                          </p:spTgt>
                                        </p:tgtEl>
                                        <p:attrNameLst>
                                          <p:attrName>style.visibility</p:attrName>
                                        </p:attrNameLst>
                                      </p:cBhvr>
                                      <p:to>
                                        <p:strVal val="visible"/>
                                      </p:to>
                                    </p:set>
                                    <p:animEffect transition="in" filter="blinds(horizontal)">
                                      <p:cBhvr>
                                        <p:cTn id="50" dur="500"/>
                                        <p:tgtEl>
                                          <p:spTgt spid="171019">
                                            <p:txEl>
                                              <p:charRg st="0" end="10"/>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 presetClass="entr" presetSubtype="10" fill="hold" nodeType="clickEffect">
                                  <p:stCondLst>
                                    <p:cond delay="0"/>
                                  </p:stCondLst>
                                  <p:childTnLst>
                                    <p:set>
                                      <p:cBhvr>
                                        <p:cTn id="54" dur="1" fill="hold">
                                          <p:stCondLst>
                                            <p:cond delay="0"/>
                                          </p:stCondLst>
                                        </p:cTn>
                                        <p:tgtEl>
                                          <p:spTgt spid="133123">
                                            <p:txEl>
                                              <p:charRg st="0" end="14"/>
                                            </p:txEl>
                                          </p:spTgt>
                                        </p:tgtEl>
                                        <p:attrNameLst>
                                          <p:attrName>style.visibility</p:attrName>
                                        </p:attrNameLst>
                                      </p:cBhvr>
                                      <p:to>
                                        <p:strVal val="visible"/>
                                      </p:to>
                                    </p:set>
                                    <p:animEffect transition="in" filter="blinds(horizontal)">
                                      <p:cBhvr>
                                        <p:cTn id="55" dur="500"/>
                                        <p:tgtEl>
                                          <p:spTgt spid="133123">
                                            <p:txEl>
                                              <p:charRg st="0"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7889" name="Group 24"/>
          <p:cNvGrpSpPr/>
          <p:nvPr/>
        </p:nvGrpSpPr>
        <p:grpSpPr>
          <a:xfrm>
            <a:off x="4530725" y="142875"/>
            <a:ext cx="2286000" cy="838200"/>
            <a:chOff x="720" y="288"/>
            <a:chExt cx="1440" cy="528"/>
          </a:xfrm>
        </p:grpSpPr>
        <p:sp>
          <p:nvSpPr>
            <p:cNvPr id="73753" name="AutoShape 25"/>
            <p:cNvSpPr>
              <a:spLocks noChangeArrowheads="1"/>
            </p:cNvSpPr>
            <p:nvPr/>
          </p:nvSpPr>
          <p:spPr bwMode="auto">
            <a:xfrm>
              <a:off x="720" y="288"/>
              <a:ext cx="480" cy="336"/>
            </a:xfrm>
            <a:prstGeom prst="parallelogram">
              <a:avLst>
                <a:gd name="adj" fmla="val 35714"/>
              </a:avLst>
            </a:prstGeom>
            <a:solidFill>
              <a:srgbClr val="358EBF"/>
            </a:solidFill>
            <a:ln w="9525">
              <a:solidFill>
                <a:srgbClr val="FFFFFF"/>
              </a:solidFill>
              <a:miter lim="800000"/>
            </a:ln>
            <a:effectLst>
              <a:outerShdw dist="107763" dir="2700000" algn="ctr" rotWithShape="0">
                <a:schemeClr val="bg2"/>
              </a:outerShdw>
            </a:effectLst>
          </p:spPr>
          <p:txBody>
            <a:bodyPr wrap="none" anchor="ctr"/>
            <a:p>
              <a:pPr marL="0" marR="0" lvl="0" indent="0" algn="ctr" defTabSz="914400" rtl="0" eaLnBrk="1" fontAlgn="base" latinLnBrk="0" hangingPunct="1">
                <a:spcBef>
                  <a:spcPct val="0"/>
                </a:spcBef>
                <a:spcAft>
                  <a:spcPct val="0"/>
                </a:spcAft>
                <a:buClrTx/>
                <a:buSzTx/>
                <a:buFontTx/>
                <a:buNone/>
                <a:defRPr/>
              </a:pPr>
              <a:r>
                <a:rPr kumimoji="1" lang="zh-CN" altLang="en-US" sz="2400" b="1" i="0" u="none" strike="noStrike" kern="1200" cap="none" spc="0" normalizeH="0" baseline="0" noProof="0" dirty="0">
                  <a:ln>
                    <a:noFill/>
                  </a:ln>
                  <a:solidFill>
                    <a:schemeClr val="bg1"/>
                  </a:solidFill>
                  <a:effectLst>
                    <a:outerShdw blurRad="38100" dist="38100" dir="2700000" algn="tl">
                      <a:srgbClr val="000000"/>
                    </a:outerShdw>
                  </a:effectLst>
                  <a:uLnTx/>
                  <a:uFillTx/>
                  <a:latin typeface="Times New Roman" panose="02020603050405020304" pitchFamily="18" charset="0"/>
                  <a:ea typeface="宋体" panose="02010600030101010101" pitchFamily="2" charset="-122"/>
                  <a:cs typeface="+mn-cs"/>
                </a:rPr>
                <a:t>当</a:t>
              </a:r>
              <a:endParaRPr kumimoji="1" lang="zh-CN" altLang="en-US" sz="2400" b="1" i="0" u="none" strike="noStrike" kern="1200" cap="none" spc="0" normalizeH="0" baseline="0" noProof="0" dirty="0">
                <a:ln>
                  <a:noFill/>
                </a:ln>
                <a:solidFill>
                  <a:schemeClr val="bg1"/>
                </a:solidFill>
                <a:effectLst>
                  <a:outerShdw blurRad="38100" dist="38100" dir="2700000" algn="tl">
                    <a:srgbClr val="000000"/>
                  </a:outerShdw>
                </a:effectLst>
                <a:uLnTx/>
                <a:uFillTx/>
                <a:latin typeface="Times New Roman" panose="02020603050405020304" pitchFamily="18" charset="0"/>
                <a:ea typeface="宋体" panose="02010600030101010101" pitchFamily="2" charset="-122"/>
                <a:cs typeface="+mn-cs"/>
              </a:endParaRPr>
            </a:p>
          </p:txBody>
        </p:sp>
        <p:sp>
          <p:nvSpPr>
            <p:cNvPr id="73754" name="AutoShape 26"/>
            <p:cNvSpPr>
              <a:spLocks noChangeArrowheads="1"/>
            </p:cNvSpPr>
            <p:nvPr/>
          </p:nvSpPr>
          <p:spPr bwMode="auto">
            <a:xfrm>
              <a:off x="1008" y="432"/>
              <a:ext cx="480" cy="336"/>
            </a:xfrm>
            <a:prstGeom prst="parallelogram">
              <a:avLst>
                <a:gd name="adj" fmla="val 35714"/>
              </a:avLst>
            </a:prstGeom>
            <a:solidFill>
              <a:srgbClr val="358EBF"/>
            </a:solidFill>
            <a:ln w="9525">
              <a:solidFill>
                <a:srgbClr val="FFFFFF"/>
              </a:solidFill>
              <a:miter lim="800000"/>
            </a:ln>
            <a:effectLst>
              <a:outerShdw dist="107763" dir="2700000" algn="ctr" rotWithShape="0">
                <a:schemeClr val="bg2"/>
              </a:outerShdw>
            </a:effectLst>
          </p:spPr>
          <p:txBody>
            <a:bodyPr wrap="none" anchor="ctr"/>
            <a:p>
              <a:pPr marL="0" marR="0" lvl="0" indent="0" algn="ctr" defTabSz="914400" rtl="0" eaLnBrk="1" fontAlgn="base" latinLnBrk="0" hangingPunct="1">
                <a:spcBef>
                  <a:spcPct val="0"/>
                </a:spcBef>
                <a:spcAft>
                  <a:spcPct val="0"/>
                </a:spcAft>
                <a:buClrTx/>
                <a:buSzTx/>
                <a:buFontTx/>
                <a:buNone/>
                <a:defRPr/>
              </a:pPr>
              <a:r>
                <a:rPr kumimoji="1" lang="zh-CN" altLang="en-US" sz="2400" b="1" i="0" u="none" strike="noStrike" kern="1200" cap="none" spc="0" normalizeH="0" baseline="0" noProof="0" dirty="0">
                  <a:ln>
                    <a:noFill/>
                  </a:ln>
                  <a:solidFill>
                    <a:schemeClr val="bg1"/>
                  </a:solidFill>
                  <a:effectLst>
                    <a:outerShdw blurRad="38100" dist="38100" dir="2700000" algn="tl">
                      <a:srgbClr val="000000"/>
                    </a:outerShdw>
                  </a:effectLst>
                  <a:uLnTx/>
                  <a:uFillTx/>
                  <a:latin typeface="Times New Roman" panose="02020603050405020304" pitchFamily="18" charset="0"/>
                  <a:ea typeface="宋体" panose="02010600030101010101" pitchFamily="2" charset="-122"/>
                  <a:cs typeface="+mn-cs"/>
                </a:rPr>
                <a:t>堂</a:t>
              </a:r>
              <a:endParaRPr kumimoji="1" lang="zh-CN" altLang="en-US" sz="2400" b="1" i="0" u="none" strike="noStrike" kern="1200" cap="none" spc="0" normalizeH="0" baseline="0" noProof="0" dirty="0">
                <a:ln>
                  <a:noFill/>
                </a:ln>
                <a:solidFill>
                  <a:schemeClr val="bg1"/>
                </a:solidFill>
                <a:effectLst>
                  <a:outerShdw blurRad="38100" dist="38100" dir="2700000" algn="tl">
                    <a:srgbClr val="000000"/>
                  </a:outerShdw>
                </a:effectLst>
                <a:uLnTx/>
                <a:uFillTx/>
                <a:latin typeface="Times New Roman" panose="02020603050405020304" pitchFamily="18" charset="0"/>
                <a:ea typeface="宋体" panose="02010600030101010101" pitchFamily="2" charset="-122"/>
                <a:cs typeface="+mn-cs"/>
              </a:endParaRPr>
            </a:p>
          </p:txBody>
        </p:sp>
        <p:sp>
          <p:nvSpPr>
            <p:cNvPr id="73755" name="AutoShape 27"/>
            <p:cNvSpPr>
              <a:spLocks noChangeArrowheads="1"/>
            </p:cNvSpPr>
            <p:nvPr/>
          </p:nvSpPr>
          <p:spPr bwMode="auto">
            <a:xfrm>
              <a:off x="1392" y="336"/>
              <a:ext cx="480" cy="336"/>
            </a:xfrm>
            <a:prstGeom prst="parallelogram">
              <a:avLst>
                <a:gd name="adj" fmla="val 35714"/>
              </a:avLst>
            </a:prstGeom>
            <a:solidFill>
              <a:srgbClr val="358EBF"/>
            </a:solidFill>
            <a:ln w="9525">
              <a:solidFill>
                <a:srgbClr val="FFFFFF"/>
              </a:solidFill>
              <a:miter lim="800000"/>
            </a:ln>
            <a:effectLst>
              <a:outerShdw dist="107763" dir="2700000" algn="ctr" rotWithShape="0">
                <a:schemeClr val="bg2"/>
              </a:outerShdw>
            </a:effectLst>
          </p:spPr>
          <p:txBody>
            <a:bodyPr wrap="none" anchor="ctr"/>
            <a:p>
              <a:pPr marL="0" marR="0" lvl="0" indent="0" algn="ctr" defTabSz="914400" rtl="0" eaLnBrk="1" fontAlgn="base" latinLnBrk="0" hangingPunct="1">
                <a:spcBef>
                  <a:spcPct val="0"/>
                </a:spcBef>
                <a:spcAft>
                  <a:spcPct val="0"/>
                </a:spcAft>
                <a:buClrTx/>
                <a:buSzTx/>
                <a:buFontTx/>
                <a:buNone/>
                <a:defRPr/>
              </a:pPr>
              <a:r>
                <a:rPr kumimoji="1" lang="zh-CN" altLang="en-US" sz="2400" b="1" i="0" u="none" strike="noStrike" kern="1200" cap="none" spc="0" normalizeH="0" baseline="0" noProof="0" dirty="0">
                  <a:ln>
                    <a:noFill/>
                  </a:ln>
                  <a:solidFill>
                    <a:schemeClr val="bg1"/>
                  </a:solidFill>
                  <a:effectLst>
                    <a:outerShdw blurRad="38100" dist="38100" dir="2700000" algn="tl">
                      <a:srgbClr val="000000"/>
                    </a:outerShdw>
                  </a:effectLst>
                  <a:uLnTx/>
                  <a:uFillTx/>
                  <a:latin typeface="Times New Roman" panose="02020603050405020304" pitchFamily="18" charset="0"/>
                  <a:ea typeface="宋体" panose="02010600030101010101" pitchFamily="2" charset="-122"/>
                  <a:cs typeface="+mn-cs"/>
                </a:rPr>
                <a:t>检</a:t>
              </a:r>
              <a:endParaRPr kumimoji="1" lang="zh-CN" altLang="en-US" sz="2400" b="1" i="0" u="none" strike="noStrike" kern="1200" cap="none" spc="0" normalizeH="0" baseline="0" noProof="0" dirty="0">
                <a:ln>
                  <a:noFill/>
                </a:ln>
                <a:solidFill>
                  <a:schemeClr val="bg1"/>
                </a:solidFill>
                <a:effectLst>
                  <a:outerShdw blurRad="38100" dist="38100" dir="2700000" algn="tl">
                    <a:srgbClr val="000000"/>
                  </a:outerShdw>
                </a:effectLst>
                <a:uLnTx/>
                <a:uFillTx/>
                <a:latin typeface="Times New Roman" panose="02020603050405020304" pitchFamily="18" charset="0"/>
                <a:ea typeface="宋体" panose="02010600030101010101" pitchFamily="2" charset="-122"/>
                <a:cs typeface="+mn-cs"/>
              </a:endParaRPr>
            </a:p>
          </p:txBody>
        </p:sp>
        <p:sp>
          <p:nvSpPr>
            <p:cNvPr id="73756" name="AutoShape 28"/>
            <p:cNvSpPr>
              <a:spLocks noChangeArrowheads="1"/>
            </p:cNvSpPr>
            <p:nvPr/>
          </p:nvSpPr>
          <p:spPr bwMode="auto">
            <a:xfrm>
              <a:off x="1680" y="480"/>
              <a:ext cx="480" cy="336"/>
            </a:xfrm>
            <a:prstGeom prst="parallelogram">
              <a:avLst>
                <a:gd name="adj" fmla="val 35714"/>
              </a:avLst>
            </a:prstGeom>
            <a:solidFill>
              <a:srgbClr val="358EBF"/>
            </a:solidFill>
            <a:ln w="9525">
              <a:solidFill>
                <a:srgbClr val="FFFFFF"/>
              </a:solidFill>
              <a:miter lim="800000"/>
            </a:ln>
            <a:effectLst>
              <a:outerShdw dist="107763" dir="2700000" algn="ctr" rotWithShape="0">
                <a:schemeClr val="bg2"/>
              </a:outerShdw>
            </a:effectLst>
          </p:spPr>
          <p:txBody>
            <a:bodyPr wrap="none" anchor="ctr"/>
            <a:p>
              <a:pPr marL="0" marR="0" lvl="0" indent="0" algn="ctr" defTabSz="914400" rtl="0" eaLnBrk="1" fontAlgn="base" latinLnBrk="0" hangingPunct="1">
                <a:spcBef>
                  <a:spcPct val="0"/>
                </a:spcBef>
                <a:spcAft>
                  <a:spcPct val="0"/>
                </a:spcAft>
                <a:buClrTx/>
                <a:buSzTx/>
                <a:buFontTx/>
                <a:buNone/>
                <a:defRPr/>
              </a:pPr>
              <a:r>
                <a:rPr kumimoji="1" lang="zh-CN" altLang="en-US" sz="2400" b="1" i="0" u="none" strike="noStrike" kern="1200" cap="none" spc="0" normalizeH="0" baseline="0" noProof="0" dirty="0">
                  <a:ln>
                    <a:noFill/>
                  </a:ln>
                  <a:solidFill>
                    <a:schemeClr val="bg1"/>
                  </a:solidFill>
                  <a:effectLst>
                    <a:outerShdw blurRad="38100" dist="38100" dir="2700000" algn="tl">
                      <a:srgbClr val="000000"/>
                    </a:outerShdw>
                  </a:effectLst>
                  <a:uLnTx/>
                  <a:uFillTx/>
                  <a:latin typeface="Times New Roman" panose="02020603050405020304" pitchFamily="18" charset="0"/>
                  <a:ea typeface="宋体" panose="02010600030101010101" pitchFamily="2" charset="-122"/>
                  <a:cs typeface="+mn-cs"/>
                </a:rPr>
                <a:t>测</a:t>
              </a:r>
              <a:endParaRPr kumimoji="1" lang="zh-CN" altLang="en-US" sz="2400" b="1" i="0" u="none" strike="noStrike" kern="1200" cap="none" spc="0" normalizeH="0" baseline="0" noProof="0" dirty="0">
                <a:ln>
                  <a:noFill/>
                </a:ln>
                <a:solidFill>
                  <a:schemeClr val="bg1"/>
                </a:solidFill>
                <a:effectLst>
                  <a:outerShdw blurRad="38100" dist="38100" dir="2700000" algn="tl">
                    <a:srgbClr val="000000"/>
                  </a:outerShdw>
                </a:effectLst>
                <a:uLnTx/>
                <a:uFillTx/>
                <a:latin typeface="Times New Roman" panose="02020603050405020304" pitchFamily="18" charset="0"/>
                <a:ea typeface="宋体" panose="02010600030101010101" pitchFamily="2" charset="-122"/>
                <a:cs typeface="+mn-cs"/>
              </a:endParaRPr>
            </a:p>
          </p:txBody>
        </p:sp>
      </p:grpSp>
      <p:sp>
        <p:nvSpPr>
          <p:cNvPr id="37894" name="文本框 1"/>
          <p:cNvSpPr txBox="1"/>
          <p:nvPr/>
        </p:nvSpPr>
        <p:spPr>
          <a:xfrm>
            <a:off x="1930400" y="1336675"/>
            <a:ext cx="8453438" cy="1111250"/>
          </a:xfrm>
          <a:prstGeom prst="rect">
            <a:avLst/>
          </a:prstGeom>
          <a:noFill/>
          <a:ln w="9525">
            <a:noFill/>
          </a:ln>
        </p:spPr>
        <p:txBody>
          <a:bodyPr wrap="square" anchor="t">
            <a:spAutoFit/>
          </a:bodyPr>
          <a:p>
            <a:pPr>
              <a:lnSpc>
                <a:spcPct val="90000"/>
              </a:lnSpc>
            </a:pPr>
            <a:r>
              <a:rPr lang="en-US" altLang="zh-CN" sz="2400" b="1" dirty="0">
                <a:latin typeface="Calibri" panose="020F0502020204030204" pitchFamily="34" charset="0"/>
                <a:ea typeface="宋体" panose="02010600030101010101" pitchFamily="2" charset="-122"/>
              </a:rPr>
              <a:t>1</a:t>
            </a:r>
            <a:r>
              <a:rPr lang="zh-CN" altLang="en-US" sz="2400" b="1" dirty="0">
                <a:latin typeface="Calibri" panose="020F0502020204030204" pitchFamily="34" charset="0"/>
                <a:ea typeface="宋体" panose="02010600030101010101" pitchFamily="2" charset="-122"/>
              </a:rPr>
              <a:t>．金田起义在今（     ）</a:t>
            </a:r>
            <a:endParaRPr lang="zh-CN" altLang="en-US" sz="2400" b="1" dirty="0">
              <a:latin typeface="Calibri" panose="020F0502020204030204" pitchFamily="34" charset="0"/>
              <a:ea typeface="宋体" panose="02010600030101010101" pitchFamily="2" charset="-122"/>
            </a:endParaRPr>
          </a:p>
          <a:p>
            <a:pPr>
              <a:lnSpc>
                <a:spcPct val="90000"/>
              </a:lnSpc>
            </a:pPr>
            <a:r>
              <a:rPr lang="en-US" altLang="zh-CN" sz="2400" b="1" dirty="0">
                <a:latin typeface="Calibri" panose="020F0502020204030204" pitchFamily="34" charset="0"/>
                <a:ea typeface="宋体" panose="02010600030101010101" pitchFamily="2" charset="-122"/>
              </a:rPr>
              <a:t>     A</a:t>
            </a:r>
            <a:r>
              <a:rPr lang="zh-CN" altLang="en-US" sz="2400" b="1" dirty="0">
                <a:latin typeface="Calibri" panose="020F0502020204030204" pitchFamily="34" charset="0"/>
                <a:ea typeface="宋体" panose="02010600030101010101" pitchFamily="2" charset="-122"/>
              </a:rPr>
              <a:t>．广东省      </a:t>
            </a:r>
            <a:r>
              <a:rPr lang="en-US" altLang="zh-CN" sz="2400" b="1" dirty="0">
                <a:latin typeface="Calibri" panose="020F0502020204030204" pitchFamily="34" charset="0"/>
                <a:ea typeface="宋体" panose="02010600030101010101" pitchFamily="2" charset="-122"/>
              </a:rPr>
              <a:t>B</a:t>
            </a:r>
            <a:r>
              <a:rPr lang="zh-CN" altLang="en-US" sz="2400" b="1" dirty="0">
                <a:latin typeface="Calibri" panose="020F0502020204030204" pitchFamily="34" charset="0"/>
                <a:ea typeface="宋体" panose="02010600030101010101" pitchFamily="2" charset="-122"/>
              </a:rPr>
              <a:t>．广西省      </a:t>
            </a:r>
            <a:endParaRPr lang="zh-CN" altLang="en-US" sz="2400" b="1" dirty="0">
              <a:latin typeface="Calibri" panose="020F0502020204030204" pitchFamily="34" charset="0"/>
              <a:ea typeface="宋体" panose="02010600030101010101" pitchFamily="2" charset="-122"/>
            </a:endParaRPr>
          </a:p>
          <a:p>
            <a:pPr>
              <a:lnSpc>
                <a:spcPct val="90000"/>
              </a:lnSpc>
            </a:pPr>
            <a:r>
              <a:rPr lang="en-US" altLang="zh-CN" sz="2400" b="1" dirty="0">
                <a:latin typeface="Calibri" panose="020F0502020204030204" pitchFamily="34" charset="0"/>
                <a:ea typeface="宋体" panose="02010600030101010101" pitchFamily="2" charset="-122"/>
              </a:rPr>
              <a:t>     C</a:t>
            </a:r>
            <a:r>
              <a:rPr lang="zh-CN" altLang="en-US" sz="2400" b="1" dirty="0">
                <a:latin typeface="Calibri" panose="020F0502020204030204" pitchFamily="34" charset="0"/>
                <a:ea typeface="宋体" panose="02010600030101010101" pitchFamily="2" charset="-122"/>
              </a:rPr>
              <a:t>．云南省      </a:t>
            </a:r>
            <a:r>
              <a:rPr lang="en-US" altLang="zh-CN" sz="2400" b="1" dirty="0">
                <a:latin typeface="Calibri" panose="020F0502020204030204" pitchFamily="34" charset="0"/>
                <a:ea typeface="宋体" panose="02010600030101010101" pitchFamily="2" charset="-122"/>
              </a:rPr>
              <a:t>D</a:t>
            </a:r>
            <a:r>
              <a:rPr lang="zh-CN" altLang="en-US" sz="2400" b="1" dirty="0">
                <a:latin typeface="Calibri" panose="020F0502020204030204" pitchFamily="34" charset="0"/>
                <a:ea typeface="宋体" panose="02010600030101010101" pitchFamily="2" charset="-122"/>
              </a:rPr>
              <a:t>．福建省</a:t>
            </a:r>
            <a:endParaRPr lang="zh-CN" altLang="en-US" sz="2400" b="1" dirty="0">
              <a:latin typeface="Calibri" panose="020F0502020204030204" pitchFamily="34" charset="0"/>
              <a:ea typeface="宋体" panose="02010600030101010101" pitchFamily="2" charset="-122"/>
            </a:endParaRPr>
          </a:p>
        </p:txBody>
      </p:sp>
      <p:sp>
        <p:nvSpPr>
          <p:cNvPr id="7" name="TextBox 6"/>
          <p:cNvSpPr txBox="1"/>
          <p:nvPr/>
        </p:nvSpPr>
        <p:spPr>
          <a:xfrm>
            <a:off x="4678363" y="1184275"/>
            <a:ext cx="792162" cy="701675"/>
          </a:xfrm>
          <a:prstGeom prst="rect">
            <a:avLst/>
          </a:prstGeom>
          <a:noFill/>
          <a:ln w="9525">
            <a:noFill/>
          </a:ln>
        </p:spPr>
        <p:txBody>
          <a:bodyPr anchor="t">
            <a:spAutoFit/>
          </a:bodyPr>
          <a:p>
            <a:r>
              <a:rPr lang="en-US" altLang="zh-CN" sz="4000" dirty="0">
                <a:solidFill>
                  <a:srgbClr val="FF0000"/>
                </a:solidFill>
                <a:latin typeface="Arial" panose="020B0604020202020204" pitchFamily="34" charset="0"/>
                <a:ea typeface="宋体" panose="02010600030101010101" pitchFamily="2" charset="-122"/>
              </a:rPr>
              <a:t>B</a:t>
            </a:r>
            <a:endParaRPr lang="zh-CN" altLang="en-US" sz="4000" dirty="0">
              <a:solidFill>
                <a:srgbClr val="FF0000"/>
              </a:solidFill>
              <a:latin typeface="Arial" panose="020B0604020202020204" pitchFamily="34" charset="0"/>
              <a:ea typeface="宋体" panose="02010600030101010101" pitchFamily="2" charset="-122"/>
            </a:endParaRPr>
          </a:p>
        </p:txBody>
      </p:sp>
      <p:sp>
        <p:nvSpPr>
          <p:cNvPr id="37896" name="文本框 2"/>
          <p:cNvSpPr txBox="1"/>
          <p:nvPr/>
        </p:nvSpPr>
        <p:spPr>
          <a:xfrm>
            <a:off x="1868488" y="2790825"/>
            <a:ext cx="8455025" cy="1441450"/>
          </a:xfrm>
          <a:prstGeom prst="rect">
            <a:avLst/>
          </a:prstGeom>
          <a:noFill/>
          <a:ln w="9525">
            <a:noFill/>
          </a:ln>
        </p:spPr>
        <p:txBody>
          <a:bodyPr wrap="square" anchor="t">
            <a:spAutoFit/>
          </a:bodyPr>
          <a:p>
            <a:pPr>
              <a:lnSpc>
                <a:spcPct val="90000"/>
              </a:lnSpc>
            </a:pPr>
            <a:r>
              <a:rPr lang="en-US" altLang="zh-CN" sz="2400" b="1" dirty="0">
                <a:latin typeface="Calibri" panose="020F0502020204030204" pitchFamily="34" charset="0"/>
                <a:ea typeface="宋体" panose="02010600030101010101" pitchFamily="2" charset="-122"/>
                <a:sym typeface="宋体" panose="02010600030101010101" pitchFamily="2" charset="-122"/>
              </a:rPr>
              <a:t>2</a:t>
            </a:r>
            <a:r>
              <a:rPr lang="zh-CN" altLang="en-US" sz="2400" b="1" dirty="0">
                <a:latin typeface="Calibri" panose="020F0502020204030204" pitchFamily="34" charset="0"/>
                <a:ea typeface="宋体" panose="02010600030101010101" pitchFamily="2" charset="-122"/>
                <a:sym typeface="宋体" panose="02010600030101010101" pitchFamily="2" charset="-122"/>
              </a:rPr>
              <a:t>．</a:t>
            </a:r>
            <a:r>
              <a:rPr lang="en-US" altLang="zh-CN" sz="2400" b="1" dirty="0">
                <a:latin typeface="Calibri" panose="020F0502020204030204" pitchFamily="34" charset="0"/>
                <a:ea typeface="宋体" panose="02010600030101010101" pitchFamily="2" charset="-122"/>
                <a:sym typeface="宋体" panose="02010600030101010101" pitchFamily="2" charset="-122"/>
              </a:rPr>
              <a:t>1853</a:t>
            </a:r>
            <a:r>
              <a:rPr lang="zh-CN" altLang="en-US" sz="2400" b="1" dirty="0">
                <a:latin typeface="Calibri" panose="020F0502020204030204" pitchFamily="34" charset="0"/>
                <a:ea typeface="宋体" panose="02010600030101010101" pitchFamily="2" charset="-122"/>
                <a:sym typeface="宋体" panose="02010600030101010101" pitchFamily="2" charset="-122"/>
              </a:rPr>
              <a:t>年，太平军正式建立了与清政府对峙的政权，该政</a:t>
            </a:r>
            <a:endParaRPr lang="zh-CN" altLang="en-US" sz="2400" b="1" dirty="0">
              <a:latin typeface="Calibri" panose="020F0502020204030204" pitchFamily="34" charset="0"/>
              <a:ea typeface="宋体" panose="02010600030101010101" pitchFamily="2" charset="-122"/>
              <a:sym typeface="宋体" panose="02010600030101010101" pitchFamily="2" charset="-122"/>
            </a:endParaRPr>
          </a:p>
          <a:p>
            <a:pPr>
              <a:lnSpc>
                <a:spcPct val="90000"/>
              </a:lnSpc>
            </a:pPr>
            <a:r>
              <a:rPr lang="zh-CN" altLang="en-US" sz="2400" b="1" dirty="0">
                <a:latin typeface="Calibri" panose="020F0502020204030204" pitchFamily="34" charset="0"/>
                <a:ea typeface="宋体" panose="02010600030101010101" pitchFamily="2" charset="-122"/>
                <a:sym typeface="宋体" panose="02010600030101010101" pitchFamily="2" charset="-122"/>
              </a:rPr>
              <a:t>      权定都于（     ）</a:t>
            </a:r>
            <a:endParaRPr lang="zh-CN" altLang="en-US" sz="2400" b="1" dirty="0">
              <a:latin typeface="Calibri" panose="020F0502020204030204" pitchFamily="34" charset="0"/>
              <a:ea typeface="宋体" panose="02010600030101010101" pitchFamily="2" charset="-122"/>
              <a:sym typeface="宋体" panose="02010600030101010101" pitchFamily="2" charset="-122"/>
            </a:endParaRPr>
          </a:p>
          <a:p>
            <a:pPr>
              <a:lnSpc>
                <a:spcPct val="90000"/>
              </a:lnSpc>
            </a:pPr>
            <a:r>
              <a:rPr lang="en-US" altLang="zh-CN" sz="2400" b="1" dirty="0">
                <a:latin typeface="Calibri" panose="020F0502020204030204" pitchFamily="34" charset="0"/>
                <a:ea typeface="宋体" panose="02010600030101010101" pitchFamily="2" charset="-122"/>
                <a:sym typeface="宋体" panose="02010600030101010101" pitchFamily="2" charset="-122"/>
              </a:rPr>
              <a:t>      A</a:t>
            </a:r>
            <a:r>
              <a:rPr lang="zh-CN" altLang="en-US" sz="2400" b="1" dirty="0">
                <a:latin typeface="Calibri" panose="020F0502020204030204" pitchFamily="34" charset="0"/>
                <a:ea typeface="宋体" panose="02010600030101010101" pitchFamily="2" charset="-122"/>
                <a:sym typeface="宋体" panose="02010600030101010101" pitchFamily="2" charset="-122"/>
              </a:rPr>
              <a:t>．永安      </a:t>
            </a:r>
            <a:r>
              <a:rPr lang="en-US" altLang="zh-CN" sz="2400" b="1" dirty="0">
                <a:latin typeface="Calibri" panose="020F0502020204030204" pitchFamily="34" charset="0"/>
                <a:ea typeface="宋体" panose="02010600030101010101" pitchFamily="2" charset="-122"/>
                <a:sym typeface="宋体" panose="02010600030101010101" pitchFamily="2" charset="-122"/>
              </a:rPr>
              <a:t>B</a:t>
            </a:r>
            <a:r>
              <a:rPr lang="zh-CN" altLang="en-US" sz="2400" b="1" dirty="0">
                <a:latin typeface="Calibri" panose="020F0502020204030204" pitchFamily="34" charset="0"/>
                <a:ea typeface="宋体" panose="02010600030101010101" pitchFamily="2" charset="-122"/>
                <a:sym typeface="宋体" panose="02010600030101010101" pitchFamily="2" charset="-122"/>
              </a:rPr>
              <a:t>．金田</a:t>
            </a:r>
            <a:endParaRPr lang="zh-CN" altLang="en-US" sz="2400" b="1" dirty="0">
              <a:latin typeface="Calibri" panose="020F0502020204030204" pitchFamily="34" charset="0"/>
              <a:ea typeface="宋体" panose="02010600030101010101" pitchFamily="2" charset="-122"/>
              <a:sym typeface="宋体" panose="02010600030101010101" pitchFamily="2" charset="-122"/>
            </a:endParaRPr>
          </a:p>
          <a:p>
            <a:pPr>
              <a:lnSpc>
                <a:spcPct val="90000"/>
              </a:lnSpc>
            </a:pPr>
            <a:r>
              <a:rPr lang="en-US" altLang="zh-CN" sz="2400" b="1" dirty="0">
                <a:latin typeface="Calibri" panose="020F0502020204030204" pitchFamily="34" charset="0"/>
                <a:ea typeface="宋体" panose="02010600030101010101" pitchFamily="2" charset="-122"/>
                <a:sym typeface="宋体" panose="02010600030101010101" pitchFamily="2" charset="-122"/>
              </a:rPr>
              <a:t>      C</a:t>
            </a:r>
            <a:r>
              <a:rPr lang="zh-CN" altLang="en-US" sz="2400" b="1" dirty="0">
                <a:latin typeface="Calibri" panose="020F0502020204030204" pitchFamily="34" charset="0"/>
                <a:ea typeface="宋体" panose="02010600030101010101" pitchFamily="2" charset="-122"/>
                <a:sym typeface="宋体" panose="02010600030101010101" pitchFamily="2" charset="-122"/>
              </a:rPr>
              <a:t>．天京      </a:t>
            </a:r>
            <a:r>
              <a:rPr lang="en-US" altLang="zh-CN" sz="2400" b="1" dirty="0">
                <a:latin typeface="Calibri" panose="020F0502020204030204" pitchFamily="34" charset="0"/>
                <a:ea typeface="宋体" panose="02010600030101010101" pitchFamily="2" charset="-122"/>
                <a:sym typeface="宋体" panose="02010600030101010101" pitchFamily="2" charset="-122"/>
              </a:rPr>
              <a:t>D</a:t>
            </a:r>
            <a:r>
              <a:rPr lang="zh-CN" altLang="en-US" sz="2400" b="1" dirty="0">
                <a:latin typeface="Calibri" panose="020F0502020204030204" pitchFamily="34" charset="0"/>
                <a:ea typeface="宋体" panose="02010600030101010101" pitchFamily="2" charset="-122"/>
                <a:sym typeface="宋体" panose="02010600030101010101" pitchFamily="2" charset="-122"/>
              </a:rPr>
              <a:t>．安庆</a:t>
            </a:r>
            <a:endParaRPr lang="zh-CN" altLang="en-US" sz="2400" b="1" dirty="0">
              <a:latin typeface="Calibri" panose="020F0502020204030204" pitchFamily="34" charset="0"/>
              <a:ea typeface="宋体" panose="02010600030101010101" pitchFamily="2" charset="-122"/>
              <a:sym typeface="宋体" panose="02010600030101010101" pitchFamily="2" charset="-122"/>
            </a:endParaRPr>
          </a:p>
        </p:txBody>
      </p:sp>
      <p:sp>
        <p:nvSpPr>
          <p:cNvPr id="4" name="TextBox 6"/>
          <p:cNvSpPr txBox="1"/>
          <p:nvPr/>
        </p:nvSpPr>
        <p:spPr>
          <a:xfrm>
            <a:off x="4044950" y="2992438"/>
            <a:ext cx="792163" cy="701675"/>
          </a:xfrm>
          <a:prstGeom prst="rect">
            <a:avLst/>
          </a:prstGeom>
          <a:noFill/>
          <a:ln w="9525">
            <a:noFill/>
          </a:ln>
        </p:spPr>
        <p:txBody>
          <a:bodyPr anchor="t">
            <a:spAutoFit/>
          </a:bodyPr>
          <a:p>
            <a:r>
              <a:rPr lang="en-US" altLang="en-US" sz="4000" dirty="0">
                <a:solidFill>
                  <a:srgbClr val="FF0000"/>
                </a:solidFill>
                <a:latin typeface="Arial" panose="020B0604020202020204" pitchFamily="34" charset="0"/>
                <a:ea typeface="宋体" panose="02010600030101010101" pitchFamily="2" charset="-122"/>
              </a:rPr>
              <a:t>C</a:t>
            </a:r>
            <a:endParaRPr lang="en-US" altLang="en-US" sz="4000" dirty="0">
              <a:solidFill>
                <a:srgbClr val="FF0000"/>
              </a:solidFill>
              <a:latin typeface="Arial" panose="020B0604020202020204" pitchFamily="34" charset="0"/>
              <a:ea typeface="宋体" panose="02010600030101010101" pitchFamily="2" charset="-122"/>
            </a:endParaRPr>
          </a:p>
        </p:txBody>
      </p:sp>
      <p:sp>
        <p:nvSpPr>
          <p:cNvPr id="37898" name="文本框 4"/>
          <p:cNvSpPr txBox="1"/>
          <p:nvPr/>
        </p:nvSpPr>
        <p:spPr>
          <a:xfrm>
            <a:off x="1868488" y="4692650"/>
            <a:ext cx="8999537" cy="1111250"/>
          </a:xfrm>
          <a:prstGeom prst="rect">
            <a:avLst/>
          </a:prstGeom>
          <a:noFill/>
          <a:ln w="9525">
            <a:noFill/>
          </a:ln>
        </p:spPr>
        <p:txBody>
          <a:bodyPr wrap="square" anchor="t">
            <a:spAutoFit/>
          </a:bodyPr>
          <a:p>
            <a:pPr>
              <a:lnSpc>
                <a:spcPct val="90000"/>
              </a:lnSpc>
            </a:pPr>
            <a:r>
              <a:rPr lang="en-US" altLang="zh-CN" sz="2400" b="1" dirty="0">
                <a:latin typeface="Calibri" panose="020F0502020204030204" pitchFamily="34" charset="0"/>
                <a:ea typeface="宋体" panose="02010600030101010101" pitchFamily="2" charset="-122"/>
                <a:sym typeface="宋体" panose="02010600030101010101" pitchFamily="2" charset="-122"/>
              </a:rPr>
              <a:t>3</a:t>
            </a:r>
            <a:r>
              <a:rPr lang="zh-CN" altLang="en-US" sz="2400" b="1" dirty="0">
                <a:latin typeface="Calibri" panose="020F0502020204030204" pitchFamily="34" charset="0"/>
                <a:ea typeface="宋体" panose="02010600030101010101" pitchFamily="2" charset="-122"/>
                <a:sym typeface="宋体" panose="02010600030101010101" pitchFamily="2" charset="-122"/>
              </a:rPr>
              <a:t>．轰轰烈烈的太平天国运动最终失败了，其失败的标志是（     ）</a:t>
            </a:r>
            <a:endParaRPr lang="zh-CN" altLang="en-US" sz="2400" b="1" dirty="0">
              <a:latin typeface="Calibri" panose="020F0502020204030204" pitchFamily="34" charset="0"/>
              <a:ea typeface="宋体" panose="02010600030101010101" pitchFamily="2" charset="-122"/>
              <a:sym typeface="宋体" panose="02010600030101010101" pitchFamily="2" charset="-122"/>
            </a:endParaRPr>
          </a:p>
          <a:p>
            <a:pPr>
              <a:lnSpc>
                <a:spcPct val="90000"/>
              </a:lnSpc>
            </a:pPr>
            <a:r>
              <a:rPr lang="en-US" altLang="zh-CN" sz="2400" b="1" dirty="0">
                <a:latin typeface="Calibri" panose="020F0502020204030204" pitchFamily="34" charset="0"/>
                <a:ea typeface="宋体" panose="02010600030101010101" pitchFamily="2" charset="-122"/>
                <a:sym typeface="宋体" panose="02010600030101010101" pitchFamily="2" charset="-122"/>
              </a:rPr>
              <a:t>     A</a:t>
            </a:r>
            <a:r>
              <a:rPr lang="zh-CN" altLang="en-US" sz="2400" b="1" dirty="0">
                <a:latin typeface="Calibri" panose="020F0502020204030204" pitchFamily="34" charset="0"/>
                <a:ea typeface="宋体" panose="02010600030101010101" pitchFamily="2" charset="-122"/>
                <a:sym typeface="宋体" panose="02010600030101010101" pitchFamily="2" charset="-122"/>
              </a:rPr>
              <a:t>．领导集团内讧      </a:t>
            </a:r>
            <a:r>
              <a:rPr lang="en-US" altLang="zh-CN" sz="2400" b="1" dirty="0">
                <a:latin typeface="Calibri" panose="020F0502020204030204" pitchFamily="34" charset="0"/>
                <a:ea typeface="宋体" panose="02010600030101010101" pitchFamily="2" charset="-122"/>
                <a:sym typeface="宋体" panose="02010600030101010101" pitchFamily="2" charset="-122"/>
              </a:rPr>
              <a:t>B</a:t>
            </a:r>
            <a:r>
              <a:rPr lang="zh-CN" altLang="en-US" sz="2400" b="1" dirty="0">
                <a:latin typeface="Calibri" panose="020F0502020204030204" pitchFamily="34" charset="0"/>
                <a:ea typeface="宋体" panose="02010600030101010101" pitchFamily="2" charset="-122"/>
                <a:sym typeface="宋体" panose="02010600030101010101" pitchFamily="2" charset="-122"/>
              </a:rPr>
              <a:t>．清军攻陷安庆      </a:t>
            </a:r>
            <a:endParaRPr lang="zh-CN" altLang="en-US" sz="2400" b="1" dirty="0">
              <a:latin typeface="Calibri" panose="020F0502020204030204" pitchFamily="34" charset="0"/>
              <a:ea typeface="宋体" panose="02010600030101010101" pitchFamily="2" charset="-122"/>
              <a:sym typeface="宋体" panose="02010600030101010101" pitchFamily="2" charset="-122"/>
            </a:endParaRPr>
          </a:p>
          <a:p>
            <a:pPr>
              <a:lnSpc>
                <a:spcPct val="90000"/>
              </a:lnSpc>
            </a:pPr>
            <a:r>
              <a:rPr lang="zh-CN" altLang="en-US" sz="2400" b="1" dirty="0">
                <a:latin typeface="Calibri" panose="020F0502020204030204" pitchFamily="34" charset="0"/>
                <a:ea typeface="宋体" panose="02010600030101010101" pitchFamily="2" charset="-122"/>
                <a:sym typeface="宋体" panose="02010600030101010101" pitchFamily="2" charset="-122"/>
              </a:rPr>
              <a:t>     </a:t>
            </a:r>
            <a:r>
              <a:rPr lang="en-US" altLang="zh-CN" sz="2400" b="1" dirty="0">
                <a:latin typeface="Calibri" panose="020F0502020204030204" pitchFamily="34" charset="0"/>
                <a:ea typeface="宋体" panose="02010600030101010101" pitchFamily="2" charset="-122"/>
                <a:sym typeface="宋体" panose="02010600030101010101" pitchFamily="2" charset="-122"/>
              </a:rPr>
              <a:t>C</a:t>
            </a:r>
            <a:r>
              <a:rPr lang="zh-CN" altLang="en-US" sz="2400" b="1" dirty="0">
                <a:latin typeface="Calibri" panose="020F0502020204030204" pitchFamily="34" charset="0"/>
                <a:ea typeface="宋体" panose="02010600030101010101" pitchFamily="2" charset="-122"/>
                <a:sym typeface="宋体" panose="02010600030101010101" pitchFamily="2" charset="-122"/>
              </a:rPr>
              <a:t>．湘军攻陷天京      </a:t>
            </a:r>
            <a:r>
              <a:rPr lang="en-US" altLang="zh-CN" sz="2400" b="1" dirty="0">
                <a:latin typeface="Calibri" panose="020F0502020204030204" pitchFamily="34" charset="0"/>
                <a:ea typeface="宋体" panose="02010600030101010101" pitchFamily="2" charset="-122"/>
                <a:sym typeface="宋体" panose="02010600030101010101" pitchFamily="2" charset="-122"/>
              </a:rPr>
              <a:t>D</a:t>
            </a:r>
            <a:r>
              <a:rPr lang="zh-CN" altLang="en-US" sz="2400" b="1" dirty="0">
                <a:latin typeface="Calibri" panose="020F0502020204030204" pitchFamily="34" charset="0"/>
                <a:ea typeface="宋体" panose="02010600030101010101" pitchFamily="2" charset="-122"/>
                <a:sym typeface="宋体" panose="02010600030101010101" pitchFamily="2" charset="-122"/>
              </a:rPr>
              <a:t>．洪秀全病逝</a:t>
            </a:r>
            <a:endParaRPr lang="zh-CN" altLang="en-US" sz="2400" b="1" dirty="0">
              <a:latin typeface="Calibri" panose="020F0502020204030204" pitchFamily="34" charset="0"/>
              <a:ea typeface="宋体" panose="02010600030101010101" pitchFamily="2" charset="-122"/>
              <a:sym typeface="宋体" panose="02010600030101010101" pitchFamily="2" charset="-122"/>
            </a:endParaRPr>
          </a:p>
        </p:txBody>
      </p:sp>
      <p:sp>
        <p:nvSpPr>
          <p:cNvPr id="6" name="TextBox 6"/>
          <p:cNvSpPr txBox="1"/>
          <p:nvPr/>
        </p:nvSpPr>
        <p:spPr>
          <a:xfrm>
            <a:off x="9969500" y="4576763"/>
            <a:ext cx="792163" cy="701675"/>
          </a:xfrm>
          <a:prstGeom prst="rect">
            <a:avLst/>
          </a:prstGeom>
          <a:noFill/>
          <a:ln w="9525">
            <a:noFill/>
          </a:ln>
        </p:spPr>
        <p:txBody>
          <a:bodyPr anchor="t">
            <a:spAutoFit/>
          </a:bodyPr>
          <a:p>
            <a:r>
              <a:rPr lang="en-US" altLang="en-US" sz="4000" dirty="0">
                <a:solidFill>
                  <a:srgbClr val="FF0000"/>
                </a:solidFill>
                <a:latin typeface="Arial" panose="020B0604020202020204" pitchFamily="34" charset="0"/>
                <a:ea typeface="宋体" panose="02010600030101010101" pitchFamily="2" charset="-122"/>
              </a:rPr>
              <a:t>C</a:t>
            </a:r>
            <a:endParaRPr lang="en-US" altLang="en-US" sz="4000" dirty="0">
              <a:solidFill>
                <a:srgbClr val="FF0000"/>
              </a:solidFill>
              <a:latin typeface="Arial" panose="020B0604020202020204" pitchFamily="34" charset="0"/>
              <a:ea typeface="宋体" panose="02010600030101010101" pitchFamily="2"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lide(fromBottom)">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lide(fromBottom)">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slide(fromBottom)">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p:bldP spid="6" grpId="0"/>
    </p:bldLst>
  </p:timing>
</p:sld>
</file>

<file path=ppt/tags/tag1.xml><?xml version="1.0" encoding="utf-8"?>
<p:tagLst xmlns:p="http://schemas.openxmlformats.org/presentationml/2006/main">
  <p:tag name="KSO_WM_TEMPLATE_CATEGORY" val="custom"/>
  <p:tag name="KSO_WM_TEMPLATE_INDEX" val="159"/>
</p:tagLst>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3515</Words>
  <Application>WPS 演示</Application>
  <PresentationFormat>全屏显示(4:3)</PresentationFormat>
  <Paragraphs>425</Paragraphs>
  <Slides>28</Slides>
  <Notes>0</Notes>
  <HiddenSlides>2</HiddenSlides>
  <MMClips>2</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28</vt:i4>
      </vt:variant>
    </vt:vector>
  </HeadingPairs>
  <TitlesOfParts>
    <vt:vector size="51" baseType="lpstr">
      <vt:lpstr>Arial</vt:lpstr>
      <vt:lpstr>宋体</vt:lpstr>
      <vt:lpstr>Wingdings</vt:lpstr>
      <vt:lpstr>Calibri</vt:lpstr>
      <vt:lpstr>隶书</vt:lpstr>
      <vt:lpstr>黑体</vt:lpstr>
      <vt:lpstr>Times New Roman</vt:lpstr>
      <vt:lpstr>楷体_GB2312</vt:lpstr>
      <vt:lpstr>华文中宋</vt:lpstr>
      <vt:lpstr>华文行楷</vt:lpstr>
      <vt:lpstr>华文新魏</vt:lpstr>
      <vt:lpstr>MS PGothic</vt:lpstr>
      <vt:lpstr>Wingdings 2</vt:lpstr>
      <vt:lpstr>Tahoma</vt:lpstr>
      <vt:lpstr>Impact</vt:lpstr>
      <vt:lpstr>Arial Unicode MS</vt:lpstr>
      <vt:lpstr>Times New Roman</vt:lpstr>
      <vt:lpstr>新宋体</vt:lpstr>
      <vt:lpstr>微软雅黑</vt:lpstr>
      <vt:lpstr>Arial Unicode MS</vt:lpstr>
      <vt:lpstr>Verdana</vt:lpstr>
      <vt:lpstr>Arial</vt:lpstr>
      <vt:lpstr>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niucheng</cp:lastModifiedBy>
  <cp:revision>19</cp:revision>
  <dcterms:created xsi:type="dcterms:W3CDTF">2010-10-21T15:52:27Z</dcterms:created>
  <dcterms:modified xsi:type="dcterms:W3CDTF">2018-03-09T08:03:51Z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2052-10.1.0.7224</vt:lpwstr>
  </property>
</Properties>
</file>